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8" r:id="rId3"/>
    <p:sldId id="297" r:id="rId4"/>
    <p:sldId id="259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8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E7C"/>
    <a:srgbClr val="F3AB5B"/>
    <a:srgbClr val="5CC935"/>
    <a:srgbClr val="A50021"/>
    <a:srgbClr val="5F74CF"/>
    <a:srgbClr val="FFFFFF"/>
    <a:srgbClr val="163D0F"/>
    <a:srgbClr val="054707"/>
    <a:srgbClr val="065A08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258F69-B56F-4469-BB28-EC09F5D18D37}" type="doc">
      <dgm:prSet loTypeId="urn:microsoft.com/office/officeart/2005/8/layout/radial4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B535935-4252-4E9E-AE50-4A43E0F9807C}">
      <dgm:prSet custT="1"/>
      <dgm:spPr/>
      <dgm:t>
        <a:bodyPr/>
        <a:lstStyle/>
        <a:p>
          <a:pPr rtl="0"/>
          <a:r>
            <a:rPr kumimoji="0" lang="sr-Latn-RS" sz="1800" b="1" i="1" u="none" strike="noStrike" cap="none" normalizeH="0" baseline="0" dirty="0" smtClean="0">
              <a:ln/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rPr>
            <a:t>Najpoznatiji festivali Tajlanda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0CEC3AE5-E17A-431A-9CB4-15E1B5AA274D}" type="parTrans" cxnId="{52FC64C3-BE1E-489B-8D0A-A300727D23D0}">
      <dgm:prSet/>
      <dgm:spPr/>
      <dgm:t>
        <a:bodyPr/>
        <a:lstStyle/>
        <a:p>
          <a:endParaRPr lang="en-US"/>
        </a:p>
      </dgm:t>
    </dgm:pt>
    <dgm:pt modelId="{CB1A3E34-3504-4D01-875B-9C4C419EFA2F}" type="sibTrans" cxnId="{52FC64C3-BE1E-489B-8D0A-A300727D23D0}">
      <dgm:prSet/>
      <dgm:spPr/>
      <dgm:t>
        <a:bodyPr/>
        <a:lstStyle/>
        <a:p>
          <a:endParaRPr lang="en-US"/>
        </a:p>
      </dgm:t>
    </dgm:pt>
    <dgm:pt modelId="{CF9F1C18-670D-4E23-BBB0-BFB49C66C602}">
      <dgm:prSet phldrT="[Text]" custT="1"/>
      <dgm:spPr/>
      <dgm:t>
        <a:bodyPr/>
        <a:lstStyle/>
        <a:p>
          <a:r>
            <a:rPr lang="sr-Latn-RS" sz="1800" b="1" i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Vegeterijanski festival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5AE02C98-4929-4975-979F-B782AD560199}" type="parTrans" cxnId="{2A649EF3-76F0-40DD-8941-EE26E7F4A444}">
      <dgm:prSet/>
      <dgm:spPr/>
      <dgm:t>
        <a:bodyPr/>
        <a:lstStyle/>
        <a:p>
          <a:endParaRPr lang="en-US"/>
        </a:p>
      </dgm:t>
    </dgm:pt>
    <dgm:pt modelId="{8C792889-4993-45A0-A270-383D75BB3289}" type="sibTrans" cxnId="{2A649EF3-76F0-40DD-8941-EE26E7F4A444}">
      <dgm:prSet/>
      <dgm:spPr/>
      <dgm:t>
        <a:bodyPr/>
        <a:lstStyle/>
        <a:p>
          <a:endParaRPr lang="en-US"/>
        </a:p>
      </dgm:t>
    </dgm:pt>
    <dgm:pt modelId="{DBF4FC0F-757A-4F24-B73E-6F54EEB4BCFE}">
      <dgm:prSet phldrT="[Text]" custT="1"/>
      <dgm:spPr/>
      <dgm:t>
        <a:bodyPr/>
        <a:lstStyle/>
        <a:p>
          <a:r>
            <a:rPr lang="sr-Latn-RS" sz="1800" b="1" i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Sonkran – Tajlandska nova godina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93924237-16EE-49AD-B306-0A0D6DA8859C}" type="parTrans" cxnId="{A0FFA9C5-6754-498C-B89C-8EFF1C19ED04}">
      <dgm:prSet/>
      <dgm:spPr/>
      <dgm:t>
        <a:bodyPr/>
        <a:lstStyle/>
        <a:p>
          <a:endParaRPr lang="en-US"/>
        </a:p>
      </dgm:t>
    </dgm:pt>
    <dgm:pt modelId="{1A248C47-6834-4E07-94F7-DBA5DBBF2092}" type="sibTrans" cxnId="{A0FFA9C5-6754-498C-B89C-8EFF1C19ED04}">
      <dgm:prSet/>
      <dgm:spPr/>
      <dgm:t>
        <a:bodyPr/>
        <a:lstStyle/>
        <a:p>
          <a:endParaRPr lang="en-US"/>
        </a:p>
      </dgm:t>
    </dgm:pt>
    <dgm:pt modelId="{D4C5ADCB-EE8A-4F13-A5FD-3EC171C254BE}">
      <dgm:prSet phldrT="[Text]" custT="1"/>
      <dgm:spPr/>
      <dgm:t>
        <a:bodyPr/>
        <a:lstStyle/>
        <a:p>
          <a:r>
            <a:rPr lang="sr-Latn-RS" sz="1800" b="1" i="1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Loy Kratong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80250FC3-C8DD-4859-8901-5BD915BBAA44}" type="parTrans" cxnId="{1E38D263-D3DA-44FA-9580-7608A55A68CE}">
      <dgm:prSet/>
      <dgm:spPr/>
      <dgm:t>
        <a:bodyPr/>
        <a:lstStyle/>
        <a:p>
          <a:endParaRPr lang="en-US"/>
        </a:p>
      </dgm:t>
    </dgm:pt>
    <dgm:pt modelId="{004F07AE-FF39-49CE-B271-2CC5EC208D8A}" type="sibTrans" cxnId="{1E38D263-D3DA-44FA-9580-7608A55A68CE}">
      <dgm:prSet/>
      <dgm:spPr/>
      <dgm:t>
        <a:bodyPr/>
        <a:lstStyle/>
        <a:p>
          <a:endParaRPr lang="en-US"/>
        </a:p>
      </dgm:t>
    </dgm:pt>
    <dgm:pt modelId="{5D3BAB22-8C7C-4C39-B399-2DA285C24521}">
      <dgm:prSet phldrT="[Text]" custT="1"/>
      <dgm:spPr/>
      <dgm:t>
        <a:bodyPr/>
        <a:lstStyle/>
        <a:p>
          <a:r>
            <a:rPr lang="sr-Latn-RS" sz="1800" b="1" i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Festival Gladni duh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5A280B76-8649-42F1-8E80-A1083DAB2403}" type="parTrans" cxnId="{6AFBA9CA-B054-46C4-A2B5-121823052237}">
      <dgm:prSet/>
      <dgm:spPr/>
      <dgm:t>
        <a:bodyPr/>
        <a:lstStyle/>
        <a:p>
          <a:endParaRPr lang="en-US"/>
        </a:p>
      </dgm:t>
    </dgm:pt>
    <dgm:pt modelId="{895E3F82-68F9-481B-B749-78151E2F3D1E}" type="sibTrans" cxnId="{6AFBA9CA-B054-46C4-A2B5-121823052237}">
      <dgm:prSet/>
      <dgm:spPr/>
      <dgm:t>
        <a:bodyPr/>
        <a:lstStyle/>
        <a:p>
          <a:endParaRPr lang="en-US"/>
        </a:p>
      </dgm:t>
    </dgm:pt>
    <dgm:pt modelId="{435A9508-1647-40D7-95EE-70511EB52869}">
      <dgm:prSet phldrT="[Text]" custT="1"/>
      <dgm:spPr/>
      <dgm:t>
        <a:bodyPr/>
        <a:lstStyle/>
        <a:p>
          <a:r>
            <a:rPr lang="sr-Latn-RS" sz="1800" b="1" i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Kraljevska regata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86FAD4BC-CAAB-4890-825C-4734F06B6E4A}" type="parTrans" cxnId="{5F3BBE8F-D561-4309-B72B-322C8CC64E0C}">
      <dgm:prSet/>
      <dgm:spPr/>
      <dgm:t>
        <a:bodyPr/>
        <a:lstStyle/>
        <a:p>
          <a:endParaRPr lang="en-US"/>
        </a:p>
      </dgm:t>
    </dgm:pt>
    <dgm:pt modelId="{7F9929FB-89EA-4DB6-A77F-03812A3BF8C6}" type="sibTrans" cxnId="{5F3BBE8F-D561-4309-B72B-322C8CC64E0C}">
      <dgm:prSet/>
      <dgm:spPr/>
      <dgm:t>
        <a:bodyPr/>
        <a:lstStyle/>
        <a:p>
          <a:endParaRPr lang="en-US"/>
        </a:p>
      </dgm:t>
    </dgm:pt>
    <dgm:pt modelId="{7DA0C40A-B0CA-40CF-96E5-62BFF08BC455}">
      <dgm:prSet phldrT="[Text]" custT="1"/>
      <dgm:spPr/>
      <dgm:t>
        <a:bodyPr/>
        <a:lstStyle/>
        <a:p>
          <a:r>
            <a:rPr lang="sr-Latn-RS" sz="1800" b="1" i="1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Festival sveća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A362D038-8A12-4973-80A7-DFB5FEB1D8E4}" type="parTrans" cxnId="{660A1F9D-A0E5-4BED-8CDD-C9AC6D85116B}">
      <dgm:prSet/>
      <dgm:spPr/>
      <dgm:t>
        <a:bodyPr/>
        <a:lstStyle/>
        <a:p>
          <a:endParaRPr lang="en-US"/>
        </a:p>
      </dgm:t>
    </dgm:pt>
    <dgm:pt modelId="{809E09A1-4F06-448F-BA3E-7B4598EAB467}" type="sibTrans" cxnId="{660A1F9D-A0E5-4BED-8CDD-C9AC6D85116B}">
      <dgm:prSet/>
      <dgm:spPr/>
      <dgm:t>
        <a:bodyPr/>
        <a:lstStyle/>
        <a:p>
          <a:endParaRPr lang="en-US"/>
        </a:p>
      </dgm:t>
    </dgm:pt>
    <dgm:pt modelId="{032CF402-AAD5-4BA3-8A73-416B0C8046B9}">
      <dgm:prSet phldrT="[Text]" custT="1"/>
      <dgm:spPr/>
      <dgm:t>
        <a:bodyPr/>
        <a:lstStyle/>
        <a:p>
          <a:r>
            <a:rPr lang="sr-Latn-RS" sz="1800" b="1" i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rPr>
            <a:t>Festival slonova</a:t>
          </a:r>
          <a:endParaRPr lang="en-US" sz="1800" b="1" i="1" dirty="0">
            <a:solidFill>
              <a:schemeClr val="bg2"/>
            </a:solidFill>
            <a:latin typeface="Times New Roman" pitchFamily="18" charset="0"/>
            <a:cs typeface="Times New Roman" pitchFamily="18" charset="0"/>
          </a:endParaRPr>
        </a:p>
      </dgm:t>
    </dgm:pt>
    <dgm:pt modelId="{576E0CD7-F52C-42E0-9059-C79804099253}" type="parTrans" cxnId="{980E17E8-B8FA-41F0-98F5-C4018B4AFEEE}">
      <dgm:prSet/>
      <dgm:spPr/>
      <dgm:t>
        <a:bodyPr/>
        <a:lstStyle/>
        <a:p>
          <a:endParaRPr lang="en-US"/>
        </a:p>
      </dgm:t>
    </dgm:pt>
    <dgm:pt modelId="{767E3293-F6EB-4AC8-A337-5AEDA9A725E4}" type="sibTrans" cxnId="{980E17E8-B8FA-41F0-98F5-C4018B4AFEEE}">
      <dgm:prSet/>
      <dgm:spPr/>
      <dgm:t>
        <a:bodyPr/>
        <a:lstStyle/>
        <a:p>
          <a:endParaRPr lang="en-US"/>
        </a:p>
      </dgm:t>
    </dgm:pt>
    <dgm:pt modelId="{E0F4ECD4-E5C2-410C-B34A-46937972587A}" type="pres">
      <dgm:prSet presAssocID="{42258F69-B56F-4469-BB28-EC09F5D18D3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58BB0A-60A1-4E69-8955-223A73795396}" type="pres">
      <dgm:prSet presAssocID="{7B535935-4252-4E9E-AE50-4A43E0F9807C}" presName="centerShape" presStyleLbl="node0" presStyleIdx="0" presStyleCnt="1" custScaleX="112061"/>
      <dgm:spPr/>
      <dgm:t>
        <a:bodyPr/>
        <a:lstStyle/>
        <a:p>
          <a:endParaRPr lang="en-US"/>
        </a:p>
      </dgm:t>
    </dgm:pt>
    <dgm:pt modelId="{471C25D4-DFAF-4071-9F9C-967DB5661A10}" type="pres">
      <dgm:prSet presAssocID="{5AE02C98-4929-4975-979F-B782AD560199}" presName="parTrans" presStyleLbl="bgSibTrans2D1" presStyleIdx="0" presStyleCnt="7"/>
      <dgm:spPr/>
      <dgm:t>
        <a:bodyPr/>
        <a:lstStyle/>
        <a:p>
          <a:endParaRPr lang="en-US"/>
        </a:p>
      </dgm:t>
    </dgm:pt>
    <dgm:pt modelId="{DB03CCE8-F38C-40DD-B233-60F53CA6D4B8}" type="pres">
      <dgm:prSet presAssocID="{CF9F1C18-670D-4E23-BBB0-BFB49C66C602}" presName="node" presStyleLbl="node1" presStyleIdx="0" presStyleCnt="7" custScaleX="1146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3197D2-DC77-495F-9F77-BB08416EF7A8}" type="pres">
      <dgm:prSet presAssocID="{93924237-16EE-49AD-B306-0A0D6DA8859C}" presName="parTrans" presStyleLbl="bgSibTrans2D1" presStyleIdx="1" presStyleCnt="7"/>
      <dgm:spPr/>
      <dgm:t>
        <a:bodyPr/>
        <a:lstStyle/>
        <a:p>
          <a:endParaRPr lang="en-US"/>
        </a:p>
      </dgm:t>
    </dgm:pt>
    <dgm:pt modelId="{86CA0780-0CC6-4730-974F-20CB8F0A8C2B}" type="pres">
      <dgm:prSet presAssocID="{DBF4FC0F-757A-4F24-B73E-6F54EEB4BCFE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C72B7D-EF9E-4C20-BE64-0B7FEF0A490C}" type="pres">
      <dgm:prSet presAssocID="{80250FC3-C8DD-4859-8901-5BD915BBAA44}" presName="parTrans" presStyleLbl="bgSibTrans2D1" presStyleIdx="2" presStyleCnt="7"/>
      <dgm:spPr/>
      <dgm:t>
        <a:bodyPr/>
        <a:lstStyle/>
        <a:p>
          <a:endParaRPr lang="en-US"/>
        </a:p>
      </dgm:t>
    </dgm:pt>
    <dgm:pt modelId="{17586CDE-6E15-44F7-B2DE-C58EB2697727}" type="pres">
      <dgm:prSet presAssocID="{D4C5ADCB-EE8A-4F13-A5FD-3EC171C254BE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4968F0-0A3A-4E26-A384-D4140146EBFF}" type="pres">
      <dgm:prSet presAssocID="{5A280B76-8649-42F1-8E80-A1083DAB2403}" presName="parTrans" presStyleLbl="bgSibTrans2D1" presStyleIdx="3" presStyleCnt="7"/>
      <dgm:spPr/>
      <dgm:t>
        <a:bodyPr/>
        <a:lstStyle/>
        <a:p>
          <a:endParaRPr lang="en-US"/>
        </a:p>
      </dgm:t>
    </dgm:pt>
    <dgm:pt modelId="{FBE42DC9-AB9E-40F1-80E7-AABD7A91F5F9}" type="pres">
      <dgm:prSet presAssocID="{5D3BAB22-8C7C-4C39-B399-2DA285C2452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8867FC-42AE-4B75-B2CD-17CC229BA4C1}" type="pres">
      <dgm:prSet presAssocID="{86FAD4BC-CAAB-4890-825C-4734F06B6E4A}" presName="parTrans" presStyleLbl="bgSibTrans2D1" presStyleIdx="4" presStyleCnt="7"/>
      <dgm:spPr/>
      <dgm:t>
        <a:bodyPr/>
        <a:lstStyle/>
        <a:p>
          <a:endParaRPr lang="en-US"/>
        </a:p>
      </dgm:t>
    </dgm:pt>
    <dgm:pt modelId="{7C42B8EB-DA43-4A7B-B483-17E87BAE6AF7}" type="pres">
      <dgm:prSet presAssocID="{435A9508-1647-40D7-95EE-70511EB52869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29535F-D09E-407B-B5D8-16F81B7111F4}" type="pres">
      <dgm:prSet presAssocID="{A362D038-8A12-4973-80A7-DFB5FEB1D8E4}" presName="parTrans" presStyleLbl="bgSibTrans2D1" presStyleIdx="5" presStyleCnt="7"/>
      <dgm:spPr/>
      <dgm:t>
        <a:bodyPr/>
        <a:lstStyle/>
        <a:p>
          <a:endParaRPr lang="en-US"/>
        </a:p>
      </dgm:t>
    </dgm:pt>
    <dgm:pt modelId="{9FDEBC39-462B-4DD0-9FE9-4A183A8184F0}" type="pres">
      <dgm:prSet presAssocID="{7DA0C40A-B0CA-40CF-96E5-62BFF08BC455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FC502E-0F54-4891-A4B2-306023B6AD43}" type="pres">
      <dgm:prSet presAssocID="{576E0CD7-F52C-42E0-9059-C79804099253}" presName="parTrans" presStyleLbl="bgSibTrans2D1" presStyleIdx="6" presStyleCnt="7"/>
      <dgm:spPr/>
      <dgm:t>
        <a:bodyPr/>
        <a:lstStyle/>
        <a:p>
          <a:endParaRPr lang="en-US"/>
        </a:p>
      </dgm:t>
    </dgm:pt>
    <dgm:pt modelId="{5589901C-E4B6-4E52-8F52-5E02293E4F8C}" type="pres">
      <dgm:prSet presAssocID="{032CF402-AAD5-4BA3-8A73-416B0C8046B9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0DF9A41-4269-4AD2-BD46-7E71FDB6D9DE}" type="presOf" srcId="{93924237-16EE-49AD-B306-0A0D6DA8859C}" destId="{B83197D2-DC77-495F-9F77-BB08416EF7A8}" srcOrd="0" destOrd="0" presId="urn:microsoft.com/office/officeart/2005/8/layout/radial4"/>
    <dgm:cxn modelId="{6F83BC38-5D27-4A24-98E1-929A72A8B861}" type="presOf" srcId="{7DA0C40A-B0CA-40CF-96E5-62BFF08BC455}" destId="{9FDEBC39-462B-4DD0-9FE9-4A183A8184F0}" srcOrd="0" destOrd="0" presId="urn:microsoft.com/office/officeart/2005/8/layout/radial4"/>
    <dgm:cxn modelId="{3A36C4A8-B472-4F9E-A462-996B2AF8304B}" type="presOf" srcId="{42258F69-B56F-4469-BB28-EC09F5D18D37}" destId="{E0F4ECD4-E5C2-410C-B34A-46937972587A}" srcOrd="0" destOrd="0" presId="urn:microsoft.com/office/officeart/2005/8/layout/radial4"/>
    <dgm:cxn modelId="{410E2B89-DF2F-491B-B250-CFF035F786A9}" type="presOf" srcId="{5A280B76-8649-42F1-8E80-A1083DAB2403}" destId="{9E4968F0-0A3A-4E26-A384-D4140146EBFF}" srcOrd="0" destOrd="0" presId="urn:microsoft.com/office/officeart/2005/8/layout/radial4"/>
    <dgm:cxn modelId="{72F81123-5CC5-4096-801F-D4B88855E869}" type="presOf" srcId="{5D3BAB22-8C7C-4C39-B399-2DA285C24521}" destId="{FBE42DC9-AB9E-40F1-80E7-AABD7A91F5F9}" srcOrd="0" destOrd="0" presId="urn:microsoft.com/office/officeart/2005/8/layout/radial4"/>
    <dgm:cxn modelId="{A0FFA9C5-6754-498C-B89C-8EFF1C19ED04}" srcId="{7B535935-4252-4E9E-AE50-4A43E0F9807C}" destId="{DBF4FC0F-757A-4F24-B73E-6F54EEB4BCFE}" srcOrd="1" destOrd="0" parTransId="{93924237-16EE-49AD-B306-0A0D6DA8859C}" sibTransId="{1A248C47-6834-4E07-94F7-DBA5DBBF2092}"/>
    <dgm:cxn modelId="{59833C6A-A879-4FA8-A615-4FB4F43BD037}" type="presOf" srcId="{DBF4FC0F-757A-4F24-B73E-6F54EEB4BCFE}" destId="{86CA0780-0CC6-4730-974F-20CB8F0A8C2B}" srcOrd="0" destOrd="0" presId="urn:microsoft.com/office/officeart/2005/8/layout/radial4"/>
    <dgm:cxn modelId="{CF60A892-619E-4FEF-B3A0-2FFC2DD0B16E}" type="presOf" srcId="{5AE02C98-4929-4975-979F-B782AD560199}" destId="{471C25D4-DFAF-4071-9F9C-967DB5661A10}" srcOrd="0" destOrd="0" presId="urn:microsoft.com/office/officeart/2005/8/layout/radial4"/>
    <dgm:cxn modelId="{DBA2A7FD-D4FB-4094-B1F5-724F06909233}" type="presOf" srcId="{A362D038-8A12-4973-80A7-DFB5FEB1D8E4}" destId="{BF29535F-D09E-407B-B5D8-16F81B7111F4}" srcOrd="0" destOrd="0" presId="urn:microsoft.com/office/officeart/2005/8/layout/radial4"/>
    <dgm:cxn modelId="{0510ECCC-C398-42F8-AA1E-64550C6909FD}" type="presOf" srcId="{80250FC3-C8DD-4859-8901-5BD915BBAA44}" destId="{0FC72B7D-EF9E-4C20-BE64-0B7FEF0A490C}" srcOrd="0" destOrd="0" presId="urn:microsoft.com/office/officeart/2005/8/layout/radial4"/>
    <dgm:cxn modelId="{660A1F9D-A0E5-4BED-8CDD-C9AC6D85116B}" srcId="{7B535935-4252-4E9E-AE50-4A43E0F9807C}" destId="{7DA0C40A-B0CA-40CF-96E5-62BFF08BC455}" srcOrd="5" destOrd="0" parTransId="{A362D038-8A12-4973-80A7-DFB5FEB1D8E4}" sibTransId="{809E09A1-4F06-448F-BA3E-7B4598EAB467}"/>
    <dgm:cxn modelId="{8E044D6E-C89E-49A4-A5D2-1A527371C44A}" type="presOf" srcId="{576E0CD7-F52C-42E0-9059-C79804099253}" destId="{4CFC502E-0F54-4891-A4B2-306023B6AD43}" srcOrd="0" destOrd="0" presId="urn:microsoft.com/office/officeart/2005/8/layout/radial4"/>
    <dgm:cxn modelId="{6AFBA9CA-B054-46C4-A2B5-121823052237}" srcId="{7B535935-4252-4E9E-AE50-4A43E0F9807C}" destId="{5D3BAB22-8C7C-4C39-B399-2DA285C24521}" srcOrd="3" destOrd="0" parTransId="{5A280B76-8649-42F1-8E80-A1083DAB2403}" sibTransId="{895E3F82-68F9-481B-B749-78151E2F3D1E}"/>
    <dgm:cxn modelId="{980E17E8-B8FA-41F0-98F5-C4018B4AFEEE}" srcId="{7B535935-4252-4E9E-AE50-4A43E0F9807C}" destId="{032CF402-AAD5-4BA3-8A73-416B0C8046B9}" srcOrd="6" destOrd="0" parTransId="{576E0CD7-F52C-42E0-9059-C79804099253}" sibTransId="{767E3293-F6EB-4AC8-A337-5AEDA9A725E4}"/>
    <dgm:cxn modelId="{49413803-2723-49E6-910D-CA5BE3EE2EAD}" type="presOf" srcId="{032CF402-AAD5-4BA3-8A73-416B0C8046B9}" destId="{5589901C-E4B6-4E52-8F52-5E02293E4F8C}" srcOrd="0" destOrd="0" presId="urn:microsoft.com/office/officeart/2005/8/layout/radial4"/>
    <dgm:cxn modelId="{2A649EF3-76F0-40DD-8941-EE26E7F4A444}" srcId="{7B535935-4252-4E9E-AE50-4A43E0F9807C}" destId="{CF9F1C18-670D-4E23-BBB0-BFB49C66C602}" srcOrd="0" destOrd="0" parTransId="{5AE02C98-4929-4975-979F-B782AD560199}" sibTransId="{8C792889-4993-45A0-A270-383D75BB3289}"/>
    <dgm:cxn modelId="{52FC64C3-BE1E-489B-8D0A-A300727D23D0}" srcId="{42258F69-B56F-4469-BB28-EC09F5D18D37}" destId="{7B535935-4252-4E9E-AE50-4A43E0F9807C}" srcOrd="0" destOrd="0" parTransId="{0CEC3AE5-E17A-431A-9CB4-15E1B5AA274D}" sibTransId="{CB1A3E34-3504-4D01-875B-9C4C419EFA2F}"/>
    <dgm:cxn modelId="{B760807B-54F1-4387-80AA-C0EAD8BBFA27}" type="presOf" srcId="{435A9508-1647-40D7-95EE-70511EB52869}" destId="{7C42B8EB-DA43-4A7B-B483-17E87BAE6AF7}" srcOrd="0" destOrd="0" presId="urn:microsoft.com/office/officeart/2005/8/layout/radial4"/>
    <dgm:cxn modelId="{EF780758-2B44-48BF-A8E8-14DC55DD9A6F}" type="presOf" srcId="{D4C5ADCB-EE8A-4F13-A5FD-3EC171C254BE}" destId="{17586CDE-6E15-44F7-B2DE-C58EB2697727}" srcOrd="0" destOrd="0" presId="urn:microsoft.com/office/officeart/2005/8/layout/radial4"/>
    <dgm:cxn modelId="{5F3BBE8F-D561-4309-B72B-322C8CC64E0C}" srcId="{7B535935-4252-4E9E-AE50-4A43E0F9807C}" destId="{435A9508-1647-40D7-95EE-70511EB52869}" srcOrd="4" destOrd="0" parTransId="{86FAD4BC-CAAB-4890-825C-4734F06B6E4A}" sibTransId="{7F9929FB-89EA-4DB6-A77F-03812A3BF8C6}"/>
    <dgm:cxn modelId="{84021A05-9B23-4A2A-878A-13F037D00C4A}" type="presOf" srcId="{CF9F1C18-670D-4E23-BBB0-BFB49C66C602}" destId="{DB03CCE8-F38C-40DD-B233-60F53CA6D4B8}" srcOrd="0" destOrd="0" presId="urn:microsoft.com/office/officeart/2005/8/layout/radial4"/>
    <dgm:cxn modelId="{C4829179-7274-420B-9652-3BC9F9138236}" type="presOf" srcId="{7B535935-4252-4E9E-AE50-4A43E0F9807C}" destId="{ED58BB0A-60A1-4E69-8955-223A73795396}" srcOrd="0" destOrd="0" presId="urn:microsoft.com/office/officeart/2005/8/layout/radial4"/>
    <dgm:cxn modelId="{64EBF3DF-25C4-4841-A687-87AB8933254F}" type="presOf" srcId="{86FAD4BC-CAAB-4890-825C-4734F06B6E4A}" destId="{398867FC-42AE-4B75-B2CD-17CC229BA4C1}" srcOrd="0" destOrd="0" presId="urn:microsoft.com/office/officeart/2005/8/layout/radial4"/>
    <dgm:cxn modelId="{1E38D263-D3DA-44FA-9580-7608A55A68CE}" srcId="{7B535935-4252-4E9E-AE50-4A43E0F9807C}" destId="{D4C5ADCB-EE8A-4F13-A5FD-3EC171C254BE}" srcOrd="2" destOrd="0" parTransId="{80250FC3-C8DD-4859-8901-5BD915BBAA44}" sibTransId="{004F07AE-FF39-49CE-B271-2CC5EC208D8A}"/>
    <dgm:cxn modelId="{64FFD669-2767-4C2D-8B55-BB9FF106BA3D}" type="presParOf" srcId="{E0F4ECD4-E5C2-410C-B34A-46937972587A}" destId="{ED58BB0A-60A1-4E69-8955-223A73795396}" srcOrd="0" destOrd="0" presId="urn:microsoft.com/office/officeart/2005/8/layout/radial4"/>
    <dgm:cxn modelId="{306FA69B-94E0-4EBA-BBF7-6148B1A46F1F}" type="presParOf" srcId="{E0F4ECD4-E5C2-410C-B34A-46937972587A}" destId="{471C25D4-DFAF-4071-9F9C-967DB5661A10}" srcOrd="1" destOrd="0" presId="urn:microsoft.com/office/officeart/2005/8/layout/radial4"/>
    <dgm:cxn modelId="{B1131FF9-D2CD-46F1-B2D8-1BBE62065A08}" type="presParOf" srcId="{E0F4ECD4-E5C2-410C-B34A-46937972587A}" destId="{DB03CCE8-F38C-40DD-B233-60F53CA6D4B8}" srcOrd="2" destOrd="0" presId="urn:microsoft.com/office/officeart/2005/8/layout/radial4"/>
    <dgm:cxn modelId="{9357F3A3-F979-41D9-AC34-2A96F4B1DA35}" type="presParOf" srcId="{E0F4ECD4-E5C2-410C-B34A-46937972587A}" destId="{B83197D2-DC77-495F-9F77-BB08416EF7A8}" srcOrd="3" destOrd="0" presId="urn:microsoft.com/office/officeart/2005/8/layout/radial4"/>
    <dgm:cxn modelId="{75D3E24D-7408-492E-B7B9-35FEE009B899}" type="presParOf" srcId="{E0F4ECD4-E5C2-410C-B34A-46937972587A}" destId="{86CA0780-0CC6-4730-974F-20CB8F0A8C2B}" srcOrd="4" destOrd="0" presId="urn:microsoft.com/office/officeart/2005/8/layout/radial4"/>
    <dgm:cxn modelId="{9AA5B928-2360-4A8E-AF3E-675D73DC9D86}" type="presParOf" srcId="{E0F4ECD4-E5C2-410C-B34A-46937972587A}" destId="{0FC72B7D-EF9E-4C20-BE64-0B7FEF0A490C}" srcOrd="5" destOrd="0" presId="urn:microsoft.com/office/officeart/2005/8/layout/radial4"/>
    <dgm:cxn modelId="{994497D9-3C5C-4DF0-9C1D-9E5649A6B415}" type="presParOf" srcId="{E0F4ECD4-E5C2-410C-B34A-46937972587A}" destId="{17586CDE-6E15-44F7-B2DE-C58EB2697727}" srcOrd="6" destOrd="0" presId="urn:microsoft.com/office/officeart/2005/8/layout/radial4"/>
    <dgm:cxn modelId="{EAD1CBDB-446F-4AC3-A70A-93B41BB501A0}" type="presParOf" srcId="{E0F4ECD4-E5C2-410C-B34A-46937972587A}" destId="{9E4968F0-0A3A-4E26-A384-D4140146EBFF}" srcOrd="7" destOrd="0" presId="urn:microsoft.com/office/officeart/2005/8/layout/radial4"/>
    <dgm:cxn modelId="{AFD39ADA-92BC-402A-95FA-8783E01A21E4}" type="presParOf" srcId="{E0F4ECD4-E5C2-410C-B34A-46937972587A}" destId="{FBE42DC9-AB9E-40F1-80E7-AABD7A91F5F9}" srcOrd="8" destOrd="0" presId="urn:microsoft.com/office/officeart/2005/8/layout/radial4"/>
    <dgm:cxn modelId="{EB86A1BD-B9A3-4B5A-8C3E-392594BB7DA8}" type="presParOf" srcId="{E0F4ECD4-E5C2-410C-B34A-46937972587A}" destId="{398867FC-42AE-4B75-B2CD-17CC229BA4C1}" srcOrd="9" destOrd="0" presId="urn:microsoft.com/office/officeart/2005/8/layout/radial4"/>
    <dgm:cxn modelId="{1B77506F-68FE-4AB6-9039-C5E33EE887DB}" type="presParOf" srcId="{E0F4ECD4-E5C2-410C-B34A-46937972587A}" destId="{7C42B8EB-DA43-4A7B-B483-17E87BAE6AF7}" srcOrd="10" destOrd="0" presId="urn:microsoft.com/office/officeart/2005/8/layout/radial4"/>
    <dgm:cxn modelId="{6BFD743B-60B8-4459-8362-3A52A2C638A6}" type="presParOf" srcId="{E0F4ECD4-E5C2-410C-B34A-46937972587A}" destId="{BF29535F-D09E-407B-B5D8-16F81B7111F4}" srcOrd="11" destOrd="0" presId="urn:microsoft.com/office/officeart/2005/8/layout/radial4"/>
    <dgm:cxn modelId="{49145BC5-8539-4473-9AA2-CF478200D147}" type="presParOf" srcId="{E0F4ECD4-E5C2-410C-B34A-46937972587A}" destId="{9FDEBC39-462B-4DD0-9FE9-4A183A8184F0}" srcOrd="12" destOrd="0" presId="urn:microsoft.com/office/officeart/2005/8/layout/radial4"/>
    <dgm:cxn modelId="{86FDA98D-66A1-46E8-920C-70E1734280F4}" type="presParOf" srcId="{E0F4ECD4-E5C2-410C-B34A-46937972587A}" destId="{4CFC502E-0F54-4891-A4B2-306023B6AD43}" srcOrd="13" destOrd="0" presId="urn:microsoft.com/office/officeart/2005/8/layout/radial4"/>
    <dgm:cxn modelId="{F8791653-3ED7-48F3-AA5B-F3C1A5AEF201}" type="presParOf" srcId="{E0F4ECD4-E5C2-410C-B34A-46937972587A}" destId="{5589901C-E4B6-4E52-8F52-5E02293E4F8C}" srcOrd="14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16F4C5F5-5277-478E-9329-EDE7D2D777B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en-U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922E0086-0270-4560-8DC9-B29AC381908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Pr>
        <a:gradFill rotWithShape="0">
          <a:gsLst>
            <a:gs pos="0">
              <a:schemeClr val="bg2">
                <a:gamma/>
                <a:shade val="46275"/>
                <a:invGamma/>
              </a:schemeClr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9" name="Picture 83" descr="11"/>
          <p:cNvPicPr>
            <a:picLocks noChangeAspect="1" noChangeArrowheads="1"/>
          </p:cNvPicPr>
          <p:nvPr/>
        </p:nvPicPr>
        <p:blipFill>
          <a:blip r:embed="rId2"/>
          <a:srcRect r="13000"/>
          <a:stretch>
            <a:fillRect/>
          </a:stretch>
        </p:blipFill>
        <p:spPr bwMode="gray">
          <a:xfrm>
            <a:off x="2514600" y="361950"/>
            <a:ext cx="6629400" cy="6496050"/>
          </a:xfrm>
          <a:prstGeom prst="rect">
            <a:avLst/>
          </a:prstGeom>
          <a:noFill/>
        </p:spPr>
      </p:pic>
      <p:pic>
        <p:nvPicPr>
          <p:cNvPr id="4176" name="Picture 80" descr="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0" y="1793875"/>
            <a:ext cx="9144000" cy="5064125"/>
          </a:xfrm>
          <a:prstGeom prst="rect">
            <a:avLst/>
          </a:prstGeom>
          <a:noFill/>
        </p:spPr>
      </p:pic>
      <p:sp>
        <p:nvSpPr>
          <p:cNvPr id="4115" name="Freeform 19"/>
          <p:cNvSpPr>
            <a:spLocks/>
          </p:cNvSpPr>
          <p:nvPr/>
        </p:nvSpPr>
        <p:spPr bwMode="gray">
          <a:xfrm>
            <a:off x="-6350" y="0"/>
            <a:ext cx="9172575" cy="1592263"/>
          </a:xfrm>
          <a:custGeom>
            <a:avLst/>
            <a:gdLst/>
            <a:ahLst/>
            <a:cxnLst>
              <a:cxn ang="0">
                <a:pos x="5778" y="640"/>
              </a:cxn>
              <a:cxn ang="0">
                <a:pos x="2656" y="668"/>
              </a:cxn>
              <a:cxn ang="0">
                <a:pos x="0" y="726"/>
              </a:cxn>
              <a:cxn ang="0">
                <a:pos x="12" y="6"/>
              </a:cxn>
              <a:cxn ang="0">
                <a:pos x="5778" y="0"/>
              </a:cxn>
              <a:cxn ang="0">
                <a:pos x="5778" y="640"/>
              </a:cxn>
            </a:cxnLst>
            <a:rect l="0" t="0" r="r" b="b"/>
            <a:pathLst>
              <a:path w="5778" h="1215">
                <a:moveTo>
                  <a:pt x="5778" y="640"/>
                </a:moveTo>
                <a:cubicBezTo>
                  <a:pt x="4217" y="104"/>
                  <a:pt x="3024" y="562"/>
                  <a:pt x="2656" y="668"/>
                </a:cubicBezTo>
                <a:cubicBezTo>
                  <a:pt x="2288" y="774"/>
                  <a:pt x="1066" y="1215"/>
                  <a:pt x="0" y="726"/>
                </a:cubicBezTo>
                <a:cubicBezTo>
                  <a:pt x="0" y="726"/>
                  <a:pt x="12" y="292"/>
                  <a:pt x="12" y="6"/>
                </a:cubicBezTo>
                <a:cubicBezTo>
                  <a:pt x="2901" y="5"/>
                  <a:pt x="5778" y="0"/>
                  <a:pt x="5778" y="0"/>
                </a:cubicBezTo>
                <a:cubicBezTo>
                  <a:pt x="5778" y="227"/>
                  <a:pt x="5778" y="413"/>
                  <a:pt x="5778" y="64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9" name="Freeform 23"/>
          <p:cNvSpPr>
            <a:spLocks/>
          </p:cNvSpPr>
          <p:nvPr/>
        </p:nvSpPr>
        <p:spPr bwMode="gray">
          <a:xfrm flipH="1">
            <a:off x="-3175" y="-3175"/>
            <a:ext cx="3862388" cy="1435100"/>
          </a:xfrm>
          <a:custGeom>
            <a:avLst/>
            <a:gdLst/>
            <a:ahLst/>
            <a:cxnLst>
              <a:cxn ang="0">
                <a:pos x="2426" y="1"/>
              </a:cxn>
              <a:cxn ang="0">
                <a:pos x="2426" y="464"/>
              </a:cxn>
              <a:cxn ang="0">
                <a:pos x="0" y="0"/>
              </a:cxn>
              <a:cxn ang="0">
                <a:pos x="2426" y="1"/>
              </a:cxn>
            </a:cxnLst>
            <a:rect l="0" t="0" r="r" b="b"/>
            <a:pathLst>
              <a:path w="2426" h="1095">
                <a:moveTo>
                  <a:pt x="2426" y="1"/>
                </a:moveTo>
                <a:cubicBezTo>
                  <a:pt x="2426" y="232"/>
                  <a:pt x="2426" y="464"/>
                  <a:pt x="2426" y="464"/>
                </a:cubicBezTo>
                <a:cubicBezTo>
                  <a:pt x="1216" y="1095"/>
                  <a:pt x="584" y="162"/>
                  <a:pt x="0" y="0"/>
                </a:cubicBezTo>
                <a:cubicBezTo>
                  <a:pt x="0" y="0"/>
                  <a:pt x="1213" y="0"/>
                  <a:pt x="2426" y="1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2">
                  <a:alpha val="7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18" name="Freeform 22"/>
          <p:cNvSpPr>
            <a:spLocks/>
          </p:cNvSpPr>
          <p:nvPr/>
        </p:nvSpPr>
        <p:spPr bwMode="gray">
          <a:xfrm flipH="1">
            <a:off x="-4763" y="258763"/>
            <a:ext cx="6643688" cy="1225550"/>
          </a:xfrm>
          <a:custGeom>
            <a:avLst/>
            <a:gdLst/>
            <a:ahLst/>
            <a:cxnLst>
              <a:cxn ang="0">
                <a:pos x="669" y="179"/>
              </a:cxn>
              <a:cxn ang="0">
                <a:pos x="1538" y="422"/>
              </a:cxn>
              <a:cxn ang="0">
                <a:pos x="4173" y="374"/>
              </a:cxn>
              <a:cxn ang="0">
                <a:pos x="4173" y="306"/>
              </a:cxn>
              <a:cxn ang="0">
                <a:pos x="2845" y="589"/>
              </a:cxn>
              <a:cxn ang="0">
                <a:pos x="1165" y="85"/>
              </a:cxn>
              <a:cxn ang="0">
                <a:pos x="0" y="77"/>
              </a:cxn>
              <a:cxn ang="0">
                <a:pos x="669" y="179"/>
              </a:cxn>
            </a:cxnLst>
            <a:rect l="0" t="0" r="r" b="b"/>
            <a:pathLst>
              <a:path w="4173" h="936">
                <a:moveTo>
                  <a:pt x="669" y="179"/>
                </a:moveTo>
                <a:cubicBezTo>
                  <a:pt x="1122" y="287"/>
                  <a:pt x="1351" y="360"/>
                  <a:pt x="1538" y="422"/>
                </a:cubicBezTo>
                <a:cubicBezTo>
                  <a:pt x="1725" y="484"/>
                  <a:pt x="3122" y="936"/>
                  <a:pt x="4173" y="374"/>
                </a:cubicBezTo>
                <a:cubicBezTo>
                  <a:pt x="4173" y="374"/>
                  <a:pt x="4173" y="387"/>
                  <a:pt x="4173" y="306"/>
                </a:cubicBezTo>
                <a:cubicBezTo>
                  <a:pt x="3957" y="435"/>
                  <a:pt x="3346" y="626"/>
                  <a:pt x="2845" y="589"/>
                </a:cubicBezTo>
                <a:cubicBezTo>
                  <a:pt x="2344" y="552"/>
                  <a:pt x="1639" y="170"/>
                  <a:pt x="1165" y="85"/>
                </a:cubicBezTo>
                <a:cubicBezTo>
                  <a:pt x="691" y="0"/>
                  <a:pt x="261" y="21"/>
                  <a:pt x="0" y="77"/>
                </a:cubicBezTo>
                <a:cubicBezTo>
                  <a:pt x="2" y="84"/>
                  <a:pt x="261" y="92"/>
                  <a:pt x="669" y="179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alpha val="0"/>
                </a:schemeClr>
              </a:gs>
              <a:gs pos="100000">
                <a:schemeClr val="tx2">
                  <a:alpha val="50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gray">
          <a:xfrm>
            <a:off x="457200" y="257175"/>
            <a:ext cx="140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i="0">
                <a:solidFill>
                  <a:srgbClr val="FFFFFF"/>
                </a:solidFill>
                <a:latin typeface="Arial Black" pitchFamily="34" charset="0"/>
              </a:rPr>
              <a:t>L/O/G/O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76200" y="1524000"/>
            <a:ext cx="6629400" cy="1473200"/>
          </a:xfrm>
        </p:spPr>
        <p:txBody>
          <a:bodyPr/>
          <a:lstStyle>
            <a:lvl1pPr>
              <a:defRPr sz="5500">
                <a:latin typeface="Times New Roman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76200" y="3124200"/>
            <a:ext cx="3733800" cy="400050"/>
          </a:xfrm>
        </p:spPr>
        <p:txBody>
          <a:bodyPr/>
          <a:lstStyle>
            <a:lvl1pPr marL="0" indent="0">
              <a:buFontTx/>
              <a:buNone/>
              <a:defRPr sz="2000" b="1" i="1">
                <a:latin typeface="Times New Roman" pitchFamily="18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352800" y="6305550"/>
            <a:ext cx="16002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520D847-6E50-4BF2-ADC5-674085167C6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1612900" y="6305550"/>
            <a:ext cx="16510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152400" y="6305550"/>
            <a:ext cx="1371600" cy="4762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4155" name="AutoShape 59"/>
          <p:cNvSpPr>
            <a:spLocks noChangeArrowheads="1"/>
          </p:cNvSpPr>
          <p:nvPr/>
        </p:nvSpPr>
        <p:spPr bwMode="gray">
          <a:xfrm>
            <a:off x="228600" y="12192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56" name="AutoShape 60"/>
          <p:cNvSpPr>
            <a:spLocks noChangeArrowheads="1"/>
          </p:cNvSpPr>
          <p:nvPr/>
        </p:nvSpPr>
        <p:spPr bwMode="gray">
          <a:xfrm>
            <a:off x="685800" y="14478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57" name="AutoShape 61"/>
          <p:cNvSpPr>
            <a:spLocks noChangeArrowheads="1"/>
          </p:cNvSpPr>
          <p:nvPr/>
        </p:nvSpPr>
        <p:spPr bwMode="gray">
          <a:xfrm>
            <a:off x="4648200" y="8382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58" name="AutoShape 62"/>
          <p:cNvSpPr>
            <a:spLocks noChangeArrowheads="1"/>
          </p:cNvSpPr>
          <p:nvPr/>
        </p:nvSpPr>
        <p:spPr bwMode="gray">
          <a:xfrm>
            <a:off x="4876800" y="990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59" name="AutoShape 63"/>
          <p:cNvSpPr>
            <a:spLocks noChangeArrowheads="1"/>
          </p:cNvSpPr>
          <p:nvPr/>
        </p:nvSpPr>
        <p:spPr bwMode="gray">
          <a:xfrm>
            <a:off x="7239000" y="533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0" name="AutoShape 64"/>
          <p:cNvSpPr>
            <a:spLocks noChangeArrowheads="1"/>
          </p:cNvSpPr>
          <p:nvPr/>
        </p:nvSpPr>
        <p:spPr bwMode="gray">
          <a:xfrm>
            <a:off x="8839200" y="11430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1" name="AutoShape 65"/>
          <p:cNvSpPr>
            <a:spLocks noChangeArrowheads="1"/>
          </p:cNvSpPr>
          <p:nvPr/>
        </p:nvSpPr>
        <p:spPr bwMode="gray">
          <a:xfrm>
            <a:off x="2895600" y="14478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2" name="AutoShape 66"/>
          <p:cNvSpPr>
            <a:spLocks noChangeArrowheads="1"/>
          </p:cNvSpPr>
          <p:nvPr/>
        </p:nvSpPr>
        <p:spPr bwMode="gray">
          <a:xfrm>
            <a:off x="3429000" y="11430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3" name="AutoShape 67"/>
          <p:cNvSpPr>
            <a:spLocks noChangeArrowheads="1"/>
          </p:cNvSpPr>
          <p:nvPr/>
        </p:nvSpPr>
        <p:spPr bwMode="gray">
          <a:xfrm>
            <a:off x="6248400" y="914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4" name="AutoShape 68"/>
          <p:cNvSpPr>
            <a:spLocks noChangeArrowheads="1"/>
          </p:cNvSpPr>
          <p:nvPr/>
        </p:nvSpPr>
        <p:spPr bwMode="gray">
          <a:xfrm>
            <a:off x="7924800" y="990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5" name="AutoShape 69"/>
          <p:cNvSpPr>
            <a:spLocks noChangeArrowheads="1"/>
          </p:cNvSpPr>
          <p:nvPr/>
        </p:nvSpPr>
        <p:spPr bwMode="gray">
          <a:xfrm>
            <a:off x="1828800" y="1295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6" name="AutoShape 70"/>
          <p:cNvSpPr>
            <a:spLocks noChangeArrowheads="1"/>
          </p:cNvSpPr>
          <p:nvPr/>
        </p:nvSpPr>
        <p:spPr bwMode="gray">
          <a:xfrm>
            <a:off x="0" y="1676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7" name="AutoShape 71"/>
          <p:cNvSpPr>
            <a:spLocks noChangeArrowheads="1"/>
          </p:cNvSpPr>
          <p:nvPr/>
        </p:nvSpPr>
        <p:spPr bwMode="gray">
          <a:xfrm>
            <a:off x="457200" y="16002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8" name="AutoShape 72"/>
          <p:cNvSpPr>
            <a:spLocks noChangeArrowheads="1"/>
          </p:cNvSpPr>
          <p:nvPr/>
        </p:nvSpPr>
        <p:spPr bwMode="gray">
          <a:xfrm>
            <a:off x="6477000" y="609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9" name="AutoShape 73"/>
          <p:cNvSpPr>
            <a:spLocks noChangeArrowheads="1"/>
          </p:cNvSpPr>
          <p:nvPr/>
        </p:nvSpPr>
        <p:spPr bwMode="gray">
          <a:xfrm>
            <a:off x="8458200" y="14478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70" name="AutoShape 74"/>
          <p:cNvSpPr>
            <a:spLocks noChangeArrowheads="1"/>
          </p:cNvSpPr>
          <p:nvPr/>
        </p:nvSpPr>
        <p:spPr bwMode="gray">
          <a:xfrm>
            <a:off x="4267200" y="1752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71" name="AutoShape 75"/>
          <p:cNvSpPr>
            <a:spLocks noChangeArrowheads="1"/>
          </p:cNvSpPr>
          <p:nvPr/>
        </p:nvSpPr>
        <p:spPr bwMode="gray">
          <a:xfrm>
            <a:off x="5791200" y="609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72" name="AutoShape 76"/>
          <p:cNvSpPr>
            <a:spLocks noChangeArrowheads="1"/>
          </p:cNvSpPr>
          <p:nvPr/>
        </p:nvSpPr>
        <p:spPr bwMode="gray">
          <a:xfrm>
            <a:off x="1295400" y="1371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74" name="AutoShape 78"/>
          <p:cNvSpPr>
            <a:spLocks noChangeArrowheads="1"/>
          </p:cNvSpPr>
          <p:nvPr/>
        </p:nvSpPr>
        <p:spPr bwMode="gray">
          <a:xfrm>
            <a:off x="7543800" y="1295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FE8F2F-2432-4433-BF77-F255D3059C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821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21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28B49-1DCD-4273-8CFD-A1F62AA403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934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C8DF499-DC0B-477B-8FEB-A775BC1D9D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934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2642007-C1DA-4ACC-92C1-7017C8CF49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934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mtClean="0"/>
              <a:t>Click icon to add SmartArt graphic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A276A8-0963-472A-AC88-2383541DCD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FE9F8-8E58-4D2A-AFD7-1D99AB14A0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8FA9D-396F-4C71-8580-5AB5AF30CA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3724B-F344-48B2-B223-C991B87A98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FDD3F-07DE-40A1-97FC-278F770172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7A9825-9ED0-4F37-BB1E-D7797F143B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272C5-2237-495A-933F-7C6ECC6665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9DA9F-B8BA-4DBD-AB4E-DAE02EFAD3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A77CF-EC3E-4033-92DE-5CA55980BC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>
                <a:gamma/>
                <a:shade val="0"/>
                <a:invGamma/>
              </a:schemeClr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Freeform 14"/>
          <p:cNvSpPr>
            <a:spLocks/>
          </p:cNvSpPr>
          <p:nvPr/>
        </p:nvSpPr>
        <p:spPr bwMode="gray">
          <a:xfrm flipH="1">
            <a:off x="-9525" y="-15875"/>
            <a:ext cx="9153525" cy="1308100"/>
          </a:xfrm>
          <a:custGeom>
            <a:avLst/>
            <a:gdLst/>
            <a:ahLst/>
            <a:cxnLst>
              <a:cxn ang="0">
                <a:pos x="5778" y="640"/>
              </a:cxn>
              <a:cxn ang="0">
                <a:pos x="2656" y="668"/>
              </a:cxn>
              <a:cxn ang="0">
                <a:pos x="0" y="726"/>
              </a:cxn>
              <a:cxn ang="0">
                <a:pos x="12" y="6"/>
              </a:cxn>
              <a:cxn ang="0">
                <a:pos x="5778" y="0"/>
              </a:cxn>
              <a:cxn ang="0">
                <a:pos x="5778" y="640"/>
              </a:cxn>
            </a:cxnLst>
            <a:rect l="0" t="0" r="r" b="b"/>
            <a:pathLst>
              <a:path w="5778" h="1215">
                <a:moveTo>
                  <a:pt x="5778" y="640"/>
                </a:moveTo>
                <a:cubicBezTo>
                  <a:pt x="4217" y="104"/>
                  <a:pt x="3024" y="562"/>
                  <a:pt x="2656" y="668"/>
                </a:cubicBezTo>
                <a:cubicBezTo>
                  <a:pt x="2288" y="774"/>
                  <a:pt x="1066" y="1215"/>
                  <a:pt x="0" y="726"/>
                </a:cubicBezTo>
                <a:cubicBezTo>
                  <a:pt x="0" y="726"/>
                  <a:pt x="12" y="292"/>
                  <a:pt x="12" y="6"/>
                </a:cubicBezTo>
                <a:cubicBezTo>
                  <a:pt x="2901" y="5"/>
                  <a:pt x="5778" y="0"/>
                  <a:pt x="5778" y="0"/>
                </a:cubicBezTo>
                <a:cubicBezTo>
                  <a:pt x="5778" y="227"/>
                  <a:pt x="5778" y="413"/>
                  <a:pt x="5778" y="64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0" name="Freeform 16"/>
          <p:cNvSpPr>
            <a:spLocks/>
          </p:cNvSpPr>
          <p:nvPr/>
        </p:nvSpPr>
        <p:spPr bwMode="hidden">
          <a:xfrm>
            <a:off x="2500313" y="201613"/>
            <a:ext cx="6629400" cy="1006475"/>
          </a:xfrm>
          <a:custGeom>
            <a:avLst/>
            <a:gdLst/>
            <a:ahLst/>
            <a:cxnLst>
              <a:cxn ang="0">
                <a:pos x="669" y="179"/>
              </a:cxn>
              <a:cxn ang="0">
                <a:pos x="1538" y="422"/>
              </a:cxn>
              <a:cxn ang="0">
                <a:pos x="4173" y="374"/>
              </a:cxn>
              <a:cxn ang="0">
                <a:pos x="4173" y="306"/>
              </a:cxn>
              <a:cxn ang="0">
                <a:pos x="2845" y="589"/>
              </a:cxn>
              <a:cxn ang="0">
                <a:pos x="1165" y="85"/>
              </a:cxn>
              <a:cxn ang="0">
                <a:pos x="0" y="77"/>
              </a:cxn>
              <a:cxn ang="0">
                <a:pos x="669" y="179"/>
              </a:cxn>
            </a:cxnLst>
            <a:rect l="0" t="0" r="r" b="b"/>
            <a:pathLst>
              <a:path w="4173" h="936">
                <a:moveTo>
                  <a:pt x="669" y="179"/>
                </a:moveTo>
                <a:cubicBezTo>
                  <a:pt x="1122" y="287"/>
                  <a:pt x="1351" y="360"/>
                  <a:pt x="1538" y="422"/>
                </a:cubicBezTo>
                <a:cubicBezTo>
                  <a:pt x="1725" y="484"/>
                  <a:pt x="3122" y="936"/>
                  <a:pt x="4173" y="374"/>
                </a:cubicBezTo>
                <a:cubicBezTo>
                  <a:pt x="4173" y="374"/>
                  <a:pt x="4173" y="387"/>
                  <a:pt x="4173" y="306"/>
                </a:cubicBezTo>
                <a:cubicBezTo>
                  <a:pt x="3957" y="435"/>
                  <a:pt x="3346" y="626"/>
                  <a:pt x="2845" y="589"/>
                </a:cubicBezTo>
                <a:cubicBezTo>
                  <a:pt x="2344" y="552"/>
                  <a:pt x="1639" y="170"/>
                  <a:pt x="1165" y="85"/>
                </a:cubicBezTo>
                <a:cubicBezTo>
                  <a:pt x="691" y="0"/>
                  <a:pt x="261" y="21"/>
                  <a:pt x="0" y="77"/>
                </a:cubicBezTo>
                <a:cubicBezTo>
                  <a:pt x="2" y="84"/>
                  <a:pt x="261" y="92"/>
                  <a:pt x="669" y="179"/>
                </a:cubicBezTo>
                <a:close/>
              </a:path>
            </a:pathLst>
          </a:custGeom>
          <a:gradFill rotWithShape="1">
            <a:gsLst>
              <a:gs pos="0">
                <a:schemeClr val="tx2">
                  <a:alpha val="0"/>
                </a:schemeClr>
              </a:gs>
              <a:gs pos="100000">
                <a:schemeClr val="tx2">
                  <a:alpha val="50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1" name="Freeform 17"/>
          <p:cNvSpPr>
            <a:spLocks/>
          </p:cNvSpPr>
          <p:nvPr/>
        </p:nvSpPr>
        <p:spPr bwMode="hidden">
          <a:xfrm>
            <a:off x="5273675" y="-12700"/>
            <a:ext cx="3854450" cy="1177925"/>
          </a:xfrm>
          <a:custGeom>
            <a:avLst/>
            <a:gdLst/>
            <a:ahLst/>
            <a:cxnLst>
              <a:cxn ang="0">
                <a:pos x="2426" y="1"/>
              </a:cxn>
              <a:cxn ang="0">
                <a:pos x="2426" y="464"/>
              </a:cxn>
              <a:cxn ang="0">
                <a:pos x="0" y="0"/>
              </a:cxn>
              <a:cxn ang="0">
                <a:pos x="2426" y="1"/>
              </a:cxn>
            </a:cxnLst>
            <a:rect l="0" t="0" r="r" b="b"/>
            <a:pathLst>
              <a:path w="2426" h="1095">
                <a:moveTo>
                  <a:pt x="2426" y="1"/>
                </a:moveTo>
                <a:cubicBezTo>
                  <a:pt x="2426" y="232"/>
                  <a:pt x="2426" y="464"/>
                  <a:pt x="2426" y="464"/>
                </a:cubicBezTo>
                <a:cubicBezTo>
                  <a:pt x="1216" y="1095"/>
                  <a:pt x="584" y="162"/>
                  <a:pt x="0" y="0"/>
                </a:cubicBezTo>
                <a:cubicBezTo>
                  <a:pt x="0" y="0"/>
                  <a:pt x="1213" y="0"/>
                  <a:pt x="2426" y="1"/>
                </a:cubicBezTo>
                <a:close/>
              </a:path>
            </a:pathLst>
          </a:custGeom>
          <a:gradFill rotWithShape="1">
            <a:gsLst>
              <a:gs pos="0">
                <a:schemeClr val="tx2">
                  <a:alpha val="0"/>
                </a:schemeClr>
              </a:gs>
              <a:gs pos="100000">
                <a:schemeClr val="tx2">
                  <a:alpha val="7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fld id="{C2C3B703-7CC7-4A1F-A092-D45878D6109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7315200" y="6477000"/>
            <a:ext cx="17541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200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84" name="AutoShape 60"/>
          <p:cNvSpPr>
            <a:spLocks noChangeArrowheads="1"/>
          </p:cNvSpPr>
          <p:nvPr/>
        </p:nvSpPr>
        <p:spPr bwMode="gray">
          <a:xfrm>
            <a:off x="7924800" y="1371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5" name="AutoShape 61"/>
          <p:cNvSpPr>
            <a:spLocks noChangeArrowheads="1"/>
          </p:cNvSpPr>
          <p:nvPr/>
        </p:nvSpPr>
        <p:spPr bwMode="gray">
          <a:xfrm>
            <a:off x="5410200" y="8382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6" name="AutoShape 62"/>
          <p:cNvSpPr>
            <a:spLocks noChangeArrowheads="1"/>
          </p:cNvSpPr>
          <p:nvPr/>
        </p:nvSpPr>
        <p:spPr bwMode="gray">
          <a:xfrm>
            <a:off x="8458200" y="12192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7" name="AutoShape 63"/>
          <p:cNvSpPr>
            <a:spLocks noChangeArrowheads="1"/>
          </p:cNvSpPr>
          <p:nvPr/>
        </p:nvSpPr>
        <p:spPr bwMode="gray">
          <a:xfrm>
            <a:off x="7543800" y="10668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8" name="AutoShape 64"/>
          <p:cNvSpPr>
            <a:spLocks noChangeArrowheads="1"/>
          </p:cNvSpPr>
          <p:nvPr/>
        </p:nvSpPr>
        <p:spPr bwMode="gray">
          <a:xfrm>
            <a:off x="6096000" y="990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9" name="AutoShape 65"/>
          <p:cNvSpPr>
            <a:spLocks noChangeArrowheads="1"/>
          </p:cNvSpPr>
          <p:nvPr/>
        </p:nvSpPr>
        <p:spPr bwMode="gray">
          <a:xfrm>
            <a:off x="8839200" y="1295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0" name="AutoShape 66"/>
          <p:cNvSpPr>
            <a:spLocks noChangeArrowheads="1"/>
          </p:cNvSpPr>
          <p:nvPr/>
        </p:nvSpPr>
        <p:spPr bwMode="gray">
          <a:xfrm>
            <a:off x="8763000" y="9144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1" name="AutoShape 67"/>
          <p:cNvSpPr>
            <a:spLocks noChangeArrowheads="1"/>
          </p:cNvSpPr>
          <p:nvPr/>
        </p:nvSpPr>
        <p:spPr bwMode="gray">
          <a:xfrm>
            <a:off x="8305800" y="9906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2" name="AutoShape 68"/>
          <p:cNvSpPr>
            <a:spLocks noChangeArrowheads="1"/>
          </p:cNvSpPr>
          <p:nvPr/>
        </p:nvSpPr>
        <p:spPr bwMode="gray">
          <a:xfrm>
            <a:off x="7086600" y="1066800"/>
            <a:ext cx="155575" cy="155575"/>
          </a:xfrm>
          <a:prstGeom prst="star4">
            <a:avLst>
              <a:gd name="adj" fmla="val 12500"/>
            </a:avLst>
          </a:prstGeom>
          <a:solidFill>
            <a:schemeClr val="tx2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95" name="Picture 71" descr="07"/>
          <p:cNvPicPr>
            <a:picLocks noChangeAspect="1" noChangeArrowheads="1"/>
          </p:cNvPicPr>
          <p:nvPr/>
        </p:nvPicPr>
        <p:blipFill>
          <a:blip r:embed="rId16" cstate="print"/>
          <a:srcRect l="22380" r="12122"/>
          <a:stretch>
            <a:fillRect/>
          </a:stretch>
        </p:blipFill>
        <p:spPr bwMode="hidden">
          <a:xfrm>
            <a:off x="7696200" y="0"/>
            <a:ext cx="1600200" cy="1600200"/>
          </a:xfrm>
          <a:prstGeom prst="rect">
            <a:avLst/>
          </a:prstGeom>
          <a:noFill/>
        </p:spPr>
      </p:pic>
      <p:pic>
        <p:nvPicPr>
          <p:cNvPr id="1096" name="Picture 72" descr="0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162800" y="76200"/>
            <a:ext cx="1227138" cy="1600200"/>
          </a:xfrm>
          <a:prstGeom prst="rect">
            <a:avLst/>
          </a:prstGeom>
          <a:noFill/>
        </p:spPr>
      </p:pic>
      <p:sp>
        <p:nvSpPr>
          <p:cNvPr id="1093" name="Rectangle 6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6934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2971800"/>
            <a:ext cx="4724400" cy="400050"/>
          </a:xfrm>
        </p:spPr>
        <p:txBody>
          <a:bodyPr/>
          <a:lstStyle/>
          <a:p>
            <a:pPr algn="ctr"/>
            <a:r>
              <a:rPr lang="en-US"/>
              <a:t>www.themegallery.com</a:t>
            </a:r>
          </a:p>
        </p:txBody>
      </p:sp>
      <p:sp>
        <p:nvSpPr>
          <p:cNvPr id="7" name="Vertical Scroll 6"/>
          <p:cNvSpPr/>
          <p:nvPr/>
        </p:nvSpPr>
        <p:spPr bwMode="auto">
          <a:xfrm>
            <a:off x="0" y="357166"/>
            <a:ext cx="4500562" cy="3286148"/>
          </a:xfrm>
          <a:prstGeom prst="verticalScroll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Kulturni doga</a:t>
            </a:r>
            <a:r>
              <a:rPr lang="sr-Latn-R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đaji Tajlanda</a:t>
            </a:r>
            <a:endParaRPr kumimoji="0" lang="en-US" sz="4400" b="1" i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http://imagecache5.art.com/LRG/21/2157/2X6CD00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286124"/>
            <a:ext cx="5214943" cy="35718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0900" name="Picture 4" descr="http://2.bp.blogspot.com/-aaKkDnhFtTY/T4KyfZ6mzoI/AAAAAAAAPOI/OxolTf0VUM0/s1600/Thailand+Elephant+Day+Photos+(1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214974" cy="32861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0902" name="Picture 6" descr="http://www.visittnt.com/kerala-travel/gifs/festivals-tou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98984">
            <a:off x="4957218" y="3725142"/>
            <a:ext cx="4000496" cy="2857520"/>
          </a:xfrm>
          <a:prstGeom prst="rect">
            <a:avLst/>
          </a:prstGeom>
          <a:noFill/>
        </p:spPr>
      </p:pic>
      <p:sp>
        <p:nvSpPr>
          <p:cNvPr id="6" name="Cloud Callout 5"/>
          <p:cNvSpPr/>
          <p:nvPr/>
        </p:nvSpPr>
        <p:spPr bwMode="auto">
          <a:xfrm>
            <a:off x="5143472" y="-214338"/>
            <a:ext cx="4000528" cy="3429000"/>
          </a:xfrm>
          <a:prstGeom prst="cloudCallout">
            <a:avLst/>
          </a:prstGeom>
          <a:solidFill>
            <a:srgbClr val="F3AB5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24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Festival slonova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Održava se u severo-istočnoj provinciji Surin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r-Latn-RS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Podrazumeva takmičenje</a:t>
            </a:r>
            <a:r>
              <a:rPr kumimoji="0" lang="sr-Latn-RS" b="1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slonova u fudbalu, trkama i učestvovanje u drevnim bitkma</a:t>
            </a:r>
            <a:endParaRPr kumimoji="0" lang="sr-Latn-RS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sz="24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candle parad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4429132"/>
            <a:ext cx="3786182" cy="24288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9876" name="Picture 4" descr="Candle Festiv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000240"/>
            <a:ext cx="3786182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candle craft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2" y="0"/>
            <a:ext cx="2357454" cy="200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9878" name="Picture 6" descr="candle festival thaila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0"/>
            <a:ext cx="2071702" cy="200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9880" name="Picture 8" descr="volunteer in thailan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2071670" cy="200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Flowchart: Sequential Access Storage 6"/>
          <p:cNvSpPr/>
          <p:nvPr/>
        </p:nvSpPr>
        <p:spPr bwMode="auto">
          <a:xfrm>
            <a:off x="0" y="2143116"/>
            <a:ext cx="5143536" cy="4500570"/>
          </a:xfrm>
          <a:prstGeom prst="flowChartMagneticTap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20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FESTIVAL SVEĆA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Održava se u na severoistoku zemlje, tokom jula meseca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Na s</a:t>
            </a:r>
            <a:r>
              <a:rPr kumimoji="0" lang="sr-Latn-RS" sz="20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veće</a:t>
            </a:r>
            <a:r>
              <a:rPr kumimoji="0" lang="sr-Latn-RS" sz="2000" b="0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se rezbare motivi iz tajlandske kulture i budističke religije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sz="2000" baseline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Sveće</a:t>
            </a: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se pokazuju u povorci na ulicama, uz pratnju tradicionalne muzike i plesa severoistoka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en-US" sz="20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ourney-6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06" y="3482554"/>
            <a:ext cx="4500594" cy="33754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http://lonelyplanetimages.files.wordpress.com/2011/03/26742-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42852"/>
            <a:ext cx="4643438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Flowchart: Multidocument 5"/>
          <p:cNvSpPr/>
          <p:nvPr/>
        </p:nvSpPr>
        <p:spPr bwMode="auto">
          <a:xfrm>
            <a:off x="142844" y="428604"/>
            <a:ext cx="4214842" cy="6215106"/>
          </a:xfrm>
          <a:prstGeom prst="flowChartMultidocument">
            <a:avLst/>
          </a:prstGeom>
          <a:solidFill>
            <a:srgbClr val="F4EE7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1000108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Festival duhova</a:t>
            </a:r>
            <a:endParaRPr lang="en-US" sz="20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785926"/>
            <a:ext cx="328614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Festival duhova je tradicionalni kineski festival koji se održava na Tajlandu, u severnom delu, u blizini granice sa Laosom</a:t>
            </a:r>
          </a:p>
          <a:p>
            <a:pPr>
              <a:buFont typeface="Arial" pitchFamily="34" charset="0"/>
              <a:buChar char="•"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Pozdravlja Budu, nakon što se vratio iz mrtvih</a:t>
            </a:r>
          </a:p>
          <a:p>
            <a:pPr>
              <a:buFont typeface="Arial" pitchFamily="34" charset="0"/>
              <a:buChar char="•"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Stanovnici nose maske napravljenje od pirinča, ljuske kokosa i lišća</a:t>
            </a:r>
          </a:p>
          <a:p>
            <a:pPr>
              <a:buFont typeface="Arial" pitchFamily="34" charset="0"/>
              <a:buChar char="•"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Festival kulminira ceremonijom seoskih monaha</a:t>
            </a:r>
          </a:p>
          <a:p>
            <a:pPr>
              <a:buFont typeface="Arial" pitchFamily="34" charset="0"/>
              <a:buChar char="•"/>
            </a:pPr>
            <a:endParaRPr lang="en-US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34" name="Picture 10" descr="http://www.phuketword.com/wp-content/uploads/2011/11/Phuket-sailing-scene-Phuket-Kings-Cup-Regataa-2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77828" name="Picture 4" descr="http://www.sail-world.com/photos/Alt_PKCup06-1758_St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69402">
            <a:off x="107685" y="316164"/>
            <a:ext cx="2714644" cy="28574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Flowchart: Multidocument 1"/>
          <p:cNvSpPr/>
          <p:nvPr/>
        </p:nvSpPr>
        <p:spPr bwMode="auto">
          <a:xfrm>
            <a:off x="5143504" y="1428736"/>
            <a:ext cx="4000496" cy="5286388"/>
          </a:xfrm>
          <a:prstGeom prst="flowChartMultidocument">
            <a:avLst/>
          </a:prstGeom>
          <a:solidFill>
            <a:srgbClr val="F4EE7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7826" name="Picture 2" descr="http://www.huahintoday.com/wp-content/uploads/2013/12/Prachuab-father-of-the-ye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643446"/>
            <a:ext cx="2928926" cy="2000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7830" name="AutoShape 6" descr="data:image/jpeg;base64,/9j/4AAQSkZJRgABAQAAAQABAAD/2wCEAAkGBxQTEhUUExQWFhQUFBgXGRcXFRYYFxoXFBQXFhgUGhcYHCggGholGxQUITEhJSkrLi4uFx8zODMsNygtLisBCgoKDg0OGxAQGywkHyQsLCwsLCwsLCwsLCwsLCwsLCwsLCwsLCwsLCwsLCwsLCwsLCwsLCwsLCwsLCwsLCwsLP/AABEIAJ8BPAMBIgACEQEDEQH/xAAcAAABBQEBAQAAAAAAAAAAAAADAQIEBQYABwj/xABCEAABAwIDBQYEBAQEBQUBAAABAAIRAyEEEjEFQVFhgQYTInGRoTKxwfBCUtHhFCNyggczYpIVc6Ky8UNjg5PCJP/EABgBAAMBAQAAAAAAAAAAAAAAAAABAwIE/8QAJhEAAgICAgICAgIDAAAAAAAAAAECEQMhEjETQTJRBGEicRSB8P/aAAwDAQACEQMRAD8AtlyRcuk5BVyRcgQq5cuQAq5IuQBy5cuQBy5cuQAq5IuQBy5IuQAq5JK5AHLly5AHLly5AHJFxXIA5cuXIA5KAkRcM2XBJukairdD6mFIEoJbC0DKALbpjsKCpLL9lnh+ihXK2OAbc7lVYggOgbltTTJvG0EpUJEkgCYBJABcdGyd6fhMCHVXAghwpMkHUO7yo1zbc2eyi7QrvbShmYSCXEfDGkERfTQ8UfshijU7x5MuIYDaIIzk/wDdPVSlN2XjjVEl2ziDyRMTgwGWFwrV7JEIWWxBWfIx+NGdIXQp1TC3S16IawwVXyEfEV6YXJyRUJj1yYXhcHhAD1ybmSZkAPSoU80s80woekLk3KkyoCh2cLs4Tcq7KgKHZwkNQLgwnS6C4FAUF74Je8CjlhXZkDpEjOuL0Km9LVcgQai6SpzGCNFU0nQpLMYQb6Kck2Vg0g1eldR3mFP2lhzSyTMVKYqCY1J8Tf7SW9HBVdSoTqiDbCaRMxGDqUwHPEBxIFxu1B4GUDOOK1Wy8K2vQdTL2uc8Z2jexzRInfeY9Vk3iCQRBBgjmNycJX2ZnCug1B7JHeDMyRmEkeEuGbS/wym1XNzODXBzQSAQZBG64Qc8Hzkeoj6oT6zs0OiAIbYCAJIFtdSk3UhqNxJGYLs6AKiIKghbJ0FZcwrSg1oiFSUql5U1mIB3qc02Wx0jQB2iDiMSBqoDMQkxZmCNRuUa2VsJj8Qe7JHCyoaGqs6tB9Tl5qtqYdzDcHzVYUlROXYfG0p4fBwneeai9kq2WrydUcw//WxwPQsj/wCRT6ZHxO+HJJ8QbYTvgwqKl4SC11nZ6gFjPizsbMDXu2jqot7ovGDa5ekei943iotesqbBY/vKbajbteAR1UgV0UZsklwKi4g6hIX3lDruWkJkCo+EPOjV6d7IBKunZBqjnN4rpVx2gwOSpm3Pkjz3/r1VSWLUZWrMyVOjmJ8IYEdU5oTEPhLZNlGdhHBucxBEgXmLDNppJHqstpdjSb6BFwSBwTCxK2mIkOmDDhvadQD5i4PnwTAefJICm5V2VAjU9jGtJfIBdLYls7jv3Kl2th+7qubFpkeR3dDI6Kb2VxBZU8y0X4Xn6K07bYIk5gNBmEfl0f5wcp9VHlU2W43AycppKECnAKxE5zk2FxdyRKLghsaQ0Ap7AMwnSRPlKktaCuFEAgwdQscinE0G0KIq7Op1GTmw/iv8WVsioIGtrxOrQs7VaCtP2TxPeU6lD4YaSAbkzM8OKy+Ow3dVHU/yRGt2kS035W82lSxv0VypIn7Aa5lVtUNLm07PM2Db3I8ifRWPbPZgDhXpiWVNY0nj1WaGIqNa7I4tkXgkSBNjGtiVuezNYYrBmk8gkAt8uBWncZWYVSiYNSmuBa8BrZeBciSC0zY7kHFYY03ua7VpI9CupMB3THpaTonk2rQsenTARvShqNVphruREjyKG5Ui7ROSp0Ce0ptAkFEcUjHJsS7JtLEBS6VdVrSERii4lky4p4kIeIh2qiDzQ3VyNVhR+jdkLtBs0VaJp5i0OAvb8LsxHlbjvUSsMhpn8pjgPC4j6KyxtVrqYB1II/3uLQg7SoDI1wGrnmbR/mGB7rDh/Pk/6KrM/F411dkLs051LvaEENZUcaZIsWE6A74lpP8AWFd/xCy2MrFlalVuGGA++4xTNuQbSMrRlo4qi2SYZ1YIDnpj0MlbUTDkPqO5oUJwEpO75rS0ZezadpcOXUC638vxWGjd5n36LHkL04UgW3FrtPk5ea4mgadWrRdrTcYPFjrtPpbzaVPFL0byxvYJclhLlVrIUItRiMNnwVMgElt5MWkQR5aeizELa9nGh+GdTI+JhG6LSFHP0i2HTZinCDHBN2fSYH1nEgZsgcST8MQHRMeFxB4wXDejY2kWVC09Bwi30RNlN/mXFnDKT/UIn5JufKFoFDjJpgKtMtJaRBBgjmE1T8fQIY1x+Jvgd/bIYfQR/bzUBUhLkrJyjxdEnAVId+nmOPVbXGVTUoUqhHwuyu/pcMp+awmEkPH3qtp2eqipTfSN5FvPd8lDL8i2L4mHqUy17mO+JjiDzg2cOR1SQpvamjkcyvED/KqHjHwu9Lf2lRAVaEuSJTjTGlqaKafKVbMCseQjDEICQrLimaUmi07K44UsV8RIJIuNxuN/MKz/AMQsBlDMQPwHI/nTeZaf7XzH9ayBeW1Gu3GI6WOnkvUa1EYjDhrpHeMyOOhBLbOg7wYI8lz9M6KtW/Z5q3iLqy7J7T7iuWmcriBM7vuPRUOHDmOfRdZ9M6cgS0gcmuBb0HFOxbyMrwNDB48QR7q81aIwdOjbdvMEBkrgWecrj/qgZfUAjzA4rKMMXW82PWbi8M6jUIJiCRFjueN0gwQeSw1ek5rnMeIewlro/MN45EQR5rEXapmpqnZJr0s1IP3s1/pKhNM7rKw2PXhxbUMtqDLe8iBboFAr0i1zmnVpI8+B9EYn6FlXsa4IbWhOIKZcKxIeRCdnTWFPc1ZNWIK5SZymmkuAKdILY9rmywEXdUAB3+GHH6qy7rPhQfyk+5J+qpnuBdTmAcznD0g6/wBQWm2JTzYZrR+KmCTzDZPVQn2Wh0ZDHYYPpAEfiLT5VW6/76dIdUTY2Iz0m5pzN8Dv6m2nqIPVWFNvhqDKCWjMARq6mRUaD5uYB1VTh3d3iHAfBXaHjhmH6j5Ig9hNassneSQJz0ItKsRCgcEPOmkFJlKBnqOysQS7K8XcLHjGotpqs3/iFgSx1PEtFm+B/wDSbg9DdThjf5dKqDoQfXUesBX21MM3EYdzdQ9tvPd7rmWjoZ5gSulRsPLZpu1YY/tmPY2RpXSto53pjitb2NrgZWnU5hHHf9VkJV72adz0fPnIGvoVLP8AGymGuVFj2p2cM7oHxCR5nQ9CGrJUASRcg6ECNR0XpW16AcxpEARHlIWB2xhXNcHgQHnQmIIMGY0vPoFGLq0VaumXTWte2DJztg8ZEAnzs13mFnKtJzHFrhDmmDw8xyKudkvdADg2RcQ5G21gszBUGrbH+k/CemnotQlxkZnHkjPNdBB4FXmw8WWVbuBg6Dh0VC5WGBjM13lJgeR+S3mWkzGF9o1e2MC2pnpkeGq2QeeoXnmElhNJ/wATDHRem4Kp3lJp/Ey3RZPtzsstLcQz+7n9/os45UzWSNop0qFTqBwBGhTpXScw9ISkXIAiY8Cx36fX6Fb3sPjZaaZO6QsVXEtNgbaEToQbc7e6suy+0MjhAgg6ybjgQVDIt2dOOVxoX/EjZxpVxiGCSW5yB+LLlZWZ1b3bhzzFVvhqMkGWvaCD53B+S9F7V4bvsIXtu6l/NA1nKDnZG+WF46heZ0KYpHuwZYRnpn/SdW9DPurKVwRFxqVll2U2h3NQEjfBV923wQlmLaPC4BlWP+l/TRZGqYcDMT7ELX7Bx3f0XUahsRHG249NVGWmWW0ZxtTK5rhYj7BHspu1wHZKo0eIP9Q/b/tVdWoGm91E6tkAneOXlPoQpOArGpTdSF5BLeGdug66dUrqVhVqiOmqpO0X8h0S/wDE3ciunizmtFsEqpam0XHS3l+qEK7gZkz5o4hyL+U1yqf+Iv5JDtR3AI4sfJEyu4ZzxYwH/e+P/wALR9la4+A7gI6CD7LE0No5qlSwEgMO/wCFrnD3er7A4vu3yD+L5H9lDJHZbG9F7UwvdYg/lJnTqshtLBlrPD8WHqOaP6WOIadd7Mp6r0fG0m1qbKjRyIuLxPXXXzWR2lT/AJ9RrYIe1ji7dmy924NA1ju2zcXKkinor2bQploOYCRMfRDdtOnxPoqTEUTTqOYeMjyKa13NdcUmrOZ2nRcHa7dzT6hBdtd24N91WlIQtUhWz0nYz+8w9SnvbMdbj3lXvZPaoLcjuiyXZ/EZasHR4jrqPl7qVTd3VdwFryLfmvZcuRVI6MbuILtlgO7rl7BY+IRvmz2/I+ZVRK2PaCsKlAP3079ND98ljSADA+E3aeW9vRaxy9GckfYsq12BUhzhyB9D+6qlJ2VWAqASLyNeU/Rbyq4MnidTR6Vs92elEydVSbYwOdr2xeM7fkR6if7lJ2BiIOvKOCtNoty5XgT4g0/01CBPrl9FyLaOvpnnmGq5SIkGdMp137lrMA9rm3uCDI/0n4uu/oFR9oMMKFYifDUGdv1++afsPFwYm3pbzKYiBtzZxpvIiwuDxbr7KPgX2jgfv5LYYmg2qw05Gdl28YMkA+cHXgVhHYQ0K5BByvmOThcj0zR+yoncHEm41KzadnsVDi06EXur3HYYPZkIlr/CZiADv81iMLUggjUe62OExgcyDvClFlGjzXH4B2GrupO0Jlp8/v5phK3G3tmDF0iB/n0dOJA3fVeRbQoua4yTExHAjUfe4hdeOV6ObJGtl1V2nTbvk8lEqbc4M9SqYMXEKuiZbHbTiPhHqrTYjwHkB4i5BMiYE8NSsr6Kz2ZVhzDFribxI/YtUsq0UxPdHrmxcfDACZkacLxB+96wzsB/Mq4fR1Fzn0P+W4SW8yGm3Nh42ttmYiFG21ULK9LEN1HgJ65m9JzD+5Sxyq0/ZWavaMW9zmvuTe1zeQYjobK42RtHI6ZM7vXffzUvtbsnMP4ikPBVuR+SrF2+Tt3RZzDVx1j/AKpv7fNV+SML+LNltaj3zRVDvE2BGgGuQ85+E/2qpwU03EifikcjOnsEmzsfB8UlrhlcBrlOpHMWI5tCnVG3IdGZpyujeD8NQcj4T6cVFqin7KHbVOKpdo1/iA5nX3m3koIcFa7WpFzDpLJP6+0HoqSF1YpXE5skaYXOF3fIZICY5yoTCuqJhchGohl6GNBMI+7o31PlDfotGyk57zkaT4iJEkAydToNd5WPxOMDKQflF4toBmdqT7nzUbCdoaTGhhuYALgxzpLXS0wXjgJEXUZq2Xx8UtntPZXHgh+HcctpEuaYES67TAUTbeFLe6fo3M+m0aHK9ucOIIsJpQBz5rF9n9qZgK1MObLnRLQ3feNbXW+2piRVwzqwd+BrgIvNFzXOaBumPQ9FzyVMummZDtLg5AqAXFis8HBbqoG1Glt/EOCw2NoFji0i4Mem9UxP0SyL2Nc6PJcHoGYrpV6I2XOH2k9sEEEggjoZW02kcwpVhYFoB5B1xPWQvK27VpjefRXmB2/WqNZhad2uMACkXVLuLtS6BEG8Wsp5Y3s1il6PQMJjREEj6FZ7FUshfTmwdY8PynyIInzVgeyMUgamKDHtBMCoxpNhDX7g6x+ExfVc7YzYAGKoPOW012BwuYaTBzECL2nkudNI6asyGJc5pgk9Sn7NxGWrTPB7Z8iYPstftDsM+rRmk6m6oHSIfYtNi2QIm0yvOMRjWU3lhMuaSDlBMEG4vFxC6YyUo0c0o8ZWes4PE5HSNN4V83aHeMLJgERz815LT7aA1CwDI3XM6Hb/AIbRe9joBOqiO7aOMzUc0S2AA06kBzTA4HUcNOHCoSWjttPZ6T2vpivg21Zh9BwdP+h3hqN100P9qj4DYDsjHCqwseAWuDTAmImTzWdwHbSn3bmVx/Le07y6c4vTmxOp8UeitNnUcO7Dh+GruDQ4ACrWLbC7gG5QTuvbfeQtq2jLqL2WmKwH8LX751SRVaym4lpaJa4hpmbEF7ekqdj8I3ENmPG27hvMfiHMKhxux6b2R37HP7xjZ74lpbmbL4mQbOMfYG3aeJY5pFLPYmWPDzNxBAFgYneeMIcWhJp+zq9YUYFVzWb7vb+qNgu0VPMGNdmc6wyAv3gTDQbAkX3Sm9pMRRwmHOIFPunVPE1rmtyuq1C6oZLWFwJJcfijyWGPb1zagqQ2oMgDWOdVcGOyw548QOYyZGkWiySimaSVNtpUepUtoQ5lVs6ljszS05mGDLTcW46xO9Qe2uwG1qZxNEa/5jRuI0eB8+RKwje3FaqwNBostmytoxq4eIQdYkanU2Wk2J2+pUcoqVLlozeFxaf9oIW4t3ozOKSu0Yh7C0kGxBhNK0vbE4OoO/wlQOiM9Jpl4H5g3UgH0HILGf8AEW/6vRdcXyRxy/iTTKl7Nzk5WZiR4oGsNHiMeV+ipztSnz9FJ2d2hbRqsqs+JhkSJBGhaYI1aSOqJK0KMkn2b3B4/MASZsB0G5SquH78GkIzPENJ3O1B6EA9FnuyoqYxtXuw0dzmc7I0izmHK1oc8zDm8Vo9p9lsQc9Wm99PK74WO8WUASGQ0HMbn4ouQuRqmdSdqyF2b2mAH0qomm8Q9p1EakcCNeiBi8H/AAOKZULRVo1N+UEPa7eAfxfUFR8Vsiphi8uzucHF1o8VNxYc2Yz4stWCCDe/FaPZmBq1MOKWJpONCo0Oa8AlzCRIfAJcBMSFvkr0Li62FZ2ywbR4KdSeAY1nQw76LMbQxPeDvabcrWu7uJnwGXUwSOADm+TGrObaxIp4iqH+EsMFoMB5jJnabySYedyv+yWzcRiGB7qeRlbK4gvcAW03D4QARBzQPIkWhN0tgrZMpuFVgdviCPYj5jqsniWljiw7j9laSi11CtUpvaQG1MpNy28ZHAwLGYPmFT7QwdWpiMhbfK0l0jLBOWbmbS3iY8lmOSELcnoU4SlpLZXOqJmpVlicPRk0W1W96w2JENqZtzd4Nog75VLisXTa9zWlxhxA8OsGJiVTD+RHL8b/ANolkxOG2SXU277Ecp3qM+rAMESNxtciQJPFSsbhnQcpIdmINhzmBPL3UPu6larDh/6YBcxkO8Ls2mUAuMkSOAW3Ohxx32SaODdUDWNBcCQ0wxzsomDIAvaTZXOE7GO8LzhHulx8Pd5TAIiSI1Hp7qlx3Z/GOc51KjXyS4jJTfeRaABeDPklwWx9oGoe8biGUwcpl1RhJczRs2J3cjFlGc7ZaMEkb7/hOUlrcA6G6w6rFhEi9xaxQ9oMDG02mm6jnfEuLyG3bJh2ogm03ylVuD7S4fCUqjXfxHfhjg1xFSM4JIaXt0sWySONla4/EMxFNrGuzg93Uc4OLqZc3I9rS0akua4WiJGqnb9m6VjNn2blmchLZ45CW5rcYnqoXaXAZwKjfisHfQ/TqiU8X/Mfmc2XVjYQCBefAYzfCRaTJ80/DbSZW7xjWuOUAElpDDmAsCQCdeCadMThr9GOySOA4/RCHJWXavAfwtQd44RVaHNIkg/mgxqDc+YVINo0+M/7l1xdqzklp0yup1xcwwzaMkx66ItfHGoA12ggQ12QWEXDImwChZLyL7zPzQy++8LTivZFTa6JjcKwOsLWvLzPHW6M94F2tiBvGYehCgZ51P36puQkgSUvHEfll9llhdoVmS+nWyEQBlcGOPOBEoBxJLnucC5zpOYm+YmS/W5N9RvKhmnB1Pp+6eWk7x5AFHBC5thcPTgyA517zBOil4baFIHx0s3L+UPWacqvY46QYm4ykDz0S7pgT1lLxxNeaSLTE7TYW+Gi1p0mGG0bxk+SDR2lXs3+Mq02D8nhEbhDMvqq6o2OI5ALhH+oj5o8a6DzS7LZ+Nqg2xld8QZL3iZ3XKm4ftFiWi1Z5FyM1TONwux0iJ5b1ng0TInTkSmyBqDPRLxIfnkX228biMWB/EV3PZT+FjCAyYiY/NBN/OEDC0sOyM2H7zjNWoPk4BVAqgHXp9E01DxR4kHmf0bDB4vCafwVMD/nPB+d0Sridn78JUB/9uu7f/U6PZYnNN5npu4I4cctvPfPy0S8SDzfo07RhQ/PSOKpETDiaD4kQREtOhO9UTsKc2VkmnNnEZZtqQCY8pKhBx9OOqa5x3zrx+4W1GjDkn6J52e8GAWHycOe9W9HZtJzWHM1j4PeZqgLZk3DQ2QI3SVnhUB4meN+shJTcOInr802mwTivRsOzvaPEYV1RmHdhmMdcvc2o/4RDQQ0CNT6q7f212jB/wD69nm0xFQHT4SHC17XXm7HHUD0LuCQP4j0U3ivZRZa9G9w3+I20CZqOwoj8zJ3a+CeAV5gf8VXtgVWUXDLMsNRkQbiHNI0XlH8Sbxb3/RCNd3Ek2ufl5JeFB5jZ9ou1DMXWLmgMaZGkWLQCSSLzHSSr/A9uatNrI7osa0MgObZrRAtu3X5LzM4jiwaDQkA8zJK6njHAGGi+l/2SeKzSzUes4ntd/FU3UqTGF9QGXQ2GuBaWmTYgw703qk2psuucQ2tXPcYeo4t7ynUaTT/AJbRNw0kSzRs2c5Y3B7dr05yuLTrIDT8wfZD2ht3EVrVar3tkGHaTG4RAUpfiKTt/Vf96KL8qkFrUCys2o+tme02yyATYZgTBiw1QK9NweHxEkO8MxOpN+Jv1URr2gzkB5GYPMw6fRShjHCYDRPBo0jiRO9dEYUQnNS7Jz67MpuRmJkhxGsm3O5UrZW1n0a3e0q7g4GQJbA/Y8Oao8RjXOjNkOWwlrTbhfVQXlp/CyTwZH7JcDXlR9HbF28Mbhm1qYaypSf/ADWhxABiZgAy12vtuVPtTtxhqFR4rsDXNph5yiXvcWT3Y9dSRu0Xi+ydrVMPnNGo+i58A904tkDQGOEn1Kbia76hLnOLiZJLzmceZJup+HZT/IVHo+0/8WcFWI/lYprYgsApEOvNz3kjh1V12W7dYHLTytNJxe5xYzxZREZnOIvmF4+S8fw1QMnMxjpGjxI89bFExOJz6UaTTuLWuEdM0IeC9AvyD6F7Y4CnWpZzkIe2Qcoj4c4fm4QPded7Kp02wKb6TrknLVZqZOpd9gLA1tr1nMbTdVqlrRDWZ3ZWiIgNJgWsq4ujT3Aj0hCwif5HpHq+3q9Gph3U+/ptcbtcHhzpF8oyHQwPVec1sK6fEcx4k7upUOnWI0DQd5Fk/wDiiPwg+qtGDiRnNS7RHdUdN/YApwquA19h9EncN4wY/Mmmnz95WyYge7UH2t6JxrO3gFKAAOfVOa4HWT5W+iBWCL7QfZB6n3Ut8cHeqYRzA9Z9UMaYMVBzKe17eYP3wTJE3ul7udLJWGg7av2AhuN7W8wup5mg6GeQPpwRmvDhBZPMSPkU7FobbeR0chwCbe5HzTq7G/hpx5ucfr5IOW2gCVj0SSwdeV04/c3CA0GLWPmErWkbrrVmQ7ac72+iR4cP2CZkP4pCcREWPrA8pQANp8gfRK4FwsJjmhOaSbQPvmnNDm7wPvklYxxYRb9Qmsp849TCex3Me8+5Ty5x0+k+10aFYJ1YT/5StbOjo9VzqTuUnjP1Q2UnjQ6oseg9IFpku9USSbSz0UY0ncCmGmfJFgTzSJHLqB6BMyAbne5HyUdlUjf6ifdPNYngOgTsQ59QzZhP9v6FCLSbxB3iw+aIJ4kenyhDqU5MzJ6JDtDhHDrnKe6CNbTx/dMbAEFs85PySte0fhHqixWICCNPU2+S4MtYNS5gRpHn9EarWZ3bcubvL5pjLygeXFFjRFNLjH35JX5rCTA01gXvuStg668wE5wdyjp+iBWDDbfiPl9D+yVjeTvKf2XBx+5ThNyB1H1QOzqhH5T6wka88IHIn6p7ax4+6eK50PDj+iBWBdxhMjkPT90U0zJ+/dBI8vZJsLJBpNmIvzKbUpkH4R7lEbWtoY4zdNq1eLj6fomArA6J48OPomve4fvCaMRexPVS21S4axHIfoUdiIjSd4Kf/aY6/VP7tznWcdJ4LnYRxsTbXVAAzO5v36LiN+VEGFAuMx9Bp1TLxYG3NAHU2zpIPslLXb4+aR9V2n6D5IbqhKACNbJuYjgF2UXG/wA0Km5wvY+aV9WTcBFgMqB3oiszHUmU9tU8SPIz80Sm87jPsUJBZGNH7/8AKUsO+QpABm5I9CjU6YcbCZ4+qdCIlOnHP0Sls/sVMdTAtkkDmPoormNk6j75lFANaBwJ8pTHxunyuU5rvP1j6p4e02Pv9lIBjGTe/rCXNFr+xRTVA3mOXH2QXYg8Lc4P0T6A5rjNhdEdMaT5IIxHL3/ZPFQxp1BSAETwB9Ai0n8j/tC7vI4g8iUpeTxPmZCAG1KI4oZBGhT8+6EjYnxIAJc65fqmu8m+iSpkmw9Z/VDDCgCT3fPnoE3X/wAfcIbaJOoHQozKBGn6pgDI/wBM/e9IWHfA6fojOwzuX3vso9O5iRfkkAvcncZKEG31jqj1WgW3+SaGAifVJodiMonWfvqkdUgRr1H0SEfYKTKBu90f0AgfxHX7KdkHAdbJQydChkc/Z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832" name="AutoShape 8" descr="data:image/jpeg;base64,/9j/4AAQSkZJRgABAQAAAQABAAD/2wCEAAkGBxQTEhUUExQWFhQUFBgXGRcXFRYYFxoXFBQXFhgUGhcYHCggGholGxQUITEhJSkrLi4uFx8zODMsNygtLisBCgoKDg0OGxAQGywkHyQsLCwsLCwsLCwsLCwsLCwsLCwsLCwsLCwsLCwsLCwsLCwsLCwsLCwsLCwsLCwsLCwsLP/AABEIAJ8BPAMBIgACEQEDEQH/xAAcAAABBQEBAQAAAAAAAAAAAAADAQIEBQYABwj/xABCEAABAwIDBQYEBAQEBQUBAAABAAIRAyEEEjEFQVFhgQYTInGRoTKxwfBCUtHhFCNyggczYpIVc6Ky8UNjg5PCJP/EABgBAAMBAQAAAAAAAAAAAAAAAAABAwIE/8QAJhEAAgICAgICAgIDAAAAAAAAAAECEQMhEjETQTJRBGEicRSB8P/aAAwDAQACEQMRAD8AtlyRcuk5BVyRcgQq5cuQAq5IuQBy5cuQBy5cuQAq5IuQBy5IuQAq5JK5AHLly5AHLly5AHJFxXIA5cuXIA5KAkRcM2XBJukairdD6mFIEoJbC0DKALbpjsKCpLL9lnh+ihXK2OAbc7lVYggOgbltTTJvG0EpUJEkgCYBJABcdGyd6fhMCHVXAghwpMkHUO7yo1zbc2eyi7QrvbShmYSCXEfDGkERfTQ8UfshijU7x5MuIYDaIIzk/wDdPVSlN2XjjVEl2ziDyRMTgwGWFwrV7JEIWWxBWfIx+NGdIXQp1TC3S16IawwVXyEfEV6YXJyRUJj1yYXhcHhAD1ybmSZkAPSoU80s80woekLk3KkyoCh2cLs4Tcq7KgKHZwkNQLgwnS6C4FAUF74Je8CjlhXZkDpEjOuL0Km9LVcgQai6SpzGCNFU0nQpLMYQb6Kck2Vg0g1eldR3mFP2lhzSyTMVKYqCY1J8Tf7SW9HBVdSoTqiDbCaRMxGDqUwHPEBxIFxu1B4GUDOOK1Wy8K2vQdTL2uc8Z2jexzRInfeY9Vk3iCQRBBgjmNycJX2ZnCug1B7JHeDMyRmEkeEuGbS/wym1XNzODXBzQSAQZBG64Qc8Hzkeoj6oT6zs0OiAIbYCAJIFtdSk3UhqNxJGYLs6AKiIKghbJ0FZcwrSg1oiFSUql5U1mIB3qc02Wx0jQB2iDiMSBqoDMQkxZmCNRuUa2VsJj8Qe7JHCyoaGqs6tB9Tl5qtqYdzDcHzVYUlROXYfG0p4fBwneeai9kq2WrydUcw//WxwPQsj/wCRT6ZHxO+HJJ8QbYTvgwqKl4SC11nZ6gFjPizsbMDXu2jqot7ovGDa5ekei943iotesqbBY/vKbajbteAR1UgV0UZsklwKi4g6hIX3lDruWkJkCo+EPOjV6d7IBKunZBqjnN4rpVx2gwOSpm3Pkjz3/r1VSWLUZWrMyVOjmJ8IYEdU5oTEPhLZNlGdhHBucxBEgXmLDNppJHqstpdjSb6BFwSBwTCxK2mIkOmDDhvadQD5i4PnwTAefJICm5V2VAjU9jGtJfIBdLYls7jv3Kl2th+7qubFpkeR3dDI6Kb2VxBZU8y0X4Xn6K07bYIk5gNBmEfl0f5wcp9VHlU2W43AycppKECnAKxE5zk2FxdyRKLghsaQ0Ap7AMwnSRPlKktaCuFEAgwdQscinE0G0KIq7Op1GTmw/iv8WVsioIGtrxOrQs7VaCtP2TxPeU6lD4YaSAbkzM8OKy+Ow3dVHU/yRGt2kS035W82lSxv0VypIn7Aa5lVtUNLm07PM2Db3I8ifRWPbPZgDhXpiWVNY0nj1WaGIqNa7I4tkXgkSBNjGtiVuezNYYrBmk8gkAt8uBWncZWYVSiYNSmuBa8BrZeBciSC0zY7kHFYY03ua7VpI9CupMB3THpaTonk2rQsenTARvShqNVphruREjyKG5Ui7ROSp0Ce0ptAkFEcUjHJsS7JtLEBS6VdVrSERii4lky4p4kIeIh2qiDzQ3VyNVhR+jdkLtBs0VaJp5i0OAvb8LsxHlbjvUSsMhpn8pjgPC4j6KyxtVrqYB1II/3uLQg7SoDI1wGrnmbR/mGB7rDh/Pk/6KrM/F411dkLs051LvaEENZUcaZIsWE6A74lpP8AWFd/xCy2MrFlalVuGGA++4xTNuQbSMrRlo4qi2SYZ1YIDnpj0MlbUTDkPqO5oUJwEpO75rS0ZezadpcOXUC638vxWGjd5n36LHkL04UgW3FrtPk5ea4mgadWrRdrTcYPFjrtPpbzaVPFL0byxvYJclhLlVrIUItRiMNnwVMgElt5MWkQR5aeizELa9nGh+GdTI+JhG6LSFHP0i2HTZinCDHBN2fSYH1nEgZsgcST8MQHRMeFxB4wXDejY2kWVC09Bwi30RNlN/mXFnDKT/UIn5JufKFoFDjJpgKtMtJaRBBgjmE1T8fQIY1x+Jvgd/bIYfQR/bzUBUhLkrJyjxdEnAVId+nmOPVbXGVTUoUqhHwuyu/pcMp+awmEkPH3qtp2eqipTfSN5FvPd8lDL8i2L4mHqUy17mO+JjiDzg2cOR1SQpvamjkcyvED/KqHjHwu9Lf2lRAVaEuSJTjTGlqaKafKVbMCseQjDEICQrLimaUmi07K44UsV8RIJIuNxuN/MKz/AMQsBlDMQPwHI/nTeZaf7XzH9ayBeW1Gu3GI6WOnkvUa1EYjDhrpHeMyOOhBLbOg7wYI8lz9M6KtW/Z5q3iLqy7J7T7iuWmcriBM7vuPRUOHDmOfRdZ9M6cgS0gcmuBb0HFOxbyMrwNDB48QR7q81aIwdOjbdvMEBkrgWecrj/qgZfUAjzA4rKMMXW82PWbi8M6jUIJiCRFjueN0gwQeSw1ek5rnMeIewlro/MN45EQR5rEXapmpqnZJr0s1IP3s1/pKhNM7rKw2PXhxbUMtqDLe8iBboFAr0i1zmnVpI8+B9EYn6FlXsa4IbWhOIKZcKxIeRCdnTWFPc1ZNWIK5SZymmkuAKdILY9rmywEXdUAB3+GHH6qy7rPhQfyk+5J+qpnuBdTmAcznD0g6/wBQWm2JTzYZrR+KmCTzDZPVQn2Wh0ZDHYYPpAEfiLT5VW6/76dIdUTY2Iz0m5pzN8Dv6m2nqIPVWFNvhqDKCWjMARq6mRUaD5uYB1VTh3d3iHAfBXaHjhmH6j5Ig9hNassneSQJz0ItKsRCgcEPOmkFJlKBnqOysQS7K8XcLHjGotpqs3/iFgSx1PEtFm+B/wDSbg9DdThjf5dKqDoQfXUesBX21MM3EYdzdQ9tvPd7rmWjoZ5gSulRsPLZpu1YY/tmPY2RpXSto53pjitb2NrgZWnU5hHHf9VkJV72adz0fPnIGvoVLP8AGymGuVFj2p2cM7oHxCR5nQ9CGrJUASRcg6ECNR0XpW16AcxpEARHlIWB2xhXNcHgQHnQmIIMGY0vPoFGLq0VaumXTWte2DJztg8ZEAnzs13mFnKtJzHFrhDmmDw8xyKudkvdADg2RcQ5G21gszBUGrbH+k/CemnotQlxkZnHkjPNdBB4FXmw8WWVbuBg6Dh0VC5WGBjM13lJgeR+S3mWkzGF9o1e2MC2pnpkeGq2QeeoXnmElhNJ/wATDHRem4Kp3lJp/Ey3RZPtzsstLcQz+7n9/os45UzWSNop0qFTqBwBGhTpXScw9ISkXIAiY8Cx36fX6Fb3sPjZaaZO6QsVXEtNgbaEToQbc7e6suy+0MjhAgg6ybjgQVDIt2dOOVxoX/EjZxpVxiGCSW5yB+LLlZWZ1b3bhzzFVvhqMkGWvaCD53B+S9F7V4bvsIXtu6l/NA1nKDnZG+WF46heZ0KYpHuwZYRnpn/SdW9DPurKVwRFxqVll2U2h3NQEjfBV923wQlmLaPC4BlWP+l/TRZGqYcDMT7ELX7Bx3f0XUahsRHG249NVGWmWW0ZxtTK5rhYj7BHspu1wHZKo0eIP9Q/b/tVdWoGm91E6tkAneOXlPoQpOArGpTdSF5BLeGdug66dUrqVhVqiOmqpO0X8h0S/wDE3ciunizmtFsEqpam0XHS3l+qEK7gZkz5o4hyL+U1yqf+Iv5JDtR3AI4sfJEyu4ZzxYwH/e+P/wALR9la4+A7gI6CD7LE0No5qlSwEgMO/wCFrnD3er7A4vu3yD+L5H9lDJHZbG9F7UwvdYg/lJnTqshtLBlrPD8WHqOaP6WOIadd7Mp6r0fG0m1qbKjRyIuLxPXXXzWR2lT/AJ9RrYIe1ji7dmy924NA1ju2zcXKkinor2bQploOYCRMfRDdtOnxPoqTEUTTqOYeMjyKa13NdcUmrOZ2nRcHa7dzT6hBdtd24N91WlIQtUhWz0nYz+8w9SnvbMdbj3lXvZPaoLcjuiyXZ/EZasHR4jrqPl7qVTd3VdwFryLfmvZcuRVI6MbuILtlgO7rl7BY+IRvmz2/I+ZVRK2PaCsKlAP3079ND98ljSADA+E3aeW9vRaxy9GckfYsq12BUhzhyB9D+6qlJ2VWAqASLyNeU/Rbyq4MnidTR6Vs92elEydVSbYwOdr2xeM7fkR6if7lJ2BiIOvKOCtNoty5XgT4g0/01CBPrl9FyLaOvpnnmGq5SIkGdMp137lrMA9rm3uCDI/0n4uu/oFR9oMMKFYifDUGdv1++afsPFwYm3pbzKYiBtzZxpvIiwuDxbr7KPgX2jgfv5LYYmg2qw05Gdl28YMkA+cHXgVhHYQ0K5BByvmOThcj0zR+yoncHEm41KzadnsVDi06EXur3HYYPZkIlr/CZiADv81iMLUggjUe62OExgcyDvClFlGjzXH4B2GrupO0Jlp8/v5phK3G3tmDF0iB/n0dOJA3fVeRbQoua4yTExHAjUfe4hdeOV6ObJGtl1V2nTbvk8lEqbc4M9SqYMXEKuiZbHbTiPhHqrTYjwHkB4i5BMiYE8NSsr6Kz2ZVhzDFribxI/YtUsq0UxPdHrmxcfDACZkacLxB+96wzsB/Mq4fR1Fzn0P+W4SW8yGm3Nh42ttmYiFG21ULK9LEN1HgJ65m9JzD+5Sxyq0/ZWavaMW9zmvuTe1zeQYjobK42RtHI6ZM7vXffzUvtbsnMP4ikPBVuR+SrF2+Tt3RZzDVx1j/AKpv7fNV+SML+LNltaj3zRVDvE2BGgGuQ85+E/2qpwU03EifikcjOnsEmzsfB8UlrhlcBrlOpHMWI5tCnVG3IdGZpyujeD8NQcj4T6cVFqin7KHbVOKpdo1/iA5nX3m3koIcFa7WpFzDpLJP6+0HoqSF1YpXE5skaYXOF3fIZICY5yoTCuqJhchGohl6GNBMI+7o31PlDfotGyk57zkaT4iJEkAydToNd5WPxOMDKQflF4toBmdqT7nzUbCdoaTGhhuYALgxzpLXS0wXjgJEXUZq2Xx8UtntPZXHgh+HcctpEuaYES67TAUTbeFLe6fo3M+m0aHK9ucOIIsJpQBz5rF9n9qZgK1MObLnRLQ3feNbXW+2piRVwzqwd+BrgIvNFzXOaBumPQ9FzyVMummZDtLg5AqAXFis8HBbqoG1Glt/EOCw2NoFji0i4Mem9UxP0SyL2Nc6PJcHoGYrpV6I2XOH2k9sEEEggjoZW02kcwpVhYFoB5B1xPWQvK27VpjefRXmB2/WqNZhad2uMACkXVLuLtS6BEG8Wsp5Y3s1il6PQMJjREEj6FZ7FUshfTmwdY8PynyIInzVgeyMUgamKDHtBMCoxpNhDX7g6x+ExfVc7YzYAGKoPOW012BwuYaTBzECL2nkudNI6asyGJc5pgk9Sn7NxGWrTPB7Z8iYPstftDsM+rRmk6m6oHSIfYtNi2QIm0yvOMRjWU3lhMuaSDlBMEG4vFxC6YyUo0c0o8ZWes4PE5HSNN4V83aHeMLJgERz815LT7aA1CwDI3XM6Hb/AIbRe9joBOqiO7aOMzUc0S2AA06kBzTA4HUcNOHCoSWjttPZ6T2vpivg21Zh9BwdP+h3hqN100P9qj4DYDsjHCqwseAWuDTAmImTzWdwHbSn3bmVx/Le07y6c4vTmxOp8UeitNnUcO7Dh+GruDQ4ACrWLbC7gG5QTuvbfeQtq2jLqL2WmKwH8LX751SRVaym4lpaJa4hpmbEF7ekqdj8I3ENmPG27hvMfiHMKhxux6b2R37HP7xjZ74lpbmbL4mQbOMfYG3aeJY5pFLPYmWPDzNxBAFgYneeMIcWhJp+zq9YUYFVzWb7vb+qNgu0VPMGNdmc6wyAv3gTDQbAkX3Sm9pMRRwmHOIFPunVPE1rmtyuq1C6oZLWFwJJcfijyWGPb1zagqQ2oMgDWOdVcGOyw548QOYyZGkWiySimaSVNtpUepUtoQ5lVs6ljszS05mGDLTcW46xO9Qe2uwG1qZxNEa/5jRuI0eB8+RKwje3FaqwNBostmytoxq4eIQdYkanU2Wk2J2+pUcoqVLlozeFxaf9oIW4t3ozOKSu0Yh7C0kGxBhNK0vbE4OoO/wlQOiM9Jpl4H5g3UgH0HILGf8AEW/6vRdcXyRxy/iTTKl7Nzk5WZiR4oGsNHiMeV+ipztSnz9FJ2d2hbRqsqs+JhkSJBGhaYI1aSOqJK0KMkn2b3B4/MASZsB0G5SquH78GkIzPENJ3O1B6EA9FnuyoqYxtXuw0dzmc7I0izmHK1oc8zDm8Vo9p9lsQc9Wm99PK74WO8WUASGQ0HMbn4ouQuRqmdSdqyF2b2mAH0qomm8Q9p1EakcCNeiBi8H/AAOKZULRVo1N+UEPa7eAfxfUFR8Vsiphi8uzucHF1o8VNxYc2Yz4stWCCDe/FaPZmBq1MOKWJpONCo0Oa8AlzCRIfAJcBMSFvkr0Li62FZ2ywbR4KdSeAY1nQw76LMbQxPeDvabcrWu7uJnwGXUwSOADm+TGrObaxIp4iqH+EsMFoMB5jJnabySYedyv+yWzcRiGB7qeRlbK4gvcAW03D4QARBzQPIkWhN0tgrZMpuFVgdviCPYj5jqsniWljiw7j9laSi11CtUpvaQG1MpNy28ZHAwLGYPmFT7QwdWpiMhbfK0l0jLBOWbmbS3iY8lmOSELcnoU4SlpLZXOqJmpVlicPRk0W1W96w2JENqZtzd4Nog75VLisXTa9zWlxhxA8OsGJiVTD+RHL8b/ANolkxOG2SXU277Ecp3qM+rAMESNxtciQJPFSsbhnQcpIdmINhzmBPL3UPu6larDh/6YBcxkO8Ls2mUAuMkSOAW3Ohxx32SaODdUDWNBcCQ0wxzsomDIAvaTZXOE7GO8LzhHulx8Pd5TAIiSI1Hp7qlx3Z/GOc51KjXyS4jJTfeRaABeDPklwWx9oGoe8biGUwcpl1RhJczRs2J3cjFlGc7ZaMEkb7/hOUlrcA6G6w6rFhEi9xaxQ9oMDG02mm6jnfEuLyG3bJh2ogm03ylVuD7S4fCUqjXfxHfhjg1xFSM4JIaXt0sWySONla4/EMxFNrGuzg93Uc4OLqZc3I9rS0akua4WiJGqnb9m6VjNn2blmchLZ45CW5rcYnqoXaXAZwKjfisHfQ/TqiU8X/Mfmc2XVjYQCBefAYzfCRaTJ80/DbSZW7xjWuOUAElpDDmAsCQCdeCadMThr9GOySOA4/RCHJWXavAfwtQd44RVaHNIkg/mgxqDc+YVINo0+M/7l1xdqzklp0yup1xcwwzaMkx66ItfHGoA12ggQ12QWEXDImwChZLyL7zPzQy++8LTivZFTa6JjcKwOsLWvLzPHW6M94F2tiBvGYehCgZ51P36puQkgSUvHEfll9llhdoVmS+nWyEQBlcGOPOBEoBxJLnucC5zpOYm+YmS/W5N9RvKhmnB1Pp+6eWk7x5AFHBC5thcPTgyA517zBOil4baFIHx0s3L+UPWacqvY46QYm4ykDz0S7pgT1lLxxNeaSLTE7TYW+Gi1p0mGG0bxk+SDR2lXs3+Mq02D8nhEbhDMvqq6o2OI5ALhH+oj5o8a6DzS7LZ+Nqg2xld8QZL3iZ3XKm4ftFiWi1Z5FyM1TONwux0iJ5b1ng0TInTkSmyBqDPRLxIfnkX228biMWB/EV3PZT+FjCAyYiY/NBN/OEDC0sOyM2H7zjNWoPk4BVAqgHXp9E01DxR4kHmf0bDB4vCafwVMD/nPB+d0Sridn78JUB/9uu7f/U6PZYnNN5npu4I4cctvPfPy0S8SDzfo07RhQ/PSOKpETDiaD4kQREtOhO9UTsKc2VkmnNnEZZtqQCY8pKhBx9OOqa5x3zrx+4W1GjDkn6J52e8GAWHycOe9W9HZtJzWHM1j4PeZqgLZk3DQ2QI3SVnhUB4meN+shJTcOInr802mwTivRsOzvaPEYV1RmHdhmMdcvc2o/4RDQQ0CNT6q7f212jB/wD69nm0xFQHT4SHC17XXm7HHUD0LuCQP4j0U3ivZRZa9G9w3+I20CZqOwoj8zJ3a+CeAV5gf8VXtgVWUXDLMsNRkQbiHNI0XlH8Sbxb3/RCNd3Ek2ufl5JeFB5jZ9ou1DMXWLmgMaZGkWLQCSSLzHSSr/A9uatNrI7osa0MgObZrRAtu3X5LzM4jiwaDQkA8zJK6njHAGGi+l/2SeKzSzUes4ntd/FU3UqTGF9QGXQ2GuBaWmTYgw703qk2psuucQ2tXPcYeo4t7ynUaTT/AJbRNw0kSzRs2c5Y3B7dr05yuLTrIDT8wfZD2ht3EVrVar3tkGHaTG4RAUpfiKTt/Vf96KL8qkFrUCys2o+tme02yyATYZgTBiw1QK9NweHxEkO8MxOpN+Jv1URr2gzkB5GYPMw6fRShjHCYDRPBo0jiRO9dEYUQnNS7Jz67MpuRmJkhxGsm3O5UrZW1n0a3e0q7g4GQJbA/Y8Oao8RjXOjNkOWwlrTbhfVQXlp/CyTwZH7JcDXlR9HbF28Mbhm1qYaypSf/ADWhxABiZgAy12vtuVPtTtxhqFR4rsDXNph5yiXvcWT3Y9dSRu0Xi+ydrVMPnNGo+i58A904tkDQGOEn1Kbia76hLnOLiZJLzmceZJup+HZT/IVHo+0/8WcFWI/lYprYgsApEOvNz3kjh1V12W7dYHLTytNJxe5xYzxZREZnOIvmF4+S8fw1QMnMxjpGjxI89bFExOJz6UaTTuLWuEdM0IeC9AvyD6F7Y4CnWpZzkIe2Qcoj4c4fm4QPded7Kp02wKb6TrknLVZqZOpd9gLA1tr1nMbTdVqlrRDWZ3ZWiIgNJgWsq4ujT3Aj0hCwif5HpHq+3q9Gph3U+/ptcbtcHhzpF8oyHQwPVec1sK6fEcx4k7upUOnWI0DQd5Fk/wDiiPwg+qtGDiRnNS7RHdUdN/YApwquA19h9EncN4wY/Mmmnz95WyYge7UH2t6JxrO3gFKAAOfVOa4HWT5W+iBWCL7QfZB6n3Ut8cHeqYRzA9Z9UMaYMVBzKe17eYP3wTJE3ul7udLJWGg7av2AhuN7W8wup5mg6GeQPpwRmvDhBZPMSPkU7FobbeR0chwCbe5HzTq7G/hpx5ucfr5IOW2gCVj0SSwdeV04/c3CA0GLWPmErWkbrrVmQ7ac72+iR4cP2CZkP4pCcREWPrA8pQANp8gfRK4FwsJjmhOaSbQPvmnNDm7wPvklYxxYRb9Qmsp849TCex3Me8+5Ty5x0+k+10aFYJ1YT/5StbOjo9VzqTuUnjP1Q2UnjQ6oseg9IFpku9USSbSz0UY0ncCmGmfJFgTzSJHLqB6BMyAbne5HyUdlUjf6ifdPNYngOgTsQ59QzZhP9v6FCLSbxB3iw+aIJ4kenyhDqU5MzJ6JDtDhHDrnKe6CNbTx/dMbAEFs85PySte0fhHqixWICCNPU2+S4MtYNS5gRpHn9EarWZ3bcubvL5pjLygeXFFjRFNLjH35JX5rCTA01gXvuStg668wE5wdyjp+iBWDDbfiPl9D+yVjeTvKf2XBx+5ThNyB1H1QOzqhH5T6wka88IHIn6p7ax4+6eK50PDj+iBWBdxhMjkPT90U0zJ+/dBI8vZJsLJBpNmIvzKbUpkH4R7lEbWtoY4zdNq1eLj6fomArA6J48OPomve4fvCaMRexPVS21S4axHIfoUdiIjSd4Kf/aY6/VP7tznWcdJ4LnYRxsTbXVAAzO5v36LiN+VEGFAuMx9Bp1TLxYG3NAHU2zpIPslLXb4+aR9V2n6D5IbqhKACNbJuYjgF2UXG/wA0Km5wvY+aV9WTcBFgMqB3oiszHUmU9tU8SPIz80Sm87jPsUJBZGNH7/8AKUsO+QpABm5I9CjU6YcbCZ4+qdCIlOnHP0Sls/sVMdTAtkkDmPoormNk6j75lFANaBwJ8pTHxunyuU5rvP1j6p4e02Pv9lIBjGTe/rCXNFr+xRTVA3mOXH2QXYg8Lc4P0T6A5rjNhdEdMaT5IIxHL3/ZPFQxp1BSAETwB9Ai0n8j/tC7vI4g8iUpeTxPmZCAG1KI4oZBGhT8+6EjYnxIAJc65fqmu8m+iSpkmw9Z/VDDCgCT3fPnoE3X/wAfcIbaJOoHQozKBGn6pgDI/wBM/e9IWHfA6fojOwzuX3vso9O5iRfkkAvcncZKEG31jqj1WgW3+SaGAifVJodiMonWfvqkdUgRr1H0SEfYKTKBu90f0AgfxHX7KdkHAdbJQydChkc/Z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643570" y="1928802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KRALJEVSKA REGATA</a:t>
            </a:r>
            <a:endParaRPr lang="en-US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6380" y="2357430"/>
            <a:ext cx="31432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Najveća i najpopularnija regata u Aziji</a:t>
            </a:r>
          </a:p>
          <a:p>
            <a:pPr>
              <a:buFont typeface="Arial" pitchFamily="34" charset="0"/>
              <a:buChar char="•"/>
            </a:pP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Održava se na ostrvu Puket, svake godine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Manifestacija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je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pokrenuta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1987.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proslavi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ro</a:t>
            </a:r>
            <a:r>
              <a:rPr lang="vi-VN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endan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Kralja</a:t>
            </a: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decembra</a:t>
            </a: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a on je često i pokrovitelj ovog događaja</a:t>
            </a:r>
          </a:p>
          <a:p>
            <a:pPr>
              <a:buFont typeface="Arial" pitchFamily="34" charset="0"/>
              <a:buChar char="•"/>
            </a:pP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Vrhunac događaja je paljenje sveća na preko 1000 jahti i pevanje himne Tajlanda, u čast kraljevog rođendana</a:t>
            </a:r>
          </a:p>
          <a:p>
            <a:pPr>
              <a:buFont typeface="Arial" pitchFamily="34" charset="0"/>
              <a:buChar char="•"/>
            </a:pPr>
            <a:endParaRPr lang="sr-Latn-R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E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https://encrypted-tbn3.gstatic.com/images?q=tbn:ANd9GcS1x_gO-7U7ObCmQWdCwfuKz0TsdsTLhz9tnu3yPWGmGpEbhzB8w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496"/>
            <a:ext cx="4786315" cy="4000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6806" name="Picture 6" descr="https://encrypted-tbn0.gstatic.com/images?q=tbn:ANd9GcRzASmBSk1_EV6hcKlNgCre-WyabV32F4_ueqZxzwfBxPKAghU9x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4357686" cy="28893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6808" name="Picture 8" descr="http://static.panoramio.com/photos/large/4252108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0"/>
            <a:ext cx="4714876" cy="2857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Oval Callout 5"/>
          <p:cNvSpPr/>
          <p:nvPr/>
        </p:nvSpPr>
        <p:spPr bwMode="auto">
          <a:xfrm>
            <a:off x="214282" y="3071810"/>
            <a:ext cx="4000528" cy="3143272"/>
          </a:xfrm>
          <a:prstGeom prst="wedgeEllipse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20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Festival cveća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Održava se </a:t>
            </a:r>
            <a:r>
              <a:rPr kumimoji="0" lang="sr-Latn-RS" sz="18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u Čang Mai-u</a:t>
            </a: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u Februaru mesecu, kada ovde ima najviše cveća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Ovaj grad nosi naziv Ruža severa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sr-Latn-RS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ttp://ak.picdn.net/shutterstock/videos/4372469/preview/stock-footage-cute-asian-baby-girl-in-action-salute-with-hand-of-thail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Flowchart: Sequential Access Storage 2"/>
          <p:cNvSpPr/>
          <p:nvPr/>
        </p:nvSpPr>
        <p:spPr bwMode="auto">
          <a:xfrm>
            <a:off x="857224" y="500042"/>
            <a:ext cx="4143404" cy="2571768"/>
          </a:xfrm>
          <a:prstGeom prst="flowChartMagneticTape">
            <a:avLst/>
          </a:prstGeom>
          <a:solidFill>
            <a:srgbClr val="F4EE7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sz="32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32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HVALA NA PAŽNJI!!!</a:t>
            </a:r>
            <a:endParaRPr kumimoji="0" lang="en-US" sz="32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i="0"/>
          </a:p>
        </p:txBody>
      </p:sp>
      <p:sp>
        <p:nvSpPr>
          <p:cNvPr id="11290" name="Rectangle 26"/>
          <p:cNvSpPr>
            <a:spLocks noChangeArrowheads="1"/>
          </p:cNvSpPr>
          <p:nvPr/>
        </p:nvSpPr>
        <p:spPr bwMode="black">
          <a:xfrm>
            <a:off x="357158" y="5143512"/>
            <a:ext cx="28575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“Sano</a:t>
            </a:r>
            <a:r>
              <a:rPr lang="en-U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k” – zabava je sastavni deo života Tajlanđana</a:t>
            </a:r>
            <a:endParaRPr lang="en-US" sz="2000" b="1" i="0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Rectangle 30"/>
          <p:cNvSpPr>
            <a:spLocks noChangeArrowheads="1"/>
          </p:cNvSpPr>
          <p:nvPr/>
        </p:nvSpPr>
        <p:spPr bwMode="black">
          <a:xfrm>
            <a:off x="357158" y="2428868"/>
            <a:ext cx="45720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Tajland je zemlja u jugoistočnoj</a:t>
            </a:r>
          </a:p>
          <a:p>
            <a:pPr eaLnBrk="0" hangingPunct="0"/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Aziji</a:t>
            </a:r>
            <a:endParaRPr lang="en-US" sz="2000" b="1" i="0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6" name="Rectangle 32"/>
          <p:cNvSpPr>
            <a:spLocks noChangeArrowheads="1"/>
          </p:cNvSpPr>
          <p:nvPr/>
        </p:nvSpPr>
        <p:spPr bwMode="black">
          <a:xfrm>
            <a:off x="428596" y="3286124"/>
            <a:ext cx="37862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Po uređenju je kraljevina</a:t>
            </a:r>
            <a:endParaRPr lang="en-US" sz="2000" b="1" i="0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8" name="Rectangle 34"/>
          <p:cNvSpPr>
            <a:spLocks noChangeArrowheads="1"/>
          </p:cNvSpPr>
          <p:nvPr/>
        </p:nvSpPr>
        <p:spPr bwMode="black">
          <a:xfrm>
            <a:off x="428596" y="3786190"/>
            <a:ext cx="35528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Zemlja bogate kulture i tradicije</a:t>
            </a:r>
            <a:endParaRPr lang="en-US" sz="2000" b="1" i="0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00" name="Rectangle 36"/>
          <p:cNvSpPr>
            <a:spLocks noChangeArrowheads="1"/>
          </p:cNvSpPr>
          <p:nvPr/>
        </p:nvSpPr>
        <p:spPr bwMode="black">
          <a:xfrm>
            <a:off x="285720" y="4429132"/>
            <a:ext cx="35528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sr-Latn-RS" sz="2000" b="1" i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Originalna dobrodošlica – “zemlja osmeha”</a:t>
            </a:r>
            <a:endParaRPr lang="en-US" sz="2000" b="1" i="0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01" name="Oval 37"/>
          <p:cNvSpPr>
            <a:spLocks noChangeArrowheads="1"/>
          </p:cNvSpPr>
          <p:nvPr/>
        </p:nvSpPr>
        <p:spPr bwMode="ltGray">
          <a:xfrm>
            <a:off x="0" y="2500306"/>
            <a:ext cx="357158" cy="428628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02" name="Oval 38"/>
          <p:cNvSpPr>
            <a:spLocks noChangeArrowheads="1"/>
          </p:cNvSpPr>
          <p:nvPr/>
        </p:nvSpPr>
        <p:spPr bwMode="gray">
          <a:xfrm>
            <a:off x="0" y="3214686"/>
            <a:ext cx="357158" cy="428628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03" name="Oval 39"/>
          <p:cNvSpPr>
            <a:spLocks noChangeArrowheads="1"/>
          </p:cNvSpPr>
          <p:nvPr/>
        </p:nvSpPr>
        <p:spPr bwMode="gray">
          <a:xfrm>
            <a:off x="0" y="3857628"/>
            <a:ext cx="357157" cy="428628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04" name="Oval 40"/>
          <p:cNvSpPr>
            <a:spLocks noChangeArrowheads="1"/>
          </p:cNvSpPr>
          <p:nvPr/>
        </p:nvSpPr>
        <p:spPr bwMode="ltGray">
          <a:xfrm>
            <a:off x="0" y="4429132"/>
            <a:ext cx="357158" cy="428628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05" name="Oval 41"/>
          <p:cNvSpPr>
            <a:spLocks noChangeArrowheads="1"/>
          </p:cNvSpPr>
          <p:nvPr/>
        </p:nvSpPr>
        <p:spPr bwMode="gray">
          <a:xfrm>
            <a:off x="0" y="5143512"/>
            <a:ext cx="357158" cy="428628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Horizontal Scroll 22"/>
          <p:cNvSpPr/>
          <p:nvPr/>
        </p:nvSpPr>
        <p:spPr bwMode="auto">
          <a:xfrm>
            <a:off x="214282" y="0"/>
            <a:ext cx="6429420" cy="1571612"/>
          </a:xfrm>
          <a:prstGeom prst="horizontalScroll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sr-Latn-R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Tajland – zemlja osmeha, kulture i festivala </a:t>
            </a:r>
            <a:endParaRPr kumimoji="0" lang="en-US" sz="3200" b="1" i="1" u="none" strike="noStrike" cap="none" normalizeH="0" baseline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latin typeface="Arial" charset="0"/>
            </a:endParaRPr>
          </a:p>
        </p:txBody>
      </p:sp>
      <p:pic>
        <p:nvPicPr>
          <p:cNvPr id="11311" name="Picture 47" descr="http://www.lonelyplanet.com/maps/asia/thailand/map_of_thail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1070" y="2000240"/>
            <a:ext cx="4912929" cy="48577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E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2214546" y="4143380"/>
            <a:ext cx="5056188" cy="923925"/>
            <a:chOff x="1267" y="2532"/>
            <a:chExt cx="3185" cy="582"/>
          </a:xfrm>
        </p:grpSpPr>
        <p:sp>
          <p:nvSpPr>
            <p:cNvPr id="13366" name="AutoShape 54"/>
            <p:cNvSpPr>
              <a:spLocks noChangeArrowheads="1"/>
            </p:cNvSpPr>
            <p:nvPr/>
          </p:nvSpPr>
          <p:spPr bwMode="gray">
            <a:xfrm>
              <a:off x="1267" y="2532"/>
              <a:ext cx="3185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3367" name="Line 55"/>
            <p:cNvSpPr>
              <a:spLocks noChangeShapeType="1"/>
            </p:cNvSpPr>
            <p:nvPr/>
          </p:nvSpPr>
          <p:spPr bwMode="gray">
            <a:xfrm>
              <a:off x="1412" y="3111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368" name="Line 56"/>
            <p:cNvSpPr>
              <a:spLocks noChangeShapeType="1"/>
            </p:cNvSpPr>
            <p:nvPr/>
          </p:nvSpPr>
          <p:spPr bwMode="gray">
            <a:xfrm>
              <a:off x="1418" y="253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57"/>
          <p:cNvGrpSpPr>
            <a:grpSpLocks/>
          </p:cNvGrpSpPr>
          <p:nvPr/>
        </p:nvGrpSpPr>
        <p:grpSpPr bwMode="auto">
          <a:xfrm>
            <a:off x="2071670" y="5286388"/>
            <a:ext cx="5084762" cy="923925"/>
            <a:chOff x="1314" y="3282"/>
            <a:chExt cx="3203" cy="582"/>
          </a:xfrm>
        </p:grpSpPr>
        <p:sp>
          <p:nvSpPr>
            <p:cNvPr id="13370" name="AutoShape 58"/>
            <p:cNvSpPr>
              <a:spLocks noChangeArrowheads="1"/>
            </p:cNvSpPr>
            <p:nvPr/>
          </p:nvSpPr>
          <p:spPr bwMode="gray">
            <a:xfrm>
              <a:off x="1314" y="3282"/>
              <a:ext cx="3203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shade val="6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3371" name="Line 59"/>
            <p:cNvSpPr>
              <a:spLocks noChangeShapeType="1"/>
            </p:cNvSpPr>
            <p:nvPr/>
          </p:nvSpPr>
          <p:spPr bwMode="gray">
            <a:xfrm>
              <a:off x="1392" y="3861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372" name="Line 60"/>
            <p:cNvSpPr>
              <a:spLocks noChangeShapeType="1"/>
            </p:cNvSpPr>
            <p:nvPr/>
          </p:nvSpPr>
          <p:spPr bwMode="gray">
            <a:xfrm>
              <a:off x="1407" y="328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61"/>
          <p:cNvGrpSpPr>
            <a:grpSpLocks/>
          </p:cNvGrpSpPr>
          <p:nvPr/>
        </p:nvGrpSpPr>
        <p:grpSpPr bwMode="auto">
          <a:xfrm>
            <a:off x="1928794" y="2928934"/>
            <a:ext cx="5084762" cy="923925"/>
            <a:chOff x="1314" y="1782"/>
            <a:chExt cx="3203" cy="582"/>
          </a:xfrm>
        </p:grpSpPr>
        <p:sp>
          <p:nvSpPr>
            <p:cNvPr id="13374" name="AutoShape 62"/>
            <p:cNvSpPr>
              <a:spLocks noChangeArrowheads="1"/>
            </p:cNvSpPr>
            <p:nvPr/>
          </p:nvSpPr>
          <p:spPr bwMode="gray">
            <a:xfrm>
              <a:off x="1314" y="1782"/>
              <a:ext cx="3203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shade val="6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3375" name="Line 63"/>
            <p:cNvSpPr>
              <a:spLocks noChangeShapeType="1"/>
            </p:cNvSpPr>
            <p:nvPr/>
          </p:nvSpPr>
          <p:spPr bwMode="gray">
            <a:xfrm>
              <a:off x="1418" y="2361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376" name="Line 64"/>
            <p:cNvSpPr>
              <a:spLocks noChangeShapeType="1"/>
            </p:cNvSpPr>
            <p:nvPr/>
          </p:nvSpPr>
          <p:spPr bwMode="gray">
            <a:xfrm>
              <a:off x="1392" y="1784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65"/>
          <p:cNvGrpSpPr>
            <a:grpSpLocks/>
          </p:cNvGrpSpPr>
          <p:nvPr/>
        </p:nvGrpSpPr>
        <p:grpSpPr bwMode="auto">
          <a:xfrm>
            <a:off x="2214546" y="1428736"/>
            <a:ext cx="5027613" cy="835036"/>
            <a:chOff x="1255" y="1050"/>
            <a:chExt cx="3167" cy="582"/>
          </a:xfrm>
        </p:grpSpPr>
        <p:sp>
          <p:nvSpPr>
            <p:cNvPr id="13378" name="AutoShape 66"/>
            <p:cNvSpPr>
              <a:spLocks noChangeArrowheads="1"/>
            </p:cNvSpPr>
            <p:nvPr/>
          </p:nvSpPr>
          <p:spPr bwMode="gray">
            <a:xfrm>
              <a:off x="1255" y="1050"/>
              <a:ext cx="3167" cy="5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3379" name="Line 67"/>
            <p:cNvSpPr>
              <a:spLocks noChangeShapeType="1"/>
            </p:cNvSpPr>
            <p:nvPr/>
          </p:nvSpPr>
          <p:spPr bwMode="gray">
            <a:xfrm>
              <a:off x="1392" y="163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380" name="Line 68"/>
            <p:cNvSpPr>
              <a:spLocks noChangeShapeType="1"/>
            </p:cNvSpPr>
            <p:nvPr/>
          </p:nvSpPr>
          <p:spPr bwMode="gray">
            <a:xfrm>
              <a:off x="1392" y="1052"/>
              <a:ext cx="2950" cy="0"/>
            </a:xfrm>
            <a:prstGeom prst="line">
              <a:avLst/>
            </a:prstGeom>
            <a:no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81" name="Text Box 4"/>
          <p:cNvSpPr txBox="1">
            <a:spLocks noChangeArrowheads="1"/>
          </p:cNvSpPr>
          <p:nvPr/>
        </p:nvSpPr>
        <p:spPr bwMode="gray">
          <a:xfrm>
            <a:off x="2428860" y="1643050"/>
            <a:ext cx="457041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sr-Latn-RS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Osnovna religija je budizam (95% stanovništva)</a:t>
            </a:r>
            <a:endParaRPr lang="en-US" i="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83" name="Text Box 18"/>
          <p:cNvSpPr txBox="1">
            <a:spLocks noChangeArrowheads="1"/>
          </p:cNvSpPr>
          <p:nvPr/>
        </p:nvSpPr>
        <p:spPr bwMode="gray">
          <a:xfrm>
            <a:off x="2571736" y="4286256"/>
            <a:ext cx="457041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sr-Latn-RS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Tradicionalni pozdrav –vai (dve ruke se spoje i prislone uz lice)</a:t>
            </a:r>
            <a:endParaRPr lang="en-US" i="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84" name="Text Box 25"/>
          <p:cNvSpPr txBox="1">
            <a:spLocks noChangeArrowheads="1"/>
          </p:cNvSpPr>
          <p:nvPr/>
        </p:nvSpPr>
        <p:spPr bwMode="gray">
          <a:xfrm>
            <a:off x="2071670" y="3214686"/>
            <a:ext cx="45704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sr-Latn-RS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Kralj i kraljica – najznačajnije ličnosti u zemlji</a:t>
            </a:r>
            <a:endParaRPr lang="en-US" i="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285852" y="1357298"/>
            <a:ext cx="1238250" cy="1236663"/>
            <a:chOff x="802" y="845"/>
            <a:chExt cx="827" cy="826"/>
          </a:xfrm>
        </p:grpSpPr>
        <p:sp>
          <p:nvSpPr>
            <p:cNvPr id="13386" name="Oval 6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387" name="Oval 7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folHlink">
                  <a:alpha val="70195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388" name="Oval 8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folHlink">
                  <a:alpha val="30196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6886575" y="2749550"/>
            <a:ext cx="1238250" cy="1236663"/>
            <a:chOff x="802" y="845"/>
            <a:chExt cx="827" cy="826"/>
          </a:xfrm>
        </p:grpSpPr>
        <p:sp>
          <p:nvSpPr>
            <p:cNvPr id="13391" name="Oval 13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392" name="Oval 14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1">
                  <a:alpha val="70195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393" name="Oval 15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1">
                  <a:alpha val="30196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1295400" y="3970338"/>
            <a:ext cx="1238250" cy="1173174"/>
            <a:chOff x="802" y="845"/>
            <a:chExt cx="827" cy="826"/>
          </a:xfrm>
        </p:grpSpPr>
        <p:sp>
          <p:nvSpPr>
            <p:cNvPr id="13396" name="Oval 20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397" name="Oval 21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hlink">
                  <a:alpha val="70195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398" name="Oval 22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hlink">
                  <a:alpha val="30196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9" name="Group 26"/>
          <p:cNvGrpSpPr>
            <a:grpSpLocks/>
          </p:cNvGrpSpPr>
          <p:nvPr/>
        </p:nvGrpSpPr>
        <p:grpSpPr bwMode="auto">
          <a:xfrm>
            <a:off x="6886575" y="5130800"/>
            <a:ext cx="1238250" cy="1236663"/>
            <a:chOff x="802" y="845"/>
            <a:chExt cx="827" cy="826"/>
          </a:xfrm>
        </p:grpSpPr>
        <p:sp>
          <p:nvSpPr>
            <p:cNvPr id="13401" name="Oval 27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402" name="Oval 28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2">
                  <a:alpha val="70195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3403" name="Oval 29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2">
                  <a:alpha val="30196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i="0"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55" name="Cloud 54"/>
          <p:cNvSpPr/>
          <p:nvPr/>
        </p:nvSpPr>
        <p:spPr bwMode="auto">
          <a:xfrm>
            <a:off x="0" y="0"/>
            <a:ext cx="2071670" cy="1214422"/>
          </a:xfrm>
          <a:prstGeom prst="cloud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KULTURA I OBIČAJI TAJLANDA</a:t>
            </a:r>
            <a:endParaRPr kumimoji="0" lang="en-US" sz="16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" name="Picture 16" descr="http://www.thailandbuddy.com/images/culture/wa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000504"/>
            <a:ext cx="1362372" cy="11388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405" name="Picture 4" descr="http://www.mondo.rs/slike/vesti/001/072/v107211p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714620"/>
            <a:ext cx="1500198" cy="12953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3407" name="AutoShape 95" descr="data:image/jpeg;base64,/9j/4AAQSkZJRgABAQAAAQABAAD/2wCEAAkGBxQTEhUUExQWFhUVFxgaGRgXFxoaGBobHxcYFx0gGBgaHCggGhwlHRwUIjEhJSkrLi4uHB8zODMsNygtLisBCgoKDg0OGxAQGzQkICQsLCwsLDQsLCw0LCwsLCwsLCwsLCwsLCwsLCwsLCwsLCwsLCwsLCwsLCwsLCwsLCwsLP/AABEIAO4A1AMBEQACEQEDEQH/xAAcAAEAAgMBAQEAAAAAAAAAAAAABQYDBAcCCAH/xABCEAABAwIFAQYDBgIIBQUAAAABAAIDBBEFBhIhMUEHEyJRYXGBkaEUIzJCscFSYhYzcpKi0eHxFSSywvA0c4LS4v/EABoBAQADAQEBAAAAAAAAAAAAAAACAwQFAQb/xAAxEQACAgEEAAQFBAIBBQAAAAAAAQIDEQQSITETIkFRBRQyYYFCcaGxI5HwFTNSwfH/2gAMAwEAAhEDEQA/AOwrQYQgCAIAgCAIAgCAIAgCAjsTxdsL42ue1us76jba9rrl6xy8evD/AOZNunhurmSK6hiCAIAgCAIAgCAIAgCAIAgCAIAgCAIAgCAIAgCAIAgIrNOLfZKSaotcxtuAeLkhov8AEhRm8Isrjukkc7y/imHzRPmr5DJO4n8VyAOgaFxrLvM9yefQ7HgTjFbOjf7Ns297UyUesvYGa4yfxNDdi31G7bLfo5zlDzGLWUxg8o6UthgCAIAgCAIAgCAIAgCAIAgCAIAgCAIAgCAIAgCAIelczdJHLDJTStOiTwk6gA4gF9gTwQWtXN1ms8PhG3S0bnuKzDR08MIayKAaob+PSTcNv+Lp7LjO22TbOoor1MGHw09HP9piij1/ZxxI0Auc4X8N+thwtem1dkFz7lF9CsOj4dV97GHWANhqbcEtNr729LH2K7dNqsjlHIsrcHg2VaVhAEAQBAEAQBAEAQBAEAQBAEAQBAEAQBAEAQEHj2LaT3DBd8kb3ar+EBuxFx+bn2WDWapVwaT5Nenocnl9FTkgjIaGgf8Ap3PBPidqBFrk8nnflfPubb5Oyotf7NmJx0xs1Mcx1OS5u3Og2NyvVki8P/ZrUlJG6SAu7t3/ACsjjqa3Z177BN7UXj3PWu8o2suVXc6Zg1pEkBklttfRs0MaNr+Zt1W7Tap0y2vky6ilWLj0LzSTiRjXtvZwBsdiL+Y6LuwmpLg5MoOL5MqmQCAIAgCAIAgCAIAgCAIAgCAIAgCAIAgCAi8xVkkcX3Ia6RzgNLnAXZ+ctv8AmDd1TfZsg2XUQU54ZTYphG5kcOuRjZHkBsrHv8bbnUDva977r5+alNtzOzFJIjG18Te71TU0brPZY3eADe/XZ/kFDwpP0LM8B1ZE5ultRSFzWlrWua5hc3zkN/CfRebPsyXr0YGYnC1/iq6UNbEQCGEnfm/ovI1t/pfZ7JvB6parZvcOjnApZQPs5DZQNQN3Nk2DfbdaZVrt8FOc98f0WLL+Y3PqCQA7UI2PBlYdLA2Q6uliCRfbqtWkm4ySzwzJqaltZfF2DlBAEAQBAEAQBAEAQBAEAQBAEAQBAEAQBAUvtJna1sWuNh0lzmve8NY11rEO67jyWHXZ2rBu0X1M5tW1WsNhb9maCGOMtK46xpu0McfMi6xQSj5ufyb220dDyVh1NYAQR7lrj4bnUOD7qDnJ+pVMnMZwShlZKJIWfeODnkCxJFt1W9U0+DyMJEJiGXqUiRzKdg1Na0m2xDePZVK6xtcliSwc/wA0UERaxjGCnc0FveM8JLSbgHi4XSqv3LbLkrdbXmTIekxAuLwIadmnwu0P0zP23Iud7he2VbWsN/6JRs3Lk+iaCoEkTHgWDmtNj0uF049HIl2bC9IhAEAQBAEAQBAEAQBAEAQBAEAQBAEAQHNu2GYt+zj7vxE2M1u6vzdwdsSBwsupWcf+jbpGlk5c2r7uRxIguD+KANDHWGx8OyyuOVw3+TcvusFqy5iOJTNc6judIJ2aA32vbcrO6IN8kpSiixZPzXWVkjoHsDJmC51AWNvK6qnpk2sPOSLaUckTiWaMSq55KWmjdphcWvcxo6fRTjp4pJzf4HljyimY5VzxvdHO59+rZGgH4Gy01Qj+k9k8LOSvsnHdy2jhdv8AicR3nl4evyWprzLkzZ46PqzCYy2CJpFiGNBHwC1Lo50uzbXpEIAgCAIAgCAIAgCAIAgCAIAgCAIAgCA492+Yi5r6OHSzTd0l3i41X0WPS1t1VZ0zVQc5paZpmLJAwi9/ujZnw2/ZZJt7Mr+TbDs6dhmAVzWasNqGPje3S5kx0uj9i0bj5LJGEZ++fsSnZtfKN/KOFzU2IxxzuaZSx7nlhLgbtPU2Krrh/lwn0yy2alVnBG5coK6XvnUEkLC2R4d3hcNRJ/lCV0qyeJPo9utSS4KzmPA3RGR+IPbNMdgxjj3bR532Jcr4Wrco1FXMlmRzR7xd1mg34vfb6ro55Mp9iYbKXRRuIsXMaSB7BXLowvs2V6eBAEAQBAEAQBAEAQBAEAQBAEAQBAEAQFB7Z8umqodbB44HaxtuRaxHt1UJF1T5wfPOFzGN56H1/wAlnsjlG2p4kXHDM7T0xIYfDbkc/rusc6FM1NxT5RuO7Q5oKlkz4hrAI1XuHNII5v6qurSOPmjLkTtg1tkuCFw/Pc0esQ/dl5u4tJuT7K2WjX1N9EFepPGCJxrE5pLuleXFytqrjHiKPLpPBpYDhpqaiKEbd49rb82BcATb05WpIxt4R9hsbYAeQAVyMbP1engQBAEAQBAEAQBAEAQBAEAQBAEAQBAEB+PaCCCLggghRlHcsEovDyfKWeY3trZy7Y944WAtYA2Hpx16rMljynRT4U0Mu1cTZo3ygOawglvRw8lnsjLGEaI4Zc4stvxCCYwikDS4lhe8tkb1sBx6bqiqSreZPH7ntnKwlkqVDC7D5i2ojjPhcDZzX/Ig2V9jjdHysrhBw+pEHjFUHvu3hXVQ2ohdLLwdD7AsD72rfUu/DTtsP7bwQNvYO+i0QMdrwj6BVpmCAIAgCAIAgCAIAgCAIAgCAIAgCAIAgCAIDi3a3gDp6pzYmjvHtDhwNmsud/8A4krDZlXJfY6VEl4DycfpHr2aNGnafDJNp0NOlx335WZrc+UdCNSjHKNGeO41E/C+6ujLHCRltqT8zZ+4VhMlS97YrEsjfIbm3haLm3wWiKyc+bWTvPYDC0Ya5wA1OneCepAay1/a5+asgZbu0dKVhSEAQBAEAQBAEAQBAEAQBAEAQBAEAQBAEAQFNzBhMraqWrOkxNp3Na0ncvcA3i3H4lhu8snOfXSN1LzFQj3nJy6HJsEzbSh0D+NbR4Tb+Urn/NTrXubZVxkxiPY/UhmunmZMLXtfS74BTr+IVy7RFxkuMsrLsiVbTaVndjfdxWlaur0ZDwpSNvJtOaOuY6ZrjTvD4pHtH5HtLCfSxIN/Qq6F0H6lVlUkdm7PsLgw6GWMVrJY3P1t20hgtb13O1/ZWeNXDtlEq5zfCLlSVTJWh8bmvYeHNNwVenkztNPDMy9IhAEAQBAEAQBAEAQBAEAQBAEAQGCsrI4heR7WD+YgX9r8rxySJKLfRWqvtDo2GzTJJ/YYf+6yolqIRNENLORDT9ppNxHT28i9/wCrWg/qqJ61fpNENA8ZkzSgzdVzO8TmsadiGNsPrcrBfr54aRqr0Na5NqSqeZPEXO4O5JHwBXKstnPtm2NUYrgkMPnaTZ7A4A39l4r5JYKpUosNPiUIGkQgeYCmr6l3AqdE3+ojMUqICLdx8bKErVJ+VYJwqku2V2paD+BoZcHde+I0y5Vr1I2o1EGIbNsC63J8r/VeqXqz1wQw6Wam2hkLGjezePkRZa69ZOPRRPTQl2iagz1URnTLFHILbEEsPueQfot1fxN+qMkvhy/SyYps+05A7xskfncXF/TTcn5LXHX1NmWeisiT2H4xBP8A1UrXE9L2d/dO61xsjJZRmlXKL5RvKZWEAQBAEAQBAEAQBAEAQFCzdnVwkNNSW13s+XkN9GDqfXost1ySwjZRRnzSPeCZK79olq53vJ3AJv8AO/X2XNVqu4lLBreK35YlYzPQQRTOjhudPLvVULKb5yjTFtrLNTDcL1N3HW+yhZY1wWRx2WzDMFaLEg+ixWSZ7vybbqIFx2IVHHZJTNOpkZC0ve4MaA+zj+ZzbWYB5m60VUuzki7OcFioMNcbOIsHAG3uFmaecYIu2KM9Zhelupx5vt+iusocKVN9tkY3b57UVispLm9wR/DboFWsmiLPTMPIYCBfVu49b+S8cuQ5cmrLS3v4eVJSyeqSICspnFh0/iZe3qFrg1GXPqRb3IteSXU0zAyaMd4OLjkeYXrShPz9GayUsZiz8zdlNkf39Pdh9OR7LRG7a04spj5+JGplLOrxMKeqdqDzZkh5B8n+nquxp7965Meo0+3lHR1sMQQBAEAQBAEAQBAEBH5gre5pppQbFkbi0n+K3h+tlGTwicFmSRw3Av60Od1Nz8Tdci+WU2diMcJI6RV4gY6V5BOw2XLUU5pssS9DnFLVGSS9+brppJIjJYL1g87Pwm3T/wAssN0OchPgvuH4cywLR0VFdU7ntRXObRWM/ZopqFujUO+d+UHcDqfeyul8P5S7JVSb5fRQMl0H/FcS71oc2jpiH2cSQXdBfi5IJ9gunXSoR2v1FluFx2d6a0dCLKr5elSbbMuWYqhkb2lr7EKMfl7U4yJLdHlELS5fhdI4visPyWcbObbkjoeVXVpYyl5uvT7lrvklwzfqYJGtIjZGAOjuvoLcfFV26NRg5NYIxsy+WU3GWTkk3bC1oJDdnaj6kcBc6pQXD5NyfHBT+8vre+QiQkAaT4Q3e4aDtuunVCLXKKpykuETzXFn2R1ydT3RhxAvbSDYq/VuM6fujPSmrH7YLRj8oMRbzYLk1tMvSOL5jhId3g2LTcD1G67GlnhojYspo+gMKqe8gikvfXGxx9y0E/W67K6OLJYZtL0iEAQBAEAQBAEAQFW7SpLUDx/E6Me/jaf2VVzxBl+nWbEc7y5TC+q3VcezOODqtlsx9l6WRrRvp+SwweJolF8nIsLqg3Y9F1ZRb6JTfuWzDK8bEHf1VNjS4ZXjJfMNzlohcNi4bN9zsFjqc655iezqUuTmHahk+qZIZXkP8Ie919ySeg9F0arVBqMu2V7XZHy+h7yFQVlLHFMXt+yTatUYkseLBzhz59VTrrYSi4rsnRW1Lk6jlXFBHC5hnZIGOcGlpLtugv6Lm3wlFknHc84NqlxA2Y1zS8ONzbjY9VW4uMc/8ZJx82EWp1aAy4BdboOV0q/iEdi4MbqecGHE69rYySbG3HVVazVeLWoonTXmZyXNOYAXciwWemrK6NvTKXPjg3sulGrBFo2st17p66AFzrC506jpG3Nj1XmpWKmQgsM69UQ3B9ly6+eA8dnNs20tj810NNJ9EX0dI7MasSYdD5s1MPuHE/oWrvVvMTj3LE2WpTKggCAIAgCAIAgCAp3ai7/lYx/FO0f4Xn9ln1LxE1aVeYgct04sOvVcixr1OgbuYKksjNh/qsaaky2EeTh2IzaJ3t6ar+112a1mKE2k8GaKuLT4TzsF5OKl2EyZocVcXMvwHsJ9dws069uWiztHXu0Sg7yKGoDvCWhrh6HcKq6DSjYyjTS8zgcohyNWVFR3UAcYHXIffwtBG991orug47sconObhmL6ZnwGrkpS6ne4aoXkXHl5+qz6iqNjU16llT42lk/pGWxBzTb/AHVM68raIxw8mBud5m28Sh8smeyRFYrm2WS9pHA8G3UeXorY6ZJ8oL7FPxGqLiLk7bbrdVBJdFdksGo6cAK5LJDeWTs3feoc876WgfMrHr+IJFlS3I7lTSa4wVyYJ8kXwylZspb3Wul4Z4kSfY3VfdVENh4JA+/9sAW/w/VfQaeWYo5mqjiWToq0GQIAgCAIAgCAIAgKD2rzWbTs83ud8m2/7lj1jxA3aKOZNmHLcNo2m5v7fFcaclJ5N3Rq5xcdPCog1nCLoe7OGYzKe/cfVd2lf40jPqHtsPxhBsbrx5RKC5TJRjyBt03VLazyadr2l0kz699EIJBdrdwevp8Fm8GW5LOUQVaTyi65SzlDFhJeXhsniAHW9tkT8PdWlyymdbnNP0OMQ4l3lTKd3Ok2aBuSSVpnXitfYtqsW9osWJ08kcbWuaWkN683WOLTeSxEXHJsPNTa54J7DXqGdRt7KcZejPdpGVLPCTfhaIPkzTj6Gg99+VekU8ItWQZtLpBwSGncdN1h18XwX6ZqSZ2vAprxDe3C4+ccHs48mrmanuFfU8STK2V7sxn04i6PgPieSPMtLbfqV3tK2lgxatJrJ15bjnBAEAQBAEAQBAEBzLtMk11UTP4I73v/ABO//Kwat5aR0NGsRbJjA2WjBG/+y4ls22bUiBzdqsNXwVUOzTWk0U7sswCOsxCpZK1rmmB48Tb6XOIAcL8Ebr6TTvEMnN1mfEwisNy65kskbgQYnlpvxsdj8Qs99m14NWmjFxyTENA1jDq6/wDnCxNtvJpdn6UVuoZoFr3Bv8lti9zyeYMcteREIzwDdeqvMtxXKcYLksPZHhnfYhG420xkuIPWw/zVets2V4MtabzI+hsWy7T1Y+8Zv5jYrjVSbeEeqcoFMxXsqZY93MW78EXVvjOHZfDUP2KtiuRXRDZ4cR5KS1GS2Nrb5KXiWDOb+IgAlbK71jg9lFyZFUGEOnqY6dm7pHho+P8Apdbq3uMmpioI7T2j4EyB1JMz8LWimd6gNuw2+El/dVfEI+RFfw2xtyX5JXKEpLbW26LgShu6NlveDczLTeG3xU6s+pUmc/yw8sxam/mkLSfTQ4/sF3NI36mbUpOJ29dM5QQBAEAQBAEAQBAcvz04OxEb/hiYD73cf3C5Wsb3PB1dL/2/yWbAorNHkfkuPY8Ggr2dnMFhqa5w6NN7e6hXGTeUaK35clMwmX7K6R0LntMws8g2Pnt5LqwvsS25M9tcJvLI7E8Ttex1En6+pPK977LIV+xXa3FHu5KshWi5eXsiJ6ny581pjAy3ar0iYGMLlNvBkUXPls6h2PRhkr5PIBq5WveUkaocRwdpOKtaLj5LkvMZEtmSPqMxt3BdwNwijL1JKv2Kpj2IhwuDbb5qUE8lyic7xWXURbhdGqOOC2KwWTsOwbvauaqdxC0NaCNi5/UHoWgD+8uvRE5PxCfODpXaNhpmoX6QS6ItkaB/Kd/8OpS1UN0DLo7Nln7lbyjVXAPt+i+Zlwzs2otuMNuwH05Uqfq5M7OXSyCKup3fwzsseviJb+66+nn5yq2Oa2dvK6xyQh4EAQBAEAQBAEByjMQBxOoJOzdG1+PA0/uVydWnKR1tO8VmvjmPSBgjYbC3IP7rEqU3yaYv7FVmqD5+K1z/ALqyLiuCzZJmhPVPd6Jux0aI6bjLISskI5K0QWSx4rRETzX4WqMcHLuuc+ImANVmTIostOUsk1Na60bSG9XkHSPj1Kz3XqBfGKXZ0vAsrS0R0d1JLo3FhZrnHzPkuNbc7nuwbIKOOy0Q4VNO4Hu3QuH4hqu34Hqqdjm8RWSPiRguzcnyd4Td1z5r2UZw4aIrUJlVx7Lj2NO4KQswy+M0yhYtRujB8gFrrmpMvgvQ6v2NUAjw1jxzNJJIfQh3d/owLvUJbT57XSbueS8OjDgWu/CRY+x2KnNra8maCe5YOZ5fwYsL9T7APdpA3Gm5tdfI6i1b2l0fS4zBZ7wW2pnjEQaH3NuCpVuLMri8vKOQ53OhweOWFrxbklpDv2XW0+fERBteG8neKKQujY48uY0n4tBXYXRxX2Zl6eBAEAQBAEAQBAcKzLjINdVuFheQD+61rP2K5eoXmZ2NPHNaK7iOKh2po3WaMPU3QgmabJb33UZGyEFkz0VJNUyCGmiMjz5cDpdzuAFbTS5ENRqY0x5LLnfIkFBhbpJn66t74w117NBuNTWjqNOrf0XSVSguD5+eqndPnoo+VMqS1kga0aQfzEc+w6lZrb1Dj1NMIcZZ1/L/AGWUMbgJS+V7eQ7wtv7dVy7ddZuwixrjKOqUNLHDGGRtaxjRw0WAWyuyCr3d+/2Msst8mpXYg21mO52uOi599ylxDovrr58xlhro2jd49VHTaiNUstkZVyl0j8nxGO34wfipam+Nn0nkK5J9FGzPWHSQOvCzQg/U3Qw2Uaspy4bi/VWRnh8GyHHJdsl42Keiip2xvfKzXccNF5HOFz5b9F0o/ElXDCXJytRoXO1yk8I263HJbEySBgufCzy9T1WC267UPzP8FtdNdfEVkgKzG2NHhOx5UI6aPRdvlJcorGIZgu4kO24tdao1pI8aZVMy4uJARybWuulTFppmSfEWfTeFm8EX/tR/9AXRj0ceXZtL0iEAQBAEAQBAEB8zdqOEyUVfKN+7mcZI3He+o3cL+YcTt5ELNZDLydGi7y4K7Q1BcbAFzjwACSfgFmnU3wjq1X14y2dByx2c1lU4OlaaaHY3d/WOHPhb+5Xtelz2UX/E0voO0YDgUFHGI4GBo6n8zj5uPUrdCCisHEstlZJykc27VGuq6yOmdq+zwND3aN9UjgQB6EAH5rJq9Rs4XZs0dO7zPo1qaDQ3VE90T2/1ZDeLea4m5t5Z1Xjok8t9pLJHGGusxzTZszN9/VaZRTgtyyvf1RB6drzV/lFnrqOql8dFWM3HF7tPu09VTVXOOVCSf5wV7619cSGq5swQn8EMrW73Abc/RanFxjmeV+Mkf8EnhGhD2jzsJFVTx6vRZHFS5jh5+xa6I+jZHY3m+GZupjO6f0I2soxplnkshW4+poQ5jMzQH2Lh+Y9R7LydLT8vRdHEeWiSp8SiZy7c/IKiVEpI9djbwkR8+a+7cQzZp6DY3VtWmyhOv1K9ieY3vudR+a111NcIjsS7K7V4o9x2cSFrjUl2V/Y1JZ3WsTb3ViiiEso3ct5Tq8QfaCMltwHSHZjfd3X4LTGJzLLPdn1XRQ6I2MO5Yxrfk0BaEsIwN5ZmXp4EAQBAEAQBAEBgqaOOS3eRsfbjW1rre1xsvGkz1NoxDD4IyHd1DGRwdDGn4GwUXsjyyXnfB6mxGJou6RoHnuR8xcKqeqqh2ycKLJdI16THYZX6I3GR1ifCOg53NgorWVv6Xkk9NYvqWClVLpBPK98di95da3HA3sfJcPUWqdjZ16a8QSyZDOwwuZtqLXaRYg3Kyp+fL6Ltpx2nypiAcdNNK7fy2PxK7XjVTXZBWyrlkn6eixGBuvuJ2EeVufcOWKcanLG5GlaiEo5xyaT+0KpA0mV4PB1E3VvyTfL5/JWrdO/syDqMYdK6wJc5x4AuSVdDT7V7Hr1NK65J6DJ2IytDmUkpB33LR+rlBShnh5/DJ/M145Mn9CsTbuaSW3oWf/Zey2KOW/7PFqa84RlhyxXXA7lwceNTmj91kldT7mjxK8G9H2UYjN4i6FvoXkn6BaKr4NeRf0jFdqVkr9VkTERL3YhvvYOF9JI9bK7x6Yxyyp32N8YwY6nIWJMeGOi0lwuPE3f2Kk76Y/VwQVt8umW7s1yPEDKcUj8ewjZIfARySC08323V1Oool9LMl6v/AHO00cUbGhkQY1o4DLAfILYpR9zA1LPJnUyIQ8CAIAgCAIekZiOPQQ7PkGrfwjc7dDbg+9lVO6Ee2WQpnPpFZxHPp37qPboXnxf3RcfVY7NfFfSbYaB/qK7W5vqZHadenbcNGkW9QsE9XbLlM2w0Va9MmnJeT8UhLj0JJ3+KxSsm/qZs8OMV5UZ6zH61lIIWNbpa2xs3c/NXwkpYi3hFDqjncaeF4tWzwNa8tjLLgaAGm3rvumosjF4i+CdNce5I1qihrXHaQm/8w/W6pjbX6ovUYI1p4qto1B5JHqpRdcuxtRNYNi1eWWM7hb1CpscIPyoOqt8tGxVy10gDS/Vfn2+a8U608kNkF0Vep7M5JZHPklbGXm9jv+i31/FIxSjgx2aXc9yZIYb2byUbxO2USEXFgOL9V5dr1ZHZjGRTp1GWWydgx6vZ9015aB6XPwKzbnUvLLBqjVXY3Jo1quur3izpXlVO1T+p/wAl6qqj0jQgoKl9y5z/AHJ3/VeSsrXCRPbEOp6tlmtL3G/If/qpKVcuyDUMZMNfi+NRaI2Od3YPm0nnrvdb65UeHiUvwYZxzPMYomKmGsm7p073O0kHnxALE7ovKbyaFGEfp4PdXE13DZjb+J3+qpXlLIt+php66ojI0OcBxZWpRaITis8lgos61LbCSNsgGx6H6LVTqrK+FLP7mOzSVz5wWGnzjTOA7wuid5OBt8COi6NHxGMklMw3aCUeYk3BO17Q5jg5p6g3C6UZKSyjBKLi8MyKREIAgOZ5ozZLLUPgp5NETNnOb+J7uoBHDeVztXqdvCOnpNKmt0j3hGXDLbbxfquBO6TlhcnR3RiialyM5w5A2+vuro6fUN52lfzUUZcGyG1rT3h8RJ+S9hpLruesHktWl0brsiw3vcgq3/p12PqRX84/Y9SZKiLSASFB6C9LOUerV/YwR5IhA5KpcJbdzZ78yzBUZUgHLiFnc3ngsjbJkPPhkDb2v6b8+69jY/UscmasboW3uAvZKTXB7FvJZMIzDTCDdovGR09bXV1VkIQ2Shl5KLKZufZH5izLC15LQLbKFuLLN0Y4RbTVJQw2esJnfWkBto2jxX81Fw3zUEyUv8Ucs26nCY2Ma97/ABlzgbehKrsh5E1LP2PK7W5NJcHqKigedyTf1VHJOU5Lok4cBht0U1DPrgzy1Esm1T5dhG4G66VHw6NsM7ymWqmZXZfgJuWC6uh8Jiu5EPmpmy3C4h+QfJXx+GULvP8Asg75+4OGRfwN+Sk/h1D/APp540/c08QwCJ4FmgWcDwsuo0EK47oMtr1M0+TSq8qxDxN2Ky6nQzqW7dktr1TbwykY9ThtwRt6LNXnJrymsFawfNrqGcEuPc3+8ZyCOpA6Ec3Xc0k5RwZNTTGafudvikDmtcNw4Aj2IuF2U8nDawe16eERmzFfstHPOOWM8P8AaJDW/UhRl0TgsySOIZba9zyRd1zckeZO9vquLfnOcHdT2rB1LCsVMAb4ei5cm4yTQ2bkycdnKLfgHyJWx/ELnwoopWm9TWbnBrTZxG5WWOo1Mc4ZZ8vCXKMb8+RA2JCteq1T9f4PFpYkZiXabE1hLTcjomdTZxJklp4Lsgh2r6gPB9V5LST6bJqqHaIuvz/I5x2ABC9jo8InhFfr83uPB2K0V6VIfsRNNmB7iSSrZ0JEoLJuU+LERuu7kjr0vcqt1pvols9GYnd9VSOELHSdLNBP14RRjUlveC2LilnJNx4hWURZ3jJIrNtxtxbnhZ3CuxtxfJ7iNiMbs2ybXfq3P1RaVewcPY1Zs0ytPhcVOOmi+yLrfqS9JnqZrbg3PlvdVy00eiHh5ZJ0faNODbnj4Kv5Zx6ZGVUX6Ht/arOJbWbpvY7K9VWNbtzKvAh7Fgb2hu52ta9lBu9fqZH5eBmg7SGu58Nl5Kd/uR+XibUmdLhpaQd/oqXO+bxJ5RLwII8VvaEwOLALkeStnK6yOJPghHTxXJSscxdr7EuXkINLBf0UTMkkYDrcldHTRlwQsliPJ3nsxnc/C6Rzjclh39nuaPoAuxB8HBtXmLQplZCZ1wz7TQ1MIJBdG4i3N2+MD4kALx9E4PEkz5poMekiAZcjS72Nxzdc+yjLO1VZF9kqc0SEGzjfpusr06NSawRwx2Qygk3N/NXOiO3gqc1nCLBX4xcgA8hZFU+y1Pjgj3121r/HdWbD2MSOrqu7SL+nRW1w5PJrymnTlwt6fD9VZJpnlVbwbcUTnHYk+gCqlJJYNCrx2yRhyxUzD7uCQjzLdI+qpeprg/NI8lGHoyXosgyj+ufHEOLE6n/Brf8ANUz1sXzHk9Uor0LJQdnVOHM7173WN9GwDv7XNh6Kl6+foiqb3PJd8OZDTNLaeNrGA8Dz9+VgtnKyWZENuVyZq+cSts9mppHBsVX68cHsI7SqYhlOhlOwMbiOmwPz4WqvU2xWC3dIhq7IFiBHMAT0kHPs4bK2Os90Wq/jki3ZGrGAgRB4HVjgf1srvm6pep6rYY5I5+CTsvqjewnzB39jwpeNB+p5iMnwyHq4C0gkWWmE01gg62nk3G1+2/kouOSO3BnopgWkG3PxVc485PNrMv8AxYcA7NAG3mpRr/khJPojHYrplN/e/VXKry5IPGcGnXY1fYeathQVzntIOtqi8krVCG1GK2zcfUXZlTvjwulY9pa4MNwed3ucPoQtUVwc+x5kWhSKwgPnDtXyG6hmNRF4qaVx36xuO+l3od7H9NlTKJsqsyVOiwyaQAsikcD1DHEfQLHO2EXy0delbokhTZGxCR33dNKfdpaPm6yLU1te/wC3P9Geypxlncv9lhi7K8UOl3dAe8jfruqJamC4cX/plu+OU9xPQ9lc7gO8ic13XQ9pH1cCsb1ViflXH7F3jV45Zvt7MYm2DqaZ59HtAv8A3lQ9bf6f0eqdbXaLFh2TI4wNOGsJHV7mOP8A1I46qfuVyvj6TJuHCZwLMpoIx7j9gVCXw/UPv+yCvq9W2Y6vB6jQ50sulgFy2FpufbZUvSTgtzi+CUb684j/ACRX9HprNdBFsR+KRwD7+tzdaK9JfYs7T2epqi+ZHkYXVxjeJxvy8Oa7f1AJNlC3S2w5lElHUVT6ZlqIZWxk93Jpbvq0+XO3P0VPhy+rBJThntHqgme9gPcyaSOdNufqoOtps9bjntGNmDTyFzRASy48RIB+FzwrqaLLOYo8ndXFcsksNwGdgLZe7e3fw6jf4G3K0S+H6hRctpnesqbwmbGG4O5ze8hkfGDfwvB26dVRRorL+lglZqIweJLJuyYdU2tqifb+K/8Akr5fCrkspoqWoqz0yKrsMmd+KkgefXTZZPBug+UXxtq/8mYnZca9tnYfTj3I/ZXbrYrOCHiLP1sgcQ7PHSXEUcFPflzbudb0u0WXlerkpLdlljujjtmlL2HjRZtW6/O7drrsqVjjvwv5M/zPoReJ9iUoN46lrtvzAj9AqLteqXsks/sewsUpbmVLFOy+vjBLWMktvZjhf4A2up1fE6JPGcfg8trb6LH2VdmXen7VWNs1jyGxHkuabEv9AenVdavEllHNtm48HcwFcZj9Q8CA/HNB5APuh6fgjA4A+S8whlnpMIC69wAvMIC6YQyLr0BAEAQ8CHoBXjimE2gmEMi6YQyF6eBMHougC8wgEwgAm1ewyxdegLzCGT8sm1ewyz9RJIZC9PAg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09" name="AutoShape 97" descr="data:image/jpeg;base64,/9j/4AAQSkZJRgABAQAAAQABAAD/2wCEAAkGBxQTEhUUExQWFhUVFxgaGRgXFxoaGBobHxcYFx0gGBgaHCggGhwlHRwUIjEhJSkrLi4uHB8zODMsNygtLisBCgoKDg0OGxAQGzQkICQsLCwsLDQsLCw0LCwsLCwsLCwsLCwsLCwsLCwsLCwsLCwsLCwsLCwsLCwsLCwsLCwsLP/AABEIAO4A1AMBEQACEQEDEQH/xAAcAAEAAgMBAQEAAAAAAAAAAAAABQYDBAcCCAH/xABCEAABAwIFAQYDBgIIBQUAAAABAAIDBBEFBhIhMUEHEyJRYXGBkaEUIzJCscFSYhYzcpKi0eHxFSSywvA0c4LS4v/EABoBAQADAQEBAAAAAAAAAAAAAAACAwQFAQb/xAAxEQACAgEEAAQFBAIBBQAAAAAAAQIDEQQSITETIkFRBRQyYYFCcaGxI5HwFTNSwfH/2gAMAwEAAhEDEQA/AOwrQYQgCAIAgCAIAgCAIAgCAjsTxdsL42ue1us76jba9rrl6xy8evD/AOZNunhurmSK6hiCAIAgCAIAgCAIAgCAIAgCAIAgCAIAgCAIAgCAIAgIrNOLfZKSaotcxtuAeLkhov8AEhRm8Isrjukkc7y/imHzRPmr5DJO4n8VyAOgaFxrLvM9yefQ7HgTjFbOjf7Ns297UyUesvYGa4yfxNDdi31G7bLfo5zlDzGLWUxg8o6UthgCAIAgCAIAgCAIAgCAIAgCAIAgCAIAgCAIAgCAIelczdJHLDJTStOiTwk6gA4gF9gTwQWtXN1ms8PhG3S0bnuKzDR08MIayKAaob+PSTcNv+Lp7LjO22TbOoor1MGHw09HP9piij1/ZxxI0Auc4X8N+thwtem1dkFz7lF9CsOj4dV97GHWANhqbcEtNr729LH2K7dNqsjlHIsrcHg2VaVhAEAQBAEAQBAEAQBAEAQBAEAQBAEAQBAEAQEHj2LaT3DBd8kb3ar+EBuxFx+bn2WDWapVwaT5Nenocnl9FTkgjIaGgf8Ap3PBPidqBFrk8nnflfPubb5Oyotf7NmJx0xs1Mcx1OS5u3Og2NyvVki8P/ZrUlJG6SAu7t3/ACsjjqa3Z177BN7UXj3PWu8o2suVXc6Zg1pEkBklttfRs0MaNr+Zt1W7Tap0y2vky6ilWLj0LzSTiRjXtvZwBsdiL+Y6LuwmpLg5MoOL5MqmQCAIAgCAIAgCAIAgCAIAgCAIAgCAIAgCAi8xVkkcX3Ia6RzgNLnAXZ+ctv8AmDd1TfZsg2XUQU54ZTYphG5kcOuRjZHkBsrHv8bbnUDva977r5+alNtzOzFJIjG18Te71TU0brPZY3eADe/XZ/kFDwpP0LM8B1ZE5ultRSFzWlrWua5hc3zkN/CfRebPsyXr0YGYnC1/iq6UNbEQCGEnfm/ovI1t/pfZ7JvB6parZvcOjnApZQPs5DZQNQN3Nk2DfbdaZVrt8FOc98f0WLL+Y3PqCQA7UI2PBlYdLA2Q6uliCRfbqtWkm4ySzwzJqaltZfF2DlBAEAQBAEAQBAEAQBAEAQBAEAQBAEAQBAUvtJna1sWuNh0lzmve8NY11rEO67jyWHXZ2rBu0X1M5tW1WsNhb9maCGOMtK46xpu0McfMi6xQSj5ufyb220dDyVh1NYAQR7lrj4bnUOD7qDnJ+pVMnMZwShlZKJIWfeODnkCxJFt1W9U0+DyMJEJiGXqUiRzKdg1Na0m2xDePZVK6xtcliSwc/wA0UERaxjGCnc0FveM8JLSbgHi4XSqv3LbLkrdbXmTIekxAuLwIadmnwu0P0zP23Iud7he2VbWsN/6JRs3Lk+iaCoEkTHgWDmtNj0uF049HIl2bC9IhAEAQBAEAQBAEAQBAEAQBAEAQBAEAQHNu2GYt+zj7vxE2M1u6vzdwdsSBwsupWcf+jbpGlk5c2r7uRxIguD+KANDHWGx8OyyuOVw3+TcvusFqy5iOJTNc6judIJ2aA32vbcrO6IN8kpSiixZPzXWVkjoHsDJmC51AWNvK6qnpk2sPOSLaUckTiWaMSq55KWmjdphcWvcxo6fRTjp4pJzf4HljyimY5VzxvdHO59+rZGgH4Gy01Qj+k9k8LOSvsnHdy2jhdv8AicR3nl4evyWprzLkzZ46PqzCYy2CJpFiGNBHwC1Lo50uzbXpEIAgCAIAgCAIAgCAIAgCAIAgCAIAgCA492+Yi5r6OHSzTd0l3i41X0WPS1t1VZ0zVQc5paZpmLJAwi9/ujZnw2/ZZJt7Mr+TbDs6dhmAVzWasNqGPje3S5kx0uj9i0bj5LJGEZ++fsSnZtfKN/KOFzU2IxxzuaZSx7nlhLgbtPU2Krrh/lwn0yy2alVnBG5coK6XvnUEkLC2R4d3hcNRJ/lCV0qyeJPo9utSS4KzmPA3RGR+IPbNMdgxjj3bR532Jcr4Wrco1FXMlmRzR7xd1mg34vfb6ro55Mp9iYbKXRRuIsXMaSB7BXLowvs2V6eBAEAQBAEAQBAEAQBAEAQBAEAQBAEAQFB7Z8umqodbB44HaxtuRaxHt1UJF1T5wfPOFzGN56H1/wAlnsjlG2p4kXHDM7T0xIYfDbkc/rusc6FM1NxT5RuO7Q5oKlkz4hrAI1XuHNII5v6qurSOPmjLkTtg1tkuCFw/Pc0esQ/dl5u4tJuT7K2WjX1N9EFepPGCJxrE5pLuleXFytqrjHiKPLpPBpYDhpqaiKEbd49rb82BcATb05WpIxt4R9hsbYAeQAVyMbP1engQBAEAQBAEAQBAEAQBAEAQBAEAQBAEB+PaCCCLggghRlHcsEovDyfKWeY3trZy7Y944WAtYA2Hpx16rMljynRT4U0Mu1cTZo3ygOawglvRw8lnsjLGEaI4Zc4stvxCCYwikDS4lhe8tkb1sBx6bqiqSreZPH7ntnKwlkqVDC7D5i2ojjPhcDZzX/Ig2V9jjdHysrhBw+pEHjFUHvu3hXVQ2ohdLLwdD7AsD72rfUu/DTtsP7bwQNvYO+i0QMdrwj6BVpmCAIAgCAIAgCAIAgCAIAgCAIAgCAIAgCAIDi3a3gDp6pzYmjvHtDhwNmsud/8A4krDZlXJfY6VEl4DycfpHr2aNGnafDJNp0NOlx335WZrc+UdCNSjHKNGeO41E/C+6ujLHCRltqT8zZ+4VhMlS97YrEsjfIbm3haLm3wWiKyc+bWTvPYDC0Ya5wA1OneCepAay1/a5+asgZbu0dKVhSEAQBAEAQBAEAQBAEAQBAEAQBAEAQBAEAQFNzBhMraqWrOkxNp3Na0ncvcA3i3H4lhu8snOfXSN1LzFQj3nJy6HJsEzbSh0D+NbR4Tb+Urn/NTrXubZVxkxiPY/UhmunmZMLXtfS74BTr+IVy7RFxkuMsrLsiVbTaVndjfdxWlaur0ZDwpSNvJtOaOuY6ZrjTvD4pHtH5HtLCfSxIN/Qq6F0H6lVlUkdm7PsLgw6GWMVrJY3P1t20hgtb13O1/ZWeNXDtlEq5zfCLlSVTJWh8bmvYeHNNwVenkztNPDMy9IhAEAQBAEAQBAEAQBAEAQBAEAQGCsrI4heR7WD+YgX9r8rxySJKLfRWqvtDo2GzTJJ/YYf+6yolqIRNENLORDT9ppNxHT28i9/wCrWg/qqJ61fpNENA8ZkzSgzdVzO8TmsadiGNsPrcrBfr54aRqr0Na5NqSqeZPEXO4O5JHwBXKstnPtm2NUYrgkMPnaTZ7A4A39l4r5JYKpUosNPiUIGkQgeYCmr6l3AqdE3+ojMUqICLdx8bKErVJ+VYJwqku2V2paD+BoZcHde+I0y5Vr1I2o1EGIbNsC63J8r/VeqXqz1wQw6Wam2hkLGjezePkRZa69ZOPRRPTQl2iagz1URnTLFHILbEEsPueQfot1fxN+qMkvhy/SyYps+05A7xskfncXF/TTcn5LXHX1NmWeisiT2H4xBP8A1UrXE9L2d/dO61xsjJZRmlXKL5RvKZWEAQBAEAQBAEAQBAEAQFCzdnVwkNNSW13s+XkN9GDqfXost1ySwjZRRnzSPeCZK79olq53vJ3AJv8AO/X2XNVqu4lLBreK35YlYzPQQRTOjhudPLvVULKb5yjTFtrLNTDcL1N3HW+yhZY1wWRx2WzDMFaLEg+ixWSZ7vybbqIFx2IVHHZJTNOpkZC0ve4MaA+zj+ZzbWYB5m60VUuzki7OcFioMNcbOIsHAG3uFmaecYIu2KM9Zhelupx5vt+iusocKVN9tkY3b57UVispLm9wR/DboFWsmiLPTMPIYCBfVu49b+S8cuQ5cmrLS3v4eVJSyeqSICspnFh0/iZe3qFrg1GXPqRb3IteSXU0zAyaMd4OLjkeYXrShPz9GayUsZiz8zdlNkf39Pdh9OR7LRG7a04spj5+JGplLOrxMKeqdqDzZkh5B8n+nquxp7965Meo0+3lHR1sMQQBAEAQBAEAQBAEBH5gre5pppQbFkbi0n+K3h+tlGTwicFmSRw3Av60Od1Nz8Tdci+WU2diMcJI6RV4gY6V5BOw2XLUU5pssS9DnFLVGSS9+brppJIjJYL1g87Pwm3T/wAssN0OchPgvuH4cywLR0VFdU7ntRXObRWM/ZopqFujUO+d+UHcDqfeyul8P5S7JVSb5fRQMl0H/FcS71oc2jpiH2cSQXdBfi5IJ9gunXSoR2v1FluFx2d6a0dCLKr5elSbbMuWYqhkb2lr7EKMfl7U4yJLdHlELS5fhdI4visPyWcbObbkjoeVXVpYyl5uvT7lrvklwzfqYJGtIjZGAOjuvoLcfFV26NRg5NYIxsy+WU3GWTkk3bC1oJDdnaj6kcBc6pQXD5NyfHBT+8vre+QiQkAaT4Q3e4aDtuunVCLXKKpykuETzXFn2R1ydT3RhxAvbSDYq/VuM6fujPSmrH7YLRj8oMRbzYLk1tMvSOL5jhId3g2LTcD1G67GlnhojYspo+gMKqe8gikvfXGxx9y0E/W67K6OLJYZtL0iEAQBAEAQBAEAQFW7SpLUDx/E6Me/jaf2VVzxBl+nWbEc7y5TC+q3VcezOODqtlsx9l6WRrRvp+SwweJolF8nIsLqg3Y9F1ZRb6JTfuWzDK8bEHf1VNjS4ZXjJfMNzlohcNi4bN9zsFjqc655iezqUuTmHahk+qZIZXkP8Ie919ySeg9F0arVBqMu2V7XZHy+h7yFQVlLHFMXt+yTatUYkseLBzhz59VTrrYSi4rsnRW1Lk6jlXFBHC5hnZIGOcGlpLtugv6Lm3wlFknHc84NqlxA2Y1zS8ONzbjY9VW4uMc/8ZJx82EWp1aAy4BdboOV0q/iEdi4MbqecGHE69rYySbG3HVVazVeLWoonTXmZyXNOYAXciwWemrK6NvTKXPjg3sulGrBFo2st17p66AFzrC506jpG3Nj1XmpWKmQgsM69UQ3B9ly6+eA8dnNs20tj810NNJ9EX0dI7MasSYdD5s1MPuHE/oWrvVvMTj3LE2WpTKggCAIAgCAIAgCAp3ai7/lYx/FO0f4Xn9ln1LxE1aVeYgct04sOvVcixr1OgbuYKksjNh/qsaaky2EeTh2IzaJ3t6ar+112a1mKE2k8GaKuLT4TzsF5OKl2EyZocVcXMvwHsJ9dws069uWiztHXu0Sg7yKGoDvCWhrh6HcKq6DSjYyjTS8zgcohyNWVFR3UAcYHXIffwtBG991orug47sconObhmL6ZnwGrkpS6ne4aoXkXHl5+qz6iqNjU16llT42lk/pGWxBzTb/AHVM68raIxw8mBud5m28Sh8smeyRFYrm2WS9pHA8G3UeXorY6ZJ8oL7FPxGqLiLk7bbrdVBJdFdksGo6cAK5LJDeWTs3feoc876WgfMrHr+IJFlS3I7lTSa4wVyYJ8kXwylZspb3Wul4Z4kSfY3VfdVENh4JA+/9sAW/w/VfQaeWYo5mqjiWToq0GQIAgCAIAgCAIAgKD2rzWbTs83ud8m2/7lj1jxA3aKOZNmHLcNo2m5v7fFcaclJ5N3Rq5xcdPCog1nCLoe7OGYzKe/cfVd2lf40jPqHtsPxhBsbrx5RKC5TJRjyBt03VLazyadr2l0kz699EIJBdrdwevp8Fm8GW5LOUQVaTyi65SzlDFhJeXhsniAHW9tkT8PdWlyymdbnNP0OMQ4l3lTKd3Ok2aBuSSVpnXitfYtqsW9osWJ08kcbWuaWkN683WOLTeSxEXHJsPNTa54J7DXqGdRt7KcZejPdpGVLPCTfhaIPkzTj6Gg99+VekU8ItWQZtLpBwSGncdN1h18XwX6ZqSZ2vAprxDe3C4+ccHs48mrmanuFfU8STK2V7sxn04i6PgPieSPMtLbfqV3tK2lgxatJrJ15bjnBAEAQBAEAQBAEBzLtMk11UTP4I73v/ABO//Kwat5aR0NGsRbJjA2WjBG/+y4ls22bUiBzdqsNXwVUOzTWk0U7sswCOsxCpZK1rmmB48Tb6XOIAcL8Ebr6TTvEMnN1mfEwisNy65kskbgQYnlpvxsdj8Qs99m14NWmjFxyTENA1jDq6/wDnCxNtvJpdn6UVuoZoFr3Bv8lti9zyeYMcteREIzwDdeqvMtxXKcYLksPZHhnfYhG420xkuIPWw/zVets2V4MtabzI+hsWy7T1Y+8Zv5jYrjVSbeEeqcoFMxXsqZY93MW78EXVvjOHZfDUP2KtiuRXRDZ4cR5KS1GS2Nrb5KXiWDOb+IgAlbK71jg9lFyZFUGEOnqY6dm7pHho+P8Apdbq3uMmpioI7T2j4EyB1JMz8LWimd6gNuw2+El/dVfEI+RFfw2xtyX5JXKEpLbW26LgShu6NlveDczLTeG3xU6s+pUmc/yw8sxam/mkLSfTQ4/sF3NI36mbUpOJ29dM5QQBAEAQBAEAQBAcvz04OxEb/hiYD73cf3C5Wsb3PB1dL/2/yWbAorNHkfkuPY8Ggr2dnMFhqa5w6NN7e6hXGTeUaK35clMwmX7K6R0LntMws8g2Pnt5LqwvsS25M9tcJvLI7E8Ttex1En6+pPK977LIV+xXa3FHu5KshWi5eXsiJ6ny581pjAy3ar0iYGMLlNvBkUXPls6h2PRhkr5PIBq5WveUkaocRwdpOKtaLj5LkvMZEtmSPqMxt3BdwNwijL1JKv2Kpj2IhwuDbb5qUE8lyic7xWXURbhdGqOOC2KwWTsOwbvauaqdxC0NaCNi5/UHoWgD+8uvRE5PxCfODpXaNhpmoX6QS6ItkaB/Kd/8OpS1UN0DLo7Nln7lbyjVXAPt+i+Zlwzs2otuMNuwH05Uqfq5M7OXSyCKup3fwzsseviJb+66+nn5yq2Oa2dvK6xyQh4EAQBAEAQBAEByjMQBxOoJOzdG1+PA0/uVydWnKR1tO8VmvjmPSBgjYbC3IP7rEqU3yaYv7FVmqD5+K1z/ALqyLiuCzZJmhPVPd6Jux0aI6bjLISskI5K0QWSx4rRETzX4WqMcHLuuc+ImANVmTIostOUsk1Na60bSG9XkHSPj1Kz3XqBfGKXZ0vAsrS0R0d1JLo3FhZrnHzPkuNbc7nuwbIKOOy0Q4VNO4Hu3QuH4hqu34Hqqdjm8RWSPiRguzcnyd4Td1z5r2UZw4aIrUJlVx7Lj2NO4KQswy+M0yhYtRujB8gFrrmpMvgvQ6v2NUAjw1jxzNJJIfQh3d/owLvUJbT57XSbueS8OjDgWu/CRY+x2KnNra8maCe5YOZ5fwYsL9T7APdpA3Gm5tdfI6i1b2l0fS4zBZ7wW2pnjEQaH3NuCpVuLMri8vKOQ53OhweOWFrxbklpDv2XW0+fERBteG8neKKQujY48uY0n4tBXYXRxX2Zl6eBAEAQBAEAQBAcKzLjINdVuFheQD+61rP2K5eoXmZ2NPHNaK7iOKh2po3WaMPU3QgmabJb33UZGyEFkz0VJNUyCGmiMjz5cDpdzuAFbTS5ENRqY0x5LLnfIkFBhbpJn66t74w117NBuNTWjqNOrf0XSVSguD5+eqndPnoo+VMqS1kga0aQfzEc+w6lZrb1Dj1NMIcZZ1/L/AGWUMbgJS+V7eQ7wtv7dVy7ddZuwixrjKOqUNLHDGGRtaxjRw0WAWyuyCr3d+/2Msst8mpXYg21mO52uOi599ylxDovrr58xlhro2jd49VHTaiNUstkZVyl0j8nxGO34wfipam+Nn0nkK5J9FGzPWHSQOvCzQg/U3Qw2Uaspy4bi/VWRnh8GyHHJdsl42Keiip2xvfKzXccNF5HOFz5b9F0o/ElXDCXJytRoXO1yk8I263HJbEySBgufCzy9T1WC267UPzP8FtdNdfEVkgKzG2NHhOx5UI6aPRdvlJcorGIZgu4kO24tdao1pI8aZVMy4uJARybWuulTFppmSfEWfTeFm8EX/tR/9AXRj0ceXZtL0iEAQBAEAQBAEB8zdqOEyUVfKN+7mcZI3He+o3cL+YcTt5ELNZDLydGi7y4K7Q1BcbAFzjwACSfgFmnU3wjq1X14y2dByx2c1lU4OlaaaHY3d/WOHPhb+5Xtelz2UX/E0voO0YDgUFHGI4GBo6n8zj5uPUrdCCisHEstlZJykc27VGuq6yOmdq+zwND3aN9UjgQB6EAH5rJq9Rs4XZs0dO7zPo1qaDQ3VE90T2/1ZDeLea4m5t5Z1Xjok8t9pLJHGGusxzTZszN9/VaZRTgtyyvf1RB6drzV/lFnrqOql8dFWM3HF7tPu09VTVXOOVCSf5wV7619cSGq5swQn8EMrW73Abc/RanFxjmeV+Mkf8EnhGhD2jzsJFVTx6vRZHFS5jh5+xa6I+jZHY3m+GZupjO6f0I2soxplnkshW4+poQ5jMzQH2Lh+Y9R7LydLT8vRdHEeWiSp8SiZy7c/IKiVEpI9djbwkR8+a+7cQzZp6DY3VtWmyhOv1K9ieY3vudR+a111NcIjsS7K7V4o9x2cSFrjUl2V/Y1JZ3WsTb3ViiiEso3ct5Tq8QfaCMltwHSHZjfd3X4LTGJzLLPdn1XRQ6I2MO5Yxrfk0BaEsIwN5ZmXp4EAQBAEAQBAEBgqaOOS3eRsfbjW1rre1xsvGkz1NoxDD4IyHd1DGRwdDGn4GwUXsjyyXnfB6mxGJou6RoHnuR8xcKqeqqh2ycKLJdI16THYZX6I3GR1ifCOg53NgorWVv6Xkk9NYvqWClVLpBPK98di95da3HA3sfJcPUWqdjZ16a8QSyZDOwwuZtqLXaRYg3Kyp+fL6Ltpx2nypiAcdNNK7fy2PxK7XjVTXZBWyrlkn6eixGBuvuJ2EeVufcOWKcanLG5GlaiEo5xyaT+0KpA0mV4PB1E3VvyTfL5/JWrdO/syDqMYdK6wJc5x4AuSVdDT7V7Hr1NK65J6DJ2IytDmUkpB33LR+rlBShnh5/DJ/M145Mn9CsTbuaSW3oWf/Zey2KOW/7PFqa84RlhyxXXA7lwceNTmj91kldT7mjxK8G9H2UYjN4i6FvoXkn6BaKr4NeRf0jFdqVkr9VkTERL3YhvvYOF9JI9bK7x6Yxyyp32N8YwY6nIWJMeGOi0lwuPE3f2Kk76Y/VwQVt8umW7s1yPEDKcUj8ewjZIfARySC08323V1Oool9LMl6v/AHO00cUbGhkQY1o4DLAfILYpR9zA1LPJnUyIQ8CAIAgCAIekZiOPQQ7PkGrfwjc7dDbg+9lVO6Ee2WQpnPpFZxHPp37qPboXnxf3RcfVY7NfFfSbYaB/qK7W5vqZHadenbcNGkW9QsE9XbLlM2w0Va9MmnJeT8UhLj0JJ3+KxSsm/qZs8OMV5UZ6zH61lIIWNbpa2xs3c/NXwkpYi3hFDqjncaeF4tWzwNa8tjLLgaAGm3rvumosjF4i+CdNce5I1qihrXHaQm/8w/W6pjbX6ovUYI1p4qto1B5JHqpRdcuxtRNYNi1eWWM7hb1CpscIPyoOqt8tGxVy10gDS/Vfn2+a8U608kNkF0Vep7M5JZHPklbGXm9jv+i31/FIxSjgx2aXc9yZIYb2byUbxO2USEXFgOL9V5dr1ZHZjGRTp1GWWydgx6vZ9015aB6XPwKzbnUvLLBqjVXY3Jo1quur3izpXlVO1T+p/wAl6qqj0jQgoKl9y5z/AHJ3/VeSsrXCRPbEOp6tlmtL3G/If/qpKVcuyDUMZMNfi+NRaI2Od3YPm0nnrvdb65UeHiUvwYZxzPMYomKmGsm7p073O0kHnxALE7ovKbyaFGEfp4PdXE13DZjb+J3+qpXlLIt+php66ojI0OcBxZWpRaITis8lgos61LbCSNsgGx6H6LVTqrK+FLP7mOzSVz5wWGnzjTOA7wuid5OBt8COi6NHxGMklMw3aCUeYk3BO17Q5jg5p6g3C6UZKSyjBKLi8MyKREIAgOZ5ozZLLUPgp5NETNnOb+J7uoBHDeVztXqdvCOnpNKmt0j3hGXDLbbxfquBO6TlhcnR3RiialyM5w5A2+vuro6fUN52lfzUUZcGyG1rT3h8RJ+S9hpLruesHktWl0brsiw3vcgq3/p12PqRX84/Y9SZKiLSASFB6C9LOUerV/YwR5IhA5KpcJbdzZ78yzBUZUgHLiFnc3ngsjbJkPPhkDb2v6b8+69jY/UscmasboW3uAvZKTXB7FvJZMIzDTCDdovGR09bXV1VkIQ2Shl5KLKZufZH5izLC15LQLbKFuLLN0Y4RbTVJQw2esJnfWkBto2jxX81Fw3zUEyUv8Ucs26nCY2Ma97/ABlzgbehKrsh5E1LP2PK7W5NJcHqKigedyTf1VHJOU5Lok4cBht0U1DPrgzy1Esm1T5dhG4G66VHw6NsM7ymWqmZXZfgJuWC6uh8Jiu5EPmpmy3C4h+QfJXx+GULvP8Asg75+4OGRfwN+Sk/h1D/APp540/c08QwCJ4FmgWcDwsuo0EK47oMtr1M0+TSq8qxDxN2Ky6nQzqW7dktr1TbwykY9ThtwRt6LNXnJrymsFawfNrqGcEuPc3+8ZyCOpA6Ec3Xc0k5RwZNTTGafudvikDmtcNw4Aj2IuF2U8nDawe16eERmzFfstHPOOWM8P8AaJDW/UhRl0TgsySOIZba9zyRd1zckeZO9vquLfnOcHdT2rB1LCsVMAb4ei5cm4yTQ2bkycdnKLfgHyJWx/ELnwoopWm9TWbnBrTZxG5WWOo1Mc4ZZ8vCXKMb8+RA2JCteq1T9f4PFpYkZiXabE1hLTcjomdTZxJklp4Lsgh2r6gPB9V5LST6bJqqHaIuvz/I5x2ABC9jo8InhFfr83uPB2K0V6VIfsRNNmB7iSSrZ0JEoLJuU+LERuu7kjr0vcqt1pvols9GYnd9VSOELHSdLNBP14RRjUlveC2LilnJNx4hWURZ3jJIrNtxtxbnhZ3CuxtxfJ7iNiMbs2ybXfq3P1RaVewcPY1Zs0ytPhcVOOmi+yLrfqS9JnqZrbg3PlvdVy00eiHh5ZJ0faNODbnj4Kv5Zx6ZGVUX6Ht/arOJbWbpvY7K9VWNbtzKvAh7Fgb2hu52ta9lBu9fqZH5eBmg7SGu58Nl5Kd/uR+XibUmdLhpaQd/oqXO+bxJ5RLwII8VvaEwOLALkeStnK6yOJPghHTxXJSscxdr7EuXkINLBf0UTMkkYDrcldHTRlwQsliPJ3nsxnc/C6Rzjclh39nuaPoAuxB8HBtXmLQplZCZ1wz7TQ1MIJBdG4i3N2+MD4kALx9E4PEkz5poMekiAZcjS72Nxzdc+yjLO1VZF9kqc0SEGzjfpusr06NSawRwx2Qygk3N/NXOiO3gqc1nCLBX4xcgA8hZFU+y1Pjgj3121r/HdWbD2MSOrqu7SL+nRW1w5PJrymnTlwt6fD9VZJpnlVbwbcUTnHYk+gCqlJJYNCrx2yRhyxUzD7uCQjzLdI+qpeprg/NI8lGHoyXosgyj+ufHEOLE6n/Brf8ANUz1sXzHk9Uor0LJQdnVOHM7173WN9GwDv7XNh6Kl6+foiqb3PJd8OZDTNLaeNrGA8Dz9+VgtnKyWZENuVyZq+cSts9mppHBsVX68cHsI7SqYhlOhlOwMbiOmwPz4WqvU2xWC3dIhq7IFiBHMAT0kHPs4bK2Os90Wq/jki3ZGrGAgRB4HVjgf1srvm6pep6rYY5I5+CTsvqjewnzB39jwpeNB+p5iMnwyHq4C0gkWWmE01gg62nk3G1+2/kouOSO3BnopgWkG3PxVc485PNrMv8AxYcA7NAG3mpRr/khJPojHYrplN/e/VXKry5IPGcGnXY1fYeathQVzntIOtqi8krVCG1GK2zcfUXZlTvjwulY9pa4MNwed3ucPoQtUVwc+x5kWhSKwgPnDtXyG6hmNRF4qaVx36xuO+l3od7H9NlTKJsqsyVOiwyaQAsikcD1DHEfQLHO2EXy0delbokhTZGxCR33dNKfdpaPm6yLU1te/wC3P9Geypxlncv9lhi7K8UOl3dAe8jfruqJamC4cX/plu+OU9xPQ9lc7gO8ic13XQ9pH1cCsb1ViflXH7F3jV45Zvt7MYm2DqaZ59HtAv8A3lQ9bf6f0eqdbXaLFh2TI4wNOGsJHV7mOP8A1I46qfuVyvj6TJuHCZwLMpoIx7j9gVCXw/UPv+yCvq9W2Y6vB6jQ50sulgFy2FpufbZUvSTgtzi+CUb684j/ACRX9HprNdBFsR+KRwD7+tzdaK9JfYs7T2epqi+ZHkYXVxjeJxvy8Oa7f1AJNlC3S2w5lElHUVT6ZlqIZWxk93Jpbvq0+XO3P0VPhy+rBJThntHqgme9gPcyaSOdNufqoOtps9bjntGNmDTyFzRASy48RIB+FzwrqaLLOYo8ndXFcsksNwGdgLZe7e3fw6jf4G3K0S+H6hRctpnesqbwmbGG4O5ze8hkfGDfwvB26dVRRorL+lglZqIweJLJuyYdU2tqifb+K/8Akr5fCrkspoqWoqz0yKrsMmd+KkgefXTZZPBug+UXxtq/8mYnZca9tnYfTj3I/ZXbrYrOCHiLP1sgcQ7PHSXEUcFPflzbudb0u0WXlerkpLdlljujjtmlL2HjRZtW6/O7drrsqVjjvwv5M/zPoReJ9iUoN46lrtvzAj9AqLteqXsks/sewsUpbmVLFOy+vjBLWMktvZjhf4A2up1fE6JPGcfg8trb6LH2VdmXen7VWNs1jyGxHkuabEv9AenVdavEllHNtm48HcwFcZj9Q8CA/HNB5APuh6fgjA4A+S8whlnpMIC69wAvMIC6YQyLr0BAEAQ8CHoBXjimE2gmEMi6YQyF6eBMHougC8wgEwgAm1ewyxdegLzCGT8sm1ewyz9RJIZC9PAg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411" name="Picture 99" descr="http://www.adesca.org.gt/gestores/blog/wp-content/uploads/2013/02/buda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214422"/>
            <a:ext cx="1500198" cy="15194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412" name="Picture 7" descr="http://bepthai.com/wp-content/uploads/2013/01/Pad-thai-Thailand-1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5143512"/>
            <a:ext cx="1608334" cy="12049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2" name="TextBox 61"/>
          <p:cNvSpPr txBox="1"/>
          <p:nvPr/>
        </p:nvSpPr>
        <p:spPr>
          <a:xfrm>
            <a:off x="2500298" y="5429264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Tajlandska kuhinja – pirinač, nudle, meso (začinjeno i jako ljuto)</a:t>
            </a:r>
            <a:endParaRPr lang="en-US" i="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loi_kratong_ma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7-Point Star 8"/>
          <p:cNvSpPr/>
          <p:nvPr/>
        </p:nvSpPr>
        <p:spPr bwMode="auto">
          <a:xfrm>
            <a:off x="0" y="0"/>
            <a:ext cx="6429388" cy="4929198"/>
          </a:xfrm>
          <a:prstGeom prst="star7">
            <a:avLst/>
          </a:prstGeom>
          <a:solidFill>
            <a:srgbClr val="F4EE7C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"/>
              <a:tabLst/>
            </a:pPr>
            <a:r>
              <a:rPr kumimoji="0" lang="sr-Latn-RS" sz="20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Tajland je zemlja</a:t>
            </a:r>
            <a:r>
              <a:rPr kumimoji="0" lang="sr-Latn-RS" sz="2000" b="1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festivala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"/>
              <a:tabLst/>
            </a:pPr>
            <a:r>
              <a:rPr kumimoji="0" lang="sr-Latn-RS" sz="2000" b="1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Kulturnih događaja ima tokom cele godine, ali najviše nakon kišne sezone, kada i počinje glavna turistička sezona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"/>
              <a:tabLst/>
            </a:pPr>
            <a:r>
              <a:rPr lang="sr-Latn-RS" sz="2000" b="1" baseline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Događaji oslikavaju</a:t>
            </a:r>
            <a:r>
              <a:rPr lang="sr-Latn-RS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tradiciju, kulturu i verovanja Tajlanđana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"/>
              <a:tabLst/>
            </a:pPr>
            <a:r>
              <a:rPr kumimoji="0" lang="sr-Latn-RS" sz="20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U</a:t>
            </a:r>
            <a:r>
              <a:rPr kumimoji="0" lang="sr-Latn-RS" sz="2000" b="1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Tajlandu se organizuju neki od najneobičnijih festivala na </a:t>
            </a:r>
            <a:r>
              <a:rPr lang="sr-Latn-RS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svetu</a:t>
            </a:r>
            <a:endParaRPr lang="en-US" sz="2000" b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4" name="Picture 6" descr="http://www.inntron.com/images/thailand_sign_tri_52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786190"/>
            <a:ext cx="3857652" cy="3071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285720" y="714356"/>
          <a:ext cx="8429652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 bwMode="auto">
          <a:xfrm>
            <a:off x="142844" y="714356"/>
            <a:ext cx="3143272" cy="2071678"/>
          </a:xfrm>
          <a:prstGeom prst="cloud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20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SONGKRAN – TAJLANDSKA NOVA GODINA</a:t>
            </a:r>
            <a:endParaRPr kumimoji="0" lang="en-US" sz="20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Get-Wet-Songkran-Festival-Thail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85728"/>
            <a:ext cx="5214974" cy="30638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 descr="songkra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78567">
            <a:off x="0" y="3143248"/>
            <a:ext cx="5143504" cy="37147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Folded Corner 5"/>
          <p:cNvSpPr/>
          <p:nvPr/>
        </p:nvSpPr>
        <p:spPr bwMode="auto">
          <a:xfrm>
            <a:off x="5357818" y="3857628"/>
            <a:ext cx="3786182" cy="3000372"/>
          </a:xfrm>
          <a:prstGeom prst="foldedCorner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13 - 15.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Aprila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je </a:t>
            </a:r>
            <a:r>
              <a:rPr lang="sr-Latn-R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ajlandska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proslava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Nove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godine</a:t>
            </a:r>
            <a:endParaRPr lang="sr-Latn-RS" sz="2400" b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Songkran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doga</a:t>
            </a:r>
            <a:r>
              <a:rPr lang="vi-VN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aj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koji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označava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početak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solarnog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kalendara</a:t>
            </a:r>
            <a:r>
              <a:rPr lang="en-U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Latn-RS" sz="2400" b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Tradicionalni festival vode</a:t>
            </a:r>
            <a:endParaRPr lang="sr-Latn-RS" sz="24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kumimoji="0" lang="en-US" sz="18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e-Peng-Festival-floating-lanterns-in-Chiang-Mai-Thail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 descr="yi-peng-lantern-festival-chiang-mai-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0"/>
            <a:ext cx="4214811" cy="27146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2706" name="Picture 2" descr="530510_10200201785952575_136639388_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428868"/>
            <a:ext cx="3857652" cy="44291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Vertical Scroll 5"/>
          <p:cNvSpPr/>
          <p:nvPr/>
        </p:nvSpPr>
        <p:spPr bwMode="auto">
          <a:xfrm>
            <a:off x="0" y="785794"/>
            <a:ext cx="4071934" cy="4214842"/>
          </a:xfrm>
          <a:prstGeom prst="verticalScroll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sz="24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Loy Kratong festival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Posle Songkrana, najveći festival u Tajlandu</a:t>
            </a:r>
            <a:endParaRPr kumimoji="0" lang="sr-Latn-RS" sz="20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Održava se u novembru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r-Latn-RS" sz="20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Tradicionalni je Festival svetla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Latn-RS" sz="20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Bangkok i Sukotai su najbolja mesta za proslavu ovog festivala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r-Latn-RS" sz="20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Puštanje lampiona i “kratonga”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4" name="Picture 6" descr="http://4.bp.blogspot.com/-Udi8gRenmGE/UpGF5uAEkeI/AAAAAAAAFwk/_g3kYrmyMQk/s1600/IMG_30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16" y="3071810"/>
            <a:ext cx="4786384" cy="3786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3732" name="Picture 4" descr="http://upload.wikimedia.org/wikipedia/commons/thumb/5/5e/Loi_Krathong_2010_John_Shedrick.jpg/250px-Loi_Krathong_2010_John_Shedric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5944" y="285728"/>
            <a:ext cx="4155212" cy="29054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Picture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86095">
            <a:off x="207366" y="2954872"/>
            <a:ext cx="4289567" cy="39416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Cloud 1"/>
          <p:cNvSpPr/>
          <p:nvPr/>
        </p:nvSpPr>
        <p:spPr bwMode="auto">
          <a:xfrm>
            <a:off x="0" y="0"/>
            <a:ext cx="5072066" cy="3429000"/>
          </a:xfrm>
          <a:prstGeom prst="cloud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r-Latn-RS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Kratong</a:t>
            </a:r>
            <a:r>
              <a:rPr kumimoji="0" lang="sr-Latn-RS" sz="1600" b="1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se obično pravi od  lista banane, ljuske kokosa, cveća, i sveće pri čemu je običaj da se ubaci i novac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1600" b="1" baseline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1600" b="1" baseline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bično</a:t>
            </a:r>
            <a:r>
              <a:rPr lang="sr-Latn-RS" sz="1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se u kratong stavljaju i vlasi kose, što po verovanju Tajlanđana donosi sreću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r-Latn-RS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Pre puštanja kratonga</a:t>
            </a:r>
            <a:r>
              <a:rPr kumimoji="0" lang="sr-Latn-RS" sz="1600" b="1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u vodu treba poželeti želju, a ona će se ostvariti ukoliko se kratong ne prevrne</a:t>
            </a:r>
            <a:endParaRPr kumimoji="0" lang="en-US" sz="16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umblr_mdgak79pVW1rg5bu3o1_12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1"/>
            <a:ext cx="4286249" cy="25717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 descr="681x45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1" y="2500306"/>
            <a:ext cx="4214810" cy="26207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top-vegetaria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143512"/>
            <a:ext cx="9144000" cy="1714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Folded Corner 4"/>
          <p:cNvSpPr/>
          <p:nvPr/>
        </p:nvSpPr>
        <p:spPr bwMode="auto">
          <a:xfrm>
            <a:off x="0" y="0"/>
            <a:ext cx="4929190" cy="5143512"/>
          </a:xfrm>
          <a:prstGeom prst="foldedCorner">
            <a:avLst/>
          </a:prstGeom>
          <a:solidFill>
            <a:srgbClr val="F4EE7C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sr-Latn-RS" dirty="0" smtClean="0"/>
          </a:p>
          <a:p>
            <a:endParaRPr lang="sr-Latn-RS" dirty="0"/>
          </a:p>
          <a:p>
            <a:pPr>
              <a:buFont typeface="Arial" pitchFamily="34" charset="0"/>
              <a:buChar char="•"/>
            </a:pPr>
            <a:endParaRPr lang="sr-Latn-RS" sz="2000" i="0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Puketov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Vegetarijanski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festival je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manifestacija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koja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održava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tokom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devet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dana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oktobru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on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slavi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verovanje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kineske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zajednice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koje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podrazumeva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će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uzdržavanje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mesa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stimulisati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dobro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zdravlje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spokojnost</a:t>
            </a:r>
            <a:endParaRPr lang="sr-Latn-RS" sz="2000" b="1" i="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Latn-R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Učesnici i posetioci su obučeni u belo</a:t>
            </a:r>
          </a:p>
          <a:p>
            <a:pPr>
              <a:buFont typeface="Arial" pitchFamily="34" charset="0"/>
              <a:buChar char="•"/>
            </a:pPr>
            <a:r>
              <a:rPr lang="sr-Latn-RS" sz="2000" b="1" i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Hodanje po vatri i probadanje noževima je tipično za ovaj festival, međutim učesnici prolaze bez većih povreda – veruje se da je to zbog toga što ih čuvaju bogovi</a:t>
            </a:r>
            <a:endParaRPr lang="en-US" sz="2000" b="1" i="0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14290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VEGETERIJANSKI FESTIVAL</a:t>
            </a:r>
            <a:endParaRPr lang="en-US" sz="20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70TGp_koreaculture_dark">
  <a:themeElements>
    <a:clrScheme name="Default Design 2">
      <a:dk1>
        <a:srgbClr val="47452D"/>
      </a:dk1>
      <a:lt1>
        <a:srgbClr val="FFFFFF"/>
      </a:lt1>
      <a:dk2>
        <a:srgbClr val="988B3A"/>
      </a:dk2>
      <a:lt2>
        <a:srgbClr val="E8C972"/>
      </a:lt2>
      <a:accent1>
        <a:srgbClr val="EF8D21"/>
      </a:accent1>
      <a:accent2>
        <a:srgbClr val="6FB157"/>
      </a:accent2>
      <a:accent3>
        <a:srgbClr val="CAC4AE"/>
      </a:accent3>
      <a:accent4>
        <a:srgbClr val="DADADA"/>
      </a:accent4>
      <a:accent5>
        <a:srgbClr val="F6C5AB"/>
      </a:accent5>
      <a:accent6>
        <a:srgbClr val="64A04E"/>
      </a:accent6>
      <a:hlink>
        <a:srgbClr val="D54F6F"/>
      </a:hlink>
      <a:folHlink>
        <a:srgbClr val="5AC2C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462300"/>
        </a:dk1>
        <a:lt1>
          <a:srgbClr val="FFFFFF"/>
        </a:lt1>
        <a:dk2>
          <a:srgbClr val="B64C1C"/>
        </a:dk2>
        <a:lt2>
          <a:srgbClr val="F7A707"/>
        </a:lt2>
        <a:accent1>
          <a:srgbClr val="5FB858"/>
        </a:accent1>
        <a:accent2>
          <a:srgbClr val="465BC2"/>
        </a:accent2>
        <a:accent3>
          <a:srgbClr val="D7B2AB"/>
        </a:accent3>
        <a:accent4>
          <a:srgbClr val="DADADA"/>
        </a:accent4>
        <a:accent5>
          <a:srgbClr val="B6D8B4"/>
        </a:accent5>
        <a:accent6>
          <a:srgbClr val="3F52B0"/>
        </a:accent6>
        <a:hlink>
          <a:srgbClr val="5594AB"/>
        </a:hlink>
        <a:folHlink>
          <a:srgbClr val="CC50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47452D"/>
        </a:dk1>
        <a:lt1>
          <a:srgbClr val="FFFFFF"/>
        </a:lt1>
        <a:dk2>
          <a:srgbClr val="988B3A"/>
        </a:dk2>
        <a:lt2>
          <a:srgbClr val="E8C972"/>
        </a:lt2>
        <a:accent1>
          <a:srgbClr val="EF8D21"/>
        </a:accent1>
        <a:accent2>
          <a:srgbClr val="6FB157"/>
        </a:accent2>
        <a:accent3>
          <a:srgbClr val="CAC4AE"/>
        </a:accent3>
        <a:accent4>
          <a:srgbClr val="DADADA"/>
        </a:accent4>
        <a:accent5>
          <a:srgbClr val="F6C5AB"/>
        </a:accent5>
        <a:accent6>
          <a:srgbClr val="64A04E"/>
        </a:accent6>
        <a:hlink>
          <a:srgbClr val="D54F6F"/>
        </a:hlink>
        <a:folHlink>
          <a:srgbClr val="5AC2C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264C"/>
        </a:dk1>
        <a:lt1>
          <a:srgbClr val="FFFFFF"/>
        </a:lt1>
        <a:dk2>
          <a:srgbClr val="357D9D"/>
        </a:dk2>
        <a:lt2>
          <a:srgbClr val="73D1E7"/>
        </a:lt2>
        <a:accent1>
          <a:srgbClr val="D64E4E"/>
        </a:accent1>
        <a:accent2>
          <a:srgbClr val="EE7A1A"/>
        </a:accent2>
        <a:accent3>
          <a:srgbClr val="AEBFCC"/>
        </a:accent3>
        <a:accent4>
          <a:srgbClr val="DADADA"/>
        </a:accent4>
        <a:accent5>
          <a:srgbClr val="E8B2B2"/>
        </a:accent5>
        <a:accent6>
          <a:srgbClr val="D86E16"/>
        </a:accent6>
        <a:hlink>
          <a:srgbClr val="2ED270"/>
        </a:hlink>
        <a:folHlink>
          <a:srgbClr val="A74CD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570TGp_koreaculture_dark</Template>
  <TotalTime>520</TotalTime>
  <Words>547</Words>
  <Application>Microsoft Office PowerPoint</Application>
  <PresentationFormat>On-screen Show (4:3)</PresentationFormat>
  <Paragraphs>68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570TGp_koreaculture_dark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Sanja</dc:creator>
  <cp:lastModifiedBy>Sanja</cp:lastModifiedBy>
  <cp:revision>43</cp:revision>
  <dcterms:created xsi:type="dcterms:W3CDTF">2014-03-02T14:35:37Z</dcterms:created>
  <dcterms:modified xsi:type="dcterms:W3CDTF">2018-06-10T11:38:27Z</dcterms:modified>
</cp:coreProperties>
</file>