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74" r:id="rId9"/>
    <p:sldId id="263" r:id="rId10"/>
    <p:sldId id="262" r:id="rId11"/>
    <p:sldId id="264" r:id="rId12"/>
    <p:sldId id="265" r:id="rId13"/>
    <p:sldId id="266" r:id="rId14"/>
    <p:sldId id="267" r:id="rId15"/>
    <p:sldId id="276" r:id="rId16"/>
    <p:sldId id="269" r:id="rId17"/>
    <p:sldId id="279" r:id="rId18"/>
    <p:sldId id="272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EEEB75"/>
    <a:srgbClr val="E7E757"/>
    <a:srgbClr val="6CDD51"/>
    <a:srgbClr val="256A20"/>
    <a:srgbClr val="FF66FF"/>
    <a:srgbClr val="EDED13"/>
    <a:srgbClr val="F3C97D"/>
    <a:srgbClr val="FFFF99"/>
    <a:srgbClr val="A95B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1C4B8-C24B-43E8-A9E6-16615242A879}" type="doc">
      <dgm:prSet loTypeId="urn:microsoft.com/office/officeart/2005/8/layout/venn1" loCatId="relationship" qsTypeId="urn:microsoft.com/office/officeart/2005/8/quickstyle/3d1" qsCatId="3D" csTypeId="urn:microsoft.com/office/officeart/2005/8/colors/accent1_2" csCatId="accent1" phldr="1"/>
      <dgm:spPr/>
    </dgm:pt>
    <dgm:pt modelId="{8D5F9E5C-58EE-4AB4-8771-2FDA88EE5AE8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EKONOMSKI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933E1165-CC13-4127-BA88-311E88557F51}" type="parTrans" cxnId="{C169CE61-4A2C-4493-932F-2460186BA0FB}">
      <dgm:prSet/>
      <dgm:spPr/>
      <dgm:t>
        <a:bodyPr/>
        <a:lstStyle/>
        <a:p>
          <a:endParaRPr lang="en-US"/>
        </a:p>
      </dgm:t>
    </dgm:pt>
    <dgm:pt modelId="{C9DB7B76-4839-497E-A7B0-7FB99B76B957}" type="sibTrans" cxnId="{C169CE61-4A2C-4493-932F-2460186BA0FB}">
      <dgm:prSet/>
      <dgm:spPr/>
      <dgm:t>
        <a:bodyPr/>
        <a:lstStyle/>
        <a:p>
          <a:endParaRPr lang="en-US"/>
        </a:p>
      </dgm:t>
    </dgm:pt>
    <dgm:pt modelId="{168CAC56-7CC7-4D77-AE5A-BFF535A83013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KULTURNI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25DEC234-B308-4A7A-8612-06CCABF38D86}" type="parTrans" cxnId="{2DEEC72B-8A9F-4419-8AEE-E31ECF7E67A1}">
      <dgm:prSet/>
      <dgm:spPr/>
      <dgm:t>
        <a:bodyPr/>
        <a:lstStyle/>
        <a:p>
          <a:endParaRPr lang="en-US"/>
        </a:p>
      </dgm:t>
    </dgm:pt>
    <dgm:pt modelId="{AA4FDD32-65D7-4291-9F0F-557ECDF5D9D7}" type="sibTrans" cxnId="{2DEEC72B-8A9F-4419-8AEE-E31ECF7E67A1}">
      <dgm:prSet/>
      <dgm:spPr/>
      <dgm:t>
        <a:bodyPr/>
        <a:lstStyle/>
        <a:p>
          <a:endParaRPr lang="en-US"/>
        </a:p>
      </dgm:t>
    </dgm:pt>
    <dgm:pt modelId="{C4CC00CE-E558-4802-B760-843BDE257067}">
      <dgm:prSet phldrT="[Text]"/>
      <dgm:spPr>
        <a:solidFill>
          <a:srgbClr val="E7E757">
            <a:alpha val="50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b="0" dirty="0" smtClean="0">
              <a:latin typeface="Times New Roman" pitchFamily="18" charset="0"/>
              <a:cs typeface="Times New Roman" pitchFamily="18" charset="0"/>
            </a:rPr>
            <a:t>DRUŠTVENI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F97D2E87-93F5-4C70-8D5C-BE1B9C66A121}" type="parTrans" cxnId="{2DB9C158-627E-4B45-96D4-7ABA99E53211}">
      <dgm:prSet/>
      <dgm:spPr/>
      <dgm:t>
        <a:bodyPr/>
        <a:lstStyle/>
        <a:p>
          <a:endParaRPr lang="en-US"/>
        </a:p>
      </dgm:t>
    </dgm:pt>
    <dgm:pt modelId="{ADC44B9C-136F-4902-A2EE-236F497AEF82}" type="sibTrans" cxnId="{2DB9C158-627E-4B45-96D4-7ABA99E53211}">
      <dgm:prSet/>
      <dgm:spPr/>
      <dgm:t>
        <a:bodyPr/>
        <a:lstStyle/>
        <a:p>
          <a:endParaRPr lang="en-US"/>
        </a:p>
      </dgm:t>
    </dgm:pt>
    <dgm:pt modelId="{C234FEA5-62B4-46C6-A78C-EF8545623BB0}" type="pres">
      <dgm:prSet presAssocID="{4D01C4B8-C24B-43E8-A9E6-16615242A879}" presName="compositeShape" presStyleCnt="0">
        <dgm:presLayoutVars>
          <dgm:chMax val="7"/>
          <dgm:dir/>
          <dgm:resizeHandles val="exact"/>
        </dgm:presLayoutVars>
      </dgm:prSet>
      <dgm:spPr/>
    </dgm:pt>
    <dgm:pt modelId="{90EE4906-2939-47DB-B225-0231EBD09E3E}" type="pres">
      <dgm:prSet presAssocID="{8D5F9E5C-58EE-4AB4-8771-2FDA88EE5AE8}" presName="circ1" presStyleLbl="vennNode1" presStyleIdx="0" presStyleCnt="3" custLinFactNeighborX="-6977" custLinFactNeighborY="-533"/>
      <dgm:spPr/>
      <dgm:t>
        <a:bodyPr/>
        <a:lstStyle/>
        <a:p>
          <a:endParaRPr lang="en-US"/>
        </a:p>
      </dgm:t>
    </dgm:pt>
    <dgm:pt modelId="{95F30DA8-3B2D-4E90-9C89-E5416E0DC734}" type="pres">
      <dgm:prSet presAssocID="{8D5F9E5C-58EE-4AB4-8771-2FDA88EE5AE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F01529-30D1-42BF-809D-B25145D8D8BD}" type="pres">
      <dgm:prSet presAssocID="{168CAC56-7CC7-4D77-AE5A-BFF535A83013}" presName="circ2" presStyleLbl="vennNode1" presStyleIdx="1" presStyleCnt="3"/>
      <dgm:spPr/>
      <dgm:t>
        <a:bodyPr/>
        <a:lstStyle/>
        <a:p>
          <a:endParaRPr lang="en-US"/>
        </a:p>
      </dgm:t>
    </dgm:pt>
    <dgm:pt modelId="{B0D9DF34-875F-45C6-A046-999B4DA78DAC}" type="pres">
      <dgm:prSet presAssocID="{168CAC56-7CC7-4D77-AE5A-BFF535A8301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C0A00-E5D4-41D6-B210-D47C11DD3E50}" type="pres">
      <dgm:prSet presAssocID="{C4CC00CE-E558-4802-B760-843BDE257067}" presName="circ3" presStyleLbl="vennNode1" presStyleIdx="2" presStyleCnt="3" custLinFactNeighborX="-1417" custLinFactNeighborY="-417"/>
      <dgm:spPr/>
      <dgm:t>
        <a:bodyPr/>
        <a:lstStyle/>
        <a:p>
          <a:endParaRPr lang="en-US"/>
        </a:p>
      </dgm:t>
    </dgm:pt>
    <dgm:pt modelId="{25B17314-0CFB-4555-8527-D9E8776B9E30}" type="pres">
      <dgm:prSet presAssocID="{C4CC00CE-E558-4802-B760-843BDE25706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C58239-2481-470E-A604-F3AE773F5262}" type="presOf" srcId="{4D01C4B8-C24B-43E8-A9E6-16615242A879}" destId="{C234FEA5-62B4-46C6-A78C-EF8545623BB0}" srcOrd="0" destOrd="0" presId="urn:microsoft.com/office/officeart/2005/8/layout/venn1"/>
    <dgm:cxn modelId="{C22E239E-6E2C-4D7E-98FE-BB25DA8A8F3F}" type="presOf" srcId="{8D5F9E5C-58EE-4AB4-8771-2FDA88EE5AE8}" destId="{95F30DA8-3B2D-4E90-9C89-E5416E0DC734}" srcOrd="1" destOrd="0" presId="urn:microsoft.com/office/officeart/2005/8/layout/venn1"/>
    <dgm:cxn modelId="{2DB9C158-627E-4B45-96D4-7ABA99E53211}" srcId="{4D01C4B8-C24B-43E8-A9E6-16615242A879}" destId="{C4CC00CE-E558-4802-B760-843BDE257067}" srcOrd="2" destOrd="0" parTransId="{F97D2E87-93F5-4C70-8D5C-BE1B9C66A121}" sibTransId="{ADC44B9C-136F-4902-A2EE-236F497AEF82}"/>
    <dgm:cxn modelId="{EDB9B9F2-3108-43A2-B656-FB3AF75EE28E}" type="presOf" srcId="{C4CC00CE-E558-4802-B760-843BDE257067}" destId="{25B17314-0CFB-4555-8527-D9E8776B9E30}" srcOrd="1" destOrd="0" presId="urn:microsoft.com/office/officeart/2005/8/layout/venn1"/>
    <dgm:cxn modelId="{DE019C30-4174-4AEB-AA12-18606E59450D}" type="presOf" srcId="{8D5F9E5C-58EE-4AB4-8771-2FDA88EE5AE8}" destId="{90EE4906-2939-47DB-B225-0231EBD09E3E}" srcOrd="0" destOrd="0" presId="urn:microsoft.com/office/officeart/2005/8/layout/venn1"/>
    <dgm:cxn modelId="{20346A56-6624-4429-8256-0065D74E7243}" type="presOf" srcId="{168CAC56-7CC7-4D77-AE5A-BFF535A83013}" destId="{B0D9DF34-875F-45C6-A046-999B4DA78DAC}" srcOrd="1" destOrd="0" presId="urn:microsoft.com/office/officeart/2005/8/layout/venn1"/>
    <dgm:cxn modelId="{771BBC9C-7DDA-4ABB-8269-2643C8BA0EC4}" type="presOf" srcId="{168CAC56-7CC7-4D77-AE5A-BFF535A83013}" destId="{13F01529-30D1-42BF-809D-B25145D8D8BD}" srcOrd="0" destOrd="0" presId="urn:microsoft.com/office/officeart/2005/8/layout/venn1"/>
    <dgm:cxn modelId="{C169CE61-4A2C-4493-932F-2460186BA0FB}" srcId="{4D01C4B8-C24B-43E8-A9E6-16615242A879}" destId="{8D5F9E5C-58EE-4AB4-8771-2FDA88EE5AE8}" srcOrd="0" destOrd="0" parTransId="{933E1165-CC13-4127-BA88-311E88557F51}" sibTransId="{C9DB7B76-4839-497E-A7B0-7FB99B76B957}"/>
    <dgm:cxn modelId="{D1EAB298-FE28-4304-8F84-0E34396547EC}" type="presOf" srcId="{C4CC00CE-E558-4802-B760-843BDE257067}" destId="{FADC0A00-E5D4-41D6-B210-D47C11DD3E50}" srcOrd="0" destOrd="0" presId="urn:microsoft.com/office/officeart/2005/8/layout/venn1"/>
    <dgm:cxn modelId="{2DEEC72B-8A9F-4419-8AEE-E31ECF7E67A1}" srcId="{4D01C4B8-C24B-43E8-A9E6-16615242A879}" destId="{168CAC56-7CC7-4D77-AE5A-BFF535A83013}" srcOrd="1" destOrd="0" parTransId="{25DEC234-B308-4A7A-8612-06CCABF38D86}" sibTransId="{AA4FDD32-65D7-4291-9F0F-557ECDF5D9D7}"/>
    <dgm:cxn modelId="{A2C9ED8C-31CD-4E51-A15E-A68CDCBCF0A2}" type="presParOf" srcId="{C234FEA5-62B4-46C6-A78C-EF8545623BB0}" destId="{90EE4906-2939-47DB-B225-0231EBD09E3E}" srcOrd="0" destOrd="0" presId="urn:microsoft.com/office/officeart/2005/8/layout/venn1"/>
    <dgm:cxn modelId="{01B0E477-B19F-49A5-99D7-0A5FCA08DE5C}" type="presParOf" srcId="{C234FEA5-62B4-46C6-A78C-EF8545623BB0}" destId="{95F30DA8-3B2D-4E90-9C89-E5416E0DC734}" srcOrd="1" destOrd="0" presId="urn:microsoft.com/office/officeart/2005/8/layout/venn1"/>
    <dgm:cxn modelId="{3D3E933E-9F25-4F4B-A4CF-8BD83140D377}" type="presParOf" srcId="{C234FEA5-62B4-46C6-A78C-EF8545623BB0}" destId="{13F01529-30D1-42BF-809D-B25145D8D8BD}" srcOrd="2" destOrd="0" presId="urn:microsoft.com/office/officeart/2005/8/layout/venn1"/>
    <dgm:cxn modelId="{31BDB13E-30A1-46D3-8B88-D8827ABF4722}" type="presParOf" srcId="{C234FEA5-62B4-46C6-A78C-EF8545623BB0}" destId="{B0D9DF34-875F-45C6-A046-999B4DA78DAC}" srcOrd="3" destOrd="0" presId="urn:microsoft.com/office/officeart/2005/8/layout/venn1"/>
    <dgm:cxn modelId="{425A31CC-9BBE-47AD-AE6D-CE7AAD33BB6E}" type="presParOf" srcId="{C234FEA5-62B4-46C6-A78C-EF8545623BB0}" destId="{FADC0A00-E5D4-41D6-B210-D47C11DD3E50}" srcOrd="4" destOrd="0" presId="urn:microsoft.com/office/officeart/2005/8/layout/venn1"/>
    <dgm:cxn modelId="{531C861A-46A8-4DBB-A09C-D3CB9DC57D2D}" type="presParOf" srcId="{C234FEA5-62B4-46C6-A78C-EF8545623BB0}" destId="{25B17314-0CFB-4555-8527-D9E8776B9E30}" srcOrd="5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D24CE9-98CF-4633-8C55-BBDFBFE95D7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AC25DA-B312-4C61-9DF3-E548E83C19F7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S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pecific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D155F4-4FED-4564-AC21-0720A542667B}" type="parTrans" cxnId="{4A5E616D-AA56-4AEA-9CA7-EB41715E89EF}">
      <dgm:prSet/>
      <dgm:spPr/>
      <dgm:t>
        <a:bodyPr/>
        <a:lstStyle/>
        <a:p>
          <a:endParaRPr lang="en-US"/>
        </a:p>
      </dgm:t>
    </dgm:pt>
    <dgm:pt modelId="{F582694F-FCF8-40E2-9D47-4CA55CA8703C}" type="sibTrans" cxnId="{4A5E616D-AA56-4AEA-9CA7-EB41715E89EF}">
      <dgm:prSet/>
      <dgm:spPr/>
      <dgm:t>
        <a:bodyPr/>
        <a:lstStyle/>
        <a:p>
          <a:endParaRPr lang="en-US"/>
        </a:p>
      </dgm:t>
    </dgm:pt>
    <dgm:pt modelId="{2920C2AA-462F-49A0-9E48-419D63AABC0B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JASNO ODREĐENI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244E8-19B0-496B-BBFE-E018A160ADDF}" type="parTrans" cxnId="{F4810878-2E1B-42B5-AE36-850E1EB40B00}">
      <dgm:prSet/>
      <dgm:spPr/>
      <dgm:t>
        <a:bodyPr/>
        <a:lstStyle/>
        <a:p>
          <a:endParaRPr lang="en-US"/>
        </a:p>
      </dgm:t>
    </dgm:pt>
    <dgm:pt modelId="{7394774B-6E22-48D1-BD2F-57C1C53C40C8}" type="sibTrans" cxnId="{F4810878-2E1B-42B5-AE36-850E1EB40B00}">
      <dgm:prSet/>
      <dgm:spPr/>
      <dgm:t>
        <a:bodyPr/>
        <a:lstStyle/>
        <a:p>
          <a:endParaRPr lang="en-US"/>
        </a:p>
      </dgm:t>
    </dgm:pt>
    <dgm:pt modelId="{51916468-EB4A-42E0-8365-84C068B11A1B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M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easurable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189948-794F-4974-AE25-6A1B7E86B90F}" type="parTrans" cxnId="{F2502E8A-4506-4DCA-BF2D-ADA532D92FEE}">
      <dgm:prSet/>
      <dgm:spPr/>
      <dgm:t>
        <a:bodyPr/>
        <a:lstStyle/>
        <a:p>
          <a:endParaRPr lang="en-US"/>
        </a:p>
      </dgm:t>
    </dgm:pt>
    <dgm:pt modelId="{3E9556AE-13EB-4816-AB50-EE8CBBC569C9}" type="sibTrans" cxnId="{F2502E8A-4506-4DCA-BF2D-ADA532D92FEE}">
      <dgm:prSet/>
      <dgm:spPr/>
      <dgm:t>
        <a:bodyPr/>
        <a:lstStyle/>
        <a:p>
          <a:endParaRPr lang="en-US"/>
        </a:p>
      </dgm:t>
    </dgm:pt>
    <dgm:pt modelId="{00C525C8-3AA4-444A-A552-4F80110570D7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KVANTITATIVNO MERLJIVI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2DD575-436B-4D68-8584-1BE9D4337645}" type="parTrans" cxnId="{A33A914D-A0C0-489F-9224-A4ED2B403CC5}">
      <dgm:prSet/>
      <dgm:spPr/>
      <dgm:t>
        <a:bodyPr/>
        <a:lstStyle/>
        <a:p>
          <a:endParaRPr lang="en-US"/>
        </a:p>
      </dgm:t>
    </dgm:pt>
    <dgm:pt modelId="{75F6C9F9-5B6F-491B-ABEB-AB3D699492C9}" type="sibTrans" cxnId="{A33A914D-A0C0-489F-9224-A4ED2B403CC5}">
      <dgm:prSet/>
      <dgm:spPr/>
      <dgm:t>
        <a:bodyPr/>
        <a:lstStyle/>
        <a:p>
          <a:endParaRPr lang="en-US"/>
        </a:p>
      </dgm:t>
    </dgm:pt>
    <dgm:pt modelId="{0ABA9FEF-B4FC-44A7-953E-AB2B8D0597C7}">
      <dgm:prSet phldrT="[Text]"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endParaRPr lang="x-none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endParaRPr lang="x-none" sz="1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x-none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chieva</a:t>
          </a:r>
        </a:p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ble</a:t>
          </a:r>
        </a:p>
        <a:p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ECE71C-7435-46EC-953A-EFA334F91E26}" type="parTrans" cxnId="{F3694E92-1975-4792-86F9-BCC95A799470}">
      <dgm:prSet/>
      <dgm:spPr/>
      <dgm:t>
        <a:bodyPr/>
        <a:lstStyle/>
        <a:p>
          <a:endParaRPr lang="en-US"/>
        </a:p>
      </dgm:t>
    </dgm:pt>
    <dgm:pt modelId="{82B324E5-C2C1-4644-ACB9-E8A4083A0013}" type="sibTrans" cxnId="{F3694E92-1975-4792-86F9-BCC95A799470}">
      <dgm:prSet/>
      <dgm:spPr/>
      <dgm:t>
        <a:bodyPr/>
        <a:lstStyle/>
        <a:p>
          <a:endParaRPr lang="en-US"/>
        </a:p>
      </dgm:t>
    </dgm:pt>
    <dgm:pt modelId="{36402498-F7A7-4ABD-A4C8-EFEFDE5EBBE3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DOSTIŽNI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4C7A34-05F4-4B3F-8C0D-A8FE3545D4A6}" type="parTrans" cxnId="{974D67C2-6CA2-4D3A-966B-C1F962E97725}">
      <dgm:prSet/>
      <dgm:spPr/>
      <dgm:t>
        <a:bodyPr/>
        <a:lstStyle/>
        <a:p>
          <a:endParaRPr lang="en-US"/>
        </a:p>
      </dgm:t>
    </dgm:pt>
    <dgm:pt modelId="{2939A84B-FF30-4A88-AE6D-1429BB11DB6E}" type="sibTrans" cxnId="{974D67C2-6CA2-4D3A-966B-C1F962E97725}">
      <dgm:prSet/>
      <dgm:spPr/>
      <dgm:t>
        <a:bodyPr/>
        <a:lstStyle/>
        <a:p>
          <a:endParaRPr lang="en-US"/>
        </a:p>
      </dgm:t>
    </dgm:pt>
    <dgm:pt modelId="{0BA08961-EEC7-472F-8D1A-57AADBD3702B}">
      <dgm:prSet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R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easonable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65695B-121A-4C73-AFBE-04D2719A91E5}" type="parTrans" cxnId="{492B4530-387C-4804-ABE8-D4A2099008B9}">
      <dgm:prSet/>
      <dgm:spPr/>
      <dgm:t>
        <a:bodyPr/>
        <a:lstStyle/>
        <a:p>
          <a:endParaRPr lang="en-US"/>
        </a:p>
      </dgm:t>
    </dgm:pt>
    <dgm:pt modelId="{31FCE3B1-0BC8-426F-B7A6-ABDE802387AF}" type="sibTrans" cxnId="{492B4530-387C-4804-ABE8-D4A2099008B9}">
      <dgm:prSet/>
      <dgm:spPr/>
      <dgm:t>
        <a:bodyPr/>
        <a:lstStyle/>
        <a:p>
          <a:endParaRPr lang="en-US"/>
        </a:p>
      </dgm:t>
    </dgm:pt>
    <dgm:pt modelId="{357880E9-414B-4C5C-B5C5-FDEDC72EDA24}">
      <dgm:prSet custT="1"/>
      <dgm:spPr>
        <a:solidFill>
          <a:srgbClr val="F3C97D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28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T</a:t>
          </a:r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imed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4C5220-2C09-445D-BFCD-0B027ED8DD9B}" type="parTrans" cxnId="{50E8D1B0-1C57-4153-BF70-77A7D1A58896}">
      <dgm:prSet/>
      <dgm:spPr/>
      <dgm:t>
        <a:bodyPr/>
        <a:lstStyle/>
        <a:p>
          <a:endParaRPr lang="en-US"/>
        </a:p>
      </dgm:t>
    </dgm:pt>
    <dgm:pt modelId="{8EE14308-3D26-4BB9-821A-CD035016621C}" type="sibTrans" cxnId="{50E8D1B0-1C57-4153-BF70-77A7D1A58896}">
      <dgm:prSet/>
      <dgm:spPr/>
      <dgm:t>
        <a:bodyPr/>
        <a:lstStyle/>
        <a:p>
          <a:endParaRPr lang="en-US"/>
        </a:p>
      </dgm:t>
    </dgm:pt>
    <dgm:pt modelId="{B9E14176-EA21-46E0-B472-BB357F3FA2F1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REALISTIČNI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6B6123-5C00-4526-A29D-6B96D91D0314}" type="parTrans" cxnId="{420D89C8-9EE5-42CB-872F-4B64655359CD}">
      <dgm:prSet/>
      <dgm:spPr/>
      <dgm:t>
        <a:bodyPr/>
        <a:lstStyle/>
        <a:p>
          <a:endParaRPr lang="en-US"/>
        </a:p>
      </dgm:t>
    </dgm:pt>
    <dgm:pt modelId="{35820CED-2BD9-49D3-BEDF-B175DB15B6BC}" type="sibTrans" cxnId="{420D89C8-9EE5-42CB-872F-4B64655359CD}">
      <dgm:prSet/>
      <dgm:spPr/>
      <dgm:t>
        <a:bodyPr/>
        <a:lstStyle/>
        <a:p>
          <a:endParaRPr lang="en-US"/>
        </a:p>
      </dgm:t>
    </dgm:pt>
    <dgm:pt modelId="{0AD9A205-F680-4ABA-AEBF-921EE8642656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VREMENSKI ODREĐENI</a:t>
          </a:r>
          <a:endParaRPr lang="en-US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6E65D7-8BFD-44CE-A299-C7F594DA4B98}" type="parTrans" cxnId="{3A74F13E-193E-4AA4-9773-50235B2A93C6}">
      <dgm:prSet/>
      <dgm:spPr/>
      <dgm:t>
        <a:bodyPr/>
        <a:lstStyle/>
        <a:p>
          <a:endParaRPr lang="en-US"/>
        </a:p>
      </dgm:t>
    </dgm:pt>
    <dgm:pt modelId="{101C4445-0313-4B4E-9C52-220C7C0F5CDC}" type="sibTrans" cxnId="{3A74F13E-193E-4AA4-9773-50235B2A93C6}">
      <dgm:prSet/>
      <dgm:spPr/>
      <dgm:t>
        <a:bodyPr/>
        <a:lstStyle/>
        <a:p>
          <a:endParaRPr lang="en-US"/>
        </a:p>
      </dgm:t>
    </dgm:pt>
    <dgm:pt modelId="{AD6EEF8A-4A6E-422E-A4D1-EBB18C7A7E05}" type="pres">
      <dgm:prSet presAssocID="{62D24CE9-98CF-4633-8C55-BBDFBFE95D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5EFBF3-BC70-4E0D-BDDE-0835C30D243D}" type="pres">
      <dgm:prSet presAssocID="{45AC25DA-B312-4C61-9DF3-E548E83C19F7}" presName="composite" presStyleCnt="0"/>
      <dgm:spPr/>
    </dgm:pt>
    <dgm:pt modelId="{54187526-1861-4BAB-A1B7-B09BA985BF16}" type="pres">
      <dgm:prSet presAssocID="{45AC25DA-B312-4C61-9DF3-E548E83C19F7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D142F6-BDBA-4E31-AF29-860E25411C20}" type="pres">
      <dgm:prSet presAssocID="{45AC25DA-B312-4C61-9DF3-E548E83C19F7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D90071-DF73-4284-AA42-D1D92302A7EB}" type="pres">
      <dgm:prSet presAssocID="{F582694F-FCF8-40E2-9D47-4CA55CA8703C}" presName="sp" presStyleCnt="0"/>
      <dgm:spPr/>
    </dgm:pt>
    <dgm:pt modelId="{AEDC1EAD-3ED8-4AB0-B2ED-4D842B0E3DF2}" type="pres">
      <dgm:prSet presAssocID="{51916468-EB4A-42E0-8365-84C068B11A1B}" presName="composite" presStyleCnt="0"/>
      <dgm:spPr/>
    </dgm:pt>
    <dgm:pt modelId="{985EB433-B0BB-4ECD-A2A3-2FF1F67FC609}" type="pres">
      <dgm:prSet presAssocID="{51916468-EB4A-42E0-8365-84C068B11A1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D42C63-FCB3-4E7B-9B63-E61143B533C5}" type="pres">
      <dgm:prSet presAssocID="{51916468-EB4A-42E0-8365-84C068B11A1B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935A0-026A-462A-AC6B-2FD658069996}" type="pres">
      <dgm:prSet presAssocID="{3E9556AE-13EB-4816-AB50-EE8CBBC569C9}" presName="sp" presStyleCnt="0"/>
      <dgm:spPr/>
    </dgm:pt>
    <dgm:pt modelId="{0305474F-6891-4C9F-9229-761718750B33}" type="pres">
      <dgm:prSet presAssocID="{0ABA9FEF-B4FC-44A7-953E-AB2B8D0597C7}" presName="composite" presStyleCnt="0"/>
      <dgm:spPr/>
    </dgm:pt>
    <dgm:pt modelId="{30B38D53-421B-4ABC-AC03-2776A8CB1532}" type="pres">
      <dgm:prSet presAssocID="{0ABA9FEF-B4FC-44A7-953E-AB2B8D0597C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8BD4E-F20D-4A96-8B2A-9EF745426657}" type="pres">
      <dgm:prSet presAssocID="{0ABA9FEF-B4FC-44A7-953E-AB2B8D0597C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1E210D-7BD1-44A9-BB4C-7744EAE7DD03}" type="pres">
      <dgm:prSet presAssocID="{82B324E5-C2C1-4644-ACB9-E8A4083A0013}" presName="sp" presStyleCnt="0"/>
      <dgm:spPr/>
    </dgm:pt>
    <dgm:pt modelId="{F8E5D6F5-3FA7-4259-BC6F-6177A3AD74E6}" type="pres">
      <dgm:prSet presAssocID="{0BA08961-EEC7-472F-8D1A-57AADBD3702B}" presName="composite" presStyleCnt="0"/>
      <dgm:spPr/>
    </dgm:pt>
    <dgm:pt modelId="{0D204E1B-B137-4238-B752-81C566C3F07A}" type="pres">
      <dgm:prSet presAssocID="{0BA08961-EEC7-472F-8D1A-57AADBD3702B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C6EFC-AE64-454D-84EB-E8A3675D9D0B}" type="pres">
      <dgm:prSet presAssocID="{0BA08961-EEC7-472F-8D1A-57AADBD3702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EC1D0C-6CC9-4F3C-BB6B-1C6B23E840A1}" type="pres">
      <dgm:prSet presAssocID="{31FCE3B1-0BC8-426F-B7A6-ABDE802387AF}" presName="sp" presStyleCnt="0"/>
      <dgm:spPr/>
    </dgm:pt>
    <dgm:pt modelId="{5D3AC55D-A9AF-43C1-B97C-83330210B022}" type="pres">
      <dgm:prSet presAssocID="{357880E9-414B-4C5C-B5C5-FDEDC72EDA24}" presName="composite" presStyleCnt="0"/>
      <dgm:spPr/>
    </dgm:pt>
    <dgm:pt modelId="{3E0938E3-F580-4983-ABD1-42962007D866}" type="pres">
      <dgm:prSet presAssocID="{357880E9-414B-4C5C-B5C5-FDEDC72EDA2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A3149-125B-443A-BDDB-19A3824FC60D}" type="pres">
      <dgm:prSet presAssocID="{357880E9-414B-4C5C-B5C5-FDEDC72EDA2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502E8A-4506-4DCA-BF2D-ADA532D92FEE}" srcId="{62D24CE9-98CF-4633-8C55-BBDFBFE95D7C}" destId="{51916468-EB4A-42E0-8365-84C068B11A1B}" srcOrd="1" destOrd="0" parTransId="{DB189948-794F-4974-AE25-6A1B7E86B90F}" sibTransId="{3E9556AE-13EB-4816-AB50-EE8CBBC569C9}"/>
    <dgm:cxn modelId="{D4BDDC4C-1F59-4B88-8CBA-F0AB8A12EA54}" type="presOf" srcId="{0ABA9FEF-B4FC-44A7-953E-AB2B8D0597C7}" destId="{30B38D53-421B-4ABC-AC03-2776A8CB1532}" srcOrd="0" destOrd="0" presId="urn:microsoft.com/office/officeart/2005/8/layout/chevron2"/>
    <dgm:cxn modelId="{A33A914D-A0C0-489F-9224-A4ED2B403CC5}" srcId="{51916468-EB4A-42E0-8365-84C068B11A1B}" destId="{00C525C8-3AA4-444A-A552-4F80110570D7}" srcOrd="0" destOrd="0" parTransId="{D32DD575-436B-4D68-8584-1BE9D4337645}" sibTransId="{75F6C9F9-5B6F-491B-ABEB-AB3D699492C9}"/>
    <dgm:cxn modelId="{EEEC378D-E58F-4203-A52C-DBAF3A17A623}" type="presOf" srcId="{00C525C8-3AA4-444A-A552-4F80110570D7}" destId="{4DD42C63-FCB3-4E7B-9B63-E61143B533C5}" srcOrd="0" destOrd="0" presId="urn:microsoft.com/office/officeart/2005/8/layout/chevron2"/>
    <dgm:cxn modelId="{50E8D1B0-1C57-4153-BF70-77A7D1A58896}" srcId="{62D24CE9-98CF-4633-8C55-BBDFBFE95D7C}" destId="{357880E9-414B-4C5C-B5C5-FDEDC72EDA24}" srcOrd="4" destOrd="0" parTransId="{304C5220-2C09-445D-BFCD-0B027ED8DD9B}" sibTransId="{8EE14308-3D26-4BB9-821A-CD035016621C}"/>
    <dgm:cxn modelId="{492B4530-387C-4804-ABE8-D4A2099008B9}" srcId="{62D24CE9-98CF-4633-8C55-BBDFBFE95D7C}" destId="{0BA08961-EEC7-472F-8D1A-57AADBD3702B}" srcOrd="3" destOrd="0" parTransId="{1F65695B-121A-4C73-AFBE-04D2719A91E5}" sibTransId="{31FCE3B1-0BC8-426F-B7A6-ABDE802387AF}"/>
    <dgm:cxn modelId="{4A5E616D-AA56-4AEA-9CA7-EB41715E89EF}" srcId="{62D24CE9-98CF-4633-8C55-BBDFBFE95D7C}" destId="{45AC25DA-B312-4C61-9DF3-E548E83C19F7}" srcOrd="0" destOrd="0" parTransId="{73D155F4-4FED-4564-AC21-0720A542667B}" sibTransId="{F582694F-FCF8-40E2-9D47-4CA55CA8703C}"/>
    <dgm:cxn modelId="{F3694E92-1975-4792-86F9-BCC95A799470}" srcId="{62D24CE9-98CF-4633-8C55-BBDFBFE95D7C}" destId="{0ABA9FEF-B4FC-44A7-953E-AB2B8D0597C7}" srcOrd="2" destOrd="0" parTransId="{7CECE71C-7435-46EC-953A-EFA334F91E26}" sibTransId="{82B324E5-C2C1-4644-ACB9-E8A4083A0013}"/>
    <dgm:cxn modelId="{2651A3B4-4DF1-4900-B2EB-4C6F8590BFC2}" type="presOf" srcId="{B9E14176-EA21-46E0-B472-BB357F3FA2F1}" destId="{D0FC6EFC-AE64-454D-84EB-E8A3675D9D0B}" srcOrd="0" destOrd="0" presId="urn:microsoft.com/office/officeart/2005/8/layout/chevron2"/>
    <dgm:cxn modelId="{11704F65-75CF-4FBB-A0B9-76829CD89F75}" type="presOf" srcId="{0AD9A205-F680-4ABA-AEBF-921EE8642656}" destId="{510A3149-125B-443A-BDDB-19A3824FC60D}" srcOrd="0" destOrd="0" presId="urn:microsoft.com/office/officeart/2005/8/layout/chevron2"/>
    <dgm:cxn modelId="{974D67C2-6CA2-4D3A-966B-C1F962E97725}" srcId="{0ABA9FEF-B4FC-44A7-953E-AB2B8D0597C7}" destId="{36402498-F7A7-4ABD-A4C8-EFEFDE5EBBE3}" srcOrd="0" destOrd="0" parTransId="{6A4C7A34-05F4-4B3F-8C0D-A8FE3545D4A6}" sibTransId="{2939A84B-FF30-4A88-AE6D-1429BB11DB6E}"/>
    <dgm:cxn modelId="{8D2B5834-798A-42C2-9BF5-FC245CE5546A}" type="presOf" srcId="{51916468-EB4A-42E0-8365-84C068B11A1B}" destId="{985EB433-B0BB-4ECD-A2A3-2FF1F67FC609}" srcOrd="0" destOrd="0" presId="urn:microsoft.com/office/officeart/2005/8/layout/chevron2"/>
    <dgm:cxn modelId="{AED7B4B7-4419-422C-BFDB-23732C8C945A}" type="presOf" srcId="{0BA08961-EEC7-472F-8D1A-57AADBD3702B}" destId="{0D204E1B-B137-4238-B752-81C566C3F07A}" srcOrd="0" destOrd="0" presId="urn:microsoft.com/office/officeart/2005/8/layout/chevron2"/>
    <dgm:cxn modelId="{F4810878-2E1B-42B5-AE36-850E1EB40B00}" srcId="{45AC25DA-B312-4C61-9DF3-E548E83C19F7}" destId="{2920C2AA-462F-49A0-9E48-419D63AABC0B}" srcOrd="0" destOrd="0" parTransId="{2E4244E8-19B0-496B-BBFE-E018A160ADDF}" sibTransId="{7394774B-6E22-48D1-BD2F-57C1C53C40C8}"/>
    <dgm:cxn modelId="{178149DA-4A9A-4D5C-A4BD-B2AF2956230A}" type="presOf" srcId="{45AC25DA-B312-4C61-9DF3-E548E83C19F7}" destId="{54187526-1861-4BAB-A1B7-B09BA985BF16}" srcOrd="0" destOrd="0" presId="urn:microsoft.com/office/officeart/2005/8/layout/chevron2"/>
    <dgm:cxn modelId="{420D89C8-9EE5-42CB-872F-4B64655359CD}" srcId="{0BA08961-EEC7-472F-8D1A-57AADBD3702B}" destId="{B9E14176-EA21-46E0-B472-BB357F3FA2F1}" srcOrd="0" destOrd="0" parTransId="{176B6123-5C00-4526-A29D-6B96D91D0314}" sibTransId="{35820CED-2BD9-49D3-BEDF-B175DB15B6BC}"/>
    <dgm:cxn modelId="{1E15ABFC-A841-4E43-A14D-A724C8CDF80F}" type="presOf" srcId="{62D24CE9-98CF-4633-8C55-BBDFBFE95D7C}" destId="{AD6EEF8A-4A6E-422E-A4D1-EBB18C7A7E05}" srcOrd="0" destOrd="0" presId="urn:microsoft.com/office/officeart/2005/8/layout/chevron2"/>
    <dgm:cxn modelId="{739D1F65-1738-4ABA-B81E-487F4C04D5F3}" type="presOf" srcId="{357880E9-414B-4C5C-B5C5-FDEDC72EDA24}" destId="{3E0938E3-F580-4983-ABD1-42962007D866}" srcOrd="0" destOrd="0" presId="urn:microsoft.com/office/officeart/2005/8/layout/chevron2"/>
    <dgm:cxn modelId="{3A74F13E-193E-4AA4-9773-50235B2A93C6}" srcId="{357880E9-414B-4C5C-B5C5-FDEDC72EDA24}" destId="{0AD9A205-F680-4ABA-AEBF-921EE8642656}" srcOrd="0" destOrd="0" parTransId="{716E65D7-8BFD-44CE-A299-C7F594DA4B98}" sibTransId="{101C4445-0313-4B4E-9C52-220C7C0F5CDC}"/>
    <dgm:cxn modelId="{88555C7F-AA1E-42D5-B970-30B80C67E0A9}" type="presOf" srcId="{2920C2AA-462F-49A0-9E48-419D63AABC0B}" destId="{23D142F6-BDBA-4E31-AF29-860E25411C20}" srcOrd="0" destOrd="0" presId="urn:microsoft.com/office/officeart/2005/8/layout/chevron2"/>
    <dgm:cxn modelId="{E198FDE9-B740-4F97-8F0F-8E2925178321}" type="presOf" srcId="{36402498-F7A7-4ABD-A4C8-EFEFDE5EBBE3}" destId="{8178BD4E-F20D-4A96-8B2A-9EF745426657}" srcOrd="0" destOrd="0" presId="urn:microsoft.com/office/officeart/2005/8/layout/chevron2"/>
    <dgm:cxn modelId="{DA223E67-D4C8-42AD-870B-6598A4804C67}" type="presParOf" srcId="{AD6EEF8A-4A6E-422E-A4D1-EBB18C7A7E05}" destId="{155EFBF3-BC70-4E0D-BDDE-0835C30D243D}" srcOrd="0" destOrd="0" presId="urn:microsoft.com/office/officeart/2005/8/layout/chevron2"/>
    <dgm:cxn modelId="{2DC171B3-5E54-43C0-9115-44914ABB0C08}" type="presParOf" srcId="{155EFBF3-BC70-4E0D-BDDE-0835C30D243D}" destId="{54187526-1861-4BAB-A1B7-B09BA985BF16}" srcOrd="0" destOrd="0" presId="urn:microsoft.com/office/officeart/2005/8/layout/chevron2"/>
    <dgm:cxn modelId="{532E9AFC-F035-41EF-8964-59E186079237}" type="presParOf" srcId="{155EFBF3-BC70-4E0D-BDDE-0835C30D243D}" destId="{23D142F6-BDBA-4E31-AF29-860E25411C20}" srcOrd="1" destOrd="0" presId="urn:microsoft.com/office/officeart/2005/8/layout/chevron2"/>
    <dgm:cxn modelId="{4FD50416-8717-494F-AC9E-408DB1896B10}" type="presParOf" srcId="{AD6EEF8A-4A6E-422E-A4D1-EBB18C7A7E05}" destId="{D8D90071-DF73-4284-AA42-D1D92302A7EB}" srcOrd="1" destOrd="0" presId="urn:microsoft.com/office/officeart/2005/8/layout/chevron2"/>
    <dgm:cxn modelId="{10D05B54-1DCF-493D-8B85-7D8EFFF5E77E}" type="presParOf" srcId="{AD6EEF8A-4A6E-422E-A4D1-EBB18C7A7E05}" destId="{AEDC1EAD-3ED8-4AB0-B2ED-4D842B0E3DF2}" srcOrd="2" destOrd="0" presId="urn:microsoft.com/office/officeart/2005/8/layout/chevron2"/>
    <dgm:cxn modelId="{ABA5D4E5-64B2-404A-96AC-2C60B4812214}" type="presParOf" srcId="{AEDC1EAD-3ED8-4AB0-B2ED-4D842B0E3DF2}" destId="{985EB433-B0BB-4ECD-A2A3-2FF1F67FC609}" srcOrd="0" destOrd="0" presId="urn:microsoft.com/office/officeart/2005/8/layout/chevron2"/>
    <dgm:cxn modelId="{77272889-EA9D-4EB1-8CB6-72DB1537C9AE}" type="presParOf" srcId="{AEDC1EAD-3ED8-4AB0-B2ED-4D842B0E3DF2}" destId="{4DD42C63-FCB3-4E7B-9B63-E61143B533C5}" srcOrd="1" destOrd="0" presId="urn:microsoft.com/office/officeart/2005/8/layout/chevron2"/>
    <dgm:cxn modelId="{3235B700-75A7-433E-AE0A-4218C51883E0}" type="presParOf" srcId="{AD6EEF8A-4A6E-422E-A4D1-EBB18C7A7E05}" destId="{749935A0-026A-462A-AC6B-2FD658069996}" srcOrd="3" destOrd="0" presId="urn:microsoft.com/office/officeart/2005/8/layout/chevron2"/>
    <dgm:cxn modelId="{7D316DEF-9BF5-4084-8C29-A7B582A53AB2}" type="presParOf" srcId="{AD6EEF8A-4A6E-422E-A4D1-EBB18C7A7E05}" destId="{0305474F-6891-4C9F-9229-761718750B33}" srcOrd="4" destOrd="0" presId="urn:microsoft.com/office/officeart/2005/8/layout/chevron2"/>
    <dgm:cxn modelId="{CD0518AA-9C0A-40D7-9B27-73262360B984}" type="presParOf" srcId="{0305474F-6891-4C9F-9229-761718750B33}" destId="{30B38D53-421B-4ABC-AC03-2776A8CB1532}" srcOrd="0" destOrd="0" presId="urn:microsoft.com/office/officeart/2005/8/layout/chevron2"/>
    <dgm:cxn modelId="{24710524-1887-497A-8159-D88601A122C2}" type="presParOf" srcId="{0305474F-6891-4C9F-9229-761718750B33}" destId="{8178BD4E-F20D-4A96-8B2A-9EF745426657}" srcOrd="1" destOrd="0" presId="urn:microsoft.com/office/officeart/2005/8/layout/chevron2"/>
    <dgm:cxn modelId="{76F669A1-5F60-4445-AFFD-56485892A038}" type="presParOf" srcId="{AD6EEF8A-4A6E-422E-A4D1-EBB18C7A7E05}" destId="{DB1E210D-7BD1-44A9-BB4C-7744EAE7DD03}" srcOrd="5" destOrd="0" presId="urn:microsoft.com/office/officeart/2005/8/layout/chevron2"/>
    <dgm:cxn modelId="{6B14E46E-495A-4FDA-BE90-19CE76300DF2}" type="presParOf" srcId="{AD6EEF8A-4A6E-422E-A4D1-EBB18C7A7E05}" destId="{F8E5D6F5-3FA7-4259-BC6F-6177A3AD74E6}" srcOrd="6" destOrd="0" presId="urn:microsoft.com/office/officeart/2005/8/layout/chevron2"/>
    <dgm:cxn modelId="{FD787423-F60D-486E-A2E1-4E2207006EB5}" type="presParOf" srcId="{F8E5D6F5-3FA7-4259-BC6F-6177A3AD74E6}" destId="{0D204E1B-B137-4238-B752-81C566C3F07A}" srcOrd="0" destOrd="0" presId="urn:microsoft.com/office/officeart/2005/8/layout/chevron2"/>
    <dgm:cxn modelId="{0A0A3FFD-E1BA-4B9A-A0EB-3720A7A697C6}" type="presParOf" srcId="{F8E5D6F5-3FA7-4259-BC6F-6177A3AD74E6}" destId="{D0FC6EFC-AE64-454D-84EB-E8A3675D9D0B}" srcOrd="1" destOrd="0" presId="urn:microsoft.com/office/officeart/2005/8/layout/chevron2"/>
    <dgm:cxn modelId="{17A43041-74A0-41FC-AECE-E43DABCA0A7A}" type="presParOf" srcId="{AD6EEF8A-4A6E-422E-A4D1-EBB18C7A7E05}" destId="{0BEC1D0C-6CC9-4F3C-BB6B-1C6B23E840A1}" srcOrd="7" destOrd="0" presId="urn:microsoft.com/office/officeart/2005/8/layout/chevron2"/>
    <dgm:cxn modelId="{A7ED7754-88A7-4032-894F-B0B3975FEEDC}" type="presParOf" srcId="{AD6EEF8A-4A6E-422E-A4D1-EBB18C7A7E05}" destId="{5D3AC55D-A9AF-43C1-B97C-83330210B022}" srcOrd="8" destOrd="0" presId="urn:microsoft.com/office/officeart/2005/8/layout/chevron2"/>
    <dgm:cxn modelId="{5250266F-5584-47BE-8A2B-76B81CD8AC99}" type="presParOf" srcId="{5D3AC55D-A9AF-43C1-B97C-83330210B022}" destId="{3E0938E3-F580-4983-ABD1-42962007D866}" srcOrd="0" destOrd="0" presId="urn:microsoft.com/office/officeart/2005/8/layout/chevron2"/>
    <dgm:cxn modelId="{0E6BC6FC-E76B-4658-A350-2C031A89F5E7}" type="presParOf" srcId="{5D3AC55D-A9AF-43C1-B97C-83330210B022}" destId="{510A3149-125B-443A-BDDB-19A3824FC60D}" srcOrd="1" destOrd="0" presId="urn:microsoft.com/office/officeart/2005/8/layout/chevron2"/>
  </dgm:cxnLst>
  <dgm:bg/>
  <dgm:whole>
    <a:ln>
      <a:noFill/>
    </a:ln>
  </dgm:whole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935D7C-7AE9-4C8C-874A-D20065C2724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D18056F-DC76-4118-8306-6338054914DF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Bitan elemenat planiranja događaja je određivanje vremena održavanja (godišnje doba, dan, sat)</a:t>
          </a:r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78170826-1BA2-4562-A2B5-871BE053AD70}" type="parTrans" cxnId="{946C758C-3CDD-4714-8A1E-33BF746B994A}">
      <dgm:prSet/>
      <dgm:spPr/>
      <dgm:t>
        <a:bodyPr/>
        <a:lstStyle/>
        <a:p>
          <a:endParaRPr lang="en-US"/>
        </a:p>
      </dgm:t>
    </dgm:pt>
    <dgm:pt modelId="{F07E0927-6DF5-4808-BF01-9D6650D4CE3F}" type="sibTrans" cxnId="{946C758C-3CDD-4714-8A1E-33BF746B994A}">
      <dgm:prSet/>
      <dgm:spPr/>
      <dgm:t>
        <a:bodyPr/>
        <a:lstStyle/>
        <a:p>
          <a:endParaRPr lang="en-US"/>
        </a:p>
      </dgm:t>
    </dgm:pt>
    <dgm:pt modelId="{41D015F5-5FF7-45B8-B516-77FC74689AAD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Odrediti koliko će događaj da traje</a:t>
          </a:r>
        </a:p>
        <a:p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2DF04799-B628-4008-B028-74DCF62B3E0D}" type="parTrans" cxnId="{184FD416-D71B-4575-9830-1D1721CC0816}">
      <dgm:prSet/>
      <dgm:spPr/>
      <dgm:t>
        <a:bodyPr/>
        <a:lstStyle/>
        <a:p>
          <a:endParaRPr lang="en-US"/>
        </a:p>
      </dgm:t>
    </dgm:pt>
    <dgm:pt modelId="{80249348-3176-4CF8-8AA0-312530580C14}" type="sibTrans" cxnId="{184FD416-D71B-4575-9830-1D1721CC0816}">
      <dgm:prSet/>
      <dgm:spPr/>
      <dgm:t>
        <a:bodyPr/>
        <a:lstStyle/>
        <a:p>
          <a:endParaRPr lang="en-US"/>
        </a:p>
      </dgm:t>
    </dgm:pt>
    <dgm:pt modelId="{F5E6CC8F-C542-4A85-888F-7897338B93B4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x-none" sz="1800" b="1" dirty="0" smtClean="0">
              <a:latin typeface="Times New Roman" pitchFamily="18" charset="0"/>
              <a:cs typeface="Times New Roman" pitchFamily="18" charset="0"/>
            </a:rPr>
            <a:t>Voditi računa da se ne poklapa sa nekim drugim događajem u regionu</a:t>
          </a:r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FAEFEF0E-40A1-435D-A480-76E832429CB8}" type="parTrans" cxnId="{BC9A8EAE-EBA7-4413-A8ED-71EE09FF5C90}">
      <dgm:prSet/>
      <dgm:spPr/>
      <dgm:t>
        <a:bodyPr/>
        <a:lstStyle/>
        <a:p>
          <a:endParaRPr lang="en-US"/>
        </a:p>
      </dgm:t>
    </dgm:pt>
    <dgm:pt modelId="{2DBB1B05-CD2D-4DB1-837A-B1D6B7F41FFF}" type="sibTrans" cxnId="{BC9A8EAE-EBA7-4413-A8ED-71EE09FF5C90}">
      <dgm:prSet/>
      <dgm:spPr/>
      <dgm:t>
        <a:bodyPr/>
        <a:lstStyle/>
        <a:p>
          <a:endParaRPr lang="en-US"/>
        </a:p>
      </dgm:t>
    </dgm:pt>
    <dgm:pt modelId="{03DE2691-17AD-4F81-ACD6-6D2C9C9C0C02}" type="pres">
      <dgm:prSet presAssocID="{83935D7C-7AE9-4C8C-874A-D20065C2724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B3BE10-C0F4-4D29-B78B-E6BBF915B07E}" type="pres">
      <dgm:prSet presAssocID="{6D18056F-DC76-4118-8306-6338054914DF}" presName="circle1" presStyleLbl="node1" presStyleIdx="0" presStyleCnt="3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74B0E98-7EF3-4627-A89B-61B9BE2FF56F}" type="pres">
      <dgm:prSet presAssocID="{6D18056F-DC76-4118-8306-6338054914DF}" presName="space" presStyleCnt="0"/>
      <dgm:spPr/>
    </dgm:pt>
    <dgm:pt modelId="{27471877-B88C-4C67-9310-0B6F4789142A}" type="pres">
      <dgm:prSet presAssocID="{6D18056F-DC76-4118-8306-6338054914DF}" presName="rect1" presStyleLbl="alignAcc1" presStyleIdx="0" presStyleCnt="3"/>
      <dgm:spPr/>
      <dgm:t>
        <a:bodyPr/>
        <a:lstStyle/>
        <a:p>
          <a:endParaRPr lang="en-US"/>
        </a:p>
      </dgm:t>
    </dgm:pt>
    <dgm:pt modelId="{D9392268-AA24-4010-B8DF-B836A9561E4E}" type="pres">
      <dgm:prSet presAssocID="{41D015F5-5FF7-45B8-B516-77FC74689AAD}" presName="vertSpace2" presStyleLbl="node1" presStyleIdx="0" presStyleCnt="3"/>
      <dgm:spPr/>
    </dgm:pt>
    <dgm:pt modelId="{A41B3AC7-5160-4423-8940-B3FE2898C390}" type="pres">
      <dgm:prSet presAssocID="{41D015F5-5FF7-45B8-B516-77FC74689AAD}" presName="circle2" presStyleLbl="node1" presStyleIdx="1" presStyleCnt="3" custLinFactNeighborX="-528" custLinFactNeighborY="3746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5E18C9C-F463-422F-B1BE-B7DA720DAC0B}" type="pres">
      <dgm:prSet presAssocID="{41D015F5-5FF7-45B8-B516-77FC74689AAD}" presName="rect2" presStyleLbl="alignAcc1" presStyleIdx="1" presStyleCnt="3"/>
      <dgm:spPr/>
      <dgm:t>
        <a:bodyPr/>
        <a:lstStyle/>
        <a:p>
          <a:endParaRPr lang="en-US"/>
        </a:p>
      </dgm:t>
    </dgm:pt>
    <dgm:pt modelId="{279DBDB4-53AB-430A-8C7D-0BA8F5F8F8AB}" type="pres">
      <dgm:prSet presAssocID="{F5E6CC8F-C542-4A85-888F-7897338B93B4}" presName="vertSpace3" presStyleLbl="node1" presStyleIdx="1" presStyleCnt="3"/>
      <dgm:spPr/>
    </dgm:pt>
    <dgm:pt modelId="{1F6B15AB-3944-43D1-ABBD-A2E9967629DC}" type="pres">
      <dgm:prSet presAssocID="{F5E6CC8F-C542-4A85-888F-7897338B93B4}" presName="circle3" presStyleLbl="node1" presStyleIdx="2" presStyleCnt="3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</a:gradFill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F800A6CF-4EBD-488E-A20F-6B8BA899879B}" type="pres">
      <dgm:prSet presAssocID="{F5E6CC8F-C542-4A85-888F-7897338B93B4}" presName="rect3" presStyleLbl="alignAcc1" presStyleIdx="2" presStyleCnt="3"/>
      <dgm:spPr/>
      <dgm:t>
        <a:bodyPr/>
        <a:lstStyle/>
        <a:p>
          <a:endParaRPr lang="en-US"/>
        </a:p>
      </dgm:t>
    </dgm:pt>
    <dgm:pt modelId="{A6B1E946-8FBC-42D6-941F-1EE03DE74BF6}" type="pres">
      <dgm:prSet presAssocID="{6D18056F-DC76-4118-8306-6338054914D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4F9D4D-69AC-4956-9E01-F5E96969D4D9}" type="pres">
      <dgm:prSet presAssocID="{41D015F5-5FF7-45B8-B516-77FC74689AA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F5CC6-5712-4280-8CC5-8B1B82CB50BA}" type="pres">
      <dgm:prSet presAssocID="{F5E6CC8F-C542-4A85-888F-7897338B93B4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9FF540-D847-4A55-8317-E2B5167A1DD4}" type="presOf" srcId="{83935D7C-7AE9-4C8C-874A-D20065C27240}" destId="{03DE2691-17AD-4F81-ACD6-6D2C9C9C0C02}" srcOrd="0" destOrd="0" presId="urn:microsoft.com/office/officeart/2005/8/layout/target3"/>
    <dgm:cxn modelId="{BC9A8EAE-EBA7-4413-A8ED-71EE09FF5C90}" srcId="{83935D7C-7AE9-4C8C-874A-D20065C27240}" destId="{F5E6CC8F-C542-4A85-888F-7897338B93B4}" srcOrd="2" destOrd="0" parTransId="{FAEFEF0E-40A1-435D-A480-76E832429CB8}" sibTransId="{2DBB1B05-CD2D-4DB1-837A-B1D6B7F41FFF}"/>
    <dgm:cxn modelId="{00011D43-6B5A-424E-BDFB-CC478AC88A82}" type="presOf" srcId="{41D015F5-5FF7-45B8-B516-77FC74689AAD}" destId="{E5E18C9C-F463-422F-B1BE-B7DA720DAC0B}" srcOrd="0" destOrd="0" presId="urn:microsoft.com/office/officeart/2005/8/layout/target3"/>
    <dgm:cxn modelId="{946C758C-3CDD-4714-8A1E-33BF746B994A}" srcId="{83935D7C-7AE9-4C8C-874A-D20065C27240}" destId="{6D18056F-DC76-4118-8306-6338054914DF}" srcOrd="0" destOrd="0" parTransId="{78170826-1BA2-4562-A2B5-871BE053AD70}" sibTransId="{F07E0927-6DF5-4808-BF01-9D6650D4CE3F}"/>
    <dgm:cxn modelId="{097C5561-1F87-4D62-98BA-49A1F6FBA1AF}" type="presOf" srcId="{6D18056F-DC76-4118-8306-6338054914DF}" destId="{27471877-B88C-4C67-9310-0B6F4789142A}" srcOrd="0" destOrd="0" presId="urn:microsoft.com/office/officeart/2005/8/layout/target3"/>
    <dgm:cxn modelId="{828362CC-36C1-4B9F-980A-F76B7BB00A50}" type="presOf" srcId="{41D015F5-5FF7-45B8-B516-77FC74689AAD}" destId="{D24F9D4D-69AC-4956-9E01-F5E96969D4D9}" srcOrd="1" destOrd="0" presId="urn:microsoft.com/office/officeart/2005/8/layout/target3"/>
    <dgm:cxn modelId="{184FD416-D71B-4575-9830-1D1721CC0816}" srcId="{83935D7C-7AE9-4C8C-874A-D20065C27240}" destId="{41D015F5-5FF7-45B8-B516-77FC74689AAD}" srcOrd="1" destOrd="0" parTransId="{2DF04799-B628-4008-B028-74DCF62B3E0D}" sibTransId="{80249348-3176-4CF8-8AA0-312530580C14}"/>
    <dgm:cxn modelId="{01BF8F62-C740-4508-96A7-6A651CD08D58}" type="presOf" srcId="{F5E6CC8F-C542-4A85-888F-7897338B93B4}" destId="{F800A6CF-4EBD-488E-A20F-6B8BA899879B}" srcOrd="0" destOrd="0" presId="urn:microsoft.com/office/officeart/2005/8/layout/target3"/>
    <dgm:cxn modelId="{D3FBD3DA-011C-4C19-9BCA-56A66D10C9F8}" type="presOf" srcId="{F5E6CC8F-C542-4A85-888F-7897338B93B4}" destId="{C99F5CC6-5712-4280-8CC5-8B1B82CB50BA}" srcOrd="1" destOrd="0" presId="urn:microsoft.com/office/officeart/2005/8/layout/target3"/>
    <dgm:cxn modelId="{E1052B34-F722-459E-88F2-1DBB5E4D6B3C}" type="presOf" srcId="{6D18056F-DC76-4118-8306-6338054914DF}" destId="{A6B1E946-8FBC-42D6-941F-1EE03DE74BF6}" srcOrd="1" destOrd="0" presId="urn:microsoft.com/office/officeart/2005/8/layout/target3"/>
    <dgm:cxn modelId="{0A56F0C1-D9A9-4CDD-854C-5E83B8569338}" type="presParOf" srcId="{03DE2691-17AD-4F81-ACD6-6D2C9C9C0C02}" destId="{F3B3BE10-C0F4-4D29-B78B-E6BBF915B07E}" srcOrd="0" destOrd="0" presId="urn:microsoft.com/office/officeart/2005/8/layout/target3"/>
    <dgm:cxn modelId="{118ABCDA-4025-4D45-AE86-596638B1B13D}" type="presParOf" srcId="{03DE2691-17AD-4F81-ACD6-6D2C9C9C0C02}" destId="{E74B0E98-7EF3-4627-A89B-61B9BE2FF56F}" srcOrd="1" destOrd="0" presId="urn:microsoft.com/office/officeart/2005/8/layout/target3"/>
    <dgm:cxn modelId="{3D72D050-02FF-48DE-9BE1-843BA425DB84}" type="presParOf" srcId="{03DE2691-17AD-4F81-ACD6-6D2C9C9C0C02}" destId="{27471877-B88C-4C67-9310-0B6F4789142A}" srcOrd="2" destOrd="0" presId="urn:microsoft.com/office/officeart/2005/8/layout/target3"/>
    <dgm:cxn modelId="{6688F0A5-1410-463B-BF51-263FEA1C60D9}" type="presParOf" srcId="{03DE2691-17AD-4F81-ACD6-6D2C9C9C0C02}" destId="{D9392268-AA24-4010-B8DF-B836A9561E4E}" srcOrd="3" destOrd="0" presId="urn:microsoft.com/office/officeart/2005/8/layout/target3"/>
    <dgm:cxn modelId="{E5080C82-8D09-4FE4-B76F-F94EE8CA3DD9}" type="presParOf" srcId="{03DE2691-17AD-4F81-ACD6-6D2C9C9C0C02}" destId="{A41B3AC7-5160-4423-8940-B3FE2898C390}" srcOrd="4" destOrd="0" presId="urn:microsoft.com/office/officeart/2005/8/layout/target3"/>
    <dgm:cxn modelId="{61633A5B-F17E-49E3-B305-3758D3456862}" type="presParOf" srcId="{03DE2691-17AD-4F81-ACD6-6D2C9C9C0C02}" destId="{E5E18C9C-F463-422F-B1BE-B7DA720DAC0B}" srcOrd="5" destOrd="0" presId="urn:microsoft.com/office/officeart/2005/8/layout/target3"/>
    <dgm:cxn modelId="{3B4BA364-003B-448E-A950-05D48C3D5900}" type="presParOf" srcId="{03DE2691-17AD-4F81-ACD6-6D2C9C9C0C02}" destId="{279DBDB4-53AB-430A-8C7D-0BA8F5F8F8AB}" srcOrd="6" destOrd="0" presId="urn:microsoft.com/office/officeart/2005/8/layout/target3"/>
    <dgm:cxn modelId="{CA953C8A-2F44-4884-B994-71790C2CF830}" type="presParOf" srcId="{03DE2691-17AD-4F81-ACD6-6D2C9C9C0C02}" destId="{1F6B15AB-3944-43D1-ABBD-A2E9967629DC}" srcOrd="7" destOrd="0" presId="urn:microsoft.com/office/officeart/2005/8/layout/target3"/>
    <dgm:cxn modelId="{7F7F56E4-A788-4EAE-8E39-F699DA9FFA8E}" type="presParOf" srcId="{03DE2691-17AD-4F81-ACD6-6D2C9C9C0C02}" destId="{F800A6CF-4EBD-488E-A20F-6B8BA899879B}" srcOrd="8" destOrd="0" presId="urn:microsoft.com/office/officeart/2005/8/layout/target3"/>
    <dgm:cxn modelId="{9AF00BEB-A0B3-41AD-AB17-929055A778DE}" type="presParOf" srcId="{03DE2691-17AD-4F81-ACD6-6D2C9C9C0C02}" destId="{A6B1E946-8FBC-42D6-941F-1EE03DE74BF6}" srcOrd="9" destOrd="0" presId="urn:microsoft.com/office/officeart/2005/8/layout/target3"/>
    <dgm:cxn modelId="{84EFEAF0-CA3A-4455-8A90-44B12F1B9FD0}" type="presParOf" srcId="{03DE2691-17AD-4F81-ACD6-6D2C9C9C0C02}" destId="{D24F9D4D-69AC-4956-9E01-F5E96969D4D9}" srcOrd="10" destOrd="0" presId="urn:microsoft.com/office/officeart/2005/8/layout/target3"/>
    <dgm:cxn modelId="{4BD6400C-0278-46A9-AFCA-C2255CB6F0E1}" type="presParOf" srcId="{03DE2691-17AD-4F81-ACD6-6D2C9C9C0C02}" destId="{C99F5CC6-5712-4280-8CC5-8B1B82CB50BA}" srcOrd="11" destOrd="0" presId="urn:microsoft.com/office/officeart/2005/8/layout/targe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70B89-0C11-47EE-80A2-8B32DDD037CF}" type="doc">
      <dgm:prSet loTypeId="urn:microsoft.com/office/officeart/2005/8/layout/radial4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24BEE19-F087-4188-A63E-7B38DC94C9DD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Č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INI OSTVARIVANJA PRIHODA OD DOGA</a:t>
          </a:r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AJA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625D91-D090-4541-B46C-03A1925704B3}" type="parTrans" cxnId="{CB7F58F4-F030-439B-977F-DC6915C52196}">
      <dgm:prSet/>
      <dgm:spPr/>
      <dgm:t>
        <a:bodyPr/>
        <a:lstStyle/>
        <a:p>
          <a:endParaRPr lang="en-US"/>
        </a:p>
      </dgm:t>
    </dgm:pt>
    <dgm:pt modelId="{4DFCE5C9-C591-4DCE-A4B9-B80B450936C1}" type="sibTrans" cxnId="{CB7F58F4-F030-439B-977F-DC6915C52196}">
      <dgm:prSet/>
      <dgm:spPr/>
      <dgm:t>
        <a:bodyPr/>
        <a:lstStyle/>
        <a:p>
          <a:endParaRPr lang="en-US"/>
        </a:p>
      </dgm:t>
    </dgm:pt>
    <dgm:pt modelId="{665EF510-F4D2-4874-B4DE-3A2E1EC013C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Sponzorstvo</a:t>
          </a:r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drugih kompanija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EACF09-180C-4AD3-9B7A-E72CAD15B33F}" type="parTrans" cxnId="{198CF982-3990-4742-A013-DFDDC64A68D9}">
      <dgm:prSet/>
      <dgm:spPr/>
      <dgm:t>
        <a:bodyPr/>
        <a:lstStyle/>
        <a:p>
          <a:endParaRPr lang="en-US"/>
        </a:p>
      </dgm:t>
    </dgm:pt>
    <dgm:pt modelId="{D0009112-8732-4D5C-9119-26AF42AE1AE8}" type="sibTrans" cxnId="{198CF982-3990-4742-A013-DFDDC64A68D9}">
      <dgm:prSet/>
      <dgm:spPr/>
      <dgm:t>
        <a:bodyPr/>
        <a:lstStyle/>
        <a:p>
          <a:endParaRPr lang="en-US"/>
        </a:p>
      </dgm:t>
    </dgm:pt>
    <dgm:pt modelId="{25D3AC93-5049-4D0F-9BDC-00220FE85C15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Naplaćivanje ulaznica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8B8247-FE70-453A-808E-631E93266842}" type="parTrans" cxnId="{9A62E5A6-7743-437E-91BD-48C5CC5A661F}">
      <dgm:prSet/>
      <dgm:spPr/>
      <dgm:t>
        <a:bodyPr/>
        <a:lstStyle/>
        <a:p>
          <a:endParaRPr lang="en-US"/>
        </a:p>
      </dgm:t>
    </dgm:pt>
    <dgm:pt modelId="{5B1729FB-551D-46D6-8321-3E5F2E2B7E74}" type="sibTrans" cxnId="{9A62E5A6-7743-437E-91BD-48C5CC5A661F}">
      <dgm:prSet/>
      <dgm:spPr/>
      <dgm:t>
        <a:bodyPr/>
        <a:lstStyle/>
        <a:p>
          <a:endParaRPr lang="en-US"/>
        </a:p>
      </dgm:t>
    </dgm:pt>
    <dgm:pt modelId="{CE9D6495-DF8D-4BDE-A65D-5AAF5055AB61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Nenovčane donacije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4EA2A3-FFFD-496F-81B3-4E8541209A83}" type="parTrans" cxnId="{EF270137-C70A-4D5E-B4D5-C62B1C26254D}">
      <dgm:prSet/>
      <dgm:spPr/>
      <dgm:t>
        <a:bodyPr/>
        <a:lstStyle/>
        <a:p>
          <a:endParaRPr lang="en-US"/>
        </a:p>
      </dgm:t>
    </dgm:pt>
    <dgm:pt modelId="{3F179D07-0261-41A6-9D6A-947D6606C6DF}" type="sibTrans" cxnId="{EF270137-C70A-4D5E-B4D5-C62B1C26254D}">
      <dgm:prSet/>
      <dgm:spPr/>
      <dgm:t>
        <a:bodyPr/>
        <a:lstStyle/>
        <a:p>
          <a:endParaRPr lang="en-US"/>
        </a:p>
      </dgm:t>
    </dgm:pt>
    <dgm:pt modelId="{94125906-7F09-4FF7-9181-5294CE94F816}">
      <dgm:prSet phldrT="[Text]"/>
      <dgm:spPr/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suvenira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A42C6FD-7888-4389-8BB3-4880D85EDED8}" type="parTrans" cxnId="{20271666-98DE-42BD-878B-CFBB11A9A23E}">
      <dgm:prSet/>
      <dgm:spPr/>
      <dgm:t>
        <a:bodyPr/>
        <a:lstStyle/>
        <a:p>
          <a:endParaRPr lang="en-US"/>
        </a:p>
      </dgm:t>
    </dgm:pt>
    <dgm:pt modelId="{912DBB3D-8DDA-4952-A387-6551D7DA1FA8}" type="sibTrans" cxnId="{20271666-98DE-42BD-878B-CFBB11A9A23E}">
      <dgm:prSet/>
      <dgm:spPr/>
      <dgm:t>
        <a:bodyPr/>
        <a:lstStyle/>
        <a:p>
          <a:endParaRPr lang="en-US"/>
        </a:p>
      </dgm:t>
    </dgm:pt>
    <dgm:pt modelId="{C934D011-6D19-430B-83F6-3B08D66A66C6}">
      <dgm:prSet phldrT="[Text]"/>
      <dgm:spPr>
        <a:solidFill>
          <a:srgbClr val="FDC3F2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štandova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4F1236-C2FA-40EE-AF21-5816EA0598A0}" type="parTrans" cxnId="{0AD0FC7B-BB09-4630-A21D-E7069D09D01D}">
      <dgm:prSet/>
      <dgm:spPr>
        <a:solidFill>
          <a:srgbClr val="FDC3F2"/>
        </a:solidFill>
      </dgm:spPr>
      <dgm:t>
        <a:bodyPr/>
        <a:lstStyle/>
        <a:p>
          <a:endParaRPr lang="en-US"/>
        </a:p>
      </dgm:t>
    </dgm:pt>
    <dgm:pt modelId="{33D8E2A6-01E4-4041-844A-C5B2C06E1ABC}" type="sibTrans" cxnId="{0AD0FC7B-BB09-4630-A21D-E7069D09D01D}">
      <dgm:prSet/>
      <dgm:spPr/>
      <dgm:t>
        <a:bodyPr/>
        <a:lstStyle/>
        <a:p>
          <a:endParaRPr lang="en-US"/>
        </a:p>
      </dgm:t>
    </dgm:pt>
    <dgm:pt modelId="{3E7A7A5C-0592-41A6-87D5-02736C54640E}">
      <dgm:prSet phldrT="[Text]"/>
      <dgm:spPr>
        <a:solidFill>
          <a:srgbClr val="EDED13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Prodaja hrane i pića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9C046B-9565-4336-BCDE-5C944B57705E}" type="parTrans" cxnId="{6D953004-1430-4C2A-9671-4DADF7D12C57}">
      <dgm:prSet/>
      <dgm:spPr>
        <a:solidFill>
          <a:srgbClr val="EDED13"/>
        </a:solidFill>
      </dgm:spPr>
      <dgm:t>
        <a:bodyPr/>
        <a:lstStyle/>
        <a:p>
          <a:endParaRPr lang="en-US"/>
        </a:p>
      </dgm:t>
    </dgm:pt>
    <dgm:pt modelId="{B6D4B0E8-8EB0-4D1A-8851-52E85526D9C0}" type="sibTrans" cxnId="{6D953004-1430-4C2A-9671-4DADF7D12C57}">
      <dgm:prSet/>
      <dgm:spPr/>
      <dgm:t>
        <a:bodyPr/>
        <a:lstStyle/>
        <a:p>
          <a:endParaRPr lang="en-US"/>
        </a:p>
      </dgm:t>
    </dgm:pt>
    <dgm:pt modelId="{6C0A6099-68ED-4DE4-BECD-39573A8D4F17}">
      <dgm:prSet phldrT="[Text]"/>
      <dgm:spPr>
        <a:solidFill>
          <a:srgbClr val="92D050"/>
        </a:solidFill>
      </dgm:spPr>
      <dgm:t>
        <a:bodyPr/>
        <a:lstStyle/>
        <a:p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Procenat od prodaje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2A4847-CB57-4396-9627-34C1EE8E1543}" type="parTrans" cxnId="{705E3045-F12A-49A8-A784-6A0B9D7FDB6B}">
      <dgm:prSet/>
      <dgm:spPr>
        <a:solidFill>
          <a:srgbClr val="92D050"/>
        </a:solidFill>
      </dgm:spPr>
      <dgm:t>
        <a:bodyPr/>
        <a:lstStyle/>
        <a:p>
          <a:endParaRPr lang="en-US"/>
        </a:p>
      </dgm:t>
    </dgm:pt>
    <dgm:pt modelId="{20BE189C-7402-4384-A844-6F5779374D51}" type="sibTrans" cxnId="{705E3045-F12A-49A8-A784-6A0B9D7FDB6B}">
      <dgm:prSet/>
      <dgm:spPr/>
      <dgm:t>
        <a:bodyPr/>
        <a:lstStyle/>
        <a:p>
          <a:endParaRPr lang="en-US"/>
        </a:p>
      </dgm:t>
    </dgm:pt>
    <dgm:pt modelId="{7CE630BF-CA74-4C67-B409-C4197BDFF9E9}" type="pres">
      <dgm:prSet presAssocID="{FA770B89-0C11-47EE-80A2-8B32DDD037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A0B12C-267F-48E4-B102-EC7FB9744B67}" type="pres">
      <dgm:prSet presAssocID="{E24BEE19-F087-4188-A63E-7B38DC94C9DD}" presName="centerShape" presStyleLbl="node0" presStyleIdx="0" presStyleCnt="1" custScaleX="110686"/>
      <dgm:spPr/>
      <dgm:t>
        <a:bodyPr/>
        <a:lstStyle/>
        <a:p>
          <a:endParaRPr lang="en-US"/>
        </a:p>
      </dgm:t>
    </dgm:pt>
    <dgm:pt modelId="{FA5A1A7D-07A8-415B-9C4D-F2CD93A8CBE4}" type="pres">
      <dgm:prSet presAssocID="{FDEACF09-180C-4AD3-9B7A-E72CAD15B33F}" presName="parTrans" presStyleLbl="bgSibTrans2D1" presStyleIdx="0" presStyleCnt="7"/>
      <dgm:spPr/>
      <dgm:t>
        <a:bodyPr/>
        <a:lstStyle/>
        <a:p>
          <a:endParaRPr lang="en-US"/>
        </a:p>
      </dgm:t>
    </dgm:pt>
    <dgm:pt modelId="{4DDD3AFF-AA5B-45AE-BDF1-DA90C0D4C133}" type="pres">
      <dgm:prSet presAssocID="{665EF510-F4D2-4874-B4DE-3A2E1EC013C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6EC89E-F7D2-400A-BC9C-7785DEF5BA06}" type="pres">
      <dgm:prSet presAssocID="{578B8247-FE70-453A-808E-631E93266842}" presName="parTrans" presStyleLbl="bgSibTrans2D1" presStyleIdx="1" presStyleCnt="7"/>
      <dgm:spPr/>
      <dgm:t>
        <a:bodyPr/>
        <a:lstStyle/>
        <a:p>
          <a:endParaRPr lang="en-US"/>
        </a:p>
      </dgm:t>
    </dgm:pt>
    <dgm:pt modelId="{589D8DC2-E3DE-4147-8BFC-D59D12025618}" type="pres">
      <dgm:prSet presAssocID="{25D3AC93-5049-4D0F-9BDC-00220FE85C1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E6EB12-1244-4A38-9FC4-1930291E6A13}" type="pres">
      <dgm:prSet presAssocID="{3A4EA2A3-FFFD-496F-81B3-4E8541209A83}" presName="parTrans" presStyleLbl="bgSibTrans2D1" presStyleIdx="2" presStyleCnt="7"/>
      <dgm:spPr/>
      <dgm:t>
        <a:bodyPr/>
        <a:lstStyle/>
        <a:p>
          <a:endParaRPr lang="en-US"/>
        </a:p>
      </dgm:t>
    </dgm:pt>
    <dgm:pt modelId="{DB2175FA-947C-4D55-9607-93B41F910F49}" type="pres">
      <dgm:prSet presAssocID="{CE9D6495-DF8D-4BDE-A65D-5AAF5055AB6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25DEC9-836E-4B77-A77A-FFE852791B09}" type="pres">
      <dgm:prSet presAssocID="{EA42C6FD-7888-4389-8BB3-4880D85EDED8}" presName="parTrans" presStyleLbl="bgSibTrans2D1" presStyleIdx="3" presStyleCnt="7"/>
      <dgm:spPr/>
      <dgm:t>
        <a:bodyPr/>
        <a:lstStyle/>
        <a:p>
          <a:endParaRPr lang="en-US"/>
        </a:p>
      </dgm:t>
    </dgm:pt>
    <dgm:pt modelId="{1B674FF2-8923-4DDD-9876-E8C1CB46FA34}" type="pres">
      <dgm:prSet presAssocID="{94125906-7F09-4FF7-9181-5294CE94F81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50A8FF-15BB-49E6-BEB6-092EEC06C48E}" type="pres">
      <dgm:prSet presAssocID="{324F1236-C2FA-40EE-AF21-5816EA0598A0}" presName="parTrans" presStyleLbl="bgSibTrans2D1" presStyleIdx="4" presStyleCnt="7"/>
      <dgm:spPr/>
      <dgm:t>
        <a:bodyPr/>
        <a:lstStyle/>
        <a:p>
          <a:endParaRPr lang="en-US"/>
        </a:p>
      </dgm:t>
    </dgm:pt>
    <dgm:pt modelId="{76BD0DDC-A22B-40E9-A812-BCAEF339DCDD}" type="pres">
      <dgm:prSet presAssocID="{C934D011-6D19-430B-83F6-3B08D66A66C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791B28-8CFB-4666-9C8B-B5E1B23CC604}" type="pres">
      <dgm:prSet presAssocID="{759C046B-9565-4336-BCDE-5C944B57705E}" presName="parTrans" presStyleLbl="bgSibTrans2D1" presStyleIdx="5" presStyleCnt="7"/>
      <dgm:spPr/>
      <dgm:t>
        <a:bodyPr/>
        <a:lstStyle/>
        <a:p>
          <a:endParaRPr lang="en-US"/>
        </a:p>
      </dgm:t>
    </dgm:pt>
    <dgm:pt modelId="{A2AECD40-367A-43D5-B266-02D28234B034}" type="pres">
      <dgm:prSet presAssocID="{3E7A7A5C-0592-41A6-87D5-02736C54640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545880-DA7B-4C12-80FB-EC1196FB8F19}" type="pres">
      <dgm:prSet presAssocID="{862A4847-CB57-4396-9627-34C1EE8E1543}" presName="parTrans" presStyleLbl="bgSibTrans2D1" presStyleIdx="6" presStyleCnt="7"/>
      <dgm:spPr/>
      <dgm:t>
        <a:bodyPr/>
        <a:lstStyle/>
        <a:p>
          <a:endParaRPr lang="en-US"/>
        </a:p>
      </dgm:t>
    </dgm:pt>
    <dgm:pt modelId="{A1B09599-86CC-46BE-B9E6-D48552FDBF5E}" type="pres">
      <dgm:prSet presAssocID="{6C0A6099-68ED-4DE4-BECD-39573A8D4F1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5F8FB1-1083-454B-AF6F-BA78BC737A4A}" type="presOf" srcId="{E24BEE19-F087-4188-A63E-7B38DC94C9DD}" destId="{CCA0B12C-267F-48E4-B102-EC7FB9744B67}" srcOrd="0" destOrd="0" presId="urn:microsoft.com/office/officeart/2005/8/layout/radial4"/>
    <dgm:cxn modelId="{9A62E5A6-7743-437E-91BD-48C5CC5A661F}" srcId="{E24BEE19-F087-4188-A63E-7B38DC94C9DD}" destId="{25D3AC93-5049-4D0F-9BDC-00220FE85C15}" srcOrd="1" destOrd="0" parTransId="{578B8247-FE70-453A-808E-631E93266842}" sibTransId="{5B1729FB-551D-46D6-8321-3E5F2E2B7E74}"/>
    <dgm:cxn modelId="{C68403FC-1E21-49EF-8410-0CDBFD68A562}" type="presOf" srcId="{759C046B-9565-4336-BCDE-5C944B57705E}" destId="{23791B28-8CFB-4666-9C8B-B5E1B23CC604}" srcOrd="0" destOrd="0" presId="urn:microsoft.com/office/officeart/2005/8/layout/radial4"/>
    <dgm:cxn modelId="{198CF982-3990-4742-A013-DFDDC64A68D9}" srcId="{E24BEE19-F087-4188-A63E-7B38DC94C9DD}" destId="{665EF510-F4D2-4874-B4DE-3A2E1EC013CF}" srcOrd="0" destOrd="0" parTransId="{FDEACF09-180C-4AD3-9B7A-E72CAD15B33F}" sibTransId="{D0009112-8732-4D5C-9119-26AF42AE1AE8}"/>
    <dgm:cxn modelId="{CB220C7E-F365-4BB7-BC7D-81BCCC81F318}" type="presOf" srcId="{C934D011-6D19-430B-83F6-3B08D66A66C6}" destId="{76BD0DDC-A22B-40E9-A812-BCAEF339DCDD}" srcOrd="0" destOrd="0" presId="urn:microsoft.com/office/officeart/2005/8/layout/radial4"/>
    <dgm:cxn modelId="{AB60B983-38DD-40F7-9960-679A6E4C4E43}" type="presOf" srcId="{94125906-7F09-4FF7-9181-5294CE94F816}" destId="{1B674FF2-8923-4DDD-9876-E8C1CB46FA34}" srcOrd="0" destOrd="0" presId="urn:microsoft.com/office/officeart/2005/8/layout/radial4"/>
    <dgm:cxn modelId="{439792AB-B627-4AC6-AB06-E7F5BD2CD7FD}" type="presOf" srcId="{3E7A7A5C-0592-41A6-87D5-02736C54640E}" destId="{A2AECD40-367A-43D5-B266-02D28234B034}" srcOrd="0" destOrd="0" presId="urn:microsoft.com/office/officeart/2005/8/layout/radial4"/>
    <dgm:cxn modelId="{323A2D88-C522-4CC3-AD0B-94E6AD8016D2}" type="presOf" srcId="{3A4EA2A3-FFFD-496F-81B3-4E8541209A83}" destId="{76E6EB12-1244-4A38-9FC4-1930291E6A13}" srcOrd="0" destOrd="0" presId="urn:microsoft.com/office/officeart/2005/8/layout/radial4"/>
    <dgm:cxn modelId="{142C4D63-5D21-4F52-AD22-81C05D6BE35B}" type="presOf" srcId="{EA42C6FD-7888-4389-8BB3-4880D85EDED8}" destId="{5825DEC9-836E-4B77-A77A-FFE852791B09}" srcOrd="0" destOrd="0" presId="urn:microsoft.com/office/officeart/2005/8/layout/radial4"/>
    <dgm:cxn modelId="{9998FAF2-1307-47BB-A93D-57587F429A8F}" type="presOf" srcId="{CE9D6495-DF8D-4BDE-A65D-5AAF5055AB61}" destId="{DB2175FA-947C-4D55-9607-93B41F910F49}" srcOrd="0" destOrd="0" presId="urn:microsoft.com/office/officeart/2005/8/layout/radial4"/>
    <dgm:cxn modelId="{705E3045-F12A-49A8-A784-6A0B9D7FDB6B}" srcId="{E24BEE19-F087-4188-A63E-7B38DC94C9DD}" destId="{6C0A6099-68ED-4DE4-BECD-39573A8D4F17}" srcOrd="6" destOrd="0" parTransId="{862A4847-CB57-4396-9627-34C1EE8E1543}" sibTransId="{20BE189C-7402-4384-A844-6F5779374D51}"/>
    <dgm:cxn modelId="{E20BD3F1-1D68-4A13-883C-047D8A74C314}" type="presOf" srcId="{FDEACF09-180C-4AD3-9B7A-E72CAD15B33F}" destId="{FA5A1A7D-07A8-415B-9C4D-F2CD93A8CBE4}" srcOrd="0" destOrd="0" presId="urn:microsoft.com/office/officeart/2005/8/layout/radial4"/>
    <dgm:cxn modelId="{CB7F58F4-F030-439B-977F-DC6915C52196}" srcId="{FA770B89-0C11-47EE-80A2-8B32DDD037CF}" destId="{E24BEE19-F087-4188-A63E-7B38DC94C9DD}" srcOrd="0" destOrd="0" parTransId="{90625D91-D090-4541-B46C-03A1925704B3}" sibTransId="{4DFCE5C9-C591-4DCE-A4B9-B80B450936C1}"/>
    <dgm:cxn modelId="{9F16EFDE-4C94-4464-97C8-34B06E30236B}" type="presOf" srcId="{578B8247-FE70-453A-808E-631E93266842}" destId="{536EC89E-F7D2-400A-BC9C-7785DEF5BA06}" srcOrd="0" destOrd="0" presId="urn:microsoft.com/office/officeart/2005/8/layout/radial4"/>
    <dgm:cxn modelId="{A62F5186-C1AE-47E8-AA2D-7BB2A4F8009D}" type="presOf" srcId="{324F1236-C2FA-40EE-AF21-5816EA0598A0}" destId="{9B50A8FF-15BB-49E6-BEB6-092EEC06C48E}" srcOrd="0" destOrd="0" presId="urn:microsoft.com/office/officeart/2005/8/layout/radial4"/>
    <dgm:cxn modelId="{20271666-98DE-42BD-878B-CFBB11A9A23E}" srcId="{E24BEE19-F087-4188-A63E-7B38DC94C9DD}" destId="{94125906-7F09-4FF7-9181-5294CE94F816}" srcOrd="3" destOrd="0" parTransId="{EA42C6FD-7888-4389-8BB3-4880D85EDED8}" sibTransId="{912DBB3D-8DDA-4952-A387-6551D7DA1FA8}"/>
    <dgm:cxn modelId="{FD73B932-EAC2-4583-8D9C-74FA6E19DBD4}" type="presOf" srcId="{6C0A6099-68ED-4DE4-BECD-39573A8D4F17}" destId="{A1B09599-86CC-46BE-B9E6-D48552FDBF5E}" srcOrd="0" destOrd="0" presId="urn:microsoft.com/office/officeart/2005/8/layout/radial4"/>
    <dgm:cxn modelId="{E5B56FE9-09B3-4141-9358-4F5B514E9952}" type="presOf" srcId="{25D3AC93-5049-4D0F-9BDC-00220FE85C15}" destId="{589D8DC2-E3DE-4147-8BFC-D59D12025618}" srcOrd="0" destOrd="0" presId="urn:microsoft.com/office/officeart/2005/8/layout/radial4"/>
    <dgm:cxn modelId="{277B0279-85F9-4C61-AB23-215BE45DFFB1}" type="presOf" srcId="{665EF510-F4D2-4874-B4DE-3A2E1EC013CF}" destId="{4DDD3AFF-AA5B-45AE-BDF1-DA90C0D4C133}" srcOrd="0" destOrd="0" presId="urn:microsoft.com/office/officeart/2005/8/layout/radial4"/>
    <dgm:cxn modelId="{0AD0FC7B-BB09-4630-A21D-E7069D09D01D}" srcId="{E24BEE19-F087-4188-A63E-7B38DC94C9DD}" destId="{C934D011-6D19-430B-83F6-3B08D66A66C6}" srcOrd="4" destOrd="0" parTransId="{324F1236-C2FA-40EE-AF21-5816EA0598A0}" sibTransId="{33D8E2A6-01E4-4041-844A-C5B2C06E1ABC}"/>
    <dgm:cxn modelId="{6D953004-1430-4C2A-9671-4DADF7D12C57}" srcId="{E24BEE19-F087-4188-A63E-7B38DC94C9DD}" destId="{3E7A7A5C-0592-41A6-87D5-02736C54640E}" srcOrd="5" destOrd="0" parTransId="{759C046B-9565-4336-BCDE-5C944B57705E}" sibTransId="{B6D4B0E8-8EB0-4D1A-8851-52E85526D9C0}"/>
    <dgm:cxn modelId="{C1E8915E-3125-4D2E-96E8-1C49655DDA45}" type="presOf" srcId="{FA770B89-0C11-47EE-80A2-8B32DDD037CF}" destId="{7CE630BF-CA74-4C67-B409-C4197BDFF9E9}" srcOrd="0" destOrd="0" presId="urn:microsoft.com/office/officeart/2005/8/layout/radial4"/>
    <dgm:cxn modelId="{EF270137-C70A-4D5E-B4D5-C62B1C26254D}" srcId="{E24BEE19-F087-4188-A63E-7B38DC94C9DD}" destId="{CE9D6495-DF8D-4BDE-A65D-5AAF5055AB61}" srcOrd="2" destOrd="0" parTransId="{3A4EA2A3-FFFD-496F-81B3-4E8541209A83}" sibTransId="{3F179D07-0261-41A6-9D6A-947D6606C6DF}"/>
    <dgm:cxn modelId="{14485E95-BF4C-4CB8-84E1-24165C18C9E2}" type="presOf" srcId="{862A4847-CB57-4396-9627-34C1EE8E1543}" destId="{AE545880-DA7B-4C12-80FB-EC1196FB8F19}" srcOrd="0" destOrd="0" presId="urn:microsoft.com/office/officeart/2005/8/layout/radial4"/>
    <dgm:cxn modelId="{1DA72358-26B3-4CA6-99E3-966B86707AD5}" type="presParOf" srcId="{7CE630BF-CA74-4C67-B409-C4197BDFF9E9}" destId="{CCA0B12C-267F-48E4-B102-EC7FB9744B67}" srcOrd="0" destOrd="0" presId="urn:microsoft.com/office/officeart/2005/8/layout/radial4"/>
    <dgm:cxn modelId="{0FC6757F-1D04-4D1E-85AD-DC9AEC582539}" type="presParOf" srcId="{7CE630BF-CA74-4C67-B409-C4197BDFF9E9}" destId="{FA5A1A7D-07A8-415B-9C4D-F2CD93A8CBE4}" srcOrd="1" destOrd="0" presId="urn:microsoft.com/office/officeart/2005/8/layout/radial4"/>
    <dgm:cxn modelId="{AA12008D-B8AE-4F4C-ABDC-46E40D1D7518}" type="presParOf" srcId="{7CE630BF-CA74-4C67-B409-C4197BDFF9E9}" destId="{4DDD3AFF-AA5B-45AE-BDF1-DA90C0D4C133}" srcOrd="2" destOrd="0" presId="urn:microsoft.com/office/officeart/2005/8/layout/radial4"/>
    <dgm:cxn modelId="{DFB9B337-9ED8-400E-8415-CCE5413DE2AF}" type="presParOf" srcId="{7CE630BF-CA74-4C67-B409-C4197BDFF9E9}" destId="{536EC89E-F7D2-400A-BC9C-7785DEF5BA06}" srcOrd="3" destOrd="0" presId="urn:microsoft.com/office/officeart/2005/8/layout/radial4"/>
    <dgm:cxn modelId="{72F84779-CFF9-4288-9070-81B2501C78C3}" type="presParOf" srcId="{7CE630BF-CA74-4C67-B409-C4197BDFF9E9}" destId="{589D8DC2-E3DE-4147-8BFC-D59D12025618}" srcOrd="4" destOrd="0" presId="urn:microsoft.com/office/officeart/2005/8/layout/radial4"/>
    <dgm:cxn modelId="{93EBF1A2-234F-4600-B621-B218B70F0196}" type="presParOf" srcId="{7CE630BF-CA74-4C67-B409-C4197BDFF9E9}" destId="{76E6EB12-1244-4A38-9FC4-1930291E6A13}" srcOrd="5" destOrd="0" presId="urn:microsoft.com/office/officeart/2005/8/layout/radial4"/>
    <dgm:cxn modelId="{AF8AD116-4F91-42EF-9882-B27D03C6F3B6}" type="presParOf" srcId="{7CE630BF-CA74-4C67-B409-C4197BDFF9E9}" destId="{DB2175FA-947C-4D55-9607-93B41F910F49}" srcOrd="6" destOrd="0" presId="urn:microsoft.com/office/officeart/2005/8/layout/radial4"/>
    <dgm:cxn modelId="{264BF21B-19E3-4C0F-B1A3-A47A8ABEBD53}" type="presParOf" srcId="{7CE630BF-CA74-4C67-B409-C4197BDFF9E9}" destId="{5825DEC9-836E-4B77-A77A-FFE852791B09}" srcOrd="7" destOrd="0" presId="urn:microsoft.com/office/officeart/2005/8/layout/radial4"/>
    <dgm:cxn modelId="{4335E50D-19B9-42C6-A1DF-D3F1DD65E0F4}" type="presParOf" srcId="{7CE630BF-CA74-4C67-B409-C4197BDFF9E9}" destId="{1B674FF2-8923-4DDD-9876-E8C1CB46FA34}" srcOrd="8" destOrd="0" presId="urn:microsoft.com/office/officeart/2005/8/layout/radial4"/>
    <dgm:cxn modelId="{15FA4DD5-D74F-413A-B514-B0053ED3DC63}" type="presParOf" srcId="{7CE630BF-CA74-4C67-B409-C4197BDFF9E9}" destId="{9B50A8FF-15BB-49E6-BEB6-092EEC06C48E}" srcOrd="9" destOrd="0" presId="urn:microsoft.com/office/officeart/2005/8/layout/radial4"/>
    <dgm:cxn modelId="{4132D908-246D-4CDB-B873-8242657821DA}" type="presParOf" srcId="{7CE630BF-CA74-4C67-B409-C4197BDFF9E9}" destId="{76BD0DDC-A22B-40E9-A812-BCAEF339DCDD}" srcOrd="10" destOrd="0" presId="urn:microsoft.com/office/officeart/2005/8/layout/radial4"/>
    <dgm:cxn modelId="{E0468C08-58BA-4DBA-8928-B62B4E710182}" type="presParOf" srcId="{7CE630BF-CA74-4C67-B409-C4197BDFF9E9}" destId="{23791B28-8CFB-4666-9C8B-B5E1B23CC604}" srcOrd="11" destOrd="0" presId="urn:microsoft.com/office/officeart/2005/8/layout/radial4"/>
    <dgm:cxn modelId="{1DA01465-A7B9-4D22-AC5B-70ED3805FDFE}" type="presParOf" srcId="{7CE630BF-CA74-4C67-B409-C4197BDFF9E9}" destId="{A2AECD40-367A-43D5-B266-02D28234B034}" srcOrd="12" destOrd="0" presId="urn:microsoft.com/office/officeart/2005/8/layout/radial4"/>
    <dgm:cxn modelId="{E5CABB2E-AAC8-474B-A5CD-CEF423604563}" type="presParOf" srcId="{7CE630BF-CA74-4C67-B409-C4197BDFF9E9}" destId="{AE545880-DA7B-4C12-80FB-EC1196FB8F19}" srcOrd="13" destOrd="0" presId="urn:microsoft.com/office/officeart/2005/8/layout/radial4"/>
    <dgm:cxn modelId="{C4398E35-CF9B-4CCD-B032-482B0F417D31}" type="presParOf" srcId="{7CE630BF-CA74-4C67-B409-C4197BDFF9E9}" destId="{A1B09599-86CC-46BE-B9E6-D48552FDBF5E}" srcOrd="14" destOrd="0" presId="urn:microsoft.com/office/officeart/2005/8/layout/radial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DC824B3-9536-49C0-802E-405B3482459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02E984-FF17-4FF2-9CE9-E5DEA4B41F58}">
      <dgm:prSet phldrT="[Text]" custT="1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A66EEF-7AC3-434A-901D-15EB7C721B8D}" type="parTrans" cxnId="{8F6DA015-F6DE-4F08-B437-23FBEB314314}">
      <dgm:prSet/>
      <dgm:spPr/>
      <dgm:t>
        <a:bodyPr/>
        <a:lstStyle/>
        <a:p>
          <a:endParaRPr lang="en-US"/>
        </a:p>
      </dgm:t>
    </dgm:pt>
    <dgm:pt modelId="{1A4728CA-4171-4E09-AC16-BDA77FD89E39}" type="sibTrans" cxnId="{8F6DA015-F6DE-4F08-B437-23FBEB314314}">
      <dgm:prSet/>
      <dgm:spPr/>
      <dgm:t>
        <a:bodyPr/>
        <a:lstStyle/>
        <a:p>
          <a:endParaRPr lang="en-US"/>
        </a:p>
      </dgm:t>
    </dgm:pt>
    <dgm:pt modelId="{28ABCB26-7EEC-40A0-B225-D3652569164B}">
      <dgm:prSet phldrT="[Text]"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Dostavite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lokalnom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turističkom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sektoru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tampane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postere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tako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znaju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mesto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vi-VN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događanja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7B028C-BEE1-483F-B681-FE14477AAD09}" type="parTrans" cxnId="{778773E2-2096-4540-B9F8-B3F01FFA25BA}">
      <dgm:prSet/>
      <dgm:spPr/>
      <dgm:t>
        <a:bodyPr/>
        <a:lstStyle/>
        <a:p>
          <a:endParaRPr lang="en-US"/>
        </a:p>
      </dgm:t>
    </dgm:pt>
    <dgm:pt modelId="{A77044FD-A505-4CED-8D55-9F0FE162FD3F}" type="sibTrans" cxnId="{778773E2-2096-4540-B9F8-B3F01FFA25BA}">
      <dgm:prSet/>
      <dgm:spPr/>
      <dgm:t>
        <a:bodyPr/>
        <a:lstStyle/>
        <a:p>
          <a:endParaRPr lang="en-US"/>
        </a:p>
      </dgm:t>
    </dgm:pt>
    <dgm:pt modelId="{15FA27F9-C0DD-4B92-AEC1-F597E9E0A33D}">
      <dgm:prSet phldrT="[Text]" custT="1"/>
      <dgm:spPr>
        <a:solidFill>
          <a:srgbClr val="E7E757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FAA504-F2BC-4806-BD5F-5552C946A886}" type="parTrans" cxnId="{FE0AC638-94B0-4FCF-BDA4-440A2BB99CB9}">
      <dgm:prSet/>
      <dgm:spPr/>
      <dgm:t>
        <a:bodyPr/>
        <a:lstStyle/>
        <a:p>
          <a:endParaRPr lang="en-US"/>
        </a:p>
      </dgm:t>
    </dgm:pt>
    <dgm:pt modelId="{86CB63C7-F4CF-4E57-ABFE-174665EE33BF}" type="sibTrans" cxnId="{FE0AC638-94B0-4FCF-BDA4-440A2BB99CB9}">
      <dgm:prSet/>
      <dgm:spPr/>
      <dgm:t>
        <a:bodyPr/>
        <a:lstStyle/>
        <a:p>
          <a:endParaRPr lang="en-US"/>
        </a:p>
      </dgm:t>
    </dgm:pt>
    <dgm:pt modelId="{D66338E0-E49A-4092-99C3-A86B6B662598}">
      <dgm:prSet phldrT="[Text]"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Pobrinite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se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izjave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štampu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drugi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informativni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materijal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rukama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izveštača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F33795-FCA2-40FF-98D7-84EC85CCD32E}" type="parTrans" cxnId="{AD0BF9A5-3282-42F5-923F-C2D3144FECB8}">
      <dgm:prSet/>
      <dgm:spPr/>
      <dgm:t>
        <a:bodyPr/>
        <a:lstStyle/>
        <a:p>
          <a:endParaRPr lang="en-US"/>
        </a:p>
      </dgm:t>
    </dgm:pt>
    <dgm:pt modelId="{52FC85EC-F78A-4EDB-9136-6C45F73E7634}" type="sibTrans" cxnId="{AD0BF9A5-3282-42F5-923F-C2D3144FECB8}">
      <dgm:prSet/>
      <dgm:spPr/>
      <dgm:t>
        <a:bodyPr/>
        <a:lstStyle/>
        <a:p>
          <a:endParaRPr lang="en-US"/>
        </a:p>
      </dgm:t>
    </dgm:pt>
    <dgm:pt modelId="{6EB92A34-6AB7-4972-8F6B-153F85206E9F}">
      <dgm:prSet custT="1"/>
      <dgm:spPr/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oditi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računa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o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odrediti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vremenske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rokove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4345FC-7F32-46D0-96FC-B8546FEA562D}" type="parTrans" cxnId="{131F5BE5-F9F9-4882-9D88-39EBEED69D0F}">
      <dgm:prSet/>
      <dgm:spPr/>
      <dgm:t>
        <a:bodyPr/>
        <a:lstStyle/>
        <a:p>
          <a:endParaRPr lang="en-US"/>
        </a:p>
      </dgm:t>
    </dgm:pt>
    <dgm:pt modelId="{48EB5B12-45E8-4D11-9F98-71CC9D06F079}" type="sibTrans" cxnId="{131F5BE5-F9F9-4882-9D88-39EBEED69D0F}">
      <dgm:prSet/>
      <dgm:spPr/>
      <dgm:t>
        <a:bodyPr/>
        <a:lstStyle/>
        <a:p>
          <a:endParaRPr lang="en-US"/>
        </a:p>
      </dgm:t>
    </dgm:pt>
    <dgm:pt modelId="{39A61502-248A-4402-8F2F-182DFA4FB6BE}">
      <dgm:prSet custT="1"/>
      <dgm:spPr>
        <a:solidFill>
          <a:schemeClr val="accent5">
            <a:lumMod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496F18-44A7-406E-9AC5-0DD8C0F40AE7}" type="parTrans" cxnId="{BD2FDD0E-85BB-4C28-A1E1-523CC3FF017D}">
      <dgm:prSet/>
      <dgm:spPr/>
      <dgm:t>
        <a:bodyPr/>
        <a:lstStyle/>
        <a:p>
          <a:endParaRPr lang="en-US"/>
        </a:p>
      </dgm:t>
    </dgm:pt>
    <dgm:pt modelId="{DE70AA4F-B754-45BD-967F-C7ABE9A0E0FD}" type="sibTrans" cxnId="{BD2FDD0E-85BB-4C28-A1E1-523CC3FF017D}">
      <dgm:prSet/>
      <dgm:spPr/>
      <dgm:t>
        <a:bodyPr/>
        <a:lstStyle/>
        <a:p>
          <a:endParaRPr lang="en-US"/>
        </a:p>
      </dgm:t>
    </dgm:pt>
    <dgm:pt modelId="{A13EEDA1-A532-4262-86CB-220F19FA95B6}">
      <dgm:prSet custT="1"/>
      <dgm:spPr>
        <a:solidFill>
          <a:srgbClr val="E7E757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270CB0-1FD8-4D72-8093-696FE2B18BAF}" type="sibTrans" cxnId="{9F487D94-F80B-4FB8-B967-A7D126599073}">
      <dgm:prSet/>
      <dgm:spPr/>
      <dgm:t>
        <a:bodyPr/>
        <a:lstStyle/>
        <a:p>
          <a:endParaRPr lang="en-US"/>
        </a:p>
      </dgm:t>
    </dgm:pt>
    <dgm:pt modelId="{BF7F561E-FAA0-40CE-AA61-88BE4DEB1090}" type="parTrans" cxnId="{9F487D94-F80B-4FB8-B967-A7D126599073}">
      <dgm:prSet/>
      <dgm:spPr/>
      <dgm:t>
        <a:bodyPr/>
        <a:lstStyle/>
        <a:p>
          <a:endParaRPr lang="en-US"/>
        </a:p>
      </dgm:t>
    </dgm:pt>
    <dgm:pt modelId="{F92B584C-8AAE-4647-BA18-ACC03FAE53A0}">
      <dgm:prSet phldrT="[Text]" custT="1"/>
      <dgm:spPr>
        <a:solidFill>
          <a:srgbClr val="FF5050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2A6D4F-3E1E-4ED1-B3FF-F07CD0876988}" type="sibTrans" cxnId="{5345CEE1-4C68-4B5E-84D0-13C103568F1B}">
      <dgm:prSet/>
      <dgm:spPr/>
      <dgm:t>
        <a:bodyPr/>
        <a:lstStyle/>
        <a:p>
          <a:endParaRPr lang="en-US"/>
        </a:p>
      </dgm:t>
    </dgm:pt>
    <dgm:pt modelId="{0F1D9B66-D7DA-479D-A423-C8546E59590E}" type="parTrans" cxnId="{5345CEE1-4C68-4B5E-84D0-13C103568F1B}">
      <dgm:prSet/>
      <dgm:spPr/>
      <dgm:t>
        <a:bodyPr/>
        <a:lstStyle/>
        <a:p>
          <a:endParaRPr lang="en-US"/>
        </a:p>
      </dgm:t>
    </dgm:pt>
    <dgm:pt modelId="{8B0A89BF-D753-4B6F-86CE-90D95CEE12FE}">
      <dgm:prSet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Pobrinite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se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ljudi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koje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će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mediji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verovatno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kontaktirati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toku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s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dešavanjima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7B6E94-EA70-48B2-978B-31F45AFE4034}" type="parTrans" cxnId="{5E7D4972-F92F-479B-B21D-BD623DF76808}">
      <dgm:prSet/>
      <dgm:spPr/>
      <dgm:t>
        <a:bodyPr/>
        <a:lstStyle/>
        <a:p>
          <a:endParaRPr lang="en-US"/>
        </a:p>
      </dgm:t>
    </dgm:pt>
    <dgm:pt modelId="{4470E83D-1BDC-4D97-B82D-200E30C55FEC}" type="sibTrans" cxnId="{5E7D4972-F92F-479B-B21D-BD623DF76808}">
      <dgm:prSet/>
      <dgm:spPr/>
      <dgm:t>
        <a:bodyPr/>
        <a:lstStyle/>
        <a:p>
          <a:endParaRPr lang="en-US"/>
        </a:p>
      </dgm:t>
    </dgm:pt>
    <dgm:pt modelId="{B4C11A47-6B77-4993-9663-7EF0A1D59C9F}">
      <dgm:prSet custT="1"/>
      <dgm:spPr>
        <a:solidFill>
          <a:srgbClr val="A95BE3"/>
        </a:solidFill>
        <a:ln>
          <a:solidFill>
            <a:schemeClr val="tx1"/>
          </a:solidFill>
        </a:ln>
      </dgm:spPr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55716B-ACD1-4E79-83A4-4DBB535123EA}" type="parTrans" cxnId="{64594E0C-63D0-41BF-8728-55DC1E5D51FF}">
      <dgm:prSet/>
      <dgm:spPr/>
      <dgm:t>
        <a:bodyPr/>
        <a:lstStyle/>
        <a:p>
          <a:endParaRPr lang="en-US"/>
        </a:p>
      </dgm:t>
    </dgm:pt>
    <dgm:pt modelId="{3F358BB4-5F1E-462F-8D07-562E91A7AD3E}" type="sibTrans" cxnId="{64594E0C-63D0-41BF-8728-55DC1E5D51FF}">
      <dgm:prSet/>
      <dgm:spPr/>
      <dgm:t>
        <a:bodyPr/>
        <a:lstStyle/>
        <a:p>
          <a:endParaRPr lang="en-US"/>
        </a:p>
      </dgm:t>
    </dgm:pt>
    <dgm:pt modelId="{8E8DFB15-89D7-446F-B068-EECFC7381149}">
      <dgm:prSet custT="1"/>
      <dgm:spPr/>
      <dgm:t>
        <a:bodyPr/>
        <a:lstStyle/>
        <a:p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Budite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aktivni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ugovaranju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učešća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portparola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festivala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emisijama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lokalnoj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televiziji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ili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radio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programu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2A28633-F6B0-4ECE-A61B-343DA8566505}" type="parTrans" cxnId="{20BB4E24-D9BF-45DC-A8D0-CB600941A3CB}">
      <dgm:prSet/>
      <dgm:spPr/>
      <dgm:t>
        <a:bodyPr/>
        <a:lstStyle/>
        <a:p>
          <a:endParaRPr lang="en-US"/>
        </a:p>
      </dgm:t>
    </dgm:pt>
    <dgm:pt modelId="{79A183D3-D985-4A27-BAC7-E5958EA38989}" type="sibTrans" cxnId="{20BB4E24-D9BF-45DC-A8D0-CB600941A3CB}">
      <dgm:prSet/>
      <dgm:spPr/>
      <dgm:t>
        <a:bodyPr/>
        <a:lstStyle/>
        <a:p>
          <a:endParaRPr lang="en-US"/>
        </a:p>
      </dgm:t>
    </dgm:pt>
    <dgm:pt modelId="{5F4F1DEF-A17F-4802-945A-C91C5ECADC18}">
      <dgm:prSet custT="1"/>
      <dgm:spPr/>
      <dgm:t>
        <a:bodyPr/>
        <a:lstStyle/>
        <a:p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dbor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promovisanje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treba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dobre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odnose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svima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koji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pomažu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u</a:t>
          </a:r>
          <a:r>
            <a:rPr lang="x-none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aktivnostima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oko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festivala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 </a:t>
          </a:r>
          <a:endParaRPr lang="en-US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F928FD-1E8A-4032-8E1D-C87B775CA9DF}" type="sibTrans" cxnId="{BF74CD77-1F55-4763-9096-B8D232BF94C6}">
      <dgm:prSet/>
      <dgm:spPr/>
      <dgm:t>
        <a:bodyPr/>
        <a:lstStyle/>
        <a:p>
          <a:endParaRPr lang="en-US"/>
        </a:p>
      </dgm:t>
    </dgm:pt>
    <dgm:pt modelId="{D30B9264-EFDF-4F36-A80F-52033F5605B7}" type="parTrans" cxnId="{BF74CD77-1F55-4763-9096-B8D232BF94C6}">
      <dgm:prSet/>
      <dgm:spPr/>
      <dgm:t>
        <a:bodyPr/>
        <a:lstStyle/>
        <a:p>
          <a:endParaRPr lang="en-US"/>
        </a:p>
      </dgm:t>
    </dgm:pt>
    <dgm:pt modelId="{81DAB4DC-2D8B-4F12-9DFA-4C3FA79B5D3D}" type="pres">
      <dgm:prSet presAssocID="{EDC824B3-9536-49C0-802E-405B348245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D53794-6064-450A-9EDB-BA56D5B13A75}" type="pres">
      <dgm:prSet presAssocID="{A502E984-FF17-4FF2-9CE9-E5DEA4B41F58}" presName="linNode" presStyleCnt="0"/>
      <dgm:spPr/>
    </dgm:pt>
    <dgm:pt modelId="{1035399F-18A6-4B27-87B1-4A06F763DE19}" type="pres">
      <dgm:prSet presAssocID="{A502E984-FF17-4FF2-9CE9-E5DEA4B41F58}" presName="parentText" presStyleLbl="node1" presStyleIdx="0" presStyleCnt="6" custLinFactNeighborY="-172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03306E6F-5D51-4CC9-AF0A-1F79FC5985B1}" type="pres">
      <dgm:prSet presAssocID="{A502E984-FF17-4FF2-9CE9-E5DEA4B41F58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83AD2-7A71-404A-A9C9-50BF08C4A2AD}" type="pres">
      <dgm:prSet presAssocID="{1A4728CA-4171-4E09-AC16-BDA77FD89E39}" presName="sp" presStyleCnt="0"/>
      <dgm:spPr/>
    </dgm:pt>
    <dgm:pt modelId="{E89431BC-68E5-465D-865A-9EC451F59573}" type="pres">
      <dgm:prSet presAssocID="{A13EEDA1-A532-4262-86CB-220F19FA95B6}" presName="linNode" presStyleCnt="0"/>
      <dgm:spPr/>
    </dgm:pt>
    <dgm:pt modelId="{A543D70E-1754-48CB-AF33-315E07909BE8}" type="pres">
      <dgm:prSet presAssocID="{A13EEDA1-A532-4262-86CB-220F19FA95B6}" presName="parentText" presStyleLbl="node1" presStyleIdx="1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8B178773-C267-4924-94D2-3B99F74AC1B3}" type="pres">
      <dgm:prSet presAssocID="{A13EEDA1-A532-4262-86CB-220F19FA95B6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EE8BC3-9E13-4750-978C-2F02AC2D01B9}" type="pres">
      <dgm:prSet presAssocID="{E8270CB0-1FD8-4D72-8093-696FE2B18BAF}" presName="sp" presStyleCnt="0"/>
      <dgm:spPr/>
    </dgm:pt>
    <dgm:pt modelId="{0802CDA9-1DE9-47B5-A972-9404DCE3D7E9}" type="pres">
      <dgm:prSet presAssocID="{39A61502-248A-4402-8F2F-182DFA4FB6BE}" presName="linNode" presStyleCnt="0"/>
      <dgm:spPr/>
    </dgm:pt>
    <dgm:pt modelId="{D47F5CC4-27B7-4B44-B24D-09F1D02C91C4}" type="pres">
      <dgm:prSet presAssocID="{39A61502-248A-4402-8F2F-182DFA4FB6BE}" presName="parentText" presStyleLbl="node1" presStyleIdx="2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66C68167-7C5A-423C-8753-7E5076A94943}" type="pres">
      <dgm:prSet presAssocID="{39A61502-248A-4402-8F2F-182DFA4FB6BE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F545EE-688B-405C-BBE8-18D0F23EFDFA}" type="pres">
      <dgm:prSet presAssocID="{DE70AA4F-B754-45BD-967F-C7ABE9A0E0FD}" presName="sp" presStyleCnt="0"/>
      <dgm:spPr/>
    </dgm:pt>
    <dgm:pt modelId="{9141A0DE-521E-4B80-ABAE-D86190CAF60D}" type="pres">
      <dgm:prSet presAssocID="{F92B584C-8AAE-4647-BA18-ACC03FAE53A0}" presName="linNode" presStyleCnt="0"/>
      <dgm:spPr/>
    </dgm:pt>
    <dgm:pt modelId="{ABA94DE6-A253-4F68-B1C0-EB9604958F29}" type="pres">
      <dgm:prSet presAssocID="{F92B584C-8AAE-4647-BA18-ACC03FAE53A0}" presName="parentText" presStyleLbl="node1" presStyleIdx="3" presStyleCnt="6" custLinFactNeighborY="460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15593B36-E654-4527-A43B-EF3A6B8AB9AA}" type="pres">
      <dgm:prSet presAssocID="{F92B584C-8AAE-4647-BA18-ACC03FAE53A0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F7852E-7A81-4576-9374-07F0109CFD97}" type="pres">
      <dgm:prSet presAssocID="{9F2A6D4F-3E1E-4ED1-B3FF-F07CD0876988}" presName="sp" presStyleCnt="0"/>
      <dgm:spPr/>
    </dgm:pt>
    <dgm:pt modelId="{26C56609-54DC-4FEE-AF93-2EE3ABD67FF3}" type="pres">
      <dgm:prSet presAssocID="{15FA27F9-C0DD-4B92-AEC1-F597E9E0A33D}" presName="linNode" presStyleCnt="0"/>
      <dgm:spPr/>
    </dgm:pt>
    <dgm:pt modelId="{38FA38AD-0FFE-47B3-B603-1EE82BB612E5}" type="pres">
      <dgm:prSet presAssocID="{15FA27F9-C0DD-4B92-AEC1-F597E9E0A33D}" presName="parentText" presStyleLbl="node1" presStyleIdx="4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F96FAE36-C280-40CA-8208-CC5F9CA9734C}" type="pres">
      <dgm:prSet presAssocID="{15FA27F9-C0DD-4B92-AEC1-F597E9E0A33D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B018B-701C-43C5-B712-1F0F0749F04C}" type="pres">
      <dgm:prSet presAssocID="{86CB63C7-F4CF-4E57-ABFE-174665EE33BF}" presName="sp" presStyleCnt="0"/>
      <dgm:spPr/>
    </dgm:pt>
    <dgm:pt modelId="{A40A9345-15B0-4D28-B17F-A4EC2104137C}" type="pres">
      <dgm:prSet presAssocID="{B4C11A47-6B77-4993-9663-7EF0A1D59C9F}" presName="linNode" presStyleCnt="0"/>
      <dgm:spPr/>
    </dgm:pt>
    <dgm:pt modelId="{B65B4C4D-9C13-4779-AFB3-97F8965F409C}" type="pres">
      <dgm:prSet presAssocID="{B4C11A47-6B77-4993-9663-7EF0A1D59C9F}" presName="parentText" presStyleLbl="node1" presStyleIdx="5" presStyleCnt="6">
        <dgm:presLayoutVars>
          <dgm:chMax val="1"/>
          <dgm:bulletEnabled val="1"/>
        </dgm:presLayoutVars>
      </dgm:prSet>
      <dgm:spPr>
        <a:prstGeom prst="star7">
          <a:avLst/>
        </a:prstGeom>
      </dgm:spPr>
      <dgm:t>
        <a:bodyPr/>
        <a:lstStyle/>
        <a:p>
          <a:endParaRPr lang="en-US"/>
        </a:p>
      </dgm:t>
    </dgm:pt>
    <dgm:pt modelId="{093BFD02-CBFA-4B5B-8B25-20E564FC8E8B}" type="pres">
      <dgm:prSet presAssocID="{B4C11A47-6B77-4993-9663-7EF0A1D59C9F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1F5BE5-F9F9-4882-9D88-39EBEED69D0F}" srcId="{A13EEDA1-A532-4262-86CB-220F19FA95B6}" destId="{6EB92A34-6AB7-4972-8F6B-153F85206E9F}" srcOrd="0" destOrd="0" parTransId="{D94345FC-7F32-46D0-96FC-B8546FEA562D}" sibTransId="{48EB5B12-45E8-4D11-9F98-71CC9D06F079}"/>
    <dgm:cxn modelId="{A8AF6BE3-D6ED-4879-82E2-F2897490F8FB}" type="presOf" srcId="{8B0A89BF-D753-4B6F-86CE-90D95CEE12FE}" destId="{66C68167-7C5A-423C-8753-7E5076A94943}" srcOrd="0" destOrd="0" presId="urn:microsoft.com/office/officeart/2005/8/layout/vList5"/>
    <dgm:cxn modelId="{4C4681A8-DDA0-4133-A3E4-B24C9F4748EA}" type="presOf" srcId="{15FA27F9-C0DD-4B92-AEC1-F597E9E0A33D}" destId="{38FA38AD-0FFE-47B3-B603-1EE82BB612E5}" srcOrd="0" destOrd="0" presId="urn:microsoft.com/office/officeart/2005/8/layout/vList5"/>
    <dgm:cxn modelId="{BF74CD77-1F55-4763-9096-B8D232BF94C6}" srcId="{A502E984-FF17-4FF2-9CE9-E5DEA4B41F58}" destId="{5F4F1DEF-A17F-4802-945A-C91C5ECADC18}" srcOrd="0" destOrd="0" parTransId="{D30B9264-EFDF-4F36-A80F-52033F5605B7}" sibTransId="{3AF928FD-1E8A-4032-8E1D-C87B775CA9DF}"/>
    <dgm:cxn modelId="{B79A637B-1F2D-410C-BE33-A27F9119C056}" type="presOf" srcId="{F92B584C-8AAE-4647-BA18-ACC03FAE53A0}" destId="{ABA94DE6-A253-4F68-B1C0-EB9604958F29}" srcOrd="0" destOrd="0" presId="urn:microsoft.com/office/officeart/2005/8/layout/vList5"/>
    <dgm:cxn modelId="{9F487D94-F80B-4FB8-B967-A7D126599073}" srcId="{EDC824B3-9536-49C0-802E-405B34824595}" destId="{A13EEDA1-A532-4262-86CB-220F19FA95B6}" srcOrd="1" destOrd="0" parTransId="{BF7F561E-FAA0-40CE-AA61-88BE4DEB1090}" sibTransId="{E8270CB0-1FD8-4D72-8093-696FE2B18BAF}"/>
    <dgm:cxn modelId="{50167E3D-0000-4CFB-AE9E-0D95A893F291}" type="presOf" srcId="{D66338E0-E49A-4092-99C3-A86B6B662598}" destId="{F96FAE36-C280-40CA-8208-CC5F9CA9734C}" srcOrd="0" destOrd="0" presId="urn:microsoft.com/office/officeart/2005/8/layout/vList5"/>
    <dgm:cxn modelId="{64594E0C-63D0-41BF-8728-55DC1E5D51FF}" srcId="{EDC824B3-9536-49C0-802E-405B34824595}" destId="{B4C11A47-6B77-4993-9663-7EF0A1D59C9F}" srcOrd="5" destOrd="0" parTransId="{0E55716B-ACD1-4E79-83A4-4DBB535123EA}" sibTransId="{3F358BB4-5F1E-462F-8D07-562E91A7AD3E}"/>
    <dgm:cxn modelId="{AD0BF9A5-3282-42F5-923F-C2D3144FECB8}" srcId="{15FA27F9-C0DD-4B92-AEC1-F597E9E0A33D}" destId="{D66338E0-E49A-4092-99C3-A86B6B662598}" srcOrd="0" destOrd="0" parTransId="{51F33795-FCA2-40FF-98D7-84EC85CCD32E}" sibTransId="{52FC85EC-F78A-4EDB-9136-6C45F73E7634}"/>
    <dgm:cxn modelId="{8F6DA015-F6DE-4F08-B437-23FBEB314314}" srcId="{EDC824B3-9536-49C0-802E-405B34824595}" destId="{A502E984-FF17-4FF2-9CE9-E5DEA4B41F58}" srcOrd="0" destOrd="0" parTransId="{2BA66EEF-7AC3-434A-901D-15EB7C721B8D}" sibTransId="{1A4728CA-4171-4E09-AC16-BDA77FD89E39}"/>
    <dgm:cxn modelId="{803BCDEC-2365-4663-9306-2808CD9C39C5}" type="presOf" srcId="{5F4F1DEF-A17F-4802-945A-C91C5ECADC18}" destId="{03306E6F-5D51-4CC9-AF0A-1F79FC5985B1}" srcOrd="0" destOrd="0" presId="urn:microsoft.com/office/officeart/2005/8/layout/vList5"/>
    <dgm:cxn modelId="{92606E66-D63A-49A4-9DE0-1D34A1A55329}" type="presOf" srcId="{39A61502-248A-4402-8F2F-182DFA4FB6BE}" destId="{D47F5CC4-27B7-4B44-B24D-09F1D02C91C4}" srcOrd="0" destOrd="0" presId="urn:microsoft.com/office/officeart/2005/8/layout/vList5"/>
    <dgm:cxn modelId="{FE0AC638-94B0-4FCF-BDA4-440A2BB99CB9}" srcId="{EDC824B3-9536-49C0-802E-405B34824595}" destId="{15FA27F9-C0DD-4B92-AEC1-F597E9E0A33D}" srcOrd="4" destOrd="0" parTransId="{3FFAA504-F2BC-4806-BD5F-5552C946A886}" sibTransId="{86CB63C7-F4CF-4E57-ABFE-174665EE33BF}"/>
    <dgm:cxn modelId="{A588804A-0B96-4EBF-857A-69BCE073934C}" type="presOf" srcId="{A502E984-FF17-4FF2-9CE9-E5DEA4B41F58}" destId="{1035399F-18A6-4B27-87B1-4A06F763DE19}" srcOrd="0" destOrd="0" presId="urn:microsoft.com/office/officeart/2005/8/layout/vList5"/>
    <dgm:cxn modelId="{778773E2-2096-4540-B9F8-B3F01FFA25BA}" srcId="{F92B584C-8AAE-4647-BA18-ACC03FAE53A0}" destId="{28ABCB26-7EEC-40A0-B225-D3652569164B}" srcOrd="0" destOrd="0" parTransId="{447B028C-BEE1-483F-B681-FE14477AAD09}" sibTransId="{A77044FD-A505-4CED-8D55-9F0FE162FD3F}"/>
    <dgm:cxn modelId="{5345CEE1-4C68-4B5E-84D0-13C103568F1B}" srcId="{EDC824B3-9536-49C0-802E-405B34824595}" destId="{F92B584C-8AAE-4647-BA18-ACC03FAE53A0}" srcOrd="3" destOrd="0" parTransId="{0F1D9B66-D7DA-479D-A423-C8546E59590E}" sibTransId="{9F2A6D4F-3E1E-4ED1-B3FF-F07CD0876988}"/>
    <dgm:cxn modelId="{C85310E9-025B-4BAC-AC27-1FE6D97E0DF7}" type="presOf" srcId="{B4C11A47-6B77-4993-9663-7EF0A1D59C9F}" destId="{B65B4C4D-9C13-4779-AFB3-97F8965F409C}" srcOrd="0" destOrd="0" presId="urn:microsoft.com/office/officeart/2005/8/layout/vList5"/>
    <dgm:cxn modelId="{839AA7C5-7BB6-4EBC-9AB4-9B27BD436676}" type="presOf" srcId="{6EB92A34-6AB7-4972-8F6B-153F85206E9F}" destId="{8B178773-C267-4924-94D2-3B99F74AC1B3}" srcOrd="0" destOrd="0" presId="urn:microsoft.com/office/officeart/2005/8/layout/vList5"/>
    <dgm:cxn modelId="{D0ABA8B7-DD73-46E7-9C64-F535EE6AB8E0}" type="presOf" srcId="{8E8DFB15-89D7-446F-B068-EECFC7381149}" destId="{093BFD02-CBFA-4B5B-8B25-20E564FC8E8B}" srcOrd="0" destOrd="0" presId="urn:microsoft.com/office/officeart/2005/8/layout/vList5"/>
    <dgm:cxn modelId="{4011E060-CEEB-48D5-926A-8EC22266A610}" type="presOf" srcId="{A13EEDA1-A532-4262-86CB-220F19FA95B6}" destId="{A543D70E-1754-48CB-AF33-315E07909BE8}" srcOrd="0" destOrd="0" presId="urn:microsoft.com/office/officeart/2005/8/layout/vList5"/>
    <dgm:cxn modelId="{20BB4E24-D9BF-45DC-A8D0-CB600941A3CB}" srcId="{B4C11A47-6B77-4993-9663-7EF0A1D59C9F}" destId="{8E8DFB15-89D7-446F-B068-EECFC7381149}" srcOrd="0" destOrd="0" parTransId="{A2A28633-F6B0-4ECE-A61B-343DA8566505}" sibTransId="{79A183D3-D985-4A27-BAC7-E5958EA38989}"/>
    <dgm:cxn modelId="{CEACDEC3-0E92-4D43-8E65-1C6524DBE80D}" type="presOf" srcId="{28ABCB26-7EEC-40A0-B225-D3652569164B}" destId="{15593B36-E654-4527-A43B-EF3A6B8AB9AA}" srcOrd="0" destOrd="0" presId="urn:microsoft.com/office/officeart/2005/8/layout/vList5"/>
    <dgm:cxn modelId="{5E7D4972-F92F-479B-B21D-BD623DF76808}" srcId="{39A61502-248A-4402-8F2F-182DFA4FB6BE}" destId="{8B0A89BF-D753-4B6F-86CE-90D95CEE12FE}" srcOrd="0" destOrd="0" parTransId="{AF7B6E94-EA70-48B2-978B-31F45AFE4034}" sibTransId="{4470E83D-1BDC-4D97-B82D-200E30C55FEC}"/>
    <dgm:cxn modelId="{BD2FDD0E-85BB-4C28-A1E1-523CC3FF017D}" srcId="{EDC824B3-9536-49C0-802E-405B34824595}" destId="{39A61502-248A-4402-8F2F-182DFA4FB6BE}" srcOrd="2" destOrd="0" parTransId="{82496F18-44A7-406E-9AC5-0DD8C0F40AE7}" sibTransId="{DE70AA4F-B754-45BD-967F-C7ABE9A0E0FD}"/>
    <dgm:cxn modelId="{47BEDBCE-D156-4012-A91D-0CE648ACDDF7}" type="presOf" srcId="{EDC824B3-9536-49C0-802E-405B34824595}" destId="{81DAB4DC-2D8B-4F12-9DFA-4C3FA79B5D3D}" srcOrd="0" destOrd="0" presId="urn:microsoft.com/office/officeart/2005/8/layout/vList5"/>
    <dgm:cxn modelId="{746ED57D-E78E-41AD-B4B8-C11F469E2BEC}" type="presParOf" srcId="{81DAB4DC-2D8B-4F12-9DFA-4C3FA79B5D3D}" destId="{7CD53794-6064-450A-9EDB-BA56D5B13A75}" srcOrd="0" destOrd="0" presId="urn:microsoft.com/office/officeart/2005/8/layout/vList5"/>
    <dgm:cxn modelId="{1E73F6C3-A4DA-47C5-ACA5-261E85565C9A}" type="presParOf" srcId="{7CD53794-6064-450A-9EDB-BA56D5B13A75}" destId="{1035399F-18A6-4B27-87B1-4A06F763DE19}" srcOrd="0" destOrd="0" presId="urn:microsoft.com/office/officeart/2005/8/layout/vList5"/>
    <dgm:cxn modelId="{3EE90298-924F-47E6-A282-9478F84731C7}" type="presParOf" srcId="{7CD53794-6064-450A-9EDB-BA56D5B13A75}" destId="{03306E6F-5D51-4CC9-AF0A-1F79FC5985B1}" srcOrd="1" destOrd="0" presId="urn:microsoft.com/office/officeart/2005/8/layout/vList5"/>
    <dgm:cxn modelId="{33A8BB79-A615-47F0-B17E-C95E2268B747}" type="presParOf" srcId="{81DAB4DC-2D8B-4F12-9DFA-4C3FA79B5D3D}" destId="{BB583AD2-7A71-404A-A9C9-50BF08C4A2AD}" srcOrd="1" destOrd="0" presId="urn:microsoft.com/office/officeart/2005/8/layout/vList5"/>
    <dgm:cxn modelId="{5AE4646F-08EA-449C-8E40-F11442D377E6}" type="presParOf" srcId="{81DAB4DC-2D8B-4F12-9DFA-4C3FA79B5D3D}" destId="{E89431BC-68E5-465D-865A-9EC451F59573}" srcOrd="2" destOrd="0" presId="urn:microsoft.com/office/officeart/2005/8/layout/vList5"/>
    <dgm:cxn modelId="{7DC10CDB-72C7-4921-8A65-E86FC4BB354C}" type="presParOf" srcId="{E89431BC-68E5-465D-865A-9EC451F59573}" destId="{A543D70E-1754-48CB-AF33-315E07909BE8}" srcOrd="0" destOrd="0" presId="urn:microsoft.com/office/officeart/2005/8/layout/vList5"/>
    <dgm:cxn modelId="{4D1C4287-57FC-456A-9F99-609E541F7473}" type="presParOf" srcId="{E89431BC-68E5-465D-865A-9EC451F59573}" destId="{8B178773-C267-4924-94D2-3B99F74AC1B3}" srcOrd="1" destOrd="0" presId="urn:microsoft.com/office/officeart/2005/8/layout/vList5"/>
    <dgm:cxn modelId="{DF49B0FE-A7DC-4164-84DA-50C274E5EB86}" type="presParOf" srcId="{81DAB4DC-2D8B-4F12-9DFA-4C3FA79B5D3D}" destId="{17EE8BC3-9E13-4750-978C-2F02AC2D01B9}" srcOrd="3" destOrd="0" presId="urn:microsoft.com/office/officeart/2005/8/layout/vList5"/>
    <dgm:cxn modelId="{747AB6DB-4C62-4ED9-8F44-182C6C0EFA2F}" type="presParOf" srcId="{81DAB4DC-2D8B-4F12-9DFA-4C3FA79B5D3D}" destId="{0802CDA9-1DE9-47B5-A972-9404DCE3D7E9}" srcOrd="4" destOrd="0" presId="urn:microsoft.com/office/officeart/2005/8/layout/vList5"/>
    <dgm:cxn modelId="{7FBB1DFD-6DB0-45A6-BD9E-213FA8BAA714}" type="presParOf" srcId="{0802CDA9-1DE9-47B5-A972-9404DCE3D7E9}" destId="{D47F5CC4-27B7-4B44-B24D-09F1D02C91C4}" srcOrd="0" destOrd="0" presId="urn:microsoft.com/office/officeart/2005/8/layout/vList5"/>
    <dgm:cxn modelId="{FAF43D64-37D6-4B05-9D07-24CD247E60C9}" type="presParOf" srcId="{0802CDA9-1DE9-47B5-A972-9404DCE3D7E9}" destId="{66C68167-7C5A-423C-8753-7E5076A94943}" srcOrd="1" destOrd="0" presId="urn:microsoft.com/office/officeart/2005/8/layout/vList5"/>
    <dgm:cxn modelId="{C5858E7F-1ADC-403D-A16D-F77FA5C0C0BC}" type="presParOf" srcId="{81DAB4DC-2D8B-4F12-9DFA-4C3FA79B5D3D}" destId="{7DF545EE-688B-405C-BBE8-18D0F23EFDFA}" srcOrd="5" destOrd="0" presId="urn:microsoft.com/office/officeart/2005/8/layout/vList5"/>
    <dgm:cxn modelId="{545E03F4-5911-4487-A86B-F88A6AEA1D7E}" type="presParOf" srcId="{81DAB4DC-2D8B-4F12-9DFA-4C3FA79B5D3D}" destId="{9141A0DE-521E-4B80-ABAE-D86190CAF60D}" srcOrd="6" destOrd="0" presId="urn:microsoft.com/office/officeart/2005/8/layout/vList5"/>
    <dgm:cxn modelId="{0B6E4A32-1266-4F39-8B84-4111C4068122}" type="presParOf" srcId="{9141A0DE-521E-4B80-ABAE-D86190CAF60D}" destId="{ABA94DE6-A253-4F68-B1C0-EB9604958F29}" srcOrd="0" destOrd="0" presId="urn:microsoft.com/office/officeart/2005/8/layout/vList5"/>
    <dgm:cxn modelId="{E791C6EE-95BC-4905-8465-D70D7F47B701}" type="presParOf" srcId="{9141A0DE-521E-4B80-ABAE-D86190CAF60D}" destId="{15593B36-E654-4527-A43B-EF3A6B8AB9AA}" srcOrd="1" destOrd="0" presId="urn:microsoft.com/office/officeart/2005/8/layout/vList5"/>
    <dgm:cxn modelId="{F7D8B0C5-37BA-4778-889C-6518D638319F}" type="presParOf" srcId="{81DAB4DC-2D8B-4F12-9DFA-4C3FA79B5D3D}" destId="{6DF7852E-7A81-4576-9374-07F0109CFD97}" srcOrd="7" destOrd="0" presId="urn:microsoft.com/office/officeart/2005/8/layout/vList5"/>
    <dgm:cxn modelId="{AAC42C67-B4EB-4F4F-AA99-CB7E1D86A3DE}" type="presParOf" srcId="{81DAB4DC-2D8B-4F12-9DFA-4C3FA79B5D3D}" destId="{26C56609-54DC-4FEE-AF93-2EE3ABD67FF3}" srcOrd="8" destOrd="0" presId="urn:microsoft.com/office/officeart/2005/8/layout/vList5"/>
    <dgm:cxn modelId="{6DB14678-F75E-4DB3-9C74-360E32D0AE74}" type="presParOf" srcId="{26C56609-54DC-4FEE-AF93-2EE3ABD67FF3}" destId="{38FA38AD-0FFE-47B3-B603-1EE82BB612E5}" srcOrd="0" destOrd="0" presId="urn:microsoft.com/office/officeart/2005/8/layout/vList5"/>
    <dgm:cxn modelId="{BE02B18B-00F9-4E6E-A635-9AA1B6EB787D}" type="presParOf" srcId="{26C56609-54DC-4FEE-AF93-2EE3ABD67FF3}" destId="{F96FAE36-C280-40CA-8208-CC5F9CA9734C}" srcOrd="1" destOrd="0" presId="urn:microsoft.com/office/officeart/2005/8/layout/vList5"/>
    <dgm:cxn modelId="{EFEE5860-0A1D-48F0-97B5-97E60CD53D26}" type="presParOf" srcId="{81DAB4DC-2D8B-4F12-9DFA-4C3FA79B5D3D}" destId="{432B018B-701C-43C5-B712-1F0F0749F04C}" srcOrd="9" destOrd="0" presId="urn:microsoft.com/office/officeart/2005/8/layout/vList5"/>
    <dgm:cxn modelId="{BE77A2A3-55A6-4FF9-B449-67096331C99A}" type="presParOf" srcId="{81DAB4DC-2D8B-4F12-9DFA-4C3FA79B5D3D}" destId="{A40A9345-15B0-4D28-B17F-A4EC2104137C}" srcOrd="10" destOrd="0" presId="urn:microsoft.com/office/officeart/2005/8/layout/vList5"/>
    <dgm:cxn modelId="{0FB7B86E-5141-41B7-B4D7-B68E21538937}" type="presParOf" srcId="{A40A9345-15B0-4D28-B17F-A4EC2104137C}" destId="{B65B4C4D-9C13-4779-AFB3-97F8965F409C}" srcOrd="0" destOrd="0" presId="urn:microsoft.com/office/officeart/2005/8/layout/vList5"/>
    <dgm:cxn modelId="{D1750501-5E5D-4B2A-A65F-7A82BEFB3065}" type="presParOf" srcId="{A40A9345-15B0-4D28-B17F-A4EC2104137C}" destId="{093BFD02-CBFA-4B5B-8B25-20E564FC8E8B}" srcOrd="1" destOrd="0" presId="urn:microsoft.com/office/officeart/2005/8/layout/vList5"/>
  </dgm:cxnLst>
  <dgm:bg>
    <a:blipFill>
      <a:blip xmlns:r="http://schemas.openxmlformats.org/officeDocument/2006/relationships" r:embed="rId1"/>
      <a:tile tx="0" ty="0" sx="100000" sy="100000" flip="none" algn="tl"/>
    </a:blipFill>
  </dgm:bg>
  <dgm:whole>
    <a:ln>
      <a:noFill/>
    </a:ln>
  </dgm:whole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8C31E7-6A36-4EBA-826E-B0A7F0EB514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89ACBB-8B77-425C-9BD3-D4E002EBDDAC}">
      <dgm:prSet phldrT="[Text]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PROMOCIJA DOGA</a:t>
          </a:r>
          <a:r>
            <a: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ĐAJA</a:t>
          </a:r>
          <a:endParaRPr lang="en-US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842AD3-DABF-4D5E-B962-28AA9F6C389C}" type="parTrans" cxnId="{BF3C536C-4368-4431-B92C-C9AE0550A9C7}">
      <dgm:prSet/>
      <dgm:spPr/>
      <dgm:t>
        <a:bodyPr/>
        <a:lstStyle/>
        <a:p>
          <a:endParaRPr lang="en-US"/>
        </a:p>
      </dgm:t>
    </dgm:pt>
    <dgm:pt modelId="{FC6DB3E3-8E3A-4A72-BE9F-D2248EAA9E84}" type="sibTrans" cxnId="{BF3C536C-4368-4431-B92C-C9AE0550A9C7}">
      <dgm:prSet/>
      <dgm:spPr/>
      <dgm:t>
        <a:bodyPr/>
        <a:lstStyle/>
        <a:p>
          <a:endParaRPr lang="en-US"/>
        </a:p>
      </dgm:t>
    </dgm:pt>
    <dgm:pt modelId="{58C35D08-4C77-48F3-8D29-207EB6C1DED8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Bilbordi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F822FB-057D-4418-AF43-4F183E66DB31}" type="parTrans" cxnId="{AFFD6E05-279F-4DE2-82C4-633C8C6468A0}">
      <dgm:prSet/>
      <dgm:spPr/>
      <dgm:t>
        <a:bodyPr/>
        <a:lstStyle/>
        <a:p>
          <a:endParaRPr lang="en-US"/>
        </a:p>
      </dgm:t>
    </dgm:pt>
    <dgm:pt modelId="{314A5300-8245-477F-89BB-7B1AC7344D89}" type="sibTrans" cxnId="{AFFD6E05-279F-4DE2-82C4-633C8C6468A0}">
      <dgm:prSet/>
      <dgm:spPr/>
      <dgm:t>
        <a:bodyPr/>
        <a:lstStyle/>
        <a:p>
          <a:endParaRPr lang="en-US"/>
        </a:p>
      </dgm:t>
    </dgm:pt>
    <dgm:pt modelId="{1DF31CC7-AFB9-4E46-9AD1-9A564B73D8B1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Transparenti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20D538-367B-4D0F-B254-369CD33D5F3F}" type="parTrans" cxnId="{D4458BB1-B39C-4B1F-99C0-666A25B2B298}">
      <dgm:prSet/>
      <dgm:spPr/>
      <dgm:t>
        <a:bodyPr/>
        <a:lstStyle/>
        <a:p>
          <a:endParaRPr lang="en-US"/>
        </a:p>
      </dgm:t>
    </dgm:pt>
    <dgm:pt modelId="{60495E39-6424-4610-95A5-5364AA84B77A}" type="sibTrans" cxnId="{D4458BB1-B39C-4B1F-99C0-666A25B2B298}">
      <dgm:prSet/>
      <dgm:spPr/>
      <dgm:t>
        <a:bodyPr/>
        <a:lstStyle/>
        <a:p>
          <a:endParaRPr lang="en-US"/>
        </a:p>
      </dgm:t>
    </dgm:pt>
    <dgm:pt modelId="{82159CB1-FCBE-4FFC-858E-55FC0B4CB622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Radio i TV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07AC39-F0FC-4631-A46C-B9339A7D8071}" type="parTrans" cxnId="{CB634CAD-4480-4C86-AB99-F1460ADC6E4A}">
      <dgm:prSet/>
      <dgm:spPr/>
      <dgm:t>
        <a:bodyPr/>
        <a:lstStyle/>
        <a:p>
          <a:endParaRPr lang="en-US"/>
        </a:p>
      </dgm:t>
    </dgm:pt>
    <dgm:pt modelId="{6E50F402-41CC-4829-A2C3-21C6A4B991C3}" type="sibTrans" cxnId="{CB634CAD-4480-4C86-AB99-F1460ADC6E4A}">
      <dgm:prSet/>
      <dgm:spPr/>
      <dgm:t>
        <a:bodyPr/>
        <a:lstStyle/>
        <a:p>
          <a:endParaRPr lang="en-US"/>
        </a:p>
      </dgm:t>
    </dgm:pt>
    <dgm:pt modelId="{4F7C4181-22E5-4620-AFBA-DD47E6583CFD}">
      <dgm:prSet phldrT="[Text]"/>
      <dgm:spPr/>
      <dgm:t>
        <a:bodyPr/>
        <a:lstStyle/>
        <a:p>
          <a:endParaRPr lang="en-US"/>
        </a:p>
      </dgm:t>
    </dgm:pt>
    <dgm:pt modelId="{AF502854-75CE-45E5-AE92-A1B1646374E2}" type="parTrans" cxnId="{F9A11BB0-CC06-4BE1-A41A-75B3788E452C}">
      <dgm:prSet/>
      <dgm:spPr/>
      <dgm:t>
        <a:bodyPr/>
        <a:lstStyle/>
        <a:p>
          <a:endParaRPr lang="en-US"/>
        </a:p>
      </dgm:t>
    </dgm:pt>
    <dgm:pt modelId="{3E470C58-146D-4831-83D8-D44D8A1EA298}" type="sibTrans" cxnId="{F9A11BB0-CC06-4BE1-A41A-75B3788E452C}">
      <dgm:prSet/>
      <dgm:spPr/>
      <dgm:t>
        <a:bodyPr/>
        <a:lstStyle/>
        <a:p>
          <a:endParaRPr lang="en-US"/>
        </a:p>
      </dgm:t>
    </dgm:pt>
    <dgm:pt modelId="{DFB0773C-C5F0-4686-A583-7C76D7E0DE2A}">
      <dgm:prSet phldrT="[Text]"/>
      <dgm:spPr/>
      <dgm:t>
        <a:bodyPr/>
        <a:lstStyle/>
        <a:p>
          <a:endParaRPr lang="en-US"/>
        </a:p>
      </dgm:t>
    </dgm:pt>
    <dgm:pt modelId="{149E5662-AC35-4517-8945-9DD0B498DD6F}" type="parTrans" cxnId="{6D4730E0-772D-4F31-B0DA-AB22EAB7B0FB}">
      <dgm:prSet/>
      <dgm:spPr/>
      <dgm:t>
        <a:bodyPr/>
        <a:lstStyle/>
        <a:p>
          <a:endParaRPr lang="en-US"/>
        </a:p>
      </dgm:t>
    </dgm:pt>
    <dgm:pt modelId="{5381F7C7-D43E-4AF7-B7B5-7598449BF4B2}" type="sibTrans" cxnId="{6D4730E0-772D-4F31-B0DA-AB22EAB7B0FB}">
      <dgm:prSet/>
      <dgm:spPr/>
      <dgm:t>
        <a:bodyPr/>
        <a:lstStyle/>
        <a:p>
          <a:endParaRPr lang="en-US"/>
        </a:p>
      </dgm:t>
    </dgm:pt>
    <dgm:pt modelId="{6F5B9951-BA86-456C-82A2-28293FBD3050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Posteri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AB8558-7C92-44D6-AD8D-20DDAF933D4D}" type="parTrans" cxnId="{3F82E4FB-A7F1-4CCD-98EC-FD41B257FC74}">
      <dgm:prSet/>
      <dgm:spPr/>
      <dgm:t>
        <a:bodyPr/>
        <a:lstStyle/>
        <a:p>
          <a:endParaRPr lang="en-US"/>
        </a:p>
      </dgm:t>
    </dgm:pt>
    <dgm:pt modelId="{4236D8E6-32B5-4F29-8FBC-86F07E04C5BF}" type="sibTrans" cxnId="{3F82E4FB-A7F1-4CCD-98EC-FD41B257FC74}">
      <dgm:prSet/>
      <dgm:spPr/>
      <dgm:t>
        <a:bodyPr/>
        <a:lstStyle/>
        <a:p>
          <a:endParaRPr lang="en-US"/>
        </a:p>
      </dgm:t>
    </dgm:pt>
    <dgm:pt modelId="{E33CBAC8-0E56-45E9-A4CD-9F02D4E219C5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Brošure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7BD4B29-EDF4-489D-848B-49636C041F47}" type="parTrans" cxnId="{F79AAD14-FD69-4B91-ABAB-20902DBBBAC0}">
      <dgm:prSet/>
      <dgm:spPr/>
      <dgm:t>
        <a:bodyPr/>
        <a:lstStyle/>
        <a:p>
          <a:endParaRPr lang="en-US"/>
        </a:p>
      </dgm:t>
    </dgm:pt>
    <dgm:pt modelId="{5C9BBEAD-09DF-411C-A160-731C93A11F83}" type="sibTrans" cxnId="{F79AAD14-FD69-4B91-ABAB-20902DBBBAC0}">
      <dgm:prSet/>
      <dgm:spPr/>
      <dgm:t>
        <a:bodyPr/>
        <a:lstStyle/>
        <a:p>
          <a:endParaRPr lang="en-US"/>
        </a:p>
      </dgm:t>
    </dgm:pt>
    <dgm:pt modelId="{38FF8121-2AD1-4F19-A5D2-10A5E76ACC17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Kalendar manifestacija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83A663-0890-450F-B42C-993ED370B826}" type="parTrans" cxnId="{A3A164E6-F823-4D2B-8F93-28CA8F1F6164}">
      <dgm:prSet/>
      <dgm:spPr/>
      <dgm:t>
        <a:bodyPr/>
        <a:lstStyle/>
        <a:p>
          <a:endParaRPr lang="en-US"/>
        </a:p>
      </dgm:t>
    </dgm:pt>
    <dgm:pt modelId="{F0650AA9-0318-4AE2-ADEC-6ACFA1D69720}" type="sibTrans" cxnId="{A3A164E6-F823-4D2B-8F93-28CA8F1F6164}">
      <dgm:prSet/>
      <dgm:spPr/>
      <dgm:t>
        <a:bodyPr/>
        <a:lstStyle/>
        <a:p>
          <a:endParaRPr lang="en-US"/>
        </a:p>
      </dgm:t>
    </dgm:pt>
    <dgm:pt modelId="{259CC37E-5ACA-4656-A8E8-E8735C8F6B57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Reklame na prevoznim sredstvima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7FB0DF-F393-4785-802E-44D6E0F1CEA0}" type="parTrans" cxnId="{EDF405CF-E103-4684-902D-F086773FD073}">
      <dgm:prSet/>
      <dgm:spPr/>
      <dgm:t>
        <a:bodyPr/>
        <a:lstStyle/>
        <a:p>
          <a:endParaRPr lang="en-US"/>
        </a:p>
      </dgm:t>
    </dgm:pt>
    <dgm:pt modelId="{52EB282D-B6E9-43D2-9B84-B34A0738460B}" type="sibTrans" cxnId="{EDF405CF-E103-4684-902D-F086773FD073}">
      <dgm:prSet/>
      <dgm:spPr/>
      <dgm:t>
        <a:bodyPr/>
        <a:lstStyle/>
        <a:p>
          <a:endParaRPr lang="en-US"/>
        </a:p>
      </dgm:t>
    </dgm:pt>
    <dgm:pt modelId="{D3DE3290-CE7E-4AEF-B588-8CEFEBE96D20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Šolje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698B3B-D101-4B4C-A8A7-4EA1CB678E92}" type="parTrans" cxnId="{053166BE-765E-4CDA-BEC4-B3D520E9CAE8}">
      <dgm:prSet/>
      <dgm:spPr/>
      <dgm:t>
        <a:bodyPr/>
        <a:lstStyle/>
        <a:p>
          <a:endParaRPr lang="en-US"/>
        </a:p>
      </dgm:t>
    </dgm:pt>
    <dgm:pt modelId="{E0330519-73F3-4111-B819-F5F9F8AC0AAE}" type="sibTrans" cxnId="{053166BE-765E-4CDA-BEC4-B3D520E9CAE8}">
      <dgm:prSet/>
      <dgm:spPr/>
      <dgm:t>
        <a:bodyPr/>
        <a:lstStyle/>
        <a:p>
          <a:endParaRPr lang="en-US"/>
        </a:p>
      </dgm:t>
    </dgm:pt>
    <dgm:pt modelId="{EBDBF69C-268C-4BE0-A4C0-D6C1A3BFC922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Privesci za ključeve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9BF704-BA2C-435A-BC36-B939A28BE083}" type="parTrans" cxnId="{1514CF8C-4793-461F-8732-0A717D13D44A}">
      <dgm:prSet/>
      <dgm:spPr/>
      <dgm:t>
        <a:bodyPr/>
        <a:lstStyle/>
        <a:p>
          <a:endParaRPr lang="en-US"/>
        </a:p>
      </dgm:t>
    </dgm:pt>
    <dgm:pt modelId="{CD55D1EA-F15F-49E3-A927-C4B330E62D85}" type="sibTrans" cxnId="{1514CF8C-4793-461F-8732-0A717D13D44A}">
      <dgm:prSet/>
      <dgm:spPr/>
      <dgm:t>
        <a:bodyPr/>
        <a:lstStyle/>
        <a:p>
          <a:endParaRPr lang="en-US"/>
        </a:p>
      </dgm:t>
    </dgm:pt>
    <dgm:pt modelId="{EEF3986E-E841-42C3-935E-61AA379BD8DE}">
      <dgm:prSet phldrT="[Text]" custT="1"/>
      <dgm:spPr>
        <a:solidFill>
          <a:srgbClr val="E7E757"/>
        </a:solidFill>
      </dgm:spPr>
      <dgm:t>
        <a:bodyPr/>
        <a:lstStyle/>
        <a:p>
          <a:r>
            <a:rPr lang="x-none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Štampani mediji</a:t>
          </a:r>
          <a:endParaRPr lang="en-US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31DA37-D102-48D3-B31D-254013707CD1}" type="parTrans" cxnId="{95F98ABF-A1F0-41AC-802F-F930E429BD89}">
      <dgm:prSet/>
      <dgm:spPr/>
      <dgm:t>
        <a:bodyPr/>
        <a:lstStyle/>
        <a:p>
          <a:endParaRPr lang="en-US"/>
        </a:p>
      </dgm:t>
    </dgm:pt>
    <dgm:pt modelId="{BC449434-0842-4C0B-BD6F-92D30150D50A}" type="sibTrans" cxnId="{95F98ABF-A1F0-41AC-802F-F930E429BD89}">
      <dgm:prSet/>
      <dgm:spPr/>
      <dgm:t>
        <a:bodyPr/>
        <a:lstStyle/>
        <a:p>
          <a:endParaRPr lang="en-US"/>
        </a:p>
      </dgm:t>
    </dgm:pt>
    <dgm:pt modelId="{B26E4DB6-AC4D-41DA-8DDA-26A43B30A273}">
      <dgm:prSet custT="1"/>
      <dgm:spPr>
        <a:solidFill>
          <a:srgbClr val="E7E757"/>
        </a:solidFill>
      </dgm:spPr>
      <dgm:t>
        <a:bodyPr/>
        <a:lstStyle/>
        <a:p>
          <a:r>
            <a:rPr lang="x-none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Website</a:t>
          </a:r>
          <a:endParaRPr lang="en-US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0CACA4-63AD-4899-BEA8-CEC732F35F85}" type="parTrans" cxnId="{E4E24537-5244-4DA6-9D0B-626315F6835C}">
      <dgm:prSet/>
      <dgm:spPr/>
      <dgm:t>
        <a:bodyPr/>
        <a:lstStyle/>
        <a:p>
          <a:endParaRPr lang="en-US"/>
        </a:p>
      </dgm:t>
    </dgm:pt>
    <dgm:pt modelId="{8E25DACF-AA3A-4591-8055-92B0B413AC12}" type="sibTrans" cxnId="{E4E24537-5244-4DA6-9D0B-626315F6835C}">
      <dgm:prSet/>
      <dgm:spPr/>
      <dgm:t>
        <a:bodyPr/>
        <a:lstStyle/>
        <a:p>
          <a:endParaRPr lang="en-US"/>
        </a:p>
      </dgm:t>
    </dgm:pt>
    <dgm:pt modelId="{8FF8F6A5-23F3-4265-AEF4-636096A6FF2D}" type="pres">
      <dgm:prSet presAssocID="{818C31E7-6A36-4EBA-826E-B0A7F0EB514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F71756-0A51-4DCC-8081-4C3BB2258887}" type="pres">
      <dgm:prSet presAssocID="{0089ACBB-8B77-425C-9BD3-D4E002EBDDAC}" presName="centerShape" presStyleLbl="node0" presStyleIdx="0" presStyleCnt="1" custScaleX="209325" custScaleY="116732" custLinFactNeighborX="-440" custLinFactNeighborY="1189"/>
      <dgm:spPr/>
      <dgm:t>
        <a:bodyPr/>
        <a:lstStyle/>
        <a:p>
          <a:endParaRPr lang="en-US"/>
        </a:p>
      </dgm:t>
    </dgm:pt>
    <dgm:pt modelId="{BF36E5E8-0777-4C3D-9E99-1CBEB3E0E985}" type="pres">
      <dgm:prSet presAssocID="{75F822FB-057D-4418-AF43-4F183E66DB31}" presName="parTrans" presStyleLbl="bgSibTrans2D1" presStyleIdx="0" presStyleCnt="11"/>
      <dgm:spPr/>
      <dgm:t>
        <a:bodyPr/>
        <a:lstStyle/>
        <a:p>
          <a:endParaRPr lang="en-US"/>
        </a:p>
      </dgm:t>
    </dgm:pt>
    <dgm:pt modelId="{F5D9939E-6BDC-4294-A208-EA2DBC412405}" type="pres">
      <dgm:prSet presAssocID="{58C35D08-4C77-48F3-8D29-207EB6C1DED8}" presName="node" presStyleLbl="node1" presStyleIdx="0" presStyleCnt="11" custScaleX="130646" custRadScaleRad="101609" custRadScaleInc="-93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F5B52FA-5437-4BA2-8254-3D8F3C0F891C}" type="pres">
      <dgm:prSet presAssocID="{E020D538-367B-4D0F-B254-369CD33D5F3F}" presName="parTrans" presStyleLbl="bgSibTrans2D1" presStyleIdx="1" presStyleCnt="11"/>
      <dgm:spPr/>
      <dgm:t>
        <a:bodyPr/>
        <a:lstStyle/>
        <a:p>
          <a:endParaRPr lang="en-US"/>
        </a:p>
      </dgm:t>
    </dgm:pt>
    <dgm:pt modelId="{2FE62BBF-73AA-4E78-B299-79103D86316C}" type="pres">
      <dgm:prSet presAssocID="{1DF31CC7-AFB9-4E46-9AD1-9A564B73D8B1}" presName="node" presStyleLbl="node1" presStyleIdx="1" presStyleCnt="11" custScaleX="156691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EF71E50C-32BE-4208-AA53-5218FFF21735}" type="pres">
      <dgm:prSet presAssocID="{8707AC39-F0FC-4631-A46C-B9339A7D8071}" presName="parTrans" presStyleLbl="bgSibTrans2D1" presStyleIdx="2" presStyleCnt="11"/>
      <dgm:spPr/>
      <dgm:t>
        <a:bodyPr/>
        <a:lstStyle/>
        <a:p>
          <a:endParaRPr lang="en-US"/>
        </a:p>
      </dgm:t>
    </dgm:pt>
    <dgm:pt modelId="{F73EA22A-C092-4132-9F91-89920BECC5EF}" type="pres">
      <dgm:prSet presAssocID="{82159CB1-FCBE-4FFC-858E-55FC0B4CB622}" presName="node" presStyleLbl="node1" presStyleIdx="2" presStyleCnt="11" custScaleX="14056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B5E4AEE7-AD0E-4996-ABF1-F35A949FB4BE}" type="pres">
      <dgm:prSet presAssocID="{05AB8558-7C92-44D6-AD8D-20DDAF933D4D}" presName="parTrans" presStyleLbl="bgSibTrans2D1" presStyleIdx="3" presStyleCnt="11"/>
      <dgm:spPr/>
      <dgm:t>
        <a:bodyPr/>
        <a:lstStyle/>
        <a:p>
          <a:endParaRPr lang="en-US"/>
        </a:p>
      </dgm:t>
    </dgm:pt>
    <dgm:pt modelId="{4358CCC2-04F6-4DAB-B652-ECCE38563648}" type="pres">
      <dgm:prSet presAssocID="{6F5B9951-BA86-456C-82A2-28293FBD3050}" presName="node" presStyleLbl="node1" presStyleIdx="3" presStyleCnt="11" custScaleX="131956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D1EAEACE-80A2-40FF-B9E6-2C36C67EAC50}" type="pres">
      <dgm:prSet presAssocID="{67BD4B29-EDF4-489D-848B-49636C041F47}" presName="parTrans" presStyleLbl="bgSibTrans2D1" presStyleIdx="4" presStyleCnt="11"/>
      <dgm:spPr/>
      <dgm:t>
        <a:bodyPr/>
        <a:lstStyle/>
        <a:p>
          <a:endParaRPr lang="en-US"/>
        </a:p>
      </dgm:t>
    </dgm:pt>
    <dgm:pt modelId="{6F00C34B-8F78-44FB-B927-1A0488043AE1}" type="pres">
      <dgm:prSet presAssocID="{E33CBAC8-0E56-45E9-A4CD-9F02D4E219C5}" presName="node" presStyleLbl="node1" presStyleIdx="4" presStyleCnt="11" custScaleX="13706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21988A1-AD89-4676-A372-D6F10A759DB5}" type="pres">
      <dgm:prSet presAssocID="{8283A663-0890-450F-B42C-993ED370B826}" presName="parTrans" presStyleLbl="bgSibTrans2D1" presStyleIdx="5" presStyleCnt="11"/>
      <dgm:spPr/>
      <dgm:t>
        <a:bodyPr/>
        <a:lstStyle/>
        <a:p>
          <a:endParaRPr lang="en-US"/>
        </a:p>
      </dgm:t>
    </dgm:pt>
    <dgm:pt modelId="{C010FBA8-9C27-4B47-AFC1-099D6D029D82}" type="pres">
      <dgm:prSet presAssocID="{38FF8121-2AD1-4F19-A5D2-10A5E76ACC17}" presName="node" presStyleLbl="node1" presStyleIdx="5" presStyleCnt="11" custScaleX="129924" custScaleY="104871" custRadScaleRad="100708" custRadScaleInc="594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844D61B1-4F0C-4B22-9F4D-AAF6A960AC6A}" type="pres">
      <dgm:prSet presAssocID="{527FB0DF-F393-4785-802E-44D6E0F1CEA0}" presName="parTrans" presStyleLbl="bgSibTrans2D1" presStyleIdx="6" presStyleCnt="11"/>
      <dgm:spPr/>
      <dgm:t>
        <a:bodyPr/>
        <a:lstStyle/>
        <a:p>
          <a:endParaRPr lang="en-US"/>
        </a:p>
      </dgm:t>
    </dgm:pt>
    <dgm:pt modelId="{D2C6A198-E334-4818-AF7E-BA35C095193B}" type="pres">
      <dgm:prSet presAssocID="{259CC37E-5ACA-4656-A8E8-E8735C8F6B57}" presName="node" presStyleLbl="node1" presStyleIdx="6" presStyleCnt="11" custScaleX="170314" custScaleY="132621" custRadScaleRad="106869" custRadScaleInc="21114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01DEAB33-168E-4E65-8FFA-5A57063A2BB0}" type="pres">
      <dgm:prSet presAssocID="{A9698B3B-D101-4B4C-A8A7-4EA1CB678E92}" presName="parTrans" presStyleLbl="bgSibTrans2D1" presStyleIdx="7" presStyleCnt="11"/>
      <dgm:spPr/>
      <dgm:t>
        <a:bodyPr/>
        <a:lstStyle/>
        <a:p>
          <a:endParaRPr lang="en-US"/>
        </a:p>
      </dgm:t>
    </dgm:pt>
    <dgm:pt modelId="{85B78E16-B816-4EC8-911A-5155D6DF922D}" type="pres">
      <dgm:prSet presAssocID="{D3DE3290-CE7E-4AEF-B588-8CEFEBE96D20}" presName="node" presStyleLbl="node1" presStyleIdx="7" presStyleCnt="11" custScaleX="156952" custRadScaleRad="112049" custRadScaleInc="29484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0C1D374-1094-4CEE-9D09-5727EC6BDAAA}" type="pres">
      <dgm:prSet presAssocID="{549BF704-BA2C-435A-BC36-B939A28BE083}" presName="parTrans" presStyleLbl="bgSibTrans2D1" presStyleIdx="8" presStyleCnt="11"/>
      <dgm:spPr/>
      <dgm:t>
        <a:bodyPr/>
        <a:lstStyle/>
        <a:p>
          <a:endParaRPr lang="en-US"/>
        </a:p>
      </dgm:t>
    </dgm:pt>
    <dgm:pt modelId="{E962F2B2-53F1-4008-ABB2-CE81ED87F4DC}" type="pres">
      <dgm:prSet presAssocID="{EBDBF69C-268C-4BE0-A4C0-D6C1A3BFC922}" presName="node" presStyleLbl="node1" presStyleIdx="8" presStyleCnt="11" custScaleX="140419" custRadScaleRad="104382" custRadScaleInc="16209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09781EAE-CE64-4B64-A4E5-B9BD2928F2A4}" type="pres">
      <dgm:prSet presAssocID="{0731DA37-D102-48D3-B31D-254013707CD1}" presName="parTrans" presStyleLbl="bgSibTrans2D1" presStyleIdx="9" presStyleCnt="11"/>
      <dgm:spPr/>
      <dgm:t>
        <a:bodyPr/>
        <a:lstStyle/>
        <a:p>
          <a:endParaRPr lang="en-US"/>
        </a:p>
      </dgm:t>
    </dgm:pt>
    <dgm:pt modelId="{1A1C4353-5AF9-4C82-B9BB-97B50C717F0C}" type="pres">
      <dgm:prSet presAssocID="{EEF3986E-E841-42C3-935E-61AA379BD8DE}" presName="node" presStyleLbl="node1" presStyleIdx="9" presStyleCnt="11" custScaleX="154498" custRadScaleRad="96080" custRadScaleInc="-3981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  <dgm:pt modelId="{20149039-DA87-4F2D-A36B-788A2C4F8147}" type="pres">
      <dgm:prSet presAssocID="{540CACA4-63AD-4899-BEA8-CEC732F35F85}" presName="parTrans" presStyleLbl="bgSibTrans2D1" presStyleIdx="10" presStyleCnt="11"/>
      <dgm:spPr/>
      <dgm:t>
        <a:bodyPr/>
        <a:lstStyle/>
        <a:p>
          <a:endParaRPr lang="en-US"/>
        </a:p>
      </dgm:t>
    </dgm:pt>
    <dgm:pt modelId="{40993C94-FF83-48B2-8D00-F2C79C60FEBE}" type="pres">
      <dgm:prSet presAssocID="{B26E4DB6-AC4D-41DA-8DDA-26A43B30A273}" presName="node" presStyleLbl="node1" presStyleIdx="10" presStyleCnt="11" custScaleX="156561" custRadScaleRad="93481" custRadScaleInc="3212">
        <dgm:presLayoutVars>
          <dgm:bulletEnabled val="1"/>
        </dgm:presLayoutVars>
      </dgm:prSet>
      <dgm:spPr>
        <a:prstGeom prst="wave">
          <a:avLst/>
        </a:prstGeom>
      </dgm:spPr>
      <dgm:t>
        <a:bodyPr/>
        <a:lstStyle/>
        <a:p>
          <a:endParaRPr lang="en-US"/>
        </a:p>
      </dgm:t>
    </dgm:pt>
  </dgm:ptLst>
  <dgm:cxnLst>
    <dgm:cxn modelId="{1F1AD031-4AAF-4292-BD2C-DF71296DFCC0}" type="presOf" srcId="{05AB8558-7C92-44D6-AD8D-20DDAF933D4D}" destId="{B5E4AEE7-AD0E-4996-ABF1-F35A949FB4BE}" srcOrd="0" destOrd="0" presId="urn:microsoft.com/office/officeart/2005/8/layout/radial4"/>
    <dgm:cxn modelId="{A3A164E6-F823-4D2B-8F93-28CA8F1F6164}" srcId="{0089ACBB-8B77-425C-9BD3-D4E002EBDDAC}" destId="{38FF8121-2AD1-4F19-A5D2-10A5E76ACC17}" srcOrd="5" destOrd="0" parTransId="{8283A663-0890-450F-B42C-993ED370B826}" sibTransId="{F0650AA9-0318-4AE2-ADEC-6ACFA1D69720}"/>
    <dgm:cxn modelId="{EDF405CF-E103-4684-902D-F086773FD073}" srcId="{0089ACBB-8B77-425C-9BD3-D4E002EBDDAC}" destId="{259CC37E-5ACA-4656-A8E8-E8735C8F6B57}" srcOrd="6" destOrd="0" parTransId="{527FB0DF-F393-4785-802E-44D6E0F1CEA0}" sibTransId="{52EB282D-B6E9-43D2-9B84-B34A0738460B}"/>
    <dgm:cxn modelId="{BF3C536C-4368-4431-B92C-C9AE0550A9C7}" srcId="{818C31E7-6A36-4EBA-826E-B0A7F0EB5148}" destId="{0089ACBB-8B77-425C-9BD3-D4E002EBDDAC}" srcOrd="0" destOrd="0" parTransId="{94842AD3-DABF-4D5E-B962-28AA9F6C389C}" sibTransId="{FC6DB3E3-8E3A-4A72-BE9F-D2248EAA9E84}"/>
    <dgm:cxn modelId="{6D4730E0-772D-4F31-B0DA-AB22EAB7B0FB}" srcId="{818C31E7-6A36-4EBA-826E-B0A7F0EB5148}" destId="{DFB0773C-C5F0-4686-A583-7C76D7E0DE2A}" srcOrd="1" destOrd="0" parTransId="{149E5662-AC35-4517-8945-9DD0B498DD6F}" sibTransId="{5381F7C7-D43E-4AF7-B7B5-7598449BF4B2}"/>
    <dgm:cxn modelId="{84FF47AB-1C21-4EF5-A4BA-6DC9FA369C07}" type="presOf" srcId="{E020D538-367B-4D0F-B254-369CD33D5F3F}" destId="{2F5B52FA-5437-4BA2-8254-3D8F3C0F891C}" srcOrd="0" destOrd="0" presId="urn:microsoft.com/office/officeart/2005/8/layout/radial4"/>
    <dgm:cxn modelId="{E162106A-B038-4DD3-8380-2A18DB4A7AB8}" type="presOf" srcId="{8283A663-0890-450F-B42C-993ED370B826}" destId="{221988A1-AD89-4676-A372-D6F10A759DB5}" srcOrd="0" destOrd="0" presId="urn:microsoft.com/office/officeart/2005/8/layout/radial4"/>
    <dgm:cxn modelId="{D1F1C4A7-7C9F-47C6-9306-526E1260C0EB}" type="presOf" srcId="{0089ACBB-8B77-425C-9BD3-D4E002EBDDAC}" destId="{43F71756-0A51-4DCC-8081-4C3BB2258887}" srcOrd="0" destOrd="0" presId="urn:microsoft.com/office/officeart/2005/8/layout/radial4"/>
    <dgm:cxn modelId="{EA6C94EC-B135-486A-9294-ED7D1559715D}" type="presOf" srcId="{527FB0DF-F393-4785-802E-44D6E0F1CEA0}" destId="{844D61B1-4F0C-4B22-9F4D-AAF6A960AC6A}" srcOrd="0" destOrd="0" presId="urn:microsoft.com/office/officeart/2005/8/layout/radial4"/>
    <dgm:cxn modelId="{0D680B66-B35B-4AF0-8EA8-926D0E4CBFBA}" type="presOf" srcId="{A9698B3B-D101-4B4C-A8A7-4EA1CB678E92}" destId="{01DEAB33-168E-4E65-8FFA-5A57063A2BB0}" srcOrd="0" destOrd="0" presId="urn:microsoft.com/office/officeart/2005/8/layout/radial4"/>
    <dgm:cxn modelId="{3F82E4FB-A7F1-4CCD-98EC-FD41B257FC74}" srcId="{0089ACBB-8B77-425C-9BD3-D4E002EBDDAC}" destId="{6F5B9951-BA86-456C-82A2-28293FBD3050}" srcOrd="3" destOrd="0" parTransId="{05AB8558-7C92-44D6-AD8D-20DDAF933D4D}" sibTransId="{4236D8E6-32B5-4F29-8FBC-86F07E04C5BF}"/>
    <dgm:cxn modelId="{CB634CAD-4480-4C86-AB99-F1460ADC6E4A}" srcId="{0089ACBB-8B77-425C-9BD3-D4E002EBDDAC}" destId="{82159CB1-FCBE-4FFC-858E-55FC0B4CB622}" srcOrd="2" destOrd="0" parTransId="{8707AC39-F0FC-4631-A46C-B9339A7D8071}" sibTransId="{6E50F402-41CC-4829-A2C3-21C6A4B991C3}"/>
    <dgm:cxn modelId="{62CBFCD0-042B-4FA7-851A-A25539764082}" type="presOf" srcId="{259CC37E-5ACA-4656-A8E8-E8735C8F6B57}" destId="{D2C6A198-E334-4818-AF7E-BA35C095193B}" srcOrd="0" destOrd="0" presId="urn:microsoft.com/office/officeart/2005/8/layout/radial4"/>
    <dgm:cxn modelId="{43D0C68A-B743-4980-BE20-40031E1712C8}" type="presOf" srcId="{38FF8121-2AD1-4F19-A5D2-10A5E76ACC17}" destId="{C010FBA8-9C27-4B47-AFC1-099D6D029D82}" srcOrd="0" destOrd="0" presId="urn:microsoft.com/office/officeart/2005/8/layout/radial4"/>
    <dgm:cxn modelId="{F9A11BB0-CC06-4BE1-A41A-75B3788E452C}" srcId="{818C31E7-6A36-4EBA-826E-B0A7F0EB5148}" destId="{4F7C4181-22E5-4620-AFBA-DD47E6583CFD}" srcOrd="2" destOrd="0" parTransId="{AF502854-75CE-45E5-AE92-A1B1646374E2}" sibTransId="{3E470C58-146D-4831-83D8-D44D8A1EA298}"/>
    <dgm:cxn modelId="{D13AA15E-832A-4446-9CAA-A3129DEBE570}" type="presOf" srcId="{58C35D08-4C77-48F3-8D29-207EB6C1DED8}" destId="{F5D9939E-6BDC-4294-A208-EA2DBC412405}" srcOrd="0" destOrd="0" presId="urn:microsoft.com/office/officeart/2005/8/layout/radial4"/>
    <dgm:cxn modelId="{2848589F-C090-4CCA-B6A5-88664946040F}" type="presOf" srcId="{1DF31CC7-AFB9-4E46-9AD1-9A564B73D8B1}" destId="{2FE62BBF-73AA-4E78-B299-79103D86316C}" srcOrd="0" destOrd="0" presId="urn:microsoft.com/office/officeart/2005/8/layout/radial4"/>
    <dgm:cxn modelId="{AFFD6E05-279F-4DE2-82C4-633C8C6468A0}" srcId="{0089ACBB-8B77-425C-9BD3-D4E002EBDDAC}" destId="{58C35D08-4C77-48F3-8D29-207EB6C1DED8}" srcOrd="0" destOrd="0" parTransId="{75F822FB-057D-4418-AF43-4F183E66DB31}" sibTransId="{314A5300-8245-477F-89BB-7B1AC7344D89}"/>
    <dgm:cxn modelId="{C1A183B5-AD85-4084-8742-F41BC86B39E0}" type="presOf" srcId="{6F5B9951-BA86-456C-82A2-28293FBD3050}" destId="{4358CCC2-04F6-4DAB-B652-ECCE38563648}" srcOrd="0" destOrd="0" presId="urn:microsoft.com/office/officeart/2005/8/layout/radial4"/>
    <dgm:cxn modelId="{C240F430-CDE0-4BE3-8FFB-584DEA24BACA}" type="presOf" srcId="{75F822FB-057D-4418-AF43-4F183E66DB31}" destId="{BF36E5E8-0777-4C3D-9E99-1CBEB3E0E985}" srcOrd="0" destOrd="0" presId="urn:microsoft.com/office/officeart/2005/8/layout/radial4"/>
    <dgm:cxn modelId="{95F98ABF-A1F0-41AC-802F-F930E429BD89}" srcId="{0089ACBB-8B77-425C-9BD3-D4E002EBDDAC}" destId="{EEF3986E-E841-42C3-935E-61AA379BD8DE}" srcOrd="9" destOrd="0" parTransId="{0731DA37-D102-48D3-B31D-254013707CD1}" sibTransId="{BC449434-0842-4C0B-BD6F-92D30150D50A}"/>
    <dgm:cxn modelId="{F79AAD14-FD69-4B91-ABAB-20902DBBBAC0}" srcId="{0089ACBB-8B77-425C-9BD3-D4E002EBDDAC}" destId="{E33CBAC8-0E56-45E9-A4CD-9F02D4E219C5}" srcOrd="4" destOrd="0" parTransId="{67BD4B29-EDF4-489D-848B-49636C041F47}" sibTransId="{5C9BBEAD-09DF-411C-A160-731C93A11F83}"/>
    <dgm:cxn modelId="{1514CF8C-4793-461F-8732-0A717D13D44A}" srcId="{0089ACBB-8B77-425C-9BD3-D4E002EBDDAC}" destId="{EBDBF69C-268C-4BE0-A4C0-D6C1A3BFC922}" srcOrd="8" destOrd="0" parTransId="{549BF704-BA2C-435A-BC36-B939A28BE083}" sibTransId="{CD55D1EA-F15F-49E3-A927-C4B330E62D85}"/>
    <dgm:cxn modelId="{6A13E288-E7CD-4F11-BBC3-BE6DC859F792}" type="presOf" srcId="{B26E4DB6-AC4D-41DA-8DDA-26A43B30A273}" destId="{40993C94-FF83-48B2-8D00-F2C79C60FEBE}" srcOrd="0" destOrd="0" presId="urn:microsoft.com/office/officeart/2005/8/layout/radial4"/>
    <dgm:cxn modelId="{FE287E3D-1741-47C7-BD5A-2A8DA49589C1}" type="presOf" srcId="{0731DA37-D102-48D3-B31D-254013707CD1}" destId="{09781EAE-CE64-4B64-A4E5-B9BD2928F2A4}" srcOrd="0" destOrd="0" presId="urn:microsoft.com/office/officeart/2005/8/layout/radial4"/>
    <dgm:cxn modelId="{B8CDA77A-82D2-42A7-A1F5-86B6C4626095}" type="presOf" srcId="{67BD4B29-EDF4-489D-848B-49636C041F47}" destId="{D1EAEACE-80A2-40FF-B9E6-2C36C67EAC50}" srcOrd="0" destOrd="0" presId="urn:microsoft.com/office/officeart/2005/8/layout/radial4"/>
    <dgm:cxn modelId="{D4458BB1-B39C-4B1F-99C0-666A25B2B298}" srcId="{0089ACBB-8B77-425C-9BD3-D4E002EBDDAC}" destId="{1DF31CC7-AFB9-4E46-9AD1-9A564B73D8B1}" srcOrd="1" destOrd="0" parTransId="{E020D538-367B-4D0F-B254-369CD33D5F3F}" sibTransId="{60495E39-6424-4610-95A5-5364AA84B77A}"/>
    <dgm:cxn modelId="{F26F4C30-8990-45C1-B333-790D5C4D41A1}" type="presOf" srcId="{818C31E7-6A36-4EBA-826E-B0A7F0EB5148}" destId="{8FF8F6A5-23F3-4265-AEF4-636096A6FF2D}" srcOrd="0" destOrd="0" presId="urn:microsoft.com/office/officeart/2005/8/layout/radial4"/>
    <dgm:cxn modelId="{8019B99B-3202-4F43-9DB9-27533C97BF1C}" type="presOf" srcId="{EEF3986E-E841-42C3-935E-61AA379BD8DE}" destId="{1A1C4353-5AF9-4C82-B9BB-97B50C717F0C}" srcOrd="0" destOrd="0" presId="urn:microsoft.com/office/officeart/2005/8/layout/radial4"/>
    <dgm:cxn modelId="{E4E24537-5244-4DA6-9D0B-626315F6835C}" srcId="{0089ACBB-8B77-425C-9BD3-D4E002EBDDAC}" destId="{B26E4DB6-AC4D-41DA-8DDA-26A43B30A273}" srcOrd="10" destOrd="0" parTransId="{540CACA4-63AD-4899-BEA8-CEC732F35F85}" sibTransId="{8E25DACF-AA3A-4591-8055-92B0B413AC12}"/>
    <dgm:cxn modelId="{AD29CADE-91F4-429B-917D-359DE221EA14}" type="presOf" srcId="{540CACA4-63AD-4899-BEA8-CEC732F35F85}" destId="{20149039-DA87-4F2D-A36B-788A2C4F8147}" srcOrd="0" destOrd="0" presId="urn:microsoft.com/office/officeart/2005/8/layout/radial4"/>
    <dgm:cxn modelId="{90D21DE7-6F31-471C-A2B4-E7775C46CB09}" type="presOf" srcId="{549BF704-BA2C-435A-BC36-B939A28BE083}" destId="{20C1D374-1094-4CEE-9D09-5727EC6BDAAA}" srcOrd="0" destOrd="0" presId="urn:microsoft.com/office/officeart/2005/8/layout/radial4"/>
    <dgm:cxn modelId="{CEF80ED4-1274-4128-9CAE-FB8EE9BCDE71}" type="presOf" srcId="{EBDBF69C-268C-4BE0-A4C0-D6C1A3BFC922}" destId="{E962F2B2-53F1-4008-ABB2-CE81ED87F4DC}" srcOrd="0" destOrd="0" presId="urn:microsoft.com/office/officeart/2005/8/layout/radial4"/>
    <dgm:cxn modelId="{96E3A0DC-41F0-4726-B674-B2C86A1C1692}" type="presOf" srcId="{8707AC39-F0FC-4631-A46C-B9339A7D8071}" destId="{EF71E50C-32BE-4208-AA53-5218FFF21735}" srcOrd="0" destOrd="0" presId="urn:microsoft.com/office/officeart/2005/8/layout/radial4"/>
    <dgm:cxn modelId="{BCDEA67A-3EEF-4BA6-9054-6F56EB1D14B5}" type="presOf" srcId="{E33CBAC8-0E56-45E9-A4CD-9F02D4E219C5}" destId="{6F00C34B-8F78-44FB-B927-1A0488043AE1}" srcOrd="0" destOrd="0" presId="urn:microsoft.com/office/officeart/2005/8/layout/radial4"/>
    <dgm:cxn modelId="{B16C6CB9-4FC4-42BE-B308-BA6B5690B702}" type="presOf" srcId="{D3DE3290-CE7E-4AEF-B588-8CEFEBE96D20}" destId="{85B78E16-B816-4EC8-911A-5155D6DF922D}" srcOrd="0" destOrd="0" presId="urn:microsoft.com/office/officeart/2005/8/layout/radial4"/>
    <dgm:cxn modelId="{053166BE-765E-4CDA-BEC4-B3D520E9CAE8}" srcId="{0089ACBB-8B77-425C-9BD3-D4E002EBDDAC}" destId="{D3DE3290-CE7E-4AEF-B588-8CEFEBE96D20}" srcOrd="7" destOrd="0" parTransId="{A9698B3B-D101-4B4C-A8A7-4EA1CB678E92}" sibTransId="{E0330519-73F3-4111-B819-F5F9F8AC0AAE}"/>
    <dgm:cxn modelId="{A1105247-D7B4-47E3-ACF1-0F9BAD47421F}" type="presOf" srcId="{82159CB1-FCBE-4FFC-858E-55FC0B4CB622}" destId="{F73EA22A-C092-4132-9F91-89920BECC5EF}" srcOrd="0" destOrd="0" presId="urn:microsoft.com/office/officeart/2005/8/layout/radial4"/>
    <dgm:cxn modelId="{FA89BEE2-B643-4BC5-AEDB-E051C5A2DF19}" type="presParOf" srcId="{8FF8F6A5-23F3-4265-AEF4-636096A6FF2D}" destId="{43F71756-0A51-4DCC-8081-4C3BB2258887}" srcOrd="0" destOrd="0" presId="urn:microsoft.com/office/officeart/2005/8/layout/radial4"/>
    <dgm:cxn modelId="{3CCEF10E-80E6-4DFC-9592-4620B740C3F7}" type="presParOf" srcId="{8FF8F6A5-23F3-4265-AEF4-636096A6FF2D}" destId="{BF36E5E8-0777-4C3D-9E99-1CBEB3E0E985}" srcOrd="1" destOrd="0" presId="urn:microsoft.com/office/officeart/2005/8/layout/radial4"/>
    <dgm:cxn modelId="{07F7B0F3-6977-4382-8AAF-FE3F84401348}" type="presParOf" srcId="{8FF8F6A5-23F3-4265-AEF4-636096A6FF2D}" destId="{F5D9939E-6BDC-4294-A208-EA2DBC412405}" srcOrd="2" destOrd="0" presId="urn:microsoft.com/office/officeart/2005/8/layout/radial4"/>
    <dgm:cxn modelId="{12D5CD6E-1F16-4028-8973-54DA4DAED95F}" type="presParOf" srcId="{8FF8F6A5-23F3-4265-AEF4-636096A6FF2D}" destId="{2F5B52FA-5437-4BA2-8254-3D8F3C0F891C}" srcOrd="3" destOrd="0" presId="urn:microsoft.com/office/officeart/2005/8/layout/radial4"/>
    <dgm:cxn modelId="{A31D0B10-FB00-4CFD-85CF-1A682105A43F}" type="presParOf" srcId="{8FF8F6A5-23F3-4265-AEF4-636096A6FF2D}" destId="{2FE62BBF-73AA-4E78-B299-79103D86316C}" srcOrd="4" destOrd="0" presId="urn:microsoft.com/office/officeart/2005/8/layout/radial4"/>
    <dgm:cxn modelId="{FB3969F6-05D5-42DF-AB16-C6D6B01B6EF3}" type="presParOf" srcId="{8FF8F6A5-23F3-4265-AEF4-636096A6FF2D}" destId="{EF71E50C-32BE-4208-AA53-5218FFF21735}" srcOrd="5" destOrd="0" presId="urn:microsoft.com/office/officeart/2005/8/layout/radial4"/>
    <dgm:cxn modelId="{CA1EECFF-1EBB-43E5-BB4C-7AE870D59530}" type="presParOf" srcId="{8FF8F6A5-23F3-4265-AEF4-636096A6FF2D}" destId="{F73EA22A-C092-4132-9F91-89920BECC5EF}" srcOrd="6" destOrd="0" presId="urn:microsoft.com/office/officeart/2005/8/layout/radial4"/>
    <dgm:cxn modelId="{76DC9DDB-04EA-44E2-8779-68E34C887D85}" type="presParOf" srcId="{8FF8F6A5-23F3-4265-AEF4-636096A6FF2D}" destId="{B5E4AEE7-AD0E-4996-ABF1-F35A949FB4BE}" srcOrd="7" destOrd="0" presId="urn:microsoft.com/office/officeart/2005/8/layout/radial4"/>
    <dgm:cxn modelId="{80FB1EBA-5A90-4AFA-B990-621A6CD94276}" type="presParOf" srcId="{8FF8F6A5-23F3-4265-AEF4-636096A6FF2D}" destId="{4358CCC2-04F6-4DAB-B652-ECCE38563648}" srcOrd="8" destOrd="0" presId="urn:microsoft.com/office/officeart/2005/8/layout/radial4"/>
    <dgm:cxn modelId="{63F08384-57FE-4CD3-B2DF-787DA4EEADBE}" type="presParOf" srcId="{8FF8F6A5-23F3-4265-AEF4-636096A6FF2D}" destId="{D1EAEACE-80A2-40FF-B9E6-2C36C67EAC50}" srcOrd="9" destOrd="0" presId="urn:microsoft.com/office/officeart/2005/8/layout/radial4"/>
    <dgm:cxn modelId="{146406AA-ABD4-4406-BDBE-229EE60AAADA}" type="presParOf" srcId="{8FF8F6A5-23F3-4265-AEF4-636096A6FF2D}" destId="{6F00C34B-8F78-44FB-B927-1A0488043AE1}" srcOrd="10" destOrd="0" presId="urn:microsoft.com/office/officeart/2005/8/layout/radial4"/>
    <dgm:cxn modelId="{8490A4AF-A720-43BE-9DC5-9E9D07226A3C}" type="presParOf" srcId="{8FF8F6A5-23F3-4265-AEF4-636096A6FF2D}" destId="{221988A1-AD89-4676-A372-D6F10A759DB5}" srcOrd="11" destOrd="0" presId="urn:microsoft.com/office/officeart/2005/8/layout/radial4"/>
    <dgm:cxn modelId="{F8997D1E-393C-4DBE-9794-25BF1D179B58}" type="presParOf" srcId="{8FF8F6A5-23F3-4265-AEF4-636096A6FF2D}" destId="{C010FBA8-9C27-4B47-AFC1-099D6D029D82}" srcOrd="12" destOrd="0" presId="urn:microsoft.com/office/officeart/2005/8/layout/radial4"/>
    <dgm:cxn modelId="{F7B84909-E803-4DF9-A93F-9DA17BBCB05F}" type="presParOf" srcId="{8FF8F6A5-23F3-4265-AEF4-636096A6FF2D}" destId="{844D61B1-4F0C-4B22-9F4D-AAF6A960AC6A}" srcOrd="13" destOrd="0" presId="urn:microsoft.com/office/officeart/2005/8/layout/radial4"/>
    <dgm:cxn modelId="{F5BF1E26-D65D-45C8-ACF5-D3A44A4C6870}" type="presParOf" srcId="{8FF8F6A5-23F3-4265-AEF4-636096A6FF2D}" destId="{D2C6A198-E334-4818-AF7E-BA35C095193B}" srcOrd="14" destOrd="0" presId="urn:microsoft.com/office/officeart/2005/8/layout/radial4"/>
    <dgm:cxn modelId="{CC81280A-B0B1-42AE-94B7-7FFB5A259AED}" type="presParOf" srcId="{8FF8F6A5-23F3-4265-AEF4-636096A6FF2D}" destId="{01DEAB33-168E-4E65-8FFA-5A57063A2BB0}" srcOrd="15" destOrd="0" presId="urn:microsoft.com/office/officeart/2005/8/layout/radial4"/>
    <dgm:cxn modelId="{3D3E015E-E5CD-4DE8-B0FB-C05030A2B1DF}" type="presParOf" srcId="{8FF8F6A5-23F3-4265-AEF4-636096A6FF2D}" destId="{85B78E16-B816-4EC8-911A-5155D6DF922D}" srcOrd="16" destOrd="0" presId="urn:microsoft.com/office/officeart/2005/8/layout/radial4"/>
    <dgm:cxn modelId="{196D2FC1-B1F0-4900-93F0-3D691D6BD5F5}" type="presParOf" srcId="{8FF8F6A5-23F3-4265-AEF4-636096A6FF2D}" destId="{20C1D374-1094-4CEE-9D09-5727EC6BDAAA}" srcOrd="17" destOrd="0" presId="urn:microsoft.com/office/officeart/2005/8/layout/radial4"/>
    <dgm:cxn modelId="{A0C1E2FD-06DB-4898-98EA-82C803EEC6E9}" type="presParOf" srcId="{8FF8F6A5-23F3-4265-AEF4-636096A6FF2D}" destId="{E962F2B2-53F1-4008-ABB2-CE81ED87F4DC}" srcOrd="18" destOrd="0" presId="urn:microsoft.com/office/officeart/2005/8/layout/radial4"/>
    <dgm:cxn modelId="{691E4DD3-BE44-47A0-AF51-E140553A07C2}" type="presParOf" srcId="{8FF8F6A5-23F3-4265-AEF4-636096A6FF2D}" destId="{09781EAE-CE64-4B64-A4E5-B9BD2928F2A4}" srcOrd="19" destOrd="0" presId="urn:microsoft.com/office/officeart/2005/8/layout/radial4"/>
    <dgm:cxn modelId="{379348CA-2499-4F1A-987E-20BAABEF79ED}" type="presParOf" srcId="{8FF8F6A5-23F3-4265-AEF4-636096A6FF2D}" destId="{1A1C4353-5AF9-4C82-B9BB-97B50C717F0C}" srcOrd="20" destOrd="0" presId="urn:microsoft.com/office/officeart/2005/8/layout/radial4"/>
    <dgm:cxn modelId="{4C43AE27-61D0-4FC0-98EF-C076EB3F507C}" type="presParOf" srcId="{8FF8F6A5-23F3-4265-AEF4-636096A6FF2D}" destId="{20149039-DA87-4F2D-A36B-788A2C4F8147}" srcOrd="21" destOrd="0" presId="urn:microsoft.com/office/officeart/2005/8/layout/radial4"/>
    <dgm:cxn modelId="{CEFE3646-8633-45B2-BE58-ADC010601C0E}" type="presParOf" srcId="{8FF8F6A5-23F3-4265-AEF4-636096A6FF2D}" destId="{40993C94-FF83-48B2-8D00-F2C79C60FEBE}" srcOrd="22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981BBD9-AE84-4FC3-82B4-242C69A67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65F5D-8738-48FD-8A28-F7164B5C8C61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10200"/>
            <a:ext cx="9144000" cy="609600"/>
          </a:xfrm>
        </p:spPr>
        <p:txBody>
          <a:bodyPr/>
          <a:lstStyle>
            <a:lvl1pPr algn="ctr">
              <a:defRPr sz="3200">
                <a:solidFill>
                  <a:srgbClr val="FFFFC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019800"/>
            <a:ext cx="9144000" cy="457200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629400"/>
            <a:ext cx="2133600" cy="2286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049E9C-455A-4054-9F51-8C37FD0DB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E2994-04BA-4FA5-A905-C1BA1A5F8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0574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60198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A4AA5-F89A-465C-B9EB-6496F1C62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C36E-C384-4D68-B2E2-B5D3A2B2B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56933-D8FA-40E1-812A-1B79AB2F1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A9A71-FEE1-41AB-BD76-84C8493F5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35EC6-DE41-43AD-BCDE-2C6698943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8D8B4-D2F4-4986-AB49-EF6FAA697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DFFAF-738F-4CEB-BE6A-56B6B9FDB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53018-E11C-416E-B30B-C853537CCA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38E80-A2FC-4D2B-9403-65AD8F7A6B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BF6361F-A1F3-4793-AC16-CFA64F654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4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diagramColors" Target="../diagrams/colors6.xml"/><Relationship Id="rId10" Type="http://schemas.openxmlformats.org/officeDocument/2006/relationships/image" Target="../media/image45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ntern-festival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347200" cy="381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 descr="Hungry-Ghost-Festival-Thailan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5" y="3746912"/>
            <a:ext cx="4054891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ul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75595">
            <a:off x="4258741" y="3750731"/>
            <a:ext cx="4964712" cy="2792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Flowchart: Punched Tape 6"/>
          <p:cNvSpPr/>
          <p:nvPr/>
        </p:nvSpPr>
        <p:spPr>
          <a:xfrm>
            <a:off x="1981200" y="2209800"/>
            <a:ext cx="4800600" cy="2514600"/>
          </a:xfrm>
          <a:prstGeom prst="flowChartPunchedTape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UPRAVLJANJE KULTURNIM DOGA</a:t>
            </a:r>
            <a:r>
              <a:rPr lang="x-none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AJIMA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rizontal Scroll 4"/>
          <p:cNvSpPr/>
          <p:nvPr/>
        </p:nvSpPr>
        <p:spPr>
          <a:xfrm>
            <a:off x="0" y="0"/>
            <a:ext cx="4343400" cy="4953000"/>
          </a:xfrm>
          <a:prstGeom prst="horizontalScroll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ODREĐIVANJE 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LOKACIJE ZA ODRŽAVANJE DOGAĐAJA</a:t>
            </a: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</a:t>
            </a:r>
            <a:r>
              <a:rPr lang="sr-Latn-C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x-none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 velikoj meri utiče na uspeh događaja</a:t>
            </a:r>
          </a:p>
          <a:p>
            <a:pPr>
              <a:buFont typeface="Arial" pitchFamily="34" charset="0"/>
              <a:buChar char="•"/>
            </a:pP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Treba da je u skladu sa temom</a:t>
            </a:r>
          </a:p>
          <a:p>
            <a:pPr>
              <a:buFont typeface="Arial" pitchFamily="34" charset="0"/>
              <a:buChar char="•"/>
            </a:pPr>
            <a:r>
              <a:rPr lang="x-none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Lokacija diktira cenu</a:t>
            </a: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petrovaradinexi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724400"/>
            <a:ext cx="60198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876800" y="1447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dirty="0" smtClean="0">
                <a:solidFill>
                  <a:schemeClr val="accent3"/>
                </a:solidFill>
              </a:rPr>
              <a:t>AIDA U EGIPTSKOJ PIRAMIDI</a:t>
            </a:r>
            <a:endParaRPr lang="en-US" b="1" dirty="0">
              <a:solidFill>
                <a:schemeClr val="accent3"/>
              </a:solidFill>
            </a:endParaRPr>
          </a:p>
        </p:txBody>
      </p:sp>
      <p:pic>
        <p:nvPicPr>
          <p:cNvPr id="6" name="Picture 5" descr="opera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142" y="1143000"/>
            <a:ext cx="4815458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>
            <a:off x="0" y="3733800"/>
            <a:ext cx="2819400" cy="20574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ORGANIZACIJA FESTIVALA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0"/>
            <a:ext cx="1447800" cy="15069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Kasica-bo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9600"/>
            <a:ext cx="5019675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178-01-kasica_prasica_veli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530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olded Corner 6"/>
          <p:cNvSpPr/>
          <p:nvPr/>
        </p:nvSpPr>
        <p:spPr>
          <a:xfrm>
            <a:off x="4953000" y="1600200"/>
            <a:ext cx="4191000" cy="502920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mogu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odli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x-non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prikupljanje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sredstava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Razli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dobrotvorne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akcije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mogu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potpomognute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kao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što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primer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izgradnja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lokalnog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centra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anskih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aktivnosti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doma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zdravlja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renoviranje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lokalne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škole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opremanje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bolnice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Deo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prikupljenog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novca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uvek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može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ostaviti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organizovanje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manifestacije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slede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godine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x-none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Postoje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razli</a:t>
            </a:r>
            <a:r>
              <a:rPr lang="x-none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tehnike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ostvarivanje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prihoda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trajanja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događaja.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5029200" y="0"/>
            <a:ext cx="2590800" cy="15240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KAKO PRIKUPITI SREDSTVA</a:t>
            </a:r>
            <a:r>
              <a:rPr lang="x-none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864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152400"/>
          <a:ext cx="91440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10200"/>
          </a:xfrm>
          <a:prstGeom prst="rect">
            <a:avLst/>
          </a:prstGeom>
          <a:solidFill>
            <a:srgbClr val="EEE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lded Corner 5"/>
          <p:cNvSpPr/>
          <p:nvPr/>
        </p:nvSpPr>
        <p:spPr>
          <a:xfrm>
            <a:off x="0" y="1143000"/>
            <a:ext cx="5029200" cy="5410200"/>
          </a:xfrm>
          <a:prstGeom prst="foldedCorner">
            <a:avLst/>
          </a:prstGeom>
          <a:solidFill>
            <a:srgbClr val="6CDD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Ovaj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primenjiv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slu</a:t>
            </a: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ajevima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kada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ispunjena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dva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uslova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pl-PL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kada je prostor na neki način ograđen tako da se ulaz može kontrolisati i </a:t>
            </a:r>
          </a:p>
          <a:p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kada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zanimljivosti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zabavni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program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njemu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vredni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</a:t>
            </a: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ene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ulaznice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x-none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Cena karte je bitan faktor koji utiče na odluku da li ćemo posetiti neki događaj</a:t>
            </a:r>
          </a:p>
          <a:p>
            <a:pPr>
              <a:buFont typeface="Arial" pitchFamily="34" charset="0"/>
              <a:buChar char="•"/>
            </a:pPr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Ona zavisi od troškova, cenovne strategije kao i određivanja strukture cena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295400"/>
            <a:ext cx="3657600" cy="1981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Beau's Oktoberfest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117" y="4343400"/>
            <a:ext cx="4139883" cy="1893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Cloud 4"/>
          <p:cNvSpPr/>
          <p:nvPr/>
        </p:nvSpPr>
        <p:spPr>
          <a:xfrm>
            <a:off x="0" y="0"/>
            <a:ext cx="3581400" cy="1752600"/>
          </a:xfrm>
          <a:prstGeom prst="cloud">
            <a:avLst/>
          </a:prstGeom>
          <a:solidFill>
            <a:srgbClr val="6CDD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PRODAJA ULAZNICA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rlouw.com/money_tree5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7-Point Star 4"/>
          <p:cNvSpPr/>
          <p:nvPr/>
        </p:nvSpPr>
        <p:spPr>
          <a:xfrm>
            <a:off x="0" y="0"/>
            <a:ext cx="3505200" cy="2362200"/>
          </a:xfrm>
          <a:prstGeom prst="star7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SPONZORSTVO  OD STRANE KOMPANIJA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mone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4572000"/>
            <a:ext cx="2819400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Vertical Scroll 9"/>
          <p:cNvSpPr/>
          <p:nvPr/>
        </p:nvSpPr>
        <p:spPr>
          <a:xfrm>
            <a:off x="2743200" y="1828800"/>
            <a:ext cx="3581400" cy="3124200"/>
          </a:xfrm>
          <a:prstGeom prst="verticalScroll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Započeti prikupljanje sredstava na vreme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Ugovor o sponzorstvu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Za kompanije koje nas sponzorišu ovo je vid promocije</a:t>
            </a:r>
          </a:p>
          <a:p>
            <a:pPr>
              <a:buFont typeface="Arial" pitchFamily="34" charset="0"/>
              <a:buChar char="•"/>
            </a:pPr>
            <a:r>
              <a:rPr lang="x-none" smtClean="0">
                <a:solidFill>
                  <a:schemeClr val="tx1"/>
                </a:solidFill>
              </a:rPr>
              <a:t>Na kraju događaja-zahvalnice sponzorima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685800" y="152400"/>
          <a:ext cx="57912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loud 6"/>
          <p:cNvSpPr/>
          <p:nvPr/>
        </p:nvSpPr>
        <p:spPr>
          <a:xfrm>
            <a:off x="6477000" y="457200"/>
            <a:ext cx="2438400" cy="16764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PROMOCIJA DOGAĐAJA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6A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533400" y="152400"/>
          <a:ext cx="80010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tv-pilo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5200" y="152400"/>
            <a:ext cx="1828800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43177">
            <a:off x="1" y="5410200"/>
            <a:ext cx="2590800" cy="144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eritage-music-festival-billboard-santa-ana-auto-mal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15425">
            <a:off x="129078" y="91250"/>
            <a:ext cx="2514600" cy="1511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deronje-solj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88658">
            <a:off x="7253046" y="5270518"/>
            <a:ext cx="1676400" cy="1544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PROMOTION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6600" y="0"/>
            <a:ext cx="2895600" cy="91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ultura-cuiaba Brazi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7-Point Star 6"/>
          <p:cNvSpPr/>
          <p:nvPr/>
        </p:nvSpPr>
        <p:spPr>
          <a:xfrm>
            <a:off x="0" y="0"/>
            <a:ext cx="5181600" cy="4495800"/>
          </a:xfrm>
          <a:prstGeom prst="star7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TREBA VODITI RAČUNA I O SLEDEĆIM BITNIM PITANJIMA</a:t>
            </a:r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Latn-C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Lokacija, fizički objekti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Obezbeđenje od rizika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Logistika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Hrana i piće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x-none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Čistoća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5842" name="Picture 2" descr="http://www.pmplus.rs/images/boxes/karneval_u_venecij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 rot="13751469">
            <a:off x="3115603" y="3238016"/>
            <a:ext cx="3048000" cy="2983273"/>
          </a:xfrm>
          <a:prstGeom prst="wedgeEllipseCallou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4267200"/>
            <a:ext cx="228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x-none" sz="2800" b="1" dirty="0" smtClean="0">
                <a:latin typeface="Times New Roman" pitchFamily="18" charset="0"/>
                <a:cs typeface="Times New Roman" pitchFamily="18" charset="0"/>
              </a:rPr>
              <a:t>VALA NA PAŽNJI!!!!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ultural-Event Indi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0"/>
            <a:ext cx="47244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 descr="bahamas-events-holidays Jankan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50020">
            <a:off x="4036485" y="4211752"/>
            <a:ext cx="4953000" cy="2296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7-Point Star 8"/>
          <p:cNvSpPr/>
          <p:nvPr/>
        </p:nvSpPr>
        <p:spPr>
          <a:xfrm>
            <a:off x="-304800" y="0"/>
            <a:ext cx="5562600" cy="6172200"/>
          </a:xfrm>
          <a:prstGeom prst="star7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x-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x-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Događaj 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koji se odnosi na određenu kulturu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zražavanje kulture </a:t>
            </a: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kroz ceremonije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rituale, festivale, umetnost</a:t>
            </a:r>
          </a:p>
          <a:p>
            <a:pPr>
              <a:buFont typeface="Arial" pitchFamily="34" charset="0"/>
              <a:buChar char="•"/>
            </a:pP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Doprinose da se tradicionalna kultura očuva  u vreme globalizacije i modernizacije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zražavanje stavova o kulturnim, političkim i društvenim pitanjima</a:t>
            </a:r>
          </a:p>
          <a:p>
            <a:pPr algn="ctr"/>
            <a:endParaRPr lang="en-US" dirty="0"/>
          </a:p>
        </p:txBody>
      </p:sp>
      <p:sp>
        <p:nvSpPr>
          <p:cNvPr id="10" name="Cloud 9"/>
          <p:cNvSpPr/>
          <p:nvPr/>
        </p:nvSpPr>
        <p:spPr>
          <a:xfrm>
            <a:off x="5029200" y="3352800"/>
            <a:ext cx="2743200" cy="16764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KULTURNI DOGA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x-none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260948" cy="2209800"/>
          </a:xfrm>
          <a:prstGeom prst="rect">
            <a:avLst/>
          </a:prstGeom>
        </p:spPr>
      </p:pic>
      <p:pic>
        <p:nvPicPr>
          <p:cNvPr id="6" name="Picture 5" descr="Plan-Image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"/>
            <a:ext cx="3048000" cy="2033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uccession planning where to st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2324100"/>
            <a:ext cx="2438400" cy="3657600"/>
          </a:xfrm>
          <a:prstGeom prst="rect">
            <a:avLst/>
          </a:prstGeom>
        </p:spPr>
      </p:pic>
      <p:pic>
        <p:nvPicPr>
          <p:cNvPr id="8" name="Picture 7" descr="event-planning-tip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33600"/>
            <a:ext cx="3234690" cy="2514600"/>
          </a:xfrm>
          <a:prstGeom prst="rect">
            <a:avLst/>
          </a:prstGeom>
        </p:spPr>
      </p:pic>
      <p:pic>
        <p:nvPicPr>
          <p:cNvPr id="9" name="Picture 8" descr="plannin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648200"/>
            <a:ext cx="3581399" cy="2209800"/>
          </a:xfrm>
          <a:prstGeom prst="rect">
            <a:avLst/>
          </a:prstGeom>
        </p:spPr>
      </p:pic>
      <p:sp>
        <p:nvSpPr>
          <p:cNvPr id="10" name="Cloud 9"/>
          <p:cNvSpPr/>
          <p:nvPr/>
        </p:nvSpPr>
        <p:spPr>
          <a:xfrm>
            <a:off x="2819400" y="1676400"/>
            <a:ext cx="4038600" cy="37338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KLJUČ USPEHA DOGAĐAJA JE DOBRO PLANIRANJE!!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key-to-succes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7200" y="5334000"/>
            <a:ext cx="4876800" cy="15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4"/>
          <p:cNvSpPr/>
          <p:nvPr/>
        </p:nvSpPr>
        <p:spPr>
          <a:xfrm>
            <a:off x="304800" y="228600"/>
            <a:ext cx="3048000" cy="19812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POSTAVLJANJE CILJEVA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2209800" y="2133600"/>
          <a:ext cx="4800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Aim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0"/>
            <a:ext cx="2852424" cy="2209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7" descr="pipeline-fund-aims-to-help-balance-gender-ratios-in-the-startup-world-b78bddef6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51766">
            <a:off x="150128" y="2309900"/>
            <a:ext cx="2311039" cy="17811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 descr="images (1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5600" y="2514600"/>
            <a:ext cx="2247900" cy="2038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 descr="target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762500"/>
            <a:ext cx="2095500" cy="2095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124200" y="609600"/>
          <a:ext cx="52578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0" y="0"/>
            <a:ext cx="2209800" cy="1752600"/>
          </a:xfrm>
          <a:prstGeom prst="cloud">
            <a:avLst/>
          </a:prstGeom>
          <a:solidFill>
            <a:srgbClr val="F3C97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“PAMETNI CILJEVI”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Smar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18909">
            <a:off x="12919" y="2382222"/>
            <a:ext cx="2895795" cy="1070841"/>
          </a:xfrm>
          <a:prstGeom prst="rect">
            <a:avLst/>
          </a:prstGeom>
        </p:spPr>
      </p:pic>
      <p:pic>
        <p:nvPicPr>
          <p:cNvPr id="7" name="Picture 6" descr="images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267200"/>
            <a:ext cx="2619375" cy="1752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43000"/>
            <a:ext cx="9144000" cy="54864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Oktoberf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0" y="0"/>
            <a:ext cx="3486150" cy="3479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7" descr="1h9r2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57550" cy="1290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2012_offizielle_krug1l_2012_z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586937">
            <a:off x="235587" y="4717414"/>
            <a:ext cx="19050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7-Point Star 4"/>
          <p:cNvSpPr/>
          <p:nvPr/>
        </p:nvSpPr>
        <p:spPr>
          <a:xfrm>
            <a:off x="533400" y="1143000"/>
            <a:ext cx="5105400" cy="4191000"/>
          </a:xfrm>
          <a:prstGeom prst="star7">
            <a:avLst/>
          </a:prstGeom>
          <a:solidFill>
            <a:srgbClr val="F3C97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IZBOR TEME I NAZIVA DOGAĐAJA</a:t>
            </a:r>
          </a:p>
          <a:p>
            <a:pPr>
              <a:buFont typeface="Arial" pitchFamily="34" charset="0"/>
              <a:buChar char="•"/>
            </a:pPr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/>
                </a:solidFill>
              </a:rPr>
              <a:t>Tema</a:t>
            </a:r>
            <a:r>
              <a:rPr lang="x-none" smtClean="0">
                <a:solidFill>
                  <a:schemeClr val="tx1"/>
                </a:solidFill>
              </a:rPr>
              <a:t> događaja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x-none" smtClean="0">
                <a:solidFill>
                  <a:schemeClr val="tx1"/>
                </a:solidFill>
              </a:rPr>
              <a:t>-osnovna </a:t>
            </a:r>
            <a:r>
              <a:rPr lang="x-none" dirty="0" smtClean="0">
                <a:solidFill>
                  <a:schemeClr val="tx1"/>
                </a:solidFill>
              </a:rPr>
              <a:t>ideja ili koncept</a:t>
            </a:r>
          </a:p>
          <a:p>
            <a:endParaRPr lang="x-none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x-none" dirty="0" smtClean="0">
                <a:solidFill>
                  <a:schemeClr val="tx1"/>
                </a:solidFill>
              </a:rPr>
              <a:t>Ime događaja- usklađeno sa temom, pamtljivo, privlačno</a:t>
            </a:r>
            <a:endParaRPr lang="en-US" dirty="0" smtClean="0"/>
          </a:p>
          <a:p>
            <a:pPr algn="ctr"/>
            <a:endParaRPr lang="x-none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rio_globe_S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93779">
            <a:off x="5784226" y="3741668"/>
            <a:ext cx="1677322" cy="25092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-Tomatina-festival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7800" cy="4038600"/>
          </a:xfrm>
          <a:prstGeom prst="round2Same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0" y="0"/>
            <a:ext cx="2667000" cy="6096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TOMATINA  - FESTIVAL U ŠPANIJI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gilroy-garlic-festiv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0"/>
            <a:ext cx="52578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ounded Rectangle 8"/>
          <p:cNvSpPr/>
          <p:nvPr/>
        </p:nvSpPr>
        <p:spPr>
          <a:xfrm>
            <a:off x="0" y="3810000"/>
            <a:ext cx="2667000" cy="533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 BELOG LUKA U SAD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5638800" y="0"/>
            <a:ext cx="3505200" cy="1905000"/>
          </a:xfrm>
          <a:prstGeom prst="cloud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PONEKAD FESTIVALI MOGU IMATI VEOMA NEOBIČNE TEME....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hol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2438400"/>
            <a:ext cx="3886200" cy="4419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7391400" y="2438400"/>
            <a:ext cx="1752600" cy="533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HOLI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oryeong-mud-festiv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0"/>
            <a:ext cx="57150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7-Point Star 3"/>
          <p:cNvSpPr/>
          <p:nvPr/>
        </p:nvSpPr>
        <p:spPr>
          <a:xfrm>
            <a:off x="0" y="533400"/>
            <a:ext cx="3429000" cy="2819400"/>
          </a:xfrm>
          <a:prstGeom prst="star7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PONEKAD FESTIVALI MOGU IMATI VEOMA NEOBIČNE TEME....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baby-jumping-festiv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33800"/>
            <a:ext cx="44196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0" y="3657600"/>
            <a:ext cx="2819400" cy="8382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 PRESKAKANJA BEBA U ŠPANIJI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phuket_vegetarian_festival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733800"/>
            <a:ext cx="4648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4495800" y="5943600"/>
            <a:ext cx="2438400" cy="9144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VEGETERIJANSKI FESTIVAL NA TAJLANDU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934200" y="0"/>
            <a:ext cx="2209800" cy="685800"/>
          </a:xfrm>
          <a:prstGeom prst="roundRect">
            <a:avLst/>
          </a:prstGeom>
          <a:solidFill>
            <a:srgbClr val="E7E7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FESTIVAL</a:t>
            </a:r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BLATA U JUŽNOJ KOREI 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jescani-sat-201204181533265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0" y="1143000"/>
          <a:ext cx="4953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loud 3"/>
          <p:cNvSpPr/>
          <p:nvPr/>
        </p:nvSpPr>
        <p:spPr>
          <a:xfrm>
            <a:off x="152400" y="0"/>
            <a:ext cx="2667000" cy="2209800"/>
          </a:xfrm>
          <a:prstGeom prst="cloud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VREME I DATUM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2479</TotalTime>
  <Words>574</Words>
  <Application>Microsoft PowerPoint</Application>
  <PresentationFormat>On-screen Show (4:3)</PresentationFormat>
  <Paragraphs>129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CrystalGraphics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</dc:creator>
  <cp:lastModifiedBy>Sanja</cp:lastModifiedBy>
  <cp:revision>101</cp:revision>
  <dcterms:created xsi:type="dcterms:W3CDTF">2007-11-14T02:46:27Z</dcterms:created>
  <dcterms:modified xsi:type="dcterms:W3CDTF">2018-06-10T11:40:30Z</dcterms:modified>
</cp:coreProperties>
</file>