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B640D-4FC7-4E94-974F-F28B6B0EE248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4C6AE12-ED86-4F21-A3B0-AC5F604FD0D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B640D-4FC7-4E94-974F-F28B6B0EE248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AE12-ED86-4F21-A3B0-AC5F604FD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B640D-4FC7-4E94-974F-F28B6B0EE248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AE12-ED86-4F21-A3B0-AC5F604FD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B640D-4FC7-4E94-974F-F28B6B0EE248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AE12-ED86-4F21-A3B0-AC5F604FD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B640D-4FC7-4E94-974F-F28B6B0EE248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AE12-ED86-4F21-A3B0-AC5F604FD0D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B640D-4FC7-4E94-974F-F28B6B0EE248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AE12-ED86-4F21-A3B0-AC5F604FD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B640D-4FC7-4E94-974F-F28B6B0EE248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AE12-ED86-4F21-A3B0-AC5F604FD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B640D-4FC7-4E94-974F-F28B6B0EE248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AE12-ED86-4F21-A3B0-AC5F604FD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B640D-4FC7-4E94-974F-F28B6B0EE248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AE12-ED86-4F21-A3B0-AC5F604FD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B640D-4FC7-4E94-974F-F28B6B0EE248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AE12-ED86-4F21-A3B0-AC5F604FD0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B640D-4FC7-4E94-974F-F28B6B0EE248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AE12-ED86-4F21-A3B0-AC5F604FD0D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8FB640D-4FC7-4E94-974F-F28B6B0EE248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4C6AE12-ED86-4F21-A3B0-AC5F604FD0D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1279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sponzori i volonetri</a:t>
            </a:r>
            <a:br>
              <a:rPr lang="sr-Latn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Nemaju volontere</a:t>
            </a:r>
          </a:p>
          <a:p>
            <a:endParaRPr lang="sr-Latn-RS" dirty="0"/>
          </a:p>
          <a:p>
            <a:r>
              <a:rPr lang="sr-Latn-RS" dirty="0" smtClean="0"/>
              <a:t>Sponzori se menjaju iz godine u godinu ali najpznatiji sponzori su Valjevska pivara i Valjevska televizija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9" y="3898322"/>
            <a:ext cx="4092979" cy="22738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473160"/>
            <a:ext cx="31242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42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/>
              <a:t>Swot analiza</a:t>
            </a:r>
            <a:endParaRPr lang="en-US" b="1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504197"/>
              </p:ext>
            </p:extLst>
          </p:nvPr>
        </p:nvGraphicFramePr>
        <p:xfrm>
          <a:off x="304800" y="2057400"/>
          <a:ext cx="8534400" cy="425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4267200"/>
              </a:tblGrid>
              <a:tr h="2057400">
                <a:tc>
                  <a:txBody>
                    <a:bodyPr/>
                    <a:lstStyle/>
                    <a:p>
                      <a:r>
                        <a:rPr lang="sr-Latn-RS" sz="2400" dirty="0" smtClean="0">
                          <a:solidFill>
                            <a:schemeClr val="tx1"/>
                          </a:solidFill>
                        </a:rPr>
                        <a:t>SNAGE</a:t>
                      </a:r>
                    </a:p>
                    <a:p>
                      <a:endParaRPr lang="sr-Latn-RS" sz="18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r>
                        <a:rPr lang="sr-Latn-RS" sz="18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Najveća</a:t>
                      </a:r>
                      <a:r>
                        <a:rPr lang="sr-Latn-RS" sz="1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manifestacija u gradu</a:t>
                      </a:r>
                    </a:p>
                    <a:p>
                      <a:r>
                        <a:rPr lang="sr-Latn-RS" sz="1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Tradicija održavanja</a:t>
                      </a:r>
                    </a:p>
                    <a:p>
                      <a:r>
                        <a:rPr lang="sr-Latn-RS" sz="1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Vreme održavanja</a:t>
                      </a:r>
                      <a:endParaRPr lang="sr-Latn-RS" sz="24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400" dirty="0" smtClean="0">
                          <a:solidFill>
                            <a:schemeClr val="tx1"/>
                          </a:solidFill>
                        </a:rPr>
                        <a:t>ŠANSE</a:t>
                      </a:r>
                    </a:p>
                    <a:p>
                      <a:endParaRPr lang="sr-Latn-RS" sz="18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r>
                        <a:rPr lang="sr-Latn-RS" sz="18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Uvođenje</a:t>
                      </a:r>
                      <a:r>
                        <a:rPr lang="sr-Latn-RS" sz="1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novih programa</a:t>
                      </a:r>
                    </a:p>
                    <a:p>
                      <a:r>
                        <a:rPr lang="sr-Latn-RS" sz="1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Privlačenje posetilaca iz drugih mesta</a:t>
                      </a:r>
                      <a:endParaRPr lang="sr-Latn-RS" sz="18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057400">
                <a:tc>
                  <a:txBody>
                    <a:bodyPr/>
                    <a:lstStyle/>
                    <a:p>
                      <a:r>
                        <a:rPr lang="sr-Latn-RS" sz="2400" b="1" dirty="0" smtClean="0">
                          <a:solidFill>
                            <a:schemeClr val="tx1"/>
                          </a:solidFill>
                        </a:rPr>
                        <a:t>SLABOSTI</a:t>
                      </a:r>
                    </a:p>
                    <a:p>
                      <a:endParaRPr lang="sr-Latn-RS" sz="24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r>
                        <a:rPr lang="sr-Latn-RS" sz="18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Promocija</a:t>
                      </a:r>
                      <a:r>
                        <a:rPr lang="sr-Latn-RS" sz="1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na lokalnom nivou</a:t>
                      </a:r>
                    </a:p>
                    <a:p>
                      <a:r>
                        <a:rPr lang="sr-Latn-RS" sz="1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Nedosatak parking mesta</a:t>
                      </a:r>
                    </a:p>
                    <a:p>
                      <a:r>
                        <a:rPr lang="sr-Latn-RS" sz="1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Posećenost od strane lokalnog stanovništva</a:t>
                      </a:r>
                      <a:endParaRPr lang="en-US" sz="1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400" b="1" dirty="0" smtClean="0"/>
                        <a:t>PRETNJE</a:t>
                      </a:r>
                    </a:p>
                    <a:p>
                      <a:endParaRPr lang="sr-Latn-RS" sz="2400" b="1" dirty="0" smtClean="0"/>
                    </a:p>
                    <a:p>
                      <a:r>
                        <a:rPr lang="sr-Latn-RS" sz="1800" b="0" dirty="0" smtClean="0"/>
                        <a:t>Veliki broj manifestacija sličnog karaktera</a:t>
                      </a:r>
                    </a:p>
                    <a:p>
                      <a:r>
                        <a:rPr lang="sr-Latn-RS" sz="1800" b="0" dirty="0" smtClean="0"/>
                        <a:t>Skoro</a:t>
                      </a:r>
                      <a:r>
                        <a:rPr lang="sr-Latn-RS" sz="1800" b="0" baseline="0" dirty="0" smtClean="0"/>
                        <a:t> isti program svake godine</a:t>
                      </a:r>
                    </a:p>
                    <a:p>
                      <a:endParaRPr lang="sr-Latn-RS" sz="1800" b="0" baseline="0" dirty="0" smtClean="0"/>
                    </a:p>
                    <a:p>
                      <a:endParaRPr lang="en-US" sz="18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965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Hvala na pažnJi </a:t>
            </a:r>
            <a:r>
              <a:rPr lang="sr-Latn-RS" b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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19200"/>
            <a:ext cx="8458200" cy="5486400"/>
          </a:xfrm>
        </p:spPr>
      </p:pic>
    </p:spTree>
    <p:extLst>
      <p:ext uri="{BB962C8B-B14F-4D97-AF65-F5344CB8AC3E}">
        <p14:creationId xmlns:p14="http://schemas.microsoft.com/office/powerpoint/2010/main" val="154244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Položaj valjeva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sr-Latn-RS" dirty="0" smtClean="0"/>
              <a:t>Nalazi se u središnjem delu zapadne </a:t>
            </a:r>
          </a:p>
          <a:p>
            <a:pPr marL="114300" indent="0">
              <a:buNone/>
            </a:pPr>
            <a:r>
              <a:rPr lang="sr-Latn-RS" dirty="0" smtClean="0"/>
              <a:t>Srbija</a:t>
            </a:r>
          </a:p>
          <a:p>
            <a:pPr marL="114300" indent="0">
              <a:buNone/>
            </a:pPr>
            <a:endParaRPr lang="sr-Latn-RS" dirty="0"/>
          </a:p>
          <a:p>
            <a:pPr marL="114300" indent="0">
              <a:buNone/>
            </a:pPr>
            <a:r>
              <a:rPr lang="sr-Latn-RS" dirty="0" smtClean="0"/>
              <a:t>Od Beograda udaljen 94km</a:t>
            </a:r>
          </a:p>
          <a:p>
            <a:pPr marL="114300" indent="0">
              <a:buNone/>
            </a:pPr>
            <a:endParaRPr lang="sr-Latn-RS" dirty="0"/>
          </a:p>
          <a:p>
            <a:pPr marL="114300" indent="0">
              <a:buNone/>
            </a:pPr>
            <a:r>
              <a:rPr lang="sr-Latn-RS" dirty="0" smtClean="0"/>
              <a:t>Nalazi se u blizini jedne od najvažnijih </a:t>
            </a:r>
          </a:p>
          <a:p>
            <a:pPr marL="114300" indent="0">
              <a:buNone/>
            </a:pPr>
            <a:r>
              <a:rPr lang="sr-Latn-RS" dirty="0" smtClean="0"/>
              <a:t>Saobraćjanica, Ibarske magistrale</a:t>
            </a:r>
          </a:p>
          <a:p>
            <a:pPr marL="114300" indent="0">
              <a:buNone/>
            </a:pPr>
            <a:endParaRPr lang="sr-Latn-RS" dirty="0"/>
          </a:p>
          <a:p>
            <a:pPr marL="114300" indent="0">
              <a:buNone/>
            </a:pPr>
            <a:r>
              <a:rPr lang="sr-Latn-RS" dirty="0" smtClean="0"/>
              <a:t>Kroz Valjevo prolazi pruga Beograd - Bar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419240"/>
            <a:ext cx="2971800" cy="505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52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60672" cy="1039427"/>
          </a:xfrm>
        </p:spPr>
        <p:txBody>
          <a:bodyPr/>
          <a:lstStyle/>
          <a:p>
            <a:pPr algn="l"/>
            <a:r>
              <a:rPr lang="sr-Latn-RS" b="1" dirty="0" smtClean="0"/>
              <a:t>O valjevu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85800"/>
            <a:ext cx="3302413" cy="26209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196" y="3276600"/>
            <a:ext cx="3444240" cy="25831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" y="1981200"/>
            <a:ext cx="5341527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Centar Kolubarskog okruga</a:t>
            </a:r>
          </a:p>
          <a:p>
            <a:endParaRPr lang="sr-Latn-R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sr-Latn-R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Formiran na obali Kolubare</a:t>
            </a:r>
          </a:p>
          <a:p>
            <a:endParaRPr lang="sr-Latn-R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sr-Latn-R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Značajni prirodni i antropogeni</a:t>
            </a:r>
          </a:p>
          <a:p>
            <a:r>
              <a:rPr lang="sr-Latn-R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turistički potencijali</a:t>
            </a:r>
          </a:p>
          <a:p>
            <a:endParaRPr lang="sr-Latn-R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sr-Latn-R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Planinski, banjski, rekreativni, verski,</a:t>
            </a:r>
          </a:p>
          <a:p>
            <a:r>
              <a:rPr lang="sr-Latn-R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avanturistički turizam</a:t>
            </a:r>
          </a:p>
          <a:p>
            <a:endParaRPr lang="sr-Latn-R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06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 </a:t>
            </a:r>
            <a:r>
              <a:rPr lang="sr-Latn-RS" dirty="0" smtClean="0"/>
              <a:t>tešnjar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524000"/>
            <a:ext cx="4648200" cy="5334000"/>
          </a:xfrm>
        </p:spPr>
      </p:pic>
      <p:sp>
        <p:nvSpPr>
          <p:cNvPr id="9" name="TextBox 8"/>
          <p:cNvSpPr txBox="1"/>
          <p:nvPr/>
        </p:nvSpPr>
        <p:spPr>
          <a:xfrm>
            <a:off x="457200" y="1981200"/>
            <a:ext cx="411843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Autentična srpska čaršija</a:t>
            </a:r>
          </a:p>
          <a:p>
            <a:endParaRPr lang="sr-Latn-R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sr-Latn-R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Stešnjena između obale </a:t>
            </a:r>
          </a:p>
          <a:p>
            <a:r>
              <a:rPr lang="sr-Latn-R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Kolubare i brega</a:t>
            </a:r>
          </a:p>
          <a:p>
            <a:endParaRPr lang="sr-Latn-R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sr-Latn-R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Danju ulični prodavci</a:t>
            </a:r>
          </a:p>
          <a:p>
            <a:endParaRPr lang="sr-Latn-R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sr-Latn-R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Noću napoznatije šetalište</a:t>
            </a:r>
          </a:p>
          <a:p>
            <a:endParaRPr lang="sr-Latn-R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sr-Latn-R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Najpoznatije mesto za </a:t>
            </a:r>
          </a:p>
          <a:p>
            <a:r>
              <a:rPr lang="sr-Latn-R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izlaske</a:t>
            </a:r>
          </a:p>
          <a:p>
            <a:endParaRPr lang="sr-Latn-R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46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Manifestacija „tešnjarske večeri“</a:t>
            </a:r>
            <a:br>
              <a:rPr lang="sr-Latn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Odžava se od davne 1987. godine </a:t>
            </a:r>
          </a:p>
          <a:p>
            <a:endParaRPr lang="sr-Latn-RS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sr-Latn-R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Predstavlja smotru pozorišnog i filmskog stvaralaštva, književnika, izdavača, knjižara, vrhunskog autora u oblasti klasičnog i savremenog muzičkog stvaralaštva i ostvarenja u oblasti likovne umetnosti</a:t>
            </a:r>
          </a:p>
          <a:p>
            <a:endParaRPr lang="sr-Latn-R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sr-Latn-R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Vreme održavanja – avgust</a:t>
            </a:r>
          </a:p>
          <a:p>
            <a:endParaRPr lang="sr-Latn-R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sr-Latn-R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Centar najvećih zbivanja su Letnja pozornica na Kolubari i Letnja pozorišna scena</a:t>
            </a:r>
          </a:p>
          <a:p>
            <a:endParaRPr lang="sr-Latn-R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sr-Latn-RS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sr-Latn-RS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sr-Latn-R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sr-Latn-RS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sr-Latn-R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endParaRPr lang="sr-Latn-R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63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7"/>
            <a:ext cx="4912412" cy="38792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4636"/>
            <a:ext cx="4267200" cy="40039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0"/>
            <a:ext cx="9144000" cy="304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01984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sr-Latn-RS" dirty="0" smtClean="0"/>
              <a:t>organizatori </a:t>
            </a:r>
            <a:br>
              <a:rPr lang="sr-Latn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Latn-RS" sz="2000" b="1" dirty="0" smtClean="0"/>
              <a:t>Centar za kulturu Valjevo</a:t>
            </a:r>
          </a:p>
          <a:p>
            <a:r>
              <a:rPr lang="sr-Latn-RS" sz="2000" b="1" dirty="0" smtClean="0"/>
              <a:t>Matična biblioteka „Ljubomir Nenadović“</a:t>
            </a:r>
          </a:p>
          <a:p>
            <a:r>
              <a:rPr lang="sr-Latn-RS" sz="2000" b="1" dirty="0" smtClean="0"/>
              <a:t>Zavod za zaštitu spomenika kulture </a:t>
            </a:r>
          </a:p>
          <a:p>
            <a:pPr marL="114300" indent="0">
              <a:buNone/>
            </a:pPr>
            <a:r>
              <a:rPr lang="sr-Latn-RS" sz="2000" b="1" dirty="0" smtClean="0"/>
              <a:t>Valjevo</a:t>
            </a:r>
          </a:p>
          <a:p>
            <a:r>
              <a:rPr lang="sr-Latn-RS" sz="2000" b="1" dirty="0" smtClean="0"/>
              <a:t>Narodni muzej Valjevo</a:t>
            </a:r>
          </a:p>
          <a:p>
            <a:r>
              <a:rPr lang="sr-Latn-RS" sz="2000" b="1" dirty="0" smtClean="0"/>
              <a:t>Kud „Abrašević“</a:t>
            </a:r>
          </a:p>
          <a:p>
            <a:r>
              <a:rPr lang="sr-Latn-RS" sz="2000" b="1" dirty="0" smtClean="0"/>
              <a:t>Turistička organizacija Valjevo</a:t>
            </a:r>
          </a:p>
          <a:p>
            <a:r>
              <a:rPr lang="sr-Latn-RS" sz="2000" b="1" dirty="0" smtClean="0"/>
              <a:t>Galerija Valjevo</a:t>
            </a:r>
          </a:p>
          <a:p>
            <a:r>
              <a:rPr lang="sr-Latn-RS" sz="2000" b="1" dirty="0" smtClean="0"/>
              <a:t>Istorijski arhiv Valjevo</a:t>
            </a:r>
          </a:p>
          <a:p>
            <a:r>
              <a:rPr lang="sr-Latn-RS" sz="2000" b="1" dirty="0" smtClean="0"/>
              <a:t>OŠ „Sestre Ilić“</a:t>
            </a:r>
          </a:p>
          <a:p>
            <a:r>
              <a:rPr lang="sr-Latn-RS" sz="2000" b="1" dirty="0" smtClean="0"/>
              <a:t>Internacionalni umetnički studio</a:t>
            </a:r>
          </a:p>
          <a:p>
            <a:pPr marL="114300" indent="0">
              <a:buNone/>
            </a:pPr>
            <a:r>
              <a:rPr lang="sr-Latn-RS" sz="2000" b="1" dirty="0" smtClean="0"/>
              <a:t> „Radovan Trnavac – Mića“</a:t>
            </a:r>
          </a:p>
          <a:p>
            <a:r>
              <a:rPr lang="sr-Latn-RS" sz="2000" b="1" dirty="0" smtClean="0"/>
              <a:t>Ustanova za decu predšolskog uzrasta</a:t>
            </a:r>
          </a:p>
          <a:p>
            <a:pPr marL="114300" indent="0">
              <a:buNone/>
            </a:pPr>
            <a:r>
              <a:rPr lang="sr-Latn-RS" sz="2000" b="1" dirty="0" smtClean="0"/>
              <a:t> „Milica Nožica“</a:t>
            </a:r>
            <a:endParaRPr lang="en-US" sz="2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494" y="2861460"/>
            <a:ext cx="3898602" cy="11771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038600"/>
            <a:ext cx="2381250" cy="1790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676400"/>
            <a:ext cx="3048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83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Program</a:t>
            </a:r>
            <a:br>
              <a:rPr lang="sr-Latn-RS" dirty="0" smtClean="0"/>
            </a:b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028700"/>
            <a:ext cx="4114800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914400"/>
            <a:ext cx="4572000" cy="304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6200"/>
            <a:ext cx="4267200" cy="2895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800" y="3886200"/>
            <a:ext cx="4698999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06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Promocija</a:t>
            </a:r>
            <a:br>
              <a:rPr lang="sr-Latn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Turistička organizacija Valjeva</a:t>
            </a:r>
          </a:p>
          <a:p>
            <a:r>
              <a:rPr lang="sr-Latn-RS" dirty="0" smtClean="0"/>
              <a:t>Internet stranica </a:t>
            </a:r>
          </a:p>
          <a:p>
            <a:r>
              <a:rPr lang="sr-Latn-RS" dirty="0" smtClean="0"/>
              <a:t>Društvene mreže</a:t>
            </a:r>
          </a:p>
          <a:p>
            <a:r>
              <a:rPr lang="sr-Latn-RS" dirty="0" smtClean="0"/>
              <a:t>Info štand</a:t>
            </a:r>
          </a:p>
          <a:p>
            <a:r>
              <a:rPr lang="sr-Latn-RS" dirty="0" smtClean="0"/>
              <a:t>Prospekti i programi</a:t>
            </a:r>
          </a:p>
          <a:p>
            <a:r>
              <a:rPr lang="sr-Latn-RS" dirty="0" smtClean="0"/>
              <a:t>Radio Valjevo</a:t>
            </a:r>
          </a:p>
          <a:p>
            <a:r>
              <a:rPr lang="sr-Latn-RS" dirty="0" smtClean="0"/>
              <a:t>Televizija Valjevo</a:t>
            </a:r>
          </a:p>
          <a:p>
            <a:endParaRPr lang="sr-Latn-R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752600"/>
            <a:ext cx="2958629" cy="26412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916" y="4800600"/>
            <a:ext cx="4205367" cy="167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53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104</TotalTime>
  <Words>277</Words>
  <Application>Microsoft Office PowerPoint</Application>
  <PresentationFormat>On-screen Show (4:3)</PresentationFormat>
  <Paragraphs>94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Apothecary</vt:lpstr>
      <vt:lpstr>PowerPoint Presentation</vt:lpstr>
      <vt:lpstr>Položaj valjeva</vt:lpstr>
      <vt:lpstr>O valjevu</vt:lpstr>
      <vt:lpstr> tešnjar</vt:lpstr>
      <vt:lpstr>Manifestacija „tešnjarske večeri“ </vt:lpstr>
      <vt:lpstr>PowerPoint Presentation</vt:lpstr>
      <vt:lpstr>organizatori  </vt:lpstr>
      <vt:lpstr>Program </vt:lpstr>
      <vt:lpstr>Promocija </vt:lpstr>
      <vt:lpstr>sponzori i volonetri </vt:lpstr>
      <vt:lpstr>Swot analiza</vt:lpstr>
      <vt:lpstr>Hvala na pažnJi 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LENOVO</cp:lastModifiedBy>
  <cp:revision>9</cp:revision>
  <dcterms:created xsi:type="dcterms:W3CDTF">2017-05-10T07:35:46Z</dcterms:created>
  <dcterms:modified xsi:type="dcterms:W3CDTF">2017-05-10T09:20:14Z</dcterms:modified>
</cp:coreProperties>
</file>