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-96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849EFC-D7D9-4140-A9BB-5CA7F2671454}" type="doc">
      <dgm:prSet loTypeId="urn:microsoft.com/office/officeart/2005/8/layout/matrix1" loCatId="matrix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74CFD4-045A-4D6C-A26B-9DEE2A0A073D}">
      <dgm:prSet phldrT="[Text]" custT="1"/>
      <dgm:spPr/>
      <dgm:t>
        <a:bodyPr/>
        <a:lstStyle/>
        <a:p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SWOT</a:t>
          </a:r>
        </a:p>
      </dgm:t>
    </dgm:pt>
    <dgm:pt modelId="{2AD5B3DE-7A77-406E-BF40-BED68D92AA83}" type="parTrans" cxnId="{B5F7F2E2-E897-4F44-8A53-C144255884E7}">
      <dgm:prSet/>
      <dgm:spPr/>
      <dgm:t>
        <a:bodyPr/>
        <a:lstStyle/>
        <a:p>
          <a:endParaRPr lang="en-US"/>
        </a:p>
      </dgm:t>
    </dgm:pt>
    <dgm:pt modelId="{0ADEE09C-3786-4523-8319-6BF181E868D2}" type="sibTrans" cxnId="{B5F7F2E2-E897-4F44-8A53-C144255884E7}">
      <dgm:prSet/>
      <dgm:spPr/>
      <dgm:t>
        <a:bodyPr/>
        <a:lstStyle/>
        <a:p>
          <a:endParaRPr lang="en-US"/>
        </a:p>
      </dgm:t>
    </dgm:pt>
    <dgm:pt modelId="{99933C77-484B-4873-9E5A-0530ABB52653}">
      <dgm:prSet phldrT="[Text]" custT="1"/>
      <dgm:spPr/>
      <dgm:t>
        <a:bodyPr/>
        <a:lstStyle/>
        <a:p>
          <a:r>
            <a: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СНАГЕ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62E5F6-EA76-48D3-909F-C09D9F3BCA48}" type="parTrans" cxnId="{3AD1AE0C-75E6-4442-A758-F626D562E6B1}">
      <dgm:prSet/>
      <dgm:spPr/>
      <dgm:t>
        <a:bodyPr/>
        <a:lstStyle/>
        <a:p>
          <a:endParaRPr lang="en-US"/>
        </a:p>
      </dgm:t>
    </dgm:pt>
    <dgm:pt modelId="{A494BE86-5911-4DF3-87FA-F7AC6BC43DCD}" type="sibTrans" cxnId="{3AD1AE0C-75E6-4442-A758-F626D562E6B1}">
      <dgm:prSet/>
      <dgm:spPr/>
      <dgm:t>
        <a:bodyPr/>
        <a:lstStyle/>
        <a:p>
          <a:endParaRPr lang="en-US"/>
        </a:p>
      </dgm:t>
    </dgm:pt>
    <dgm:pt modelId="{2277255A-00BE-48D2-B80E-8A8CE0911081}">
      <dgm:prSet phldrT="[Text]" custT="1"/>
      <dgm:spPr/>
      <dgm:t>
        <a:bodyPr/>
        <a:lstStyle/>
        <a:p>
          <a:r>
            <a: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СЛАБОСТИ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BCC35E-18B0-4F1D-9C73-52B41B506DF1}" type="parTrans" cxnId="{D6B345E1-C071-49EC-B324-46E74DFA5F1D}">
      <dgm:prSet/>
      <dgm:spPr/>
      <dgm:t>
        <a:bodyPr/>
        <a:lstStyle/>
        <a:p>
          <a:endParaRPr lang="en-US"/>
        </a:p>
      </dgm:t>
    </dgm:pt>
    <dgm:pt modelId="{7195FBC0-C836-485B-BD40-309E5FBA492A}" type="sibTrans" cxnId="{D6B345E1-C071-49EC-B324-46E74DFA5F1D}">
      <dgm:prSet/>
      <dgm:spPr/>
      <dgm:t>
        <a:bodyPr/>
        <a:lstStyle/>
        <a:p>
          <a:endParaRPr lang="en-US"/>
        </a:p>
      </dgm:t>
    </dgm:pt>
    <dgm:pt modelId="{D6594BC5-D376-47C5-8556-76EADD7438D1}">
      <dgm:prSet phldrT="[Text]" custT="1"/>
      <dgm:spPr/>
      <dgm:t>
        <a:bodyPr/>
        <a:lstStyle/>
        <a:p>
          <a:r>
            <a: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МОГУЋНОСТИ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8E7A3D-AFE6-4B18-BC74-2CE7997A4EDC}" type="parTrans" cxnId="{3A123A0E-5BF7-4E27-A46B-93C63645405C}">
      <dgm:prSet/>
      <dgm:spPr/>
      <dgm:t>
        <a:bodyPr/>
        <a:lstStyle/>
        <a:p>
          <a:endParaRPr lang="en-US"/>
        </a:p>
      </dgm:t>
    </dgm:pt>
    <dgm:pt modelId="{09CD4664-3DB7-4DBE-8006-B45D32AAC1AF}" type="sibTrans" cxnId="{3A123A0E-5BF7-4E27-A46B-93C63645405C}">
      <dgm:prSet/>
      <dgm:spPr/>
      <dgm:t>
        <a:bodyPr/>
        <a:lstStyle/>
        <a:p>
          <a:endParaRPr lang="en-US"/>
        </a:p>
      </dgm:t>
    </dgm:pt>
    <dgm:pt modelId="{E8E4D5C7-B6C4-446F-9646-D0938E2126A5}">
      <dgm:prSet phldrT="[Text]" custT="1"/>
      <dgm:spPr/>
      <dgm:t>
        <a:bodyPr/>
        <a:lstStyle/>
        <a:p>
          <a:r>
            <a: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ПРЕТЊЕ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7D91C8-CFFD-4B79-BC35-24DB07BF7805}" type="parTrans" cxnId="{4EDFA5CB-8FA5-4547-AC5D-46067C116CBA}">
      <dgm:prSet/>
      <dgm:spPr/>
      <dgm:t>
        <a:bodyPr/>
        <a:lstStyle/>
        <a:p>
          <a:endParaRPr lang="en-US"/>
        </a:p>
      </dgm:t>
    </dgm:pt>
    <dgm:pt modelId="{5EDE4BE0-BF14-4450-A211-A4893F90CF59}" type="sibTrans" cxnId="{4EDFA5CB-8FA5-4547-AC5D-46067C116CBA}">
      <dgm:prSet/>
      <dgm:spPr/>
      <dgm:t>
        <a:bodyPr/>
        <a:lstStyle/>
        <a:p>
          <a:endParaRPr lang="en-US"/>
        </a:p>
      </dgm:t>
    </dgm:pt>
    <dgm:pt modelId="{3B57EB63-4B4B-45C7-A8C6-3AE4A54FB5DC}">
      <dgm:prSet phldrT="[Text]" custT="1"/>
      <dgm:spPr/>
      <dgm:t>
        <a:bodyPr/>
        <a:lstStyle/>
        <a:p>
          <a:r>
            <a: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дуга традиција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FA7E25-3F18-4160-8B79-5DB2BF45741D}" type="parTrans" cxnId="{586F9238-9A9B-40F7-8400-F6E529D5624C}">
      <dgm:prSet/>
      <dgm:spPr/>
      <dgm:t>
        <a:bodyPr/>
        <a:lstStyle/>
        <a:p>
          <a:endParaRPr lang="en-US"/>
        </a:p>
      </dgm:t>
    </dgm:pt>
    <dgm:pt modelId="{F7184037-1FE5-4C46-A9B5-4C1AD88C986A}" type="sibTrans" cxnId="{586F9238-9A9B-40F7-8400-F6E529D5624C}">
      <dgm:prSet/>
      <dgm:spPr/>
      <dgm:t>
        <a:bodyPr/>
        <a:lstStyle/>
        <a:p>
          <a:endParaRPr lang="en-US"/>
        </a:p>
      </dgm:t>
    </dgm:pt>
    <dgm:pt modelId="{EC38AFC9-F423-4ABD-8F91-7A14EF19E995}">
      <dgm:prSet phldrT="[Text]" custT="1"/>
      <dgm:spPr/>
      <dgm:t>
        <a:bodyPr/>
        <a:lstStyle/>
        <a:p>
          <a:r>
            <a: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чувар културе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23364E-590B-44AA-BAE9-10AF446A1FF5}" type="parTrans" cxnId="{09F7176A-A562-4439-AA8A-8A7CA8BDAC42}">
      <dgm:prSet/>
      <dgm:spPr/>
      <dgm:t>
        <a:bodyPr/>
        <a:lstStyle/>
        <a:p>
          <a:endParaRPr lang="en-US"/>
        </a:p>
      </dgm:t>
    </dgm:pt>
    <dgm:pt modelId="{86D747E8-5CC1-4CA5-85D4-5B647F14C009}" type="sibTrans" cxnId="{09F7176A-A562-4439-AA8A-8A7CA8BDAC42}">
      <dgm:prSet/>
      <dgm:spPr/>
      <dgm:t>
        <a:bodyPr/>
        <a:lstStyle/>
        <a:p>
          <a:endParaRPr lang="en-US"/>
        </a:p>
      </dgm:t>
    </dgm:pt>
    <dgm:pt modelId="{7CF0FF10-E407-49F3-B6D6-3985C783A20E}">
      <dgm:prSet phldrT="[Text]" custT="1"/>
      <dgm:spPr/>
      <dgm:t>
        <a:bodyPr/>
        <a:lstStyle/>
        <a:p>
          <a:r>
            <a: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бесплатан улаз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BF483B-528C-4753-B596-F245914B3FD4}" type="parTrans" cxnId="{E52B8500-86F2-4CF2-A6AF-48B3564513CB}">
      <dgm:prSet/>
      <dgm:spPr/>
      <dgm:t>
        <a:bodyPr/>
        <a:lstStyle/>
        <a:p>
          <a:endParaRPr lang="en-US"/>
        </a:p>
      </dgm:t>
    </dgm:pt>
    <dgm:pt modelId="{AFC43F5C-D05D-4590-87CB-610C2E8F0BC9}" type="sibTrans" cxnId="{E52B8500-86F2-4CF2-A6AF-48B3564513CB}">
      <dgm:prSet/>
      <dgm:spPr/>
      <dgm:t>
        <a:bodyPr/>
        <a:lstStyle/>
        <a:p>
          <a:endParaRPr lang="en-US"/>
        </a:p>
      </dgm:t>
    </dgm:pt>
    <dgm:pt modelId="{85C00DEA-FFC9-4928-9A55-CAEEE611C707}">
      <dgm:prSet phldrT="[Text]" custT="1"/>
      <dgm:spPr/>
      <dgm:t>
        <a:bodyPr/>
        <a:lstStyle/>
        <a:p>
          <a:r>
            <a: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забава за све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2A0E99-6498-4D5B-8013-4B733CA5D424}" type="parTrans" cxnId="{9F8DB4DB-64B5-4FCF-96AD-2B45C33AB592}">
      <dgm:prSet/>
      <dgm:spPr/>
      <dgm:t>
        <a:bodyPr/>
        <a:lstStyle/>
        <a:p>
          <a:endParaRPr lang="en-US"/>
        </a:p>
      </dgm:t>
    </dgm:pt>
    <dgm:pt modelId="{C17CBC0F-DB96-4489-AE6D-5DEE4CA83C75}" type="sibTrans" cxnId="{9F8DB4DB-64B5-4FCF-96AD-2B45C33AB592}">
      <dgm:prSet/>
      <dgm:spPr/>
      <dgm:t>
        <a:bodyPr/>
        <a:lstStyle/>
        <a:p>
          <a:endParaRPr lang="en-US"/>
        </a:p>
      </dgm:t>
    </dgm:pt>
    <dgm:pt modelId="{2F5E95D0-DF9B-4161-A257-D9F8629717C4}">
      <dgm:prSet phldrT="[Text]" custT="1"/>
      <dgm:spPr/>
      <dgm:t>
        <a:bodyPr/>
        <a:lstStyle/>
        <a:p>
          <a:r>
            <a:rPr lang="sr-Cyrl-RS" sz="2000" b="1">
              <a:latin typeface="Times New Roman" panose="02020603050405020304" pitchFamily="18" charset="0"/>
              <a:cs typeface="Times New Roman" panose="02020603050405020304" pitchFamily="18" charset="0"/>
            </a:rPr>
            <a:t>лоша промоција</a:t>
          </a:r>
          <a:endParaRPr lang="en-US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9BC36E-520F-41A0-9628-6A16AFDA43B0}" type="parTrans" cxnId="{FD5BC7E6-8FCE-468C-974C-4CA3C6528949}">
      <dgm:prSet/>
      <dgm:spPr/>
      <dgm:t>
        <a:bodyPr/>
        <a:lstStyle/>
        <a:p>
          <a:endParaRPr lang="en-US"/>
        </a:p>
      </dgm:t>
    </dgm:pt>
    <dgm:pt modelId="{B04075C2-77DB-4711-8226-97DAA255E2E4}" type="sibTrans" cxnId="{FD5BC7E6-8FCE-468C-974C-4CA3C6528949}">
      <dgm:prSet/>
      <dgm:spPr/>
      <dgm:t>
        <a:bodyPr/>
        <a:lstStyle/>
        <a:p>
          <a:endParaRPr lang="en-US"/>
        </a:p>
      </dgm:t>
    </dgm:pt>
    <dgm:pt modelId="{5E97EC18-F347-4B90-BDF0-37603B4E8797}">
      <dgm:prSet phldrT="[Text]" custT="1"/>
      <dgm:spPr/>
      <dgm:t>
        <a:bodyPr/>
        <a:lstStyle/>
        <a:p>
          <a:r>
            <a: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скроман програм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9F8600-D919-4094-97F4-9E2958CFDA86}" type="parTrans" cxnId="{A7B08CF4-7785-4303-87A1-48FB4E725E80}">
      <dgm:prSet/>
      <dgm:spPr/>
      <dgm:t>
        <a:bodyPr/>
        <a:lstStyle/>
        <a:p>
          <a:endParaRPr lang="en-US"/>
        </a:p>
      </dgm:t>
    </dgm:pt>
    <dgm:pt modelId="{82F0D76D-2A30-416C-84BE-2724CDFFD6C8}" type="sibTrans" cxnId="{A7B08CF4-7785-4303-87A1-48FB4E725E80}">
      <dgm:prSet/>
      <dgm:spPr/>
      <dgm:t>
        <a:bodyPr/>
        <a:lstStyle/>
        <a:p>
          <a:endParaRPr lang="en-US"/>
        </a:p>
      </dgm:t>
    </dgm:pt>
    <dgm:pt modelId="{57F0041C-90AB-4FC3-833C-5A789FA4FA74}">
      <dgm:prSet phldrT="[Text]" custT="1"/>
      <dgm:spPr/>
      <dgm:t>
        <a:bodyPr/>
        <a:lstStyle/>
        <a:p>
          <a:r>
            <a: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недостатак финансијских средстава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DDD683-4148-449A-A7F8-1302E3B9F85C}" type="parTrans" cxnId="{919DDC6B-83B3-41E8-AC5A-A525BA88A72E}">
      <dgm:prSet/>
      <dgm:spPr/>
      <dgm:t>
        <a:bodyPr/>
        <a:lstStyle/>
        <a:p>
          <a:endParaRPr lang="en-US"/>
        </a:p>
      </dgm:t>
    </dgm:pt>
    <dgm:pt modelId="{67263BB8-8A22-4683-A615-51FD2D6CC910}" type="sibTrans" cxnId="{919DDC6B-83B3-41E8-AC5A-A525BA88A72E}">
      <dgm:prSet/>
      <dgm:spPr/>
      <dgm:t>
        <a:bodyPr/>
        <a:lstStyle/>
        <a:p>
          <a:endParaRPr lang="en-US"/>
        </a:p>
      </dgm:t>
    </dgm:pt>
    <dgm:pt modelId="{AEDC03AE-138D-4690-8889-BBEB25B6B01E}">
      <dgm:prSet phldrT="[Text]" custT="1"/>
      <dgm:spPr/>
      <dgm:t>
        <a:bodyPr/>
        <a:lstStyle/>
        <a:p>
          <a:r>
            <a: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развијање села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5BCD9E-ED82-4667-AE92-1C03D3877986}" type="parTrans" cxnId="{35F11AEF-C3E0-4B13-9D2F-229B69624D48}">
      <dgm:prSet/>
      <dgm:spPr/>
      <dgm:t>
        <a:bodyPr/>
        <a:lstStyle/>
        <a:p>
          <a:endParaRPr lang="en-US"/>
        </a:p>
      </dgm:t>
    </dgm:pt>
    <dgm:pt modelId="{839671C2-18FD-480B-9AED-8E5A04171F25}" type="sibTrans" cxnId="{35F11AEF-C3E0-4B13-9D2F-229B69624D48}">
      <dgm:prSet/>
      <dgm:spPr/>
      <dgm:t>
        <a:bodyPr/>
        <a:lstStyle/>
        <a:p>
          <a:endParaRPr lang="en-US"/>
        </a:p>
      </dgm:t>
    </dgm:pt>
    <dgm:pt modelId="{47146E47-F07F-4536-9B08-3A9B4C76CE54}">
      <dgm:prSet phldrT="[Text]" custT="1"/>
      <dgm:spPr/>
      <dgm:t>
        <a:bodyPr/>
        <a:lstStyle/>
        <a:p>
          <a:r>
            <a: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привлачење великог броја посетилаца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E7EABE-B8AE-4204-A003-578EEC4ADE77}" type="parTrans" cxnId="{242F021C-43F9-4B4C-A5E4-53CF437D3218}">
      <dgm:prSet/>
      <dgm:spPr/>
      <dgm:t>
        <a:bodyPr/>
        <a:lstStyle/>
        <a:p>
          <a:endParaRPr lang="en-US"/>
        </a:p>
      </dgm:t>
    </dgm:pt>
    <dgm:pt modelId="{CAF07510-67AB-452C-A6DB-33BFE776ABCE}" type="sibTrans" cxnId="{242F021C-43F9-4B4C-A5E4-53CF437D3218}">
      <dgm:prSet/>
      <dgm:spPr/>
      <dgm:t>
        <a:bodyPr/>
        <a:lstStyle/>
        <a:p>
          <a:endParaRPr lang="en-US"/>
        </a:p>
      </dgm:t>
    </dgm:pt>
    <dgm:pt modelId="{3CDBF9B1-1684-4352-8A02-508CF3318276}">
      <dgm:prSet phldrT="[Text]" custT="1"/>
      <dgm:spPr/>
      <dgm:t>
        <a:bodyPr/>
        <a:lstStyle/>
        <a:p>
          <a:r>
            <a: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развој међуљудских односа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CBED68-BFF1-4371-AC05-483612A53902}" type="parTrans" cxnId="{5A91FF28-3D7D-48B1-BD29-A3127428CC30}">
      <dgm:prSet/>
      <dgm:spPr/>
      <dgm:t>
        <a:bodyPr/>
        <a:lstStyle/>
        <a:p>
          <a:endParaRPr lang="en-US"/>
        </a:p>
      </dgm:t>
    </dgm:pt>
    <dgm:pt modelId="{22FC9268-CFBE-4C40-A294-AD065134382F}" type="sibTrans" cxnId="{5A91FF28-3D7D-48B1-BD29-A3127428CC30}">
      <dgm:prSet/>
      <dgm:spPr/>
      <dgm:t>
        <a:bodyPr/>
        <a:lstStyle/>
        <a:p>
          <a:endParaRPr lang="en-US"/>
        </a:p>
      </dgm:t>
    </dgm:pt>
    <dgm:pt modelId="{C148DBFC-695B-42D2-AD4B-E13F7AB21D1C}">
      <dgm:prSet phldrT="[Text]" custT="1"/>
      <dgm:spPr/>
      <dgm:t>
        <a:bodyPr/>
        <a:lstStyle/>
        <a:p>
          <a:r>
            <a: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лоша сарадња државе и локалне заједнице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6BB480-5490-4A66-8B3D-FD17A323BF86}" type="parTrans" cxnId="{3C408B0E-9B7D-4823-BE93-2B0ED632F455}">
      <dgm:prSet/>
      <dgm:spPr/>
      <dgm:t>
        <a:bodyPr/>
        <a:lstStyle/>
        <a:p>
          <a:endParaRPr lang="en-US"/>
        </a:p>
      </dgm:t>
    </dgm:pt>
    <dgm:pt modelId="{4FCF305D-C77B-4BCA-B09D-2169A1076F67}" type="sibTrans" cxnId="{3C408B0E-9B7D-4823-BE93-2B0ED632F455}">
      <dgm:prSet/>
      <dgm:spPr/>
      <dgm:t>
        <a:bodyPr/>
        <a:lstStyle/>
        <a:p>
          <a:endParaRPr lang="en-US"/>
        </a:p>
      </dgm:t>
    </dgm:pt>
    <dgm:pt modelId="{767DB261-BA12-4DB0-8150-0FF49336F725}">
      <dgm:prSet phldrT="[Text]" custT="1"/>
      <dgm:spPr/>
      <dgm:t>
        <a:bodyPr/>
        <a:lstStyle/>
        <a:p>
          <a:r>
            <a: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немогућност организовања у затвореном простору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F09F47-0816-4D12-B174-748F1F997AEA}" type="parTrans" cxnId="{F57C7030-4945-4809-94CE-B1DFE2E9A2A1}">
      <dgm:prSet/>
      <dgm:spPr/>
      <dgm:t>
        <a:bodyPr/>
        <a:lstStyle/>
        <a:p>
          <a:endParaRPr lang="en-US"/>
        </a:p>
      </dgm:t>
    </dgm:pt>
    <dgm:pt modelId="{C5272C44-5829-4461-A8CE-2328B777BE4C}" type="sibTrans" cxnId="{F57C7030-4945-4809-94CE-B1DFE2E9A2A1}">
      <dgm:prSet/>
      <dgm:spPr/>
      <dgm:t>
        <a:bodyPr/>
        <a:lstStyle/>
        <a:p>
          <a:endParaRPr lang="en-US"/>
        </a:p>
      </dgm:t>
    </dgm:pt>
    <dgm:pt modelId="{2D22AD17-8121-475D-8428-CD28F8EBACEC}" type="pres">
      <dgm:prSet presAssocID="{26849EFC-D7D9-4140-A9BB-5CA7F2671454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6C13A22-009F-444A-A36D-ECE9EE591F07}" type="pres">
      <dgm:prSet presAssocID="{26849EFC-D7D9-4140-A9BB-5CA7F2671454}" presName="matrix" presStyleCnt="0"/>
      <dgm:spPr/>
    </dgm:pt>
    <dgm:pt modelId="{3284E60C-34C1-46D2-9D07-6270922DAA6E}" type="pres">
      <dgm:prSet presAssocID="{26849EFC-D7D9-4140-A9BB-5CA7F2671454}" presName="tile1" presStyleLbl="node1" presStyleIdx="0" presStyleCnt="4"/>
      <dgm:spPr/>
      <dgm:t>
        <a:bodyPr/>
        <a:lstStyle/>
        <a:p>
          <a:endParaRPr lang="en-US"/>
        </a:p>
      </dgm:t>
    </dgm:pt>
    <dgm:pt modelId="{034DCC3E-43E7-4C00-8504-B351E6D76DEF}" type="pres">
      <dgm:prSet presAssocID="{26849EFC-D7D9-4140-A9BB-5CA7F267145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B74988-0AD7-493F-85A2-2414B48B54DA}" type="pres">
      <dgm:prSet presAssocID="{26849EFC-D7D9-4140-A9BB-5CA7F2671454}" presName="tile2" presStyleLbl="node1" presStyleIdx="1" presStyleCnt="4"/>
      <dgm:spPr/>
      <dgm:t>
        <a:bodyPr/>
        <a:lstStyle/>
        <a:p>
          <a:endParaRPr lang="en-US"/>
        </a:p>
      </dgm:t>
    </dgm:pt>
    <dgm:pt modelId="{F67DC750-00F3-40F0-A96A-C6A20E18CF43}" type="pres">
      <dgm:prSet presAssocID="{26849EFC-D7D9-4140-A9BB-5CA7F267145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A4CDB9-4F01-403C-8EF0-A04FBD25DB8C}" type="pres">
      <dgm:prSet presAssocID="{26849EFC-D7D9-4140-A9BB-5CA7F2671454}" presName="tile3" presStyleLbl="node1" presStyleIdx="2" presStyleCnt="4"/>
      <dgm:spPr/>
      <dgm:t>
        <a:bodyPr/>
        <a:lstStyle/>
        <a:p>
          <a:endParaRPr lang="en-US"/>
        </a:p>
      </dgm:t>
    </dgm:pt>
    <dgm:pt modelId="{EDB3159E-621F-4324-A4FF-BFD5A19B0E0F}" type="pres">
      <dgm:prSet presAssocID="{26849EFC-D7D9-4140-A9BB-5CA7F267145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29D0F0-82EE-4D7D-BA14-E36C83393C88}" type="pres">
      <dgm:prSet presAssocID="{26849EFC-D7D9-4140-A9BB-5CA7F2671454}" presName="tile4" presStyleLbl="node1" presStyleIdx="3" presStyleCnt="4"/>
      <dgm:spPr/>
      <dgm:t>
        <a:bodyPr/>
        <a:lstStyle/>
        <a:p>
          <a:endParaRPr lang="en-US"/>
        </a:p>
      </dgm:t>
    </dgm:pt>
    <dgm:pt modelId="{4BA1AA09-16C0-49D2-903A-09111EE5FA90}" type="pres">
      <dgm:prSet presAssocID="{26849EFC-D7D9-4140-A9BB-5CA7F267145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86530-2AD6-4321-A27B-F0E46ECD9B68}" type="pres">
      <dgm:prSet presAssocID="{26849EFC-D7D9-4140-A9BB-5CA7F2671454}" presName="centerTile" presStyleLbl="fgShp" presStyleIdx="0" presStyleCnt="1" custScaleX="70278" custScaleY="65009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1E157EF4-D0C4-4F82-B67B-D366650FD3AA}" type="presOf" srcId="{EC38AFC9-F423-4ABD-8F91-7A14EF19E995}" destId="{3284E60C-34C1-46D2-9D07-6270922DAA6E}" srcOrd="0" destOrd="2" presId="urn:microsoft.com/office/officeart/2005/8/layout/matrix1"/>
    <dgm:cxn modelId="{5322F5FA-D72B-402A-8AC5-3F7F4870E95C}" type="presOf" srcId="{D6594BC5-D376-47C5-8556-76EADD7438D1}" destId="{EDB3159E-621F-4324-A4FF-BFD5A19B0E0F}" srcOrd="1" destOrd="0" presId="urn:microsoft.com/office/officeart/2005/8/layout/matrix1"/>
    <dgm:cxn modelId="{EF2B4379-23F5-471F-B790-445CEE2F8B66}" type="presOf" srcId="{57F0041C-90AB-4FC3-833C-5A789FA4FA74}" destId="{8129D0F0-82EE-4D7D-BA14-E36C83393C88}" srcOrd="0" destOrd="1" presId="urn:microsoft.com/office/officeart/2005/8/layout/matrix1"/>
    <dgm:cxn modelId="{EEC3E037-BCDF-48F9-8896-5681B122C1D9}" type="presOf" srcId="{AEDC03AE-138D-4690-8889-BBEB25B6B01E}" destId="{2BA4CDB9-4F01-403C-8EF0-A04FBD25DB8C}" srcOrd="0" destOrd="1" presId="urn:microsoft.com/office/officeart/2005/8/layout/matrix1"/>
    <dgm:cxn modelId="{242F021C-43F9-4B4C-A5E4-53CF437D3218}" srcId="{D6594BC5-D376-47C5-8556-76EADD7438D1}" destId="{47146E47-F07F-4536-9B08-3A9B4C76CE54}" srcOrd="1" destOrd="0" parTransId="{9AE7EABE-B8AE-4204-A003-578EEC4ADE77}" sibTransId="{CAF07510-67AB-452C-A6DB-33BFE776ABCE}"/>
    <dgm:cxn modelId="{2C75497C-E144-4B20-AEE4-A85E743566E0}" type="presOf" srcId="{E8E4D5C7-B6C4-446F-9646-D0938E2126A5}" destId="{4BA1AA09-16C0-49D2-903A-09111EE5FA90}" srcOrd="1" destOrd="0" presId="urn:microsoft.com/office/officeart/2005/8/layout/matrix1"/>
    <dgm:cxn modelId="{586F9238-9A9B-40F7-8400-F6E529D5624C}" srcId="{99933C77-484B-4873-9E5A-0530ABB52653}" destId="{3B57EB63-4B4B-45C7-A8C6-3AE4A54FB5DC}" srcOrd="0" destOrd="0" parTransId="{A2FA7E25-3F18-4160-8B79-5DB2BF45741D}" sibTransId="{F7184037-1FE5-4C46-A9B5-4C1AD88C986A}"/>
    <dgm:cxn modelId="{8E1D2C90-101C-4E13-AF58-58E1D1FFC110}" type="presOf" srcId="{99933C77-484B-4873-9E5A-0530ABB52653}" destId="{3284E60C-34C1-46D2-9D07-6270922DAA6E}" srcOrd="0" destOrd="0" presId="urn:microsoft.com/office/officeart/2005/8/layout/matrix1"/>
    <dgm:cxn modelId="{35F11AEF-C3E0-4B13-9D2F-229B69624D48}" srcId="{D6594BC5-D376-47C5-8556-76EADD7438D1}" destId="{AEDC03AE-138D-4690-8889-BBEB25B6B01E}" srcOrd="0" destOrd="0" parTransId="{D35BCD9E-ED82-4667-AE92-1C03D3877986}" sibTransId="{839671C2-18FD-480B-9AED-8E5A04171F25}"/>
    <dgm:cxn modelId="{DE96E876-0AF3-467C-B137-4D857EBC2094}" type="presOf" srcId="{26849EFC-D7D9-4140-A9BB-5CA7F2671454}" destId="{2D22AD17-8121-475D-8428-CD28F8EBACEC}" srcOrd="0" destOrd="0" presId="urn:microsoft.com/office/officeart/2005/8/layout/matrix1"/>
    <dgm:cxn modelId="{3A123A0E-5BF7-4E27-A46B-93C63645405C}" srcId="{4074CFD4-045A-4D6C-A26B-9DEE2A0A073D}" destId="{D6594BC5-D376-47C5-8556-76EADD7438D1}" srcOrd="2" destOrd="0" parTransId="{D88E7A3D-AFE6-4B18-BC74-2CE7997A4EDC}" sibTransId="{09CD4664-3DB7-4DBE-8006-B45D32AAC1AF}"/>
    <dgm:cxn modelId="{890D48D0-E2EE-4366-AE2E-2F192B29CE74}" type="presOf" srcId="{2F5E95D0-DF9B-4161-A257-D9F8629717C4}" destId="{15B74988-0AD7-493F-85A2-2414B48B54DA}" srcOrd="0" destOrd="1" presId="urn:microsoft.com/office/officeart/2005/8/layout/matrix1"/>
    <dgm:cxn modelId="{29A25D83-D30F-418E-95B8-51B67661B038}" type="presOf" srcId="{4074CFD4-045A-4D6C-A26B-9DEE2A0A073D}" destId="{CFE86530-2AD6-4321-A27B-F0E46ECD9B68}" srcOrd="0" destOrd="0" presId="urn:microsoft.com/office/officeart/2005/8/layout/matrix1"/>
    <dgm:cxn modelId="{A7237C75-1830-4B9D-B251-5BF2956B5084}" type="presOf" srcId="{D6594BC5-D376-47C5-8556-76EADD7438D1}" destId="{2BA4CDB9-4F01-403C-8EF0-A04FBD25DB8C}" srcOrd="0" destOrd="0" presId="urn:microsoft.com/office/officeart/2005/8/layout/matrix1"/>
    <dgm:cxn modelId="{FD5BC7E6-8FCE-468C-974C-4CA3C6528949}" srcId="{2277255A-00BE-48D2-B80E-8A8CE0911081}" destId="{2F5E95D0-DF9B-4161-A257-D9F8629717C4}" srcOrd="0" destOrd="0" parTransId="{119BC36E-520F-41A0-9628-6A16AFDA43B0}" sibTransId="{B04075C2-77DB-4711-8226-97DAA255E2E4}"/>
    <dgm:cxn modelId="{8B6AC9BB-679E-4334-A5EB-B313202E8C99}" type="presOf" srcId="{47146E47-F07F-4536-9B08-3A9B4C76CE54}" destId="{EDB3159E-621F-4324-A4FF-BFD5A19B0E0F}" srcOrd="1" destOrd="2" presId="urn:microsoft.com/office/officeart/2005/8/layout/matrix1"/>
    <dgm:cxn modelId="{58FDF6D3-4141-42DB-AD9F-5813355CE286}" type="presOf" srcId="{47146E47-F07F-4536-9B08-3A9B4C76CE54}" destId="{2BA4CDB9-4F01-403C-8EF0-A04FBD25DB8C}" srcOrd="0" destOrd="2" presId="urn:microsoft.com/office/officeart/2005/8/layout/matrix1"/>
    <dgm:cxn modelId="{77E9D5AF-F47D-45C2-ADA1-F91C21A3CEE3}" type="presOf" srcId="{767DB261-BA12-4DB0-8150-0FF49336F725}" destId="{F67DC750-00F3-40F0-A96A-C6A20E18CF43}" srcOrd="1" destOrd="3" presId="urn:microsoft.com/office/officeart/2005/8/layout/matrix1"/>
    <dgm:cxn modelId="{13E03F44-3236-4F4C-83F8-ECF19B2FBF3A}" type="presOf" srcId="{C148DBFC-695B-42D2-AD4B-E13F7AB21D1C}" destId="{8129D0F0-82EE-4D7D-BA14-E36C83393C88}" srcOrd="0" destOrd="2" presId="urn:microsoft.com/office/officeart/2005/8/layout/matrix1"/>
    <dgm:cxn modelId="{46A95A26-C182-4991-BDFF-60C233CF7E0E}" type="presOf" srcId="{3CDBF9B1-1684-4352-8A02-508CF3318276}" destId="{2BA4CDB9-4F01-403C-8EF0-A04FBD25DB8C}" srcOrd="0" destOrd="3" presId="urn:microsoft.com/office/officeart/2005/8/layout/matrix1"/>
    <dgm:cxn modelId="{CCDC75FA-3853-4F04-9624-23D43B5ABD0F}" type="presOf" srcId="{E8E4D5C7-B6C4-446F-9646-D0938E2126A5}" destId="{8129D0F0-82EE-4D7D-BA14-E36C83393C88}" srcOrd="0" destOrd="0" presId="urn:microsoft.com/office/officeart/2005/8/layout/matrix1"/>
    <dgm:cxn modelId="{981FB77A-9708-405F-B7D1-8AF77D0397F9}" type="presOf" srcId="{5E97EC18-F347-4B90-BDF0-37603B4E8797}" destId="{15B74988-0AD7-493F-85A2-2414B48B54DA}" srcOrd="0" destOrd="2" presId="urn:microsoft.com/office/officeart/2005/8/layout/matrix1"/>
    <dgm:cxn modelId="{E52B8500-86F2-4CF2-A6AF-48B3564513CB}" srcId="{99933C77-484B-4873-9E5A-0530ABB52653}" destId="{7CF0FF10-E407-49F3-B6D6-3985C783A20E}" srcOrd="2" destOrd="0" parTransId="{A7BF483B-528C-4753-B596-F245914B3FD4}" sibTransId="{AFC43F5C-D05D-4590-87CB-610C2E8F0BC9}"/>
    <dgm:cxn modelId="{0458D638-0B9C-42D9-9171-CF0293014C44}" type="presOf" srcId="{AEDC03AE-138D-4690-8889-BBEB25B6B01E}" destId="{EDB3159E-621F-4324-A4FF-BFD5A19B0E0F}" srcOrd="1" destOrd="1" presId="urn:microsoft.com/office/officeart/2005/8/layout/matrix1"/>
    <dgm:cxn modelId="{09F7176A-A562-4439-AA8A-8A7CA8BDAC42}" srcId="{99933C77-484B-4873-9E5A-0530ABB52653}" destId="{EC38AFC9-F423-4ABD-8F91-7A14EF19E995}" srcOrd="1" destOrd="0" parTransId="{7823364E-590B-44AA-BAE9-10AF446A1FF5}" sibTransId="{86D747E8-5CC1-4CA5-85D4-5B647F14C009}"/>
    <dgm:cxn modelId="{4EDFA5CB-8FA5-4547-AC5D-46067C116CBA}" srcId="{4074CFD4-045A-4D6C-A26B-9DEE2A0A073D}" destId="{E8E4D5C7-B6C4-446F-9646-D0938E2126A5}" srcOrd="3" destOrd="0" parTransId="{897D91C8-CFFD-4B79-BC35-24DB07BF7805}" sibTransId="{5EDE4BE0-BF14-4450-A211-A4893F90CF59}"/>
    <dgm:cxn modelId="{D272707B-D5F2-49B5-A4D8-32137482F75F}" type="presOf" srcId="{2277255A-00BE-48D2-B80E-8A8CE0911081}" destId="{F67DC750-00F3-40F0-A96A-C6A20E18CF43}" srcOrd="1" destOrd="0" presId="urn:microsoft.com/office/officeart/2005/8/layout/matrix1"/>
    <dgm:cxn modelId="{6F9DBA83-49ED-40FF-AF20-3138CE5F6E67}" type="presOf" srcId="{85C00DEA-FFC9-4928-9A55-CAEEE611C707}" destId="{034DCC3E-43E7-4C00-8504-B351E6D76DEF}" srcOrd="1" destOrd="4" presId="urn:microsoft.com/office/officeart/2005/8/layout/matrix1"/>
    <dgm:cxn modelId="{3AD1AE0C-75E6-4442-A758-F626D562E6B1}" srcId="{4074CFD4-045A-4D6C-A26B-9DEE2A0A073D}" destId="{99933C77-484B-4873-9E5A-0530ABB52653}" srcOrd="0" destOrd="0" parTransId="{D362E5F6-EA76-48D3-909F-C09D9F3BCA48}" sibTransId="{A494BE86-5911-4DF3-87FA-F7AC6BC43DCD}"/>
    <dgm:cxn modelId="{D4A3F08B-0D3B-4C89-B81F-6EEDAA453EA1}" type="presOf" srcId="{7CF0FF10-E407-49F3-B6D6-3985C783A20E}" destId="{034DCC3E-43E7-4C00-8504-B351E6D76DEF}" srcOrd="1" destOrd="3" presId="urn:microsoft.com/office/officeart/2005/8/layout/matrix1"/>
    <dgm:cxn modelId="{5A91FF28-3D7D-48B1-BD29-A3127428CC30}" srcId="{D6594BC5-D376-47C5-8556-76EADD7438D1}" destId="{3CDBF9B1-1684-4352-8A02-508CF3318276}" srcOrd="2" destOrd="0" parTransId="{78CBED68-BFF1-4371-AC05-483612A53902}" sibTransId="{22FC9268-CFBE-4C40-A294-AD065134382F}"/>
    <dgm:cxn modelId="{64E508B1-FCE2-44F1-8F63-FE2B59617FEA}" type="presOf" srcId="{7CF0FF10-E407-49F3-B6D6-3985C783A20E}" destId="{3284E60C-34C1-46D2-9D07-6270922DAA6E}" srcOrd="0" destOrd="3" presId="urn:microsoft.com/office/officeart/2005/8/layout/matrix1"/>
    <dgm:cxn modelId="{B99E3E29-F082-4184-9FD2-2D0E6D41EBB8}" type="presOf" srcId="{3CDBF9B1-1684-4352-8A02-508CF3318276}" destId="{EDB3159E-621F-4324-A4FF-BFD5A19B0E0F}" srcOrd="1" destOrd="3" presId="urn:microsoft.com/office/officeart/2005/8/layout/matrix1"/>
    <dgm:cxn modelId="{A38128E3-4E82-4DDA-B03A-546033A6B90A}" type="presOf" srcId="{3B57EB63-4B4B-45C7-A8C6-3AE4A54FB5DC}" destId="{3284E60C-34C1-46D2-9D07-6270922DAA6E}" srcOrd="0" destOrd="1" presId="urn:microsoft.com/office/officeart/2005/8/layout/matrix1"/>
    <dgm:cxn modelId="{D6B345E1-C071-49EC-B324-46E74DFA5F1D}" srcId="{4074CFD4-045A-4D6C-A26B-9DEE2A0A073D}" destId="{2277255A-00BE-48D2-B80E-8A8CE0911081}" srcOrd="1" destOrd="0" parTransId="{55BCC35E-18B0-4F1D-9C73-52B41B506DF1}" sibTransId="{7195FBC0-C836-485B-BD40-309E5FBA492A}"/>
    <dgm:cxn modelId="{0CF35513-3DE0-4CEF-9B09-8F859ADF467B}" type="presOf" srcId="{99933C77-484B-4873-9E5A-0530ABB52653}" destId="{034DCC3E-43E7-4C00-8504-B351E6D76DEF}" srcOrd="1" destOrd="0" presId="urn:microsoft.com/office/officeart/2005/8/layout/matrix1"/>
    <dgm:cxn modelId="{1163F766-E5DC-453D-95FB-9ED1E4EEBFD8}" type="presOf" srcId="{EC38AFC9-F423-4ABD-8F91-7A14EF19E995}" destId="{034DCC3E-43E7-4C00-8504-B351E6D76DEF}" srcOrd="1" destOrd="2" presId="urn:microsoft.com/office/officeart/2005/8/layout/matrix1"/>
    <dgm:cxn modelId="{0F2D954B-7323-4826-A0D4-D6C980FD5FC5}" type="presOf" srcId="{2F5E95D0-DF9B-4161-A257-D9F8629717C4}" destId="{F67DC750-00F3-40F0-A96A-C6A20E18CF43}" srcOrd="1" destOrd="1" presId="urn:microsoft.com/office/officeart/2005/8/layout/matrix1"/>
    <dgm:cxn modelId="{CE2969B2-5AF0-4C3F-91BC-41BDA28674C4}" type="presOf" srcId="{3B57EB63-4B4B-45C7-A8C6-3AE4A54FB5DC}" destId="{034DCC3E-43E7-4C00-8504-B351E6D76DEF}" srcOrd="1" destOrd="1" presId="urn:microsoft.com/office/officeart/2005/8/layout/matrix1"/>
    <dgm:cxn modelId="{2CFD8C39-A3C2-4804-BE40-DD73A6A9F9DF}" type="presOf" srcId="{C148DBFC-695B-42D2-AD4B-E13F7AB21D1C}" destId="{4BA1AA09-16C0-49D2-903A-09111EE5FA90}" srcOrd="1" destOrd="2" presId="urn:microsoft.com/office/officeart/2005/8/layout/matrix1"/>
    <dgm:cxn modelId="{F57C7030-4945-4809-94CE-B1DFE2E9A2A1}" srcId="{2277255A-00BE-48D2-B80E-8A8CE0911081}" destId="{767DB261-BA12-4DB0-8150-0FF49336F725}" srcOrd="2" destOrd="0" parTransId="{36F09F47-0816-4D12-B174-748F1F997AEA}" sibTransId="{C5272C44-5829-4461-A8CE-2328B777BE4C}"/>
    <dgm:cxn modelId="{94623ED4-DDBB-4F05-B240-4CF35D53702F}" type="presOf" srcId="{57F0041C-90AB-4FC3-833C-5A789FA4FA74}" destId="{4BA1AA09-16C0-49D2-903A-09111EE5FA90}" srcOrd="1" destOrd="1" presId="urn:microsoft.com/office/officeart/2005/8/layout/matrix1"/>
    <dgm:cxn modelId="{919DDC6B-83B3-41E8-AC5A-A525BA88A72E}" srcId="{E8E4D5C7-B6C4-446F-9646-D0938E2126A5}" destId="{57F0041C-90AB-4FC3-833C-5A789FA4FA74}" srcOrd="0" destOrd="0" parTransId="{A2DDD683-4148-449A-A7F8-1302E3B9F85C}" sibTransId="{67263BB8-8A22-4683-A615-51FD2D6CC910}"/>
    <dgm:cxn modelId="{B5F7F2E2-E897-4F44-8A53-C144255884E7}" srcId="{26849EFC-D7D9-4140-A9BB-5CA7F2671454}" destId="{4074CFD4-045A-4D6C-A26B-9DEE2A0A073D}" srcOrd="0" destOrd="0" parTransId="{2AD5B3DE-7A77-406E-BF40-BED68D92AA83}" sibTransId="{0ADEE09C-3786-4523-8319-6BF181E868D2}"/>
    <dgm:cxn modelId="{1FF1927A-6256-432D-9CA9-8E3E16D0F339}" type="presOf" srcId="{2277255A-00BE-48D2-B80E-8A8CE0911081}" destId="{15B74988-0AD7-493F-85A2-2414B48B54DA}" srcOrd="0" destOrd="0" presId="urn:microsoft.com/office/officeart/2005/8/layout/matrix1"/>
    <dgm:cxn modelId="{3C408B0E-9B7D-4823-BE93-2B0ED632F455}" srcId="{E8E4D5C7-B6C4-446F-9646-D0938E2126A5}" destId="{C148DBFC-695B-42D2-AD4B-E13F7AB21D1C}" srcOrd="1" destOrd="0" parTransId="{B16BB480-5490-4A66-8B3D-FD17A323BF86}" sibTransId="{4FCF305D-C77B-4BCA-B09D-2169A1076F67}"/>
    <dgm:cxn modelId="{86591446-8756-4B03-AC3C-C81DCFFF2D44}" type="presOf" srcId="{5E97EC18-F347-4B90-BDF0-37603B4E8797}" destId="{F67DC750-00F3-40F0-A96A-C6A20E18CF43}" srcOrd="1" destOrd="2" presId="urn:microsoft.com/office/officeart/2005/8/layout/matrix1"/>
    <dgm:cxn modelId="{A7B08CF4-7785-4303-87A1-48FB4E725E80}" srcId="{2277255A-00BE-48D2-B80E-8A8CE0911081}" destId="{5E97EC18-F347-4B90-BDF0-37603B4E8797}" srcOrd="1" destOrd="0" parTransId="{D29F8600-D919-4094-97F4-9E2958CFDA86}" sibTransId="{82F0D76D-2A30-416C-84BE-2724CDFFD6C8}"/>
    <dgm:cxn modelId="{85B157D0-5C4E-4F16-83A5-6BB6E1C44C88}" type="presOf" srcId="{85C00DEA-FFC9-4928-9A55-CAEEE611C707}" destId="{3284E60C-34C1-46D2-9D07-6270922DAA6E}" srcOrd="0" destOrd="4" presId="urn:microsoft.com/office/officeart/2005/8/layout/matrix1"/>
    <dgm:cxn modelId="{5666DCE2-0178-4BD8-A615-4DAEF05B7906}" type="presOf" srcId="{767DB261-BA12-4DB0-8150-0FF49336F725}" destId="{15B74988-0AD7-493F-85A2-2414B48B54DA}" srcOrd="0" destOrd="3" presId="urn:microsoft.com/office/officeart/2005/8/layout/matrix1"/>
    <dgm:cxn modelId="{9F8DB4DB-64B5-4FCF-96AD-2B45C33AB592}" srcId="{99933C77-484B-4873-9E5A-0530ABB52653}" destId="{85C00DEA-FFC9-4928-9A55-CAEEE611C707}" srcOrd="3" destOrd="0" parTransId="{A12A0E99-6498-4D5B-8013-4B733CA5D424}" sibTransId="{C17CBC0F-DB96-4489-AE6D-5DEE4CA83C75}"/>
    <dgm:cxn modelId="{98F97166-9E55-4DE3-88EB-046692A94EEA}" type="presParOf" srcId="{2D22AD17-8121-475D-8428-CD28F8EBACEC}" destId="{E6C13A22-009F-444A-A36D-ECE9EE591F07}" srcOrd="0" destOrd="0" presId="urn:microsoft.com/office/officeart/2005/8/layout/matrix1"/>
    <dgm:cxn modelId="{C99F387B-3FCE-452F-9C36-8660276B6AB7}" type="presParOf" srcId="{E6C13A22-009F-444A-A36D-ECE9EE591F07}" destId="{3284E60C-34C1-46D2-9D07-6270922DAA6E}" srcOrd="0" destOrd="0" presId="urn:microsoft.com/office/officeart/2005/8/layout/matrix1"/>
    <dgm:cxn modelId="{F857A104-720D-4E48-A558-E3A8B6352090}" type="presParOf" srcId="{E6C13A22-009F-444A-A36D-ECE9EE591F07}" destId="{034DCC3E-43E7-4C00-8504-B351E6D76DEF}" srcOrd="1" destOrd="0" presId="urn:microsoft.com/office/officeart/2005/8/layout/matrix1"/>
    <dgm:cxn modelId="{EC6D8557-83C7-4C44-9C87-28D7193321EF}" type="presParOf" srcId="{E6C13A22-009F-444A-A36D-ECE9EE591F07}" destId="{15B74988-0AD7-493F-85A2-2414B48B54DA}" srcOrd="2" destOrd="0" presId="urn:microsoft.com/office/officeart/2005/8/layout/matrix1"/>
    <dgm:cxn modelId="{255A2B8E-1A68-4B3F-AE0D-844E8EAEF55E}" type="presParOf" srcId="{E6C13A22-009F-444A-A36D-ECE9EE591F07}" destId="{F67DC750-00F3-40F0-A96A-C6A20E18CF43}" srcOrd="3" destOrd="0" presId="urn:microsoft.com/office/officeart/2005/8/layout/matrix1"/>
    <dgm:cxn modelId="{D5A0A108-635B-45E7-A3BF-59CB29DBBF8B}" type="presParOf" srcId="{E6C13A22-009F-444A-A36D-ECE9EE591F07}" destId="{2BA4CDB9-4F01-403C-8EF0-A04FBD25DB8C}" srcOrd="4" destOrd="0" presId="urn:microsoft.com/office/officeart/2005/8/layout/matrix1"/>
    <dgm:cxn modelId="{BB22A06C-39DA-4EDE-A838-4CC47582764B}" type="presParOf" srcId="{E6C13A22-009F-444A-A36D-ECE9EE591F07}" destId="{EDB3159E-621F-4324-A4FF-BFD5A19B0E0F}" srcOrd="5" destOrd="0" presId="urn:microsoft.com/office/officeart/2005/8/layout/matrix1"/>
    <dgm:cxn modelId="{D49CC349-EDEC-488C-94E1-AFC1052114B8}" type="presParOf" srcId="{E6C13A22-009F-444A-A36D-ECE9EE591F07}" destId="{8129D0F0-82EE-4D7D-BA14-E36C83393C88}" srcOrd="6" destOrd="0" presId="urn:microsoft.com/office/officeart/2005/8/layout/matrix1"/>
    <dgm:cxn modelId="{C5B0286B-E4DB-4946-9229-D583A2662961}" type="presParOf" srcId="{E6C13A22-009F-444A-A36D-ECE9EE591F07}" destId="{4BA1AA09-16C0-49D2-903A-09111EE5FA90}" srcOrd="7" destOrd="0" presId="urn:microsoft.com/office/officeart/2005/8/layout/matrix1"/>
    <dgm:cxn modelId="{BDC3268A-D08E-4696-8B37-DACFF403A84B}" type="presParOf" srcId="{2D22AD17-8121-475D-8428-CD28F8EBACEC}" destId="{CFE86530-2AD6-4321-A27B-F0E46ECD9B6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84E60C-34C1-46D2-9D07-6270922DAA6E}">
      <dsp:nvSpPr>
        <dsp:cNvPr id="0" name=""/>
        <dsp:cNvSpPr/>
      </dsp:nvSpPr>
      <dsp:spPr>
        <a:xfrm rot="16200000">
          <a:off x="1293755" y="-1293755"/>
          <a:ext cx="2272619" cy="486013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СНАГЕ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дуга традиција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чувар културе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бесплатан улаз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забава за све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6200000">
        <a:off x="1577833" y="-1577833"/>
        <a:ext cx="1704464" cy="4860131"/>
      </dsp:txXfrm>
    </dsp:sp>
    <dsp:sp modelId="{15B74988-0AD7-493F-85A2-2414B48B54DA}">
      <dsp:nvSpPr>
        <dsp:cNvPr id="0" name=""/>
        <dsp:cNvSpPr/>
      </dsp:nvSpPr>
      <dsp:spPr>
        <a:xfrm>
          <a:off x="4860131" y="0"/>
          <a:ext cx="4860131" cy="227261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СЛАБОСТИ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лоша промоција</a:t>
          </a:r>
          <a:endParaRPr lang="en-US" sz="20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скроман програм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немогућност организовања у затвореном простору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60131" y="0"/>
        <a:ext cx="4860131" cy="1704464"/>
      </dsp:txXfrm>
    </dsp:sp>
    <dsp:sp modelId="{2BA4CDB9-4F01-403C-8EF0-A04FBD25DB8C}">
      <dsp:nvSpPr>
        <dsp:cNvPr id="0" name=""/>
        <dsp:cNvSpPr/>
      </dsp:nvSpPr>
      <dsp:spPr>
        <a:xfrm rot="10800000">
          <a:off x="0" y="2272619"/>
          <a:ext cx="4860131" cy="227261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МОГУЋНОСТИ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развијање села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привлачење великог броја посетилаца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развој међуљудских односа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2840774"/>
        <a:ext cx="4860131" cy="1704464"/>
      </dsp:txXfrm>
    </dsp:sp>
    <dsp:sp modelId="{8129D0F0-82EE-4D7D-BA14-E36C83393C88}">
      <dsp:nvSpPr>
        <dsp:cNvPr id="0" name=""/>
        <dsp:cNvSpPr/>
      </dsp:nvSpPr>
      <dsp:spPr>
        <a:xfrm rot="5400000">
          <a:off x="6153886" y="978863"/>
          <a:ext cx="2272619" cy="486013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ПРЕТЊЕ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недостатак финансијских средстава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лоша сарадња државе и локалне заједнице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6437964" y="1262941"/>
        <a:ext cx="1704464" cy="4860131"/>
      </dsp:txXfrm>
    </dsp:sp>
    <dsp:sp modelId="{CFE86530-2AD6-4321-A27B-F0E46ECD9B68}">
      <dsp:nvSpPr>
        <dsp:cNvPr id="0" name=""/>
        <dsp:cNvSpPr/>
      </dsp:nvSpPr>
      <dsp:spPr>
        <a:xfrm>
          <a:off x="3835450" y="1903267"/>
          <a:ext cx="2049361" cy="738703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SWOT</a:t>
          </a:r>
        </a:p>
      </dsp:txBody>
      <dsp:txXfrm>
        <a:off x="3835450" y="1903267"/>
        <a:ext cx="2049361" cy="738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pPr/>
              <a:t>5/8/2017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pPr/>
              <a:t>5/8/2017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pPr/>
              <a:t>5/8/2017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pPr/>
              <a:t>5/8/2017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pPr/>
              <a:t>5/8/2017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pPr/>
              <a:t>5/8/2017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pPr/>
              <a:t>5/8/2017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pPr/>
              <a:t>5/8/2017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pPr/>
              <a:t>5/8/2017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pPr/>
              <a:t>5/8/2017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pPr/>
              <a:t>5/8/2017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5/8/2017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 smtClean="0">
                <a:solidFill>
                  <a:schemeClr val="accent2">
                    <a:lumMod val="50000"/>
                  </a:schemeClr>
                </a:solidFill>
              </a:rPr>
              <a:t>Veliki festival folklora rumuna vojvodine - srbija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6434" y="4635308"/>
            <a:ext cx="2495699" cy="222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659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1711234"/>
          </a:xfrm>
        </p:spPr>
        <p:txBody>
          <a:bodyPr/>
          <a:lstStyle/>
          <a:p>
            <a:pPr algn="ctr"/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</a:rPr>
              <a:t>Opšti podaci o festivalu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- Prvi održan 1960. godine</a:t>
            </a:r>
          </a:p>
          <a:p>
            <a:r>
              <a:rPr lang="sr-Latn-RS" dirty="0" smtClean="0"/>
              <a:t>- Zabava</a:t>
            </a:r>
          </a:p>
          <a:p>
            <a:r>
              <a:rPr lang="sr-Latn-RS" dirty="0" smtClean="0"/>
              <a:t>- Očuvanje tradicije i kulture</a:t>
            </a:r>
          </a:p>
          <a:p>
            <a:r>
              <a:rPr lang="sr-Latn-RS" dirty="0" smtClean="0"/>
              <a:t>- Traje 3 dana</a:t>
            </a:r>
          </a:p>
          <a:p>
            <a:r>
              <a:rPr lang="sr-Latn-RS" dirty="0" smtClean="0"/>
              <a:t>- Besplatan ulaz</a:t>
            </a:r>
          </a:p>
          <a:p>
            <a:r>
              <a:rPr lang="sr-Latn-RS" dirty="0"/>
              <a:t>-</a:t>
            </a:r>
            <a:r>
              <a:rPr lang="sr-Latn-RS" dirty="0" smtClean="0"/>
              <a:t> Otvoren prostor</a:t>
            </a:r>
          </a:p>
          <a:p>
            <a:r>
              <a:rPr lang="sr-Latn-RS" dirty="0" smtClean="0"/>
              <a:t>- Pohvalnice</a:t>
            </a:r>
          </a:p>
          <a:p>
            <a:endParaRPr lang="sr-Latn-RS" dirty="0" smtClean="0"/>
          </a:p>
          <a:p>
            <a:pPr marL="0" indent="0">
              <a:buNone/>
            </a:pPr>
            <a:endParaRPr lang="sr-Latn-R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4674" y="1410788"/>
            <a:ext cx="4960169" cy="24950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5349" y="4049487"/>
            <a:ext cx="5101062" cy="25863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1748" y="4230359"/>
            <a:ext cx="2495699" cy="222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494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1489166"/>
          </a:xfrm>
        </p:spPr>
        <p:txBody>
          <a:bodyPr/>
          <a:lstStyle/>
          <a:p>
            <a:pPr algn="ctr"/>
            <a:r>
              <a:rPr lang="sr-Latn-RS" dirty="0" smtClean="0">
                <a:solidFill>
                  <a:schemeClr val="accent2">
                    <a:lumMod val="75000"/>
                  </a:schemeClr>
                </a:solidFill>
              </a:rPr>
              <a:t>56. Festival po redu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2398677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8225" y="1136468"/>
            <a:ext cx="4644118" cy="26903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r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0171" y="1107890"/>
            <a:ext cx="4881156" cy="2745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 descr="23082012_Grujic_festival_Torak%20V2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3234" y="3924198"/>
            <a:ext cx="4833257" cy="271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12088237_1701892786699321_5161827642880406710_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0525" y="3958046"/>
            <a:ext cx="4767943" cy="27040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315335809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5"/>
            <a:ext cx="9720072" cy="5854773"/>
          </a:xfrm>
        </p:spPr>
        <p:txBody>
          <a:bodyPr>
            <a:normAutofit/>
          </a:bodyPr>
          <a:lstStyle/>
          <a:p>
            <a:r>
              <a:rPr lang="sr-Latn-RS" sz="1600" dirty="0" smtClean="0"/>
              <a:t/>
            </a:r>
            <a:br>
              <a:rPr lang="sr-Latn-RS" sz="1600" dirty="0" smtClean="0"/>
            </a:br>
            <a:r>
              <a:rPr lang="sr-Latn-RS" sz="1600" dirty="0" smtClean="0"/>
              <a:t/>
            </a:r>
            <a:br>
              <a:rPr lang="sr-Latn-RS" sz="1600" dirty="0" smtClean="0"/>
            </a:br>
            <a:r>
              <a:rPr lang="sr-Latn-RS" sz="1600" dirty="0" smtClean="0"/>
              <a:t/>
            </a:r>
            <a:br>
              <a:rPr lang="sr-Latn-RS" sz="1600" dirty="0" smtClean="0"/>
            </a:br>
            <a:r>
              <a:rPr lang="sr-Latn-RS" sz="2000" dirty="0" smtClean="0"/>
              <a:t>                     Učesnici	</a:t>
            </a:r>
            <a:r>
              <a:rPr lang="sr-Latn-RS" sz="1600" dirty="0" smtClean="0"/>
              <a:t>					         </a:t>
            </a:r>
            <a:r>
              <a:rPr lang="sr-Latn-RS" sz="2000" dirty="0" smtClean="0"/>
              <a:t>publika</a:t>
            </a:r>
            <a:endParaRPr lang="en-US" sz="2000" dirty="0"/>
          </a:p>
        </p:txBody>
      </p:sp>
      <p:pic>
        <p:nvPicPr>
          <p:cNvPr id="4" name="Content Placeholder 3" descr="festival-rumuna-ecka-22-600x40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58091" y="600891"/>
            <a:ext cx="4781005" cy="3017519"/>
          </a:xfrm>
          <a:prstGeom prst="rect">
            <a:avLst/>
          </a:prstGeom>
        </p:spPr>
      </p:pic>
      <p:pic>
        <p:nvPicPr>
          <p:cNvPr id="5" name="Picture 4" descr="festival-folklora1-600x4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104" y="608148"/>
            <a:ext cx="4675414" cy="3038566"/>
          </a:xfrm>
          <a:prstGeom prst="rect">
            <a:avLst/>
          </a:prstGeom>
        </p:spPr>
      </p:pic>
      <p:pic>
        <p:nvPicPr>
          <p:cNvPr id="6" name="Picture 5" descr="janjic-600x4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3670" y="3713478"/>
            <a:ext cx="4030981" cy="27134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10743" y="6531429"/>
            <a:ext cx="306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dirty="0" smtClean="0">
                <a:latin typeface="+mj-lt"/>
              </a:rPr>
              <a:t>OTVARANJE FESTIVALA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470263"/>
            <a:ext cx="9720072" cy="101890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</a:t>
            </a:r>
            <a:r>
              <a:rPr lang="sr-Latn-RS" dirty="0" smtClean="0">
                <a:solidFill>
                  <a:schemeClr val="accent2">
                    <a:lumMod val="75000"/>
                  </a:schemeClr>
                </a:solidFill>
              </a:rPr>
              <a:t>rganizatori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ministarstvo_kulture_7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9977" y="1123407"/>
            <a:ext cx="3853981" cy="2164564"/>
          </a:xfrm>
        </p:spPr>
      </p:pic>
      <p:pic>
        <p:nvPicPr>
          <p:cNvPr id="5" name="Picture 4" descr="NoviGrbGrad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8011" y="1502229"/>
            <a:ext cx="1312057" cy="1981633"/>
          </a:xfrm>
          <a:prstGeom prst="rect">
            <a:avLst/>
          </a:prstGeom>
        </p:spPr>
      </p:pic>
      <p:pic>
        <p:nvPicPr>
          <p:cNvPr id="7" name="Picture 6" descr="download-4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3282" y="3442608"/>
            <a:ext cx="3492500" cy="2324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96343" y="5891349"/>
            <a:ext cx="3122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dirty="0" smtClean="0"/>
              <a:t>Nacionalni savet rumunske naciononalne manjine u Srbiji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94915" y="3487783"/>
            <a:ext cx="1632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dirty="0" smtClean="0"/>
              <a:t>Lokalna zajednica 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112955"/>
          </a:xfrm>
        </p:spPr>
        <p:txBody>
          <a:bodyPr/>
          <a:lstStyle/>
          <a:p>
            <a:pPr algn="ctr"/>
            <a:r>
              <a:rPr lang="sr-Latn-RS" dirty="0" smtClean="0">
                <a:solidFill>
                  <a:schemeClr val="accent2">
                    <a:lumMod val="75000"/>
                  </a:schemeClr>
                </a:solidFill>
              </a:rPr>
              <a:t>Sponzori</a:t>
            </a:r>
            <a:r>
              <a:rPr lang="sr-Cyrl-R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sr-Latn-RS" dirty="0" smtClean="0">
                <a:solidFill>
                  <a:schemeClr val="accent2">
                    <a:lumMod val="75000"/>
                  </a:schemeClr>
                </a:solidFill>
              </a:rPr>
              <a:t>I VOLONTERI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libertatea_moment_istori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162" y="2246813"/>
            <a:ext cx="3346328" cy="32781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rtv-logotip-281x281_281x28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6152" y="2232478"/>
            <a:ext cx="3568700" cy="3568700"/>
          </a:xfrm>
          <a:prstGeom prst="rect">
            <a:avLst/>
          </a:prstGeom>
        </p:spPr>
      </p:pic>
      <p:pic>
        <p:nvPicPr>
          <p:cNvPr id="6" name="Picture 5" descr="000000gomex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9348" y="2730137"/>
            <a:ext cx="4217398" cy="246888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2084832"/>
          </a:xfrm>
        </p:spPr>
        <p:txBody>
          <a:bodyPr/>
          <a:lstStyle/>
          <a:p>
            <a:pPr algn="ctr"/>
            <a:r>
              <a:rPr lang="sr-Latn-RS" dirty="0" smtClean="0">
                <a:solidFill>
                  <a:schemeClr val="accent2">
                    <a:lumMod val="75000"/>
                  </a:schemeClr>
                </a:solidFill>
              </a:rPr>
              <a:t>SWOT ANALIZA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23938" y="1763486"/>
          <a:ext cx="9720262" cy="4545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>
                <a:solidFill>
                  <a:schemeClr val="accent2">
                    <a:lumMod val="75000"/>
                  </a:schemeClr>
                </a:solidFill>
              </a:rPr>
              <a:t>Hvala na pažnji </a:t>
            </a:r>
            <a:r>
              <a:rPr lang="sr-Latn-RS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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Marele-Festival-de-Folclor-al-Românilor-din-Voivodina-–-Serbia-Uzdin-2015-Foto-libertatea.rs_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1235" y="1756522"/>
            <a:ext cx="8425543" cy="47563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88</TotalTime>
  <Words>104</Words>
  <Application>Microsoft Office PowerPoint</Application>
  <PresentationFormat>Custom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Integral</vt:lpstr>
      <vt:lpstr>Veliki festival folklora rumuna vojvodine - srbija</vt:lpstr>
      <vt:lpstr>Opšti podaci o festivalu</vt:lpstr>
      <vt:lpstr>56. Festival po redu</vt:lpstr>
      <vt:lpstr>                        Učesnici               publika</vt:lpstr>
      <vt:lpstr>Organizatori </vt:lpstr>
      <vt:lpstr>Sponzori I VOLONTERI</vt:lpstr>
      <vt:lpstr>SWOT ANALIZA</vt:lpstr>
      <vt:lpstr>Hvala na pažnji 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Veliki festival folklora rumuna vojvodine - srbija</dc:title>
  <dc:creator>Limenko</dc:creator>
  <cp:lastModifiedBy>Korisnik</cp:lastModifiedBy>
  <cp:revision>16</cp:revision>
  <dcterms:created xsi:type="dcterms:W3CDTF">2017-05-06T09:49:21Z</dcterms:created>
  <dcterms:modified xsi:type="dcterms:W3CDTF">2017-05-08T15:41:33Z</dcterms:modified>
</cp:coreProperties>
</file>