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9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9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10.xml"/>
  <Override ContentType="application/vnd.openxmlformats-officedocument.theme+xml" PartName="/ppt/theme/theme11.xml"/>
  <Override ContentType="application/vnd.openxmlformats-officedocument.theme+xml" PartName="/ppt/theme/theme12.xml"/>
  <Override ContentType="application/vnd.openxmlformats-officedocument.theme+xml" PartName="/ppt/theme/theme13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6.xml"/>
  <Override ContentType="application/vnd.openxmlformats-officedocument.theme+xml" PartName="/ppt/theme/theme7.xml"/>
  <Override ContentType="application/vnd.openxmlformats-officedocument.theme+xml" PartName="/ppt/theme/theme8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0" r:id="rId5"/>
    <p:sldMasterId id="2147483781" r:id="rId6"/>
    <p:sldMasterId id="2147483782" r:id="rId7"/>
    <p:sldMasterId id="2147483783" r:id="rId8"/>
    <p:sldMasterId id="2147483784" r:id="rId9"/>
    <p:sldMasterId id="2147483785" r:id="rId10"/>
    <p:sldMasterId id="2147483786" r:id="rId11"/>
    <p:sldMasterId id="2147483787" r:id="rId12"/>
    <p:sldMasterId id="2147483788" r:id="rId13"/>
    <p:sldMasterId id="2147483789" r:id="rId14"/>
    <p:sldMasterId id="2147483790" r:id="rId15"/>
    <p:sldMasterId id="2147483791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29" r:id="rId91"/>
    <p:sldId id="330" r:id="rId92"/>
    <p:sldId id="331" r:id="rId93"/>
    <p:sldId id="332" r:id="rId94"/>
    <p:sldId id="333" r:id="rId95"/>
    <p:sldId id="334" r:id="rId96"/>
    <p:sldId id="335" r:id="rId97"/>
    <p:sldId id="336" r:id="rId98"/>
    <p:sldId id="337" r:id="rId99"/>
    <p:sldId id="338" r:id="rId100"/>
    <p:sldId id="339" r:id="rId101"/>
    <p:sldId id="340" r:id="rId102"/>
    <p:sldId id="341" r:id="rId103"/>
    <p:sldId id="342" r:id="rId104"/>
    <p:sldId id="343" r:id="rId105"/>
    <p:sldId id="344" r:id="rId106"/>
    <p:sldId id="345" r:id="rId107"/>
    <p:sldId id="346" r:id="rId108"/>
    <p:sldId id="347" r:id="rId109"/>
    <p:sldId id="348" r:id="rId110"/>
    <p:sldId id="349" r:id="rId111"/>
    <p:sldId id="350" r:id="rId112"/>
    <p:sldId id="351" r:id="rId113"/>
    <p:sldId id="352" r:id="rId114"/>
    <p:sldId id="353" r:id="rId115"/>
    <p:sldId id="354" r:id="rId116"/>
    <p:sldId id="355" r:id="rId117"/>
    <p:sldId id="356" r:id="rId118"/>
    <p:sldId id="357" r:id="rId119"/>
    <p:sldId id="358" r:id="rId120"/>
    <p:sldId id="359" r:id="rId121"/>
    <p:sldId id="360" r:id="rId122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1" baseline="0" dirty="0" i="0" lang="en-US" smtClean="0" sz="1800" u="none">
        <a:solidFill>
          <a:schemeClr val="tx1"/>
        </a:solidFill>
        <a:latin charset="0" typeface="Arial"/>
        <a:ea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1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1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1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1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b="0" g="0" r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b="0" g="0" r="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/>
    <p:restoredTop sz="94660"/>
  </p:normalViewPr>
</p:viewPr>
</file>

<file path=ppt/_rels/presentation.xml.rels><?xml version="1.0" encoding="UTF-8" standalone="yes"?><Relationships xmlns="http://schemas.openxmlformats.org/package/2006/relationships"><Relationship Id="rId122" Target="slides/slide105.xml" Type="http://schemas.openxmlformats.org/officeDocument/2006/relationships/slide"/><Relationship Id="rId121" Target="slides/slide104.xml" Type="http://schemas.openxmlformats.org/officeDocument/2006/relationships/slide"/><Relationship Id="rId120" Target="slides/slide103.xml" Type="http://schemas.openxmlformats.org/officeDocument/2006/relationships/slide"/><Relationship Id="rId116" Target="slides/slide99.xml" Type="http://schemas.openxmlformats.org/officeDocument/2006/relationships/slide"/><Relationship Id="rId106" Target="slides/slide89.xml" Type="http://schemas.openxmlformats.org/officeDocument/2006/relationships/slide"/><Relationship Id="rId115" Target="slides/slide98.xml" Type="http://schemas.openxmlformats.org/officeDocument/2006/relationships/slide"/><Relationship Id="rId99" Target="slides/slide82.xml" Type="http://schemas.openxmlformats.org/officeDocument/2006/relationships/slide"/><Relationship Id="rId114" Target="slides/slide97.xml" Type="http://schemas.openxmlformats.org/officeDocument/2006/relationships/slide"/><Relationship Id="rId98" Target="slides/slide81.xml" Type="http://schemas.openxmlformats.org/officeDocument/2006/relationships/slide"/><Relationship Id="rId93" Target="slides/slide76.xml" Type="http://schemas.openxmlformats.org/officeDocument/2006/relationships/slide"/><Relationship Id="rId92" Target="slides/slide75.xml" Type="http://schemas.openxmlformats.org/officeDocument/2006/relationships/slide"/><Relationship Id="rId91" Target="slides/slide74.xml" Type="http://schemas.openxmlformats.org/officeDocument/2006/relationships/slide"/><Relationship Id="rId90" Target="slides/slide73.xml" Type="http://schemas.openxmlformats.org/officeDocument/2006/relationships/slide"/><Relationship Id="rId83" Target="slides/slide66.xml" Type="http://schemas.openxmlformats.org/officeDocument/2006/relationships/slide"/><Relationship Id="rId82" Target="slides/slide65.xml" Type="http://schemas.openxmlformats.org/officeDocument/2006/relationships/slide"/><Relationship Id="rId81" Target="slides/slide64.xml" Type="http://schemas.openxmlformats.org/officeDocument/2006/relationships/slide"/><Relationship Id="rId80" Target="slides/slide63.xml" Type="http://schemas.openxmlformats.org/officeDocument/2006/relationships/slide"/><Relationship Id="rId73" Target="slides/slide56.xml" Type="http://schemas.openxmlformats.org/officeDocument/2006/relationships/slide"/><Relationship Id="rId72" Target="slides/slide55.xml" Type="http://schemas.openxmlformats.org/officeDocument/2006/relationships/slide"/><Relationship Id="rId71" Target="slides/slide54.xml" Type="http://schemas.openxmlformats.org/officeDocument/2006/relationships/slide"/><Relationship Id="rId70" Target="slides/slide53.xml" Type="http://schemas.openxmlformats.org/officeDocument/2006/relationships/slide"/><Relationship Id="rId113" Target="slides/slide96.xml" Type="http://schemas.openxmlformats.org/officeDocument/2006/relationships/slide"/><Relationship Id="rId97" Target="slides/slide80.xml" Type="http://schemas.openxmlformats.org/officeDocument/2006/relationships/slide"/><Relationship Id="rId63" Target="slides/slide46.xml" Type="http://schemas.openxmlformats.org/officeDocument/2006/relationships/slide"/><Relationship Id="rId112" Target="slides/slide95.xml" Type="http://schemas.openxmlformats.org/officeDocument/2006/relationships/slide"/><Relationship Id="rId96" Target="slides/slide79.xml" Type="http://schemas.openxmlformats.org/officeDocument/2006/relationships/slide"/><Relationship Id="rId62" Target="slides/slide45.xml" Type="http://schemas.openxmlformats.org/officeDocument/2006/relationships/slide"/><Relationship Id="rId111" Target="slides/slide94.xml" Type="http://schemas.openxmlformats.org/officeDocument/2006/relationships/slide"/><Relationship Id="rId95" Target="slides/slide78.xml" Type="http://schemas.openxmlformats.org/officeDocument/2006/relationships/slide"/><Relationship Id="rId61" Target="slides/slide44.xml" Type="http://schemas.openxmlformats.org/officeDocument/2006/relationships/slide"/><Relationship Id="rId110" Target="slides/slide93.xml" Type="http://schemas.openxmlformats.org/officeDocument/2006/relationships/slide"/><Relationship Id="rId94" Target="slides/slide77.xml" Type="http://schemas.openxmlformats.org/officeDocument/2006/relationships/slide"/><Relationship Id="rId60" Target="slides/slide43.xml" Type="http://schemas.openxmlformats.org/officeDocument/2006/relationships/slide"/><Relationship Id="rId103" Target="slides/slide86.xml" Type="http://schemas.openxmlformats.org/officeDocument/2006/relationships/slide"/><Relationship Id="rId87" Target="slides/slide70.xml" Type="http://schemas.openxmlformats.org/officeDocument/2006/relationships/slide"/><Relationship Id="rId53" Target="slides/slide36.xml" Type="http://schemas.openxmlformats.org/officeDocument/2006/relationships/slide"/><Relationship Id="rId102" Target="slides/slide85.xml" Type="http://schemas.openxmlformats.org/officeDocument/2006/relationships/slide"/><Relationship Id="rId86" Target="slides/slide69.xml" Type="http://schemas.openxmlformats.org/officeDocument/2006/relationships/slide"/><Relationship Id="rId52" Target="slides/slide35.xml" Type="http://schemas.openxmlformats.org/officeDocument/2006/relationships/slide"/><Relationship Id="rId101" Target="slides/slide84.xml" Type="http://schemas.openxmlformats.org/officeDocument/2006/relationships/slide"/><Relationship Id="rId85" Target="slides/slide68.xml" Type="http://schemas.openxmlformats.org/officeDocument/2006/relationships/slide"/><Relationship Id="rId51" Target="slides/slide34.xml" Type="http://schemas.openxmlformats.org/officeDocument/2006/relationships/slide"/><Relationship Id="rId100" Target="slides/slide83.xml" Type="http://schemas.openxmlformats.org/officeDocument/2006/relationships/slide"/><Relationship Id="rId84" Target="slides/slide67.xml" Type="http://schemas.openxmlformats.org/officeDocument/2006/relationships/slide"/><Relationship Id="rId50" Target="slides/slide33.xml" Type="http://schemas.openxmlformats.org/officeDocument/2006/relationships/slide"/><Relationship Id="rId24" Target="slides/slide7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22.xml" Type="http://schemas.openxmlformats.org/officeDocument/2006/relationships/slide"/><Relationship Id="rId23" Target="slides/slide6.xml" Type="http://schemas.openxmlformats.org/officeDocument/2006/relationships/slide"/><Relationship Id="rId4" Target="tableStyles.xml" Type="http://schemas.openxmlformats.org/officeDocument/2006/relationships/tableStyles"/><Relationship Id="rId38" Target="slides/slide21.xml" Type="http://schemas.openxmlformats.org/officeDocument/2006/relationships/slide"/><Relationship Id="rId109" Target="slides/slide92.xml" Type="http://schemas.openxmlformats.org/officeDocument/2006/relationships/slide"/><Relationship Id="rId22" Target="slides/slide5.xml" Type="http://schemas.openxmlformats.org/officeDocument/2006/relationships/slide"/><Relationship Id="rId3" Target="presProps.xml" Type="http://schemas.openxmlformats.org/officeDocument/2006/relationships/presProps"/><Relationship Id="rId37" Target="slides/slide20.xml" Type="http://schemas.openxmlformats.org/officeDocument/2006/relationships/slide"/><Relationship Id="rId108" Target="slides/slide91.xml" Type="http://schemas.openxmlformats.org/officeDocument/2006/relationships/slide"/><Relationship Id="rId21" Target="slides/slide4.xml" Type="http://schemas.openxmlformats.org/officeDocument/2006/relationships/slide"/><Relationship Id="rId2" Target="viewProps.xml" Type="http://schemas.openxmlformats.org/officeDocument/2006/relationships/viewProps"/><Relationship Id="rId36" Target="slides/slide19.xml" Type="http://schemas.openxmlformats.org/officeDocument/2006/relationships/slide"/><Relationship Id="rId69" Target="slides/slide52.xml" Type="http://schemas.openxmlformats.org/officeDocument/2006/relationships/slide"/><Relationship Id="rId107" Target="slides/slide90.xml" Type="http://schemas.openxmlformats.org/officeDocument/2006/relationships/slide"/><Relationship Id="rId20" Target="slides/slide3.xml" Type="http://schemas.openxmlformats.org/officeDocument/2006/relationships/slide"/><Relationship Id="rId1" Target="theme/theme13.xml" Type="http://schemas.openxmlformats.org/officeDocument/2006/relationships/theme"/><Relationship Id="rId35" Target="slides/slide18.xml" Type="http://schemas.openxmlformats.org/officeDocument/2006/relationships/slide"/><Relationship Id="rId68" Target="slides/slide51.xml" Type="http://schemas.openxmlformats.org/officeDocument/2006/relationships/slide"/><Relationship Id="rId34" Target="slides/slide17.xml" Type="http://schemas.openxmlformats.org/officeDocument/2006/relationships/slide"/><Relationship Id="rId67" Target="slides/slide50.xml" Type="http://schemas.openxmlformats.org/officeDocument/2006/relationships/slide"/><Relationship Id="rId33" Target="slides/slide16.xml" Type="http://schemas.openxmlformats.org/officeDocument/2006/relationships/slide"/><Relationship Id="rId66" Target="slides/slide49.xml" Type="http://schemas.openxmlformats.org/officeDocument/2006/relationships/slide"/><Relationship Id="rId119" Target="slides/slide102.xml" Type="http://schemas.openxmlformats.org/officeDocument/2006/relationships/slide"/><Relationship Id="rId32" Target="slides/slide15.xml" Type="http://schemas.openxmlformats.org/officeDocument/2006/relationships/slide"/><Relationship Id="rId65" Target="slides/slide48.xml" Type="http://schemas.openxmlformats.org/officeDocument/2006/relationships/slide"/><Relationship Id="rId118" Target="slides/slide101.xml" Type="http://schemas.openxmlformats.org/officeDocument/2006/relationships/slide"/><Relationship Id="rId31" Target="slides/slide14.xml" Type="http://schemas.openxmlformats.org/officeDocument/2006/relationships/slide"/><Relationship Id="rId64" Target="slides/slide47.xml" Type="http://schemas.openxmlformats.org/officeDocument/2006/relationships/slide"/><Relationship Id="rId117" Target="slides/slide100.xml" Type="http://schemas.openxmlformats.org/officeDocument/2006/relationships/slide"/><Relationship Id="rId30" Target="slides/slide13.xml" Type="http://schemas.openxmlformats.org/officeDocument/2006/relationships/slide"/><Relationship Id="rId8" Target="slideMasters/slideMaster4.xml" Type="http://schemas.openxmlformats.org/officeDocument/2006/relationships/slideMaster"/><Relationship Id="rId27" Target="slides/slide10.xml" Type="http://schemas.openxmlformats.org/officeDocument/2006/relationships/slide"/><Relationship Id="rId7" Target="slideMasters/slideMaster3.xml" Type="http://schemas.openxmlformats.org/officeDocument/2006/relationships/slideMaster"/><Relationship Id="rId26" Target="slides/slide9.xml" Type="http://schemas.openxmlformats.org/officeDocument/2006/relationships/slide"/><Relationship Id="rId59" Target="slides/slide42.xml" Type="http://schemas.openxmlformats.org/officeDocument/2006/relationships/slide"/><Relationship Id="rId6" Target="slideMasters/slideMaster2.xml" Type="http://schemas.openxmlformats.org/officeDocument/2006/relationships/slideMaster"/><Relationship Id="rId25" Target="slides/slide8.xml" Type="http://schemas.openxmlformats.org/officeDocument/2006/relationships/slide"/><Relationship Id="rId58" Target="slides/slide41.xml" Type="http://schemas.openxmlformats.org/officeDocument/2006/relationships/slide"/><Relationship Id="rId105" Target="slides/slide88.xml" Type="http://schemas.openxmlformats.org/officeDocument/2006/relationships/slide"/><Relationship Id="rId89" Target="slides/slide72.xml" Type="http://schemas.openxmlformats.org/officeDocument/2006/relationships/slide"/><Relationship Id="rId55" Target="slides/slide38.xml" Type="http://schemas.openxmlformats.org/officeDocument/2006/relationships/slide"/><Relationship Id="rId19" Target="slides/slide2.xml" Type="http://schemas.openxmlformats.org/officeDocument/2006/relationships/slide"/><Relationship Id="rId104" Target="slides/slide87.xml" Type="http://schemas.openxmlformats.org/officeDocument/2006/relationships/slide"/><Relationship Id="rId88" Target="slides/slide71.xml" Type="http://schemas.openxmlformats.org/officeDocument/2006/relationships/slide"/><Relationship Id="rId54" Target="slides/slide37.xml" Type="http://schemas.openxmlformats.org/officeDocument/2006/relationships/slide"/><Relationship Id="rId18" Target="slides/slide1.xml" Type="http://schemas.openxmlformats.org/officeDocument/2006/relationships/slide"/><Relationship Id="rId17" Target="notesMasters/notesMaster1.xml" Type="http://schemas.openxmlformats.org/officeDocument/2006/relationships/notesMaster"/><Relationship Id="rId13" Target="slideMasters/slideMaster9.xml" Type="http://schemas.openxmlformats.org/officeDocument/2006/relationships/slideMaster"/><Relationship Id="rId47" Target="slides/slide30.xml" Type="http://schemas.openxmlformats.org/officeDocument/2006/relationships/slide"/><Relationship Id="rId16" Target="slideMasters/slideMaster12.xml" Type="http://schemas.openxmlformats.org/officeDocument/2006/relationships/slideMaster"/><Relationship Id="rId12" Target="slideMasters/slideMaster8.xml" Type="http://schemas.openxmlformats.org/officeDocument/2006/relationships/slideMaster"/><Relationship Id="rId46" Target="slides/slide29.xml" Type="http://schemas.openxmlformats.org/officeDocument/2006/relationships/slide"/><Relationship Id="rId49" Target="slides/slide32.xml" Type="http://schemas.openxmlformats.org/officeDocument/2006/relationships/slide"/><Relationship Id="rId15" Target="slideMasters/slideMaster11.xml" Type="http://schemas.openxmlformats.org/officeDocument/2006/relationships/slideMaster"/><Relationship Id="rId79" Target="slides/slide62.xml" Type="http://schemas.openxmlformats.org/officeDocument/2006/relationships/slide"/><Relationship Id="rId11" Target="slideMasters/slideMaster7.xml" Type="http://schemas.openxmlformats.org/officeDocument/2006/relationships/slideMaster"/><Relationship Id="rId45" Target="slides/slide28.xml" Type="http://schemas.openxmlformats.org/officeDocument/2006/relationships/slide"/><Relationship Id="rId48" Target="slides/slide31.xml" Type="http://schemas.openxmlformats.org/officeDocument/2006/relationships/slide"/><Relationship Id="rId14" Target="slideMasters/slideMaster10.xml" Type="http://schemas.openxmlformats.org/officeDocument/2006/relationships/slideMaster"/><Relationship Id="rId78" Target="slides/slide61.xml" Type="http://schemas.openxmlformats.org/officeDocument/2006/relationships/slide"/><Relationship Id="rId10" Target="slideMasters/slideMaster6.xml" Type="http://schemas.openxmlformats.org/officeDocument/2006/relationships/slideMaster"/><Relationship Id="rId44" Target="slides/slide27.xml" Type="http://schemas.openxmlformats.org/officeDocument/2006/relationships/slide"/><Relationship Id="rId77" Target="slides/slide60.xml" Type="http://schemas.openxmlformats.org/officeDocument/2006/relationships/slide"/><Relationship Id="rId43" Target="slides/slide26.xml" Type="http://schemas.openxmlformats.org/officeDocument/2006/relationships/slide"/><Relationship Id="rId76" Target="slides/slide59.xml" Type="http://schemas.openxmlformats.org/officeDocument/2006/relationships/slide"/><Relationship Id="rId42" Target="slides/slide25.xml" Type="http://schemas.openxmlformats.org/officeDocument/2006/relationships/slide"/><Relationship Id="rId75" Target="slides/slide58.xml" Type="http://schemas.openxmlformats.org/officeDocument/2006/relationships/slide"/><Relationship Id="rId41" Target="slides/slide24.xml" Type="http://schemas.openxmlformats.org/officeDocument/2006/relationships/slide"/><Relationship Id="rId28" Target="slides/slide11.xml" Type="http://schemas.openxmlformats.org/officeDocument/2006/relationships/slide"/><Relationship Id="rId9" Target="slideMasters/slideMaster5.xml" Type="http://schemas.openxmlformats.org/officeDocument/2006/relationships/slideMaster"/><Relationship Id="rId74" Target="slides/slide57.xml" Type="http://schemas.openxmlformats.org/officeDocument/2006/relationships/slide"/><Relationship Id="rId40" Target="slides/slide23.xml" Type="http://schemas.openxmlformats.org/officeDocument/2006/relationships/slide"/><Relationship Id="rId57" Target="slides/slide40.xml" Type="http://schemas.openxmlformats.org/officeDocument/2006/relationships/slide"/><Relationship Id="rId29" Target="slides/slide12.xml" Type="http://schemas.openxmlformats.org/officeDocument/2006/relationships/slide"/><Relationship Id="rId56" Target="slides/slide39.xml" Type="http://schemas.openxmlformats.org/officeDocument/2006/relationships/slide"/></Relationships>
</file>

<file path=ppt/notesMasters/_rels/notesMaster1.xml.rels><?xml version="1.0" encoding="UTF-8" standalone="yes"?><Relationships xmlns="http://schemas.openxmlformats.org/package/2006/relationships"><Relationship Id="rId1" Target="../theme/theme1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72"/>
          <p:cNvSpPr>
            <a:spLocks/>
          </p:cNvSpPr>
          <p:nvPr>
            <p:ph sz="quarter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73" name="Text Box 73"/>
          <p:cNvSpPr>
            <a:spLocks/>
          </p:cNvSpPr>
          <p:nvPr>
            <p:ph idx="1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/>
            <a:r>
              <a:rPr dirty="0" lang="en-US" smtClean="0" sz="1200"/>
              <a:t>*</a:t>
            </a:r>
          </a:p>
        </p:txBody>
      </p:sp>
      <p:sp>
        <p:nvSpPr>
          <p:cNvPr id="74" name="Text Box 74"/>
          <p:cNvSpPr>
            <a:spLocks/>
          </p:cNvSpPr>
          <p:nvPr>
            <p:ph idx="2"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12700">
            <a:solidFill>
              <a:srgbClr val="000000"/>
            </a:solidFill>
            <a:round/>
            <a:headEnd/>
            <a:tailEnd/>
          </a:ln>
        </p:spPr>
      </p:sp>
      <p:sp>
        <p:nvSpPr>
          <p:cNvPr id="75" name="Text Box 75"/>
          <p:cNvSpPr>
            <a:spLocks/>
          </p:cNvSpPr>
          <p:nvPr>
            <p:ph idx="3" sz="quarter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76" name="Text Box 76"/>
          <p:cNvSpPr>
            <a:spLocks/>
          </p:cNvSpPr>
          <p:nvPr>
            <p:ph idx="4" sz="quarter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77" name="Text Box 77"/>
          <p:cNvSpPr>
            <a:spLocks/>
          </p:cNvSpPr>
          <p:nvPr>
            <p:ph idx="5" sz="quarter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pPr algn="r"/>
            <a:r>
              <a:rPr dirty="0" lang="en-US" smtClean="0" sz="12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 standalone="yes"?><Relationships xmlns="http://schemas.openxmlformats.org/package/2006/relationships"><Relationship Id="rId2" Target="../slides/slide61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2" Target="../slides/slide68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 Box 707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708" name="Text Box 708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709" name="Text Box 709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 Box 710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711" name="Text Box 711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712" name="Text Box 712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0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1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2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3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4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5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6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7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8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09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0.xml.rels><?xml version="1.0" encoding="UTF-8" standalone="yes"?><Relationships xmlns="http://schemas.openxmlformats.org/package/2006/relationships"><Relationship Id="rId1" Target="../slideMasters/slideMaster10.xml" Type="http://schemas.openxmlformats.org/officeDocument/2006/relationships/slideMaster"/></Relationships>
</file>

<file path=ppt/slideLayouts/_rels/slideLayout111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2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3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4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5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6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7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8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19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20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21.xml.rels><?xml version="1.0" encoding="UTF-8" standalone="yes"?><Relationships xmlns="http://schemas.openxmlformats.org/package/2006/relationships"><Relationship Id="rId1" Target="../slideMasters/slideMaster11.xml" Type="http://schemas.openxmlformats.org/officeDocument/2006/relationships/slideMaster"/></Relationships>
</file>

<file path=ppt/slideLayouts/_rels/slideLayout122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23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24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25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26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27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28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29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0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31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32.xml.rels><?xml version="1.0" encoding="UTF-8" standalone="yes"?><Relationships xmlns="http://schemas.openxmlformats.org/package/2006/relationships"><Relationship Id="rId1" Target="../slideMasters/slideMaster12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3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4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5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6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7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8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9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0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1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2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3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4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5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6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7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8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9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0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1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2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3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4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5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6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7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8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9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0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1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2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3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4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5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6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57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58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59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0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1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2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3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4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5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6.xml.rels><?xml version="1.0" encoding="UTF-8" standalone="yes"?><Relationships xmlns="http://schemas.openxmlformats.org/package/2006/relationships"><Relationship Id="rId1" Target="../slideMasters/slideMaster6.xml" Type="http://schemas.openxmlformats.org/officeDocument/2006/relationships/slideMaster"/></Relationships>
</file>

<file path=ppt/slideLayouts/_rels/slideLayout67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68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69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0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1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2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3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4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5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6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7.xml.rels><?xml version="1.0" encoding="UTF-8" standalone="yes"?><Relationships xmlns="http://schemas.openxmlformats.org/package/2006/relationships"><Relationship Id="rId1" Target="../slideMasters/slideMaster7.xml" Type="http://schemas.openxmlformats.org/officeDocument/2006/relationships/slideMaster"/></Relationships>
</file>

<file path=ppt/slideLayouts/_rels/slideLayout78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79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0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1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2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3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4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5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6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7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8.xml.rels><?xml version="1.0" encoding="UTF-8" standalone="yes"?><Relationships xmlns="http://schemas.openxmlformats.org/package/2006/relationships"><Relationship Id="rId1" Target="../slideMasters/slideMaster8.xml" Type="http://schemas.openxmlformats.org/officeDocument/2006/relationships/slideMaster"/></Relationships>
</file>

<file path=ppt/slideLayouts/_rels/slideLayout89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0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1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2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3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4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5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6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7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8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_rels/slideLayout99.xml.rels><?xml version="1.0" encoding="UTF-8" standalone="yes"?><Relationships xmlns="http://schemas.openxmlformats.org/package/2006/relationships"><Relationship Id="rId1" Target="../slideMasters/slideMaster9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3" Target="../slideLayouts/slideLayout11.xml" Type="http://schemas.openxmlformats.org/officeDocument/2006/relationships/slideLayout"/><Relationship Id="rId12" Target="../slideLayouts/slideLayout10.xml" Type="http://schemas.openxmlformats.org/officeDocument/2006/relationships/slideLayout"/><Relationship Id="rId11" Target="../slideLayouts/slideLayout9.xml" Type="http://schemas.openxmlformats.org/officeDocument/2006/relationships/slideLayout"/><Relationship Id="rId9" Target="../slideLayouts/slideLayout7.xml" Type="http://schemas.openxmlformats.org/officeDocument/2006/relationships/slideLayout"/><Relationship Id="rId10" Target="../slideLayouts/slideLayout8.xml" Type="http://schemas.openxmlformats.org/officeDocument/2006/relationships/slideLayout"/><Relationship Id="rId8" Target="../slideLayouts/slideLayout6.xml" Type="http://schemas.openxmlformats.org/officeDocument/2006/relationships/slideLayout"/><Relationship Id="rId7" Target="../slideLayouts/slideLayout5.xml" Type="http://schemas.openxmlformats.org/officeDocument/2006/relationships/slideLayout"/><Relationship Id="rId6" Target="../slideLayouts/slideLayout4.xml" Type="http://schemas.openxmlformats.org/officeDocument/2006/relationships/slideLayout"/><Relationship Id="rId5" Target="../slideLayouts/slideLayout3.xml" Type="http://schemas.openxmlformats.org/officeDocument/2006/relationships/slideLayout"/><Relationship Id="rId4" Target="../slideLayouts/slideLayout2.xml" Type="http://schemas.openxmlformats.org/officeDocument/2006/relationships/slideLayout"/><Relationship Id="rId3" Target="../slideLayouts/slideLayout1.xml" Type="http://schemas.openxmlformats.org/officeDocument/2006/relationships/slideLayout"/><Relationship Id="rId2" Target="../media/image1.jpeg" Type="http://schemas.openxmlformats.org/officeDocument/2006/relationships/image"/><Relationship Id="rId1" Target="../theme/theme13.xml" Type="http://schemas.openxmlformats.org/officeDocument/2006/relationships/theme"/></Relationships>
</file>

<file path=ppt/slideMasters/_rels/slideMaster10.xml.rels><?xml version="1.0" encoding="UTF-8" standalone="yes"?><Relationships xmlns="http://schemas.openxmlformats.org/package/2006/relationships"><Relationship Id="rId13" Target="../slideLayouts/slideLayout110.xml" Type="http://schemas.openxmlformats.org/officeDocument/2006/relationships/slideLayout"/><Relationship Id="rId12" Target="../slideLayouts/slideLayout109.xml" Type="http://schemas.openxmlformats.org/officeDocument/2006/relationships/slideLayout"/><Relationship Id="rId11" Target="../slideLayouts/slideLayout108.xml" Type="http://schemas.openxmlformats.org/officeDocument/2006/relationships/slideLayout"/><Relationship Id="rId10" Target="../slideLayouts/slideLayout107.xml" Type="http://schemas.openxmlformats.org/officeDocument/2006/relationships/slideLayout"/><Relationship Id="rId9" Target="../slideLayouts/slideLayout106.xml" Type="http://schemas.openxmlformats.org/officeDocument/2006/relationships/slideLayout"/><Relationship Id="rId8" Target="../slideLayouts/slideLayout105.xml" Type="http://schemas.openxmlformats.org/officeDocument/2006/relationships/slideLayout"/><Relationship Id="rId7" Target="../slideLayouts/slideLayout104.xml" Type="http://schemas.openxmlformats.org/officeDocument/2006/relationships/slideLayout"/><Relationship Id="rId6" Target="../slideLayouts/slideLayout103.xml" Type="http://schemas.openxmlformats.org/officeDocument/2006/relationships/slideLayout"/><Relationship Id="rId5" Target="../slideLayouts/slideLayout102.xml" Type="http://schemas.openxmlformats.org/officeDocument/2006/relationships/slideLayout"/><Relationship Id="rId4" Target="../slideLayouts/slideLayout101.xml" Type="http://schemas.openxmlformats.org/officeDocument/2006/relationships/slideLayout"/><Relationship Id="rId3" Target="../slideLayouts/slideLayout100.xml" Type="http://schemas.openxmlformats.org/officeDocument/2006/relationships/slideLayout"/><Relationship Id="rId2" Target="../media/image1.jpeg" Type="http://schemas.openxmlformats.org/officeDocument/2006/relationships/image"/><Relationship Id="rId1" Target="../theme/theme4.xml" Type="http://schemas.openxmlformats.org/officeDocument/2006/relationships/theme"/></Relationships>
</file>

<file path=ppt/slideMasters/_rels/slideMaster11.xml.rels><?xml version="1.0" encoding="UTF-8" standalone="yes"?><Relationships xmlns="http://schemas.openxmlformats.org/package/2006/relationships"><Relationship Id="rId13" Target="../slideLayouts/slideLayout121.xml" Type="http://schemas.openxmlformats.org/officeDocument/2006/relationships/slideLayout"/><Relationship Id="rId12" Target="../slideLayouts/slideLayout120.xml" Type="http://schemas.openxmlformats.org/officeDocument/2006/relationships/slideLayout"/><Relationship Id="rId11" Target="../slideLayouts/slideLayout119.xml" Type="http://schemas.openxmlformats.org/officeDocument/2006/relationships/slideLayout"/><Relationship Id="rId10" Target="../slideLayouts/slideLayout118.xml" Type="http://schemas.openxmlformats.org/officeDocument/2006/relationships/slideLayout"/><Relationship Id="rId9" Target="../slideLayouts/slideLayout117.xml" Type="http://schemas.openxmlformats.org/officeDocument/2006/relationships/slideLayout"/><Relationship Id="rId8" Target="../slideLayouts/slideLayout116.xml" Type="http://schemas.openxmlformats.org/officeDocument/2006/relationships/slideLayout"/><Relationship Id="rId7" Target="../slideLayouts/slideLayout115.xml" Type="http://schemas.openxmlformats.org/officeDocument/2006/relationships/slideLayout"/><Relationship Id="rId6" Target="../slideLayouts/slideLayout114.xml" Type="http://schemas.openxmlformats.org/officeDocument/2006/relationships/slideLayout"/><Relationship Id="rId5" Target="../slideLayouts/slideLayout113.xml" Type="http://schemas.openxmlformats.org/officeDocument/2006/relationships/slideLayout"/><Relationship Id="rId4" Target="../slideLayouts/slideLayout112.xml" Type="http://schemas.openxmlformats.org/officeDocument/2006/relationships/slideLayout"/><Relationship Id="rId3" Target="../slideLayouts/slideLayout111.xml" Type="http://schemas.openxmlformats.org/officeDocument/2006/relationships/slideLayout"/><Relationship Id="rId2" Target="../media/image1.jpeg" Type="http://schemas.openxmlformats.org/officeDocument/2006/relationships/image"/><Relationship Id="rId1" Target="../theme/theme3.xml" Type="http://schemas.openxmlformats.org/officeDocument/2006/relationships/theme"/></Relationships>
</file>

<file path=ppt/slideMasters/_rels/slideMaster12.xml.rels><?xml version="1.0" encoding="UTF-8" standalone="yes"?><Relationships xmlns="http://schemas.openxmlformats.org/package/2006/relationships"><Relationship Id="rId13" Target="../slideLayouts/slideLayout132.xml" Type="http://schemas.openxmlformats.org/officeDocument/2006/relationships/slideLayout"/><Relationship Id="rId12" Target="../slideLayouts/slideLayout131.xml" Type="http://schemas.openxmlformats.org/officeDocument/2006/relationships/slideLayout"/><Relationship Id="rId11" Target="../slideLayouts/slideLayout130.xml" Type="http://schemas.openxmlformats.org/officeDocument/2006/relationships/slideLayout"/><Relationship Id="rId10" Target="../slideLayouts/slideLayout129.xml" Type="http://schemas.openxmlformats.org/officeDocument/2006/relationships/slideLayout"/><Relationship Id="rId9" Target="../slideLayouts/slideLayout128.xml" Type="http://schemas.openxmlformats.org/officeDocument/2006/relationships/slideLayout"/><Relationship Id="rId8" Target="../slideLayouts/slideLayout127.xml" Type="http://schemas.openxmlformats.org/officeDocument/2006/relationships/slideLayout"/><Relationship Id="rId7" Target="../slideLayouts/slideLayout126.xml" Type="http://schemas.openxmlformats.org/officeDocument/2006/relationships/slideLayout"/><Relationship Id="rId6" Target="../slideLayouts/slideLayout125.xml" Type="http://schemas.openxmlformats.org/officeDocument/2006/relationships/slideLayout"/><Relationship Id="rId5" Target="../slideLayouts/slideLayout124.xml" Type="http://schemas.openxmlformats.org/officeDocument/2006/relationships/slideLayout"/><Relationship Id="rId4" Target="../slideLayouts/slideLayout123.xml" Type="http://schemas.openxmlformats.org/officeDocument/2006/relationships/slideLayout"/><Relationship Id="rId3" Target="../slideLayouts/slideLayout122.xml" Type="http://schemas.openxmlformats.org/officeDocument/2006/relationships/slideLayout"/><Relationship Id="rId2" Target="../media/image1.jpeg" Type="http://schemas.openxmlformats.org/officeDocument/2006/relationships/image"/><Relationship Id="rId1" Target="../theme/theme2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13" Target="../slideLayouts/slideLayout22.xml" Type="http://schemas.openxmlformats.org/officeDocument/2006/relationships/slideLayout"/><Relationship Id="rId12" Target="../slideLayouts/slideLayout21.xml" Type="http://schemas.openxmlformats.org/officeDocument/2006/relationships/slideLayout"/><Relationship Id="rId11" Target="../slideLayouts/slideLayout20.xml" Type="http://schemas.openxmlformats.org/officeDocument/2006/relationships/slideLayout"/><Relationship Id="rId10" Target="../slideLayouts/slideLayout19.xml" Type="http://schemas.openxmlformats.org/officeDocument/2006/relationships/slideLayout"/><Relationship Id="rId9" Target="../slideLayouts/slideLayout18.xml" Type="http://schemas.openxmlformats.org/officeDocument/2006/relationships/slideLayout"/><Relationship Id="rId8" Target="../slideLayouts/slideLayout17.xml" Type="http://schemas.openxmlformats.org/officeDocument/2006/relationships/slideLayout"/><Relationship Id="rId7" Target="../slideLayouts/slideLayout16.xml" Type="http://schemas.openxmlformats.org/officeDocument/2006/relationships/slideLayout"/><Relationship Id="rId6" Target="../slideLayouts/slideLayout15.xml" Type="http://schemas.openxmlformats.org/officeDocument/2006/relationships/slideLayout"/><Relationship Id="rId5" Target="../slideLayouts/slideLayout14.xml" Type="http://schemas.openxmlformats.org/officeDocument/2006/relationships/slideLayout"/><Relationship Id="rId4" Target="../slideLayouts/slideLayout13.xml" Type="http://schemas.openxmlformats.org/officeDocument/2006/relationships/slideLayout"/><Relationship Id="rId3" Target="../slideLayouts/slideLayout12.xml" Type="http://schemas.openxmlformats.org/officeDocument/2006/relationships/slideLayout"/><Relationship Id="rId2" Target="../media/image1.jpeg" Type="http://schemas.openxmlformats.org/officeDocument/2006/relationships/image"/><Relationship Id="rId1" Target="../theme/theme12.xml" Type="http://schemas.openxmlformats.org/officeDocument/2006/relationships/theme"/></Relationships>
</file>

<file path=ppt/slideMasters/_rels/slideMaster3.xml.rels><?xml version="1.0" encoding="UTF-8" standalone="yes"?><Relationships xmlns="http://schemas.openxmlformats.org/package/2006/relationships"><Relationship Id="rId13" Target="../slideLayouts/slideLayout33.xml" Type="http://schemas.openxmlformats.org/officeDocument/2006/relationships/slideLayout"/><Relationship Id="rId12" Target="../slideLayouts/slideLayout32.xml" Type="http://schemas.openxmlformats.org/officeDocument/2006/relationships/slideLayout"/><Relationship Id="rId11" Target="../slideLayouts/slideLayout31.xml" Type="http://schemas.openxmlformats.org/officeDocument/2006/relationships/slideLayout"/><Relationship Id="rId10" Target="../slideLayouts/slideLayout30.xml" Type="http://schemas.openxmlformats.org/officeDocument/2006/relationships/slideLayout"/><Relationship Id="rId9" Target="../slideLayouts/slideLayout29.xml" Type="http://schemas.openxmlformats.org/officeDocument/2006/relationships/slideLayout"/><Relationship Id="rId8" Target="../slideLayouts/slideLayout28.xml" Type="http://schemas.openxmlformats.org/officeDocument/2006/relationships/slideLayout"/><Relationship Id="rId7" Target="../slideLayouts/slideLayout27.xml" Type="http://schemas.openxmlformats.org/officeDocument/2006/relationships/slideLayout"/><Relationship Id="rId6" Target="../slideLayouts/slideLayout26.xml" Type="http://schemas.openxmlformats.org/officeDocument/2006/relationships/slideLayout"/><Relationship Id="rId5" Target="../slideLayouts/slideLayout25.xml" Type="http://schemas.openxmlformats.org/officeDocument/2006/relationships/slideLayout"/><Relationship Id="rId4" Target="../slideLayouts/slideLayout24.xml" Type="http://schemas.openxmlformats.org/officeDocument/2006/relationships/slideLayout"/><Relationship Id="rId3" Target="../slideLayouts/slideLayout23.xml" Type="http://schemas.openxmlformats.org/officeDocument/2006/relationships/slideLayout"/><Relationship Id="rId2" Target="../media/image1.jpeg" Type="http://schemas.openxmlformats.org/officeDocument/2006/relationships/image"/><Relationship Id="rId1" Target="../theme/theme11.xml" Type="http://schemas.openxmlformats.org/officeDocument/2006/relationships/theme"/></Relationships>
</file>

<file path=ppt/slideMasters/_rels/slideMaster4.xml.rels><?xml version="1.0" encoding="UTF-8" standalone="yes"?><Relationships xmlns="http://schemas.openxmlformats.org/package/2006/relationships"><Relationship Id="rId13" Target="../slideLayouts/slideLayout44.xml" Type="http://schemas.openxmlformats.org/officeDocument/2006/relationships/slideLayout"/><Relationship Id="rId12" Target="../slideLayouts/slideLayout43.xml" Type="http://schemas.openxmlformats.org/officeDocument/2006/relationships/slideLayout"/><Relationship Id="rId11" Target="../slideLayouts/slideLayout42.xml" Type="http://schemas.openxmlformats.org/officeDocument/2006/relationships/slideLayout"/><Relationship Id="rId10" Target="../slideLayouts/slideLayout41.xml" Type="http://schemas.openxmlformats.org/officeDocument/2006/relationships/slideLayout"/><Relationship Id="rId9" Target="../slideLayouts/slideLayout40.xml" Type="http://schemas.openxmlformats.org/officeDocument/2006/relationships/slideLayout"/><Relationship Id="rId8" Target="../slideLayouts/slideLayout39.xml" Type="http://schemas.openxmlformats.org/officeDocument/2006/relationships/slideLayout"/><Relationship Id="rId7" Target="../slideLayouts/slideLayout38.xml" Type="http://schemas.openxmlformats.org/officeDocument/2006/relationships/slideLayout"/><Relationship Id="rId6" Target="../slideLayouts/slideLayout37.xml" Type="http://schemas.openxmlformats.org/officeDocument/2006/relationships/slideLayout"/><Relationship Id="rId5" Target="../slideLayouts/slideLayout36.xml" Type="http://schemas.openxmlformats.org/officeDocument/2006/relationships/slideLayout"/><Relationship Id="rId4" Target="../slideLayouts/slideLayout35.xml" Type="http://schemas.openxmlformats.org/officeDocument/2006/relationships/slideLayout"/><Relationship Id="rId3" Target="../slideLayouts/slideLayout34.xml" Type="http://schemas.openxmlformats.org/officeDocument/2006/relationships/slideLayout"/><Relationship Id="rId2" Target="../media/image1.jpeg" Type="http://schemas.openxmlformats.org/officeDocument/2006/relationships/image"/><Relationship Id="rId1" Target="../theme/theme10.xml" Type="http://schemas.openxmlformats.org/officeDocument/2006/relationships/theme"/></Relationships>
</file>

<file path=ppt/slideMasters/_rels/slideMaster5.xml.rels><?xml version="1.0" encoding="UTF-8" standalone="yes"?><Relationships xmlns="http://schemas.openxmlformats.org/package/2006/relationships"><Relationship Id="rId13" Target="../slideLayouts/slideLayout55.xml" Type="http://schemas.openxmlformats.org/officeDocument/2006/relationships/slideLayout"/><Relationship Id="rId12" Target="../slideLayouts/slideLayout54.xml" Type="http://schemas.openxmlformats.org/officeDocument/2006/relationships/slideLayout"/><Relationship Id="rId11" Target="../slideLayouts/slideLayout53.xml" Type="http://schemas.openxmlformats.org/officeDocument/2006/relationships/slideLayout"/><Relationship Id="rId10" Target="../slideLayouts/slideLayout52.xml" Type="http://schemas.openxmlformats.org/officeDocument/2006/relationships/slideLayout"/><Relationship Id="rId9" Target="../slideLayouts/slideLayout51.xml" Type="http://schemas.openxmlformats.org/officeDocument/2006/relationships/slideLayout"/><Relationship Id="rId8" Target="../slideLayouts/slideLayout50.xml" Type="http://schemas.openxmlformats.org/officeDocument/2006/relationships/slideLayout"/><Relationship Id="rId7" Target="../slideLayouts/slideLayout49.xml" Type="http://schemas.openxmlformats.org/officeDocument/2006/relationships/slideLayout"/><Relationship Id="rId6" Target="../slideLayouts/slideLayout48.xml" Type="http://schemas.openxmlformats.org/officeDocument/2006/relationships/slideLayout"/><Relationship Id="rId5" Target="../slideLayouts/slideLayout47.xml" Type="http://schemas.openxmlformats.org/officeDocument/2006/relationships/slideLayout"/><Relationship Id="rId4" Target="../slideLayouts/slideLayout46.xml" Type="http://schemas.openxmlformats.org/officeDocument/2006/relationships/slideLayout"/><Relationship Id="rId3" Target="../slideLayouts/slideLayout45.xml" Type="http://schemas.openxmlformats.org/officeDocument/2006/relationships/slideLayout"/><Relationship Id="rId2" Target="../media/image1.jpeg" Type="http://schemas.openxmlformats.org/officeDocument/2006/relationships/image"/><Relationship Id="rId1" Target="../theme/theme9.xml" Type="http://schemas.openxmlformats.org/officeDocument/2006/relationships/theme"/></Relationships>
</file>

<file path=ppt/slideMasters/_rels/slideMaster6.xml.rels><?xml version="1.0" encoding="UTF-8" standalone="yes"?><Relationships xmlns="http://schemas.openxmlformats.org/package/2006/relationships"><Relationship Id="rId13" Target="../slideLayouts/slideLayout66.xml" Type="http://schemas.openxmlformats.org/officeDocument/2006/relationships/slideLayout"/><Relationship Id="rId12" Target="../slideLayouts/slideLayout65.xml" Type="http://schemas.openxmlformats.org/officeDocument/2006/relationships/slideLayout"/><Relationship Id="rId11" Target="../slideLayouts/slideLayout64.xml" Type="http://schemas.openxmlformats.org/officeDocument/2006/relationships/slideLayout"/><Relationship Id="rId10" Target="../slideLayouts/slideLayout63.xml" Type="http://schemas.openxmlformats.org/officeDocument/2006/relationships/slideLayout"/><Relationship Id="rId9" Target="../slideLayouts/slideLayout62.xml" Type="http://schemas.openxmlformats.org/officeDocument/2006/relationships/slideLayout"/><Relationship Id="rId8" Target="../slideLayouts/slideLayout61.xml" Type="http://schemas.openxmlformats.org/officeDocument/2006/relationships/slideLayout"/><Relationship Id="rId7" Target="../slideLayouts/slideLayout60.xml" Type="http://schemas.openxmlformats.org/officeDocument/2006/relationships/slideLayout"/><Relationship Id="rId6" Target="../slideLayouts/slideLayout59.xml" Type="http://schemas.openxmlformats.org/officeDocument/2006/relationships/slideLayout"/><Relationship Id="rId5" Target="../slideLayouts/slideLayout58.xml" Type="http://schemas.openxmlformats.org/officeDocument/2006/relationships/slideLayout"/><Relationship Id="rId4" Target="../slideLayouts/slideLayout57.xml" Type="http://schemas.openxmlformats.org/officeDocument/2006/relationships/slideLayout"/><Relationship Id="rId3" Target="../slideLayouts/slideLayout56.xml" Type="http://schemas.openxmlformats.org/officeDocument/2006/relationships/slideLayout"/><Relationship Id="rId2" Target="../media/image1.jpeg" Type="http://schemas.openxmlformats.org/officeDocument/2006/relationships/image"/><Relationship Id="rId1" Target="../theme/theme8.xml" Type="http://schemas.openxmlformats.org/officeDocument/2006/relationships/theme"/></Relationships>
</file>

<file path=ppt/slideMasters/_rels/slideMaster7.xml.rels><?xml version="1.0" encoding="UTF-8" standalone="yes"?><Relationships xmlns="http://schemas.openxmlformats.org/package/2006/relationships"><Relationship Id="rId13" Target="../slideLayouts/slideLayout77.xml" Type="http://schemas.openxmlformats.org/officeDocument/2006/relationships/slideLayout"/><Relationship Id="rId12" Target="../slideLayouts/slideLayout76.xml" Type="http://schemas.openxmlformats.org/officeDocument/2006/relationships/slideLayout"/><Relationship Id="rId11" Target="../slideLayouts/slideLayout75.xml" Type="http://schemas.openxmlformats.org/officeDocument/2006/relationships/slideLayout"/><Relationship Id="rId10" Target="../slideLayouts/slideLayout74.xml" Type="http://schemas.openxmlformats.org/officeDocument/2006/relationships/slideLayout"/><Relationship Id="rId9" Target="../slideLayouts/slideLayout73.xml" Type="http://schemas.openxmlformats.org/officeDocument/2006/relationships/slideLayout"/><Relationship Id="rId8" Target="../slideLayouts/slideLayout72.xml" Type="http://schemas.openxmlformats.org/officeDocument/2006/relationships/slideLayout"/><Relationship Id="rId7" Target="../slideLayouts/slideLayout71.xml" Type="http://schemas.openxmlformats.org/officeDocument/2006/relationships/slideLayout"/><Relationship Id="rId6" Target="../slideLayouts/slideLayout70.xml" Type="http://schemas.openxmlformats.org/officeDocument/2006/relationships/slideLayout"/><Relationship Id="rId5" Target="../slideLayouts/slideLayout69.xml" Type="http://schemas.openxmlformats.org/officeDocument/2006/relationships/slideLayout"/><Relationship Id="rId4" Target="../slideLayouts/slideLayout68.xml" Type="http://schemas.openxmlformats.org/officeDocument/2006/relationships/slideLayout"/><Relationship Id="rId3" Target="../slideLayouts/slideLayout67.xml" Type="http://schemas.openxmlformats.org/officeDocument/2006/relationships/slideLayout"/><Relationship Id="rId2" Target="../media/image1.jpeg" Type="http://schemas.openxmlformats.org/officeDocument/2006/relationships/image"/><Relationship Id="rId1" Target="../theme/theme7.xml" Type="http://schemas.openxmlformats.org/officeDocument/2006/relationships/theme"/></Relationships>
</file>

<file path=ppt/slideMasters/_rels/slideMaster8.xml.rels><?xml version="1.0" encoding="UTF-8" standalone="yes"?><Relationships xmlns="http://schemas.openxmlformats.org/package/2006/relationships"><Relationship Id="rId13" Target="../slideLayouts/slideLayout88.xml" Type="http://schemas.openxmlformats.org/officeDocument/2006/relationships/slideLayout"/><Relationship Id="rId12" Target="../slideLayouts/slideLayout87.xml" Type="http://schemas.openxmlformats.org/officeDocument/2006/relationships/slideLayout"/><Relationship Id="rId11" Target="../slideLayouts/slideLayout86.xml" Type="http://schemas.openxmlformats.org/officeDocument/2006/relationships/slideLayout"/><Relationship Id="rId10" Target="../slideLayouts/slideLayout85.xml" Type="http://schemas.openxmlformats.org/officeDocument/2006/relationships/slideLayout"/><Relationship Id="rId9" Target="../slideLayouts/slideLayout84.xml" Type="http://schemas.openxmlformats.org/officeDocument/2006/relationships/slideLayout"/><Relationship Id="rId8" Target="../slideLayouts/slideLayout83.xml" Type="http://schemas.openxmlformats.org/officeDocument/2006/relationships/slideLayout"/><Relationship Id="rId7" Target="../slideLayouts/slideLayout82.xml" Type="http://schemas.openxmlformats.org/officeDocument/2006/relationships/slideLayout"/><Relationship Id="rId6" Target="../slideLayouts/slideLayout81.xml" Type="http://schemas.openxmlformats.org/officeDocument/2006/relationships/slideLayout"/><Relationship Id="rId5" Target="../slideLayouts/slideLayout80.xml" Type="http://schemas.openxmlformats.org/officeDocument/2006/relationships/slideLayout"/><Relationship Id="rId4" Target="../slideLayouts/slideLayout79.xml" Type="http://schemas.openxmlformats.org/officeDocument/2006/relationships/slideLayout"/><Relationship Id="rId3" Target="../slideLayouts/slideLayout78.xml" Type="http://schemas.openxmlformats.org/officeDocument/2006/relationships/slideLayout"/><Relationship Id="rId2" Target="../media/image1.jpeg" Type="http://schemas.openxmlformats.org/officeDocument/2006/relationships/image"/><Relationship Id="rId1" Target="../theme/theme6.xml" Type="http://schemas.openxmlformats.org/officeDocument/2006/relationships/theme"/></Relationships>
</file>

<file path=ppt/slideMasters/_rels/slideMaster9.xml.rels><?xml version="1.0" encoding="UTF-8" standalone="yes"?><Relationships xmlns="http://schemas.openxmlformats.org/package/2006/relationships"><Relationship Id="rId13" Target="../slideLayouts/slideLayout99.xml" Type="http://schemas.openxmlformats.org/officeDocument/2006/relationships/slideLayout"/><Relationship Id="rId12" Target="../slideLayouts/slideLayout98.xml" Type="http://schemas.openxmlformats.org/officeDocument/2006/relationships/slideLayout"/><Relationship Id="rId11" Target="../slideLayouts/slideLayout97.xml" Type="http://schemas.openxmlformats.org/officeDocument/2006/relationships/slideLayout"/><Relationship Id="rId10" Target="../slideLayouts/slideLayout96.xml" Type="http://schemas.openxmlformats.org/officeDocument/2006/relationships/slideLayout"/><Relationship Id="rId9" Target="../slideLayouts/slideLayout95.xml" Type="http://schemas.openxmlformats.org/officeDocument/2006/relationships/slideLayout"/><Relationship Id="rId8" Target="../slideLayouts/slideLayout94.xml" Type="http://schemas.openxmlformats.org/officeDocument/2006/relationships/slideLayout"/><Relationship Id="rId7" Target="../slideLayouts/slideLayout93.xml" Type="http://schemas.openxmlformats.org/officeDocument/2006/relationships/slideLayout"/><Relationship Id="rId6" Target="../slideLayouts/slideLayout92.xml" Type="http://schemas.openxmlformats.org/officeDocument/2006/relationships/slideLayout"/><Relationship Id="rId5" Target="../slideLayouts/slideLayout91.xml" Type="http://schemas.openxmlformats.org/officeDocument/2006/relationships/slideLayout"/><Relationship Id="rId4" Target="../slideLayouts/slideLayout90.xml" Type="http://schemas.openxmlformats.org/officeDocument/2006/relationships/slideLayout"/><Relationship Id="rId3" Target="../slideLayouts/slideLayout89.xml" Type="http://schemas.openxmlformats.org/officeDocument/2006/relationships/slideLayout"/><Relationship Id="rId2" Target="../media/image1.jpeg" Type="http://schemas.openxmlformats.org/officeDocument/2006/relationships/image"/><Relationship Id="rId1" Target="../theme/theme5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" name="Text Box 4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5" name="Text Box 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Box 57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58" name="Text Box 5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59" name="Text Box 59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60" name="Text Box 60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61" name="Text Box 61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62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63" name="Text Box 6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64" name="Text Box 64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65" name="Text Box 65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66" name="Text Box 66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67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68" name="Text Box 6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69" name="Text Box 69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70" name="Text Box 70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71" name="Text Box 71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or 6"/>
          <p:cNvCxnSpPr/>
          <p:nvPr/>
        </p:nvCxnSpPr>
        <p:spPr>
          <a:xfrm>
            <a:off x="1463675" y="3549650"/>
            <a:ext cx="2971800" cy="1587"/>
          </a:xfrm>
          <a:prstGeom prst="line">
            <a:avLst/>
          </a:prstGeom>
          <a:noFill/>
          <a:ln>
            <a:solidFill>
              <a:srgbClr val="E9E9E8"/>
            </a:solidFill>
            <a:round/>
            <a:headEnd/>
            <a:tailEnd/>
          </a:ln>
          <a:effectLst>
            <a:outerShdw blurRad="63500" dir="0" dist="0">
              <a:srgbClr val="000000">
                <a:alpha val="54999"/>
              </a:srgbClr>
            </a:outerShdw>
          </a:effectLst>
        </p:spPr>
      </p:cxnSp>
      <p:cxnSp>
        <p:nvCxnSpPr>
          <p:cNvPr id="8" name="Connector 8"/>
          <p:cNvCxnSpPr/>
          <p:nvPr/>
        </p:nvCxnSpPr>
        <p:spPr>
          <a:xfrm>
            <a:off x="4708525" y="3549650"/>
            <a:ext cx="2971800" cy="1587"/>
          </a:xfrm>
          <a:prstGeom prst="line">
            <a:avLst/>
          </a:prstGeom>
          <a:noFill/>
          <a:ln>
            <a:solidFill>
              <a:srgbClr val="E9E9E8"/>
            </a:solidFill>
            <a:round/>
            <a:headEnd/>
            <a:tailEnd/>
          </a:ln>
          <a:effectLst>
            <a:outerShdw blurRad="63500" dir="0" dist="0">
              <a:srgbClr val="000000">
                <a:alpha val="54999"/>
              </a:srgbClr>
            </a:outerShdw>
          </a:effectLst>
        </p:spPr>
      </p:cxnSp>
      <p:sp>
        <p:nvSpPr>
          <p:cNvPr id="10" name="Text Box 10"/>
          <p:cNvSpPr>
            <a:spLocks/>
          </p:cNvSpPr>
          <p:nvPr/>
        </p:nvSpPr>
        <p:spPr>
          <a:xfrm>
            <a:off x="4540250" y="3525837"/>
            <a:ext cx="46037" cy="4603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r="0" dist="0">
              <a:srgbClr val="000000">
                <a:alpha val="54999"/>
              </a:srgbClr>
            </a:outerShdw>
          </a:effectLst>
        </p:spPr>
        <p:txBody>
          <a:bodyPr anchor="ctr" numCol="1"/>
          <a:lstStyle/>
          <a:p>
            <a:endParaRPr/>
          </a:p>
        </p:txBody>
      </p:sp>
      <p:sp>
        <p:nvSpPr>
          <p:cNvPr id="11" name="Text Box 11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2" name="Text Box 12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3" name="Text Box 13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4" name="Text Box 14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15" name="Text Box 15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6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7" name="Text Box 17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8" name="Text Box 18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9" name="Text Box 19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20" name="Text Box 20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or 21"/>
          <p:cNvCxnSpPr/>
          <p:nvPr/>
        </p:nvCxnSpPr>
        <p:spPr>
          <a:xfrm>
            <a:off x="685800" y="4916487"/>
            <a:ext cx="7924800" cy="4762"/>
          </a:xfrm>
          <a:prstGeom prst="line">
            <a:avLst/>
          </a:prstGeom>
          <a:noFill/>
          <a:ln>
            <a:solidFill>
              <a:srgbClr val="E9E9E8"/>
            </a:solidFill>
            <a:round/>
            <a:headEnd/>
            <a:tailEnd/>
          </a:ln>
          <a:effectLst>
            <a:outerShdw blurRad="63500" dir="0" dist="0">
              <a:srgbClr val="000000">
                <a:alpha val="54999"/>
              </a:srgbClr>
            </a:outerShdw>
          </a:effectLst>
        </p:spPr>
      </p:cxnSp>
      <p:sp>
        <p:nvSpPr>
          <p:cNvPr id="23" name="Text Box 23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4" name="Text Box 24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25" name="Text Box 25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6" name="Text Box 26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7" name="Text Box 27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8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9" name="Text Box 2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30" name="Text Box 30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31" name="Text Box 31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32" name="Text Box 32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or 33"/>
          <p:cNvCxnSpPr/>
          <p:nvPr/>
        </p:nvCxnSpPr>
        <p:spPr>
          <a:xfrm>
            <a:off x="563562" y="2179637"/>
            <a:ext cx="3748087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63500" dir="0" dist="0">
              <a:srgbClr val="000000">
                <a:alpha val="54999"/>
              </a:srgbClr>
            </a:outerShdw>
          </a:effectLst>
        </p:spPr>
      </p:cxnSp>
      <p:cxnSp>
        <p:nvCxnSpPr>
          <p:cNvPr id="35" name="Connector 35"/>
          <p:cNvCxnSpPr/>
          <p:nvPr/>
        </p:nvCxnSpPr>
        <p:spPr>
          <a:xfrm>
            <a:off x="4754562" y="2179637"/>
            <a:ext cx="3749675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63500" dir="0" dist="0">
              <a:srgbClr val="000000">
                <a:alpha val="54999"/>
              </a:srgbClr>
            </a:outerShdw>
          </a:effectLst>
        </p:spPr>
      </p:cxnSp>
      <p:sp>
        <p:nvSpPr>
          <p:cNvPr id="37" name="Text Box 37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8" name="Text Box 3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39" name="Text Box 39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40" name="Text Box 40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1" name="Text Box 41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42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43" name="Text Box 4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44" name="Text Box 44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5" name="Text Box 45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6" name="Text Box 46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47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48" name="Text Box 4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49" name="Text Box 49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0" name="Text Box 50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1" name="Text Box 51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52"/>
          <p:cNvSpPr>
            <a:spLocks/>
          </p:cNvSpPr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53" name="Text Box 5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54" name="Text Box 54"/>
          <p:cNvSpPr>
            <a:spLocks/>
          </p:cNvSpPr>
          <p:nvPr>
            <p:ph idx="2" sz="half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5" name="Text Box 55"/>
          <p:cNvSpPr>
            <a:spLocks/>
          </p:cNvSpPr>
          <p:nvPr>
            <p:ph idx="4" sz="quarter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ln>
            <a:noFill/>
          </a:ln>
        </p:spPr>
        <p:txBody>
          <a:bodyPr anchor="ctr" bIns="0" lIns="0" numCol="1" rIns="0" tIns="0"/>
          <a:lstStyle/>
          <a:p>
            <a:pPr algn="ctr"/>
            <a:r>
              <a:rPr dirty="0" lang="en-US" smtClean="0" sz="160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56" name="Text Box 56"/>
          <p:cNvSpPr>
            <a:spLocks/>
          </p:cNvSpPr>
          <p:nvPr>
            <p:ph idx="3" sz="quarter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ransition>
    <p:pull dir="r"/>
  </p:transition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200" u="none">
          <a:solidFill>
            <a:srgbClr val="F9F9F9"/>
          </a:solidFill>
          <a:latin charset="0" pitchFamily="18" typeface="Constantia"/>
        </a:defRPr>
      </a:lvl1pPr>
    </p:titleStyle>
    <p:bodyStyle>
      <a:lvl1pPr algn="l" defTabSz="914400" fontAlgn="base" indent="-273050" marL="273050" rtl="0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85000"/>
        <a:buFont charset="2" pitchFamily="18" typeface="Wingdings 2"/>
        <a:buChar char=""/>
        <a:defRPr b="0" baseline="0" dirty="0" i="0" lang="en-US" smtClean="0" sz="2600" u="none">
          <a:solidFill>
            <a:schemeClr val="tx1"/>
          </a:solidFill>
          <a:latin charset="0" pitchFamily="18" typeface="Constantia"/>
        </a:defRPr>
      </a:lvl1pPr>
      <a:lvl2pPr indent="-273050" marL="6397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2400" u="none">
          <a:solidFill>
            <a:schemeClr val="tx2"/>
          </a:solidFill>
          <a:latin charset="0" pitchFamily="18" typeface="Constantia"/>
        </a:defRPr>
      </a:lvl2pPr>
      <a:lvl3pPr indent="-228600" marL="1004887">
        <a:lnSpc>
          <a:spcPct val="100000"/>
        </a:lnSpc>
        <a:spcBef>
          <a:spcPts val="300"/>
        </a:spcBef>
        <a:spcAft>
          <a:spcPct val="0"/>
        </a:spcAft>
        <a:buClr>
          <a:srgbClr val="B37732"/>
        </a:buClr>
        <a:buSzPct val="85000"/>
        <a:buFont charset="2" pitchFamily="18" typeface="Wingdings 2"/>
        <a:buChar char=""/>
        <a:defRPr b="0" dirty="0" i="0" lang="en-US" smtClean="0" sz="2100" u="none">
          <a:solidFill>
            <a:schemeClr val="tx1"/>
          </a:solidFill>
          <a:latin charset="0" pitchFamily="18" typeface="Constantia"/>
        </a:defRPr>
      </a:lvl3pPr>
      <a:lvl4pPr indent="-228600" marL="1279525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900" u="none">
          <a:solidFill>
            <a:schemeClr val="tx1"/>
          </a:solidFill>
          <a:latin charset="0" pitchFamily="18" typeface="Constantia"/>
        </a:defRPr>
      </a:lvl4pPr>
      <a:lvl5pPr indent="-228600" marL="1554162">
        <a:lnSpc>
          <a:spcPct val="100000"/>
        </a:lnSpc>
        <a:spcBef>
          <a:spcPts val="300"/>
        </a:spcBef>
        <a:spcAft>
          <a:spcPct val="0"/>
        </a:spcAft>
        <a:buClr>
          <a:srgbClr val="D6903D"/>
        </a:buClr>
        <a:buSzPct val="85000"/>
        <a:buFont charset="2" pitchFamily="18" typeface="Wingdings 2"/>
        <a:buChar char=""/>
        <a:defRPr b="0" dirty="0" i="0" lang="en-US" smtClean="0" sz="1600" u="none">
          <a:solidFill>
            <a:schemeClr val="tx1"/>
          </a:solidFill>
          <a:latin charset="0" pitchFamily="18" typeface="Constantia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Constantia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Constantia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2.png" Type="http://schemas.openxmlformats.org/officeDocument/2006/relationships/image"/><Relationship Id="rId1" Target="../slideLayouts/slideLayout18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1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0.xml.rels><?xml version="1.0" encoding="UTF-8" standalone="yes"?><Relationships xmlns="http://schemas.openxmlformats.org/package/2006/relationships"><Relationship Id="rId2" Target="../media/image18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1.xml.rels><?xml version="1.0" encoding="UTF-8" standalone="yes"?><Relationships xmlns="http://schemas.openxmlformats.org/package/2006/relationships"><Relationship Id="rId2" Target="../media/image18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2.xml.rels><?xml version="1.0" encoding="UTF-8" standalone="yes"?><Relationships xmlns="http://schemas.openxmlformats.org/package/2006/relationships"><Relationship Id="rId2" Target="../media/image18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3.xml.rels><?xml version="1.0" encoding="UTF-8" standalone="yes"?><Relationships xmlns="http://schemas.openxmlformats.org/package/2006/relationships"><Relationship Id="rId2" Target="../media/image189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4.xml.rels><?xml version="1.0" encoding="UTF-8" standalone="yes"?><Relationships xmlns="http://schemas.openxmlformats.org/package/2006/relationships"><Relationship Id="rId3" Target="../media/image191.png" Type="http://schemas.openxmlformats.org/officeDocument/2006/relationships/image"/><Relationship Id="rId2" Target="../media/image190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05.xml.rels><?xml version="1.0" encoding="UTF-8" standalone="yes"?><Relationships xmlns="http://schemas.openxmlformats.org/package/2006/relationships"><Relationship Id="rId3" Target="../media/image193.png" Type="http://schemas.openxmlformats.org/officeDocument/2006/relationships/image"/><Relationship Id="rId2" Target="../media/image19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1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4" Target="../media/image21.jpeg" Type="http://schemas.openxmlformats.org/officeDocument/2006/relationships/image"/><Relationship Id="rId3" Target="../media/image20.jpeg" Type="http://schemas.openxmlformats.org/officeDocument/2006/relationships/image"/><Relationship Id="rId2" Target="../media/image1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23.jpeg" Type="http://schemas.openxmlformats.org/officeDocument/2006/relationships/image"/><Relationship Id="rId2" Target="../media/image2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media/image2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4" Target="../media/image27.jpeg" Type="http://schemas.openxmlformats.org/officeDocument/2006/relationships/image"/><Relationship Id="rId3" Target="../media/image26.jpeg" Type="http://schemas.openxmlformats.org/officeDocument/2006/relationships/image"/><Relationship Id="rId2" Target="../media/image25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14" Target="../media/image39.jpeg" Type="http://schemas.openxmlformats.org/officeDocument/2006/relationships/image"/><Relationship Id="rId13" Target="../media/image38.jpeg" Type="http://schemas.openxmlformats.org/officeDocument/2006/relationships/image"/><Relationship Id="rId12" Target="../media/image37.jpeg" Type="http://schemas.openxmlformats.org/officeDocument/2006/relationships/image"/><Relationship Id="rId11" Target="../media/image32.jpeg" Type="http://schemas.openxmlformats.org/officeDocument/2006/relationships/image"/><Relationship Id="rId10" Target="../media/image36.jpeg" Type="http://schemas.openxmlformats.org/officeDocument/2006/relationships/image"/><Relationship Id="rId9" Target="../media/image35.jpeg" Type="http://schemas.openxmlformats.org/officeDocument/2006/relationships/image"/><Relationship Id="rId8" Target="../media/image34.jpeg" Type="http://schemas.openxmlformats.org/officeDocument/2006/relationships/image"/><Relationship Id="rId7" Target="../media/image33.jpeg" Type="http://schemas.openxmlformats.org/officeDocument/2006/relationships/image"/><Relationship Id="rId6" Target="../media/image32.jpeg" Type="http://schemas.openxmlformats.org/officeDocument/2006/relationships/image"/><Relationship Id="rId5" Target="../media/image31.jpeg" Type="http://schemas.openxmlformats.org/officeDocument/2006/relationships/image"/><Relationship Id="rId4" Target="../media/image30.jpeg" Type="http://schemas.openxmlformats.org/officeDocument/2006/relationships/image"/><Relationship Id="rId3" Target="../media/image29.jpeg" Type="http://schemas.openxmlformats.org/officeDocument/2006/relationships/image"/><Relationship Id="rId2" Target="../media/image28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3" Target="../media/image41.png" Type="http://schemas.openxmlformats.org/officeDocument/2006/relationships/image"/><Relationship Id="rId2" Target="../media/image4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4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3" Target="../media/image44.png" Type="http://schemas.openxmlformats.org/officeDocument/2006/relationships/image"/><Relationship Id="rId2" Target="../media/image4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3" Target="../media/image46.png" Type="http://schemas.openxmlformats.org/officeDocument/2006/relationships/image"/><Relationship Id="rId2" Target="../media/image45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5" Target="../media/image48.jpeg" Type="http://schemas.openxmlformats.org/officeDocument/2006/relationships/image"/><Relationship Id="rId4" Target="../media/image47.png" Type="http://schemas.openxmlformats.org/officeDocument/2006/relationships/image"/><Relationship Id="rId3" Target="https://sr.wikipedia.org/wiki/%D0%A1%D0%BB%D0%B8%D0%B2" TargetMode="External" Type="http://schemas.openxmlformats.org/officeDocument/2006/relationships/hyperlink"/><Relationship Id="rId2" Target="https://sr.wikipedia.org/wiki/%D0%9D%D0%B8%D0%BB" TargetMode="External" Type="http://schemas.openxmlformats.org/officeDocument/2006/relationships/hyperlink"/><Relationship Id="rId1" Target="../slideLayouts/slideLayout29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4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media/image5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3" Target="../media/image52.jpeg" Type="http://schemas.openxmlformats.org/officeDocument/2006/relationships/image"/><Relationship Id="rId2" Target="../media/image5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2" Target="../media/image5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5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1" Target="../slideLayouts/slideLayout29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1" Target="../slideLayouts/slideLayout29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3" Target="../media/image5.jpe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3" Target="../media/image56.png" Type="http://schemas.openxmlformats.org/officeDocument/2006/relationships/image"/><Relationship Id="rId2" Target="../media/image55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5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2" Target="../media/image5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2" Target="../media/image5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4" Target="../media/image59.jpeg" Type="http://schemas.openxmlformats.org/officeDocument/2006/relationships/image"/><Relationship Id="rId3" Target="../media/image59.jpeg" Type="http://schemas.openxmlformats.org/officeDocument/2006/relationships/image"/><Relationship Id="rId2" Target="../media/image5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3" Target="../media/image59.jpeg" Type="http://schemas.openxmlformats.org/officeDocument/2006/relationships/image"/><Relationship Id="rId2" Target="../media/image5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6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3" Target="../media/image62.png" Type="http://schemas.openxmlformats.org/officeDocument/2006/relationships/image"/><Relationship Id="rId2" Target="../media/image61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6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2" Target="../media/image64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2" Target="../media/image65.pn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3" Target="../media/image67.jpeg" Type="http://schemas.openxmlformats.org/officeDocument/2006/relationships/image"/><Relationship Id="rId2" Target="../media/image66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3" Target="../media/image69.png" Type="http://schemas.openxmlformats.org/officeDocument/2006/relationships/image"/><Relationship Id="rId2" Target="../media/image68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2" Target="../media/image70.pn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7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2" Target="../media/image7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2" Target="../media/image7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2" Target="../media/image7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2" Target="../media/image7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3" Target="../media/image77.jpeg" Type="http://schemas.openxmlformats.org/officeDocument/2006/relationships/image"/><Relationship Id="rId2" Target="../media/image7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3" Target="../media/image8.jpeg" Type="http://schemas.openxmlformats.org/officeDocument/2006/relationships/image"/><Relationship Id="rId2" Target="../media/image7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2" Target="../media/image78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2" Target="../media/image7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2" Target="../media/image8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2" Target="../media/image8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2" Target="../media/image8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2" Target="../media/image8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3" Target="../media/image85.png" Type="http://schemas.openxmlformats.org/officeDocument/2006/relationships/image"/><Relationship Id="rId2" Target="../media/image8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3" Target="../media/image87.jpeg" Type="http://schemas.openxmlformats.org/officeDocument/2006/relationships/image"/><Relationship Id="rId2" Target="../media/image86.pn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2" Target="../media/image88.pn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3" Target="../media/image90.jpeg" Type="http://schemas.openxmlformats.org/officeDocument/2006/relationships/image"/><Relationship Id="rId2" Target="../media/image89.pn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3" Target="../media/image10.jpeg" Type="http://schemas.openxmlformats.org/officeDocument/2006/relationships/image"/><Relationship Id="rId2" Target="../media/image9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6" Target="../media/image95.jpeg" Type="http://schemas.openxmlformats.org/officeDocument/2006/relationships/image"/><Relationship Id="rId5" Target="../media/image94.jpeg" Type="http://schemas.openxmlformats.org/officeDocument/2006/relationships/image"/><Relationship Id="rId4" Target="../media/image93.jpeg" Type="http://schemas.openxmlformats.org/officeDocument/2006/relationships/image"/><Relationship Id="rId3" Target="../media/image92.jpeg" Type="http://schemas.openxmlformats.org/officeDocument/2006/relationships/image"/><Relationship Id="rId2" Target="../media/image91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13" Target="../media/image106.jpeg" Type="http://schemas.openxmlformats.org/officeDocument/2006/relationships/image"/><Relationship Id="rId12" Target="../media/image105.jpeg" Type="http://schemas.openxmlformats.org/officeDocument/2006/relationships/image"/><Relationship Id="rId11" Target="../media/image104.jpeg" Type="http://schemas.openxmlformats.org/officeDocument/2006/relationships/image"/><Relationship Id="rId10" Target="../media/image103.jpeg" Type="http://schemas.openxmlformats.org/officeDocument/2006/relationships/image"/><Relationship Id="rId9" Target="../media/image102.jpeg" Type="http://schemas.openxmlformats.org/officeDocument/2006/relationships/image"/><Relationship Id="rId8" Target="../media/image101.jpeg" Type="http://schemas.openxmlformats.org/officeDocument/2006/relationships/image"/><Relationship Id="rId7" Target="../media/image100.jpeg" Type="http://schemas.openxmlformats.org/officeDocument/2006/relationships/image"/><Relationship Id="rId6" Target="../media/image99.jpeg" Type="http://schemas.openxmlformats.org/officeDocument/2006/relationships/image"/><Relationship Id="rId5" Target="../media/image98.jpeg" Type="http://schemas.openxmlformats.org/officeDocument/2006/relationships/image"/><Relationship Id="rId4" Target="../media/image97.jpeg" Type="http://schemas.openxmlformats.org/officeDocument/2006/relationships/image"/><Relationship Id="rId3" Target="../media/image96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73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2" Target="../media/image107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2" Target="../media/image108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8" Target="../media/image115.jpeg" Type="http://schemas.openxmlformats.org/officeDocument/2006/relationships/image"/><Relationship Id="rId7" Target="../media/image114.jpeg" Type="http://schemas.openxmlformats.org/officeDocument/2006/relationships/image"/><Relationship Id="rId6" Target="../media/image113.jpeg" Type="http://schemas.openxmlformats.org/officeDocument/2006/relationships/image"/><Relationship Id="rId5" Target="../media/image112.jpeg" Type="http://schemas.openxmlformats.org/officeDocument/2006/relationships/image"/><Relationship Id="rId4" Target="../media/image111.jpeg" Type="http://schemas.openxmlformats.org/officeDocument/2006/relationships/image"/><Relationship Id="rId3" Target="../media/image110.jpeg" Type="http://schemas.openxmlformats.org/officeDocument/2006/relationships/image"/><Relationship Id="rId2" Target="../media/image109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2" Target="../media/image116.jpeg" Type="http://schemas.openxmlformats.org/officeDocument/2006/relationships/image"/><Relationship Id="rId1" Target="../slideLayouts/slideLayout73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2" Target="../media/image11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2" Target="../media/image11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7" Target="../media/image123.jpeg" Type="http://schemas.openxmlformats.org/officeDocument/2006/relationships/image"/><Relationship Id="rId6" Target="../media/image122.jpeg" Type="http://schemas.openxmlformats.org/officeDocument/2006/relationships/image"/><Relationship Id="rId5" Target="../media/image121.jpeg" Type="http://schemas.openxmlformats.org/officeDocument/2006/relationships/image"/><Relationship Id="rId4" Target="../media/image120.jpeg" Type="http://schemas.openxmlformats.org/officeDocument/2006/relationships/image"/><Relationship Id="rId3" Target="../media/image119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29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2" Target="../media/image12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media/image1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0.xml.rels><?xml version="1.0" encoding="UTF-8" standalone="yes"?><Relationships xmlns="http://schemas.openxmlformats.org/package/2006/relationships"><Relationship Id="rId4" Target="../media/image127.png" Type="http://schemas.openxmlformats.org/officeDocument/2006/relationships/image"/><Relationship Id="rId3" Target="../media/image126.png" Type="http://schemas.openxmlformats.org/officeDocument/2006/relationships/image"/><Relationship Id="rId2" Target="../media/image12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1.xml.rels><?xml version="1.0" encoding="UTF-8" standalone="yes"?><Relationships xmlns="http://schemas.openxmlformats.org/package/2006/relationships"><Relationship Id="rId4" Target="../media/image130.png" Type="http://schemas.openxmlformats.org/officeDocument/2006/relationships/image"/><Relationship Id="rId3" Target="../media/image129.png" Type="http://schemas.openxmlformats.org/officeDocument/2006/relationships/image"/><Relationship Id="rId2" Target="../media/image128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2.xml.rels><?xml version="1.0" encoding="UTF-8" standalone="yes"?><Relationships xmlns="http://schemas.openxmlformats.org/package/2006/relationships"><Relationship Id="rId3" Target="../media/image132.jpeg" Type="http://schemas.openxmlformats.org/officeDocument/2006/relationships/image"/><Relationship Id="rId2" Target="../media/image131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3.xml.rels><?xml version="1.0" encoding="UTF-8" standalone="yes"?><Relationships xmlns="http://schemas.openxmlformats.org/package/2006/relationships"><Relationship Id="rId3" Target="../media/image134.jpeg" Type="http://schemas.openxmlformats.org/officeDocument/2006/relationships/image"/><Relationship Id="rId2" Target="../media/image13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4.xml.rels><?xml version="1.0" encoding="UTF-8" standalone="yes"?><Relationships xmlns="http://schemas.openxmlformats.org/package/2006/relationships"><Relationship Id="rId3" Target="../media/image136.jpeg" Type="http://schemas.openxmlformats.org/officeDocument/2006/relationships/image"/><Relationship Id="rId2" Target="../media/image135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5.xml.rels><?xml version="1.0" encoding="UTF-8" standalone="yes"?><Relationships xmlns="http://schemas.openxmlformats.org/package/2006/relationships"><Relationship Id="rId3" Target="../media/image138.jpeg" Type="http://schemas.openxmlformats.org/officeDocument/2006/relationships/image"/><Relationship Id="rId2" Target="../media/image137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6.xml.rels><?xml version="1.0" encoding="UTF-8" standalone="yes"?><Relationships xmlns="http://schemas.openxmlformats.org/package/2006/relationships"><Relationship Id="rId3" Target="../media/image140.jpeg" Type="http://schemas.openxmlformats.org/officeDocument/2006/relationships/image"/><Relationship Id="rId2" Target="../media/image139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7.xml.rels><?xml version="1.0" encoding="UTF-8" standalone="yes"?><Relationships xmlns="http://schemas.openxmlformats.org/package/2006/relationships"><Relationship Id="rId2" Target="../media/image141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8.xml.rels><?xml version="1.0" encoding="UTF-8" standalone="yes"?><Relationships xmlns="http://schemas.openxmlformats.org/package/2006/relationships"><Relationship Id="rId2" Target="../media/image14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79.xml.rels><?xml version="1.0" encoding="UTF-8" standalone="yes"?><Relationships xmlns="http://schemas.openxmlformats.org/package/2006/relationships"><Relationship Id="rId2" Target="../media/image14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4" Target="../media/image14.jpeg" Type="http://schemas.openxmlformats.org/officeDocument/2006/relationships/image"/><Relationship Id="rId3" Target="../media/image13.jpeg" Type="http://schemas.openxmlformats.org/officeDocument/2006/relationships/image"/><Relationship Id="rId2" Target="../media/image1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0.xml.rels><?xml version="1.0" encoding="UTF-8" standalone="yes"?><Relationships xmlns="http://schemas.openxmlformats.org/package/2006/relationships"><Relationship Id="rId2" Target="../media/image14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1.xml.rels><?xml version="1.0" encoding="UTF-8" standalone="yes"?><Relationships xmlns="http://schemas.openxmlformats.org/package/2006/relationships"><Relationship Id="rId2" Target="../media/image145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2.xml.rels><?xml version="1.0" encoding="UTF-8" standalone="yes"?><Relationships xmlns="http://schemas.openxmlformats.org/package/2006/relationships"><Relationship Id="rId5" Target="../media/image149.jpeg" Type="http://schemas.openxmlformats.org/officeDocument/2006/relationships/image"/><Relationship Id="rId4" Target="../media/image148.jpeg" Type="http://schemas.openxmlformats.org/officeDocument/2006/relationships/image"/><Relationship Id="rId3" Target="../media/image147.jpeg" Type="http://schemas.openxmlformats.org/officeDocument/2006/relationships/image"/><Relationship Id="rId2" Target="../media/image14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3.xml.rels><?xml version="1.0" encoding="UTF-8" standalone="yes"?><Relationships xmlns="http://schemas.openxmlformats.org/package/2006/relationships"><Relationship Id="rId2" Target="../media/image15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4.xml.rels><?xml version="1.0" encoding="UTF-8" standalone="yes"?><Relationships xmlns="http://schemas.openxmlformats.org/package/2006/relationships"><Relationship Id="rId3" Target="../media/image152.png" Type="http://schemas.openxmlformats.org/officeDocument/2006/relationships/image"/><Relationship Id="rId2" Target="../media/image151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5.xml.rels><?xml version="1.0" encoding="UTF-8" standalone="yes"?><Relationships xmlns="http://schemas.openxmlformats.org/package/2006/relationships"><Relationship Id="rId2" Target="../media/image15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6.xml.rels><?xml version="1.0" encoding="UTF-8" standalone="yes"?><Relationships xmlns="http://schemas.openxmlformats.org/package/2006/relationships"><Relationship Id="rId4" Target="../media/image156.jpeg" Type="http://schemas.openxmlformats.org/officeDocument/2006/relationships/image"/><Relationship Id="rId3" Target="../media/image155.png" Type="http://schemas.openxmlformats.org/officeDocument/2006/relationships/image"/><Relationship Id="rId2" Target="../media/image15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7.xml.rels><?xml version="1.0" encoding="UTF-8" standalone="yes"?><Relationships xmlns="http://schemas.openxmlformats.org/package/2006/relationships"><Relationship Id="rId4" Target="../media/image159.jpeg" Type="http://schemas.openxmlformats.org/officeDocument/2006/relationships/image"/><Relationship Id="rId3" Target="../media/image158.jpeg" Type="http://schemas.openxmlformats.org/officeDocument/2006/relationships/image"/><Relationship Id="rId2" Target="../media/image157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8.xml.rels><?xml version="1.0" encoding="UTF-8" standalone="yes"?><Relationships xmlns="http://schemas.openxmlformats.org/package/2006/relationships"><Relationship Id="rId3" Target="../media/image161.jpeg" Type="http://schemas.openxmlformats.org/officeDocument/2006/relationships/image"/><Relationship Id="rId2" Target="../media/image160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89.xml.rels><?xml version="1.0" encoding="UTF-8" standalone="yes"?><Relationships xmlns="http://schemas.openxmlformats.org/package/2006/relationships"><Relationship Id="rId2" Target="../media/image162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15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0.xml.rels><?xml version="1.0" encoding="UTF-8" standalone="yes"?><Relationships xmlns="http://schemas.openxmlformats.org/package/2006/relationships"><Relationship Id="rId3" Target="../media/image164.jpeg" Type="http://schemas.openxmlformats.org/officeDocument/2006/relationships/image"/><Relationship Id="rId2" Target="../media/image163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1.xml.rels><?xml version="1.0" encoding="UTF-8" standalone="yes"?><Relationships xmlns="http://schemas.openxmlformats.org/package/2006/relationships"><Relationship Id="rId3" Target="../media/image166.jpeg" Type="http://schemas.openxmlformats.org/officeDocument/2006/relationships/image"/><Relationship Id="rId2" Target="../media/image165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2.xml.rels><?xml version="1.0" encoding="UTF-8" standalone="yes"?><Relationships xmlns="http://schemas.openxmlformats.org/package/2006/relationships"><Relationship Id="rId3" Target="../media/image168.jpeg" Type="http://schemas.openxmlformats.org/officeDocument/2006/relationships/image"/><Relationship Id="rId2" Target="../media/image167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3.xml.rels><?xml version="1.0" encoding="UTF-8" standalone="yes"?><Relationships xmlns="http://schemas.openxmlformats.org/package/2006/relationships"><Relationship Id="rId4" Target="../media/image171.jpeg" Type="http://schemas.openxmlformats.org/officeDocument/2006/relationships/image"/><Relationship Id="rId3" Target="../media/image170.jpeg" Type="http://schemas.openxmlformats.org/officeDocument/2006/relationships/image"/><Relationship Id="rId2" Target="../media/image16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4.xml.rels><?xml version="1.0" encoding="UTF-8" standalone="yes"?><Relationships xmlns="http://schemas.openxmlformats.org/package/2006/relationships"><Relationship Id="rId3" Target="../media/image173.jpeg" Type="http://schemas.openxmlformats.org/officeDocument/2006/relationships/image"/><Relationship Id="rId2" Target="../media/image17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5.xml.rels><?xml version="1.0" encoding="UTF-8" standalone="yes"?><Relationships xmlns="http://schemas.openxmlformats.org/package/2006/relationships"><Relationship Id="rId3" Target="../media/image175.jpeg" Type="http://schemas.openxmlformats.org/officeDocument/2006/relationships/image"/><Relationship Id="rId2" Target="../media/image174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6.xml.rels><?xml version="1.0" encoding="UTF-8" standalone="yes"?><Relationships xmlns="http://schemas.openxmlformats.org/package/2006/relationships"><Relationship Id="rId4" Target="../media/image178.jpeg" Type="http://schemas.openxmlformats.org/officeDocument/2006/relationships/image"/><Relationship Id="rId3" Target="../media/image177.png" Type="http://schemas.openxmlformats.org/officeDocument/2006/relationships/image"/><Relationship Id="rId2" Target="../media/image176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7.xml.rels><?xml version="1.0" encoding="UTF-8" standalone="yes"?><Relationships xmlns="http://schemas.openxmlformats.org/package/2006/relationships"><Relationship Id="rId4" Target="../media/image181.jpeg" Type="http://schemas.openxmlformats.org/officeDocument/2006/relationships/image"/><Relationship Id="rId3" Target="../media/image180.jpeg" Type="http://schemas.openxmlformats.org/officeDocument/2006/relationships/image"/><Relationship Id="rId2" Target="../media/image179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8.xml.rels><?xml version="1.0" encoding="UTF-8" standalone="yes"?><Relationships xmlns="http://schemas.openxmlformats.org/package/2006/relationships"><Relationship Id="rId3" Target="../media/image183.png" Type="http://schemas.openxmlformats.org/officeDocument/2006/relationships/image"/><Relationship Id="rId2" Target="../media/image182.pn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99.xml.rels><?xml version="1.0" encoding="UTF-8" standalone="yes"?><Relationships xmlns="http://schemas.openxmlformats.org/package/2006/relationships"><Relationship Id="rId3" Target="../media/image185.jpeg" Type="http://schemas.openxmlformats.org/officeDocument/2006/relationships/image"/><Relationship Id="rId2" Target="../media/image184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78"/>
          <p:cNvSpPr>
            <a:spLocks/>
          </p:cNvSpPr>
          <p:nvPr>
            <p:ph type="subTitle"/>
          </p:nvPr>
        </p:nvSpPr>
        <p:spPr>
          <a:xfrm>
            <a:off x="457200" y="3700462"/>
            <a:ext cx="8305800" cy="11430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366712">
              <a:buNone/>
              <a:defRPr dirty="0" lang="en-US" smtClean="0"/>
            </a:lvl2pPr>
            <a:lvl3pPr algn="ctr" marL="776287">
              <a:buNone/>
              <a:defRPr dirty="0" lang="en-US" smtClean="0"/>
            </a:lvl3pPr>
            <a:lvl4pPr algn="ctr" marL="1050925">
              <a:buNone/>
              <a:defRPr dirty="0" lang="en-US" smtClean="0"/>
            </a:lvl4pPr>
            <a:lvl5pPr algn="ctr" marL="1325562">
              <a:buNone/>
              <a:defRPr dirty="0" lang="en-US" smtClean="0"/>
            </a:lvl5pPr>
          </a:lstStyle>
          <a:p>
            <a:endParaRPr/>
          </a:p>
        </p:txBody>
      </p:sp>
      <p:sp>
        <p:nvSpPr>
          <p:cNvPr id="79" name="Text Box 79"/>
          <p:cNvSpPr>
            <a:spLocks/>
          </p:cNvSpPr>
          <p:nvPr>
            <p:ph type="ctrTitle"/>
          </p:nvPr>
        </p:nvSpPr>
        <p:spPr>
          <a:xfrm>
            <a:off x="457200" y="1433512"/>
            <a:ext cx="8305800" cy="1981200"/>
          </a:xfrm>
          <a:prstGeom prst="rect">
            <a:avLst/>
          </a:prstGeom>
        </p:spPr>
        <p:txBody>
          <a:bodyPr anchor="b" numCol="1" wrap="square"/>
          <a:lstStyle>
            <a:lvl1pPr>
              <a:defRPr dirty="0" lang="en-US" smtClean="0"/>
            </a:lvl1pPr>
          </a:lstStyle>
          <a:p>
            <a:endParaRPr/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6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 Box 82"/>
          <p:cNvSpPr txBox="1">
            <a:spLocks/>
          </p:cNvSpPr>
          <p:nvPr/>
        </p:nvSpPr>
        <p:spPr>
          <a:xfrm>
            <a:off x="6588125" y="5949950"/>
            <a:ext cx="1303337" cy="4921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600">
                <a:solidFill>
                  <a:srgbClr val="C00000"/>
                </a:solidFill>
              </a:rPr>
              <a:t>Египат</a:t>
            </a:r>
          </a:p>
        </p:txBody>
      </p:sp>
    </p:spTree>
  </p:cSld>
  <p:clrMapOvr>
    <a:masterClrMapping/>
  </p:clrMapOvr>
  <p:transition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48037" y="0"/>
            <a:ext cx="53387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Text Box 129"/>
          <p:cNvSpPr txBox="1">
            <a:spLocks/>
          </p:cNvSpPr>
          <p:nvPr/>
        </p:nvSpPr>
        <p:spPr>
          <a:xfrm>
            <a:off x="323850" y="1268412"/>
            <a:ext cx="23796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Део средњег и </a:t>
            </a:r>
          </a:p>
          <a:p>
            <a:pPr indent="0" marL="0"/>
            <a:r>
              <a:rPr dirty="0" lang="en-US" smtClean="0"/>
              <a:t>доњи Нил у Египту</a:t>
            </a:r>
          </a:p>
        </p:txBody>
      </p:sp>
    </p:spTree>
  </p:cSld>
  <p:clrMapOvr>
    <a:masterClrMapping/>
  </p:clrMapOvr>
  <p:transition>
    <p:pull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 Box 685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86" name="Text Box 686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87" name="Picture 68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5412"/>
            <a:ext cx="9144000" cy="660717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Text Box 689"/>
          <p:cNvSpPr txBox="1">
            <a:spLocks/>
          </p:cNvSpPr>
          <p:nvPr/>
        </p:nvSpPr>
        <p:spPr>
          <a:xfrm>
            <a:off x="3357562" y="1500187"/>
            <a:ext cx="1876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Шарм ел Шеик</a:t>
            </a:r>
          </a:p>
        </p:txBody>
      </p:sp>
    </p:spTree>
  </p:cSld>
  <p:clrMapOvr>
    <a:masterClrMapping/>
  </p:clrMapOvr>
  <p:transition>
    <p:pull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 Box 690"/>
          <p:cNvSpPr txBox="1">
            <a:spLocks/>
          </p:cNvSpPr>
          <p:nvPr/>
        </p:nvSpPr>
        <p:spPr>
          <a:xfrm>
            <a:off x="2103437" y="136525"/>
            <a:ext cx="5348287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3200"/>
              <a:t>Гребен Ајкула</a:t>
            </a:r>
          </a:p>
        </p:txBody>
      </p:sp>
      <p:pic>
        <p:nvPicPr>
          <p:cNvPr id="691" name="Picture 691"/>
          <p:cNvPicPr>
            <a:picLocks noChangeAspect="1"/>
          </p:cNvPicPr>
          <p:nvPr/>
        </p:nvPicPr>
        <p:blipFill>
          <a:blip r:embed="rId2"/>
          <a:srcRect b="1694" t="3391"/>
          <a:stretch/>
        </p:blipFill>
        <p:spPr>
          <a:xfrm>
            <a:off x="0" y="1341437"/>
            <a:ext cx="9197975" cy="551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 Box 693"/>
          <p:cNvSpPr txBox="1">
            <a:spLocks/>
          </p:cNvSpPr>
          <p:nvPr/>
        </p:nvSpPr>
        <p:spPr>
          <a:xfrm>
            <a:off x="323850" y="188912"/>
            <a:ext cx="8569325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3200"/>
              <a:t>Дахаб – у подножју Синајских планина</a:t>
            </a:r>
          </a:p>
        </p:txBody>
      </p:sp>
      <p:pic>
        <p:nvPicPr>
          <p:cNvPr id="694" name="Picture 694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0" y="903287"/>
            <a:ext cx="9177337" cy="5954712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ext Box 696"/>
          <p:cNvSpPr>
            <a:spLocks/>
          </p:cNvSpPr>
          <p:nvPr/>
        </p:nvSpPr>
        <p:spPr>
          <a:xfrm>
            <a:off x="2124075" y="404812"/>
            <a:ext cx="5184775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3200"/>
              <a:t>Дахаб – корални гребен</a:t>
            </a:r>
          </a:p>
        </p:txBody>
      </p:sp>
      <p:pic>
        <p:nvPicPr>
          <p:cNvPr id="697" name="Picture 69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628775"/>
            <a:ext cx="9156700" cy="515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Picture 699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0" y="1803400"/>
            <a:ext cx="9169400" cy="5054600"/>
          </a:xfrm>
          <a:prstGeom prst="rect">
            <a:avLst/>
          </a:prstGeom>
        </p:spPr>
      </p:pic>
      <p:pic>
        <p:nvPicPr>
          <p:cNvPr id="701" name="Picture 70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850" y="146050"/>
            <a:ext cx="8242300" cy="12319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Picture 703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-26987" y="1200150"/>
            <a:ext cx="9197975" cy="5541962"/>
          </a:xfrm>
          <a:prstGeom prst="rect">
            <a:avLst/>
          </a:prstGeom>
        </p:spPr>
      </p:pic>
      <p:pic>
        <p:nvPicPr>
          <p:cNvPr id="705" name="Picture 70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850" y="109537"/>
            <a:ext cx="8242300" cy="83502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20650"/>
            <a:ext cx="6626225" cy="66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 Box 132"/>
          <p:cNvSpPr>
            <a:spLocks/>
          </p:cNvSpPr>
          <p:nvPr/>
        </p:nvSpPr>
        <p:spPr>
          <a:xfrm>
            <a:off x="3929062" y="4643437"/>
            <a:ext cx="2678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Синај - око 60.000 km</a:t>
            </a:r>
            <a:r>
              <a:rPr baseline="30000" dirty="0" lang="en-US" smtClean="0">
                <a:solidFill>
                  <a:srgbClr val="FFFF00"/>
                </a:solidFill>
              </a:rPr>
              <a:t>2</a:t>
            </a:r>
          </a:p>
        </p:txBody>
      </p:sp>
    </p:spTree>
  </p:cSld>
  <p:clrMapOvr>
    <a:masterClrMapping/>
  </p:clrMapOvr>
  <p:transition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 Box 133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134" name="Text Box 134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135" name="Picture 1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52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7"/>
          <p:cNvPicPr>
            <a:picLocks noChangeAspect="1"/>
          </p:cNvPicPr>
          <p:nvPr/>
        </p:nvPicPr>
        <p:blipFill>
          <a:blip r:embed="rId2"/>
          <a:srcRect t="15445"/>
          <a:stretch/>
        </p:blipFill>
        <p:spPr>
          <a:xfrm>
            <a:off x="0" y="0"/>
            <a:ext cx="4725987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Picture 13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52975" y="0"/>
            <a:ext cx="4391025" cy="329406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Text Box 141"/>
          <p:cNvSpPr>
            <a:spLocks/>
          </p:cNvSpPr>
          <p:nvPr/>
        </p:nvSpPr>
        <p:spPr>
          <a:xfrm>
            <a:off x="2555875" y="2924175"/>
            <a:ext cx="2225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Синајске планине</a:t>
            </a:r>
          </a:p>
        </p:txBody>
      </p:sp>
      <p:pic>
        <p:nvPicPr>
          <p:cNvPr id="142" name="Picture 142"/>
          <p:cNvPicPr>
            <a:picLocks noChangeAspect="1"/>
          </p:cNvPicPr>
          <p:nvPr/>
        </p:nvPicPr>
        <p:blipFill>
          <a:blip r:embed="rId4"/>
          <a:srcRect b="9358" t="4686"/>
          <a:stretch/>
        </p:blipFill>
        <p:spPr>
          <a:xfrm>
            <a:off x="0" y="2349500"/>
            <a:ext cx="9193212" cy="45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 Box 144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145" name="Text Box 14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146" name="Picture 1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929187" y="-7937"/>
            <a:ext cx="4214812" cy="686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Picture 148"/>
          <p:cNvPicPr>
            <a:picLocks noChangeAspect="1"/>
          </p:cNvPicPr>
          <p:nvPr/>
        </p:nvPicPr>
        <p:blipFill>
          <a:blip r:embed="rId3"/>
          <a:srcRect b="5093"/>
          <a:stretch/>
        </p:blipFill>
        <p:spPr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 Box 150"/>
          <p:cNvSpPr>
            <a:spLocks/>
          </p:cNvSpPr>
          <p:nvPr/>
        </p:nvSpPr>
        <p:spPr>
          <a:xfrm>
            <a:off x="6286500" y="0"/>
            <a:ext cx="2857500" cy="20320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>
                <a:solidFill>
                  <a:srgbClr val="4C376B"/>
                </a:solidFill>
              </a:rPr>
              <a:t>    ЦРВЕНО МОРЕ</a:t>
            </a:r>
          </a:p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Дуго око 1.900 km   Макс. ширина 300 km. Макс. дубина 2.500 m.  Прос. дубина 437 m.</a:t>
            </a:r>
          </a:p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Салинитет 37-42‰.</a:t>
            </a:r>
          </a:p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Површина 450.000 km². </a:t>
            </a:r>
          </a:p>
        </p:txBody>
      </p:sp>
    </p:spTree>
  </p:cSld>
  <p:clrMapOvr>
    <a:masterClrMapping/>
  </p:clrMapOvr>
  <p:transition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 Box 151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152" name="Text Box 152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153" name="Picture 1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7937" y="0"/>
            <a:ext cx="9159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 Box 15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sp>
        <p:nvSpPr>
          <p:cNvPr id="156" name="Text Box 156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157" name="Picture 157"/>
          <p:cNvPicPr>
            <a:picLocks noChangeAspect="1"/>
          </p:cNvPicPr>
          <p:nvPr/>
        </p:nvPicPr>
        <p:blipFill>
          <a:blip r:embed="rId2"/>
          <a:srcRect l="9523" r="3175"/>
          <a:stretch/>
        </p:blipFill>
        <p:spPr>
          <a:xfrm>
            <a:off x="0" y="0"/>
            <a:ext cx="422910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Text Box 159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160" name="Picture 160"/>
          <p:cNvPicPr>
            <a:picLocks noChangeAspect="1"/>
          </p:cNvPicPr>
          <p:nvPr/>
        </p:nvPicPr>
        <p:blipFill>
          <a:blip r:embed="rId3"/>
          <a:srcRect l="9523"/>
          <a:stretch/>
        </p:blipFill>
        <p:spPr>
          <a:xfrm>
            <a:off x="0" y="3786187"/>
            <a:ext cx="4186237" cy="307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Picture 162"/>
          <p:cNvPicPr>
            <a:picLocks noChangeAspect="1"/>
          </p:cNvPicPr>
          <p:nvPr/>
        </p:nvPicPr>
        <p:blipFill>
          <a:blip r:embed="rId4"/>
          <a:srcRect t="1042"/>
          <a:stretch/>
        </p:blipFill>
        <p:spPr>
          <a:xfrm>
            <a:off x="4254500" y="0"/>
            <a:ext cx="4889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696075" y="1628775"/>
            <a:ext cx="244792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Picture 16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357562"/>
            <a:ext cx="2447925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Picture 16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732587" y="0"/>
            <a:ext cx="2262187" cy="15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Text Box 170"/>
          <p:cNvSpPr>
            <a:spLocks/>
          </p:cNvSpPr>
          <p:nvPr/>
        </p:nvSpPr>
        <p:spPr>
          <a:xfrm>
            <a:off x="7164387" y="260350"/>
            <a:ext cx="1641475" cy="2778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Bluespine Unicornfish</a:t>
            </a:r>
          </a:p>
        </p:txBody>
      </p:sp>
      <p:sp>
        <p:nvSpPr>
          <p:cNvPr id="171" name="Text Box 171"/>
          <p:cNvSpPr>
            <a:spLocks/>
          </p:cNvSpPr>
          <p:nvPr/>
        </p:nvSpPr>
        <p:spPr>
          <a:xfrm>
            <a:off x="7921625" y="3068637"/>
            <a:ext cx="1222375" cy="2778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Royal Angelfish</a:t>
            </a:r>
          </a:p>
        </p:txBody>
      </p:sp>
      <p:pic>
        <p:nvPicPr>
          <p:cNvPr id="172" name="Picture 172"/>
          <p:cNvPicPr>
            <a:picLocks noChangeAspect="1"/>
          </p:cNvPicPr>
          <p:nvPr/>
        </p:nvPicPr>
        <p:blipFill>
          <a:blip r:embed="rId5"/>
          <a:srcRect b="2863" l="3073" r="1660" t="4224"/>
          <a:stretch/>
        </p:blipFill>
        <p:spPr>
          <a:xfrm>
            <a:off x="4716462" y="3716337"/>
            <a:ext cx="2232025" cy="15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Picture 174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0" y="5191125"/>
            <a:ext cx="2447925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Text Box 176"/>
          <p:cNvSpPr>
            <a:spLocks/>
          </p:cNvSpPr>
          <p:nvPr/>
        </p:nvSpPr>
        <p:spPr>
          <a:xfrm>
            <a:off x="1187450" y="6453187"/>
            <a:ext cx="1243012" cy="2778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Orange Scalefin</a:t>
            </a:r>
          </a:p>
        </p:txBody>
      </p:sp>
      <p:pic>
        <p:nvPicPr>
          <p:cNvPr id="177" name="Picture 177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2411412" y="3644900"/>
            <a:ext cx="24479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Text Box 179"/>
          <p:cNvSpPr>
            <a:spLocks/>
          </p:cNvSpPr>
          <p:nvPr/>
        </p:nvSpPr>
        <p:spPr>
          <a:xfrm>
            <a:off x="3419475" y="4797425"/>
            <a:ext cx="1216025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Blacktail Shark</a:t>
            </a:r>
          </a:p>
        </p:txBody>
      </p:sp>
      <p:pic>
        <p:nvPicPr>
          <p:cNvPr id="180" name="Picture 180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4643437" y="5114925"/>
            <a:ext cx="244792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Text Box 182"/>
          <p:cNvSpPr>
            <a:spLocks/>
          </p:cNvSpPr>
          <p:nvPr/>
        </p:nvSpPr>
        <p:spPr>
          <a:xfrm>
            <a:off x="5940425" y="6021387"/>
            <a:ext cx="863600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Sea Horse</a:t>
            </a:r>
          </a:p>
        </p:txBody>
      </p:sp>
      <p:pic>
        <p:nvPicPr>
          <p:cNvPr id="183" name="Picture 183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2411412" y="5114925"/>
            <a:ext cx="244792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Text Box 185"/>
          <p:cNvSpPr>
            <a:spLocks/>
          </p:cNvSpPr>
          <p:nvPr/>
        </p:nvSpPr>
        <p:spPr>
          <a:xfrm>
            <a:off x="2411412" y="6581775"/>
            <a:ext cx="1993900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Mother Dolphin with Baby </a:t>
            </a:r>
          </a:p>
        </p:txBody>
      </p:sp>
      <p:pic>
        <p:nvPicPr>
          <p:cNvPr id="186" name="Picture 186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6948487" y="3357562"/>
            <a:ext cx="2224087" cy="15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Text Box 188"/>
          <p:cNvSpPr>
            <a:spLocks/>
          </p:cNvSpPr>
          <p:nvPr/>
        </p:nvSpPr>
        <p:spPr>
          <a:xfrm>
            <a:off x="6948487" y="3357562"/>
            <a:ext cx="1582737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Masked Butterflyfish</a:t>
            </a:r>
          </a:p>
        </p:txBody>
      </p:sp>
      <p:pic>
        <p:nvPicPr>
          <p:cNvPr id="189" name="Picture 189"/>
          <p:cNvPicPr>
            <a:picLocks noChangeAspect="1"/>
          </p:cNvPicPr>
          <p:nvPr/>
        </p:nvPicPr>
        <p:blipFill>
          <a:blip r:embed="rId11"/>
          <a:srcRect r="13245"/>
          <a:stretch/>
        </p:blipFill>
        <p:spPr>
          <a:xfrm>
            <a:off x="7019925" y="5049837"/>
            <a:ext cx="2305050" cy="180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Text Box 191"/>
          <p:cNvSpPr>
            <a:spLocks/>
          </p:cNvSpPr>
          <p:nvPr/>
        </p:nvSpPr>
        <p:spPr>
          <a:xfrm>
            <a:off x="7596187" y="6488112"/>
            <a:ext cx="1243012" cy="2778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200">
                <a:latin charset="0" pitchFamily="18" typeface="Times New Roman"/>
                <a:ea charset="0" pitchFamily="18" typeface="Times New Roman"/>
              </a:rPr>
              <a:t>Orange Scalefin</a:t>
            </a:r>
          </a:p>
        </p:txBody>
      </p:sp>
      <p:pic>
        <p:nvPicPr>
          <p:cNvPr id="192" name="Picture 192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0" y="115887"/>
            <a:ext cx="3806825" cy="286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3779837" y="1592262"/>
            <a:ext cx="2930525" cy="21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Picture 196"/>
          <p:cNvPicPr>
            <a:picLocks noChangeAspect="1"/>
          </p:cNvPicPr>
          <p:nvPr/>
        </p:nvPicPr>
        <p:blipFill>
          <a:blip r:embed="rId14"/>
          <a:stretch/>
        </p:blipFill>
        <p:spPr>
          <a:xfrm>
            <a:off x="3995737" y="-171450"/>
            <a:ext cx="2533650" cy="168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 Box 198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9" name="Picture 199"/>
          <p:cNvPicPr>
            <a:picLocks noChangeAspect="1"/>
          </p:cNvPicPr>
          <p:nvPr/>
        </p:nvPicPr>
        <p:blipFill>
          <a:blip r:embed="rId2"/>
          <a:srcRect b="7123" t="5283"/>
          <a:stretch/>
        </p:blipFill>
        <p:spPr>
          <a:xfrm>
            <a:off x="0" y="0"/>
            <a:ext cx="40687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Text Box 201"/>
          <p:cNvSpPr txBox="1">
            <a:spLocks/>
          </p:cNvSpPr>
          <p:nvPr/>
        </p:nvSpPr>
        <p:spPr>
          <a:xfrm>
            <a:off x="1785937" y="1857375"/>
            <a:ext cx="2214562" cy="16319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2000">
                <a:solidFill>
                  <a:srgbClr val="002060"/>
                </a:solidFill>
              </a:rPr>
              <a:t>Суецки канал </a:t>
            </a:r>
          </a:p>
          <a:p>
            <a:pPr indent="0" marL="0"/>
            <a:r>
              <a:rPr dirty="0" lang="en-US" smtClean="0" sz="1600">
                <a:solidFill>
                  <a:srgbClr val="C00000"/>
                </a:solidFill>
              </a:rPr>
              <a:t>Дуг 162 km, </a:t>
            </a:r>
          </a:p>
          <a:p>
            <a:pPr indent="0" marL="0"/>
            <a:r>
              <a:rPr dirty="0" lang="en-US" smtClean="0" sz="1600">
                <a:solidFill>
                  <a:srgbClr val="C00000"/>
                </a:solidFill>
              </a:rPr>
              <a:t>ширина при врху </a:t>
            </a:r>
          </a:p>
          <a:p>
            <a:pPr indent="0" marL="0"/>
            <a:r>
              <a:rPr dirty="0" lang="en-US" smtClean="0" sz="1600">
                <a:solidFill>
                  <a:srgbClr val="C00000"/>
                </a:solidFill>
              </a:rPr>
              <a:t>до 350 m, </a:t>
            </a:r>
          </a:p>
          <a:p>
            <a:pPr indent="0" marL="0"/>
            <a:r>
              <a:rPr dirty="0" lang="en-US" smtClean="0" sz="1600">
                <a:solidFill>
                  <a:srgbClr val="C00000"/>
                </a:solidFill>
              </a:rPr>
              <a:t>по дну 45-60 m,</a:t>
            </a:r>
          </a:p>
          <a:p>
            <a:pPr indent="0" marL="0"/>
            <a:r>
              <a:rPr dirty="0" lang="en-US" smtClean="0" sz="1600">
                <a:solidFill>
                  <a:srgbClr val="C00000"/>
                </a:solidFill>
              </a:rPr>
              <a:t>дубина 20 m</a:t>
            </a:r>
          </a:p>
        </p:txBody>
      </p:sp>
      <p:sp>
        <p:nvSpPr>
          <p:cNvPr id="202" name="Text Box 202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203" name="Text Box 203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204" name="Text Box 204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05" name="Picture 20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65562" y="285750"/>
            <a:ext cx="5278437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Text Box 207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</p:spTree>
  </p:cSld>
  <p:clrMapOvr>
    <a:masterClrMapping/>
  </p:clrMapOvr>
  <p:transition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8"/>
          <p:cNvPicPr>
            <a:picLocks noChangeAspect="1"/>
          </p:cNvPicPr>
          <p:nvPr/>
        </p:nvPicPr>
        <p:blipFill>
          <a:blip r:embed="rId2"/>
          <a:srcRect b="2985" r="6915" t="2986"/>
          <a:stretch/>
        </p:blipFill>
        <p:spPr>
          <a:xfrm>
            <a:off x="5205412" y="2565400"/>
            <a:ext cx="3938587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Text Box 210"/>
          <p:cNvSpPr txBox="1">
            <a:spLocks/>
          </p:cNvSpPr>
          <p:nvPr/>
        </p:nvSpPr>
        <p:spPr>
          <a:xfrm>
            <a:off x="5857875" y="5286375"/>
            <a:ext cx="192087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Дужина 51 км</a:t>
            </a:r>
          </a:p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Дубина око 9 м</a:t>
            </a:r>
          </a:p>
        </p:txBody>
      </p:sp>
      <p:sp>
        <p:nvSpPr>
          <p:cNvPr id="211" name="Text Box 211"/>
          <p:cNvSpPr>
            <a:spLocks/>
          </p:cNvSpPr>
          <p:nvPr/>
        </p:nvSpPr>
        <p:spPr>
          <a:xfrm>
            <a:off x="0" y="0"/>
            <a:ext cx="9429750" cy="12461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500"/>
              <a:t>Градњу Канала је вероватно почела XII династија - </a:t>
            </a:r>
            <a:r>
              <a:rPr dirty="0" lang="en-US" smtClean="0" sz="1500">
                <a:solidFill>
                  <a:srgbClr val="FFFF00"/>
                </a:solidFill>
              </a:rPr>
              <a:t>фараон Сунсерт III (1888-1878. г.п.н.е.), </a:t>
            </a:r>
            <a:r>
              <a:rPr dirty="0" lang="en-US" smtClean="0" sz="1500"/>
              <a:t>кроз вад Тумилат; спојиo Нил са Црвеним морем; побољшао трговину са Пунтом. Касније су се градњом Канала бавили </a:t>
            </a:r>
            <a:r>
              <a:rPr dirty="0" lang="en-US" smtClean="0" sz="1500">
                <a:solidFill>
                  <a:srgbClr val="FFFF00"/>
                </a:solidFill>
              </a:rPr>
              <a:t>фараони Рамзес II и Нехо II</a:t>
            </a:r>
            <a:r>
              <a:rPr dirty="0" lang="en-US" smtClean="0" sz="1500"/>
              <a:t>. Херодот пише, да је Нехо II (610-595. п.н.е.) почео градити Канал Нил - Црвено м., али га није завршио. </a:t>
            </a:r>
            <a:r>
              <a:rPr dirty="0" lang="en-US" smtClean="0" sz="1500">
                <a:solidFill>
                  <a:srgbClr val="FFFF00"/>
                </a:solidFill>
              </a:rPr>
              <a:t>Канал завршио Дарије I </a:t>
            </a:r>
            <a:r>
              <a:rPr dirty="0" lang="en-US" smtClean="0" sz="1500"/>
              <a:t>персијски краљ </a:t>
            </a:r>
            <a:r>
              <a:rPr dirty="0" lang="en-US" smtClean="0" sz="1500">
                <a:solidFill>
                  <a:srgbClr val="FFFF00"/>
                </a:solidFill>
              </a:rPr>
              <a:t>око 500. г.п.н.е</a:t>
            </a:r>
            <a:r>
              <a:rPr dirty="0" lang="en-US" smtClean="0" sz="1500"/>
              <a:t>. (покорио Египат), у ту част подигао два гранитна обелиска на обали Нила.</a:t>
            </a:r>
          </a:p>
        </p:txBody>
      </p:sp>
      <p:sp>
        <p:nvSpPr>
          <p:cNvPr id="212" name="Text Box 212"/>
          <p:cNvSpPr>
            <a:spLocks/>
          </p:cNvSpPr>
          <p:nvPr/>
        </p:nvSpPr>
        <p:spPr>
          <a:xfrm>
            <a:off x="0" y="1214437"/>
            <a:ext cx="9501187" cy="52625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500"/>
              <a:t>У </a:t>
            </a:r>
            <a:r>
              <a:rPr dirty="0" lang="en-US" smtClean="0" sz="1500">
                <a:solidFill>
                  <a:srgbClr val="FFFF00"/>
                </a:solidFill>
              </a:rPr>
              <a:t>III в.п.н.е. Канал за пловидбу оспособио Птоломеј II (285-247)</a:t>
            </a:r>
            <a:r>
              <a:rPr dirty="0" lang="en-US" smtClean="0" sz="1500"/>
              <a:t>. Изгледа да је Канал тада проширен, продубљен и продужен до Црвеног мора. </a:t>
            </a:r>
          </a:p>
          <a:p>
            <a:pPr indent="0" marL="0"/>
            <a:r>
              <a:rPr dirty="0" lang="en-US" smtClean="0" sz="1500">
                <a:solidFill>
                  <a:srgbClr val="FFFF00"/>
                </a:solidFill>
              </a:rPr>
              <a:t>Император Трајан (98-117) </a:t>
            </a:r>
            <a:r>
              <a:rPr dirty="0" lang="en-US" smtClean="0" sz="1500"/>
              <a:t>је продубио Канал и повећао његову пловност. Канал је био познат под именом «Трајанова река», али је затим запуштен.</a:t>
            </a:r>
          </a:p>
          <a:p>
            <a:pPr indent="0" marL="0"/>
            <a:r>
              <a:rPr dirty="0" lang="en-US" smtClean="0" sz="1500"/>
              <a:t>У </a:t>
            </a:r>
            <a:r>
              <a:rPr dirty="0" lang="en-US" smtClean="0" sz="1500">
                <a:solidFill>
                  <a:srgbClr val="FFFF00"/>
                </a:solidFill>
              </a:rPr>
              <a:t>776. г.</a:t>
            </a:r>
            <a:r>
              <a:rPr dirty="0" lang="en-US" smtClean="0" sz="1500"/>
              <a:t> по захтеву </a:t>
            </a:r>
            <a:r>
              <a:rPr dirty="0" lang="en-US" smtClean="0" sz="1500">
                <a:solidFill>
                  <a:srgbClr val="FFFF00"/>
                </a:solidFill>
              </a:rPr>
              <a:t>калифа Мансура</a:t>
            </a:r>
            <a:r>
              <a:rPr dirty="0" lang="en-US" smtClean="0" sz="1500"/>
              <a:t> Канал је </a:t>
            </a:r>
            <a:r>
              <a:rPr dirty="0" lang="en-US" smtClean="0" sz="1500">
                <a:solidFill>
                  <a:srgbClr val="FFFF00"/>
                </a:solidFill>
              </a:rPr>
              <a:t>засут,</a:t>
            </a:r>
            <a:r>
              <a:rPr dirty="0" lang="en-US" smtClean="0" sz="1500"/>
              <a:t> да трговачки путеви не би ишли даље од центра Калифата.</a:t>
            </a:r>
          </a:p>
          <a:p>
            <a:pPr indent="0" marL="0"/>
            <a:r>
              <a:rPr dirty="0" lang="en-US" smtClean="0" sz="1500"/>
              <a:t>Год. </a:t>
            </a:r>
            <a:r>
              <a:rPr dirty="0" lang="en-US" smtClean="0" sz="1500">
                <a:solidFill>
                  <a:srgbClr val="FFFF00"/>
                </a:solidFill>
              </a:rPr>
              <a:t>1569.</a:t>
            </a:r>
            <a:r>
              <a:rPr dirty="0" lang="en-US" smtClean="0" sz="1500"/>
              <a:t> по захтеву великог визира Турске </a:t>
            </a:r>
          </a:p>
          <a:p>
            <a:pPr indent="0" marL="0"/>
            <a:r>
              <a:rPr dirty="0" lang="en-US" smtClean="0" sz="1500">
                <a:solidFill>
                  <a:srgbClr val="FFFF00"/>
                </a:solidFill>
              </a:rPr>
              <a:t>Мехмед-паше Соколовића</a:t>
            </a:r>
            <a:r>
              <a:rPr dirty="0" lang="en-US" smtClean="0" sz="1500"/>
              <a:t> разрађен је план обнове,</a:t>
            </a:r>
          </a:p>
          <a:p>
            <a:pPr indent="0" marL="0"/>
            <a:r>
              <a:rPr dirty="0" lang="en-US" smtClean="0" sz="1500"/>
              <a:t>али није остварен.</a:t>
            </a:r>
          </a:p>
          <a:p>
            <a:pPr indent="0" marL="0"/>
            <a:r>
              <a:rPr dirty="0" lang="en-US" smtClean="0" sz="1500"/>
              <a:t>У </a:t>
            </a:r>
            <a:r>
              <a:rPr dirty="0" lang="en-US" smtClean="0" sz="1500">
                <a:solidFill>
                  <a:srgbClr val="FFFF00"/>
                </a:solidFill>
              </a:rPr>
              <a:t>1798. г. Наполеон Бонапарта, формирао Комисију</a:t>
            </a:r>
            <a:r>
              <a:rPr dirty="0" lang="en-US" smtClean="0" sz="1500"/>
              <a:t> </a:t>
            </a:r>
          </a:p>
          <a:p>
            <a:pPr indent="0" marL="0"/>
            <a:r>
              <a:rPr dirty="0" lang="en-US" smtClean="0" sz="1500"/>
              <a:t>(водио је инг. Лепер) за градњу канала од Сред. до </a:t>
            </a:r>
          </a:p>
          <a:p>
            <a:pPr indent="0" marL="0"/>
            <a:r>
              <a:rPr dirty="0" lang="en-US" smtClean="0" sz="1500"/>
              <a:t>Црв. мора. Комисија констатова да то није могуће </a:t>
            </a:r>
          </a:p>
          <a:p>
            <a:pPr indent="0" marL="0"/>
            <a:r>
              <a:rPr dirty="0" lang="en-US" smtClean="0" sz="1500"/>
              <a:t>јер је ниво Црв. м. за  9,9 м виши од Сред. м. </a:t>
            </a:r>
          </a:p>
          <a:p>
            <a:pPr indent="0" marL="0"/>
            <a:r>
              <a:rPr dirty="0" lang="en-US" smtClean="0" sz="1500">
                <a:solidFill>
                  <a:srgbClr val="FFFF00"/>
                </a:solidFill>
              </a:rPr>
              <a:t>У 1841. г. официри В.Б. </a:t>
            </a:r>
            <a:r>
              <a:rPr dirty="0" lang="en-US" smtClean="0" sz="1500"/>
              <a:t>увидели грешку Лепера. </a:t>
            </a:r>
          </a:p>
          <a:p>
            <a:pPr indent="0" marL="0"/>
            <a:r>
              <a:rPr dirty="0" lang="en-US" smtClean="0" sz="1500">
                <a:solidFill>
                  <a:srgbClr val="FFFF00"/>
                </a:solidFill>
              </a:rPr>
              <a:t>1846. формирано Друштво за градњу Суецког кан.</a:t>
            </a:r>
          </a:p>
          <a:p>
            <a:pPr indent="0" marL="0"/>
            <a:r>
              <a:rPr dirty="0" lang="en-US" smtClean="0" sz="1500"/>
              <a:t>Заинтересовао се француски дипломата </a:t>
            </a:r>
          </a:p>
          <a:p>
            <a:pPr indent="0" marL="0"/>
            <a:r>
              <a:rPr dirty="0" lang="en-US" smtClean="0" sz="1500">
                <a:solidFill>
                  <a:srgbClr val="FFFF00"/>
                </a:solidFill>
              </a:rPr>
              <a:t>Фердинанд Лесепс и 1856. </a:t>
            </a:r>
            <a:r>
              <a:rPr dirty="0" lang="en-US" smtClean="0" sz="1500"/>
              <a:t>добија концесије од Саид-</a:t>
            </a:r>
          </a:p>
          <a:p>
            <a:pPr indent="0" marL="0"/>
            <a:r>
              <a:rPr dirty="0" lang="en-US" smtClean="0" sz="1500"/>
              <a:t>паше вице-краља Египта, а 1855. и одобрење Султана. </a:t>
            </a:r>
          </a:p>
          <a:p>
            <a:pPr indent="0" marL="0"/>
            <a:r>
              <a:rPr dirty="0" lang="en-US" smtClean="0" sz="1500"/>
              <a:t>Он </a:t>
            </a:r>
            <a:r>
              <a:rPr dirty="0" lang="en-US" smtClean="0" sz="1500">
                <a:solidFill>
                  <a:srgbClr val="FFFF00"/>
                </a:solidFill>
              </a:rPr>
              <a:t>1859. формира предузеће и почиње градњу</a:t>
            </a:r>
            <a:r>
              <a:rPr dirty="0" lang="en-US" smtClean="0" sz="1500"/>
              <a:t>. </a:t>
            </a:r>
          </a:p>
          <a:p>
            <a:pPr indent="0" marL="0"/>
            <a:r>
              <a:rPr dirty="0" lang="en-US" smtClean="0" sz="1500"/>
              <a:t>Уз велике проблеме </a:t>
            </a:r>
            <a:r>
              <a:rPr dirty="0" lang="en-US" smtClean="0" sz="1500">
                <a:solidFill>
                  <a:srgbClr val="FFFF00"/>
                </a:solidFill>
              </a:rPr>
              <a:t>пуштен у употребу 17. 11. 1869.</a:t>
            </a:r>
          </a:p>
          <a:p>
            <a:pPr indent="0" marL="0"/>
            <a:r>
              <a:rPr b="0" dirty="0" lang="en-US" smtClean="0"/>
              <a:t> </a:t>
            </a:r>
          </a:p>
          <a:p>
            <a:pPr indent="0" marL="0"/>
            <a:r>
              <a:rPr b="0" dirty="0" lang="en-US" smtClean="0"/>
              <a:t>  </a:t>
            </a:r>
          </a:p>
        </p:txBody>
      </p:sp>
      <p:sp>
        <p:nvSpPr>
          <p:cNvPr id="213" name="Text Box 213"/>
          <p:cNvSpPr txBox="1">
            <a:spLocks/>
          </p:cNvSpPr>
          <p:nvPr/>
        </p:nvSpPr>
        <p:spPr>
          <a:xfrm>
            <a:off x="6000750" y="2571750"/>
            <a:ext cx="25304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ФАРАОНСКИ КАНАЛ</a:t>
            </a:r>
          </a:p>
        </p:txBody>
      </p:sp>
    </p:spTree>
  </p:cSld>
  <p:clrMapOvr>
    <a:masterClrMapping/>
  </p:clrMapOvr>
  <p:transition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Box 83"/>
          <p:cNvSpPr>
            <a:spLocks/>
          </p:cNvSpPr>
          <p:nvPr>
            <p:ph type="obj"/>
          </p:nvPr>
        </p:nvSpPr>
        <p:spPr>
          <a:xfrm>
            <a:off x="-142875" y="1000125"/>
            <a:ext cx="9575800" cy="5257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273050" marL="273050"/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Египат – Блиски Исток – Левант – Африка – Азија.</a:t>
            </a:r>
          </a:p>
          <a:p>
            <a:pPr indent="-273050" marL="273050">
              <a:buNone/>
            </a:pPr>
            <a:r>
              <a:rPr b="1" dirty="0" lang="en-US" smtClean="0" sz="4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 </a:t>
            </a:r>
          </a:p>
          <a:p>
            <a:pPr indent="-273050" marL="273050"/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Велики ров. </a:t>
            </a:r>
          </a:p>
          <a:p>
            <a:pPr indent="-273050" marL="273050"/>
            <a:endParaRPr b="1" dirty="0" lang="en-US" smtClean="0" sz="400">
              <a:solidFill>
                <a:srgbClr val="FFFF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/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Сахарска плоча </a:t>
            </a:r>
            <a:r>
              <a:rPr b="1" dirty="0" lang="en-US" smtClean="0" sz="18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(плато) 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са које се издижу планине; у њу усечена долина Нила. </a:t>
            </a:r>
          </a:p>
          <a:p>
            <a:pPr indent="-273050" marL="273050"/>
            <a:endParaRPr b="1" dirty="0" lang="en-US" smtClean="0" sz="400">
              <a:solidFill>
                <a:srgbClr val="FFFF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/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Катарина 2637 m, Саиб ал Банат 2187 m, Џебел Увајнат 1934 m (тромеђа).  Депресије </a:t>
            </a:r>
            <a:r>
              <a:rPr b="1" dirty="0" lang="en-US" smtClean="0" sz="18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(Катара -133 m)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 и оазе </a:t>
            </a:r>
            <a:r>
              <a:rPr b="1" dirty="0" lang="en-US" smtClean="0" sz="18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(Фајум, Сива, Бахарија, Фарафра, Дакла, Карга). </a:t>
            </a:r>
          </a:p>
          <a:p>
            <a:pPr indent="-273050" marL="273050"/>
            <a:endParaRPr b="1" dirty="0" lang="en-US" smtClean="0" sz="400">
              <a:solidFill>
                <a:srgbClr val="FFFF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/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Пустињска земља: Либијска </a:t>
            </a:r>
            <a:r>
              <a:rPr b="1" dirty="0" lang="en-US" smtClean="0" sz="1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(запад)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, Арабијска </a:t>
            </a:r>
            <a:r>
              <a:rPr b="1" dirty="0" lang="en-US" smtClean="0" sz="1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(исток)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, Нубијска </a:t>
            </a:r>
            <a:r>
              <a:rPr b="1" dirty="0" lang="en-US" smtClean="0" sz="1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(југ);</a:t>
            </a:r>
            <a:r>
              <a:rPr b="1" dirty="0" lang="en-US" smtClean="0" sz="22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 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Александрија – јан. 13,5°С, јул 26°С, </a:t>
            </a:r>
            <a:r>
              <a:rPr b="1" dirty="0" lang="en-US" smtClean="0" sz="19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190 mm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; Каиро - јан. </a:t>
            </a:r>
            <a:r>
              <a:rPr b="1" dirty="0" lang="en-US" smtClean="0" sz="18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12,5°С</a:t>
            </a:r>
            <a:r>
              <a:rPr b="1" dirty="0" lang="en-US" smtClean="0" sz="22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, 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јул</a:t>
            </a:r>
            <a:r>
              <a:rPr b="1" dirty="0" lang="en-US" smtClean="0" sz="22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 </a:t>
            </a:r>
            <a:r>
              <a:rPr b="1" dirty="0" lang="en-US" smtClean="0" sz="18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27,3°С,</a:t>
            </a:r>
            <a:r>
              <a:rPr b="1" dirty="0" lang="en-US" smtClean="0" sz="19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     33 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mm</a:t>
            </a:r>
            <a:r>
              <a:rPr b="1" dirty="0" lang="en-US" smtClean="0" sz="1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; 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Асуан јан., </a:t>
            </a:r>
            <a:r>
              <a:rPr b="1" dirty="0" lang="en-US" smtClean="0" sz="18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15°С</a:t>
            </a:r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, јул </a:t>
            </a:r>
            <a:r>
              <a:rPr b="1" dirty="0" lang="en-US" smtClean="0" sz="18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33°С и 1,5 mm падавина.</a:t>
            </a:r>
          </a:p>
          <a:p>
            <a:pPr indent="-273050" marL="273050"/>
            <a:endParaRPr b="1" dirty="0" lang="en-US" smtClean="0" sz="400">
              <a:solidFill>
                <a:srgbClr val="FFFF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/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Река Нил тече готово средишњим делом државе, дуга 1.200 km, широка 350 m, 20-25 km, 120 km.</a:t>
            </a:r>
          </a:p>
          <a:p>
            <a:pPr indent="-273050" marL="273050"/>
            <a:endParaRPr b="1" dirty="0" lang="en-US" smtClean="0" sz="400">
              <a:solidFill>
                <a:srgbClr val="FFFF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/>
            <a:r>
              <a:rPr b="1" dirty="0" lang="en-US" smtClean="0" sz="20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Мора – Средоземно и Црвено (корални гребени).</a:t>
            </a:r>
          </a:p>
        </p:txBody>
      </p:sp>
      <p:pic>
        <p:nvPicPr>
          <p:cNvPr id="84" name="Picture 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00212" y="165100"/>
            <a:ext cx="6450012" cy="67627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 Box 214"/>
          <p:cNvSpPr>
            <a:spLocks/>
          </p:cNvSpPr>
          <p:nvPr/>
        </p:nvSpPr>
        <p:spPr>
          <a:xfrm>
            <a:off x="0" y="0"/>
            <a:ext cx="9429750" cy="44783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500"/>
              <a:t>Пловила до 240.000 t носивости, висине до 68 m </a:t>
            </a:r>
          </a:p>
          <a:p>
            <a:pPr indent="0" marL="0"/>
            <a:r>
              <a:rPr dirty="0" lang="en-US" smtClean="0" sz="1500"/>
              <a:t>и ширине до 77,5 m. </a:t>
            </a:r>
          </a:p>
          <a:p>
            <a:pPr indent="0" marL="0"/>
            <a:r>
              <a:rPr dirty="0" lang="en-US" smtClean="0" sz="1500"/>
              <a:t>Велики бродови не могу пролазити. </a:t>
            </a:r>
          </a:p>
          <a:p>
            <a:pPr indent="0" marL="0"/>
            <a:r>
              <a:rPr dirty="0" lang="en-US" smtClean="0" sz="1500"/>
              <a:t>Канал један од основних извора прихода Египта </a:t>
            </a:r>
          </a:p>
          <a:p>
            <a:pPr indent="0" marL="0"/>
            <a:r>
              <a:rPr dirty="0" lang="en-US" smtClean="0" sz="1500"/>
              <a:t>(нафта, туризам и пољопривреда).</a:t>
            </a:r>
          </a:p>
          <a:p>
            <a:pPr indent="0" marL="0"/>
            <a:r>
              <a:rPr dirty="0" lang="en-US" smtClean="0" sz="1500"/>
              <a:t>Год. 2009. кроз канал прошло 17.155 пловила </a:t>
            </a:r>
          </a:p>
          <a:p>
            <a:pPr indent="0" marL="0"/>
            <a:r>
              <a:rPr dirty="0" lang="en-US" smtClean="0" sz="1500"/>
              <a:t>или 20% мење него 2008. (21.170). </a:t>
            </a:r>
          </a:p>
          <a:p>
            <a:pPr indent="0" marL="0"/>
            <a:r>
              <a:rPr dirty="0" lang="en-US" smtClean="0" sz="1500"/>
              <a:t>Зарада  2008. г. је била 5,38 млрд. дол. (пре екон. </a:t>
            </a:r>
          </a:p>
          <a:p>
            <a:pPr indent="0" marL="0"/>
            <a:r>
              <a:rPr dirty="0" lang="en-US" smtClean="0" sz="1500"/>
              <a:t>кризе) и 4,29 млрд дол. 2009.</a:t>
            </a:r>
          </a:p>
          <a:p>
            <a:pPr indent="0" marL="0"/>
            <a:r>
              <a:rPr dirty="0" lang="en-US" smtClean="0" sz="1500"/>
              <a:t>Год. 2011. зарада 5,2 милд.дол. – по значају иза </a:t>
            </a:r>
          </a:p>
          <a:p>
            <a:pPr indent="0" marL="0"/>
            <a:r>
              <a:rPr dirty="0" lang="en-US" smtClean="0" sz="1500"/>
              <a:t>туризма (око 13 милд. долара)</a:t>
            </a:r>
          </a:p>
          <a:p>
            <a:pPr indent="0" marL="0"/>
            <a:r>
              <a:rPr dirty="0" lang="en-US" smtClean="0" sz="1500"/>
              <a:t>По подацима за 2009. г. око 10% светског морског </a:t>
            </a:r>
          </a:p>
          <a:p>
            <a:pPr indent="0" marL="0"/>
            <a:r>
              <a:rPr dirty="0" lang="en-US" smtClean="0" sz="1500"/>
              <a:t>промета пролази кроз Канал.  </a:t>
            </a:r>
          </a:p>
          <a:p>
            <a:pPr indent="0" marL="0"/>
            <a:r>
              <a:rPr dirty="0" lang="en-US" smtClean="0" sz="1500"/>
              <a:t>Пролаз траје око 14 часова. Просечно дневно прође 48 пловила.</a:t>
            </a:r>
          </a:p>
          <a:p>
            <a:pPr indent="0" marL="0"/>
            <a:r>
              <a:rPr dirty="0" lang="en-US" smtClean="0" sz="1500"/>
              <a:t>У августу 2014. г. почела изградња паралелног канала у дужини 72 km.</a:t>
            </a:r>
          </a:p>
          <a:p>
            <a:pPr indent="0" marL="0"/>
            <a:r>
              <a:rPr dirty="0" lang="en-US" smtClean="0" sz="1500"/>
              <a:t>Пробно коришћење почело 25. јула 2015. г., а званично је отворен 6. августа 2015.</a:t>
            </a:r>
          </a:p>
          <a:p>
            <a:pPr indent="0" marL="0"/>
            <a:r>
              <a:rPr dirty="0" lang="en-US" smtClean="0" sz="1500"/>
              <a:t>Реализација пројекта коштала Египат 8,5 милд. дол.</a:t>
            </a:r>
          </a:p>
          <a:p>
            <a:pPr indent="0" marL="0"/>
            <a:r>
              <a:rPr dirty="0" lang="en-US" smtClean="0" sz="1500"/>
              <a:t>Дневно ће просечно пролазити 97 пловила.</a:t>
            </a:r>
          </a:p>
          <a:p>
            <a:pPr indent="0" marL="0"/>
            <a:r>
              <a:rPr dirty="0" lang="en-US" smtClean="0" sz="1500"/>
              <a:t>2023. г. очекује се зарада до 13,2 милд. дол.</a:t>
            </a:r>
          </a:p>
        </p:txBody>
      </p:sp>
      <p:sp>
        <p:nvSpPr>
          <p:cNvPr id="215" name="Text Box 215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16" name="Picture 216"/>
          <p:cNvPicPr>
            <a:picLocks noChangeAspect="1"/>
          </p:cNvPicPr>
          <p:nvPr/>
        </p:nvPicPr>
        <p:blipFill>
          <a:blip r:embed="rId2"/>
          <a:srcRect b="7059" t="32941"/>
          <a:stretch/>
        </p:blipFill>
        <p:spPr>
          <a:xfrm>
            <a:off x="0" y="4429125"/>
            <a:ext cx="76200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Text Box 218"/>
          <p:cNvSpPr txBox="1">
            <a:spLocks/>
          </p:cNvSpPr>
          <p:nvPr/>
        </p:nvSpPr>
        <p:spPr>
          <a:xfrm>
            <a:off x="2500312" y="4643437"/>
            <a:ext cx="25685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Мост код Ел Кантара</a:t>
            </a:r>
          </a:p>
        </p:txBody>
      </p:sp>
      <p:pic>
        <p:nvPicPr>
          <p:cNvPr id="219" name="Picture 219"/>
          <p:cNvPicPr>
            <a:picLocks noChangeAspect="1"/>
          </p:cNvPicPr>
          <p:nvPr/>
        </p:nvPicPr>
        <p:blipFill>
          <a:blip r:embed="rId3"/>
          <a:srcRect b="9525"/>
          <a:stretch/>
        </p:blipFill>
        <p:spPr>
          <a:xfrm>
            <a:off x="4786312" y="0"/>
            <a:ext cx="4357687" cy="295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Text Box 221"/>
          <p:cNvSpPr txBox="1">
            <a:spLocks/>
          </p:cNvSpPr>
          <p:nvPr/>
        </p:nvSpPr>
        <p:spPr>
          <a:xfrm>
            <a:off x="5429250" y="357187"/>
            <a:ext cx="3324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Понтонски мост Ел Фердан</a:t>
            </a:r>
          </a:p>
        </p:txBody>
      </p:sp>
    </p:spTree>
  </p:cSld>
  <p:clrMapOvr>
    <a:masterClrMapping/>
  </p:clrMapOvr>
  <p:transition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951412" cy="68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Text Box 224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25" name="Picture 22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072187" y="0"/>
            <a:ext cx="2357437" cy="691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8"/>
          <p:cNvGrpSpPr>
            <a:grpSpLocks noChangeAspect="0" noGrp="1" noMove="0" noSelect="0"/>
          </p:cNvGrpSpPr>
          <p:nvPr/>
        </p:nvGrpSpPr>
        <p:grpSpPr>
          <a:xfrm>
            <a:off x="3325812" y="2840037"/>
            <a:ext cx="2762250" cy="1646237"/>
            <a:chOff x="2095" y="1789"/>
            <a:chExt cx="1740" cy="1037"/>
          </a:xfrm>
        </p:grpSpPr>
        <p:sp>
          <p:nvSpPr>
            <p:cNvPr id="229" name="Text Box 229"/>
            <p:cNvSpPr>
              <a:spLocks/>
            </p:cNvSpPr>
            <p:nvPr/>
          </p:nvSpPr>
          <p:spPr>
            <a:xfrm>
              <a:off x="2095" y="1789"/>
              <a:ext cx="870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9" numCol="1" tIns="45729"/>
            <a:lstStyle/>
            <a:p>
              <a:pPr indent="0" marL="0"/>
              <a:r>
                <a:rPr b="0" dirty="0" lang="en-US" smtClean="0">
                  <a:latin charset="0" pitchFamily="18" typeface="Constantia"/>
                </a:rPr>
                <a:t>6.650</a:t>
              </a:r>
              <a:r>
                <a:rPr b="0" baseline="30000" dirty="0" lang="en-US" smtClean="0">
                  <a:latin charset="0" pitchFamily="18" typeface="Constantia"/>
                  <a:hlinkClick r:id="rId2"/>
                </a:rPr>
                <a:t>[1]</a:t>
              </a:r>
              <a:r>
                <a:rPr b="0" dirty="0" lang="en-US" smtClean="0">
                  <a:latin charset="0" pitchFamily="18" typeface="Constantia"/>
                </a:rPr>
                <a:t> km</a:t>
              </a:r>
            </a:p>
          </p:txBody>
        </p:sp>
        <p:sp>
          <p:nvSpPr>
            <p:cNvPr id="230" name="Text Box 230"/>
            <p:cNvSpPr>
              <a:spLocks/>
            </p:cNvSpPr>
            <p:nvPr/>
          </p:nvSpPr>
          <p:spPr>
            <a:xfrm>
              <a:off x="2965" y="1789"/>
              <a:ext cx="870" cy="230"/>
            </a:xfrm>
            <a:prstGeom prst="rect">
              <a:avLst/>
            </a:prstGeom>
            <a:noFill/>
            <a:ln>
              <a:noFill/>
            </a:ln>
          </p:spPr>
          <p:txBody>
            <a:bodyPr bIns="45729" numCol="1" tIns="45729"/>
            <a:lstStyle/>
            <a:p>
              <a:endParaRPr/>
            </a:p>
          </p:txBody>
        </p:sp>
        <p:sp>
          <p:nvSpPr>
            <p:cNvPr id="231" name="Text Box 231"/>
            <p:cNvSpPr>
              <a:spLocks/>
            </p:cNvSpPr>
            <p:nvPr/>
          </p:nvSpPr>
          <p:spPr>
            <a:xfrm>
              <a:off x="2095" y="2019"/>
              <a:ext cx="870" cy="404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9" numCol="1" tIns="45729"/>
            <a:lstStyle/>
            <a:p>
              <a:pPr indent="0" marL="0"/>
              <a:r>
                <a:rPr dirty="0" lang="en-US" smtClean="0">
                  <a:latin charset="0" pitchFamily="18" typeface="Constantia"/>
                  <a:hlinkClick r:id="rId3" tooltip="Слив"/>
                </a:rPr>
                <a:t>Басен</a:t>
              </a:r>
            </a:p>
          </p:txBody>
        </p:sp>
        <p:sp>
          <p:nvSpPr>
            <p:cNvPr id="232" name="Text Box 232"/>
            <p:cNvSpPr>
              <a:spLocks/>
            </p:cNvSpPr>
            <p:nvPr/>
          </p:nvSpPr>
          <p:spPr>
            <a:xfrm>
              <a:off x="2965" y="2019"/>
              <a:ext cx="870" cy="404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9" numCol="1" tIns="45729"/>
            <a:lstStyle/>
            <a:p>
              <a:pPr indent="0" marL="0"/>
              <a:r>
                <a:rPr b="0" dirty="0" lang="en-US" smtClean="0">
                  <a:latin charset="0" pitchFamily="18" typeface="Constantia"/>
                </a:rPr>
                <a:t>3.400.000 km²</a:t>
              </a:r>
            </a:p>
          </p:txBody>
        </p:sp>
        <p:sp>
          <p:nvSpPr>
            <p:cNvPr id="233" name="Text Box 233"/>
            <p:cNvSpPr>
              <a:spLocks/>
            </p:cNvSpPr>
            <p:nvPr/>
          </p:nvSpPr>
          <p:spPr>
            <a:xfrm>
              <a:off x="2095" y="2423"/>
              <a:ext cx="870" cy="403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9" numCol="1" tIns="45729"/>
            <a:lstStyle/>
            <a:p>
              <a:pPr indent="0" marL="0"/>
              <a:r>
                <a:rPr dirty="0" lang="en-US" smtClean="0">
                  <a:latin charset="0" pitchFamily="18" typeface="Constantia"/>
                </a:rPr>
                <a:t>Просечан проток</a:t>
              </a:r>
            </a:p>
          </p:txBody>
        </p:sp>
        <p:sp>
          <p:nvSpPr>
            <p:cNvPr id="234" name="Text Box 234"/>
            <p:cNvSpPr>
              <a:spLocks/>
            </p:cNvSpPr>
            <p:nvPr/>
          </p:nvSpPr>
          <p:spPr>
            <a:xfrm>
              <a:off x="2965" y="2423"/>
              <a:ext cx="870" cy="403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9" numCol="1" tIns="45729"/>
            <a:lstStyle/>
            <a:p>
              <a:pPr indent="0" marL="0"/>
              <a:r>
                <a:rPr b="0" dirty="0" lang="en-US" smtClean="0">
                  <a:latin charset="0" pitchFamily="18" typeface="Constantia"/>
                </a:rPr>
                <a:t>830 m³/s</a:t>
              </a:r>
            </a:p>
          </p:txBody>
        </p:sp>
        <p:sp>
          <p:nvSpPr>
            <p:cNvPr id="235" name="Text Box 235"/>
            <p:cNvSpPr>
              <a:spLocks/>
            </p:cNvSpPr>
            <p:nvPr/>
          </p:nvSpPr>
          <p:spPr>
            <a:xfrm>
              <a:off x="2965" y="2019"/>
              <a:ext cx="87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sp>
        <p:sp>
          <p:nvSpPr>
            <p:cNvPr id="236" name="Text Box 236"/>
            <p:cNvSpPr>
              <a:spLocks/>
            </p:cNvSpPr>
            <p:nvPr/>
          </p:nvSpPr>
          <p:spPr>
            <a:xfrm>
              <a:off x="3835" y="1789"/>
              <a:ext cx="0" cy="2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sp>
        <p:sp>
          <p:nvSpPr>
            <p:cNvPr id="237" name="Text Box 237"/>
            <p:cNvSpPr>
              <a:spLocks/>
            </p:cNvSpPr>
            <p:nvPr/>
          </p:nvSpPr>
          <p:spPr>
            <a:xfrm>
              <a:off x="2965" y="1789"/>
              <a:ext cx="87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</p:sp>
      </p:grpSp>
      <p:sp>
        <p:nvSpPr>
          <p:cNvPr id="238" name="Text Box 23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39" name="Picture 23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07975"/>
            <a:ext cx="5429250" cy="619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Picture 241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49887" y="571500"/>
            <a:ext cx="369411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Text Box 243"/>
          <p:cNvSpPr txBox="1">
            <a:spLocks/>
          </p:cNvSpPr>
          <p:nvPr/>
        </p:nvSpPr>
        <p:spPr>
          <a:xfrm>
            <a:off x="5429250" y="714375"/>
            <a:ext cx="2455862" cy="15700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00B0F0"/>
                </a:solidFill>
              </a:rPr>
              <a:t>Нил</a:t>
            </a:r>
          </a:p>
          <a:p>
            <a:pPr indent="0" marL="0"/>
            <a:r>
              <a:rPr dirty="0" lang="en-US" smtClean="0">
                <a:solidFill>
                  <a:srgbClr val="00B0F0"/>
                </a:solidFill>
              </a:rPr>
              <a:t>Дуж. 6852 </a:t>
            </a:r>
            <a:r>
              <a:rPr dirty="0" lang="en-US" smtClean="0" sz="1400">
                <a:solidFill>
                  <a:srgbClr val="00B0F0"/>
                </a:solidFill>
              </a:rPr>
              <a:t>(са Кагером)</a:t>
            </a:r>
          </a:p>
          <a:p>
            <a:pPr indent="0" marL="0"/>
            <a:r>
              <a:rPr dirty="0" lang="en-US" smtClean="0">
                <a:solidFill>
                  <a:srgbClr val="00B0F0"/>
                </a:solidFill>
              </a:rPr>
              <a:t>Слив 3.400.000 km²</a:t>
            </a:r>
          </a:p>
          <a:p>
            <a:pPr indent="0" marL="0"/>
            <a:r>
              <a:rPr dirty="0" lang="en-US" smtClean="0">
                <a:solidFill>
                  <a:srgbClr val="00B0F0"/>
                </a:solidFill>
              </a:rPr>
              <a:t>Протицај 830 m³/s</a:t>
            </a:r>
          </a:p>
          <a:p>
            <a:pPr indent="0" marL="0"/>
            <a:r>
              <a:rPr dirty="0" lang="en-US" smtClean="0">
                <a:solidFill>
                  <a:srgbClr val="00B0F0"/>
                </a:solidFill>
              </a:rPr>
              <a:t> </a:t>
            </a:r>
          </a:p>
        </p:txBody>
      </p:sp>
    </p:spTree>
  </p:cSld>
  <p:clrMapOvr>
    <a:masterClrMapping/>
  </p:clrMapOvr>
  <p:transition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76262" y="571500"/>
            <a:ext cx="7996237" cy="57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 Box 246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47" name="Text Box 247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48" name="Picture 2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6512" y="714375"/>
            <a:ext cx="9096375" cy="535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Text Box 250"/>
          <p:cNvSpPr txBox="1">
            <a:spLocks/>
          </p:cNvSpPr>
          <p:nvPr/>
        </p:nvSpPr>
        <p:spPr>
          <a:xfrm>
            <a:off x="3071812" y="6215062"/>
            <a:ext cx="41211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Насерово језеро код Абу Симбела</a:t>
            </a:r>
          </a:p>
        </p:txBody>
      </p:sp>
    </p:spTree>
  </p:cSld>
  <p:clrMapOvr>
    <a:masterClrMapping/>
  </p:clrMapOvr>
  <p:transition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 Box 251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52" name="Picture 252"/>
          <p:cNvPicPr>
            <a:picLocks noChangeAspect="1"/>
          </p:cNvPicPr>
          <p:nvPr/>
        </p:nvPicPr>
        <p:blipFill>
          <a:blip r:embed="rId2"/>
          <a:srcRect t="16585"/>
          <a:stretch/>
        </p:blipFill>
        <p:spPr>
          <a:xfrm>
            <a:off x="611187" y="0"/>
            <a:ext cx="7858125" cy="362108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Text Box 254"/>
          <p:cNvSpPr txBox="1">
            <a:spLocks/>
          </p:cNvSpPr>
          <p:nvPr/>
        </p:nvSpPr>
        <p:spPr>
          <a:xfrm>
            <a:off x="5500687" y="285750"/>
            <a:ext cx="1027112" cy="3667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>
                <a:solidFill>
                  <a:srgbClr val="190B0F"/>
                </a:solidFill>
              </a:rPr>
              <a:t>Оаза</a:t>
            </a:r>
          </a:p>
        </p:txBody>
      </p:sp>
      <p:pic>
        <p:nvPicPr>
          <p:cNvPr id="255" name="Picture 255"/>
          <p:cNvPicPr>
            <a:picLocks noChangeAspect="1"/>
          </p:cNvPicPr>
          <p:nvPr/>
        </p:nvPicPr>
        <p:blipFill>
          <a:blip r:embed="rId3"/>
          <a:srcRect l="4857" r="2325" t="15765"/>
          <a:stretch/>
        </p:blipFill>
        <p:spPr>
          <a:xfrm>
            <a:off x="34925" y="3789362"/>
            <a:ext cx="9109075" cy="306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Text Box 257"/>
          <p:cNvSpPr txBox="1">
            <a:spLocks/>
          </p:cNvSpPr>
          <p:nvPr/>
        </p:nvSpPr>
        <p:spPr>
          <a:xfrm>
            <a:off x="4143375" y="3857625"/>
            <a:ext cx="17637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190B0F"/>
                </a:solidFill>
              </a:rPr>
              <a:t>Оаза Бахариа</a:t>
            </a:r>
          </a:p>
        </p:txBody>
      </p:sp>
    </p:spTree>
  </p:cSld>
  <p:clrMapOvr>
    <a:masterClrMapping/>
  </p:clrMapOvr>
  <p:transition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 Box 258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59" name="Text Box 25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60" name="Picture 2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49225" y="571500"/>
            <a:ext cx="9293225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Text Box 262"/>
          <p:cNvSpPr txBox="1">
            <a:spLocks/>
          </p:cNvSpPr>
          <p:nvPr/>
        </p:nvSpPr>
        <p:spPr>
          <a:xfrm>
            <a:off x="2571750" y="1571625"/>
            <a:ext cx="3741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190B0F"/>
                </a:solidFill>
              </a:rPr>
              <a:t>Египатско село јужно од Каира</a:t>
            </a:r>
          </a:p>
        </p:txBody>
      </p:sp>
    </p:spTree>
  </p:cSld>
  <p:clrMapOvr>
    <a:masterClrMapping/>
  </p:clrMapOvr>
  <p:transition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 Box 263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64" name="Text Box 264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65" name="Picture 26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23825" y="0"/>
            <a:ext cx="9267825" cy="676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Text Box 267"/>
          <p:cNvSpPr txBox="1">
            <a:spLocks/>
          </p:cNvSpPr>
          <p:nvPr/>
        </p:nvSpPr>
        <p:spPr>
          <a:xfrm>
            <a:off x="3143250" y="0"/>
            <a:ext cx="17795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Сушење урми</a:t>
            </a:r>
          </a:p>
        </p:txBody>
      </p:sp>
    </p:spTree>
  </p:cSld>
  <p:clrMapOvr>
    <a:masterClrMapping/>
  </p:clrMapOvr>
  <p:transition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 Box 268"/>
          <p:cNvSpPr>
            <a:spLocks/>
          </p:cNvSpPr>
          <p:nvPr>
            <p:ph type="obj"/>
          </p:nvPr>
        </p:nvSpPr>
        <p:spPr>
          <a:xfrm>
            <a:off x="0" y="161925"/>
            <a:ext cx="9286875" cy="669607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273050" marL="273050">
              <a:lnSpc>
                <a:spcPct val="90000"/>
              </a:lnSpc>
            </a:pPr>
            <a:r>
              <a:rPr b="1" dirty="0" lang="en-US" smtClean="0" sz="2200">
                <a:latin charset="0" pitchFamily="18" typeface="Times New Roman"/>
                <a:ea charset="0" pitchFamily="18" typeface="Times New Roman"/>
              </a:rPr>
              <a:t>Старо-египатска цивилизација - бројни антички споменици.</a:t>
            </a:r>
          </a:p>
          <a:p>
            <a:pPr indent="-273050" marL="273050">
              <a:lnSpc>
                <a:spcPct val="90000"/>
              </a:lnSpc>
              <a:buNone/>
            </a:pPr>
            <a:endParaRPr b="1" dirty="0" lang="en-US" smtClean="0" sz="400"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200">
                <a:latin charset="0" pitchFamily="18" typeface="Times New Roman"/>
                <a:ea charset="0" pitchFamily="18" typeface="Times New Roman"/>
              </a:rPr>
              <a:t>Египатска цивилизација од раног палеолита.</a:t>
            </a:r>
          </a:p>
          <a:p>
            <a:pPr indent="-273050" marL="273050">
              <a:lnSpc>
                <a:spcPct val="90000"/>
              </a:lnSpc>
            </a:pPr>
            <a:endParaRPr b="1" dirty="0" lang="en-US" smtClean="0" sz="400">
              <a:solidFill>
                <a:srgbClr val="190B0F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4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Прединастичко доба (7000-3100. г.п.н.е.).</a:t>
            </a:r>
          </a:p>
          <a:p>
            <a:pPr indent="-273050" marL="273050">
              <a:lnSpc>
                <a:spcPct val="90000"/>
              </a:lnSpc>
              <a:buNone/>
            </a:pPr>
            <a:endParaRPr b="1" dirty="0" lang="en-US" smtClean="0" sz="400">
              <a:solidFill>
                <a:srgbClr val="190B0F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200">
                <a:latin charset="0" pitchFamily="18" typeface="Times New Roman"/>
                <a:ea charset="0" pitchFamily="18" typeface="Times New Roman"/>
              </a:rPr>
              <a:t>Државе Горњег и Доњег Египта ујединио је 3100. г.п.н.е. краљ Менес гради нову престолницу Менфис</a:t>
            </a:r>
            <a:r>
              <a:rPr b="1" dirty="0" lang="en-US" smtClean="0" sz="2000">
                <a:latin charset="0" pitchFamily="18" typeface="Times New Roman"/>
                <a:ea charset="0" pitchFamily="18" typeface="Times New Roman"/>
              </a:rPr>
              <a:t> </a:t>
            </a:r>
            <a:r>
              <a:rPr b="1" dirty="0" lang="en-US" smtClean="0" sz="1900">
                <a:latin charset="0" pitchFamily="18" typeface="Times New Roman"/>
                <a:ea charset="0" pitchFamily="18" typeface="Times New Roman"/>
              </a:rPr>
              <a:t>(код Каира). </a:t>
            </a:r>
          </a:p>
          <a:p>
            <a:pPr indent="-273050" marL="273050">
              <a:lnSpc>
                <a:spcPct val="90000"/>
              </a:lnSpc>
            </a:pPr>
            <a:endParaRPr b="1" dirty="0" lang="en-US" smtClean="0" sz="400">
              <a:solidFill>
                <a:srgbClr val="190B0F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400">
                <a:solidFill>
                  <a:srgbClr val="FF0000"/>
                </a:solidFill>
                <a:latin charset="0" pitchFamily="18" typeface="Times New Roman"/>
                <a:ea charset="0" pitchFamily="18" typeface="Times New Roman"/>
              </a:rPr>
              <a:t> </a:t>
            </a:r>
            <a:r>
              <a:rPr b="1" dirty="0" lang="en-US" smtClean="0" sz="24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Старо царство 3100-2080. г. п.н.е.</a:t>
            </a:r>
          </a:p>
          <a:p>
            <a:pPr indent="-273050" marL="273050">
              <a:lnSpc>
                <a:spcPct val="90000"/>
              </a:lnSpc>
            </a:pPr>
            <a:endParaRPr b="1" dirty="0" lang="en-US" smtClean="0" sz="400">
              <a:solidFill>
                <a:srgbClr val="FF00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  <a:buNone/>
            </a:pPr>
            <a:endParaRPr b="1" dirty="0" lang="en-US" smtClean="0" sz="400">
              <a:solidFill>
                <a:srgbClr val="C000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200">
                <a:latin charset="0" pitchFamily="18" typeface="Times New Roman"/>
                <a:ea charset="0" pitchFamily="18" typeface="Times New Roman"/>
              </a:rPr>
              <a:t>Од 2780-2600. године п.н.е. - степеничасте пирамиде</a:t>
            </a:r>
            <a:r>
              <a:rPr b="1" dirty="0" lang="en-US" smtClean="0" sz="2000">
                <a:latin charset="0" pitchFamily="18" typeface="Times New Roman"/>
                <a:ea charset="0" pitchFamily="18" typeface="Times New Roman"/>
              </a:rPr>
              <a:t> </a:t>
            </a:r>
            <a:r>
              <a:rPr b="1" dirty="0" lang="en-US" smtClean="0" sz="1900">
                <a:latin charset="0" pitchFamily="18" typeface="Times New Roman"/>
                <a:ea charset="0" pitchFamily="18" typeface="Times New Roman"/>
              </a:rPr>
              <a:t>(Зосерова или Џосерова у Сакари код Менфиса грађена око 2650. г.)</a:t>
            </a:r>
            <a:r>
              <a:rPr b="1" dirty="0" lang="en-US" smtClean="0" sz="2000">
                <a:latin charset="0" pitchFamily="18" typeface="Times New Roman"/>
                <a:ea charset="0" pitchFamily="18" typeface="Times New Roman"/>
              </a:rPr>
              <a:t>.</a:t>
            </a:r>
          </a:p>
          <a:p>
            <a:pPr indent="-273050" marL="273050">
              <a:lnSpc>
                <a:spcPct val="90000"/>
              </a:lnSpc>
            </a:pPr>
            <a:endParaRPr b="1" dirty="0" lang="en-US" smtClean="0" sz="400"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  <a:buNone/>
            </a:pPr>
            <a:endParaRPr b="1" dirty="0" lang="en-US" smtClean="0" sz="400"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200">
                <a:latin charset="0" pitchFamily="18" typeface="Times New Roman"/>
                <a:ea charset="0" pitchFamily="18" typeface="Times New Roman"/>
              </a:rPr>
              <a:t>Од 2500-2200. г.п.н.е. – геометријске - Кеопсова, Кефренова, Микеренова.</a:t>
            </a:r>
          </a:p>
          <a:p>
            <a:pPr indent="-273050" marL="273050">
              <a:lnSpc>
                <a:spcPct val="90000"/>
              </a:lnSpc>
            </a:pPr>
            <a:endParaRPr b="1" dirty="0" lang="en-US" smtClean="0" sz="400">
              <a:solidFill>
                <a:srgbClr val="190B0F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endParaRPr b="1" dirty="0" lang="en-US" smtClean="0" sz="400">
              <a:solidFill>
                <a:srgbClr val="190B0F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4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Средње царство 2080-1600. г.п.н.е. </a:t>
            </a:r>
            <a:r>
              <a:rPr b="1" dirty="0" lang="en-US" smtClean="0" sz="2200">
                <a:latin charset="0" pitchFamily="18" typeface="Times New Roman"/>
                <a:ea charset="0" pitchFamily="18" typeface="Times New Roman"/>
              </a:rPr>
              <a:t>–  Теба глав. Град - процват – наводњавање, рударство, возила на 4 точка, уметност, градитељство.</a:t>
            </a:r>
          </a:p>
          <a:p>
            <a:pPr indent="-273050" marL="273050">
              <a:lnSpc>
                <a:spcPct val="90000"/>
              </a:lnSpc>
            </a:pPr>
            <a:endParaRPr b="1" dirty="0" lang="en-US" smtClean="0" sz="400">
              <a:solidFill>
                <a:srgbClr val="190B0F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  <a:buNone/>
            </a:pPr>
            <a:endParaRPr b="1" dirty="0" lang="en-US" smtClean="0" sz="400">
              <a:solidFill>
                <a:srgbClr val="190B0F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273050" marL="273050">
              <a:lnSpc>
                <a:spcPct val="90000"/>
              </a:lnSpc>
            </a:pPr>
            <a:r>
              <a:rPr b="1" dirty="0" lang="en-US" smtClean="0" sz="24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Ново царство 1600-332. г.п.н.е. </a:t>
            </a:r>
            <a:r>
              <a:rPr b="1" dirty="0" lang="en-US" smtClean="0" sz="2200">
                <a:latin charset="0" pitchFamily="18" typeface="Times New Roman"/>
                <a:ea charset="0" pitchFamily="18" typeface="Times New Roman"/>
              </a:rPr>
              <a:t>– храмови, Долина краљева, Долина краљица, Теба, Луксор, Карнак. </a:t>
            </a:r>
          </a:p>
        </p:txBody>
      </p:sp>
    </p:spTree>
  </p:cSld>
  <p:clrMapOvr>
    <a:masterClrMapping/>
  </p:clrMapOvr>
  <p:transition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 Box 269"/>
          <p:cNvSpPr>
            <a:spLocks/>
          </p:cNvSpPr>
          <p:nvPr/>
        </p:nvSpPr>
        <p:spPr>
          <a:xfrm>
            <a:off x="0" y="357187"/>
            <a:ext cx="9144000" cy="63531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/>
              <a:t> 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332. године –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Александар Македонски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Грчко-Римски период 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до 395.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Од 395.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Византија.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Од 640. године продиру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Арапи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– граде Фусат (језгро  Каира),     а од 969. граде нови Каиро.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Од 1517.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Турци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– номинално владају до 1914., али од 1798. до 1801.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Французи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r>
              <a:rPr b="0" dirty="0" lang="en-US" smtClean="0" sz="800">
                <a:latin charset="0" pitchFamily="18" typeface="Times New Roman"/>
                <a:ea charset="0" pitchFamily="18" typeface="Times New Roman"/>
              </a:rPr>
              <a:t> 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Мухамед Али Аки 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(Шиптар) од почетка 19. в. до 1848.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Од 1860. јача утицај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В.Британије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Суецки канал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1860-1869.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Од 1922. незавина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Краљевина</a:t>
            </a: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.</a:t>
            </a:r>
          </a:p>
          <a:p>
            <a:pPr indent="0" marL="0">
              <a:lnSpc>
                <a:spcPct val="90000"/>
              </a:lnSpc>
              <a:spcBef>
                <a:spcPct val="20000"/>
              </a:spcBef>
            </a:pPr>
            <a:endParaRPr b="0"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0" marL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b="0" dirty="0" lang="en-US" smtClean="0" sz="2600">
                <a:latin charset="0" pitchFamily="18" typeface="Times New Roman"/>
                <a:ea charset="0" pitchFamily="18" typeface="Times New Roman"/>
              </a:rPr>
              <a:t> Од 1953. </a:t>
            </a:r>
            <a:r>
              <a:rPr dirty="0" lang="en-US" smtClean="0" sz="260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Република</a:t>
            </a: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.</a:t>
            </a:r>
          </a:p>
        </p:txBody>
      </p:sp>
    </p:spTree>
  </p:cSld>
  <p:clrMapOvr>
    <a:masterClrMapping/>
  </p:clrMapOvr>
  <p:transition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Box 86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87" name="Text Box 87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88" name="Picture 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95300" y="407987"/>
            <a:ext cx="4791075" cy="617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Picture 9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964237" y="141287"/>
            <a:ext cx="2179637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70"/>
          <p:cNvPicPr>
            <a:picLocks noChangeAspect="1"/>
          </p:cNvPicPr>
          <p:nvPr/>
        </p:nvPicPr>
        <p:blipFill>
          <a:blip r:embed="rId2"/>
          <a:srcRect b="650" t="14597"/>
          <a:stretch/>
        </p:blipFill>
        <p:spPr>
          <a:xfrm>
            <a:off x="4857750" y="0"/>
            <a:ext cx="42799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Picture 272"/>
          <p:cNvPicPr>
            <a:picLocks noChangeAspect="1"/>
          </p:cNvPicPr>
          <p:nvPr/>
        </p:nvPicPr>
        <p:blipFill>
          <a:blip r:embed="rId3"/>
          <a:srcRect b="19586" l="1990" r="7452" t="8760"/>
          <a:stretch/>
        </p:blipFill>
        <p:spPr>
          <a:xfrm>
            <a:off x="0" y="0"/>
            <a:ext cx="4244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 Box 274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75" name="Text Box 27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76" name="Picture 276"/>
          <p:cNvPicPr>
            <a:picLocks noChangeAspect="1"/>
          </p:cNvPicPr>
          <p:nvPr/>
        </p:nvPicPr>
        <p:blipFill>
          <a:blip r:embed="rId2"/>
          <a:srcRect b="51595" l="2444" r="3432" t="4112"/>
          <a:stretch/>
        </p:blipFill>
        <p:spPr>
          <a:xfrm>
            <a:off x="395287" y="0"/>
            <a:ext cx="83169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 Box 278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79" name="Text Box 27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80" name="Picture 280"/>
          <p:cNvPicPr>
            <a:picLocks noChangeAspect="1"/>
          </p:cNvPicPr>
          <p:nvPr/>
        </p:nvPicPr>
        <p:blipFill>
          <a:blip r:embed="rId2"/>
          <a:srcRect b="4047" l="5319" t="48405"/>
          <a:stretch/>
        </p:blipFill>
        <p:spPr>
          <a:xfrm>
            <a:off x="725487" y="0"/>
            <a:ext cx="779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 Box 282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83" name="Text Box 28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84" name="Picture 284"/>
          <p:cNvPicPr>
            <a:picLocks noChangeAspect="1"/>
          </p:cNvPicPr>
          <p:nvPr/>
        </p:nvPicPr>
        <p:blipFill>
          <a:blip r:embed="rId2"/>
          <a:srcRect b="1701" t="1701"/>
          <a:stretch/>
        </p:blipFill>
        <p:spPr>
          <a:xfrm>
            <a:off x="179387" y="0"/>
            <a:ext cx="8788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86"/>
          <p:cNvPicPr>
            <a:picLocks noChangeAspect="1"/>
          </p:cNvPicPr>
          <p:nvPr/>
        </p:nvPicPr>
        <p:blipFill>
          <a:blip r:embed="rId2"/>
          <a:srcRect b="44498" l="3339" r="21002" t="14964"/>
          <a:stretch/>
        </p:blipFill>
        <p:spPr>
          <a:xfrm>
            <a:off x="0" y="0"/>
            <a:ext cx="9144000" cy="49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Text Box 288"/>
          <p:cNvSpPr txBox="1">
            <a:spLocks/>
          </p:cNvSpPr>
          <p:nvPr/>
        </p:nvSpPr>
        <p:spPr>
          <a:xfrm>
            <a:off x="2484437" y="5157787"/>
            <a:ext cx="5688012" cy="3683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>
                <a:solidFill>
                  <a:srgbClr val="FFFF00"/>
                </a:solidFill>
              </a:rPr>
              <a:t>ТУРИСТИЧКА КАРТА СЕВЕРНОГ ЕГИПТА</a:t>
            </a:r>
          </a:p>
        </p:txBody>
      </p:sp>
      <p:pic>
        <p:nvPicPr>
          <p:cNvPr id="289" name="Picture 289"/>
          <p:cNvPicPr>
            <a:picLocks noChangeAspect="1"/>
          </p:cNvPicPr>
          <p:nvPr/>
        </p:nvPicPr>
        <p:blipFill>
          <a:blip r:embed="rId3"/>
          <a:srcRect b="51685" l="85977" r="3171" t="14130"/>
          <a:stretch/>
        </p:blipFill>
        <p:spPr>
          <a:xfrm>
            <a:off x="0" y="3213100"/>
            <a:ext cx="1331912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Picture 291"/>
          <p:cNvPicPr>
            <a:picLocks noChangeAspect="1"/>
          </p:cNvPicPr>
          <p:nvPr/>
        </p:nvPicPr>
        <p:blipFill>
          <a:blip r:embed="rId4"/>
          <a:srcRect b="3125" l="1669" r="80801" t="94875"/>
          <a:stretch/>
        </p:blipFill>
        <p:spPr>
          <a:xfrm>
            <a:off x="3276600" y="4652962"/>
            <a:ext cx="2159000" cy="2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 Box 29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294" name="Picture 294"/>
          <p:cNvPicPr>
            <a:picLocks noChangeAspect="1"/>
          </p:cNvPicPr>
          <p:nvPr/>
        </p:nvPicPr>
        <p:blipFill>
          <a:blip r:embed="rId2"/>
          <a:srcRect b="3096" l="2290" r="12146" t="54990"/>
          <a:stretch/>
        </p:blipFill>
        <p:spPr>
          <a:xfrm>
            <a:off x="0" y="404812"/>
            <a:ext cx="9144000" cy="448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Text Box 296"/>
          <p:cNvSpPr txBox="1">
            <a:spLocks/>
          </p:cNvSpPr>
          <p:nvPr/>
        </p:nvSpPr>
        <p:spPr>
          <a:xfrm>
            <a:off x="1835150" y="3429000"/>
            <a:ext cx="25447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solidFill>
                  <a:srgbClr val="7030A0"/>
                </a:solidFill>
              </a:rPr>
              <a:t>ТУРИСТИЧКА КАРТА</a:t>
            </a:r>
          </a:p>
          <a:p>
            <a:pPr algn="ctr" indent="0" marL="0"/>
            <a:r>
              <a:rPr dirty="0" lang="en-US" smtClean="0">
                <a:solidFill>
                  <a:srgbClr val="7030A0"/>
                </a:solidFill>
              </a:rPr>
              <a:t>ЈУЖНОГ ЕГИПТА</a:t>
            </a:r>
          </a:p>
        </p:txBody>
      </p:sp>
      <p:pic>
        <p:nvPicPr>
          <p:cNvPr id="297" name="Picture 297"/>
          <p:cNvPicPr>
            <a:picLocks noChangeAspect="1"/>
          </p:cNvPicPr>
          <p:nvPr/>
        </p:nvPicPr>
        <p:blipFill>
          <a:blip r:embed="rId3"/>
          <a:srcRect b="51265" l="85876" r="3271" t="14130"/>
          <a:stretch/>
        </p:blipFill>
        <p:spPr>
          <a:xfrm>
            <a:off x="0" y="0"/>
            <a:ext cx="1476375" cy="419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99"/>
          <p:cNvPicPr>
            <a:picLocks noChangeAspect="1"/>
          </p:cNvPicPr>
          <p:nvPr/>
        </p:nvPicPr>
        <p:blipFill>
          <a:blip r:embed="rId2"/>
          <a:srcRect b="1964" t="1054"/>
          <a:stretch/>
        </p:blipFill>
        <p:spPr>
          <a:xfrm>
            <a:off x="0" y="0"/>
            <a:ext cx="7156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Text Box 301"/>
          <p:cNvSpPr txBox="1">
            <a:spLocks/>
          </p:cNvSpPr>
          <p:nvPr/>
        </p:nvSpPr>
        <p:spPr>
          <a:xfrm>
            <a:off x="0" y="3357562"/>
            <a:ext cx="3168650" cy="32924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600">
                <a:solidFill>
                  <a:srgbClr val="C00000"/>
                </a:solidFill>
              </a:rPr>
              <a:t>Насеља и локације пирамида</a:t>
            </a:r>
          </a:p>
          <a:p>
            <a:pPr indent="0" marL="0"/>
            <a:endParaRPr dirty="0" lang="en-US" smtClean="0" sz="600">
              <a:solidFill>
                <a:srgbClr val="C00000"/>
              </a:solidFill>
            </a:endParaRPr>
          </a:p>
          <a:p>
            <a:pPr indent="0" marL="0"/>
            <a:r>
              <a:rPr dirty="0" lang="en-US" smtClean="0" sz="1400">
                <a:solidFill>
                  <a:srgbClr val="002060"/>
                </a:solidFill>
              </a:rPr>
              <a:t>Места где се налазе пирамиде</a:t>
            </a:r>
          </a:p>
          <a:p>
            <a:pPr indent="0" marL="0"/>
            <a:endParaRPr dirty="0" lang="en-US" smtClean="0" sz="400">
              <a:solidFill>
                <a:srgbClr val="002060"/>
              </a:solidFill>
            </a:endParaRP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Абу Рoаш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Гиза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Завијет ел-Арјан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Абусир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Сакара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Дашур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Лишт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Меидум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Хавара</a:t>
            </a:r>
          </a:p>
          <a:p>
            <a:pPr indent="0" marL="0"/>
            <a:r>
              <a:rPr dirty="0" i="1" lang="en-US" smtClean="0" sz="1400">
                <a:solidFill>
                  <a:srgbClr val="002060"/>
                </a:solidFill>
              </a:rPr>
              <a:t>Илахун</a:t>
            </a:r>
          </a:p>
          <a:p>
            <a:pPr indent="0" marL="0"/>
            <a:endParaRPr dirty="0" lang="en-US" smtClean="0" sz="1400">
              <a:solidFill>
                <a:srgbClr val="C00000"/>
              </a:solidFill>
            </a:endParaRPr>
          </a:p>
          <a:p>
            <a:pPr indent="0" marL="0"/>
            <a:endParaRPr dirty="0" lang="en-US" smtClean="0" sz="1400">
              <a:solidFill>
                <a:srgbClr val="C00000"/>
              </a:solidFill>
            </a:endParaRPr>
          </a:p>
        </p:txBody>
      </p:sp>
      <p:sp>
        <p:nvSpPr>
          <p:cNvPr id="302" name="Text Box 302"/>
          <p:cNvSpPr>
            <a:spLocks/>
          </p:cNvSpPr>
          <p:nvPr/>
        </p:nvSpPr>
        <p:spPr>
          <a:xfrm>
            <a:off x="7092950" y="1700212"/>
            <a:ext cx="2519362" cy="8937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У Египту</a:t>
            </a:r>
          </a:p>
          <a:p>
            <a:pPr indent="0" marL="0"/>
            <a:r>
              <a:rPr dirty="0" lang="en-US" smtClean="0" sz="1600"/>
              <a:t>80 до 110 пирамида</a:t>
            </a:r>
          </a:p>
          <a:p>
            <a:pPr indent="0" marL="0"/>
            <a:endParaRPr dirty="0" lang="en-US" smtClean="0" sz="1600"/>
          </a:p>
        </p:txBody>
      </p:sp>
      <p:sp>
        <p:nvSpPr>
          <p:cNvPr id="303" name="Text Box 303"/>
          <p:cNvSpPr>
            <a:spLocks/>
          </p:cNvSpPr>
          <p:nvPr/>
        </p:nvSpPr>
        <p:spPr>
          <a:xfrm>
            <a:off x="7092950" y="2924175"/>
            <a:ext cx="2212975" cy="1816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Нубијске пирамиде </a:t>
            </a:r>
          </a:p>
          <a:p>
            <a:pPr indent="0" marL="0"/>
            <a:r>
              <a:rPr dirty="0" lang="en-US" smtClean="0" sz="1600"/>
              <a:t>(Судан)  грађене </a:t>
            </a:r>
          </a:p>
          <a:p>
            <a:pPr indent="0" marL="0"/>
            <a:r>
              <a:rPr dirty="0" lang="en-US" smtClean="0" sz="1600"/>
              <a:t>300. п.н.е.-300. н.е.)</a:t>
            </a:r>
          </a:p>
          <a:p>
            <a:pPr indent="0" marL="0"/>
            <a:r>
              <a:rPr dirty="0" lang="en-US" smtClean="0" sz="1600"/>
              <a:t>више од 200 </a:t>
            </a:r>
          </a:p>
          <a:p>
            <a:pPr indent="0" marL="0"/>
            <a:r>
              <a:rPr dirty="0" lang="en-US" smtClean="0" sz="1600"/>
              <a:t>краљевских</a:t>
            </a:r>
          </a:p>
          <a:p>
            <a:pPr indent="0" marL="0"/>
            <a:r>
              <a:rPr dirty="0" lang="en-US" smtClean="0" sz="1600"/>
              <a:t>пирамидалних</a:t>
            </a:r>
          </a:p>
          <a:p>
            <a:pPr indent="0" marL="0"/>
            <a:r>
              <a:rPr dirty="0" lang="en-US" smtClean="0" sz="1600"/>
              <a:t>грабница</a:t>
            </a:r>
          </a:p>
        </p:txBody>
      </p:sp>
      <p:sp>
        <p:nvSpPr>
          <p:cNvPr id="304" name="Text Box 304"/>
          <p:cNvSpPr>
            <a:spLocks/>
          </p:cNvSpPr>
          <p:nvPr/>
        </p:nvSpPr>
        <p:spPr>
          <a:xfrm>
            <a:off x="3000375" y="4000500"/>
            <a:ext cx="8255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305" name="Text Box 305"/>
          <p:cNvSpPr>
            <a:spLocks/>
          </p:cNvSpPr>
          <p:nvPr/>
        </p:nvSpPr>
        <p:spPr>
          <a:xfrm>
            <a:off x="3857625" y="4214812"/>
            <a:ext cx="4413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306" name="Text Box 306"/>
          <p:cNvSpPr>
            <a:spLocks/>
          </p:cNvSpPr>
          <p:nvPr/>
        </p:nvSpPr>
        <p:spPr>
          <a:xfrm>
            <a:off x="2857500" y="4143375"/>
            <a:ext cx="1082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_______</a:t>
            </a:r>
          </a:p>
        </p:txBody>
      </p:sp>
      <p:sp>
        <p:nvSpPr>
          <p:cNvPr id="307" name="Text Box 307"/>
          <p:cNvSpPr>
            <a:spLocks/>
          </p:cNvSpPr>
          <p:nvPr/>
        </p:nvSpPr>
        <p:spPr>
          <a:xfrm>
            <a:off x="3357562" y="4357687"/>
            <a:ext cx="57150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308" name="Text Box 308"/>
          <p:cNvSpPr>
            <a:spLocks/>
          </p:cNvSpPr>
          <p:nvPr/>
        </p:nvSpPr>
        <p:spPr>
          <a:xfrm>
            <a:off x="3286125" y="4572000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309" name="Text Box 309"/>
          <p:cNvSpPr>
            <a:spLocks/>
          </p:cNvSpPr>
          <p:nvPr/>
        </p:nvSpPr>
        <p:spPr>
          <a:xfrm>
            <a:off x="4286250" y="4786312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310" name="Text Box 310"/>
          <p:cNvSpPr>
            <a:spLocks/>
          </p:cNvSpPr>
          <p:nvPr/>
        </p:nvSpPr>
        <p:spPr>
          <a:xfrm>
            <a:off x="3643312" y="5214937"/>
            <a:ext cx="4413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311" name="Text Box 311"/>
          <p:cNvSpPr>
            <a:spLocks/>
          </p:cNvSpPr>
          <p:nvPr/>
        </p:nvSpPr>
        <p:spPr>
          <a:xfrm>
            <a:off x="3643312" y="5643562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312" name="Text Box 312"/>
          <p:cNvSpPr>
            <a:spLocks/>
          </p:cNvSpPr>
          <p:nvPr/>
        </p:nvSpPr>
        <p:spPr>
          <a:xfrm>
            <a:off x="3286125" y="5786437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313" name="Text Box 313"/>
          <p:cNvSpPr>
            <a:spLocks/>
          </p:cNvSpPr>
          <p:nvPr/>
        </p:nvSpPr>
        <p:spPr>
          <a:xfrm>
            <a:off x="3643312" y="6000750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</a:t>
            </a:r>
          </a:p>
        </p:txBody>
      </p:sp>
    </p:spTree>
  </p:cSld>
  <p:clrMapOvr>
    <a:masterClrMapping/>
  </p:clrMapOvr>
  <p:transition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314"/>
          <p:cNvPicPr>
            <a:picLocks noChangeAspect="1"/>
          </p:cNvPicPr>
          <p:nvPr/>
        </p:nvPicPr>
        <p:blipFill>
          <a:blip r:embed="rId2"/>
          <a:srcRect b="16856" l="5586" t="16481"/>
          <a:stretch/>
        </p:blipFill>
        <p:spPr>
          <a:xfrm>
            <a:off x="0" y="0"/>
            <a:ext cx="6524625" cy="306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Text Box 316"/>
          <p:cNvSpPr>
            <a:spLocks/>
          </p:cNvSpPr>
          <p:nvPr/>
        </p:nvSpPr>
        <p:spPr>
          <a:xfrm>
            <a:off x="0" y="0"/>
            <a:ext cx="612140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  <a:latin charset="0" pitchFamily="18" typeface="Times New Roman"/>
                <a:ea charset="0" pitchFamily="18" typeface="Times New Roman"/>
              </a:rPr>
              <a:t>Зосерова (Џосерова) степеничаста пирамида код Сакаре (2650. г.п.н.е)</a:t>
            </a:r>
          </a:p>
        </p:txBody>
      </p:sp>
      <p:pic>
        <p:nvPicPr>
          <p:cNvPr id="317" name="Picture 317"/>
          <p:cNvPicPr>
            <a:picLocks noChangeAspect="1"/>
          </p:cNvPicPr>
          <p:nvPr/>
        </p:nvPicPr>
        <p:blipFill>
          <a:blip r:embed="rId3"/>
          <a:srcRect t="1050"/>
          <a:stretch/>
        </p:blipFill>
        <p:spPr>
          <a:xfrm>
            <a:off x="6573837" y="0"/>
            <a:ext cx="25701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Text Box 319"/>
          <p:cNvSpPr>
            <a:spLocks/>
          </p:cNvSpPr>
          <p:nvPr/>
        </p:nvSpPr>
        <p:spPr>
          <a:xfrm>
            <a:off x="755650" y="3500437"/>
            <a:ext cx="3635375" cy="2955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        The Pyramids of Saqqara</a:t>
            </a:r>
            <a:br>
              <a:rPr dirty="0" lang="en-US" smtClean="0"/>
            </a:br>
            <a:r>
              <a:rPr dirty="0" lang="en-US" smtClean="0" sz="1400"/>
              <a:t>Djoser's Step Pyramid</a:t>
            </a:r>
            <a:br>
              <a:rPr dirty="0" lang="en-US" smtClean="0" sz="1400"/>
            </a:br>
            <a:r>
              <a:rPr dirty="0" lang="en-US" smtClean="0" sz="1400"/>
              <a:t>Unas </a:t>
            </a:r>
            <a:br>
              <a:rPr dirty="0" lang="en-US" smtClean="0" sz="1400"/>
            </a:br>
            <a:r>
              <a:rPr dirty="0" lang="en-US" smtClean="0" sz="1400"/>
              <a:t>Sekhemkhet </a:t>
            </a:r>
            <a:br>
              <a:rPr dirty="0" lang="en-US" smtClean="0" sz="1400"/>
            </a:br>
            <a:r>
              <a:rPr dirty="0" lang="en-US" smtClean="0" sz="1400"/>
              <a:t>Gisr el-Mudir</a:t>
            </a:r>
            <a:br>
              <a:rPr dirty="0" lang="en-US" smtClean="0" sz="1400"/>
            </a:br>
            <a:r>
              <a:rPr dirty="0" lang="en-US" smtClean="0" sz="1400"/>
              <a:t>Userkaf</a:t>
            </a:r>
            <a:br>
              <a:rPr dirty="0" lang="en-US" smtClean="0" sz="1400"/>
            </a:br>
            <a:r>
              <a:rPr dirty="0" lang="en-US" smtClean="0" sz="1400"/>
              <a:t>Teti</a:t>
            </a:r>
            <a:br>
              <a:rPr dirty="0" lang="en-US" smtClean="0" sz="1400"/>
            </a:br>
            <a:r>
              <a:rPr dirty="0" lang="en-US" smtClean="0" sz="1400"/>
              <a:t>Lepsius 29</a:t>
            </a:r>
            <a:br>
              <a:rPr dirty="0" lang="en-US" smtClean="0" sz="1400"/>
            </a:br>
            <a:r>
              <a:rPr dirty="0" lang="en-US" smtClean="0" sz="1400"/>
              <a:t>Pepi I</a:t>
            </a:r>
            <a:br>
              <a:rPr dirty="0" lang="en-US" smtClean="0" sz="1400"/>
            </a:br>
            <a:r>
              <a:rPr dirty="0" lang="en-US" smtClean="0" sz="1400"/>
              <a:t>Pepi II</a:t>
            </a:r>
            <a:br>
              <a:rPr dirty="0" lang="en-US" smtClean="0" sz="1400"/>
            </a:br>
            <a:r>
              <a:rPr dirty="0" lang="en-US" smtClean="0" sz="1400"/>
              <a:t>Djedkare-Isesi </a:t>
            </a:r>
            <a:br>
              <a:rPr dirty="0" lang="en-US" smtClean="0" sz="1400"/>
            </a:br>
            <a:r>
              <a:rPr dirty="0" lang="en-US" smtClean="0" sz="1400"/>
              <a:t>Merenre </a:t>
            </a:r>
            <a:br>
              <a:rPr dirty="0" lang="en-US" smtClean="0" sz="1400"/>
            </a:br>
          </a:p>
        </p:txBody>
      </p:sp>
      <p:sp>
        <p:nvSpPr>
          <p:cNvPr id="320" name="Text Box 320"/>
          <p:cNvSpPr>
            <a:spLocks/>
          </p:cNvSpPr>
          <p:nvPr/>
        </p:nvSpPr>
        <p:spPr>
          <a:xfrm>
            <a:off x="3276600" y="3789362"/>
            <a:ext cx="2951162" cy="23082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400"/>
              <a:t>Matabt al-Farun (Shepseskaf)</a:t>
            </a:r>
            <a:br>
              <a:rPr dirty="0" lang="en-US" smtClean="0" sz="1400"/>
            </a:br>
            <a:r>
              <a:rPr dirty="0" lang="en-US" smtClean="0" sz="1400"/>
              <a:t>1st and 2nd dynasty Mastabas</a:t>
            </a:r>
            <a:br>
              <a:rPr dirty="0" lang="en-US" smtClean="0" sz="1400"/>
            </a:br>
            <a:r>
              <a:rPr dirty="0" lang="en-US" smtClean="0" sz="1400"/>
              <a:t>Masataba of Mereruka</a:t>
            </a:r>
            <a:br>
              <a:rPr dirty="0" lang="en-US" smtClean="0" sz="1400"/>
            </a:br>
            <a:r>
              <a:rPr dirty="0" lang="en-US" smtClean="0" sz="1400"/>
              <a:t>Mastaba of Kagemni</a:t>
            </a:r>
            <a:br>
              <a:rPr dirty="0" lang="en-US" smtClean="0" sz="1400"/>
            </a:br>
            <a:r>
              <a:rPr dirty="0" lang="en-US" smtClean="0" sz="1400"/>
              <a:t>Mastaba of Ptah -Hotep</a:t>
            </a:r>
            <a:br>
              <a:rPr dirty="0" lang="en-US" smtClean="0" sz="1400"/>
            </a:br>
            <a:r>
              <a:rPr dirty="0" lang="en-US" smtClean="0" sz="1400"/>
              <a:t>Mastaba of Ti</a:t>
            </a:r>
            <a:br>
              <a:rPr dirty="0" lang="en-US" smtClean="0" sz="1400"/>
            </a:br>
            <a:r>
              <a:rPr dirty="0" lang="en-US" smtClean="0" sz="1400"/>
              <a:t>Mastaba of Irukaptah</a:t>
            </a:r>
            <a:br>
              <a:rPr dirty="0" lang="en-US" smtClean="0" sz="1400"/>
            </a:br>
            <a:r>
              <a:rPr dirty="0" lang="en-US" smtClean="0" sz="1400"/>
              <a:t>Mastaba of Niankh- Khum</a:t>
            </a:r>
            <a:br>
              <a:rPr dirty="0" lang="en-US" smtClean="0" sz="1400"/>
            </a:br>
            <a:r>
              <a:rPr dirty="0" lang="en-US" smtClean="0" sz="1400"/>
              <a:t>Mastaba of Akhet-Hotep</a:t>
            </a:r>
            <a:br>
              <a:rPr dirty="0" lang="en-US" smtClean="0" sz="1400"/>
            </a:br>
            <a:r>
              <a:rPr dirty="0" lang="en-US" smtClean="0" sz="1400"/>
              <a:t>Mastaba of Ankhmaho</a:t>
            </a:r>
            <a:r>
              <a:rPr dirty="0" lang="en-US" smtClean="0"/>
              <a:t>r</a:t>
            </a:r>
          </a:p>
        </p:txBody>
      </p:sp>
    </p:spTree>
  </p:cSld>
  <p:clrMapOvr>
    <a:masterClrMapping/>
  </p:clrMapOvr>
  <p:transition>
    <p:pull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 Box 321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22" name="Text Box 322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23" name="Picture 3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14312" y="0"/>
            <a:ext cx="9642475" cy="635793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Text Box 325"/>
          <p:cNvSpPr txBox="1">
            <a:spLocks/>
          </p:cNvSpPr>
          <p:nvPr/>
        </p:nvSpPr>
        <p:spPr>
          <a:xfrm>
            <a:off x="3571875" y="6357937"/>
            <a:ext cx="2065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Пирамиде - Гиза</a:t>
            </a:r>
          </a:p>
        </p:txBody>
      </p:sp>
    </p:spTree>
  </p:cSld>
  <p:clrMapOvr>
    <a:masterClrMapping/>
  </p:clrMapOvr>
  <p:transition>
    <p:pull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3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0" y="17462"/>
            <a:ext cx="6443662" cy="684053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 Box 328"/>
          <p:cNvSpPr>
            <a:spLocks/>
          </p:cNvSpPr>
          <p:nvPr/>
        </p:nvSpPr>
        <p:spPr>
          <a:xfrm>
            <a:off x="3059112" y="260350"/>
            <a:ext cx="4186237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>
                <a:latin charset="0" pitchFamily="18" typeface="Times New Roman"/>
                <a:ea charset="0" pitchFamily="18" typeface="Times New Roman"/>
              </a:rPr>
              <a:t>Три најпознатије пирамиде у Гизи</a:t>
            </a:r>
          </a:p>
        </p:txBody>
      </p:sp>
    </p:spTree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 Box 92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93" name="Text Box 9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11237" y="0"/>
            <a:ext cx="7121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32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30" name="Picture 330"/>
          <p:cNvPicPr>
            <a:picLocks noChangeAspect="1"/>
          </p:cNvPicPr>
          <p:nvPr/>
        </p:nvPicPr>
        <p:blipFill>
          <a:blip r:embed="rId2"/>
          <a:srcRect b="1466" t="3468"/>
          <a:stretch/>
        </p:blipFill>
        <p:spPr>
          <a:xfrm>
            <a:off x="1187450" y="-34925"/>
            <a:ext cx="7424737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Text Box 332"/>
          <p:cNvSpPr txBox="1">
            <a:spLocks/>
          </p:cNvSpPr>
          <p:nvPr/>
        </p:nvSpPr>
        <p:spPr>
          <a:xfrm>
            <a:off x="1187450" y="0"/>
            <a:ext cx="379571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>
                <a:solidFill>
                  <a:srgbClr val="FF0000"/>
                </a:solidFill>
              </a:rPr>
              <a:t>Комплекс пирамида на платоу Гиза</a:t>
            </a:r>
          </a:p>
        </p:txBody>
      </p:sp>
    </p:spTree>
  </p:cSld>
  <p:clrMapOvr>
    <a:masterClrMapping/>
  </p:clrMapOvr>
  <p:transition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333"/>
          <p:cNvPicPr>
            <a:picLocks noChangeAspect="1"/>
          </p:cNvPicPr>
          <p:nvPr/>
        </p:nvPicPr>
        <p:blipFill>
          <a:blip r:embed="rId2"/>
          <a:srcRect r="8649" t="9731"/>
          <a:stretch/>
        </p:blipFill>
        <p:spPr>
          <a:xfrm>
            <a:off x="0" y="2028825"/>
            <a:ext cx="6516687" cy="48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Picture 335"/>
          <p:cNvPicPr>
            <a:picLocks noChangeAspect="1"/>
          </p:cNvPicPr>
          <p:nvPr/>
        </p:nvPicPr>
        <p:blipFill>
          <a:blip r:embed="rId3"/>
          <a:srcRect t="12579"/>
          <a:stretch/>
        </p:blipFill>
        <p:spPr>
          <a:xfrm>
            <a:off x="4090987" y="0"/>
            <a:ext cx="5053012" cy="331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 Box 337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38" name="Picture 338"/>
          <p:cNvPicPr>
            <a:picLocks noChangeAspect="1"/>
          </p:cNvPicPr>
          <p:nvPr/>
        </p:nvPicPr>
        <p:blipFill>
          <a:blip r:embed="rId2"/>
          <a:srcRect r="6934"/>
          <a:stretch/>
        </p:blipFill>
        <p:spPr>
          <a:xfrm>
            <a:off x="684212" y="800100"/>
            <a:ext cx="8459787" cy="60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Text Box 340"/>
          <p:cNvSpPr>
            <a:spLocks/>
          </p:cNvSpPr>
          <p:nvPr/>
        </p:nvSpPr>
        <p:spPr>
          <a:xfrm>
            <a:off x="6156325" y="692150"/>
            <a:ext cx="2474912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Кеопсова пирамида</a:t>
            </a:r>
          </a:p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(2580. г.п.н.е.)</a:t>
            </a:r>
          </a:p>
          <a:p>
            <a:pPr indent="0" marL="0"/>
            <a:endParaRPr dirty="0" lang="en-US" smtClean="0">
              <a:solidFill>
                <a:srgbClr val="FF0000"/>
              </a:solidFill>
            </a:endParaRPr>
          </a:p>
        </p:txBody>
      </p:sp>
      <p:sp>
        <p:nvSpPr>
          <p:cNvPr id="341" name="Text Box 341"/>
          <p:cNvSpPr>
            <a:spLocks/>
          </p:cNvSpPr>
          <p:nvPr/>
        </p:nvSpPr>
        <p:spPr>
          <a:xfrm>
            <a:off x="5867400" y="1412875"/>
            <a:ext cx="3563937" cy="18161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400"/>
              <a:t>висина — 146,64 m (данас 138,75 m)</a:t>
            </a:r>
          </a:p>
          <a:p>
            <a:pPr indent="0" marL="0"/>
            <a:r>
              <a:rPr dirty="0" lang="en-US" smtClean="0" sz="1400"/>
              <a:t>запремина — 2,58 милиона m³</a:t>
            </a:r>
          </a:p>
          <a:p>
            <a:pPr indent="0" marL="0"/>
            <a:r>
              <a:rPr dirty="0" lang="en-US" smtClean="0" sz="1400"/>
              <a:t>маса 6,25 милиона тона</a:t>
            </a:r>
          </a:p>
          <a:p>
            <a:pPr indent="0" marL="0"/>
            <a:r>
              <a:rPr dirty="0" lang="en-US" smtClean="0" sz="1400"/>
              <a:t>дужина страница: </a:t>
            </a:r>
          </a:p>
          <a:p>
            <a:pPr indent="0" lvl="1" marL="457200"/>
            <a:r>
              <a:rPr dirty="0" i="1" lang="en-US" smtClean="0" sz="1400"/>
              <a:t>западна - 230,357 m</a:t>
            </a:r>
          </a:p>
          <a:p>
            <a:pPr indent="0" lvl="1" marL="457200"/>
            <a:r>
              <a:rPr dirty="0" i="1" lang="en-US" smtClean="0" sz="1400"/>
              <a:t>источна - 230,391 m</a:t>
            </a:r>
          </a:p>
          <a:p>
            <a:pPr indent="0" lvl="1" marL="457200"/>
            <a:r>
              <a:rPr dirty="0" i="1" lang="en-US" smtClean="0" sz="1400"/>
              <a:t>северна - 230,251 m</a:t>
            </a:r>
          </a:p>
          <a:p>
            <a:pPr indent="0" lvl="1" marL="457200"/>
            <a:r>
              <a:rPr dirty="0" i="1" lang="en-US" smtClean="0" sz="1400"/>
              <a:t>јужна - 230,454 m</a:t>
            </a:r>
          </a:p>
        </p:txBody>
      </p:sp>
      <p:pic>
        <p:nvPicPr>
          <p:cNvPr id="342" name="Picture 34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4464050" cy="25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 Box 344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45" name="Picture 3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Text Box 347"/>
          <p:cNvSpPr>
            <a:spLocks/>
          </p:cNvSpPr>
          <p:nvPr/>
        </p:nvSpPr>
        <p:spPr>
          <a:xfrm>
            <a:off x="4643437" y="0"/>
            <a:ext cx="4500562" cy="33242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1. Главни улаз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2. Улаз који је направио ал-Мамун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3. Раскршће, «запушач» и тунел ал-Мамуна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направљени за заобилажење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4. Силазни коридор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5. Незавршена подземна соба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6. Узлазни коридор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7. «Соба краљице» с одводима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        ваздуха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       8. Хоризонтални тунел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          9. Велика галерија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             10. Соба фараона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                    с одводима ваздуха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                    11. Предсобље </a:t>
            </a:r>
          </a:p>
          <a:p>
            <a:pPr indent="-342900" marL="342900"/>
            <a:r>
              <a:rPr dirty="0" lang="en-US" smtClean="0" sz="1400">
                <a:solidFill>
                  <a:schemeClr val="bg1"/>
                </a:solidFill>
              </a:rPr>
              <a:t>                                              12. Пећина</a:t>
            </a:r>
          </a:p>
        </p:txBody>
      </p:sp>
      <p:sp>
        <p:nvSpPr>
          <p:cNvPr id="348" name="Text Box 348"/>
          <p:cNvSpPr>
            <a:spLocks/>
          </p:cNvSpPr>
          <p:nvPr/>
        </p:nvSpPr>
        <p:spPr>
          <a:xfrm>
            <a:off x="0" y="5445125"/>
            <a:ext cx="4356100" cy="8921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i="1" lang="en-US" smtClean="0" sz="1300">
                <a:solidFill>
                  <a:srgbClr val="7030A0"/>
                </a:solidFill>
              </a:rPr>
              <a:t>Абу Џафар ал-Мамун ибн Харун (Багдад, 786-833) - абасидски калиф. Владао је од 813. до смрти 833. Покровитељ културног успона код муслимана.</a:t>
            </a:r>
          </a:p>
        </p:txBody>
      </p:sp>
      <p:sp>
        <p:nvSpPr>
          <p:cNvPr id="349" name="Text Box 349"/>
          <p:cNvSpPr txBox="1">
            <a:spLocks/>
          </p:cNvSpPr>
          <p:nvPr/>
        </p:nvSpPr>
        <p:spPr>
          <a:xfrm>
            <a:off x="827087" y="333375"/>
            <a:ext cx="2476500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Кеопсова пирамида</a:t>
            </a:r>
          </a:p>
        </p:txBody>
      </p:sp>
    </p:spTree>
  </p:cSld>
  <p:clrMapOvr>
    <a:masterClrMapping/>
  </p:clrMapOvr>
  <p:transition>
    <p:pull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 Box 350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51" name="Text Box 351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52" name="Picture 352"/>
          <p:cNvPicPr>
            <a:picLocks noChangeAspect="1"/>
          </p:cNvPicPr>
          <p:nvPr/>
        </p:nvPicPr>
        <p:blipFill>
          <a:blip r:embed="rId2"/>
          <a:srcRect b="5305" l="3040" r="3072" t="4305"/>
          <a:stretch/>
        </p:blipFill>
        <p:spPr>
          <a:xfrm>
            <a:off x="0" y="0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 Box 354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55" name="Text Box 35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56" name="Picture 35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9725" y="428625"/>
            <a:ext cx="8480425" cy="636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Text Box 358"/>
          <p:cNvSpPr txBox="1">
            <a:spLocks/>
          </p:cNvSpPr>
          <p:nvPr/>
        </p:nvSpPr>
        <p:spPr>
          <a:xfrm>
            <a:off x="3759200" y="-7937"/>
            <a:ext cx="17589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Луксор - храм</a:t>
            </a:r>
          </a:p>
        </p:txBody>
      </p:sp>
    </p:spTree>
  </p:cSld>
  <p:clrMapOvr>
    <a:masterClrMapping/>
  </p:clrMapOvr>
  <p:transition>
    <p:pull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3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2262" y="785812"/>
            <a:ext cx="8499475" cy="52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 Box 361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2" name="Picture 3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" y="782637"/>
            <a:ext cx="8766175" cy="594518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Text Box 364"/>
          <p:cNvSpPr txBox="1">
            <a:spLocks/>
          </p:cNvSpPr>
          <p:nvPr/>
        </p:nvSpPr>
        <p:spPr>
          <a:xfrm>
            <a:off x="3714750" y="214312"/>
            <a:ext cx="22510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Луксор</a:t>
            </a:r>
            <a:r>
              <a:rPr dirty="0" lang="en-US" smtClean="0"/>
              <a:t> - свинге</a:t>
            </a:r>
          </a:p>
        </p:txBody>
      </p:sp>
    </p:spTree>
  </p:cSld>
  <p:clrMapOvr>
    <a:masterClrMapping/>
  </p:clrMapOvr>
  <p:transition>
    <p:pull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 Box 365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6" name="Picture 3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71500" y="784225"/>
            <a:ext cx="8032750" cy="602456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Text Box 368"/>
          <p:cNvSpPr txBox="1">
            <a:spLocks/>
          </p:cNvSpPr>
          <p:nvPr/>
        </p:nvSpPr>
        <p:spPr>
          <a:xfrm>
            <a:off x="3255962" y="352425"/>
            <a:ext cx="30003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Карнак – храм и околина</a:t>
            </a:r>
          </a:p>
        </p:txBody>
      </p:sp>
    </p:spTree>
  </p:cSld>
  <p:clrMapOvr>
    <a:masterClrMapping/>
  </p:clrMapOvr>
  <p:transition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3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4462462" cy="59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Text Box 371"/>
          <p:cNvSpPr txBox="1">
            <a:spLocks/>
          </p:cNvSpPr>
          <p:nvPr/>
        </p:nvSpPr>
        <p:spPr>
          <a:xfrm>
            <a:off x="1116012" y="404812"/>
            <a:ext cx="22320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Карнак – Рамзес II</a:t>
            </a:r>
          </a:p>
        </p:txBody>
      </p:sp>
      <p:pic>
        <p:nvPicPr>
          <p:cNvPr id="372" name="Picture 37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27562" y="836612"/>
            <a:ext cx="4516437" cy="602138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Text Box 374"/>
          <p:cNvSpPr txBox="1">
            <a:spLocks/>
          </p:cNvSpPr>
          <p:nvPr/>
        </p:nvSpPr>
        <p:spPr>
          <a:xfrm>
            <a:off x="5580062" y="404812"/>
            <a:ext cx="26939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Карнак – ован и човек</a:t>
            </a:r>
          </a:p>
        </p:txBody>
      </p:sp>
    </p:spTree>
  </p:cSld>
  <p:clrMapOvr>
    <a:masterClrMapping/>
  </p:clrMapOvr>
  <p:transition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Box 96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97" name="Picture 97"/>
          <p:cNvPicPr>
            <a:picLocks noChangeAspect="1"/>
          </p:cNvPicPr>
          <p:nvPr/>
        </p:nvPicPr>
        <p:blipFill>
          <a:blip r:embed="rId2"/>
          <a:srcRect r="6570" t="6371"/>
          <a:stretch/>
        </p:blipFill>
        <p:spPr>
          <a:xfrm>
            <a:off x="0" y="0"/>
            <a:ext cx="9144000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 Box 99"/>
          <p:cNvSpPr txBox="1">
            <a:spLocks/>
          </p:cNvSpPr>
          <p:nvPr/>
        </p:nvSpPr>
        <p:spPr>
          <a:xfrm>
            <a:off x="1428750" y="0"/>
            <a:ext cx="6953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Бела пустиња (Западна пустиња) у близини оазе Фарафра</a:t>
            </a: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3"/>
          <a:srcRect r="13725" t="19910"/>
          <a:stretch/>
        </p:blipFill>
        <p:spPr>
          <a:xfrm>
            <a:off x="2268537" y="3149600"/>
            <a:ext cx="5062537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3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71500" y="620712"/>
            <a:ext cx="8215312" cy="616108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Text Box 377"/>
          <p:cNvSpPr txBox="1">
            <a:spLocks/>
          </p:cNvSpPr>
          <p:nvPr/>
        </p:nvSpPr>
        <p:spPr>
          <a:xfrm>
            <a:off x="2555875" y="115887"/>
            <a:ext cx="36988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Теба </a:t>
            </a:r>
            <a:r>
              <a:rPr dirty="0" lang="en-US" smtClean="0"/>
              <a:t>- Аменхотеп III – Колоси</a:t>
            </a:r>
          </a:p>
        </p:txBody>
      </p:sp>
    </p:spTree>
  </p:cSld>
  <p:clrMapOvr>
    <a:masterClrMapping/>
  </p:clrMapOvr>
  <p:transition>
    <p:pull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 Box 378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79" name="Text Box 37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80" name="Picture 3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187325"/>
            <a:ext cx="8642350" cy="648176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Text Box 382"/>
          <p:cNvSpPr txBox="1">
            <a:spLocks/>
          </p:cNvSpPr>
          <p:nvPr/>
        </p:nvSpPr>
        <p:spPr>
          <a:xfrm>
            <a:off x="4048125" y="352425"/>
            <a:ext cx="7191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Теба</a:t>
            </a:r>
          </a:p>
        </p:txBody>
      </p:sp>
    </p:spTree>
  </p:cSld>
  <p:clrMapOvr>
    <a:masterClrMapping/>
  </p:clrMapOvr>
  <p:transition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 Box 383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84" name="Picture 3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6050" y="1000125"/>
            <a:ext cx="8789987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Text Box 386"/>
          <p:cNvSpPr txBox="1">
            <a:spLocks/>
          </p:cNvSpPr>
          <p:nvPr/>
        </p:nvSpPr>
        <p:spPr>
          <a:xfrm>
            <a:off x="2786062" y="500062"/>
            <a:ext cx="42148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Хатшепсут храм код Карнака (Теба)</a:t>
            </a:r>
          </a:p>
        </p:txBody>
      </p:sp>
    </p:spTree>
  </p:cSld>
  <p:clrMapOvr>
    <a:masterClrMapping/>
  </p:clrMapOvr>
  <p:transition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 Box 387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4375" y="600075"/>
            <a:ext cx="7786687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Text Box 390"/>
          <p:cNvSpPr txBox="1">
            <a:spLocks/>
          </p:cNvSpPr>
          <p:nvPr/>
        </p:nvSpPr>
        <p:spPr>
          <a:xfrm>
            <a:off x="3929062" y="214312"/>
            <a:ext cx="8874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Теба</a:t>
            </a:r>
          </a:p>
        </p:txBody>
      </p:sp>
    </p:spTree>
  </p:cSld>
  <p:clrMapOvr>
    <a:masterClrMapping/>
  </p:clrMapOvr>
  <p:transition>
    <p:pull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 Box 391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92" name="Text Box 392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93" name="Picture 3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71562" y="0"/>
            <a:ext cx="6786562" cy="678656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Text Box 395"/>
          <p:cNvSpPr txBox="1">
            <a:spLocks/>
          </p:cNvSpPr>
          <p:nvPr/>
        </p:nvSpPr>
        <p:spPr>
          <a:xfrm>
            <a:off x="1000125" y="3286125"/>
            <a:ext cx="3644900" cy="1292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        </a:t>
            </a:r>
            <a:r>
              <a:rPr dirty="0" lang="en-US" smtClean="0" sz="2400">
                <a:solidFill>
                  <a:srgbClr val="FF0000"/>
                </a:solidFill>
              </a:rPr>
              <a:t>Долина краљева</a:t>
            </a:r>
          </a:p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6-14 км од Нила – 63 гробнице</a:t>
            </a:r>
          </a:p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18., 19. и 20. династија</a:t>
            </a:r>
          </a:p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(16-11.в.п.н.е.)</a:t>
            </a:r>
          </a:p>
        </p:txBody>
      </p:sp>
    </p:spTree>
  </p:cSld>
  <p:clrMapOvr>
    <a:masterClrMapping/>
  </p:clrMapOvr>
  <p:transition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 Box 396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97" name="Text Box 397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398" name="Picture 398"/>
          <p:cNvPicPr>
            <a:picLocks noChangeAspect="1"/>
          </p:cNvPicPr>
          <p:nvPr/>
        </p:nvPicPr>
        <p:blipFill>
          <a:blip r:embed="rId2"/>
          <a:srcRect b="3125" l="4012" t="2083"/>
          <a:stretch/>
        </p:blipFill>
        <p:spPr>
          <a:xfrm>
            <a:off x="127000" y="0"/>
            <a:ext cx="901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Text Box 400"/>
          <p:cNvSpPr txBox="1">
            <a:spLocks/>
          </p:cNvSpPr>
          <p:nvPr/>
        </p:nvSpPr>
        <p:spPr>
          <a:xfrm>
            <a:off x="3214687" y="5500687"/>
            <a:ext cx="3943350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solidFill>
                  <a:schemeClr val="bg1"/>
                </a:solidFill>
              </a:rPr>
              <a:t>ДОЛИНА КРАЉЕВА</a:t>
            </a:r>
          </a:p>
          <a:p>
            <a:pPr algn="ctr" indent="0" marL="0"/>
            <a:r>
              <a:rPr dirty="0" lang="en-US" smtClean="0">
                <a:solidFill>
                  <a:schemeClr val="bg1"/>
                </a:solidFill>
              </a:rPr>
              <a:t>Најпознатија гробница 62 </a:t>
            </a:r>
          </a:p>
          <a:p>
            <a:pPr algn="ctr" indent="0" marL="0"/>
            <a:r>
              <a:rPr dirty="0" lang="en-US" smtClean="0">
                <a:solidFill>
                  <a:schemeClr val="bg1"/>
                </a:solidFill>
              </a:rPr>
              <a:t>фараона Тутанкамона</a:t>
            </a:r>
          </a:p>
          <a:p>
            <a:pPr algn="ctr" indent="0" marL="0"/>
            <a:r>
              <a:rPr dirty="0" lang="en-US" smtClean="0">
                <a:solidFill>
                  <a:schemeClr val="bg1"/>
                </a:solidFill>
              </a:rPr>
              <a:t>(1334-1325. п.н.е. – 18. династија)</a:t>
            </a:r>
          </a:p>
        </p:txBody>
      </p:sp>
    </p:spTree>
  </p:cSld>
  <p:clrMapOvr>
    <a:masterClrMapping/>
  </p:clrMapOvr>
  <p:transition>
    <p:pull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 Box 401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402" name="Text Box 402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03" name="Picture 403"/>
          <p:cNvPicPr>
            <a:picLocks noChangeAspect="1"/>
          </p:cNvPicPr>
          <p:nvPr/>
        </p:nvPicPr>
        <p:blipFill>
          <a:blip r:embed="rId2"/>
          <a:srcRect l="2722" r="3355"/>
          <a:stretch/>
        </p:blipFill>
        <p:spPr>
          <a:xfrm>
            <a:off x="0" y="0"/>
            <a:ext cx="9358312" cy="243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Picture 40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571625" y="2433637"/>
            <a:ext cx="6286500" cy="4424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4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47875" y="133350"/>
            <a:ext cx="5383212" cy="512762"/>
          </a:xfrm>
          <a:prstGeom prst="rect">
            <a:avLst/>
          </a:prstGeom>
        </p:spPr>
      </p:pic>
      <p:pic>
        <p:nvPicPr>
          <p:cNvPr id="409" name="Picture 409"/>
          <p:cNvPicPr>
            <a:picLocks noChangeAspect="1"/>
          </p:cNvPicPr>
          <p:nvPr/>
        </p:nvPicPr>
        <p:blipFill>
          <a:blip r:embed="rId3"/>
          <a:srcRect b="6667" t="6667"/>
          <a:stretch/>
        </p:blipFill>
        <p:spPr>
          <a:xfrm>
            <a:off x="2286000" y="558800"/>
            <a:ext cx="5143500" cy="62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 Box 411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12" name="Picture 4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91625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Text Box 414"/>
          <p:cNvSpPr txBox="1">
            <a:spLocks/>
          </p:cNvSpPr>
          <p:nvPr/>
        </p:nvSpPr>
        <p:spPr>
          <a:xfrm>
            <a:off x="865187" y="0"/>
            <a:ext cx="75263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Долина краљица – 33 гробнице жена и деце фараона </a:t>
            </a:r>
          </a:p>
          <a:p>
            <a:pPr algn="ctr" indent="0" marL="0"/>
            <a:r>
              <a:rPr b="0" dirty="0" lang="en-US" smtClean="0"/>
              <a:t>(најпознатија гробница Нефертари, жена Рамзеса II - XIX династија)</a:t>
            </a:r>
          </a:p>
        </p:txBody>
      </p:sp>
    </p:spTree>
  </p:cSld>
  <p:clrMapOvr>
    <a:masterClrMapping/>
  </p:clrMapOvr>
  <p:transition>
    <p:pull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4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146050"/>
            <a:ext cx="8242300" cy="1231900"/>
          </a:xfrm>
          <a:prstGeom prst="rect">
            <a:avLst/>
          </a:prstGeom>
        </p:spPr>
      </p:pic>
      <p:pic>
        <p:nvPicPr>
          <p:cNvPr id="417" name="Picture 41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11187" y="1577975"/>
            <a:ext cx="7921625" cy="5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2"/>
          <p:cNvPicPr>
            <a:picLocks noChangeAspect="1"/>
          </p:cNvPicPr>
          <p:nvPr/>
        </p:nvPicPr>
        <p:blipFill>
          <a:blip r:embed="rId2"/>
          <a:srcRect b="5898" t="14046"/>
          <a:stretch/>
        </p:blipFill>
        <p:spPr>
          <a:xfrm>
            <a:off x="1312862" y="3143250"/>
            <a:ext cx="7021512" cy="375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 Box 104"/>
          <p:cNvSpPr txBox="1">
            <a:spLocks/>
          </p:cNvSpPr>
          <p:nvPr/>
        </p:nvSpPr>
        <p:spPr>
          <a:xfrm>
            <a:off x="3214687" y="3357562"/>
            <a:ext cx="2176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Источна пустиња</a:t>
            </a:r>
          </a:p>
        </p:txBody>
      </p:sp>
      <p:pic>
        <p:nvPicPr>
          <p:cNvPr id="105" name="Picture 105"/>
          <p:cNvPicPr>
            <a:picLocks noChangeAspect="1"/>
          </p:cNvPicPr>
          <p:nvPr/>
        </p:nvPicPr>
        <p:blipFill>
          <a:blip r:embed="rId3"/>
          <a:srcRect t="44896"/>
          <a:stretch/>
        </p:blipFill>
        <p:spPr>
          <a:xfrm>
            <a:off x="1258887" y="0"/>
            <a:ext cx="6997700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Text Box 107"/>
          <p:cNvSpPr txBox="1">
            <a:spLocks/>
          </p:cNvSpPr>
          <p:nvPr/>
        </p:nvSpPr>
        <p:spPr>
          <a:xfrm>
            <a:off x="2771775" y="0"/>
            <a:ext cx="4924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Црне планине (базалт) јужно од Бахaрије</a:t>
            </a:r>
          </a:p>
        </p:txBody>
      </p:sp>
    </p:spTree>
  </p:cSld>
  <p:clrMapOvr>
    <a:masterClrMapping/>
  </p:clrMapOvr>
  <p:transition>
    <p:pull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 Box 41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20" name="Picture 4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13325"/>
            <a:ext cx="2511425" cy="18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Picture 422"/>
          <p:cNvPicPr>
            <a:picLocks noChangeAspect="1"/>
          </p:cNvPicPr>
          <p:nvPr/>
        </p:nvPicPr>
        <p:blipFill>
          <a:blip r:embed="rId3"/>
          <a:srcRect t="9779"/>
          <a:stretch/>
        </p:blipFill>
        <p:spPr>
          <a:xfrm>
            <a:off x="0" y="0"/>
            <a:ext cx="3943350" cy="431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Picture 42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022725" y="0"/>
            <a:ext cx="5121275" cy="450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Picture 42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714625" y="4333875"/>
            <a:ext cx="1895475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Picture 428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354762" y="4724400"/>
            <a:ext cx="2789237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43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23812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Picture 43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484437" y="0"/>
            <a:ext cx="1577975" cy="221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Picture 434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2060575"/>
            <a:ext cx="233362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Picture 436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4211637" y="0"/>
            <a:ext cx="233362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Picture 438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6554787" y="0"/>
            <a:ext cx="2589212" cy="18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Picture 440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2339975" y="2420937"/>
            <a:ext cx="233362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Picture 442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4859337" y="1916112"/>
            <a:ext cx="240982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Picture 444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0" y="4149725"/>
            <a:ext cx="177165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Picture 446"/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1835150" y="4652962"/>
            <a:ext cx="24288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Picture 448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7451725" y="1916112"/>
            <a:ext cx="1692275" cy="182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Picture 450"/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4646612" y="3860800"/>
            <a:ext cx="4497387" cy="29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 Box 452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53" name="Picture 4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9144000" cy="6094412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Text Box 455"/>
          <p:cNvSpPr txBox="1">
            <a:spLocks/>
          </p:cNvSpPr>
          <p:nvPr/>
        </p:nvSpPr>
        <p:spPr>
          <a:xfrm>
            <a:off x="323850" y="333375"/>
            <a:ext cx="7940675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1600">
                <a:solidFill>
                  <a:srgbClr val="7030A0"/>
                </a:solidFill>
              </a:rPr>
              <a:t>Капела Свете Тројице (основа 4. век, а садашња из 1935) на врху Мојсијеве </a:t>
            </a:r>
          </a:p>
          <a:p>
            <a:pPr algn="ctr" indent="0" marL="0"/>
            <a:r>
              <a:rPr dirty="0" lang="en-US" smtClean="0" sz="1600">
                <a:solidFill>
                  <a:srgbClr val="7030A0"/>
                </a:solidFill>
              </a:rPr>
              <a:t>(Свете, Синајске или Муса) горе (2.285 m)</a:t>
            </a:r>
          </a:p>
        </p:txBody>
      </p:sp>
    </p:spTree>
  </p:cSld>
  <p:clrMapOvr>
    <a:masterClrMapping/>
  </p:clrMapOvr>
  <p:transition>
    <p:pull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 Box 456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57" name="Picture 45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Text Box 459"/>
          <p:cNvSpPr txBox="1">
            <a:spLocks/>
          </p:cNvSpPr>
          <p:nvPr/>
        </p:nvSpPr>
        <p:spPr>
          <a:xfrm>
            <a:off x="285750" y="0"/>
            <a:ext cx="8612187" cy="3540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700">
                <a:solidFill>
                  <a:srgbClr val="7030A0"/>
                </a:solidFill>
              </a:rPr>
              <a:t>Света (Синајска, Мојсијева, Муса) гора 2285 m - Мојисје примио 10 заповести </a:t>
            </a:r>
          </a:p>
        </p:txBody>
      </p:sp>
      <p:sp>
        <p:nvSpPr>
          <p:cNvPr id="460" name="Text Box 460"/>
          <p:cNvSpPr>
            <a:spLocks/>
          </p:cNvSpPr>
          <p:nvPr/>
        </p:nvSpPr>
        <p:spPr>
          <a:xfrm>
            <a:off x="0" y="288925"/>
            <a:ext cx="9429750" cy="26939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1600">
                <a:solidFill>
                  <a:srgbClr val="FF0000"/>
                </a:solidFill>
              </a:rPr>
              <a:t>Десет заповести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  </a:t>
            </a:r>
            <a:r>
              <a:rPr dirty="0" lang="en-US" smtClean="0" sz="1500">
                <a:solidFill>
                  <a:schemeClr val="bg1"/>
                </a:solidFill>
              </a:rPr>
              <a:t>1. Ја сам господ твој и немој имати другог бога осим мене.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2. Не прави себи идола нити каква лика; немој им се клањати нити им служити.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3. Не узимај узалуд имена Господа Бога свога.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4. Сећај се дана одмора да га светкујеш; шест дана ради, а седми дан је одмор Господу Богу.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5. Поштуј оца свога и матер своју, да ти добро буде и да дуго поживиш на земљи.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6. Не убиј.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7. Не чини прељубе.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8. Не укради.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  9. Не сведочи лажно на ближњега својега.</a:t>
            </a:r>
          </a:p>
          <a:p>
            <a:pPr indent="0" marL="0"/>
            <a:r>
              <a:rPr dirty="0" lang="en-US" smtClean="0" sz="1500">
                <a:solidFill>
                  <a:schemeClr val="bg1"/>
                </a:solidFill>
              </a:rPr>
              <a:t>10. Не пожели ништа што је туђе.</a:t>
            </a:r>
          </a:p>
        </p:txBody>
      </p:sp>
    </p:spTree>
  </p:cSld>
  <p:clrMapOvr>
    <a:masterClrMapping/>
  </p:clrMapOvr>
  <p:transition>
    <p:pull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 Box 461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62" name="Picture 4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462462" y="0"/>
            <a:ext cx="4681537" cy="285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Picture 46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095750" y="3267075"/>
            <a:ext cx="504825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Text Box 466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467" name="Picture 46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4356100" cy="292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Picture 469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4129087"/>
            <a:ext cx="4067175" cy="272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Picture 471"/>
          <p:cNvPicPr>
            <a:picLocks noChangeAspect="1"/>
          </p:cNvPicPr>
          <p:nvPr/>
        </p:nvPicPr>
        <p:blipFill>
          <a:blip r:embed="rId6"/>
          <a:srcRect b="11111"/>
          <a:stretch/>
        </p:blipFill>
        <p:spPr>
          <a:xfrm>
            <a:off x="0" y="2924175"/>
            <a:ext cx="1519237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Picture 473"/>
          <p:cNvPicPr>
            <a:picLocks noChangeAspect="1"/>
          </p:cNvPicPr>
          <p:nvPr/>
        </p:nvPicPr>
        <p:blipFill>
          <a:blip r:embed="rId7"/>
          <a:srcRect b="15393"/>
          <a:stretch/>
        </p:blipFill>
        <p:spPr>
          <a:xfrm>
            <a:off x="3059112" y="2708275"/>
            <a:ext cx="115252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Picture 475"/>
          <p:cNvPicPr>
            <a:picLocks noChangeAspect="1"/>
          </p:cNvPicPr>
          <p:nvPr/>
        </p:nvPicPr>
        <p:blipFill>
          <a:blip r:embed="rId8"/>
          <a:srcRect b="12450"/>
          <a:stretch/>
        </p:blipFill>
        <p:spPr>
          <a:xfrm>
            <a:off x="1619250" y="2997200"/>
            <a:ext cx="1352550" cy="10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 Box 477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78" name="Picture 4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Text Box 480"/>
          <p:cNvSpPr txBox="1">
            <a:spLocks/>
          </p:cNvSpPr>
          <p:nvPr/>
        </p:nvSpPr>
        <p:spPr>
          <a:xfrm>
            <a:off x="5962650" y="188912"/>
            <a:ext cx="3181350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7030A0"/>
                </a:solidFill>
              </a:rPr>
              <a:t>Света гора – вад Ел-Деир </a:t>
            </a:r>
          </a:p>
        </p:txBody>
      </p:sp>
    </p:spTree>
  </p:cSld>
  <p:clrMapOvr>
    <a:masterClrMapping/>
  </p:clrMapOvr>
  <p:transition>
    <p:pull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 Box 481"/>
          <p:cNvSpPr>
            <a:spLocks/>
          </p:cNvSpPr>
          <p:nvPr/>
        </p:nvSpPr>
        <p:spPr>
          <a:xfrm>
            <a:off x="714375" y="0"/>
            <a:ext cx="73517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Православни манастир Света Катарина основан 547. или 548. </a:t>
            </a:r>
          </a:p>
          <a:p>
            <a:pPr algn="ctr" indent="0" marL="0"/>
            <a:r>
              <a:rPr dirty="0" lang="en-US" smtClean="0"/>
              <a:t>и грађен до 565. године (један од најстаријих на Свету)  </a:t>
            </a:r>
          </a:p>
        </p:txBody>
      </p:sp>
      <p:pic>
        <p:nvPicPr>
          <p:cNvPr id="482" name="Picture 48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4930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 Box 484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485" name="Text Box 48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486" name="Picture 4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8625" y="0"/>
            <a:ext cx="7794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48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2276475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Picture 49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578225" y="0"/>
            <a:ext cx="5565775" cy="3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Picture 49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07950" y="3222625"/>
            <a:ext cx="2074862" cy="36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Text Box 494"/>
          <p:cNvSpPr txBox="1">
            <a:spLocks/>
          </p:cNvSpPr>
          <p:nvPr/>
        </p:nvSpPr>
        <p:spPr>
          <a:xfrm>
            <a:off x="2124075" y="3213100"/>
            <a:ext cx="8445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Иконе</a:t>
            </a:r>
          </a:p>
        </p:txBody>
      </p:sp>
      <p:pic>
        <p:nvPicPr>
          <p:cNvPr id="495" name="Picture 495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919912" y="3644900"/>
            <a:ext cx="2224087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Text Box 497"/>
          <p:cNvSpPr txBox="1">
            <a:spLocks/>
          </p:cNvSpPr>
          <p:nvPr/>
        </p:nvSpPr>
        <p:spPr>
          <a:xfrm>
            <a:off x="5435600" y="4149725"/>
            <a:ext cx="118427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Мозаици</a:t>
            </a:r>
          </a:p>
        </p:txBody>
      </p:sp>
      <p:pic>
        <p:nvPicPr>
          <p:cNvPr id="498" name="Picture 498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2195512" y="3600450"/>
            <a:ext cx="2286000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 Box 500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01" name="Text Box 501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02" name="Picture 5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7962" y="214312"/>
            <a:ext cx="9021762" cy="6643687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Text Box 504"/>
          <p:cNvSpPr txBox="1">
            <a:spLocks/>
          </p:cNvSpPr>
          <p:nvPr/>
        </p:nvSpPr>
        <p:spPr>
          <a:xfrm>
            <a:off x="6899275" y="857250"/>
            <a:ext cx="224472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Копски патријарх </a:t>
            </a:r>
          </a:p>
          <a:p>
            <a:pPr indent="0" marL="0"/>
            <a:r>
              <a:rPr dirty="0" lang="en-US" smtClean="0"/>
              <a:t>Шенуда III</a:t>
            </a:r>
          </a:p>
        </p:txBody>
      </p:sp>
    </p:spTree>
  </p:cSld>
  <p:clrMapOvr>
    <a:masterClrMapping/>
  </p:clrMapOvr>
  <p:transition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 Box 108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109" name="Text Box 10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110" name="Picture 1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Text Box 112"/>
          <p:cNvSpPr txBox="1">
            <a:spLocks/>
          </p:cNvSpPr>
          <p:nvPr/>
        </p:nvSpPr>
        <p:spPr>
          <a:xfrm>
            <a:off x="5429250" y="4643437"/>
            <a:ext cx="2174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Катара депресија</a:t>
            </a:r>
          </a:p>
        </p:txBody>
      </p:sp>
      <p:sp>
        <p:nvSpPr>
          <p:cNvPr id="113" name="Text Box 113"/>
          <p:cNvSpPr txBox="1">
            <a:spLocks/>
          </p:cNvSpPr>
          <p:nvPr/>
        </p:nvSpPr>
        <p:spPr>
          <a:xfrm>
            <a:off x="3429000" y="5786437"/>
            <a:ext cx="7620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Сива</a:t>
            </a:r>
          </a:p>
        </p:txBody>
      </p:sp>
    </p:spTree>
  </p:cSld>
  <p:clrMapOvr>
    <a:masterClrMapping/>
  </p:clrMapOvr>
  <p:transition>
    <p:pull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 Box 50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06" name="Picture 5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49787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Text Box 508"/>
          <p:cNvSpPr txBox="1">
            <a:spLocks/>
          </p:cNvSpPr>
          <p:nvPr/>
        </p:nvSpPr>
        <p:spPr>
          <a:xfrm>
            <a:off x="2286000" y="3143250"/>
            <a:ext cx="228123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Александрија</a:t>
            </a:r>
          </a:p>
        </p:txBody>
      </p:sp>
      <p:pic>
        <p:nvPicPr>
          <p:cNvPr id="509" name="Picture 509"/>
          <p:cNvPicPr>
            <a:picLocks noChangeAspect="1"/>
          </p:cNvPicPr>
          <p:nvPr/>
        </p:nvPicPr>
        <p:blipFill>
          <a:blip r:embed="rId3"/>
          <a:srcRect b="9744"/>
          <a:stretch/>
        </p:blipFill>
        <p:spPr>
          <a:xfrm>
            <a:off x="4600575" y="0"/>
            <a:ext cx="4543425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Picture 511"/>
          <p:cNvPicPr>
            <a:picLocks noChangeAspect="1"/>
          </p:cNvPicPr>
          <p:nvPr/>
        </p:nvPicPr>
        <p:blipFill>
          <a:blip r:embed="rId4"/>
          <a:srcRect t="18971"/>
          <a:stretch/>
        </p:blipFill>
        <p:spPr>
          <a:xfrm>
            <a:off x="500062" y="3771900"/>
            <a:ext cx="8143875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icture 513"/>
          <p:cNvPicPr>
            <a:picLocks noChangeAspect="1"/>
          </p:cNvPicPr>
          <p:nvPr/>
        </p:nvPicPr>
        <p:blipFill>
          <a:blip r:embed="rId2"/>
          <a:srcRect b="16667" l="7088"/>
          <a:stretch/>
        </p:blipFill>
        <p:spPr>
          <a:xfrm>
            <a:off x="0" y="0"/>
            <a:ext cx="5618162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Text Box 515"/>
          <p:cNvSpPr txBox="1">
            <a:spLocks/>
          </p:cNvSpPr>
          <p:nvPr/>
        </p:nvSpPr>
        <p:spPr>
          <a:xfrm>
            <a:off x="5572125" y="0"/>
            <a:ext cx="322421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 600.000 до милион папируса</a:t>
            </a:r>
          </a:p>
        </p:txBody>
      </p:sp>
      <p:sp>
        <p:nvSpPr>
          <p:cNvPr id="516" name="Text Box 516"/>
          <p:cNvSpPr>
            <a:spLocks/>
          </p:cNvSpPr>
          <p:nvPr/>
        </p:nvSpPr>
        <p:spPr>
          <a:xfrm>
            <a:off x="5572125" y="357187"/>
            <a:ext cx="356711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Цезарово уништавање 47. г.п.н.е.</a:t>
            </a:r>
          </a:p>
        </p:txBody>
      </p:sp>
      <p:sp>
        <p:nvSpPr>
          <p:cNvPr id="517" name="Text Box 517"/>
          <p:cNvSpPr>
            <a:spLocks/>
          </p:cNvSpPr>
          <p:nvPr/>
        </p:nvSpPr>
        <p:spPr>
          <a:xfrm>
            <a:off x="5572125" y="785812"/>
            <a:ext cx="369728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Хришћанско уништавање 391. год.</a:t>
            </a:r>
          </a:p>
        </p:txBody>
      </p:sp>
      <p:sp>
        <p:nvSpPr>
          <p:cNvPr id="518" name="Text Box 518"/>
          <p:cNvSpPr>
            <a:spLocks/>
          </p:cNvSpPr>
          <p:nvPr/>
        </p:nvSpPr>
        <p:spPr>
          <a:xfrm>
            <a:off x="5572125" y="1143000"/>
            <a:ext cx="3927475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Муслиманско уништавање 642. год.</a:t>
            </a:r>
          </a:p>
        </p:txBody>
      </p:sp>
      <p:sp>
        <p:nvSpPr>
          <p:cNvPr id="519" name="Text Box 519"/>
          <p:cNvSpPr>
            <a:spLocks/>
          </p:cNvSpPr>
          <p:nvPr/>
        </p:nvSpPr>
        <p:spPr>
          <a:xfrm>
            <a:off x="1071562" y="428625"/>
            <a:ext cx="41021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Александрија – Библиотека данас</a:t>
            </a:r>
          </a:p>
        </p:txBody>
      </p:sp>
      <p:pic>
        <p:nvPicPr>
          <p:cNvPr id="520" name="Picture 52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500312"/>
            <a:ext cx="4286250" cy="435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Picture 522"/>
          <p:cNvPicPr>
            <a:picLocks noChangeAspect="1"/>
          </p:cNvPicPr>
          <p:nvPr/>
        </p:nvPicPr>
        <p:blipFill>
          <a:blip r:embed="rId4"/>
          <a:srcRect b="14999" l="2499" r="13750" t="11250"/>
          <a:stretch/>
        </p:blipFill>
        <p:spPr>
          <a:xfrm>
            <a:off x="4357687" y="2832100"/>
            <a:ext cx="4572000" cy="40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Text Box 524"/>
          <p:cNvSpPr txBox="1">
            <a:spLocks/>
          </p:cNvSpPr>
          <p:nvPr/>
        </p:nvSpPr>
        <p:spPr>
          <a:xfrm>
            <a:off x="4429125" y="2857500"/>
            <a:ext cx="2249487" cy="8620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C00000"/>
                </a:solidFill>
              </a:rPr>
              <a:t>Светионик Фарос</a:t>
            </a:r>
          </a:p>
          <a:p>
            <a:pPr indent="0" marL="0"/>
            <a:r>
              <a:rPr b="0" dirty="0" lang="en-US" smtClean="0" sz="1600">
                <a:solidFill>
                  <a:srgbClr val="002060"/>
                </a:solidFill>
              </a:rPr>
              <a:t>300. и 280. п.н.е. </a:t>
            </a:r>
          </a:p>
          <a:p>
            <a:pPr indent="0" marL="0"/>
            <a:r>
              <a:rPr b="0" dirty="0" lang="en-US" smtClean="0" sz="1600">
                <a:solidFill>
                  <a:srgbClr val="002060"/>
                </a:solidFill>
              </a:rPr>
              <a:t>на полустрву </a:t>
            </a:r>
            <a:r>
              <a:rPr dirty="0" lang="en-US" smtClean="0" sz="1600">
                <a:solidFill>
                  <a:srgbClr val="002060"/>
                </a:solidFill>
              </a:rPr>
              <a:t>Фаросу</a:t>
            </a:r>
          </a:p>
        </p:txBody>
      </p:sp>
      <p:sp>
        <p:nvSpPr>
          <p:cNvPr id="525" name="Text Box 525"/>
          <p:cNvSpPr>
            <a:spLocks/>
          </p:cNvSpPr>
          <p:nvPr/>
        </p:nvSpPr>
        <p:spPr>
          <a:xfrm>
            <a:off x="5651500" y="1844675"/>
            <a:ext cx="3492500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Земљотреси, уништили светионик: </a:t>
            </a:r>
          </a:p>
          <a:p>
            <a:pPr indent="0" marL="0"/>
            <a:r>
              <a:rPr dirty="0" lang="en-US" smtClean="0"/>
              <a:t>956. ,1303. и 1323. године</a:t>
            </a:r>
          </a:p>
        </p:txBody>
      </p:sp>
    </p:spTree>
  </p:cSld>
  <p:clrMapOvr>
    <a:masterClrMapping/>
  </p:clrMapOvr>
  <p:transition>
    <p:pull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 Box 526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7" name="Picture 5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41312" y="396875"/>
            <a:ext cx="8528050" cy="766762"/>
          </a:xfrm>
          <a:prstGeom prst="rect">
            <a:avLst/>
          </a:prstGeom>
        </p:spPr>
      </p:pic>
      <p:pic>
        <p:nvPicPr>
          <p:cNvPr id="529" name="Picture 52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0825" y="1341437"/>
            <a:ext cx="8594725" cy="53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5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0525" y="688975"/>
            <a:ext cx="8240712" cy="725487"/>
          </a:xfrm>
          <a:prstGeom prst="rect">
            <a:avLst/>
          </a:prstGeom>
        </p:spPr>
      </p:pic>
      <p:pic>
        <p:nvPicPr>
          <p:cNvPr id="533" name="Picture 53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773237"/>
            <a:ext cx="9144000" cy="5084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5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476250"/>
            <a:ext cx="8242300" cy="584200"/>
          </a:xfrm>
          <a:prstGeom prst="rect">
            <a:avLst/>
          </a:prstGeom>
        </p:spPr>
      </p:pic>
      <p:pic>
        <p:nvPicPr>
          <p:cNvPr id="537" name="Picture 53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71550" y="1412875"/>
            <a:ext cx="7056437" cy="52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5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396875"/>
            <a:ext cx="8242300" cy="736600"/>
          </a:xfrm>
          <a:prstGeom prst="rect">
            <a:avLst/>
          </a:prstGeom>
        </p:spPr>
      </p:pic>
      <p:pic>
        <p:nvPicPr>
          <p:cNvPr id="541" name="Picture 54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84212" y="1365250"/>
            <a:ext cx="7632700" cy="549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5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688975"/>
            <a:ext cx="8242300" cy="688975"/>
          </a:xfrm>
          <a:prstGeom prst="rect">
            <a:avLst/>
          </a:prstGeom>
        </p:spPr>
      </p:pic>
      <p:pic>
        <p:nvPicPr>
          <p:cNvPr id="545" name="Picture 54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71550" y="1565275"/>
            <a:ext cx="7056437" cy="52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ext Box 547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48" name="Text Box 54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49" name="Picture 5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230187"/>
            <a:ext cx="9144000" cy="7088187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Text Box 551"/>
          <p:cNvSpPr txBox="1">
            <a:spLocks/>
          </p:cNvSpPr>
          <p:nvPr/>
        </p:nvSpPr>
        <p:spPr>
          <a:xfrm>
            <a:off x="4286250" y="214312"/>
            <a:ext cx="28511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190B0F"/>
                </a:solidFill>
              </a:rPr>
              <a:t>Каиро – поглед са Куле</a:t>
            </a:r>
          </a:p>
        </p:txBody>
      </p:sp>
    </p:spTree>
  </p:cSld>
  <p:clrMapOvr>
    <a:masterClrMapping/>
  </p:clrMapOvr>
  <p:transition>
    <p:pull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 Box 552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53" name="Text Box 55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54" name="Picture 5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Text Box 556"/>
          <p:cNvSpPr txBox="1">
            <a:spLocks/>
          </p:cNvSpPr>
          <p:nvPr/>
        </p:nvSpPr>
        <p:spPr>
          <a:xfrm>
            <a:off x="2857500" y="357187"/>
            <a:ext cx="4244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Каиро – Џамија Ал-Азхар (970. год.)</a:t>
            </a:r>
          </a:p>
        </p:txBody>
      </p:sp>
    </p:spTree>
  </p:cSld>
  <p:clrMapOvr>
    <a:masterClrMapping/>
  </p:clrMapOvr>
  <p:transition>
    <p:pull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 Box 557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58" name="Text Box 55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59" name="Picture 5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231312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Text Box 561"/>
          <p:cNvSpPr txBox="1">
            <a:spLocks/>
          </p:cNvSpPr>
          <p:nvPr/>
        </p:nvSpPr>
        <p:spPr>
          <a:xfrm>
            <a:off x="3786187" y="642937"/>
            <a:ext cx="3759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190B0F"/>
                </a:solidFill>
              </a:rPr>
              <a:t>Каиро – Џамија султана Хасана</a:t>
            </a:r>
          </a:p>
        </p:txBody>
      </p:sp>
    </p:spTree>
  </p:cSld>
  <p:clrMapOvr>
    <a:masterClrMapping/>
  </p:clrMapOvr>
  <p:transition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114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115" name="Picture 1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515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Picture 11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127500"/>
            <a:ext cx="3640137" cy="27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4"/>
          <a:srcRect b="0" l="0" r="0" t="0"/>
          <a:stretch/>
        </p:blipFill>
        <p:spPr>
          <a:xfrm>
            <a:off x="5292725" y="4137025"/>
            <a:ext cx="3851275" cy="2720975"/>
          </a:xfrm>
          <a:prstGeom prst="rect">
            <a:avLst/>
          </a:prstGeom>
        </p:spPr>
      </p:pic>
      <p:sp>
        <p:nvSpPr>
          <p:cNvPr id="121" name="Text Box 121"/>
          <p:cNvSpPr txBox="1">
            <a:spLocks/>
          </p:cNvSpPr>
          <p:nvPr/>
        </p:nvSpPr>
        <p:spPr>
          <a:xfrm>
            <a:off x="6227762" y="3500437"/>
            <a:ext cx="2368550" cy="3397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Хотел Адрере Амела </a:t>
            </a:r>
          </a:p>
        </p:txBody>
      </p:sp>
      <p:sp>
        <p:nvSpPr>
          <p:cNvPr id="122" name="Text Box 122"/>
          <p:cNvSpPr txBox="1">
            <a:spLocks/>
          </p:cNvSpPr>
          <p:nvPr/>
        </p:nvSpPr>
        <p:spPr>
          <a:xfrm>
            <a:off x="1116012" y="2565400"/>
            <a:ext cx="839787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СИВА</a:t>
            </a:r>
          </a:p>
        </p:txBody>
      </p:sp>
    </p:spTree>
  </p:cSld>
  <p:clrMapOvr>
    <a:masterClrMapping/>
  </p:clrMapOvr>
  <p:transition>
    <p:pull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 Box 562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63" name="Text Box 563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64" name="Picture 5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525" y="642937"/>
            <a:ext cx="9134475" cy="55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Text Box 566"/>
          <p:cNvSpPr txBox="1">
            <a:spLocks/>
          </p:cNvSpPr>
          <p:nvPr/>
        </p:nvSpPr>
        <p:spPr>
          <a:xfrm>
            <a:off x="3000375" y="1000125"/>
            <a:ext cx="49736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Каиро - Саладинова цитадела (1176. год.)</a:t>
            </a:r>
          </a:p>
        </p:txBody>
      </p:sp>
    </p:spTree>
  </p:cSld>
  <p:clrMapOvr>
    <a:masterClrMapping/>
  </p:clrMapOvr>
  <p:transition>
    <p:pull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 Box 567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68" name="Text Box 56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69" name="Picture 5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4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Text Box 571"/>
          <p:cNvSpPr txBox="1">
            <a:spLocks/>
          </p:cNvSpPr>
          <p:nvPr/>
        </p:nvSpPr>
        <p:spPr>
          <a:xfrm>
            <a:off x="2857500" y="6286500"/>
            <a:ext cx="2974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Каиро – стари део града</a:t>
            </a:r>
          </a:p>
        </p:txBody>
      </p:sp>
    </p:spTree>
  </p:cSld>
  <p:clrMapOvr>
    <a:masterClrMapping/>
  </p:clrMapOvr>
  <p:transition>
    <p:pull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icture 5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4716462" cy="2960687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Text Box 574"/>
          <p:cNvSpPr txBox="1">
            <a:spLocks/>
          </p:cNvSpPr>
          <p:nvPr/>
        </p:nvSpPr>
        <p:spPr>
          <a:xfrm>
            <a:off x="1042987" y="0"/>
            <a:ext cx="26908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Каиро – хотел Мериот</a:t>
            </a:r>
          </a:p>
        </p:txBody>
      </p:sp>
      <p:pic>
        <p:nvPicPr>
          <p:cNvPr id="575" name="Picture 57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76825" y="333375"/>
            <a:ext cx="4067175" cy="2947987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Text Box 577"/>
          <p:cNvSpPr txBox="1">
            <a:spLocks/>
          </p:cNvSpPr>
          <p:nvPr/>
        </p:nvSpPr>
        <p:spPr>
          <a:xfrm>
            <a:off x="6443662" y="0"/>
            <a:ext cx="19986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Египатски музеј</a:t>
            </a:r>
          </a:p>
        </p:txBody>
      </p:sp>
      <p:pic>
        <p:nvPicPr>
          <p:cNvPr id="578" name="Picture 57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686175"/>
            <a:ext cx="47625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Picture 58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724525" y="3556000"/>
            <a:ext cx="3419475" cy="33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Text Box 582"/>
          <p:cNvSpPr txBox="1">
            <a:spLocks/>
          </p:cNvSpPr>
          <p:nvPr/>
        </p:nvSpPr>
        <p:spPr>
          <a:xfrm>
            <a:off x="7000875" y="3665537"/>
            <a:ext cx="18208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Коптска црква</a:t>
            </a:r>
          </a:p>
        </p:txBody>
      </p:sp>
      <p:sp>
        <p:nvSpPr>
          <p:cNvPr id="583" name="Text Box 583"/>
          <p:cNvSpPr txBox="1">
            <a:spLocks/>
          </p:cNvSpPr>
          <p:nvPr/>
        </p:nvSpPr>
        <p:spPr>
          <a:xfrm>
            <a:off x="1816100" y="3376612"/>
            <a:ext cx="8572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Базар</a:t>
            </a:r>
          </a:p>
        </p:txBody>
      </p:sp>
    </p:spTree>
  </p:cSld>
  <p:clrMapOvr>
    <a:masterClrMapping/>
  </p:clrMapOvr>
  <p:transition>
    <p:pull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 Box 584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85" name="Text Box 58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86" name="Picture 5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0325" y="558800"/>
            <a:ext cx="9204325" cy="6103937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Text Box 588"/>
          <p:cNvSpPr txBox="1">
            <a:spLocks/>
          </p:cNvSpPr>
          <p:nvPr/>
        </p:nvSpPr>
        <p:spPr>
          <a:xfrm>
            <a:off x="2786062" y="1071562"/>
            <a:ext cx="36703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Каиро – хотели на обали Нила</a:t>
            </a:r>
          </a:p>
        </p:txBody>
      </p:sp>
    </p:spTree>
  </p:cSld>
  <p:clrMapOvr>
    <a:masterClrMapping/>
  </p:clrMapOvr>
  <p:transition>
    <p:pull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Picture 589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1122362" y="1268412"/>
            <a:ext cx="6324600" cy="5589587"/>
          </a:xfrm>
          <a:prstGeom prst="rect">
            <a:avLst/>
          </a:prstGeom>
        </p:spPr>
      </p:pic>
      <p:pic>
        <p:nvPicPr>
          <p:cNvPr id="591" name="Picture 59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850" y="146050"/>
            <a:ext cx="8242300" cy="98742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 Box 593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94" name="Text Box 594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595" name="Picture 5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" y="320675"/>
            <a:ext cx="8715375" cy="65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Text Box 597"/>
          <p:cNvSpPr txBox="1">
            <a:spLocks/>
          </p:cNvSpPr>
          <p:nvPr/>
        </p:nvSpPr>
        <p:spPr>
          <a:xfrm>
            <a:off x="4143375" y="0"/>
            <a:ext cx="11001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Хургада</a:t>
            </a:r>
          </a:p>
        </p:txBody>
      </p:sp>
    </p:spTree>
  </p:cSld>
  <p:clrMapOvr>
    <a:masterClrMapping/>
  </p:clrMapOvr>
  <p:transition>
    <p:pull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ext Box 598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599" name="Text Box 59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00" name="Picture 6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3336925" cy="400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Picture 60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933825"/>
            <a:ext cx="39179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Picture 60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337050" y="0"/>
            <a:ext cx="4806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Text Box 606"/>
          <p:cNvSpPr>
            <a:spLocks/>
          </p:cNvSpPr>
          <p:nvPr/>
        </p:nvSpPr>
        <p:spPr>
          <a:xfrm>
            <a:off x="3276600" y="2781300"/>
            <a:ext cx="1100137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7030A0"/>
                </a:solidFill>
              </a:rPr>
              <a:t>Хургада</a:t>
            </a:r>
          </a:p>
        </p:txBody>
      </p:sp>
    </p:spTree>
  </p:cSld>
  <p:clrMapOvr>
    <a:masterClrMapping/>
  </p:clrMapOvr>
  <p:transition>
    <p:pull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 Box 607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08" name="Text Box 60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09" name="Picture 609"/>
          <p:cNvPicPr>
            <a:picLocks noChangeAspect="1"/>
          </p:cNvPicPr>
          <p:nvPr/>
        </p:nvPicPr>
        <p:blipFill>
          <a:blip r:embed="rId2"/>
          <a:srcRect b="7133"/>
          <a:stretch/>
        </p:blipFill>
        <p:spPr>
          <a:xfrm>
            <a:off x="376237" y="0"/>
            <a:ext cx="7904162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Picture 611"/>
          <p:cNvPicPr>
            <a:picLocks noChangeAspect="1"/>
          </p:cNvPicPr>
          <p:nvPr/>
        </p:nvPicPr>
        <p:blipFill>
          <a:blip r:embed="rId3"/>
          <a:srcRect b="18069"/>
          <a:stretch/>
        </p:blipFill>
        <p:spPr>
          <a:xfrm>
            <a:off x="4968875" y="4292600"/>
            <a:ext cx="4175125" cy="25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Text Box 613"/>
          <p:cNvSpPr>
            <a:spLocks/>
          </p:cNvSpPr>
          <p:nvPr/>
        </p:nvSpPr>
        <p:spPr>
          <a:xfrm>
            <a:off x="6156325" y="6308725"/>
            <a:ext cx="25876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2060"/>
                </a:solidFill>
              </a:rPr>
              <a:t>Хургада - шеталиште</a:t>
            </a:r>
          </a:p>
        </p:txBody>
      </p:sp>
      <p:pic>
        <p:nvPicPr>
          <p:cNvPr id="614" name="Picture 61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683000"/>
            <a:ext cx="5292725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Text Box 616"/>
          <p:cNvSpPr txBox="1">
            <a:spLocks/>
          </p:cNvSpPr>
          <p:nvPr/>
        </p:nvSpPr>
        <p:spPr>
          <a:xfrm>
            <a:off x="2916237" y="2997200"/>
            <a:ext cx="126047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ХУРГАДА</a:t>
            </a:r>
          </a:p>
        </p:txBody>
      </p:sp>
    </p:spTree>
  </p:cSld>
  <p:clrMapOvr>
    <a:masterClrMapping/>
  </p:clrMapOvr>
  <p:transition>
    <p:pull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 Box 617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18" name="Text Box 618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19" name="Picture 619"/>
          <p:cNvPicPr>
            <a:picLocks noChangeAspect="1"/>
          </p:cNvPicPr>
          <p:nvPr/>
        </p:nvPicPr>
        <p:blipFill>
          <a:blip r:embed="rId2"/>
          <a:srcRect b="2992" t="4057"/>
          <a:stretch/>
        </p:blipFill>
        <p:spPr>
          <a:xfrm>
            <a:off x="684212" y="0"/>
            <a:ext cx="7991475" cy="386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Picture 621"/>
          <p:cNvPicPr>
            <a:picLocks noChangeAspect="1"/>
          </p:cNvPicPr>
          <p:nvPr/>
        </p:nvPicPr>
        <p:blipFill>
          <a:blip r:embed="rId3"/>
          <a:srcRect t="18636"/>
          <a:stretch/>
        </p:blipFill>
        <p:spPr>
          <a:xfrm>
            <a:off x="323850" y="3927475"/>
            <a:ext cx="8532812" cy="29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Text Box 623"/>
          <p:cNvSpPr txBox="1">
            <a:spLocks/>
          </p:cNvSpPr>
          <p:nvPr/>
        </p:nvSpPr>
        <p:spPr>
          <a:xfrm>
            <a:off x="4143375" y="3500437"/>
            <a:ext cx="1201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Ел Гоуна</a:t>
            </a:r>
          </a:p>
        </p:txBody>
      </p:sp>
    </p:spTree>
  </p:cSld>
  <p:clrMapOvr>
    <a:masterClrMapping/>
  </p:clrMapOvr>
  <p:transition>
    <p:pull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ext Box 624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25" name="Text Box 625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26" name="Picture 6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0"/>
            <a:ext cx="8493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Text Box 628"/>
          <p:cNvSpPr txBox="1">
            <a:spLocks/>
          </p:cNvSpPr>
          <p:nvPr/>
        </p:nvSpPr>
        <p:spPr>
          <a:xfrm>
            <a:off x="4500562" y="6237287"/>
            <a:ext cx="1201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2F2F2"/>
                </a:solidFill>
              </a:rPr>
              <a:t>Ел Гоуна</a:t>
            </a:r>
          </a:p>
        </p:txBody>
      </p:sp>
    </p:spTree>
  </p:cSld>
  <p:clrMapOvr>
    <a:masterClrMapping/>
  </p:clrMapOvr>
  <p:transition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Box 123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124" name="Text Box 124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125" name="Picture 125"/>
          <p:cNvPicPr>
            <a:picLocks noChangeAspect="1"/>
          </p:cNvPicPr>
          <p:nvPr/>
        </p:nvPicPr>
        <p:blipFill>
          <a:blip r:embed="rId2"/>
          <a:srcRect l="443" r="1530"/>
          <a:stretch/>
        </p:blipFill>
        <p:spPr>
          <a:xfrm>
            <a:off x="0" y="0"/>
            <a:ext cx="5589587" cy="683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Picture 6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146050"/>
            <a:ext cx="8242300" cy="1231900"/>
          </a:xfrm>
          <a:prstGeom prst="rect">
            <a:avLst/>
          </a:prstGeom>
        </p:spPr>
      </p:pic>
      <p:pic>
        <p:nvPicPr>
          <p:cNvPr id="631" name="Picture 631"/>
          <p:cNvPicPr>
            <a:picLocks noChangeAspect="1"/>
          </p:cNvPicPr>
          <p:nvPr/>
        </p:nvPicPr>
        <p:blipFill>
          <a:blip r:embed="rId3"/>
          <a:srcRect t="12096"/>
          <a:stretch/>
        </p:blipFill>
        <p:spPr>
          <a:xfrm>
            <a:off x="4762" y="1773237"/>
            <a:ext cx="9139237" cy="5084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6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542925"/>
            <a:ext cx="8242300" cy="835025"/>
          </a:xfrm>
          <a:prstGeom prst="rect">
            <a:avLst/>
          </a:prstGeom>
        </p:spPr>
      </p:pic>
      <p:pic>
        <p:nvPicPr>
          <p:cNvPr id="635" name="Picture 63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722437"/>
            <a:ext cx="9144000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Picture 6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463550"/>
            <a:ext cx="8242300" cy="669925"/>
          </a:xfrm>
          <a:prstGeom prst="rect">
            <a:avLst/>
          </a:prstGeom>
        </p:spPr>
      </p:pic>
      <p:pic>
        <p:nvPicPr>
          <p:cNvPr id="639" name="Picture 63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8312" y="1362075"/>
            <a:ext cx="8243887" cy="5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ext Box 641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42" name="Text Box 642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43" name="Picture 6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05337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Picture 64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0562" y="188912"/>
            <a:ext cx="4643437" cy="30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Picture 647"/>
          <p:cNvPicPr>
            <a:picLocks noChangeAspect="1"/>
          </p:cNvPicPr>
          <p:nvPr/>
        </p:nvPicPr>
        <p:blipFill>
          <a:blip r:embed="rId4"/>
          <a:srcRect l="2361" r="2872" t="6770"/>
          <a:stretch/>
        </p:blipFill>
        <p:spPr>
          <a:xfrm>
            <a:off x="4314825" y="3857625"/>
            <a:ext cx="4829175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6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30162"/>
            <a:ext cx="8242300" cy="671512"/>
          </a:xfrm>
          <a:prstGeom prst="rect">
            <a:avLst/>
          </a:prstGeom>
        </p:spPr>
      </p:pic>
      <p:pic>
        <p:nvPicPr>
          <p:cNvPr id="651" name="Picture 65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0825" y="981075"/>
            <a:ext cx="8621712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Picture 6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850" y="146050"/>
            <a:ext cx="8242300" cy="914400"/>
          </a:xfrm>
          <a:prstGeom prst="rect">
            <a:avLst/>
          </a:prstGeom>
        </p:spPr>
      </p:pic>
      <p:pic>
        <p:nvPicPr>
          <p:cNvPr id="655" name="Picture 65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71462" y="1125537"/>
            <a:ext cx="8621712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ext Box 657"/>
          <p:cNvSpPr>
            <a:spLocks/>
          </p:cNvSpPr>
          <p:nvPr/>
        </p:nvSpPr>
        <p:spPr>
          <a:xfrm>
            <a:off x="155575" y="-2628900"/>
            <a:ext cx="4733925" cy="54768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658" name="Picture 658"/>
          <p:cNvPicPr>
            <a:picLocks noChangeAspect="1"/>
          </p:cNvPicPr>
          <p:nvPr/>
        </p:nvPicPr>
        <p:blipFill>
          <a:blip r:embed="rId2"/>
          <a:srcRect b="7198" l="50697" r="2557" t="14360"/>
          <a:stretch/>
        </p:blipFill>
        <p:spPr>
          <a:xfrm>
            <a:off x="0" y="0"/>
            <a:ext cx="40798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Picture 660"/>
          <p:cNvPicPr>
            <a:picLocks noChangeAspect="1"/>
          </p:cNvPicPr>
          <p:nvPr/>
        </p:nvPicPr>
        <p:blipFill>
          <a:blip r:embed="rId3"/>
          <a:srcRect b="12517" r="2682" t="5838"/>
          <a:stretch/>
        </p:blipFill>
        <p:spPr>
          <a:xfrm>
            <a:off x="5003800" y="0"/>
            <a:ext cx="3898900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Picture 66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83075" y="3619500"/>
            <a:ext cx="4860925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Text Box 664"/>
          <p:cNvSpPr txBox="1">
            <a:spLocks/>
          </p:cNvSpPr>
          <p:nvPr/>
        </p:nvSpPr>
        <p:spPr>
          <a:xfrm>
            <a:off x="4000500" y="1714500"/>
            <a:ext cx="19304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Порт Галиб</a:t>
            </a:r>
          </a:p>
        </p:txBody>
      </p:sp>
      <p:sp>
        <p:nvSpPr>
          <p:cNvPr id="665" name="Text Box 665"/>
          <p:cNvSpPr txBox="1">
            <a:spLocks/>
          </p:cNvSpPr>
          <p:nvPr/>
        </p:nvSpPr>
        <p:spPr>
          <a:xfrm>
            <a:off x="2286000" y="4357687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___</a:t>
            </a:r>
          </a:p>
        </p:txBody>
      </p:sp>
    </p:spTree>
  </p:cSld>
  <p:clrMapOvr>
    <a:masterClrMapping/>
  </p:clrMapOvr>
  <p:transition>
    <p:pull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 Box 666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67" name="Picture 6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68412"/>
            <a:ext cx="4410075" cy="46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Picture 66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78325" y="0"/>
            <a:ext cx="4765675" cy="31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Text Box 671"/>
          <p:cNvSpPr txBox="1">
            <a:spLocks/>
          </p:cNvSpPr>
          <p:nvPr/>
        </p:nvSpPr>
        <p:spPr>
          <a:xfrm>
            <a:off x="1908175" y="188912"/>
            <a:ext cx="17907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Абу Дабаб</a:t>
            </a:r>
          </a:p>
        </p:txBody>
      </p:sp>
      <p:pic>
        <p:nvPicPr>
          <p:cNvPr id="672" name="Picture 67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440237" y="3716337"/>
            <a:ext cx="4989512" cy="31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Picture 674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1833562" y="1495425"/>
            <a:ext cx="5476875" cy="5362575"/>
          </a:xfrm>
          <a:prstGeom prst="rect">
            <a:avLst/>
          </a:prstGeom>
        </p:spPr>
      </p:pic>
      <p:pic>
        <p:nvPicPr>
          <p:cNvPr id="676" name="Picture 67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850" y="255587"/>
            <a:ext cx="8242300" cy="101917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 Box 678"/>
          <p:cNvSpPr>
            <a:spLocks/>
          </p:cNvSpPr>
          <p:nvPr>
            <p:ph type="obj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79" name="Text Box 679"/>
          <p:cNvSpPr>
            <a:spLocks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anchor="b" numCol="1" wrap="square"/>
          <a:lstStyle/>
          <a:p>
            <a:endParaRPr/>
          </a:p>
        </p:txBody>
      </p:sp>
      <p:pic>
        <p:nvPicPr>
          <p:cNvPr id="680" name="Picture 680"/>
          <p:cNvPicPr>
            <a:picLocks noChangeAspect="1"/>
          </p:cNvPicPr>
          <p:nvPr/>
        </p:nvPicPr>
        <p:blipFill>
          <a:blip r:embed="rId2"/>
          <a:srcRect t="9158"/>
          <a:stretch/>
        </p:blipFill>
        <p:spPr>
          <a:xfrm>
            <a:off x="369887" y="2928937"/>
            <a:ext cx="8201025" cy="3929062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Text Box 682"/>
          <p:cNvSpPr txBox="1">
            <a:spLocks/>
          </p:cNvSpPr>
          <p:nvPr/>
        </p:nvSpPr>
        <p:spPr>
          <a:xfrm>
            <a:off x="3643312" y="3357562"/>
            <a:ext cx="1876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Шарм ел Шеик</a:t>
            </a:r>
          </a:p>
        </p:txBody>
      </p:sp>
      <p:pic>
        <p:nvPicPr>
          <p:cNvPr id="683" name="Picture 68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9161462" cy="290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r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0000"/>
      </a:lt1>
      <a:dk2>
        <a:srgbClr val="FEFAC9"/>
      </a:dk2>
      <a:lt2>
        <a:srgbClr val="444D26"/>
      </a:lt2>
      <a:accent1>
        <a:srgbClr val="A5B592"/>
      </a:accent1>
      <a:accent2>
        <a:srgbClr val="F3A447"/>
      </a:accent2>
      <a:accent3>
        <a:srgbClr val="000000"/>
      </a:accent3>
      <a:accent4>
        <a:srgbClr val="A5B592"/>
      </a:accent4>
      <a:accent5>
        <a:srgbClr val="F3A447"/>
      </a:accent5>
      <a:accent6>
        <a:srgbClr val="000000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1454</Words>
  <Paragraphs>305</Paragraphs>
  <Slides>105</Slides>
  <Notes>2</Notes>
  <TotalTime>0</TotalTime>
  <HiddenSlides>0</HiddenSlides>
  <ScaleCrop>false</ScaleCrop>
  <HyperlinksChanged>false</HyperlinksChanged>
  <Application>Microsoft Office PowerPoint</Application>
  <PresentationFormat/>
</Properties>
</file>