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5"/>
    <p:sldMasterId id="2147483671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1800" u="none">
        <a:solidFill>
          <a:schemeClr val="tx1"/>
        </a:solidFill>
        <a:latin charset="0" typeface="Arial"/>
        <a:ea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</p:viewPr>
</file>

<file path=ppt/_rels/presentation.xml.rels><?xml version="1.0" encoding="UTF-8" standalone="yes"?><Relationships xmlns="http://schemas.openxmlformats.org/package/2006/relationships"><Relationship Id="rId71" Target="slides/slide65.xml" Type="http://schemas.openxmlformats.org/officeDocument/2006/relationships/slide"/><Relationship Id="rId70" Target="slides/slide64.xml" Type="http://schemas.openxmlformats.org/officeDocument/2006/relationships/slide"/><Relationship Id="rId63" Target="slides/slide57.xml" Type="http://schemas.openxmlformats.org/officeDocument/2006/relationships/slide"/><Relationship Id="rId62" Target="slides/slide56.xml" Type="http://schemas.openxmlformats.org/officeDocument/2006/relationships/slide"/><Relationship Id="rId61" Target="slides/slide55.xml" Type="http://schemas.openxmlformats.org/officeDocument/2006/relationships/slide"/><Relationship Id="rId60" Target="slides/slide54.xml" Type="http://schemas.openxmlformats.org/officeDocument/2006/relationships/slide"/><Relationship Id="rId53" Target="slides/slide47.xml" Type="http://schemas.openxmlformats.org/officeDocument/2006/relationships/slide"/><Relationship Id="rId52" Target="slides/slide46.xml" Type="http://schemas.openxmlformats.org/officeDocument/2006/relationships/slide"/><Relationship Id="rId51" Target="slides/slide45.xml" Type="http://schemas.openxmlformats.org/officeDocument/2006/relationships/slide"/><Relationship Id="rId50" Target="slides/slide44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33.xml" Type="http://schemas.openxmlformats.org/officeDocument/2006/relationships/slide"/><Relationship Id="rId4" Target="tableStyles.xml" Type="http://schemas.openxmlformats.org/officeDocument/2006/relationships/tableStyles"/><Relationship Id="rId38" Target="slides/slide32.xml" Type="http://schemas.openxmlformats.org/officeDocument/2006/relationships/slide"/><Relationship Id="rId3" Target="presProps.xml" Type="http://schemas.openxmlformats.org/officeDocument/2006/relationships/presProps"/><Relationship Id="rId37" Target="slides/slide31.xml" Type="http://schemas.openxmlformats.org/officeDocument/2006/relationships/slide"/><Relationship Id="rId2" Target="viewProps.xml" Type="http://schemas.openxmlformats.org/officeDocument/2006/relationships/viewProps"/><Relationship Id="rId36" Target="slides/slide30.xml" Type="http://schemas.openxmlformats.org/officeDocument/2006/relationships/slide"/><Relationship Id="rId69" Target="slides/slide63.xml" Type="http://schemas.openxmlformats.org/officeDocument/2006/relationships/slide"/><Relationship Id="rId1" Target="theme/theme2.xml" Type="http://schemas.openxmlformats.org/officeDocument/2006/relationships/theme"/><Relationship Id="rId35" Target="slides/slide29.xml" Type="http://schemas.openxmlformats.org/officeDocument/2006/relationships/slide"/><Relationship Id="rId68" Target="slides/slide62.xml" Type="http://schemas.openxmlformats.org/officeDocument/2006/relationships/slide"/><Relationship Id="rId34" Target="slides/slide28.xml" Type="http://schemas.openxmlformats.org/officeDocument/2006/relationships/slide"/><Relationship Id="rId67" Target="slides/slide61.xml" Type="http://schemas.openxmlformats.org/officeDocument/2006/relationships/slide"/><Relationship Id="rId33" Target="slides/slide27.xml" Type="http://schemas.openxmlformats.org/officeDocument/2006/relationships/slide"/><Relationship Id="rId66" Target="slides/slide60.xml" Type="http://schemas.openxmlformats.org/officeDocument/2006/relationships/slide"/><Relationship Id="rId32" Target="slides/slide26.xml" Type="http://schemas.openxmlformats.org/officeDocument/2006/relationships/slide"/><Relationship Id="rId65" Target="slides/slide59.xml" Type="http://schemas.openxmlformats.org/officeDocument/2006/relationships/slide"/><Relationship Id="rId31" Target="slides/slide25.xml" Type="http://schemas.openxmlformats.org/officeDocument/2006/relationships/slide"/><Relationship Id="rId64" Target="slides/slide58.xml" Type="http://schemas.openxmlformats.org/officeDocument/2006/relationships/slide"/><Relationship Id="rId30" Target="slides/slide24.xml" Type="http://schemas.openxmlformats.org/officeDocument/2006/relationships/slide"/><Relationship Id="rId27" Target="slides/slide21.xml" Type="http://schemas.openxmlformats.org/officeDocument/2006/relationships/slide"/><Relationship Id="rId26" Target="slides/slide20.xml" Type="http://schemas.openxmlformats.org/officeDocument/2006/relationships/slide"/><Relationship Id="rId59" Target="slides/slide53.xml" Type="http://schemas.openxmlformats.org/officeDocument/2006/relationships/slide"/><Relationship Id="rId25" Target="slides/slide19.xml" Type="http://schemas.openxmlformats.org/officeDocument/2006/relationships/slide"/><Relationship Id="rId58" Target="slides/slide52.xml" Type="http://schemas.openxmlformats.org/officeDocument/2006/relationships/slide"/><Relationship Id="rId24" Target="slides/slide18.xml" Type="http://schemas.openxmlformats.org/officeDocument/2006/relationships/slide"/><Relationship Id="rId55" Target="slides/slide49.xml" Type="http://schemas.openxmlformats.org/officeDocument/2006/relationships/slide"/><Relationship Id="rId21" Target="slides/slide15.xml" Type="http://schemas.openxmlformats.org/officeDocument/2006/relationships/slide"/><Relationship Id="rId19" Target="slides/slide13.xml" Type="http://schemas.openxmlformats.org/officeDocument/2006/relationships/slide"/><Relationship Id="rId54" Target="slides/slide48.xml" Type="http://schemas.openxmlformats.org/officeDocument/2006/relationships/slide"/><Relationship Id="rId20" Target="slides/slide14.xml" Type="http://schemas.openxmlformats.org/officeDocument/2006/relationships/slide"/><Relationship Id="rId18" Target="slides/slide12.xml" Type="http://schemas.openxmlformats.org/officeDocument/2006/relationships/slide"/><Relationship Id="rId17" Target="slides/slide11.xml" Type="http://schemas.openxmlformats.org/officeDocument/2006/relationships/slide"/><Relationship Id="rId13" Target="slides/slide7.xml" Type="http://schemas.openxmlformats.org/officeDocument/2006/relationships/slide"/><Relationship Id="rId47" Target="slides/slide41.xml" Type="http://schemas.openxmlformats.org/officeDocument/2006/relationships/slide"/><Relationship Id="rId16" Target="slides/slide10.xml" Type="http://schemas.openxmlformats.org/officeDocument/2006/relationships/slide"/><Relationship Id="rId12" Target="slides/slide6.xml" Type="http://schemas.openxmlformats.org/officeDocument/2006/relationships/slide"/><Relationship Id="rId46" Target="slides/slide40.xml" Type="http://schemas.openxmlformats.org/officeDocument/2006/relationships/slide"/><Relationship Id="rId49" Target="slides/slide43.xml" Type="http://schemas.openxmlformats.org/officeDocument/2006/relationships/slide"/><Relationship Id="rId15" Target="slides/slide9.xml" Type="http://schemas.openxmlformats.org/officeDocument/2006/relationships/slide"/><Relationship Id="rId11" Target="slides/slide5.xml" Type="http://schemas.openxmlformats.org/officeDocument/2006/relationships/slide"/><Relationship Id="rId45" Target="slides/slide39.xml" Type="http://schemas.openxmlformats.org/officeDocument/2006/relationships/slide"/><Relationship Id="rId48" Target="slides/slide42.xml" Type="http://schemas.openxmlformats.org/officeDocument/2006/relationships/slide"/><Relationship Id="rId14" Target="slides/slide8.xml" Type="http://schemas.openxmlformats.org/officeDocument/2006/relationships/slide"/><Relationship Id="rId10" Target="slides/slide4.xml" Type="http://schemas.openxmlformats.org/officeDocument/2006/relationships/slide"/><Relationship Id="rId44" Target="slides/slide38.xml" Type="http://schemas.openxmlformats.org/officeDocument/2006/relationships/slide"/><Relationship Id="rId43" Target="slides/slide37.xml" Type="http://schemas.openxmlformats.org/officeDocument/2006/relationships/slide"/><Relationship Id="rId42" Target="slides/slide36.xml" Type="http://schemas.openxmlformats.org/officeDocument/2006/relationships/slide"/><Relationship Id="rId41" Target="slides/slide35.xml" Type="http://schemas.openxmlformats.org/officeDocument/2006/relationships/slide"/><Relationship Id="rId9" Target="slides/slide3.xml" Type="http://schemas.openxmlformats.org/officeDocument/2006/relationships/slide"/><Relationship Id="rId40" Target="slides/slide34.xml" Type="http://schemas.openxmlformats.org/officeDocument/2006/relationships/slide"/><Relationship Id="rId8" Target="slides/slide2.xml" Type="http://schemas.openxmlformats.org/officeDocument/2006/relationships/slide"/><Relationship Id="rId7" Target="slides/slide1.xml" Type="http://schemas.openxmlformats.org/officeDocument/2006/relationships/slide"/><Relationship Id="rId6" Target="slideMasters/slideMaster2.xml" Type="http://schemas.openxmlformats.org/officeDocument/2006/relationships/slideMaster"/><Relationship Id="rId57" Target="slides/slide51.xml" Type="http://schemas.openxmlformats.org/officeDocument/2006/relationships/slide"/><Relationship Id="rId23" Target="slides/slide17.xml" Type="http://schemas.openxmlformats.org/officeDocument/2006/relationships/slide"/><Relationship Id="rId29" Target="slides/slide23.xml" Type="http://schemas.openxmlformats.org/officeDocument/2006/relationships/slide"/><Relationship Id="rId56" Target="slides/slide50.xml" Type="http://schemas.openxmlformats.org/officeDocument/2006/relationships/slide"/><Relationship Id="rId22" Target="slides/slide16.xml" Type="http://schemas.openxmlformats.org/officeDocument/2006/relationships/slide"/><Relationship Id="rId28" Target="slides/slide22.xml" Type="http://schemas.openxmlformats.org/officeDocument/2006/relationships/slid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1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2.xml" Type="http://schemas.openxmlformats.org/officeDocument/2006/relationships/theme"/></Relationships>
</file>

<file path=ppt/slideMasters/_rels/slideMaster2.xml.rels><?xml version="1.0" encoding="UTF-8" standalone="yes"?><Relationships xmlns="http://schemas.openxmlformats.org/package/2006/relationships"><Relationship Id="rId12" Target="../slideLayouts/slideLayout22.xml" Type="http://schemas.openxmlformats.org/officeDocument/2006/relationships/slideLayout"/><Relationship Id="rId11" Target="../slideLayouts/slideLayout21.xml" Type="http://schemas.openxmlformats.org/officeDocument/2006/relationships/slideLayout"/><Relationship Id="rId10" Target="../slideLayouts/slideLayout20.xml" Type="http://schemas.openxmlformats.org/officeDocument/2006/relationships/slideLayout"/><Relationship Id="rId9" Target="../slideLayouts/slideLayout19.xml" Type="http://schemas.openxmlformats.org/officeDocument/2006/relationships/slideLayout"/><Relationship Id="rId8" Target="../slideLayouts/slideLayout18.xml" Type="http://schemas.openxmlformats.org/officeDocument/2006/relationships/slideLayout"/><Relationship Id="rId7" Target="../slideLayouts/slideLayout17.xml" Type="http://schemas.openxmlformats.org/officeDocument/2006/relationships/slideLayout"/><Relationship Id="rId6" Target="../slideLayouts/slideLayout16.xml" Type="http://schemas.openxmlformats.org/officeDocument/2006/relationships/slideLayout"/><Relationship Id="rId5" Target="../slideLayouts/slideLayout15.xml" Type="http://schemas.openxmlformats.org/officeDocument/2006/relationships/slideLayout"/><Relationship Id="rId4" Target="../slideLayouts/slideLayout14.xml" Type="http://schemas.openxmlformats.org/officeDocument/2006/relationships/slideLayout"/><Relationship Id="rId3" Target="../slideLayouts/slideLayout13.xml" Type="http://schemas.openxmlformats.org/officeDocument/2006/relationships/slideLayout"/><Relationship Id="rId2" Target="../slideLayouts/slideLayout12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>
            <p:ph idx="2" sz="half" type="dt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2" name="Text Box 2"/>
          <p:cNvSpPr>
            <a:spLocks/>
          </p:cNvSpPr>
          <p:nvPr>
            <p:ph idx="4" sz="quarter" type="sldNum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pPr algn="r"/>
            <a:r>
              <a:rPr dirty="0" lang="en-US" smtClean="0" sz="1200"/>
              <a:t>*</a:t>
            </a:r>
          </a:p>
        </p:txBody>
      </p:sp>
      <p:grpSp>
        <p:nvGrpSpPr>
          <p:cNvPr id="3" name="Group 3"/>
          <p:cNvGrpSpPr>
            <a:grpSpLocks noChangeAspect="0" noGrp="0" noMove="0" noRot="0" noSelect="0" noUngrp="0"/>
          </p:cNvGrpSpPr>
          <p:nvPr/>
        </p:nvGrpSpPr>
        <p:grpSpPr>
          <a:xfrm>
            <a:off x="0" y="0"/>
            <a:ext cx="9140825" cy="6850062"/>
            <a:chOff x="0" y="0"/>
            <a:chExt cx="5758" cy="4315"/>
          </a:xfrm>
        </p:grpSpPr>
        <p:grpSp>
          <p:nvGrpSpPr>
            <p:cNvPr id="4" name="Group 4"/>
            <p:cNvGrpSpPr>
              <a:grpSpLocks noChangeAspect="0" noGrp="0" noMove="0" noRot="0" noSelect="0" noUngrp="0"/>
            </p:cNvGrpSpPr>
            <p:nvPr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" name="Text Box 5"/>
              <p:cNvSpPr>
                <a:spLocks/>
              </p:cNvSpPr>
              <p:nvPr/>
            </p:nvSpPr>
            <p:spPr>
              <a:xfrm>
                <a:off x="1728" y="2644"/>
                <a:ext cx="2882" cy="1671"/>
              </a:xfrm>
              <a:custGeom>
                <a:avLst/>
                <a:gdLst/>
                <a:ahLst/>
                <a:cxnLst/>
                <a:rect b="b" l="0" r="r" t="0"/>
                <a:pathLst>
                  <a:path h="1671" w="2882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002E8B">
                      <a:alpha val="99998"/>
                    </a:srgbClr>
                  </a:gs>
                </a:gsLst>
                <a:lin ang="0" scaled="1"/>
              </a:gradFill>
              <a:ln>
                <a:noFill/>
              </a:ln>
            </p:spPr>
          </p:sp>
          <p:sp>
            <p:nvSpPr>
              <p:cNvPr id="6" name="Text Box 6"/>
              <p:cNvSpPr>
                <a:spLocks/>
              </p:cNvSpPr>
              <p:nvPr/>
            </p:nvSpPr>
            <p:spPr>
              <a:xfrm>
                <a:off x="4170" y="2671"/>
                <a:ext cx="1259" cy="811"/>
              </a:xfrm>
              <a:custGeom>
                <a:avLst/>
                <a:gdLst/>
                <a:ahLst/>
                <a:cxnLst/>
                <a:rect b="b" l="0" r="r" t="0"/>
                <a:pathLst>
                  <a:path h="811" w="1259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002E8B">
                      <a:alpha val="99998"/>
                    </a:srgbClr>
                  </a:gs>
                </a:gsLst>
                <a:lin ang="2700000" scaled="1"/>
              </a:gradFill>
              <a:ln>
                <a:noFill/>
              </a:ln>
            </p:spPr>
          </p:sp>
          <p:sp>
            <p:nvSpPr>
              <p:cNvPr id="7" name="Text Box 7"/>
              <p:cNvSpPr>
                <a:spLocks/>
              </p:cNvSpPr>
              <p:nvPr/>
            </p:nvSpPr>
            <p:spPr>
              <a:xfrm>
                <a:off x="2900" y="3346"/>
                <a:ext cx="2849" cy="969"/>
              </a:xfrm>
              <a:custGeom>
                <a:avLst/>
                <a:gdLst/>
                <a:ahLst/>
                <a:cxnLst/>
                <a:rect b="b" l="0" r="r" t="0"/>
                <a:pathLst>
                  <a:path h="969" w="284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A7D">
                      <a:alpha val="99998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</p:sp>
          <p:sp>
            <p:nvSpPr>
              <p:cNvPr id="8" name="Text Box 8"/>
              <p:cNvSpPr>
                <a:spLocks/>
              </p:cNvSpPr>
              <p:nvPr/>
            </p:nvSpPr>
            <p:spPr>
              <a:xfrm>
                <a:off x="2748" y="2230"/>
                <a:ext cx="3007" cy="2085"/>
              </a:xfrm>
              <a:custGeom>
                <a:avLst/>
                <a:gdLst/>
                <a:ahLst/>
                <a:cxnLst/>
                <a:rect b="b" l="0" r="r" t="0"/>
                <a:pathLst>
                  <a:path h="2085" w="3007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9" name="Text Box 9"/>
              <p:cNvSpPr>
                <a:spLocks/>
              </p:cNvSpPr>
              <p:nvPr/>
            </p:nvSpPr>
            <p:spPr>
              <a:xfrm>
                <a:off x="4501" y="2317"/>
                <a:ext cx="1248" cy="539"/>
              </a:xfrm>
              <a:custGeom>
                <a:avLst/>
                <a:gdLst/>
                <a:ahLst/>
                <a:cxnLst/>
                <a:rect b="b" l="0" r="r" t="0"/>
                <a:pathLst>
                  <a:path h="539" w="1248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D86">
                      <a:alpha val="99998"/>
                    </a:srgb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</p:sp>
        </p:grpSp>
        <p:sp>
          <p:nvSpPr>
            <p:cNvPr id="10" name="Text Box 10"/>
            <p:cNvSpPr>
              <a:spLocks/>
            </p:cNvSpPr>
            <p:nvPr/>
          </p:nvSpPr>
          <p:spPr>
            <a:xfrm>
              <a:off x="3322" y="1341"/>
              <a:ext cx="1825" cy="1537"/>
            </a:xfrm>
            <a:custGeom>
              <a:avLst/>
              <a:gdLst/>
              <a:ahLst/>
              <a:cxnLst/>
              <a:rect b="b" l="0" r="r" t="0"/>
              <a:pathLst>
                <a:path h="1469" w="2296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2">
                    <a:alpha val="99998"/>
                  </a:srgb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</p:sp>
        <p:sp>
          <p:nvSpPr>
            <p:cNvPr id="11" name="Text Box 11"/>
            <p:cNvSpPr>
              <a:spLocks/>
            </p:cNvSpPr>
            <p:nvPr/>
          </p:nvSpPr>
          <p:spPr>
            <a:xfrm>
              <a:off x="0" y="0"/>
              <a:ext cx="5758" cy="1776"/>
            </a:xfrm>
            <a:custGeom>
              <a:avLst/>
              <a:gdLst/>
              <a:ahLst/>
              <a:cxnLst/>
              <a:rect b="b" l="0" r="r" t="0"/>
              <a:pathLst>
                <a:path h="1906" w="5740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</p:sp>
      </p:grpSp>
      <p:sp>
        <p:nvSpPr>
          <p:cNvPr id="12" name="Text Box 1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13" name="Text Box 13"/>
          <p:cNvSpPr>
            <a:spLocks/>
          </p:cNvSpPr>
          <p:nvPr>
            <p:ph idx="3" sz="quarter" type="ftr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14" name="Text Box 14"/>
          <p:cNvSpPr>
            <a:spLocks/>
          </p:cNvSpPr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>
    <p:split/>
  </p:transition>
  <p:txStyles>
    <p:titleStyle>
      <a:lvl1pPr algn="ctr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1" baseline="0" dirty="0" i="0" lang="en-US" smtClean="0" sz="4400" u="none">
          <a:solidFill>
            <a:schemeClr val="tx2"/>
          </a:solidFill>
          <a:latin charset="0" pitchFamily="18" typeface="Garamond"/>
          <a:ea charset="0" typeface="Arial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charset="2" pitchFamily="2" typeface="Wingdings"/>
        <a:buChar char="n"/>
        <a:defRPr b="0" baseline="0" dirty="0" i="0" lang="en-US" smtClean="0" sz="3200" u="none">
          <a:solidFill>
            <a:schemeClr val="tx1"/>
          </a:solidFill>
          <a:latin charset="0" pitchFamily="18" typeface="Garamond"/>
          <a:ea charset="0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charset="2" pitchFamily="2" typeface="Wingdings"/>
        <a:buChar char="n"/>
        <a:defRPr b="0" dirty="0" i="0" lang="en-US" smtClean="0" sz="2800" u="none">
          <a:solidFill>
            <a:schemeClr val="tx1"/>
          </a:solidFill>
          <a:latin charset="0" pitchFamily="18" typeface="Garamond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charset="2" pitchFamily="2" typeface="Wingdings"/>
        <a:buChar char="n"/>
        <a:defRPr b="0" dirty="0" i="0" lang="en-US" smtClean="0" sz="2400" u="none">
          <a:solidFill>
            <a:schemeClr val="tx1"/>
          </a:solidFill>
          <a:latin charset="0" pitchFamily="18" typeface="Garamond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charset="2" pitchFamily="2" typeface="Wingdings"/>
        <a:buChar char="n"/>
        <a:defRPr b="0" dirty="0" i="0" lang="en-US" smtClean="0" sz="2000" u="none">
          <a:solidFill>
            <a:schemeClr val="tx1"/>
          </a:solidFill>
          <a:latin charset="0" pitchFamily="18" typeface="Garamond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charset="2" pitchFamily="2" typeface="Wingdings"/>
        <a:buChar char="n"/>
        <a:defRPr b="0" dirty="0" i="0" lang="en-US" smtClean="0" sz="2000" u="none">
          <a:solidFill>
            <a:schemeClr val="tx1"/>
          </a:solidFill>
          <a:latin charset="0" pitchFamily="18" typeface="Garamond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Garamond"/>
          <a:ea charset="0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Garamond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Garamond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Garamond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Garamond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>
            <a:grpSpLocks noChangeAspect="0" noGrp="0" noMove="0" noRot="0" noSelect="0" noUngrp="0"/>
          </p:cNvGrpSpPr>
          <p:nvPr/>
        </p:nvGrpSpPr>
        <p:grpSpPr>
          <a:xfrm>
            <a:off x="0" y="0"/>
            <a:ext cx="9140825" cy="6850062"/>
            <a:chOff x="0" y="0"/>
            <a:chExt cx="5758" cy="4315"/>
          </a:xfrm>
        </p:grpSpPr>
        <p:grpSp>
          <p:nvGrpSpPr>
            <p:cNvPr id="16" name="Group 16"/>
            <p:cNvGrpSpPr>
              <a:grpSpLocks noChangeAspect="0" noGrp="0" noMove="0" noRot="0" noSelect="0" noUngrp="0"/>
            </p:cNvGrpSpPr>
            <p:nvPr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" name="Text Box 17"/>
              <p:cNvSpPr>
                <a:spLocks/>
              </p:cNvSpPr>
              <p:nvPr/>
            </p:nvSpPr>
            <p:spPr>
              <a:xfrm>
                <a:off x="1728" y="2644"/>
                <a:ext cx="2882" cy="1671"/>
              </a:xfrm>
              <a:custGeom>
                <a:avLst/>
                <a:gdLst/>
                <a:ahLst/>
                <a:cxnLst/>
                <a:rect b="b" l="0" r="r" t="0"/>
                <a:pathLst>
                  <a:path h="1671" w="2882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002E8B">
                      <a:alpha val="99998"/>
                    </a:srgbClr>
                  </a:gs>
                </a:gsLst>
                <a:lin ang="0" scaled="1"/>
              </a:gradFill>
              <a:ln>
                <a:noFill/>
              </a:ln>
            </p:spPr>
          </p:sp>
          <p:sp>
            <p:nvSpPr>
              <p:cNvPr id="18" name="Text Box 18"/>
              <p:cNvSpPr>
                <a:spLocks/>
              </p:cNvSpPr>
              <p:nvPr/>
            </p:nvSpPr>
            <p:spPr>
              <a:xfrm>
                <a:off x="4170" y="2671"/>
                <a:ext cx="1259" cy="811"/>
              </a:xfrm>
              <a:custGeom>
                <a:avLst/>
                <a:gdLst/>
                <a:ahLst/>
                <a:cxnLst/>
                <a:rect b="b" l="0" r="r" t="0"/>
                <a:pathLst>
                  <a:path h="811" w="1259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002E8B">
                      <a:alpha val="99998"/>
                    </a:srgbClr>
                  </a:gs>
                </a:gsLst>
                <a:lin ang="2700000" scaled="1"/>
              </a:gradFill>
              <a:ln>
                <a:noFill/>
              </a:ln>
            </p:spPr>
          </p:sp>
          <p:sp>
            <p:nvSpPr>
              <p:cNvPr id="19" name="Text Box 19"/>
              <p:cNvSpPr>
                <a:spLocks/>
              </p:cNvSpPr>
              <p:nvPr/>
            </p:nvSpPr>
            <p:spPr>
              <a:xfrm>
                <a:off x="2900" y="3346"/>
                <a:ext cx="2849" cy="969"/>
              </a:xfrm>
              <a:custGeom>
                <a:avLst/>
                <a:gdLst/>
                <a:ahLst/>
                <a:cxnLst/>
                <a:rect b="b" l="0" r="r" t="0"/>
                <a:pathLst>
                  <a:path h="969" w="284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A7D">
                      <a:alpha val="99998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</p:sp>
          <p:sp>
            <p:nvSpPr>
              <p:cNvPr id="20" name="Text Box 20"/>
              <p:cNvSpPr>
                <a:spLocks/>
              </p:cNvSpPr>
              <p:nvPr/>
            </p:nvSpPr>
            <p:spPr>
              <a:xfrm>
                <a:off x="2748" y="2230"/>
                <a:ext cx="3007" cy="2085"/>
              </a:xfrm>
              <a:custGeom>
                <a:avLst/>
                <a:gdLst/>
                <a:ahLst/>
                <a:cxnLst/>
                <a:rect b="b" l="0" r="r" t="0"/>
                <a:pathLst>
                  <a:path h="2085" w="3007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21" name="Text Box 21"/>
              <p:cNvSpPr>
                <a:spLocks/>
              </p:cNvSpPr>
              <p:nvPr/>
            </p:nvSpPr>
            <p:spPr>
              <a:xfrm>
                <a:off x="4501" y="2317"/>
                <a:ext cx="1248" cy="539"/>
              </a:xfrm>
              <a:custGeom>
                <a:avLst/>
                <a:gdLst/>
                <a:ahLst/>
                <a:cxnLst/>
                <a:rect b="b" l="0" r="r" t="0"/>
                <a:pathLst>
                  <a:path h="539" w="1248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D86">
                      <a:alpha val="99998"/>
                    </a:srgb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</p:sp>
        </p:grpSp>
        <p:sp>
          <p:nvSpPr>
            <p:cNvPr id="22" name="Text Box 22"/>
            <p:cNvSpPr>
              <a:spLocks/>
            </p:cNvSpPr>
            <p:nvPr/>
          </p:nvSpPr>
          <p:spPr>
            <a:xfrm>
              <a:off x="3322" y="1341"/>
              <a:ext cx="1825" cy="1537"/>
            </a:xfrm>
            <a:custGeom>
              <a:avLst/>
              <a:gdLst/>
              <a:ahLst/>
              <a:cxnLst/>
              <a:rect b="b" l="0" r="r" t="0"/>
              <a:pathLst>
                <a:path h="1469" w="2296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2">
                    <a:alpha val="99998"/>
                  </a:srgb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</p:sp>
        <p:sp>
          <p:nvSpPr>
            <p:cNvPr id="23" name="Text Box 23"/>
            <p:cNvSpPr>
              <a:spLocks/>
            </p:cNvSpPr>
            <p:nvPr/>
          </p:nvSpPr>
          <p:spPr>
            <a:xfrm>
              <a:off x="0" y="0"/>
              <a:ext cx="5758" cy="1776"/>
            </a:xfrm>
            <a:custGeom>
              <a:avLst/>
              <a:gdLst/>
              <a:ahLst/>
              <a:cxnLst/>
              <a:rect b="b" l="0" r="r" t="0"/>
              <a:pathLst>
                <a:path h="1906" w="5740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</p:sp>
      </p:grpSp>
      <p:sp>
        <p:nvSpPr>
          <p:cNvPr id="24" name="Text Box 2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5" name="Text Box 25"/>
          <p:cNvSpPr>
            <a:spLocks/>
          </p:cNvSpPr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6" name="Text Box 26"/>
          <p:cNvSpPr>
            <a:spLocks/>
          </p:cNvSpPr>
          <p:nvPr>
            <p:ph idx="2" sz="quarter" type="dt"/>
          </p:nvPr>
        </p:nvSpPr>
        <p:spPr>
          <a:xfrm>
            <a:off x="457200" y="6248400"/>
            <a:ext cx="2133600" cy="47625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27" name="Text Box 27"/>
          <p:cNvSpPr>
            <a:spLocks/>
          </p:cNvSpPr>
          <p:nvPr>
            <p:ph idx="3" sz="quarter" type="ftr"/>
          </p:nvPr>
        </p:nvSpPr>
        <p:spPr>
          <a:xfrm>
            <a:off x="3124200" y="6251575"/>
            <a:ext cx="2895600" cy="47625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28" name="Text Box 28"/>
          <p:cNvSpPr>
            <a:spLocks/>
          </p:cNvSpPr>
          <p:nvPr>
            <p:ph idx="4" sz="quarter" type="sldNum"/>
          </p:nvPr>
        </p:nvSpPr>
        <p:spPr>
          <a:xfrm>
            <a:off x="6553200" y="6254750"/>
            <a:ext cx="2133600" cy="47625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pPr algn="r"/>
            <a:r>
              <a:rPr dirty="0" lang="en-US" smtClean="0" sz="1200"/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ransition>
    <p:split/>
  </p:transition>
  <p:txStyles>
    <p:titleStyle>
      <a:lvl1pPr algn="ctr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1" baseline="0" dirty="0" i="0" lang="en-US" smtClean="0" sz="4400" u="none">
          <a:solidFill>
            <a:schemeClr val="tx2"/>
          </a:solidFill>
          <a:latin charset="0" pitchFamily="18" typeface="Garamond"/>
          <a:ea charset="0" typeface="Arial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charset="2" pitchFamily="2" typeface="Wingdings"/>
        <a:buChar char="n"/>
        <a:defRPr b="0" baseline="0" dirty="0" i="0" lang="en-US" smtClean="0" sz="3200" u="none">
          <a:solidFill>
            <a:schemeClr val="tx1"/>
          </a:solidFill>
          <a:latin charset="0" pitchFamily="18" typeface="Garamond"/>
          <a:ea charset="0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charset="2" pitchFamily="2" typeface="Wingdings"/>
        <a:buChar char="n"/>
        <a:defRPr b="0" dirty="0" i="0" lang="en-US" smtClean="0" sz="2800" u="none">
          <a:solidFill>
            <a:schemeClr val="tx1"/>
          </a:solidFill>
          <a:latin charset="0" pitchFamily="18" typeface="Garamond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charset="2" pitchFamily="2" typeface="Wingdings"/>
        <a:buChar char="n"/>
        <a:defRPr b="0" dirty="0" i="0" lang="en-US" smtClean="0" sz="2400" u="none">
          <a:solidFill>
            <a:schemeClr val="tx1"/>
          </a:solidFill>
          <a:latin charset="0" pitchFamily="18" typeface="Garamond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charset="2" pitchFamily="2" typeface="Wingdings"/>
        <a:buChar char="n"/>
        <a:defRPr b="0" dirty="0" i="0" lang="en-US" smtClean="0" sz="2000" u="none">
          <a:solidFill>
            <a:schemeClr val="tx1"/>
          </a:solidFill>
          <a:latin charset="0" pitchFamily="18" typeface="Garamond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charset="2" pitchFamily="2" typeface="Wingdings"/>
        <a:buChar char="n"/>
        <a:defRPr b="0" dirty="0" i="0" lang="en-US" smtClean="0" sz="2000" u="none">
          <a:solidFill>
            <a:schemeClr val="tx1"/>
          </a:solidFill>
          <a:latin charset="0" pitchFamily="18" typeface="Garamond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18" typeface="Garamond"/>
          <a:ea charset="0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Garamond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Garamond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Garamond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18" typeface="Garamond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4" Target="../media/image3.jpeg" Type="http://schemas.openxmlformats.org/officeDocument/2006/relationships/image"/><Relationship Id="rId3" Target="../media/image2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media/image1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3" Target="../media/image19.jpeg" Type="http://schemas.openxmlformats.org/officeDocument/2006/relationships/image"/><Relationship Id="rId2" Target="../media/image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4" Target="../media/image22.jpeg" Type="http://schemas.openxmlformats.org/officeDocument/2006/relationships/image"/><Relationship Id="rId3" Target="../media/image21.jpeg" Type="http://schemas.openxmlformats.org/officeDocument/2006/relationships/image"/><Relationship Id="rId2" Target="../media/image2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4" Target="../media/image25.jpeg" Type="http://schemas.openxmlformats.org/officeDocument/2006/relationships/image"/><Relationship Id="rId3" Target="../media/image24.jpeg" Type="http://schemas.openxmlformats.org/officeDocument/2006/relationships/image"/><Relationship Id="rId2" Target="../media/image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media/image2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4" Target="../media/image29.jpeg" Type="http://schemas.openxmlformats.org/officeDocument/2006/relationships/image"/><Relationship Id="rId3" Target="../media/image28.jpeg" Type="http://schemas.openxmlformats.org/officeDocument/2006/relationships/image"/><Relationship Id="rId2" Target="../media/image2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3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media/image3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4" Target="../media/image36.jpeg" Type="http://schemas.openxmlformats.org/officeDocument/2006/relationships/image"/><Relationship Id="rId3" Target="../media/image35.jpeg" Type="http://schemas.openxmlformats.org/officeDocument/2006/relationships/image"/><Relationship Id="rId2" Target="../media/image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3" Target="../media/image38.jpeg" Type="http://schemas.openxmlformats.org/officeDocument/2006/relationships/image"/><Relationship Id="rId2" Target="../media/image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media/image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3" Target="../media/image41.jpeg" Type="http://schemas.openxmlformats.org/officeDocument/2006/relationships/image"/><Relationship Id="rId2" Target="../media/image4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2" Target="../media/image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5" Target="../media/image46.jpeg" Type="http://schemas.openxmlformats.org/officeDocument/2006/relationships/image"/><Relationship Id="rId4" Target="../media/image45.jpeg" Type="http://schemas.openxmlformats.org/officeDocument/2006/relationships/image"/><Relationship Id="rId3" Target="../media/image44.jpeg" Type="http://schemas.openxmlformats.org/officeDocument/2006/relationships/image"/><Relationship Id="rId2" Target="../media/image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3" Target="../media/image48.jpeg" Type="http://schemas.openxmlformats.org/officeDocument/2006/relationships/image"/><Relationship Id="rId2" Target="../media/image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4" Target="../media/image51.jpeg" Type="http://schemas.openxmlformats.org/officeDocument/2006/relationships/image"/><Relationship Id="rId3" Target="../media/image50.jpeg" Type="http://schemas.openxmlformats.org/officeDocument/2006/relationships/image"/><Relationship Id="rId2" Target="../media/image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5" Target="../media/image55.jpeg" Type="http://schemas.openxmlformats.org/officeDocument/2006/relationships/image"/><Relationship Id="rId4" Target="../media/image54.jpeg" Type="http://schemas.openxmlformats.org/officeDocument/2006/relationships/image"/><Relationship Id="rId3" Target="../media/image53.jpeg" Type="http://schemas.openxmlformats.org/officeDocument/2006/relationships/image"/><Relationship Id="rId2" Target="../media/image5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3" Target="../media/image57.jpeg" Type="http://schemas.openxmlformats.org/officeDocument/2006/relationships/image"/><Relationship Id="rId2" Target="../media/image5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4" Target="../media/image60.jpeg" Type="http://schemas.openxmlformats.org/officeDocument/2006/relationships/image"/><Relationship Id="rId3" Target="../media/image59.jpeg" Type="http://schemas.openxmlformats.org/officeDocument/2006/relationships/image"/><Relationship Id="rId2" Target="../media/image5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3" Target="../media/image61.jpeg" Type="http://schemas.openxmlformats.org/officeDocument/2006/relationships/image"/><Relationship Id="rId2" Target="../media/image6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5" Target="../media/image65.jpeg" Type="http://schemas.openxmlformats.org/officeDocument/2006/relationships/image"/><Relationship Id="rId4" Target="../media/image64.jpeg" Type="http://schemas.openxmlformats.org/officeDocument/2006/relationships/image"/><Relationship Id="rId3" Target="../media/image63.jpeg" Type="http://schemas.openxmlformats.org/officeDocument/2006/relationships/image"/><Relationship Id="rId2" Target="../media/image6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5" Target="../media/image69.jpeg" Type="http://schemas.openxmlformats.org/officeDocument/2006/relationships/image"/><Relationship Id="rId4" Target="../media/image68.jpeg" Type="http://schemas.openxmlformats.org/officeDocument/2006/relationships/image"/><Relationship Id="rId3" Target="../media/image67.jpeg" Type="http://schemas.openxmlformats.org/officeDocument/2006/relationships/image"/><Relationship Id="rId2" Target="../media/image6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4" Target="../media/image72.jpeg" Type="http://schemas.openxmlformats.org/officeDocument/2006/relationships/image"/><Relationship Id="rId3" Target="../media/image71.jpeg" Type="http://schemas.openxmlformats.org/officeDocument/2006/relationships/image"/><Relationship Id="rId2" Target="../media/image7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4" Target="../media/image75.png" Type="http://schemas.openxmlformats.org/officeDocument/2006/relationships/image"/><Relationship Id="rId3" Target="../media/image74.png" Type="http://schemas.openxmlformats.org/officeDocument/2006/relationships/image"/><Relationship Id="rId2" Target="../media/image7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4" Target="../media/image78.jpeg" Type="http://schemas.openxmlformats.org/officeDocument/2006/relationships/image"/><Relationship Id="rId3" Target="../media/image77.jpeg" Type="http://schemas.openxmlformats.org/officeDocument/2006/relationships/image"/><Relationship Id="rId2" Target="../media/image7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3" Target="../media/image80.jpeg" Type="http://schemas.openxmlformats.org/officeDocument/2006/relationships/image"/><Relationship Id="rId2" Target="../media/image7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2" Target="../media/image8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2" Target="../media/image8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2" Target="../media/image8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2" Target="../media/image8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4" Target="../media/image87.jpeg" Type="http://schemas.openxmlformats.org/officeDocument/2006/relationships/image"/><Relationship Id="rId3" Target="../media/image86.jpeg" Type="http://schemas.openxmlformats.org/officeDocument/2006/relationships/image"/><Relationship Id="rId2" Target="../media/image8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4" Target="../media/image90.jpeg" Type="http://schemas.openxmlformats.org/officeDocument/2006/relationships/image"/><Relationship Id="rId3" Target="../media/image89.jpeg" Type="http://schemas.openxmlformats.org/officeDocument/2006/relationships/image"/><Relationship Id="rId2" Target="../media/image8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9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5" Target="../media/image95.jpeg" Type="http://schemas.openxmlformats.org/officeDocument/2006/relationships/image"/><Relationship Id="rId4" Target="../media/image94.jpeg" Type="http://schemas.openxmlformats.org/officeDocument/2006/relationships/image"/><Relationship Id="rId3" Target="../media/image93.jpeg" Type="http://schemas.openxmlformats.org/officeDocument/2006/relationships/image"/><Relationship Id="rId2" Target="../media/image9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2" Target="../media/image9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6" Target="../media/image100.jpeg" Type="http://schemas.openxmlformats.org/officeDocument/2006/relationships/image"/><Relationship Id="rId5" Target="../media/image99.png" Type="http://schemas.openxmlformats.org/officeDocument/2006/relationships/image"/><Relationship Id="rId4" Target="../media/image98.jpeg" Type="http://schemas.openxmlformats.org/officeDocument/2006/relationships/image"/><Relationship Id="rId3" Target="../media/image98.jpeg" Type="http://schemas.openxmlformats.org/officeDocument/2006/relationships/image"/><Relationship Id="rId2" Target="../media/image9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2" Target="../media/image10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4" Target="../media/image104.jpeg" Type="http://schemas.openxmlformats.org/officeDocument/2006/relationships/image"/><Relationship Id="rId3" Target="../media/image103.jpeg" Type="http://schemas.openxmlformats.org/officeDocument/2006/relationships/image"/><Relationship Id="rId2" Target="../media/image10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3" Target="../media/image8.png" Type="http://schemas.openxmlformats.org/officeDocument/2006/relationships/image"/><Relationship Id="rId2" Target="../media/image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2" Target="../media/image10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2" Target="../media/image10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4" Target="../media/image109.jpeg" Type="http://schemas.openxmlformats.org/officeDocument/2006/relationships/image"/><Relationship Id="rId3" Target="../media/image108.jpeg" Type="http://schemas.openxmlformats.org/officeDocument/2006/relationships/image"/><Relationship Id="rId2" Target="../media/image10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4" Target="../media/image112.jpeg" Type="http://schemas.openxmlformats.org/officeDocument/2006/relationships/image"/><Relationship Id="rId3" Target="../media/image111.jpeg" Type="http://schemas.openxmlformats.org/officeDocument/2006/relationships/image"/><Relationship Id="rId2" Target="../media/image11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3" Target="../media/image114.png" Type="http://schemas.openxmlformats.org/officeDocument/2006/relationships/image"/><Relationship Id="rId2" Target="../media/image1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2" Target="../media/image11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5" Target="../media/image119.jpeg" Type="http://schemas.openxmlformats.org/officeDocument/2006/relationships/image"/><Relationship Id="rId4" Target="../media/image118.jpeg" Type="http://schemas.openxmlformats.org/officeDocument/2006/relationships/image"/><Relationship Id="rId3" Target="../media/image117.jpeg" Type="http://schemas.openxmlformats.org/officeDocument/2006/relationships/image"/><Relationship Id="rId2" Target="../media/image11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3" Target="../media/image121.jpeg" Type="http://schemas.openxmlformats.org/officeDocument/2006/relationships/image"/><Relationship Id="rId2" Target="../media/image1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4" Target="../media/image124.jpeg" Type="http://schemas.openxmlformats.org/officeDocument/2006/relationships/image"/><Relationship Id="rId3" Target="../media/image123.jpeg" Type="http://schemas.openxmlformats.org/officeDocument/2006/relationships/image"/><Relationship Id="rId2" Target="../media/image12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3" Target="../media/image126.jpeg" Type="http://schemas.openxmlformats.org/officeDocument/2006/relationships/image"/><Relationship Id="rId2" Target="../media/image1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media/image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3" Target="../media/image128.jpeg" Type="http://schemas.openxmlformats.org/officeDocument/2006/relationships/image"/><Relationship Id="rId2" Target="../media/image12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4" Target="../media/image131.jpeg" Type="http://schemas.openxmlformats.org/officeDocument/2006/relationships/image"/><Relationship Id="rId3" Target="../media/image130.jpeg" Type="http://schemas.openxmlformats.org/officeDocument/2006/relationships/image"/><Relationship Id="rId2" Target="../media/image1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4" Target="../media/image134.jpeg" Type="http://schemas.openxmlformats.org/officeDocument/2006/relationships/image"/><Relationship Id="rId3" Target="../media/image133.jpeg" Type="http://schemas.openxmlformats.org/officeDocument/2006/relationships/image"/><Relationship Id="rId2" Target="../media/image1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5" Target="../media/image138.jpeg" Type="http://schemas.openxmlformats.org/officeDocument/2006/relationships/image"/><Relationship Id="rId4" Target="../media/image137.jpeg" Type="http://schemas.openxmlformats.org/officeDocument/2006/relationships/image"/><Relationship Id="rId3" Target="../media/image136.jpeg" Type="http://schemas.openxmlformats.org/officeDocument/2006/relationships/image"/><Relationship Id="rId2" Target="../media/image1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2" Target="../media/image1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5" Target="../media/image143.jpeg" Type="http://schemas.openxmlformats.org/officeDocument/2006/relationships/image"/><Relationship Id="rId4" Target="../media/image142.jpeg" Type="http://schemas.openxmlformats.org/officeDocument/2006/relationships/image"/><Relationship Id="rId3" Target="../media/image141.jpeg" Type="http://schemas.openxmlformats.org/officeDocument/2006/relationships/image"/><Relationship Id="rId2" Target="../media/image14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4" Target="../media/image12.jpeg" Type="http://schemas.openxmlformats.org/officeDocument/2006/relationships/image"/><Relationship Id="rId3" Target="../media/image11.jpeg" Type="http://schemas.openxmlformats.org/officeDocument/2006/relationships/image"/><Relationship Id="rId2" Target="../media/image1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5" Target="../media/image16.jpeg" Type="http://schemas.openxmlformats.org/officeDocument/2006/relationships/image"/><Relationship Id="rId4" Target="../media/image15.jpeg" Type="http://schemas.openxmlformats.org/officeDocument/2006/relationships/image"/><Relationship Id="rId3" Target="../media/image14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9"/>
          <p:cNvSpPr txBox="1">
            <a:spLocks/>
          </p:cNvSpPr>
          <p:nvPr/>
        </p:nvSpPr>
        <p:spPr>
          <a:xfrm>
            <a:off x="0" y="2565400"/>
            <a:ext cx="9144000" cy="11382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4000">
                <a:latin charset="0" pitchFamily="18" typeface="Garamond"/>
              </a:rPr>
              <a:t>АЗУРНА ОБАЛА </a:t>
            </a:r>
          </a:p>
          <a:p>
            <a:pPr algn="ctr" indent="0" marL="0"/>
            <a:r>
              <a:rPr b="1" dirty="0" lang="en-US" smtClean="0" sz="2800">
                <a:latin charset="0" pitchFamily="18" typeface="Garamond"/>
              </a:rPr>
              <a:t>Прованса и делта Роне 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39237" cy="23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933825"/>
            <a:ext cx="46799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756150" y="3933825"/>
            <a:ext cx="4387850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Text Box 122"/>
          <p:cNvSpPr txBox="1">
            <a:spLocks/>
          </p:cNvSpPr>
          <p:nvPr/>
        </p:nvSpPr>
        <p:spPr>
          <a:xfrm>
            <a:off x="0" y="571500"/>
            <a:ext cx="7056437" cy="8921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F2"/>
                </a:solidFill>
              </a:rPr>
              <a:t>Кромањонац - </a:t>
            </a:r>
          </a:p>
          <a:p>
            <a:pPr indent="0" marL="0"/>
            <a:r>
              <a:rPr b="1" dirty="0" lang="en-US" smtClean="0">
                <a:solidFill>
                  <a:srgbClr val="0000F2"/>
                </a:solidFill>
              </a:rPr>
              <a:t>Орињачка култура</a:t>
            </a:r>
          </a:p>
          <a:p>
            <a:pPr indent="0" marL="0"/>
            <a:r>
              <a:rPr b="1" dirty="0" lang="en-US" smtClean="0" sz="1600">
                <a:solidFill>
                  <a:srgbClr val="0000F2"/>
                </a:solidFill>
              </a:rPr>
              <a:t>(место Орињак сев. Пиринеји) распростирала се и уз Азурну обалу</a:t>
            </a:r>
          </a:p>
        </p:txBody>
      </p:sp>
    </p:spTree>
  </p:cSld>
  <p:clrMapOvr>
    <a:masterClrMapping/>
  </p:clrMapOvr>
  <p:transition>
    <p:spli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3"/>
          <p:cNvPicPr>
            <a:picLocks noChangeAspect="1"/>
          </p:cNvPicPr>
          <p:nvPr/>
        </p:nvPicPr>
        <p:blipFill>
          <a:blip r:embed="rId2"/>
          <a:srcRect t="4692"/>
          <a:stretch/>
        </p:blipFill>
        <p:spPr>
          <a:xfrm>
            <a:off x="2286000" y="0"/>
            <a:ext cx="6286500" cy="449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5"/>
          <p:cNvPicPr>
            <a:picLocks noChangeAspect="1"/>
          </p:cNvPicPr>
          <p:nvPr/>
        </p:nvPicPr>
        <p:blipFill>
          <a:blip r:embed="rId3"/>
          <a:srcRect b="6599" t="2481"/>
          <a:stretch/>
        </p:blipFill>
        <p:spPr>
          <a:xfrm>
            <a:off x="263525" y="4500562"/>
            <a:ext cx="8880475" cy="235743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Text Box 127"/>
          <p:cNvSpPr>
            <a:spLocks/>
          </p:cNvSpPr>
          <p:nvPr/>
        </p:nvSpPr>
        <p:spPr>
          <a:xfrm>
            <a:off x="0" y="1844675"/>
            <a:ext cx="2322512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Окружење пећине </a:t>
            </a:r>
          </a:p>
          <a:p>
            <a:pPr indent="0" marL="0"/>
            <a:r>
              <a:rPr b="1" dirty="0" lang="en-US" smtClean="0"/>
              <a:t>Шове (Chauvet)</a:t>
            </a:r>
          </a:p>
          <a:p>
            <a:pPr indent="0" marL="0"/>
            <a:r>
              <a:rPr b="1" dirty="0" lang="en-US" smtClean="0"/>
              <a:t>и река Ардеш</a:t>
            </a:r>
          </a:p>
        </p:txBody>
      </p:sp>
    </p:spTree>
  </p:cSld>
  <p:clrMapOvr>
    <a:masterClrMapping/>
  </p:clrMapOvr>
  <p:transition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8"/>
          <p:cNvPicPr>
            <a:picLocks noChangeAspect="1"/>
          </p:cNvPicPr>
          <p:nvPr/>
        </p:nvPicPr>
        <p:blipFill>
          <a:blip r:embed="rId2"/>
          <a:srcRect b="1398" l="838" r="1276" t="2271"/>
          <a:stretch/>
        </p:blipFill>
        <p:spPr>
          <a:xfrm>
            <a:off x="0" y="0"/>
            <a:ext cx="47291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Text Box 130"/>
          <p:cNvSpPr>
            <a:spLocks/>
          </p:cNvSpPr>
          <p:nvPr/>
        </p:nvSpPr>
        <p:spPr>
          <a:xfrm>
            <a:off x="155575" y="-1096962"/>
            <a:ext cx="2381250" cy="22860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131" name="Picture 13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62500" y="214312"/>
            <a:ext cx="4381500" cy="32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Picture 133"/>
          <p:cNvPicPr>
            <a:picLocks noChangeAspect="1"/>
          </p:cNvPicPr>
          <p:nvPr/>
        </p:nvPicPr>
        <p:blipFill>
          <a:blip r:embed="rId4"/>
          <a:srcRect l="7358"/>
          <a:stretch/>
        </p:blipFill>
        <p:spPr>
          <a:xfrm>
            <a:off x="4768850" y="3573462"/>
            <a:ext cx="4375150" cy="30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Text Box 135"/>
          <p:cNvSpPr txBox="1">
            <a:spLocks/>
          </p:cNvSpPr>
          <p:nvPr/>
        </p:nvSpPr>
        <p:spPr>
          <a:xfrm>
            <a:off x="3419475" y="4005262"/>
            <a:ext cx="1276350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0000F2"/>
                </a:solidFill>
              </a:rPr>
              <a:t>Скица</a:t>
            </a:r>
          </a:p>
          <a:p>
            <a:pPr indent="0" marL="0"/>
            <a:r>
              <a:rPr b="1" dirty="0" lang="en-US" smtClean="0" sz="2400">
                <a:solidFill>
                  <a:srgbClr val="0000F2"/>
                </a:solidFill>
              </a:rPr>
              <a:t>пећине</a:t>
            </a:r>
          </a:p>
          <a:p>
            <a:pPr indent="0" marL="0"/>
            <a:r>
              <a:rPr b="1" dirty="0" lang="en-US" smtClean="0" sz="2400">
                <a:solidFill>
                  <a:srgbClr val="0000F2"/>
                </a:solidFill>
              </a:rPr>
              <a:t>Шове</a:t>
            </a:r>
          </a:p>
        </p:txBody>
      </p:sp>
      <p:sp>
        <p:nvSpPr>
          <p:cNvPr id="136" name="Text Box 136"/>
          <p:cNvSpPr txBox="1">
            <a:spLocks/>
          </p:cNvSpPr>
          <p:nvPr/>
        </p:nvSpPr>
        <p:spPr>
          <a:xfrm>
            <a:off x="4787900" y="2924175"/>
            <a:ext cx="2376487" cy="6477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F2"/>
                </a:solidFill>
              </a:rPr>
              <a:t>Цртежи на </a:t>
            </a:r>
          </a:p>
          <a:p>
            <a:pPr indent="0" marL="0"/>
            <a:r>
              <a:rPr b="1" dirty="0" lang="en-US" smtClean="0">
                <a:solidFill>
                  <a:srgbClr val="0000F2"/>
                </a:solidFill>
              </a:rPr>
              <a:t>зидовима пећине</a:t>
            </a:r>
          </a:p>
        </p:txBody>
      </p:sp>
    </p:spTree>
  </p:cSld>
  <p:clrMapOvr>
    <a:masterClrMapping/>
  </p:clrMapOvr>
  <p:transition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 Box 13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38" name="Text Box 13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39" name="Picture 139"/>
          <p:cNvPicPr>
            <a:picLocks noChangeAspect="1"/>
          </p:cNvPicPr>
          <p:nvPr/>
        </p:nvPicPr>
        <p:blipFill>
          <a:blip r:embed="rId2"/>
          <a:srcRect b="8673" t="5479"/>
          <a:stretch/>
        </p:blipFill>
        <p:spPr>
          <a:xfrm>
            <a:off x="0" y="0"/>
            <a:ext cx="9144000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Picture 141"/>
          <p:cNvPicPr>
            <a:picLocks noChangeAspect="1"/>
          </p:cNvPicPr>
          <p:nvPr/>
        </p:nvPicPr>
        <p:blipFill>
          <a:blip r:embed="rId3"/>
          <a:srcRect t="9914"/>
          <a:stretch/>
        </p:blipFill>
        <p:spPr>
          <a:xfrm>
            <a:off x="214312" y="3165475"/>
            <a:ext cx="4064000" cy="36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Picture 14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572000" y="3143250"/>
            <a:ext cx="43497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Text Box 145"/>
          <p:cNvSpPr txBox="1">
            <a:spLocks/>
          </p:cNvSpPr>
          <p:nvPr/>
        </p:nvSpPr>
        <p:spPr>
          <a:xfrm>
            <a:off x="2700337" y="2852737"/>
            <a:ext cx="4248150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Цртежи на зидовима Шове пећине</a:t>
            </a:r>
          </a:p>
        </p:txBody>
      </p:sp>
    </p:spTree>
  </p:cSld>
  <p:clrMapOvr>
    <a:masterClrMapping/>
  </p:clrMapOvr>
  <p:transition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6"/>
          <p:cNvPicPr>
            <a:picLocks noChangeAspect="1"/>
          </p:cNvPicPr>
          <p:nvPr/>
        </p:nvPicPr>
        <p:blipFill>
          <a:blip r:embed="rId2"/>
          <a:srcRect l="2" r="610" t="14162"/>
          <a:stretch/>
        </p:blipFill>
        <p:spPr>
          <a:xfrm>
            <a:off x="1071562" y="0"/>
            <a:ext cx="6357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Text Box 148"/>
          <p:cNvSpPr txBox="1">
            <a:spLocks/>
          </p:cNvSpPr>
          <p:nvPr/>
        </p:nvSpPr>
        <p:spPr>
          <a:xfrm>
            <a:off x="1071562" y="0"/>
            <a:ext cx="4559300" cy="8302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chemeClr val="bg1"/>
                </a:solidFill>
                <a:latin charset="0" pitchFamily="18" typeface="Cambria"/>
              </a:rPr>
              <a:t>Долина чудеса код Танда у Прованси</a:t>
            </a:r>
          </a:p>
          <a:p>
            <a:pPr indent="0" marL="0"/>
            <a:r>
              <a:rPr b="1" dirty="0" lang="en-US" smtClean="0" sz="1600">
                <a:solidFill>
                  <a:schemeClr val="bg1"/>
                </a:solidFill>
                <a:latin charset="0" pitchFamily="18" typeface="Cambria"/>
              </a:rPr>
              <a:t>Око 40500 петроглифа - крај неолита и </a:t>
            </a:r>
          </a:p>
          <a:p>
            <a:pPr indent="0" marL="0"/>
            <a:r>
              <a:rPr b="1" dirty="0" lang="en-US" smtClean="0" sz="1600">
                <a:solidFill>
                  <a:schemeClr val="bg1"/>
                </a:solidFill>
                <a:latin charset="0" pitchFamily="18" typeface="Cambria"/>
              </a:rPr>
              <a:t>почетка бакрног доба (5-3. миленијум п.н.е)</a:t>
            </a:r>
          </a:p>
        </p:txBody>
      </p:sp>
    </p:spTree>
  </p:cSld>
  <p:clrMapOvr>
    <a:masterClrMapping/>
  </p:clrMapOvr>
  <p:transition>
    <p:spli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071937" cy="30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Picture 151"/>
          <p:cNvPicPr>
            <a:picLocks noChangeAspect="1"/>
          </p:cNvPicPr>
          <p:nvPr/>
        </p:nvPicPr>
        <p:blipFill>
          <a:blip r:embed="rId3"/>
          <a:srcRect b="9048"/>
          <a:stretch/>
        </p:blipFill>
        <p:spPr>
          <a:xfrm>
            <a:off x="6456362" y="0"/>
            <a:ext cx="2687637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Picture 15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277937" y="3071812"/>
            <a:ext cx="6651625" cy="378618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Text Box 155"/>
          <p:cNvSpPr txBox="1">
            <a:spLocks/>
          </p:cNvSpPr>
          <p:nvPr/>
        </p:nvSpPr>
        <p:spPr>
          <a:xfrm>
            <a:off x="4286250" y="1143000"/>
            <a:ext cx="1958975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000"/>
              <a:t>Долина чудеса</a:t>
            </a:r>
          </a:p>
          <a:p>
            <a:pPr algn="ctr" indent="0" marL="0"/>
            <a:r>
              <a:rPr dirty="0" lang="en-US" smtClean="0" sz="2000"/>
              <a:t>петроглифи</a:t>
            </a:r>
          </a:p>
        </p:txBody>
      </p:sp>
    </p:spTree>
  </p:cSld>
  <p:clrMapOvr>
    <a:masterClrMapping/>
  </p:clrMapOvr>
  <p:transition>
    <p:spli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6"/>
          <p:cNvPicPr>
            <a:picLocks noChangeAspect="1"/>
          </p:cNvPicPr>
          <p:nvPr/>
        </p:nvPicPr>
        <p:blipFill>
          <a:blip r:embed="rId2"/>
          <a:srcRect b="3250" l="3125" t="4758"/>
          <a:stretch/>
        </p:blipFill>
        <p:spPr>
          <a:xfrm>
            <a:off x="-4762" y="1143000"/>
            <a:ext cx="9148762" cy="450056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Text Box 158"/>
          <p:cNvSpPr txBox="1">
            <a:spLocks/>
          </p:cNvSpPr>
          <p:nvPr/>
        </p:nvSpPr>
        <p:spPr>
          <a:xfrm>
            <a:off x="1331912" y="549275"/>
            <a:ext cx="6975475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Простор француског медитерана важан за античку Грчку</a:t>
            </a:r>
          </a:p>
        </p:txBody>
      </p:sp>
    </p:spTree>
  </p:cSld>
  <p:clrMapOvr>
    <a:masterClrMapping/>
  </p:clrMapOvr>
  <p:transition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 Box 15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60" name="Text Box 16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61" name="Picture 16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14312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Text Box 163"/>
          <p:cNvSpPr txBox="1">
            <a:spLocks/>
          </p:cNvSpPr>
          <p:nvPr/>
        </p:nvSpPr>
        <p:spPr>
          <a:xfrm>
            <a:off x="827087" y="6308725"/>
            <a:ext cx="78152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Француски медитеран у мрежи саобраћајница у Римској империји</a:t>
            </a:r>
          </a:p>
        </p:txBody>
      </p:sp>
    </p:spTree>
  </p:cSld>
  <p:clrMapOvr>
    <a:masterClrMapping/>
  </p:clrMapOvr>
  <p:transition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6512" y="500062"/>
            <a:ext cx="9078912" cy="529113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Text Box 166"/>
          <p:cNvSpPr txBox="1">
            <a:spLocks/>
          </p:cNvSpPr>
          <p:nvPr/>
        </p:nvSpPr>
        <p:spPr>
          <a:xfrm>
            <a:off x="958850" y="5929312"/>
            <a:ext cx="7254875" cy="7699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200"/>
              <a:t>Савремана насеља и најважније саобраћајнице</a:t>
            </a:r>
          </a:p>
          <a:p>
            <a:pPr algn="ctr" indent="0" marL="0"/>
            <a:r>
              <a:rPr b="1" dirty="0" lang="en-US" smtClean="0" sz="2200"/>
              <a:t>на Азурној обали, делти Роне и у њиховом залеђу</a:t>
            </a:r>
          </a:p>
        </p:txBody>
      </p:sp>
    </p:spTree>
  </p:cSld>
  <p:clrMapOvr>
    <a:masterClrMapping/>
  </p:clrMapOvr>
  <p:transition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 Box 167"/>
          <p:cNvSpPr txBox="1">
            <a:spLocks/>
          </p:cNvSpPr>
          <p:nvPr/>
        </p:nvSpPr>
        <p:spPr>
          <a:xfrm>
            <a:off x="4608512" y="620712"/>
            <a:ext cx="4535487" cy="8302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FFFF00"/>
                </a:solidFill>
              </a:rPr>
              <a:t>ЕТАПЕ У РАЗВОЈУ ТУРИЗМА</a:t>
            </a:r>
          </a:p>
          <a:p>
            <a:pPr algn="ctr" indent="0" marL="0"/>
            <a:r>
              <a:rPr b="1" dirty="0" lang="en-US" smtClean="0" sz="2400">
                <a:solidFill>
                  <a:srgbClr val="FFFF00"/>
                </a:solidFill>
              </a:rPr>
              <a:t>АЗУРНЕ ОБАЛЕ</a:t>
            </a:r>
          </a:p>
        </p:txBody>
      </p:sp>
      <p:sp>
        <p:nvSpPr>
          <p:cNvPr id="168" name="Text Box 168"/>
          <p:cNvSpPr txBox="1">
            <a:spLocks/>
          </p:cNvSpPr>
          <p:nvPr/>
        </p:nvSpPr>
        <p:spPr>
          <a:xfrm>
            <a:off x="4662487" y="1557337"/>
            <a:ext cx="4481512" cy="42164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Прва етапа</a:t>
            </a:r>
            <a:r>
              <a:rPr b="1" dirty="0" lang="en-US" smtClean="0"/>
              <a:t> – друга половина 18. </a:t>
            </a:r>
          </a:p>
          <a:p>
            <a:pPr indent="0" marL="0"/>
            <a:r>
              <a:rPr b="1" dirty="0" lang="en-US" smtClean="0"/>
              <a:t>                            до средине 19. века</a:t>
            </a:r>
          </a:p>
          <a:p>
            <a:pPr indent="0" marL="0"/>
            <a:r>
              <a:rPr b="1" dirty="0" lang="en-US" smtClean="0"/>
              <a:t>	</a:t>
            </a:r>
            <a:r>
              <a:rPr b="1" dirty="0" i="1" lang="en-US" smtClean="0" sz="1600"/>
              <a:t>- 1764. војвода од Јорка</a:t>
            </a:r>
          </a:p>
          <a:p>
            <a:pPr indent="0" marL="0"/>
            <a:r>
              <a:rPr b="1" dirty="0" i="1" lang="en-US" smtClean="0" sz="1600"/>
              <a:t>	- лорд Бругам 1834.</a:t>
            </a:r>
          </a:p>
          <a:p>
            <a:pPr indent="0" marL="0"/>
            <a:endParaRPr dirty="0" lang="en-US" smtClean="0"/>
          </a:p>
          <a:p>
            <a:pPr indent="0" marL="0"/>
            <a:r>
              <a:rPr b="1" dirty="0" lang="en-US" smtClean="0" sz="2200"/>
              <a:t>Друга етапа</a:t>
            </a:r>
            <a:r>
              <a:rPr b="1" dirty="0" lang="en-US" smtClean="0"/>
              <a:t> – од присаједињења </a:t>
            </a:r>
          </a:p>
          <a:p>
            <a:pPr indent="0" marL="0"/>
            <a:r>
              <a:rPr b="1" dirty="0" lang="en-US" smtClean="0"/>
              <a:t>                              Француској 1860. до </a:t>
            </a:r>
          </a:p>
          <a:p>
            <a:pPr indent="0" marL="0"/>
            <a:r>
              <a:rPr b="1" dirty="0" lang="en-US" smtClean="0"/>
              <a:t>                              Првог светског рата</a:t>
            </a:r>
          </a:p>
          <a:p>
            <a:pPr indent="0" marL="0"/>
            <a:endParaRPr dirty="0" lang="en-US" smtClean="0"/>
          </a:p>
          <a:p>
            <a:pPr indent="0" marL="0"/>
            <a:r>
              <a:rPr b="1" dirty="0" lang="en-US" smtClean="0" sz="2200"/>
              <a:t>Трећа етапа</a:t>
            </a:r>
            <a:r>
              <a:rPr b="1" dirty="0" lang="en-US" smtClean="0"/>
              <a:t> – између два светска</a:t>
            </a:r>
          </a:p>
          <a:p>
            <a:pPr indent="0" marL="0"/>
            <a:r>
              <a:rPr b="1" dirty="0" lang="en-US" smtClean="0"/>
              <a:t>                              рата</a:t>
            </a:r>
          </a:p>
          <a:p>
            <a:pPr indent="0" marL="0"/>
            <a:endParaRPr dirty="0" lang="en-US" smtClean="0"/>
          </a:p>
          <a:p>
            <a:pPr indent="0" marL="0"/>
            <a:r>
              <a:rPr b="1" dirty="0" lang="en-US" smtClean="0" sz="2200"/>
              <a:t>Четврта етапа</a:t>
            </a:r>
            <a:r>
              <a:rPr b="1" dirty="0" lang="en-US" smtClean="0"/>
              <a:t> – после Другог </a:t>
            </a:r>
          </a:p>
          <a:p>
            <a:pPr indent="0" marL="0"/>
            <a:r>
              <a:rPr b="1" dirty="0" lang="en-US" smtClean="0"/>
              <a:t>                                   светског рата </a:t>
            </a:r>
          </a:p>
        </p:txBody>
      </p:sp>
      <p:sp>
        <p:nvSpPr>
          <p:cNvPr id="169" name="Text Box 169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170" name="Picture 170"/>
          <p:cNvPicPr>
            <a:picLocks noChangeAspect="1"/>
          </p:cNvPicPr>
          <p:nvPr/>
        </p:nvPicPr>
        <p:blipFill>
          <a:blip r:embed="rId2"/>
          <a:srcRect l="3915" r="1843" t="1115"/>
          <a:stretch/>
        </p:blipFill>
        <p:spPr>
          <a:xfrm>
            <a:off x="0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00125"/>
            <a:ext cx="9144000" cy="449103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 Box 38"/>
          <p:cNvSpPr>
            <a:spLocks/>
          </p:cNvSpPr>
          <p:nvPr/>
        </p:nvSpPr>
        <p:spPr>
          <a:xfrm>
            <a:off x="2339975" y="1916112"/>
            <a:ext cx="396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☼</a:t>
            </a:r>
          </a:p>
        </p:txBody>
      </p:sp>
      <p:sp>
        <p:nvSpPr>
          <p:cNvPr id="39" name="Text Box 39"/>
          <p:cNvSpPr txBox="1">
            <a:spLocks/>
          </p:cNvSpPr>
          <p:nvPr/>
        </p:nvSpPr>
        <p:spPr>
          <a:xfrm>
            <a:off x="357187" y="5715000"/>
            <a:ext cx="853598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Положај Азурне обале, Провансе, делте Роне, Лангедока, Русијона и Корзике </a:t>
            </a:r>
          </a:p>
          <a:p>
            <a:pPr algn="ctr" indent="0" marL="0"/>
            <a:r>
              <a:rPr dirty="0" lang="en-US" smtClean="0"/>
              <a:t>(кроз анализу вредновати положај)</a:t>
            </a:r>
          </a:p>
        </p:txBody>
      </p:sp>
      <p:sp>
        <p:nvSpPr>
          <p:cNvPr id="40" name="Text Box 40"/>
          <p:cNvSpPr>
            <a:spLocks/>
          </p:cNvSpPr>
          <p:nvPr/>
        </p:nvSpPr>
        <p:spPr>
          <a:xfrm>
            <a:off x="1979612" y="1844675"/>
            <a:ext cx="396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☼</a:t>
            </a:r>
          </a:p>
        </p:txBody>
      </p:sp>
      <p:sp>
        <p:nvSpPr>
          <p:cNvPr id="41" name="Text Box 41"/>
          <p:cNvSpPr>
            <a:spLocks/>
          </p:cNvSpPr>
          <p:nvPr/>
        </p:nvSpPr>
        <p:spPr>
          <a:xfrm>
            <a:off x="1763712" y="1916112"/>
            <a:ext cx="396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☼</a:t>
            </a:r>
          </a:p>
        </p:txBody>
      </p:sp>
      <p:sp>
        <p:nvSpPr>
          <p:cNvPr id="42" name="Text Box 42"/>
          <p:cNvSpPr>
            <a:spLocks/>
          </p:cNvSpPr>
          <p:nvPr/>
        </p:nvSpPr>
        <p:spPr>
          <a:xfrm>
            <a:off x="1619250" y="2060575"/>
            <a:ext cx="396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☼</a:t>
            </a:r>
          </a:p>
        </p:txBody>
      </p:sp>
      <p:sp>
        <p:nvSpPr>
          <p:cNvPr id="43" name="Text Box 43"/>
          <p:cNvSpPr>
            <a:spLocks/>
          </p:cNvSpPr>
          <p:nvPr/>
        </p:nvSpPr>
        <p:spPr>
          <a:xfrm>
            <a:off x="2771775" y="2133600"/>
            <a:ext cx="396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☼</a:t>
            </a:r>
          </a:p>
        </p:txBody>
      </p:sp>
      <p:sp>
        <p:nvSpPr>
          <p:cNvPr id="44" name="Text Box 44"/>
          <p:cNvSpPr>
            <a:spLocks/>
          </p:cNvSpPr>
          <p:nvPr/>
        </p:nvSpPr>
        <p:spPr>
          <a:xfrm>
            <a:off x="2214562" y="1785937"/>
            <a:ext cx="396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☼</a:t>
            </a:r>
          </a:p>
        </p:txBody>
      </p:sp>
    </p:spTree>
  </p:cSld>
  <p:clrMapOvr>
    <a:masterClrMapping/>
  </p:clrMapOvr>
  <p:transition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 Box 17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73" name="Picture 17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0975" y="115887"/>
            <a:ext cx="4418012" cy="66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Text Box 175"/>
          <p:cNvSpPr txBox="1">
            <a:spLocks/>
          </p:cNvSpPr>
          <p:nvPr/>
        </p:nvSpPr>
        <p:spPr>
          <a:xfrm>
            <a:off x="0" y="2205037"/>
            <a:ext cx="1598612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Ница – </a:t>
            </a:r>
          </a:p>
          <a:p>
            <a:pPr indent="0" marL="0"/>
            <a:r>
              <a:rPr b="1" dirty="0" lang="en-US" smtClean="0"/>
              <a:t>Енглеско </a:t>
            </a:r>
          </a:p>
          <a:p>
            <a:pPr indent="0" marL="0"/>
            <a:r>
              <a:rPr b="1" dirty="0" lang="en-US" smtClean="0"/>
              <a:t>шеталиште</a:t>
            </a:r>
          </a:p>
          <a:p>
            <a:pPr indent="0" marL="0"/>
            <a:r>
              <a:rPr b="1" dirty="0" lang="en-US" smtClean="0"/>
              <a:t>(променада)</a:t>
            </a:r>
          </a:p>
        </p:txBody>
      </p:sp>
      <p:pic>
        <p:nvPicPr>
          <p:cNvPr id="176" name="Picture 17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56100" y="0"/>
            <a:ext cx="4787900" cy="47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Picture 178"/>
          <p:cNvPicPr>
            <a:picLocks noChangeAspect="1"/>
          </p:cNvPicPr>
          <p:nvPr/>
        </p:nvPicPr>
        <p:blipFill>
          <a:blip r:embed="rId4"/>
          <a:srcRect t="8345"/>
          <a:stretch/>
        </p:blipFill>
        <p:spPr>
          <a:xfrm>
            <a:off x="4500562" y="4484687"/>
            <a:ext cx="4067175" cy="2373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Text Box 180"/>
          <p:cNvSpPr txBox="1">
            <a:spLocks/>
          </p:cNvSpPr>
          <p:nvPr/>
        </p:nvSpPr>
        <p:spPr>
          <a:xfrm>
            <a:off x="6659562" y="3141662"/>
            <a:ext cx="85407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НИЦА</a:t>
            </a:r>
          </a:p>
        </p:txBody>
      </p:sp>
    </p:spTree>
  </p:cSld>
  <p:clrMapOvr>
    <a:masterClrMapping/>
  </p:clrMapOvr>
  <p:transition>
    <p:spli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 Box 18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82" name="Picture 182"/>
          <p:cNvPicPr>
            <a:picLocks noChangeAspect="1"/>
          </p:cNvPicPr>
          <p:nvPr/>
        </p:nvPicPr>
        <p:blipFill>
          <a:blip r:embed="rId2"/>
          <a:srcRect t="5324"/>
          <a:stretch/>
        </p:blipFill>
        <p:spPr>
          <a:xfrm>
            <a:off x="0" y="0"/>
            <a:ext cx="9144000" cy="432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Text Box 184"/>
          <p:cNvSpPr txBox="1">
            <a:spLocks/>
          </p:cNvSpPr>
          <p:nvPr/>
        </p:nvSpPr>
        <p:spPr>
          <a:xfrm>
            <a:off x="4211637" y="1484312"/>
            <a:ext cx="96043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/>
              <a:t>Ница</a:t>
            </a:r>
          </a:p>
        </p:txBody>
      </p:sp>
      <p:pic>
        <p:nvPicPr>
          <p:cNvPr id="185" name="Picture 185"/>
          <p:cNvPicPr>
            <a:picLocks noChangeAspect="1"/>
          </p:cNvPicPr>
          <p:nvPr/>
        </p:nvPicPr>
        <p:blipFill>
          <a:blip r:embed="rId3"/>
          <a:srcRect l="5501" r="7535"/>
          <a:stretch/>
        </p:blipFill>
        <p:spPr>
          <a:xfrm>
            <a:off x="0" y="4557712"/>
            <a:ext cx="9144000" cy="2030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 Box 18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8" name="Text Box 18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9" name="Picture 189"/>
          <p:cNvPicPr>
            <a:picLocks noChangeAspect="1"/>
          </p:cNvPicPr>
          <p:nvPr/>
        </p:nvPicPr>
        <p:blipFill>
          <a:blip r:embed="rId2"/>
          <a:srcRect t="7288"/>
          <a:stretch/>
        </p:blipFill>
        <p:spPr>
          <a:xfrm>
            <a:off x="0" y="0"/>
            <a:ext cx="9139237" cy="636111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Text Box 191"/>
          <p:cNvSpPr txBox="1">
            <a:spLocks/>
          </p:cNvSpPr>
          <p:nvPr/>
        </p:nvSpPr>
        <p:spPr>
          <a:xfrm>
            <a:off x="3357562" y="6286500"/>
            <a:ext cx="2725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Ница – Палата правде</a:t>
            </a:r>
          </a:p>
        </p:txBody>
      </p:sp>
    </p:spTree>
  </p:cSld>
  <p:clrMapOvr>
    <a:masterClrMapping/>
  </p:clrMapOvr>
  <p:transition>
    <p:spli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 Box 1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93" name="Text Box 19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4" name="Picture 1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04812"/>
            <a:ext cx="4611687" cy="614838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Text Box 196"/>
          <p:cNvSpPr txBox="1">
            <a:spLocks/>
          </p:cNvSpPr>
          <p:nvPr/>
        </p:nvSpPr>
        <p:spPr>
          <a:xfrm>
            <a:off x="250825" y="5949950"/>
            <a:ext cx="4249737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Руска црква - Николајевски сабор </a:t>
            </a:r>
          </a:p>
          <a:p>
            <a:pPr algn="ctr" indent="0" marL="0"/>
            <a:r>
              <a:rPr b="1" dirty="0" lang="en-US" smtClean="0"/>
              <a:t>у Ници</a:t>
            </a:r>
          </a:p>
        </p:txBody>
      </p:sp>
      <p:pic>
        <p:nvPicPr>
          <p:cNvPr id="197" name="Picture 19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76787" y="404812"/>
            <a:ext cx="4367212" cy="645318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Text Box 199"/>
          <p:cNvSpPr txBox="1">
            <a:spLocks/>
          </p:cNvSpPr>
          <p:nvPr/>
        </p:nvSpPr>
        <p:spPr>
          <a:xfrm>
            <a:off x="4932362" y="0"/>
            <a:ext cx="4211637" cy="10160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Александра Федоровна, </a:t>
            </a:r>
            <a:r>
              <a:rPr b="1" dirty="0" lang="en-US" smtClean="0" sz="1400"/>
              <a:t>супруга </a:t>
            </a:r>
          </a:p>
          <a:p>
            <a:pPr algn="ctr" indent="0" marL="0"/>
            <a:r>
              <a:rPr b="1" dirty="0" lang="en-US" smtClean="0" sz="1400"/>
              <a:t>Николаја I (1796-1855) руског цара, рођена </a:t>
            </a:r>
          </a:p>
          <a:p>
            <a:pPr algn="ctr" indent="0" marL="0"/>
            <a:r>
              <a:rPr b="1" dirty="0" lang="en-US" smtClean="0" sz="1400"/>
              <a:t>у Потсдаму (Прусија) као принцеза Шарлота,</a:t>
            </a:r>
          </a:p>
          <a:p>
            <a:pPr algn="ctr" indent="0" marL="0"/>
            <a:r>
              <a:rPr b="1" dirty="0" lang="en-US" smtClean="0" sz="1400"/>
              <a:t>гошћа на Азурној обали</a:t>
            </a:r>
          </a:p>
        </p:txBody>
      </p:sp>
    </p:spTree>
  </p:cSld>
  <p:clrMapOvr>
    <a:masterClrMapping/>
  </p:clrMapOvr>
  <p:transition>
    <p:spli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0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916237" y="0"/>
            <a:ext cx="5762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Text Box 202"/>
          <p:cNvSpPr txBox="1">
            <a:spLocks/>
          </p:cNvSpPr>
          <p:nvPr/>
        </p:nvSpPr>
        <p:spPr>
          <a:xfrm>
            <a:off x="0" y="1844675"/>
            <a:ext cx="2757487" cy="12319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Залеђе Азурне обале</a:t>
            </a:r>
          </a:p>
          <a:p>
            <a:pPr indent="0" marL="0">
              <a:buFontTx/>
              <a:buChar char="-"/>
            </a:pPr>
            <a:r>
              <a:rPr dirty="0" lang="en-US" smtClean="0"/>
              <a:t> алпски предели</a:t>
            </a:r>
          </a:p>
          <a:p>
            <a:pPr indent="0" marL="0">
              <a:buFontTx/>
              <a:buChar char="-"/>
            </a:pPr>
            <a:r>
              <a:rPr dirty="0" lang="en-US" smtClean="0"/>
              <a:t> врхови</a:t>
            </a:r>
          </a:p>
          <a:p>
            <a:pPr indent="0" marL="0">
              <a:buFontTx/>
              <a:buChar char="-"/>
            </a:pPr>
            <a:r>
              <a:rPr dirty="0" lang="en-US" smtClean="0"/>
              <a:t> речне долине</a:t>
            </a:r>
          </a:p>
        </p:txBody>
      </p:sp>
    </p:spTree>
  </p:cSld>
  <p:clrMapOvr>
    <a:masterClrMapping/>
  </p:clrMapOvr>
  <p:transition>
    <p:spli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 Box 20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04" name="Text Box 20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05" name="Picture 205"/>
          <p:cNvPicPr>
            <a:picLocks noChangeAspect="1"/>
          </p:cNvPicPr>
          <p:nvPr/>
        </p:nvPicPr>
        <p:blipFill>
          <a:blip r:embed="rId2"/>
          <a:srcRect t="15497"/>
          <a:stretch/>
        </p:blipFill>
        <p:spPr>
          <a:xfrm>
            <a:off x="0" y="0"/>
            <a:ext cx="5867400" cy="371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Picture 207"/>
          <p:cNvPicPr>
            <a:picLocks noChangeAspect="1"/>
          </p:cNvPicPr>
          <p:nvPr/>
        </p:nvPicPr>
        <p:blipFill>
          <a:blip r:embed="rId3"/>
          <a:srcRect b="5420" t="10289"/>
          <a:stretch/>
        </p:blipFill>
        <p:spPr>
          <a:xfrm>
            <a:off x="5929312" y="0"/>
            <a:ext cx="3214687" cy="361473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Text Box 209"/>
          <p:cNvSpPr txBox="1">
            <a:spLocks/>
          </p:cNvSpPr>
          <p:nvPr/>
        </p:nvSpPr>
        <p:spPr>
          <a:xfrm>
            <a:off x="5867400" y="1857375"/>
            <a:ext cx="3276600" cy="3381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1600">
                <a:solidFill>
                  <a:srgbClr val="FFFF00"/>
                </a:solidFill>
              </a:rPr>
              <a:t>Далу клисура на горњем Вару</a:t>
            </a:r>
          </a:p>
        </p:txBody>
      </p:sp>
      <p:pic>
        <p:nvPicPr>
          <p:cNvPr id="210" name="Picture 210"/>
          <p:cNvPicPr>
            <a:picLocks noChangeAspect="1"/>
          </p:cNvPicPr>
          <p:nvPr/>
        </p:nvPicPr>
        <p:blipFill>
          <a:blip r:embed="rId4"/>
          <a:srcRect t="9532"/>
          <a:stretch/>
        </p:blipFill>
        <p:spPr>
          <a:xfrm>
            <a:off x="0" y="3789362"/>
            <a:ext cx="4522787" cy="306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Picture 212"/>
          <p:cNvPicPr>
            <a:picLocks noChangeAspect="1"/>
          </p:cNvPicPr>
          <p:nvPr/>
        </p:nvPicPr>
        <p:blipFill>
          <a:blip r:embed="rId5"/>
          <a:srcRect r="3966"/>
          <a:stretch/>
        </p:blipFill>
        <p:spPr>
          <a:xfrm>
            <a:off x="4616450" y="3789362"/>
            <a:ext cx="4562475" cy="306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Text Box 214"/>
          <p:cNvSpPr txBox="1">
            <a:spLocks/>
          </p:cNvSpPr>
          <p:nvPr/>
        </p:nvSpPr>
        <p:spPr>
          <a:xfrm>
            <a:off x="2195512" y="3789362"/>
            <a:ext cx="5411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F2"/>
                </a:solidFill>
              </a:rPr>
              <a:t>Ентре – цитадела и </a:t>
            </a:r>
            <a:r>
              <a:rPr b="1" dirty="0" lang="en-US" smtClean="0"/>
              <a:t>насеље на средњем Вару</a:t>
            </a:r>
          </a:p>
        </p:txBody>
      </p:sp>
      <p:sp>
        <p:nvSpPr>
          <p:cNvPr id="215" name="Text Box 215"/>
          <p:cNvSpPr txBox="1">
            <a:spLocks/>
          </p:cNvSpPr>
          <p:nvPr/>
        </p:nvSpPr>
        <p:spPr>
          <a:xfrm>
            <a:off x="0" y="0"/>
            <a:ext cx="6572250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>
                <a:solidFill>
                  <a:srgbClr val="0000F2"/>
                </a:solidFill>
              </a:rPr>
              <a:t>Река Вар код Нице </a:t>
            </a:r>
            <a:r>
              <a:rPr b="1" dirty="0" lang="en-US" smtClean="0" sz="1400">
                <a:solidFill>
                  <a:srgbClr val="0000F2"/>
                </a:solidFill>
              </a:rPr>
              <a:t>- дуж. 113,8 km, слив 2.819 km</a:t>
            </a:r>
            <a:r>
              <a:rPr b="1" baseline="30000" dirty="0" lang="en-US" smtClean="0" sz="1400">
                <a:solidFill>
                  <a:srgbClr val="0000F2"/>
                </a:solidFill>
              </a:rPr>
              <a:t>2</a:t>
            </a:r>
            <a:r>
              <a:rPr b="1" dirty="0" lang="en-US" smtClean="0" sz="1400">
                <a:solidFill>
                  <a:srgbClr val="0000F2"/>
                </a:solidFill>
              </a:rPr>
              <a:t>, </a:t>
            </a:r>
          </a:p>
          <a:p>
            <a:pPr indent="0" marL="0"/>
            <a:r>
              <a:rPr b="1" dirty="0" lang="en-US" smtClean="0" sz="1400">
                <a:solidFill>
                  <a:srgbClr val="0000F2"/>
                </a:solidFill>
              </a:rPr>
              <a:t>прот. 49,4 m</a:t>
            </a:r>
            <a:r>
              <a:rPr b="1" baseline="30000" dirty="0" lang="en-US" smtClean="0" sz="1400">
                <a:solidFill>
                  <a:srgbClr val="0000F2"/>
                </a:solidFill>
              </a:rPr>
              <a:t>3</a:t>
            </a:r>
            <a:r>
              <a:rPr b="1" dirty="0" lang="en-US" smtClean="0" sz="1400">
                <a:solidFill>
                  <a:srgbClr val="0000F2"/>
                </a:solidFill>
              </a:rPr>
              <a:t>/s</a:t>
            </a:r>
          </a:p>
        </p:txBody>
      </p:sp>
    </p:spTree>
  </p:cSld>
  <p:clrMapOvr>
    <a:masterClrMapping/>
  </p:clrMapOvr>
  <p:transition>
    <p:spli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 Box 21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17" name="Picture 217"/>
          <p:cNvPicPr>
            <a:picLocks noChangeAspect="1"/>
          </p:cNvPicPr>
          <p:nvPr/>
        </p:nvPicPr>
        <p:blipFill>
          <a:blip r:embed="rId2"/>
          <a:srcRect l="2071"/>
          <a:stretch/>
        </p:blipFill>
        <p:spPr>
          <a:xfrm>
            <a:off x="0" y="333375"/>
            <a:ext cx="9144000" cy="141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Picture 21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143000" y="2089150"/>
            <a:ext cx="7092950" cy="4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Text Box 221"/>
          <p:cNvSpPr txBox="1">
            <a:spLocks/>
          </p:cNvSpPr>
          <p:nvPr/>
        </p:nvSpPr>
        <p:spPr>
          <a:xfrm>
            <a:off x="4356100" y="1773237"/>
            <a:ext cx="5969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Кан</a:t>
            </a:r>
          </a:p>
        </p:txBody>
      </p:sp>
    </p:spTree>
  </p:cSld>
  <p:clrMapOvr>
    <a:masterClrMapping/>
  </p:clrMapOvr>
  <p:transition>
    <p:spli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0"/>
            <a:ext cx="6048375" cy="37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Picture 22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811462"/>
            <a:ext cx="4046537" cy="404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Picture 22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067175" y="2867025"/>
            <a:ext cx="5329237" cy="399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Text Box 228"/>
          <p:cNvSpPr txBox="1">
            <a:spLocks/>
          </p:cNvSpPr>
          <p:nvPr/>
        </p:nvSpPr>
        <p:spPr>
          <a:xfrm>
            <a:off x="2987675" y="188912"/>
            <a:ext cx="3201987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Кан – стари град и марина</a:t>
            </a:r>
          </a:p>
        </p:txBody>
      </p:sp>
      <p:sp>
        <p:nvSpPr>
          <p:cNvPr id="229" name="Text Box 229"/>
          <p:cNvSpPr txBox="1">
            <a:spLocks/>
          </p:cNvSpPr>
          <p:nvPr/>
        </p:nvSpPr>
        <p:spPr>
          <a:xfrm>
            <a:off x="4859337" y="6092825"/>
            <a:ext cx="44497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0000F2"/>
                </a:solidFill>
              </a:rPr>
              <a:t>Детаљ са Канског филмског фестивала</a:t>
            </a:r>
          </a:p>
        </p:txBody>
      </p:sp>
    </p:spTree>
  </p:cSld>
  <p:clrMapOvr>
    <a:masterClrMapping/>
  </p:clrMapOvr>
  <p:transition>
    <p:spli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30"/>
          <p:cNvPicPr>
            <a:picLocks noChangeAspect="1"/>
          </p:cNvPicPr>
          <p:nvPr/>
        </p:nvPicPr>
        <p:blipFill>
          <a:blip r:embed="rId2"/>
          <a:srcRect b="8647" l="15706" t="8340"/>
          <a:stretch/>
        </p:blipFill>
        <p:spPr>
          <a:xfrm>
            <a:off x="4857750" y="3692525"/>
            <a:ext cx="4286250" cy="316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Picture 232"/>
          <p:cNvPicPr>
            <a:picLocks noChangeAspect="1"/>
          </p:cNvPicPr>
          <p:nvPr/>
        </p:nvPicPr>
        <p:blipFill>
          <a:blip r:embed="rId3"/>
          <a:srcRect l="13084" t="13959"/>
          <a:stretch/>
        </p:blipFill>
        <p:spPr>
          <a:xfrm>
            <a:off x="0" y="0"/>
            <a:ext cx="4572000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Text Box 234"/>
          <p:cNvSpPr txBox="1">
            <a:spLocks/>
          </p:cNvSpPr>
          <p:nvPr/>
        </p:nvSpPr>
        <p:spPr>
          <a:xfrm>
            <a:off x="1285875" y="0"/>
            <a:ext cx="3375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Кан – Булевар и шеталиште</a:t>
            </a:r>
          </a:p>
        </p:txBody>
      </p:sp>
      <p:sp>
        <p:nvSpPr>
          <p:cNvPr id="235" name="Text Box 235"/>
          <p:cNvSpPr txBox="1">
            <a:spLocks/>
          </p:cNvSpPr>
          <p:nvPr/>
        </p:nvSpPr>
        <p:spPr>
          <a:xfrm>
            <a:off x="5857875" y="3786187"/>
            <a:ext cx="169545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Хотел Чарлтон</a:t>
            </a:r>
          </a:p>
        </p:txBody>
      </p:sp>
      <p:sp>
        <p:nvSpPr>
          <p:cNvPr id="236" name="Text Box 236"/>
          <p:cNvSpPr>
            <a:spLocks/>
          </p:cNvSpPr>
          <p:nvPr/>
        </p:nvSpPr>
        <p:spPr>
          <a:xfrm>
            <a:off x="155575" y="-830262"/>
            <a:ext cx="2628900" cy="174307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37" name="Picture 237"/>
          <p:cNvPicPr>
            <a:picLocks noChangeAspect="1"/>
          </p:cNvPicPr>
          <p:nvPr/>
        </p:nvPicPr>
        <p:blipFill>
          <a:blip r:embed="rId4"/>
          <a:srcRect l="4251" r="4688" t="8063"/>
          <a:stretch/>
        </p:blipFill>
        <p:spPr>
          <a:xfrm>
            <a:off x="0" y="3643312"/>
            <a:ext cx="4803775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Text Box 239"/>
          <p:cNvSpPr txBox="1">
            <a:spLocks/>
          </p:cNvSpPr>
          <p:nvPr/>
        </p:nvSpPr>
        <p:spPr>
          <a:xfrm>
            <a:off x="1071562" y="4786312"/>
            <a:ext cx="257175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Марина и Градска плажа</a:t>
            </a:r>
          </a:p>
        </p:txBody>
      </p:sp>
      <p:pic>
        <p:nvPicPr>
          <p:cNvPr id="240" name="Picture 24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679950" y="0"/>
            <a:ext cx="446405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Text Box 242"/>
          <p:cNvSpPr txBox="1">
            <a:spLocks/>
          </p:cNvSpPr>
          <p:nvPr/>
        </p:nvSpPr>
        <p:spPr>
          <a:xfrm>
            <a:off x="2428875" y="3929062"/>
            <a:ext cx="1847850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Леринска острва </a:t>
            </a:r>
          </a:p>
        </p:txBody>
      </p:sp>
    </p:spTree>
  </p:cSld>
  <p:clrMapOvr>
    <a:masterClrMapping/>
  </p:clrMapOvr>
  <p:transition>
    <p:spli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3"/>
          <p:cNvPicPr>
            <a:picLocks noChangeAspect="1"/>
          </p:cNvPicPr>
          <p:nvPr/>
        </p:nvPicPr>
        <p:blipFill>
          <a:blip r:embed="rId2"/>
          <a:srcRect t="9393"/>
          <a:stretch/>
        </p:blipFill>
        <p:spPr>
          <a:xfrm>
            <a:off x="0" y="2724150"/>
            <a:ext cx="6858000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Text Box 245"/>
          <p:cNvSpPr txBox="1">
            <a:spLocks/>
          </p:cNvSpPr>
          <p:nvPr/>
        </p:nvSpPr>
        <p:spPr>
          <a:xfrm>
            <a:off x="0" y="3786187"/>
            <a:ext cx="2870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C000"/>
                </a:solidFill>
              </a:rPr>
              <a:t>Кан и Леринска острва </a:t>
            </a:r>
          </a:p>
        </p:txBody>
      </p:sp>
      <p:pic>
        <p:nvPicPr>
          <p:cNvPr id="246" name="Picture 246"/>
          <p:cNvPicPr>
            <a:picLocks noChangeAspect="1"/>
          </p:cNvPicPr>
          <p:nvPr/>
        </p:nvPicPr>
        <p:blipFill>
          <a:blip r:embed="rId3"/>
          <a:srcRect t="37300"/>
          <a:stretch/>
        </p:blipFill>
        <p:spPr>
          <a:xfrm>
            <a:off x="2162175" y="0"/>
            <a:ext cx="6981825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Text Box 248"/>
          <p:cNvSpPr txBox="1">
            <a:spLocks/>
          </p:cNvSpPr>
          <p:nvPr/>
        </p:nvSpPr>
        <p:spPr>
          <a:xfrm>
            <a:off x="3214687" y="0"/>
            <a:ext cx="4514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Замак и манстир на острву Св. Онора</a:t>
            </a:r>
          </a:p>
        </p:txBody>
      </p:sp>
      <p:sp>
        <p:nvSpPr>
          <p:cNvPr id="249" name="Text Box 249"/>
          <p:cNvSpPr txBox="1">
            <a:spLocks/>
          </p:cNvSpPr>
          <p:nvPr/>
        </p:nvSpPr>
        <p:spPr>
          <a:xfrm>
            <a:off x="3000375" y="3929062"/>
            <a:ext cx="2051050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Остр. Св. Маргерите </a:t>
            </a:r>
          </a:p>
        </p:txBody>
      </p:sp>
      <p:sp>
        <p:nvSpPr>
          <p:cNvPr id="250" name="Text Box 250"/>
          <p:cNvSpPr txBox="1">
            <a:spLocks/>
          </p:cNvSpPr>
          <p:nvPr/>
        </p:nvSpPr>
        <p:spPr>
          <a:xfrm>
            <a:off x="5072062" y="3429000"/>
            <a:ext cx="1625600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Остр. Св. Онора</a:t>
            </a:r>
          </a:p>
        </p:txBody>
      </p:sp>
    </p:spTree>
  </p:cSld>
  <p:clrMapOvr>
    <a:masterClrMapping/>
  </p:clrMapOvr>
  <p:transition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5"/>
          <p:cNvPicPr>
            <a:picLocks noChangeAspect="1"/>
          </p:cNvPicPr>
          <p:nvPr/>
        </p:nvPicPr>
        <p:blipFill>
          <a:blip r:embed="rId2"/>
          <a:srcRect b="1176" t="851"/>
          <a:stretch/>
        </p:blipFill>
        <p:spPr>
          <a:xfrm>
            <a:off x="2159000" y="0"/>
            <a:ext cx="6985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 Box 47"/>
          <p:cNvSpPr txBox="1">
            <a:spLocks/>
          </p:cNvSpPr>
          <p:nvPr/>
        </p:nvSpPr>
        <p:spPr>
          <a:xfrm>
            <a:off x="-25400" y="1052512"/>
            <a:ext cx="2098675" cy="2400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МЕДИТЕРАНСКА</a:t>
            </a:r>
          </a:p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ФРАНЦУСКА</a:t>
            </a:r>
          </a:p>
          <a:p>
            <a:pPr indent="0" marL="0"/>
            <a:endParaRPr dirty="0" lang="en-US" smtClean="0" sz="600"/>
          </a:p>
          <a:p>
            <a:pPr indent="0" marL="0"/>
            <a:r>
              <a:rPr dirty="0" lang="en-US" smtClean="0"/>
              <a:t>Азурна обала,</a:t>
            </a:r>
          </a:p>
          <a:p>
            <a:pPr indent="0" marL="0"/>
            <a:r>
              <a:rPr dirty="0" lang="en-US" smtClean="0"/>
              <a:t>Прованса,</a:t>
            </a:r>
          </a:p>
          <a:p>
            <a:pPr indent="0" marL="0"/>
            <a:r>
              <a:rPr dirty="0" lang="en-US" smtClean="0"/>
              <a:t>делта Роне,</a:t>
            </a:r>
          </a:p>
          <a:p>
            <a:pPr indent="0" marL="0"/>
            <a:r>
              <a:rPr dirty="0" lang="en-US" smtClean="0"/>
              <a:t>Лангедок , </a:t>
            </a:r>
          </a:p>
          <a:p>
            <a:pPr indent="0" marL="0"/>
            <a:r>
              <a:rPr dirty="0" lang="en-US" smtClean="0"/>
              <a:t>Русијон и </a:t>
            </a:r>
          </a:p>
          <a:p>
            <a:pPr indent="0" marL="0"/>
            <a:r>
              <a:rPr dirty="0" lang="en-US" smtClean="0"/>
              <a:t>Корзика</a:t>
            </a:r>
          </a:p>
        </p:txBody>
      </p:sp>
    </p:spTree>
  </p:cSld>
  <p:clrMapOvr>
    <a:masterClrMapping/>
  </p:clrMapOvr>
  <p:transition>
    <p:spli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1"/>
          <p:cNvPicPr>
            <a:picLocks noChangeAspect="1"/>
          </p:cNvPicPr>
          <p:nvPr/>
        </p:nvPicPr>
        <p:blipFill>
          <a:blip r:embed="rId2"/>
          <a:srcRect l="7336"/>
          <a:stretch/>
        </p:blipFill>
        <p:spPr>
          <a:xfrm>
            <a:off x="5484812" y="642937"/>
            <a:ext cx="3659187" cy="52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Picture 253"/>
          <p:cNvPicPr>
            <a:picLocks noChangeAspect="1"/>
          </p:cNvPicPr>
          <p:nvPr/>
        </p:nvPicPr>
        <p:blipFill>
          <a:blip r:embed="rId3"/>
          <a:srcRect b="0" l="0" r="0" t="0"/>
          <a:stretch/>
        </p:blipFill>
        <p:spPr>
          <a:xfrm>
            <a:off x="0" y="0"/>
            <a:ext cx="5565775" cy="3708400"/>
          </a:xfrm>
          <a:prstGeom prst="rect">
            <a:avLst/>
          </a:prstGeom>
        </p:spPr>
      </p:pic>
      <p:sp>
        <p:nvSpPr>
          <p:cNvPr id="255" name="Text Box 255"/>
          <p:cNvSpPr>
            <a:spLocks/>
          </p:cNvSpPr>
          <p:nvPr/>
        </p:nvSpPr>
        <p:spPr>
          <a:xfrm>
            <a:off x="2357437" y="357187"/>
            <a:ext cx="1365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Сен Тропе</a:t>
            </a:r>
          </a:p>
        </p:txBody>
      </p:sp>
      <p:pic>
        <p:nvPicPr>
          <p:cNvPr id="256" name="Picture 256"/>
          <p:cNvPicPr>
            <a:picLocks noChangeAspect="1"/>
          </p:cNvPicPr>
          <p:nvPr/>
        </p:nvPicPr>
        <p:blipFill>
          <a:blip r:embed="rId4"/>
          <a:srcRect t="14415"/>
          <a:stretch/>
        </p:blipFill>
        <p:spPr>
          <a:xfrm>
            <a:off x="0" y="3786187"/>
            <a:ext cx="5389562" cy="307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 Box 25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59" name="Text Box 25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60" name="Picture 26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23362" cy="64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Picture 262"/>
          <p:cNvPicPr>
            <a:picLocks noChangeAspect="1"/>
          </p:cNvPicPr>
          <p:nvPr/>
        </p:nvPicPr>
        <p:blipFill>
          <a:blip r:embed="rId3"/>
          <a:srcRect b="72371" l="89943" t="21620"/>
          <a:stretch/>
        </p:blipFill>
        <p:spPr>
          <a:xfrm>
            <a:off x="4143375" y="1000125"/>
            <a:ext cx="5000625" cy="64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Text Box 264"/>
          <p:cNvSpPr txBox="1">
            <a:spLocks/>
          </p:cNvSpPr>
          <p:nvPr/>
        </p:nvSpPr>
        <p:spPr>
          <a:xfrm>
            <a:off x="4140200" y="981075"/>
            <a:ext cx="5003800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Порт Гримо </a:t>
            </a:r>
            <a:r>
              <a:rPr dirty="0" lang="en-US" smtClean="0"/>
              <a:t>(Port Grimaud) </a:t>
            </a:r>
          </a:p>
          <a:p>
            <a:pPr algn="ctr" indent="0" marL="0"/>
            <a:r>
              <a:rPr dirty="0" lang="en-US" smtClean="0"/>
              <a:t>нови туристички центар у заливу Сент Тропе</a:t>
            </a:r>
          </a:p>
        </p:txBody>
      </p:sp>
    </p:spTree>
  </p:cSld>
  <p:clrMapOvr>
    <a:masterClrMapping/>
  </p:clrMapOvr>
  <p:transition>
    <p:spli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265"/>
          <p:cNvPicPr>
            <a:picLocks noChangeAspect="1"/>
          </p:cNvPicPr>
          <p:nvPr/>
        </p:nvPicPr>
        <p:blipFill>
          <a:blip r:embed="rId2"/>
          <a:srcRect b="10139" l="1233" t="11188"/>
          <a:stretch/>
        </p:blipFill>
        <p:spPr>
          <a:xfrm>
            <a:off x="0" y="0"/>
            <a:ext cx="5724525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Picture 267"/>
          <p:cNvPicPr>
            <a:picLocks noChangeAspect="1"/>
          </p:cNvPicPr>
          <p:nvPr/>
        </p:nvPicPr>
        <p:blipFill>
          <a:blip r:embed="rId3"/>
          <a:srcRect r="6747" t="27881"/>
          <a:stretch/>
        </p:blipFill>
        <p:spPr>
          <a:xfrm>
            <a:off x="0" y="4210050"/>
            <a:ext cx="4714875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Text Box 269"/>
          <p:cNvSpPr txBox="1">
            <a:spLocks/>
          </p:cNvSpPr>
          <p:nvPr/>
        </p:nvSpPr>
        <p:spPr>
          <a:xfrm>
            <a:off x="3000375" y="4214812"/>
            <a:ext cx="1646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2"/>
                </a:solidFill>
              </a:rPr>
              <a:t>Стари Антиб</a:t>
            </a:r>
          </a:p>
        </p:txBody>
      </p:sp>
      <p:sp>
        <p:nvSpPr>
          <p:cNvPr id="270" name="Text Box 270"/>
          <p:cNvSpPr txBox="1">
            <a:spLocks/>
          </p:cNvSpPr>
          <p:nvPr/>
        </p:nvSpPr>
        <p:spPr>
          <a:xfrm>
            <a:off x="0" y="0"/>
            <a:ext cx="1809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Рт код Антиба</a:t>
            </a:r>
          </a:p>
        </p:txBody>
      </p:sp>
      <p:pic>
        <p:nvPicPr>
          <p:cNvPr id="271" name="Picture 271"/>
          <p:cNvPicPr>
            <a:picLocks noChangeAspect="1"/>
          </p:cNvPicPr>
          <p:nvPr/>
        </p:nvPicPr>
        <p:blipFill>
          <a:blip r:embed="rId4"/>
          <a:srcRect l="5000" t="32500"/>
          <a:stretch/>
        </p:blipFill>
        <p:spPr>
          <a:xfrm>
            <a:off x="4786312" y="4535487"/>
            <a:ext cx="4357687" cy="232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Text Box 273"/>
          <p:cNvSpPr txBox="1">
            <a:spLocks/>
          </p:cNvSpPr>
          <p:nvPr/>
        </p:nvSpPr>
        <p:spPr>
          <a:xfrm>
            <a:off x="4857750" y="4572000"/>
            <a:ext cx="1138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Тврђава</a:t>
            </a: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5"/>
          <a:srcRect t="20679"/>
          <a:stretch/>
        </p:blipFill>
        <p:spPr>
          <a:xfrm>
            <a:off x="4832350" y="1928812"/>
            <a:ext cx="4311650" cy="25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Text Box 276"/>
          <p:cNvSpPr txBox="1">
            <a:spLocks/>
          </p:cNvSpPr>
          <p:nvPr/>
        </p:nvSpPr>
        <p:spPr>
          <a:xfrm>
            <a:off x="6429375" y="2000250"/>
            <a:ext cx="10588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Марина</a:t>
            </a:r>
          </a:p>
        </p:txBody>
      </p:sp>
    </p:spTree>
  </p:cSld>
  <p:clrMapOvr>
    <a:masterClrMapping/>
  </p:clrMapOvr>
  <p:transition>
    <p:spli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277"/>
          <p:cNvPicPr>
            <a:picLocks noChangeAspect="1"/>
          </p:cNvPicPr>
          <p:nvPr/>
        </p:nvPicPr>
        <p:blipFill>
          <a:blip r:embed="rId2"/>
          <a:srcRect t="19231"/>
          <a:stretch/>
        </p:blipFill>
        <p:spPr>
          <a:xfrm>
            <a:off x="0" y="0"/>
            <a:ext cx="5942012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Text Box 279"/>
          <p:cNvSpPr txBox="1">
            <a:spLocks/>
          </p:cNvSpPr>
          <p:nvPr/>
        </p:nvSpPr>
        <p:spPr>
          <a:xfrm>
            <a:off x="2714625" y="0"/>
            <a:ext cx="704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2"/>
                </a:solidFill>
              </a:rPr>
              <a:t>Грас</a:t>
            </a:r>
          </a:p>
        </p:txBody>
      </p:sp>
      <p:pic>
        <p:nvPicPr>
          <p:cNvPr id="280" name="Picture 280"/>
          <p:cNvPicPr>
            <a:picLocks noChangeAspect="1"/>
          </p:cNvPicPr>
          <p:nvPr/>
        </p:nvPicPr>
        <p:blipFill>
          <a:blip r:embed="rId3"/>
          <a:srcRect r="9579" t="25183"/>
          <a:stretch/>
        </p:blipFill>
        <p:spPr>
          <a:xfrm>
            <a:off x="4194175" y="3786187"/>
            <a:ext cx="4949825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Text Box 282"/>
          <p:cNvSpPr txBox="1">
            <a:spLocks/>
          </p:cNvSpPr>
          <p:nvPr/>
        </p:nvSpPr>
        <p:spPr>
          <a:xfrm>
            <a:off x="7286625" y="4214812"/>
            <a:ext cx="1681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Сент Рафаел</a:t>
            </a:r>
          </a:p>
        </p:txBody>
      </p:sp>
      <p:pic>
        <p:nvPicPr>
          <p:cNvPr id="283" name="Picture 28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786187"/>
            <a:ext cx="4095750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Text Box 285"/>
          <p:cNvSpPr txBox="1">
            <a:spLocks/>
          </p:cNvSpPr>
          <p:nvPr/>
        </p:nvSpPr>
        <p:spPr>
          <a:xfrm>
            <a:off x="0" y="3786187"/>
            <a:ext cx="2886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Касино у Сент Рафаелу</a:t>
            </a:r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070600" y="0"/>
            <a:ext cx="2787650" cy="40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Text Box 288"/>
          <p:cNvSpPr txBox="1">
            <a:spLocks/>
          </p:cNvSpPr>
          <p:nvPr/>
        </p:nvSpPr>
        <p:spPr>
          <a:xfrm>
            <a:off x="6072187" y="0"/>
            <a:ext cx="300831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Нови хотелски комплекс</a:t>
            </a:r>
          </a:p>
          <a:p>
            <a:pPr algn="ctr" indent="0" marL="0"/>
            <a:r>
              <a:rPr b="1" dirty="0" lang="en-US" smtClean="0"/>
              <a:t>код Сент Рафаела</a:t>
            </a:r>
          </a:p>
        </p:txBody>
      </p:sp>
    </p:spTree>
  </p:cSld>
  <p:clrMapOvr>
    <a:masterClrMapping/>
  </p:clrMapOvr>
  <p:transition>
    <p:spli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289"/>
          <p:cNvPicPr>
            <a:picLocks noChangeAspect="1"/>
          </p:cNvPicPr>
          <p:nvPr/>
        </p:nvPicPr>
        <p:blipFill>
          <a:blip r:embed="rId2"/>
          <a:srcRect t="6154"/>
          <a:stretch/>
        </p:blipFill>
        <p:spPr>
          <a:xfrm>
            <a:off x="0" y="0"/>
            <a:ext cx="4643437" cy="326866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Text Box 291"/>
          <p:cNvSpPr txBox="1">
            <a:spLocks/>
          </p:cNvSpPr>
          <p:nvPr/>
        </p:nvSpPr>
        <p:spPr>
          <a:xfrm>
            <a:off x="1331912" y="404812"/>
            <a:ext cx="10366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2"/>
                </a:solidFill>
              </a:rPr>
              <a:t>Ментон</a:t>
            </a:r>
          </a:p>
        </p:txBody>
      </p:sp>
      <p:pic>
        <p:nvPicPr>
          <p:cNvPr id="292" name="Picture 29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62500" y="0"/>
            <a:ext cx="4381500" cy="32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Picture 294"/>
          <p:cNvPicPr>
            <a:picLocks noChangeAspect="1"/>
          </p:cNvPicPr>
          <p:nvPr/>
        </p:nvPicPr>
        <p:blipFill>
          <a:blip r:embed="rId4"/>
          <a:srcRect t="15829"/>
          <a:stretch/>
        </p:blipFill>
        <p:spPr>
          <a:xfrm>
            <a:off x="1262062" y="3286125"/>
            <a:ext cx="6345237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 Box 296"/>
          <p:cNvSpPr>
            <a:spLocks/>
          </p:cNvSpPr>
          <p:nvPr/>
        </p:nvSpPr>
        <p:spPr>
          <a:xfrm>
            <a:off x="0" y="-20637"/>
            <a:ext cx="3689350" cy="1190625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Monaco (red), </a:t>
            </a:r>
          </a:p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Monte-Carlo (Yellow), </a:t>
            </a:r>
          </a:p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la Condamine (Green). </a:t>
            </a:r>
          </a:p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Fontvieille was gained on the sea.</a:t>
            </a:r>
            <a:r>
              <a:rPr dirty="0" lang="en-US" smtClean="0"/>
              <a:t> </a:t>
            </a:r>
          </a:p>
        </p:txBody>
      </p:sp>
      <p:pic>
        <p:nvPicPr>
          <p:cNvPr id="297" name="Picture 297"/>
          <p:cNvPicPr>
            <a:picLocks noChangeAspect="1"/>
          </p:cNvPicPr>
          <p:nvPr/>
        </p:nvPicPr>
        <p:blipFill>
          <a:blip r:embed="rId2"/>
          <a:srcRect l="3091"/>
          <a:stretch/>
        </p:blipFill>
        <p:spPr>
          <a:xfrm>
            <a:off x="0" y="0"/>
            <a:ext cx="4933950" cy="578643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Text Box 299"/>
          <p:cNvSpPr txBox="1">
            <a:spLocks/>
          </p:cNvSpPr>
          <p:nvPr/>
        </p:nvSpPr>
        <p:spPr>
          <a:xfrm>
            <a:off x="0" y="0"/>
            <a:ext cx="2689225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>
                <a:solidFill>
                  <a:srgbClr val="0000F2"/>
                </a:solidFill>
              </a:rPr>
              <a:t>Административне четврти</a:t>
            </a:r>
          </a:p>
        </p:txBody>
      </p:sp>
      <p:pic>
        <p:nvPicPr>
          <p:cNvPr id="300" name="Picture 300"/>
          <p:cNvPicPr>
            <a:picLocks noChangeAspect="1"/>
          </p:cNvPicPr>
          <p:nvPr/>
        </p:nvPicPr>
        <p:blipFill>
          <a:blip r:embed="rId3"/>
          <a:srcRect b="1846" l="2135" t="1723"/>
          <a:stretch/>
        </p:blipFill>
        <p:spPr>
          <a:xfrm>
            <a:off x="5572125" y="0"/>
            <a:ext cx="3571875" cy="439578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Text Box 302"/>
          <p:cNvSpPr txBox="1">
            <a:spLocks/>
          </p:cNvSpPr>
          <p:nvPr/>
        </p:nvSpPr>
        <p:spPr>
          <a:xfrm>
            <a:off x="6000750" y="0"/>
            <a:ext cx="247808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>
                <a:solidFill>
                  <a:srgbClr val="0000F2"/>
                </a:solidFill>
              </a:rPr>
              <a:t>Традиционалне четврти</a:t>
            </a:r>
          </a:p>
        </p:txBody>
      </p:sp>
      <p:sp>
        <p:nvSpPr>
          <p:cNvPr id="303" name="Text Box 303"/>
          <p:cNvSpPr txBox="1">
            <a:spLocks/>
          </p:cNvSpPr>
          <p:nvPr/>
        </p:nvSpPr>
        <p:spPr>
          <a:xfrm>
            <a:off x="-57150" y="5780087"/>
            <a:ext cx="3071812" cy="11080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Кнежевина Монако</a:t>
            </a:r>
            <a:r>
              <a:rPr dirty="0" lang="en-US" smtClean="0" sz="1600"/>
              <a:t> </a:t>
            </a:r>
          </a:p>
          <a:p>
            <a:pPr algn="ctr" indent="0" marL="0"/>
            <a:r>
              <a:rPr dirty="0" lang="en-US" smtClean="0" sz="1600"/>
              <a:t>Династија Грималди (Ђенова)</a:t>
            </a:r>
          </a:p>
          <a:p>
            <a:pPr algn="ctr" indent="0" marL="0"/>
            <a:r>
              <a:rPr dirty="0" lang="en-US" smtClean="0" sz="1600"/>
              <a:t>(Грималди - Матињон;</a:t>
            </a:r>
          </a:p>
          <a:p>
            <a:pPr algn="ctr" indent="0" marL="0"/>
            <a:r>
              <a:rPr dirty="0" lang="en-US" smtClean="0" sz="1600"/>
              <a:t>данас Грималди - Полињак)</a:t>
            </a:r>
          </a:p>
        </p:txBody>
      </p:sp>
      <p:pic>
        <p:nvPicPr>
          <p:cNvPr id="304" name="Picture 30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755900" y="3000375"/>
            <a:ext cx="3744912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Text Box 306"/>
          <p:cNvSpPr>
            <a:spLocks/>
          </p:cNvSpPr>
          <p:nvPr/>
        </p:nvSpPr>
        <p:spPr>
          <a:xfrm>
            <a:off x="6262687" y="4786312"/>
            <a:ext cx="2881312" cy="1477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 = 2,02 km</a:t>
            </a:r>
            <a:r>
              <a:rPr baseline="30000" dirty="0" lang="en-US" smtClean="0"/>
              <a:t>2</a:t>
            </a:r>
          </a:p>
          <a:p>
            <a:pPr indent="0" marL="0"/>
            <a:r>
              <a:rPr dirty="0" lang="en-US" smtClean="0"/>
              <a:t>Ст = 37.550 (2017) </a:t>
            </a:r>
          </a:p>
          <a:p>
            <a:pPr indent="0" marL="0"/>
            <a:r>
              <a:rPr dirty="0" lang="en-US" smtClean="0"/>
              <a:t>Назив грчког порекла.</a:t>
            </a:r>
          </a:p>
          <a:p>
            <a:pPr indent="0" marL="0"/>
            <a:r>
              <a:rPr dirty="0" lang="en-US" smtClean="0"/>
              <a:t>У част Хераклеса </a:t>
            </a:r>
          </a:p>
          <a:p>
            <a:pPr indent="0" marL="0"/>
            <a:r>
              <a:rPr dirty="0" lang="en-US" smtClean="0"/>
              <a:t>Моноикоса подигли храм</a:t>
            </a:r>
          </a:p>
        </p:txBody>
      </p:sp>
      <p:sp>
        <p:nvSpPr>
          <p:cNvPr id="307" name="Text Box 307"/>
          <p:cNvSpPr txBox="1">
            <a:spLocks/>
          </p:cNvSpPr>
          <p:nvPr/>
        </p:nvSpPr>
        <p:spPr>
          <a:xfrm>
            <a:off x="6297612" y="6211887"/>
            <a:ext cx="279558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од 1215.  колон. Ђенове</a:t>
            </a:r>
          </a:p>
          <a:p>
            <a:pPr indent="0" marL="0"/>
            <a:r>
              <a:rPr dirty="0" lang="en-US" smtClean="0"/>
              <a:t>од 1297. самостална</a:t>
            </a:r>
          </a:p>
        </p:txBody>
      </p:sp>
    </p:spTree>
  </p:cSld>
  <p:clrMapOvr>
    <a:masterClrMapping/>
  </p:clrMapOvr>
  <p:transition>
    <p:spli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308"/>
          <p:cNvPicPr>
            <a:picLocks noChangeAspect="1"/>
          </p:cNvPicPr>
          <p:nvPr/>
        </p:nvPicPr>
        <p:blipFill>
          <a:blip r:embed="rId2"/>
          <a:srcRect b="3787"/>
          <a:stretch/>
        </p:blipFill>
        <p:spPr>
          <a:xfrm>
            <a:off x="0" y="0"/>
            <a:ext cx="8291512" cy="314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Picture 310"/>
          <p:cNvPicPr>
            <a:picLocks noChangeAspect="1"/>
          </p:cNvPicPr>
          <p:nvPr/>
        </p:nvPicPr>
        <p:blipFill>
          <a:blip r:embed="rId3"/>
          <a:srcRect t="7967"/>
          <a:stretch/>
        </p:blipFill>
        <p:spPr>
          <a:xfrm>
            <a:off x="0" y="3213100"/>
            <a:ext cx="7626350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Picture 312"/>
          <p:cNvPicPr>
            <a:picLocks noChangeAspect="1"/>
          </p:cNvPicPr>
          <p:nvPr/>
        </p:nvPicPr>
        <p:blipFill>
          <a:blip r:embed="rId4"/>
          <a:srcRect b="6503" l="7813" r="3123" t="6145"/>
          <a:stretch/>
        </p:blipFill>
        <p:spPr>
          <a:xfrm>
            <a:off x="4929187" y="2143125"/>
            <a:ext cx="4214812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Text Box 314"/>
          <p:cNvSpPr>
            <a:spLocks/>
          </p:cNvSpPr>
          <p:nvPr/>
        </p:nvSpPr>
        <p:spPr>
          <a:xfrm>
            <a:off x="4929187" y="2357437"/>
            <a:ext cx="33766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002060"/>
                </a:solidFill>
              </a:rPr>
              <a:t>Монако - ривијера 1890-1900.</a:t>
            </a:r>
          </a:p>
        </p:txBody>
      </p:sp>
      <p:sp>
        <p:nvSpPr>
          <p:cNvPr id="315" name="Text Box 315"/>
          <p:cNvSpPr txBox="1">
            <a:spLocks/>
          </p:cNvSpPr>
          <p:nvPr/>
        </p:nvSpPr>
        <p:spPr>
          <a:xfrm>
            <a:off x="2051050" y="4076700"/>
            <a:ext cx="16954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0000F2"/>
                </a:solidFill>
              </a:rPr>
              <a:t>Монако данас</a:t>
            </a:r>
          </a:p>
        </p:txBody>
      </p:sp>
    </p:spTree>
  </p:cSld>
  <p:clrMapOvr>
    <a:masterClrMapping/>
  </p:clrMapOvr>
  <p:transition>
    <p:spli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 Box 31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17" name="Text Box 31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18" name="Picture 3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267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Picture 320"/>
          <p:cNvPicPr>
            <a:picLocks noChangeAspect="1"/>
          </p:cNvPicPr>
          <p:nvPr/>
        </p:nvPicPr>
        <p:blipFill>
          <a:blip r:embed="rId3"/>
          <a:srcRect t="18977"/>
          <a:stretch/>
        </p:blipFill>
        <p:spPr>
          <a:xfrm>
            <a:off x="1619250" y="2708275"/>
            <a:ext cx="6827837" cy="41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Text Box 322"/>
          <p:cNvSpPr txBox="1">
            <a:spLocks/>
          </p:cNvSpPr>
          <p:nvPr/>
        </p:nvSpPr>
        <p:spPr>
          <a:xfrm>
            <a:off x="3995737" y="0"/>
            <a:ext cx="1911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0000F2"/>
                </a:solidFill>
              </a:rPr>
              <a:t>Кнежева палата</a:t>
            </a:r>
          </a:p>
        </p:txBody>
      </p:sp>
      <p:sp>
        <p:nvSpPr>
          <p:cNvPr id="323" name="Text Box 323"/>
          <p:cNvSpPr txBox="1">
            <a:spLocks/>
          </p:cNvSpPr>
          <p:nvPr/>
        </p:nvSpPr>
        <p:spPr>
          <a:xfrm>
            <a:off x="1692275" y="2708275"/>
            <a:ext cx="2311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0000F2"/>
                </a:solidFill>
              </a:rPr>
              <a:t>Монако – стари део</a:t>
            </a:r>
          </a:p>
        </p:txBody>
      </p:sp>
    </p:spTree>
  </p:cSld>
  <p:clrMapOvr>
    <a:masterClrMapping/>
  </p:clrMapOvr>
  <p:transition>
    <p:spli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187325"/>
            <a:ext cx="8569325" cy="642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Text Box 326"/>
          <p:cNvSpPr txBox="1">
            <a:spLocks/>
          </p:cNvSpPr>
          <p:nvPr/>
        </p:nvSpPr>
        <p:spPr>
          <a:xfrm>
            <a:off x="1763712" y="692150"/>
            <a:ext cx="62626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Монако</a:t>
            </a:r>
            <a:r>
              <a:rPr dirty="0" lang="en-US" smtClean="0"/>
              <a:t> –  Херкулова лука (марина) у четврти Кондамин</a:t>
            </a:r>
          </a:p>
        </p:txBody>
      </p:sp>
    </p:spTree>
  </p:cSld>
  <p:clrMapOvr>
    <a:masterClrMapping/>
  </p:clrMapOvr>
  <p:transition>
    <p:spli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85875" y="115887"/>
            <a:ext cx="6499225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Text Box 329"/>
          <p:cNvSpPr txBox="1">
            <a:spLocks/>
          </p:cNvSpPr>
          <p:nvPr/>
        </p:nvSpPr>
        <p:spPr>
          <a:xfrm>
            <a:off x="2928937" y="357187"/>
            <a:ext cx="3324225" cy="6159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Катедрала Светог Николе</a:t>
            </a:r>
          </a:p>
          <a:p>
            <a:pPr algn="ctr" indent="0" marL="0"/>
            <a:r>
              <a:rPr dirty="0" lang="en-US" smtClean="0" sz="1600"/>
              <a:t>(грађена 1875-1903. – романика)</a:t>
            </a:r>
          </a:p>
        </p:txBody>
      </p:sp>
    </p:spTree>
  </p:cSld>
  <p:clrMapOvr>
    <a:masterClrMapping/>
  </p:clrMapOvr>
  <p:transition>
    <p:spli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4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9" name="Text Box 4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0" name="Picture 5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76250"/>
            <a:ext cx="9144000" cy="621823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 Box 52"/>
          <p:cNvSpPr txBox="1">
            <a:spLocks/>
          </p:cNvSpPr>
          <p:nvPr/>
        </p:nvSpPr>
        <p:spPr>
          <a:xfrm>
            <a:off x="3348037" y="5589587"/>
            <a:ext cx="5011737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>
                <a:solidFill>
                  <a:srgbClr val="002060"/>
                </a:solidFill>
              </a:rPr>
              <a:t>Азурна обала, Прованса, делта Роне, </a:t>
            </a:r>
          </a:p>
          <a:p>
            <a:pPr algn="ctr" indent="0" marL="0"/>
            <a:r>
              <a:rPr b="1" dirty="0" lang="en-US" smtClean="0" sz="2000">
                <a:solidFill>
                  <a:srgbClr val="002060"/>
                </a:solidFill>
              </a:rPr>
              <a:t>обала Лангедока и Русијона </a:t>
            </a:r>
          </a:p>
        </p:txBody>
      </p:sp>
    </p:spTree>
  </p:cSld>
  <p:clrMapOvr>
    <a:masterClrMapping/>
  </p:clrMapOvr>
  <p:transition>
    <p:spli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 Box 33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31" name="Text Box 331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32" name="Text Box 332"/>
          <p:cNvSpPr txBox="1">
            <a:spLocks/>
          </p:cNvSpPr>
          <p:nvPr/>
        </p:nvSpPr>
        <p:spPr>
          <a:xfrm>
            <a:off x="3543300" y="6256337"/>
            <a:ext cx="2820987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/>
              <a:t>Казино</a:t>
            </a:r>
            <a:r>
              <a:rPr b="1" dirty="0" lang="en-US" smtClean="0"/>
              <a:t> - </a:t>
            </a:r>
            <a:r>
              <a:rPr b="1" dirty="0" lang="en-US" smtClean="0" sz="1600"/>
              <a:t>отворено 1863.</a:t>
            </a:r>
          </a:p>
        </p:txBody>
      </p:sp>
      <p:pic>
        <p:nvPicPr>
          <p:cNvPr id="333" name="Picture 3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5575" y="46037"/>
            <a:ext cx="8988425" cy="59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3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Text Box 337"/>
          <p:cNvSpPr txBox="1">
            <a:spLocks/>
          </p:cNvSpPr>
          <p:nvPr/>
        </p:nvSpPr>
        <p:spPr>
          <a:xfrm>
            <a:off x="3975100" y="639762"/>
            <a:ext cx="1208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2"/>
                </a:solidFill>
              </a:rPr>
              <a:t>Фонтвил</a:t>
            </a:r>
          </a:p>
        </p:txBody>
      </p:sp>
    </p:spTree>
  </p:cSld>
  <p:clrMapOvr>
    <a:masterClrMapping/>
  </p:clrMapOvr>
  <p:transition>
    <p:spli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33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643437" cy="31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Picture 34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187700"/>
            <a:ext cx="6516687" cy="3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Picture 34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916612" y="-26987"/>
            <a:ext cx="3227387" cy="417671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Text Box 344"/>
          <p:cNvSpPr txBox="1">
            <a:spLocks/>
          </p:cNvSpPr>
          <p:nvPr/>
        </p:nvSpPr>
        <p:spPr>
          <a:xfrm>
            <a:off x="6084887" y="2205037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0000F2"/>
                </a:solidFill>
              </a:rPr>
              <a:t>Рене Драјфус 1935</a:t>
            </a:r>
            <a:r>
              <a:rPr b="1" dirty="0" lang="en-US" smtClean="0">
                <a:solidFill>
                  <a:srgbClr val="0000F2"/>
                </a:solidFill>
              </a:rPr>
              <a:t>.</a:t>
            </a:r>
          </a:p>
        </p:txBody>
      </p:sp>
      <p:sp>
        <p:nvSpPr>
          <p:cNvPr id="345" name="Text Box 345"/>
          <p:cNvSpPr txBox="1">
            <a:spLocks/>
          </p:cNvSpPr>
          <p:nvPr/>
        </p:nvSpPr>
        <p:spPr>
          <a:xfrm>
            <a:off x="4572000" y="549275"/>
            <a:ext cx="1543050" cy="10144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/>
              <a:t>Трка </a:t>
            </a:r>
          </a:p>
          <a:p>
            <a:pPr indent="0" marL="0"/>
            <a:r>
              <a:rPr dirty="0" lang="en-US" smtClean="0" sz="2000"/>
              <a:t>Формуле 1 </a:t>
            </a:r>
          </a:p>
          <a:p>
            <a:pPr indent="0" marL="0"/>
            <a:r>
              <a:rPr dirty="0" lang="en-US" smtClean="0" sz="2000"/>
              <a:t>у Монаку</a:t>
            </a:r>
          </a:p>
        </p:txBody>
      </p:sp>
    </p:spTree>
  </p:cSld>
  <p:clrMapOvr>
    <a:masterClrMapping/>
  </p:clrMapOvr>
  <p:transition>
    <p:spli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84662" y="-171450"/>
            <a:ext cx="5003800" cy="50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Picture 34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5157787"/>
            <a:ext cx="9161462" cy="15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Picture 35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4211637" cy="380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Text Box 352"/>
          <p:cNvSpPr txBox="1">
            <a:spLocks/>
          </p:cNvSpPr>
          <p:nvPr/>
        </p:nvSpPr>
        <p:spPr>
          <a:xfrm>
            <a:off x="539750" y="836612"/>
            <a:ext cx="6921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1575</a:t>
            </a:r>
          </a:p>
        </p:txBody>
      </p:sp>
      <p:sp>
        <p:nvSpPr>
          <p:cNvPr id="353" name="Text Box 353"/>
          <p:cNvSpPr txBox="1">
            <a:spLocks/>
          </p:cNvSpPr>
          <p:nvPr/>
        </p:nvSpPr>
        <p:spPr>
          <a:xfrm>
            <a:off x="500062" y="3929062"/>
            <a:ext cx="3367087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FFFF00"/>
                </a:solidFill>
              </a:rPr>
              <a:t>Марсељ</a:t>
            </a:r>
          </a:p>
          <a:p>
            <a:pPr algn="ctr" indent="0" marL="0"/>
            <a:r>
              <a:rPr b="1" dirty="0" lang="en-US" smtClean="0" sz="1600">
                <a:solidFill>
                  <a:srgbClr val="FFFF00"/>
                </a:solidFill>
              </a:rPr>
              <a:t>(основали Грци око 600. г.п.н.е)</a:t>
            </a:r>
          </a:p>
        </p:txBody>
      </p:sp>
    </p:spTree>
  </p:cSld>
  <p:clrMapOvr>
    <a:masterClrMapping/>
  </p:clrMapOvr>
  <p:transition>
    <p:spli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 Box 35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55" name="Text Box 35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56" name="Picture 35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62" y="0"/>
            <a:ext cx="9139237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3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437062" cy="3309937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Text Box 360"/>
          <p:cNvSpPr txBox="1">
            <a:spLocks/>
          </p:cNvSpPr>
          <p:nvPr/>
        </p:nvSpPr>
        <p:spPr>
          <a:xfrm>
            <a:off x="2268537" y="0"/>
            <a:ext cx="2219325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2"/>
                </a:solidFill>
              </a:rPr>
              <a:t>Лука и стари град</a:t>
            </a:r>
          </a:p>
          <a:p>
            <a:pPr algn="ctr" indent="0" marL="0"/>
            <a:r>
              <a:rPr b="1" dirty="0" lang="en-US" smtClean="0" sz="1400">
                <a:solidFill>
                  <a:schemeClr val="bg2"/>
                </a:solidFill>
              </a:rPr>
              <a:t>(од 6. в. п.н.е.)</a:t>
            </a:r>
          </a:p>
        </p:txBody>
      </p:sp>
      <p:pic>
        <p:nvPicPr>
          <p:cNvPr id="361" name="Picture 36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84712" y="0"/>
            <a:ext cx="4459287" cy="296068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Text Box 363"/>
          <p:cNvSpPr txBox="1">
            <a:spLocks/>
          </p:cNvSpPr>
          <p:nvPr/>
        </p:nvSpPr>
        <p:spPr>
          <a:xfrm>
            <a:off x="4716462" y="0"/>
            <a:ext cx="2119312" cy="8001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Катедрала</a:t>
            </a:r>
          </a:p>
          <a:p>
            <a:pPr indent="0" marL="0"/>
            <a:r>
              <a:rPr b="1" dirty="0" lang="en-US" smtClean="0" sz="1400"/>
              <a:t>(1896. – романика,</a:t>
            </a:r>
          </a:p>
          <a:p>
            <a:pPr indent="0" marL="0"/>
            <a:r>
              <a:rPr b="1" dirty="0" lang="en-US" smtClean="0" sz="1400"/>
              <a:t>дуга 142 m, вис. 70 m)</a:t>
            </a:r>
          </a:p>
        </p:txBody>
      </p:sp>
      <p:pic>
        <p:nvPicPr>
          <p:cNvPr id="364" name="Picture 36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914775"/>
            <a:ext cx="3924300" cy="29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Text Box 366"/>
          <p:cNvSpPr>
            <a:spLocks/>
          </p:cNvSpPr>
          <p:nvPr/>
        </p:nvSpPr>
        <p:spPr>
          <a:xfrm>
            <a:off x="3419475" y="3284537"/>
            <a:ext cx="14446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FFFF00"/>
                </a:solidFill>
              </a:rPr>
              <a:t>Марсељ</a:t>
            </a:r>
          </a:p>
        </p:txBody>
      </p:sp>
      <p:sp>
        <p:nvSpPr>
          <p:cNvPr id="367" name="Text Box 367"/>
          <p:cNvSpPr txBox="1">
            <a:spLocks/>
          </p:cNvSpPr>
          <p:nvPr/>
        </p:nvSpPr>
        <p:spPr>
          <a:xfrm>
            <a:off x="395287" y="4005262"/>
            <a:ext cx="27860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2"/>
                </a:solidFill>
              </a:rPr>
              <a:t>Тврђава Свети Никола</a:t>
            </a:r>
          </a:p>
          <a:p>
            <a:pPr algn="ctr" indent="0" marL="0"/>
            <a:r>
              <a:rPr b="1" dirty="0" lang="en-US" smtClean="0">
                <a:solidFill>
                  <a:schemeClr val="bg2"/>
                </a:solidFill>
              </a:rPr>
              <a:t>(17. в. – Луј XIV)</a:t>
            </a:r>
          </a:p>
        </p:txBody>
      </p:sp>
      <p:pic>
        <p:nvPicPr>
          <p:cNvPr id="368" name="Picture 368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943350" y="3716337"/>
            <a:ext cx="5200650" cy="292576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Text Box 370"/>
          <p:cNvSpPr>
            <a:spLocks/>
          </p:cNvSpPr>
          <p:nvPr/>
        </p:nvSpPr>
        <p:spPr>
          <a:xfrm>
            <a:off x="5003800" y="3789362"/>
            <a:ext cx="354647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2"/>
                </a:solidFill>
              </a:rPr>
              <a:t>Музеј лепих уметности (1801)</a:t>
            </a:r>
          </a:p>
        </p:txBody>
      </p:sp>
    </p:spTree>
  </p:cSld>
  <p:clrMapOvr>
    <a:masterClrMapping/>
  </p:clrMapOvr>
  <p:transition>
    <p:spli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 Box 37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72" name="Text Box 37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73" name="Text Box 373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374" name="Picture 3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85812" y="-12700"/>
            <a:ext cx="7572375" cy="68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Text Box 376"/>
          <p:cNvSpPr txBox="1">
            <a:spLocks/>
          </p:cNvSpPr>
          <p:nvPr/>
        </p:nvSpPr>
        <p:spPr>
          <a:xfrm>
            <a:off x="6000750" y="5715000"/>
            <a:ext cx="2103437" cy="7699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200">
                <a:solidFill>
                  <a:srgbClr val="000079"/>
                </a:solidFill>
              </a:rPr>
              <a:t>Унутрашњост</a:t>
            </a:r>
          </a:p>
          <a:p>
            <a:pPr algn="ctr" indent="0" marL="0"/>
            <a:r>
              <a:rPr b="1" dirty="0" lang="en-US" smtClean="0" sz="2200">
                <a:solidFill>
                  <a:srgbClr val="000079"/>
                </a:solidFill>
              </a:rPr>
              <a:t>Провансе</a:t>
            </a:r>
          </a:p>
        </p:txBody>
      </p:sp>
    </p:spTree>
  </p:cSld>
  <p:clrMapOvr>
    <a:masterClrMapping/>
  </p:clrMapOvr>
  <p:transition>
    <p:spli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377"/>
          <p:cNvPicPr>
            <a:picLocks noChangeAspect="1"/>
          </p:cNvPicPr>
          <p:nvPr/>
        </p:nvPicPr>
        <p:blipFill>
          <a:blip r:embed="rId2"/>
          <a:srcRect b="6250" t="3825"/>
          <a:stretch/>
        </p:blipFill>
        <p:spPr>
          <a:xfrm>
            <a:off x="0" y="0"/>
            <a:ext cx="5605462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Text Box 379"/>
          <p:cNvSpPr txBox="1">
            <a:spLocks/>
          </p:cNvSpPr>
          <p:nvPr/>
        </p:nvSpPr>
        <p:spPr>
          <a:xfrm>
            <a:off x="2286000" y="0"/>
            <a:ext cx="1300162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Прованса</a:t>
            </a:r>
          </a:p>
        </p:txBody>
      </p:sp>
      <p:pic>
        <p:nvPicPr>
          <p:cNvPr id="380" name="Picture 380"/>
          <p:cNvPicPr>
            <a:picLocks noChangeAspect="1"/>
          </p:cNvPicPr>
          <p:nvPr/>
        </p:nvPicPr>
        <p:blipFill>
          <a:blip r:embed="rId3"/>
          <a:srcRect r="13141" t="21021"/>
          <a:stretch/>
        </p:blipFill>
        <p:spPr>
          <a:xfrm>
            <a:off x="4743450" y="3857625"/>
            <a:ext cx="4400550" cy="30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Text Box 382"/>
          <p:cNvSpPr txBox="1">
            <a:spLocks/>
          </p:cNvSpPr>
          <p:nvPr/>
        </p:nvSpPr>
        <p:spPr>
          <a:xfrm>
            <a:off x="5357812" y="4143375"/>
            <a:ext cx="230981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002060"/>
                </a:solidFill>
              </a:rPr>
              <a:t>Провансанске Алпе</a:t>
            </a:r>
          </a:p>
        </p:txBody>
      </p:sp>
      <p:pic>
        <p:nvPicPr>
          <p:cNvPr id="383" name="Picture 383"/>
          <p:cNvPicPr>
            <a:picLocks noChangeAspect="1"/>
          </p:cNvPicPr>
          <p:nvPr/>
        </p:nvPicPr>
        <p:blipFill>
          <a:blip r:embed="rId4"/>
          <a:srcRect b="262" l="25952" r="63683" t="89865"/>
          <a:stretch/>
        </p:blipFill>
        <p:spPr>
          <a:xfrm>
            <a:off x="0" y="3429000"/>
            <a:ext cx="48006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Picture 38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3214687"/>
            <a:ext cx="5291137" cy="36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Picture 387"/>
          <p:cNvPicPr>
            <a:picLocks noChangeAspect="1"/>
          </p:cNvPicPr>
          <p:nvPr/>
        </p:nvPicPr>
        <p:blipFill>
          <a:blip r:embed="rId6"/>
          <a:srcRect l="26772" t="11810"/>
          <a:stretch/>
        </p:blipFill>
        <p:spPr>
          <a:xfrm>
            <a:off x="5673725" y="0"/>
            <a:ext cx="3470275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 Box 38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90" name="Text Box 39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91" name="Picture 391"/>
          <p:cNvPicPr>
            <a:picLocks noChangeAspect="1"/>
          </p:cNvPicPr>
          <p:nvPr/>
        </p:nvPicPr>
        <p:blipFill>
          <a:blip r:embed="rId2"/>
          <a:srcRect b="6287"/>
          <a:stretch/>
        </p:blipFill>
        <p:spPr>
          <a:xfrm>
            <a:off x="52387" y="188912"/>
            <a:ext cx="9091612" cy="638968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Text Box 393"/>
          <p:cNvSpPr txBox="1">
            <a:spLocks/>
          </p:cNvSpPr>
          <p:nvPr/>
        </p:nvSpPr>
        <p:spPr>
          <a:xfrm>
            <a:off x="2339975" y="1052512"/>
            <a:ext cx="3959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F2"/>
                </a:solidFill>
              </a:rPr>
              <a:t>Рурална унутрашњост Провансе</a:t>
            </a:r>
          </a:p>
        </p:txBody>
      </p:sp>
    </p:spTree>
  </p:cSld>
  <p:clrMapOvr>
    <a:masterClrMapping/>
  </p:clrMapOvr>
  <p:transition>
    <p:spli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394"/>
          <p:cNvPicPr>
            <a:picLocks noChangeAspect="1"/>
          </p:cNvPicPr>
          <p:nvPr/>
        </p:nvPicPr>
        <p:blipFill>
          <a:blip r:embed="rId2"/>
          <a:srcRect t="13290"/>
          <a:stretch/>
        </p:blipFill>
        <p:spPr>
          <a:xfrm>
            <a:off x="1403350" y="0"/>
            <a:ext cx="6257925" cy="4049712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Text Box 396"/>
          <p:cNvSpPr txBox="1">
            <a:spLocks/>
          </p:cNvSpPr>
          <p:nvPr/>
        </p:nvSpPr>
        <p:spPr>
          <a:xfrm>
            <a:off x="1476375" y="115887"/>
            <a:ext cx="1543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Село Банон</a:t>
            </a:r>
          </a:p>
        </p:txBody>
      </p:sp>
      <p:pic>
        <p:nvPicPr>
          <p:cNvPr id="397" name="Picture 397"/>
          <p:cNvPicPr>
            <a:picLocks noChangeAspect="1"/>
          </p:cNvPicPr>
          <p:nvPr/>
        </p:nvPicPr>
        <p:blipFill>
          <a:blip r:embed="rId3"/>
          <a:srcRect t="7652"/>
          <a:stretch/>
        </p:blipFill>
        <p:spPr>
          <a:xfrm>
            <a:off x="4610100" y="4076700"/>
            <a:ext cx="4533900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Text Box 399"/>
          <p:cNvSpPr txBox="1">
            <a:spLocks/>
          </p:cNvSpPr>
          <p:nvPr/>
        </p:nvSpPr>
        <p:spPr>
          <a:xfrm>
            <a:off x="6588125" y="4149725"/>
            <a:ext cx="20685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Манастир Сенан</a:t>
            </a:r>
          </a:p>
        </p:txBody>
      </p:sp>
      <p:pic>
        <p:nvPicPr>
          <p:cNvPr id="400" name="Picture 40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4292600"/>
            <a:ext cx="4559300" cy="25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53"/>
          <p:cNvSpPr txBox="1">
            <a:spLocks/>
          </p:cNvSpPr>
          <p:nvPr/>
        </p:nvSpPr>
        <p:spPr>
          <a:xfrm>
            <a:off x="3255962" y="509587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endParaRPr/>
          </a:p>
        </p:txBody>
      </p:sp>
      <p:sp>
        <p:nvSpPr>
          <p:cNvPr id="54" name="Text Box 54"/>
          <p:cNvSpPr txBox="1">
            <a:spLocks/>
          </p:cNvSpPr>
          <p:nvPr/>
        </p:nvSpPr>
        <p:spPr>
          <a:xfrm>
            <a:off x="4840287" y="-7937"/>
            <a:ext cx="15906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2"/>
                </a:solidFill>
              </a:rPr>
              <a:t>17 РЕГИОНА</a:t>
            </a:r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95512" y="0"/>
            <a:ext cx="6624637" cy="41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3"/>
          <a:srcRect b="2722"/>
          <a:stretch/>
        </p:blipFill>
        <p:spPr>
          <a:xfrm>
            <a:off x="974725" y="4076700"/>
            <a:ext cx="8169275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ext Box 59"/>
          <p:cNvSpPr>
            <a:spLocks/>
          </p:cNvSpPr>
          <p:nvPr/>
        </p:nvSpPr>
        <p:spPr>
          <a:xfrm>
            <a:off x="0" y="3086100"/>
            <a:ext cx="9144000" cy="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sp>
        <p:nvSpPr>
          <p:cNvPr id="60" name="Text Box 60"/>
          <p:cNvSpPr>
            <a:spLocks/>
          </p:cNvSpPr>
          <p:nvPr/>
        </p:nvSpPr>
        <p:spPr>
          <a:xfrm>
            <a:off x="0" y="3176587"/>
            <a:ext cx="9144000" cy="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grpSp>
        <p:nvGrpSpPr>
          <p:cNvPr id="61" name="Group 61"/>
          <p:cNvGrpSpPr>
            <a:grpSpLocks noChangeAspect="0" noGrp="1" noMove="0" noSelect="0"/>
          </p:cNvGrpSpPr>
          <p:nvPr/>
        </p:nvGrpSpPr>
        <p:grpSpPr>
          <a:xfrm>
            <a:off x="468312" y="0"/>
            <a:ext cx="6264275" cy="274637"/>
            <a:chOff x="295" y="0"/>
            <a:chExt cx="3946" cy="173"/>
          </a:xfrm>
        </p:grpSpPr>
        <p:sp>
          <p:nvSpPr>
            <p:cNvPr id="62" name="Text Box 62"/>
            <p:cNvSpPr>
              <a:spLocks/>
            </p:cNvSpPr>
            <p:nvPr/>
          </p:nvSpPr>
          <p:spPr>
            <a:xfrm>
              <a:off x="295" y="0"/>
              <a:ext cx="276" cy="173"/>
            </a:xfrm>
            <a:prstGeom prst="rect">
              <a:avLst/>
            </a:prstGeom>
            <a:solidFill>
              <a:srgbClr val="E0FF8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7,9</a:t>
              </a:r>
            </a:p>
          </p:txBody>
        </p:sp>
        <p:sp>
          <p:nvSpPr>
            <p:cNvPr id="63" name="Text Box 63"/>
            <p:cNvSpPr>
              <a:spLocks/>
            </p:cNvSpPr>
            <p:nvPr/>
          </p:nvSpPr>
          <p:spPr>
            <a:xfrm>
              <a:off x="571" y="0"/>
              <a:ext cx="277" cy="173"/>
            </a:xfrm>
            <a:prstGeom prst="rect">
              <a:avLst/>
            </a:prstGeom>
            <a:solidFill>
              <a:srgbClr val="E0FF8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8,6</a:t>
              </a:r>
            </a:p>
          </p:txBody>
        </p:sp>
        <p:sp>
          <p:nvSpPr>
            <p:cNvPr id="64" name="Text Box 64"/>
            <p:cNvSpPr>
              <a:spLocks/>
            </p:cNvSpPr>
            <p:nvPr/>
          </p:nvSpPr>
          <p:spPr>
            <a:xfrm>
              <a:off x="848" y="0"/>
              <a:ext cx="311" cy="173"/>
            </a:xfrm>
            <a:prstGeom prst="rect">
              <a:avLst/>
            </a:prstGeom>
            <a:solidFill>
              <a:srgbClr val="E0FF8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10,1</a:t>
              </a:r>
            </a:p>
          </p:txBody>
        </p:sp>
        <p:sp>
          <p:nvSpPr>
            <p:cNvPr id="65" name="Text Box 65"/>
            <p:cNvSpPr>
              <a:spLocks/>
            </p:cNvSpPr>
            <p:nvPr/>
          </p:nvSpPr>
          <p:spPr>
            <a:xfrm>
              <a:off x="1159" y="0"/>
              <a:ext cx="312" cy="173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12,5</a:t>
              </a:r>
            </a:p>
          </p:txBody>
        </p:sp>
        <p:sp>
          <p:nvSpPr>
            <p:cNvPr id="66" name="Text Box 66"/>
            <p:cNvSpPr>
              <a:spLocks/>
            </p:cNvSpPr>
            <p:nvPr/>
          </p:nvSpPr>
          <p:spPr>
            <a:xfrm>
              <a:off x="1471" y="0"/>
              <a:ext cx="312" cy="173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15,8</a:t>
              </a:r>
            </a:p>
          </p:txBody>
        </p:sp>
        <p:sp>
          <p:nvSpPr>
            <p:cNvPr id="67" name="Text Box 67"/>
            <p:cNvSpPr>
              <a:spLocks/>
            </p:cNvSpPr>
            <p:nvPr/>
          </p:nvSpPr>
          <p:spPr>
            <a:xfrm>
              <a:off x="1783" y="0"/>
              <a:ext cx="311" cy="173"/>
            </a:xfrm>
            <a:prstGeom prst="rect">
              <a:avLst/>
            </a:prstGeom>
            <a:solidFill>
              <a:srgbClr val="FFE04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19,3</a:t>
              </a:r>
            </a:p>
          </p:txBody>
        </p:sp>
        <p:sp>
          <p:nvSpPr>
            <p:cNvPr id="68" name="Text Box 68"/>
            <p:cNvSpPr>
              <a:spLocks/>
            </p:cNvSpPr>
            <p:nvPr/>
          </p:nvSpPr>
          <p:spPr>
            <a:xfrm>
              <a:off x="2094" y="0"/>
              <a:ext cx="312" cy="173"/>
            </a:xfrm>
            <a:prstGeom prst="rect">
              <a:avLst/>
            </a:prstGeom>
            <a:solidFill>
              <a:srgbClr val="FFD02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22,1</a:t>
              </a:r>
            </a:p>
          </p:txBody>
        </p:sp>
        <p:sp>
          <p:nvSpPr>
            <p:cNvPr id="69" name="Text Box 69"/>
            <p:cNvSpPr>
              <a:spLocks/>
            </p:cNvSpPr>
            <p:nvPr/>
          </p:nvSpPr>
          <p:spPr>
            <a:xfrm>
              <a:off x="2406" y="0"/>
              <a:ext cx="312" cy="173"/>
            </a:xfrm>
            <a:prstGeom prst="rect">
              <a:avLst/>
            </a:prstGeom>
            <a:solidFill>
              <a:srgbClr val="FFD02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22,1</a:t>
              </a:r>
            </a:p>
          </p:txBody>
        </p:sp>
        <p:sp>
          <p:nvSpPr>
            <p:cNvPr id="70" name="Text Box 70"/>
            <p:cNvSpPr>
              <a:spLocks/>
            </p:cNvSpPr>
            <p:nvPr/>
          </p:nvSpPr>
          <p:spPr>
            <a:xfrm>
              <a:off x="2718" y="0"/>
              <a:ext cx="311" cy="173"/>
            </a:xfrm>
            <a:prstGeom prst="rect">
              <a:avLst/>
            </a:prstGeom>
            <a:solidFill>
              <a:srgbClr val="FFD02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19,7</a:t>
              </a:r>
            </a:p>
          </p:txBody>
        </p:sp>
        <p:sp>
          <p:nvSpPr>
            <p:cNvPr id="71" name="Text Box 71"/>
            <p:cNvSpPr>
              <a:spLocks/>
            </p:cNvSpPr>
            <p:nvPr/>
          </p:nvSpPr>
          <p:spPr>
            <a:xfrm>
              <a:off x="3029" y="0"/>
              <a:ext cx="312" cy="173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16,1</a:t>
              </a:r>
            </a:p>
          </p:txBody>
        </p:sp>
        <p:sp>
          <p:nvSpPr>
            <p:cNvPr id="72" name="Text Box 72"/>
            <p:cNvSpPr>
              <a:spLocks/>
            </p:cNvSpPr>
            <p:nvPr/>
          </p:nvSpPr>
          <p:spPr>
            <a:xfrm>
              <a:off x="3341" y="0"/>
              <a:ext cx="312" cy="173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11,6</a:t>
              </a:r>
            </a:p>
          </p:txBody>
        </p:sp>
        <p:sp>
          <p:nvSpPr>
            <p:cNvPr id="73" name="Text Box 73"/>
            <p:cNvSpPr>
              <a:spLocks/>
            </p:cNvSpPr>
            <p:nvPr/>
          </p:nvSpPr>
          <p:spPr>
            <a:xfrm>
              <a:off x="3653" y="0"/>
              <a:ext cx="276" cy="173"/>
            </a:xfrm>
            <a:prstGeom prst="rect">
              <a:avLst/>
            </a:prstGeom>
            <a:solidFill>
              <a:srgbClr val="E0FF8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8,8</a:t>
              </a:r>
            </a:p>
          </p:txBody>
        </p:sp>
        <p:sp>
          <p:nvSpPr>
            <p:cNvPr id="74" name="Text Box 74"/>
            <p:cNvSpPr>
              <a:spLocks/>
            </p:cNvSpPr>
            <p:nvPr/>
          </p:nvSpPr>
          <p:spPr>
            <a:xfrm>
              <a:off x="3929" y="0"/>
              <a:ext cx="312" cy="173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200">
                  <a:solidFill>
                    <a:srgbClr val="000000"/>
                  </a:solidFill>
                </a:rPr>
                <a:t>14,6</a:t>
              </a:r>
            </a:p>
          </p:txBody>
        </p:sp>
        <p:sp>
          <p:nvSpPr>
            <p:cNvPr id="75" name="Text Box 75"/>
            <p:cNvSpPr>
              <a:spLocks/>
            </p:cNvSpPr>
            <p:nvPr/>
          </p:nvSpPr>
          <p:spPr>
            <a:xfrm>
              <a:off x="3929" y="0"/>
              <a:ext cx="0" cy="173"/>
            </a:xfrm>
            <a:prstGeom prst="line">
              <a:avLst/>
            </a:prstGeom>
            <a:noFill/>
            <a:ln w="0">
              <a:solidFill>
                <a:srgbClr val="010000"/>
              </a:solidFill>
              <a:round/>
              <a:headEnd/>
              <a:tailEnd/>
            </a:ln>
          </p:spPr>
        </p:sp>
      </p:grpSp>
      <p:grpSp>
        <p:nvGrpSpPr>
          <p:cNvPr id="76" name="Group 76"/>
          <p:cNvGrpSpPr>
            <a:grpSpLocks noChangeAspect="0" noGrp="1" noMove="0" noSelect="0"/>
          </p:cNvGrpSpPr>
          <p:nvPr/>
        </p:nvGrpSpPr>
        <p:grpSpPr>
          <a:xfrm>
            <a:off x="468312" y="404812"/>
            <a:ext cx="6265862" cy="244475"/>
            <a:chOff x="295" y="255"/>
            <a:chExt cx="3947" cy="154"/>
          </a:xfrm>
        </p:grpSpPr>
        <p:sp>
          <p:nvSpPr>
            <p:cNvPr id="77" name="Text Box 77"/>
            <p:cNvSpPr>
              <a:spLocks/>
            </p:cNvSpPr>
            <p:nvPr/>
          </p:nvSpPr>
          <p:spPr>
            <a:xfrm>
              <a:off x="295" y="255"/>
              <a:ext cx="296" cy="154"/>
            </a:xfrm>
            <a:prstGeom prst="rect">
              <a:avLst/>
            </a:prstGeom>
            <a:solidFill>
              <a:srgbClr val="70B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88,7</a:t>
              </a:r>
            </a:p>
          </p:txBody>
        </p:sp>
        <p:sp>
          <p:nvSpPr>
            <p:cNvPr id="78" name="Text Box 78"/>
            <p:cNvSpPr>
              <a:spLocks/>
            </p:cNvSpPr>
            <p:nvPr/>
          </p:nvSpPr>
          <p:spPr>
            <a:xfrm>
              <a:off x="591" y="255"/>
              <a:ext cx="296" cy="154"/>
            </a:xfrm>
            <a:prstGeom prst="rect">
              <a:avLst/>
            </a:prstGeom>
            <a:solidFill>
              <a:srgbClr val="60A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92,3</a:t>
              </a:r>
            </a:p>
          </p:txBody>
        </p:sp>
        <p:sp>
          <p:nvSpPr>
            <p:cNvPr id="79" name="Text Box 79"/>
            <p:cNvSpPr>
              <a:spLocks/>
            </p:cNvSpPr>
            <p:nvPr/>
          </p:nvSpPr>
          <p:spPr>
            <a:xfrm>
              <a:off x="887" y="255"/>
              <a:ext cx="296" cy="154"/>
            </a:xfrm>
            <a:prstGeom prst="rect">
              <a:avLst/>
            </a:prstGeom>
            <a:solidFill>
              <a:srgbClr val="80C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74,6</a:t>
              </a:r>
            </a:p>
          </p:txBody>
        </p:sp>
        <p:sp>
          <p:nvSpPr>
            <p:cNvPr id="80" name="Text Box 80"/>
            <p:cNvSpPr>
              <a:spLocks/>
            </p:cNvSpPr>
            <p:nvPr/>
          </p:nvSpPr>
          <p:spPr>
            <a:xfrm>
              <a:off x="1183" y="255"/>
              <a:ext cx="295" cy="154"/>
            </a:xfrm>
            <a:prstGeom prst="rect">
              <a:avLst/>
            </a:prstGeom>
            <a:solidFill>
              <a:srgbClr val="90D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69,3</a:t>
              </a:r>
            </a:p>
          </p:txBody>
        </p:sp>
        <p:sp>
          <p:nvSpPr>
            <p:cNvPr id="81" name="Text Box 81"/>
            <p:cNvSpPr>
              <a:spLocks/>
            </p:cNvSpPr>
            <p:nvPr/>
          </p:nvSpPr>
          <p:spPr>
            <a:xfrm>
              <a:off x="1478" y="255"/>
              <a:ext cx="296" cy="154"/>
            </a:xfrm>
            <a:prstGeom prst="rect">
              <a:avLst/>
            </a:prstGeom>
            <a:solidFill>
              <a:srgbClr val="A0E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50,3</a:t>
              </a:r>
            </a:p>
          </p:txBody>
        </p:sp>
        <p:sp>
          <p:nvSpPr>
            <p:cNvPr id="82" name="Text Box 82"/>
            <p:cNvSpPr>
              <a:spLocks/>
            </p:cNvSpPr>
            <p:nvPr/>
          </p:nvSpPr>
          <p:spPr>
            <a:xfrm>
              <a:off x="1774" y="255"/>
              <a:ext cx="296" cy="154"/>
            </a:xfrm>
            <a:prstGeom prst="rect">
              <a:avLst/>
            </a:prstGeom>
            <a:solidFill>
              <a:srgbClr val="B0F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40,2</a:t>
              </a:r>
            </a:p>
          </p:txBody>
        </p:sp>
        <p:sp>
          <p:nvSpPr>
            <p:cNvPr id="83" name="Text Box 83"/>
            <p:cNvSpPr>
              <a:spLocks/>
            </p:cNvSpPr>
            <p:nvPr/>
          </p:nvSpPr>
          <p:spPr>
            <a:xfrm>
              <a:off x="2070" y="255"/>
              <a:ext cx="296" cy="154"/>
            </a:xfrm>
            <a:prstGeom prst="rect">
              <a:avLst/>
            </a:prstGeom>
            <a:solidFill>
              <a:srgbClr val="E0FF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16,7</a:t>
              </a:r>
            </a:p>
          </p:txBody>
        </p:sp>
        <p:sp>
          <p:nvSpPr>
            <p:cNvPr id="84" name="Text Box 84"/>
            <p:cNvSpPr>
              <a:spLocks/>
            </p:cNvSpPr>
            <p:nvPr/>
          </p:nvSpPr>
          <p:spPr>
            <a:xfrm>
              <a:off x="2366" y="255"/>
              <a:ext cx="296" cy="154"/>
            </a:xfrm>
            <a:prstGeom prst="rect">
              <a:avLst/>
            </a:prstGeom>
            <a:solidFill>
              <a:srgbClr val="C0FF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36,0</a:t>
              </a:r>
            </a:p>
          </p:txBody>
        </p:sp>
        <p:sp>
          <p:nvSpPr>
            <p:cNvPr id="85" name="Text Box 85"/>
            <p:cNvSpPr>
              <a:spLocks/>
            </p:cNvSpPr>
            <p:nvPr/>
          </p:nvSpPr>
          <p:spPr>
            <a:xfrm>
              <a:off x="2662" y="255"/>
              <a:ext cx="296" cy="154"/>
            </a:xfrm>
            <a:prstGeom prst="rect">
              <a:avLst/>
            </a:prstGeom>
            <a:solidFill>
              <a:srgbClr val="90D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61,8</a:t>
              </a:r>
            </a:p>
          </p:txBody>
        </p:sp>
        <p:sp>
          <p:nvSpPr>
            <p:cNvPr id="86" name="Text Box 86"/>
            <p:cNvSpPr>
              <a:spLocks/>
            </p:cNvSpPr>
            <p:nvPr/>
          </p:nvSpPr>
          <p:spPr>
            <a:xfrm>
              <a:off x="2958" y="255"/>
              <a:ext cx="329" cy="154"/>
            </a:xfrm>
            <a:prstGeom prst="rect">
              <a:avLst/>
            </a:prstGeom>
            <a:solidFill>
              <a:srgbClr val="307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121,2</a:t>
              </a:r>
            </a:p>
          </p:txBody>
        </p:sp>
        <p:sp>
          <p:nvSpPr>
            <p:cNvPr id="87" name="Text Box 87"/>
            <p:cNvSpPr>
              <a:spLocks/>
            </p:cNvSpPr>
            <p:nvPr/>
          </p:nvSpPr>
          <p:spPr>
            <a:xfrm>
              <a:off x="3287" y="255"/>
              <a:ext cx="330" cy="154"/>
            </a:xfrm>
            <a:prstGeom prst="rect">
              <a:avLst/>
            </a:prstGeom>
            <a:solidFill>
              <a:srgbClr val="408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117,3</a:t>
              </a:r>
            </a:p>
          </p:txBody>
        </p:sp>
        <p:sp>
          <p:nvSpPr>
            <p:cNvPr id="88" name="Text Box 88"/>
            <p:cNvSpPr>
              <a:spLocks/>
            </p:cNvSpPr>
            <p:nvPr/>
          </p:nvSpPr>
          <p:spPr>
            <a:xfrm>
              <a:off x="3617" y="255"/>
              <a:ext cx="295" cy="154"/>
            </a:xfrm>
            <a:prstGeom prst="rect">
              <a:avLst/>
            </a:prstGeom>
            <a:solidFill>
              <a:srgbClr val="70B0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89,4</a:t>
              </a:r>
            </a:p>
          </p:txBody>
        </p:sp>
        <p:sp>
          <p:nvSpPr>
            <p:cNvPr id="89" name="Text Box 89"/>
            <p:cNvSpPr>
              <a:spLocks/>
            </p:cNvSpPr>
            <p:nvPr/>
          </p:nvSpPr>
          <p:spPr>
            <a:xfrm>
              <a:off x="3912" y="255"/>
              <a:ext cx="330" cy="154"/>
            </a:xfrm>
            <a:prstGeom prst="rect">
              <a:avLst/>
            </a:prstGeom>
            <a:solidFill>
              <a:srgbClr val="6478FF"/>
            </a:solidFill>
            <a:ln>
              <a:noFill/>
            </a:ln>
          </p:spPr>
          <p:txBody>
            <a:bodyPr anchor="ctr" numCol="1"/>
            <a:lstStyle/>
            <a:p>
              <a:pPr algn="ctr" indent="0" marL="0"/>
              <a:r>
                <a:rPr b="1" dirty="0" lang="en-US" smtClean="0" sz="1000">
                  <a:solidFill>
                    <a:srgbClr val="000000"/>
                  </a:solidFill>
                </a:rPr>
                <a:t>857,7</a:t>
              </a:r>
            </a:p>
          </p:txBody>
        </p:sp>
        <p:sp>
          <p:nvSpPr>
            <p:cNvPr id="90" name="Text Box 90"/>
            <p:cNvSpPr>
              <a:spLocks/>
            </p:cNvSpPr>
            <p:nvPr/>
          </p:nvSpPr>
          <p:spPr>
            <a:xfrm>
              <a:off x="3912" y="255"/>
              <a:ext cx="0" cy="154"/>
            </a:xfrm>
            <a:prstGeom prst="line">
              <a:avLst/>
            </a:prstGeom>
            <a:noFill/>
            <a:ln w="0">
              <a:solidFill>
                <a:srgbClr val="010000"/>
              </a:solidFill>
              <a:round/>
              <a:headEnd/>
              <a:tailEnd/>
            </a:ln>
          </p:spPr>
        </p:sp>
        <p:sp>
          <p:nvSpPr>
            <p:cNvPr id="91" name="Text Box 91"/>
            <p:cNvSpPr>
              <a:spLocks/>
            </p:cNvSpPr>
            <p:nvPr/>
          </p:nvSpPr>
          <p:spPr>
            <a:xfrm>
              <a:off x="295" y="255"/>
              <a:ext cx="3947" cy="0"/>
            </a:xfrm>
            <a:prstGeom prst="line">
              <a:avLst/>
            </a:prstGeom>
            <a:noFill/>
            <a:ln w="0">
              <a:solidFill>
                <a:srgbClr val="010000"/>
              </a:solidFill>
              <a:round/>
              <a:headEnd/>
              <a:tailEnd/>
            </a:ln>
          </p:spPr>
        </p:sp>
      </p:grpSp>
      <p:sp>
        <p:nvSpPr>
          <p:cNvPr id="92" name="Text Box 92"/>
          <p:cNvSpPr txBox="1">
            <a:spLocks/>
          </p:cNvSpPr>
          <p:nvPr/>
        </p:nvSpPr>
        <p:spPr>
          <a:xfrm>
            <a:off x="0" y="0"/>
            <a:ext cx="436562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ºС</a:t>
            </a:r>
          </a:p>
        </p:txBody>
      </p:sp>
      <p:sp>
        <p:nvSpPr>
          <p:cNvPr id="93" name="Text Box 93"/>
          <p:cNvSpPr txBox="1">
            <a:spLocks/>
          </p:cNvSpPr>
          <p:nvPr/>
        </p:nvSpPr>
        <p:spPr>
          <a:xfrm>
            <a:off x="0" y="333375"/>
            <a:ext cx="611187" cy="3683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mm</a:t>
            </a:r>
          </a:p>
        </p:txBody>
      </p:sp>
      <p:sp>
        <p:nvSpPr>
          <p:cNvPr id="94" name="Text Box 94"/>
          <p:cNvSpPr txBox="1">
            <a:spLocks/>
          </p:cNvSpPr>
          <p:nvPr/>
        </p:nvSpPr>
        <p:spPr>
          <a:xfrm>
            <a:off x="0" y="620712"/>
            <a:ext cx="169862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- температуре</a:t>
            </a:r>
          </a:p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  и падавине</a:t>
            </a:r>
          </a:p>
        </p:txBody>
      </p:sp>
      <p:sp>
        <p:nvSpPr>
          <p:cNvPr id="95" name="Text Box 95"/>
          <p:cNvSpPr txBox="1">
            <a:spLocks/>
          </p:cNvSpPr>
          <p:nvPr/>
        </p:nvSpPr>
        <p:spPr>
          <a:xfrm>
            <a:off x="0" y="1341437"/>
            <a:ext cx="2103437" cy="27686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/>
              <a:t>Приморје </a:t>
            </a:r>
          </a:p>
          <a:p>
            <a:pPr indent="0" marL="0"/>
            <a:r>
              <a:rPr b="1" dirty="0" lang="en-US" smtClean="0" sz="2400"/>
              <a:t>Азурне </a:t>
            </a:r>
          </a:p>
          <a:p>
            <a:pPr indent="0" marL="0"/>
            <a:r>
              <a:rPr b="1" dirty="0" lang="en-US" smtClean="0" sz="2400"/>
              <a:t>обале</a:t>
            </a:r>
          </a:p>
          <a:p>
            <a:pPr indent="0" marL="0">
              <a:buFontTx/>
              <a:buChar char="-"/>
            </a:pPr>
            <a:r>
              <a:rPr b="1" dirty="0" lang="en-US" smtClean="0" sz="1700"/>
              <a:t> приморске</a:t>
            </a:r>
          </a:p>
          <a:p>
            <a:pPr indent="0" marL="0"/>
            <a:r>
              <a:rPr b="1" dirty="0" lang="en-US" smtClean="0" sz="1700"/>
              <a:t>  планине,</a:t>
            </a:r>
          </a:p>
          <a:p>
            <a:pPr indent="0" marL="0">
              <a:buFontTx/>
              <a:buChar char="-"/>
            </a:pPr>
            <a:r>
              <a:rPr b="1" dirty="0" lang="en-US" smtClean="0" sz="1700"/>
              <a:t> приморске Алпе</a:t>
            </a:r>
          </a:p>
          <a:p>
            <a:pPr indent="0" marL="0">
              <a:buFontTx/>
              <a:buChar char="-"/>
            </a:pPr>
            <a:r>
              <a:rPr b="1" dirty="0" lang="en-US" smtClean="0" sz="1700"/>
              <a:t> насеља,</a:t>
            </a:r>
          </a:p>
          <a:p>
            <a:pPr indent="0" marL="0">
              <a:buFontTx/>
              <a:buChar char="-"/>
            </a:pPr>
            <a:r>
              <a:rPr b="1" dirty="0" lang="en-US" smtClean="0" sz="1700"/>
              <a:t> друмови и</a:t>
            </a:r>
          </a:p>
          <a:p>
            <a:pPr indent="0" marL="0">
              <a:buFontTx/>
              <a:buChar char="-"/>
            </a:pPr>
            <a:r>
              <a:rPr b="1" dirty="0" lang="en-US" smtClean="0" sz="1700"/>
              <a:t> железница</a:t>
            </a:r>
          </a:p>
        </p:txBody>
      </p:sp>
      <p:sp>
        <p:nvSpPr>
          <p:cNvPr id="96" name="Text Box 96"/>
          <p:cNvSpPr txBox="1">
            <a:spLocks/>
          </p:cNvSpPr>
          <p:nvPr/>
        </p:nvSpPr>
        <p:spPr>
          <a:xfrm>
            <a:off x="2484437" y="692150"/>
            <a:ext cx="1873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Анализа климе!</a:t>
            </a:r>
          </a:p>
        </p:txBody>
      </p:sp>
    </p:spTree>
  </p:cSld>
  <p:clrMapOvr>
    <a:masterClrMapping/>
  </p:clrMapOvr>
  <p:transition>
    <p:spli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 Box 40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03" name="Text Box 40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04" name="Picture 40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42937"/>
            <a:ext cx="9070975" cy="54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4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890587"/>
            <a:ext cx="7620000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408"/>
          <p:cNvPicPr>
            <a:picLocks noChangeAspect="1"/>
          </p:cNvPicPr>
          <p:nvPr/>
        </p:nvPicPr>
        <p:blipFill>
          <a:blip r:embed="rId2"/>
          <a:srcRect b="6430" t="5676"/>
          <a:stretch/>
        </p:blipFill>
        <p:spPr>
          <a:xfrm>
            <a:off x="3533775" y="3571875"/>
            <a:ext cx="5610225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Text Box 410"/>
          <p:cNvSpPr txBox="1">
            <a:spLocks/>
          </p:cNvSpPr>
          <p:nvPr/>
        </p:nvSpPr>
        <p:spPr>
          <a:xfrm>
            <a:off x="7378700" y="3714750"/>
            <a:ext cx="17716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Танд у залеђу</a:t>
            </a:r>
          </a:p>
        </p:txBody>
      </p:sp>
      <p:pic>
        <p:nvPicPr>
          <p:cNvPr id="411" name="Picture 41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571500"/>
            <a:ext cx="3508375" cy="467836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Text Box 413"/>
          <p:cNvSpPr txBox="1">
            <a:spLocks/>
          </p:cNvSpPr>
          <p:nvPr/>
        </p:nvSpPr>
        <p:spPr>
          <a:xfrm>
            <a:off x="428625" y="5286375"/>
            <a:ext cx="2212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Сент Пол ду Венс</a:t>
            </a:r>
          </a:p>
        </p:txBody>
      </p:sp>
      <p:pic>
        <p:nvPicPr>
          <p:cNvPr id="414" name="Picture 414"/>
          <p:cNvPicPr>
            <a:picLocks noChangeAspect="1"/>
          </p:cNvPicPr>
          <p:nvPr/>
        </p:nvPicPr>
        <p:blipFill>
          <a:blip r:embed="rId4"/>
          <a:srcRect b="5357" t="12498"/>
          <a:stretch/>
        </p:blipFill>
        <p:spPr>
          <a:xfrm>
            <a:off x="3578225" y="0"/>
            <a:ext cx="5565775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Text Box 416"/>
          <p:cNvSpPr txBox="1">
            <a:spLocks/>
          </p:cNvSpPr>
          <p:nvPr/>
        </p:nvSpPr>
        <p:spPr>
          <a:xfrm>
            <a:off x="6429375" y="0"/>
            <a:ext cx="2368550" cy="6159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Лормарен у залеђу</a:t>
            </a:r>
          </a:p>
          <a:p>
            <a:pPr indent="0" marL="0"/>
            <a:r>
              <a:rPr b="1" dirty="0" lang="en-US" smtClean="0" sz="1600">
                <a:solidFill>
                  <a:srgbClr val="000079"/>
                </a:solidFill>
              </a:rPr>
              <a:t>(Воклуз или Воклиз)</a:t>
            </a:r>
          </a:p>
        </p:txBody>
      </p:sp>
    </p:spTree>
  </p:cSld>
  <p:clrMapOvr>
    <a:masterClrMapping/>
  </p:clrMapOvr>
  <p:transition>
    <p:spli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Picture 4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280025" y="928687"/>
            <a:ext cx="3863975" cy="51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Picture 419"/>
          <p:cNvPicPr>
            <a:picLocks noChangeAspect="1"/>
          </p:cNvPicPr>
          <p:nvPr/>
        </p:nvPicPr>
        <p:blipFill>
          <a:blip r:embed="rId3"/>
          <a:srcRect b="8807" r="4977" t="12434"/>
          <a:stretch/>
        </p:blipFill>
        <p:spPr>
          <a:xfrm>
            <a:off x="0" y="0"/>
            <a:ext cx="5286375" cy="32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Picture 421"/>
          <p:cNvPicPr>
            <a:picLocks noChangeAspect="1"/>
          </p:cNvPicPr>
          <p:nvPr/>
        </p:nvPicPr>
        <p:blipFill>
          <a:blip r:embed="rId4"/>
          <a:srcRect t="10181"/>
          <a:stretch/>
        </p:blipFill>
        <p:spPr>
          <a:xfrm>
            <a:off x="0" y="3714750"/>
            <a:ext cx="5246687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Text Box 423"/>
          <p:cNvSpPr txBox="1">
            <a:spLocks/>
          </p:cNvSpPr>
          <p:nvPr/>
        </p:nvSpPr>
        <p:spPr>
          <a:xfrm>
            <a:off x="2643187" y="4000500"/>
            <a:ext cx="18192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F2"/>
                </a:solidFill>
              </a:rPr>
              <a:t>Горд  (Воклуз)</a:t>
            </a:r>
          </a:p>
        </p:txBody>
      </p:sp>
      <p:sp>
        <p:nvSpPr>
          <p:cNvPr id="424" name="Text Box 424"/>
          <p:cNvSpPr txBox="1">
            <a:spLocks/>
          </p:cNvSpPr>
          <p:nvPr/>
        </p:nvSpPr>
        <p:spPr>
          <a:xfrm>
            <a:off x="4643437" y="857250"/>
            <a:ext cx="4286250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Мути Сент Мари </a:t>
            </a:r>
            <a:r>
              <a:rPr b="1" dirty="0" lang="en-US" smtClean="0" sz="1600"/>
              <a:t>(Горња Прованса)</a:t>
            </a:r>
          </a:p>
        </p:txBody>
      </p:sp>
    </p:spTree>
  </p:cSld>
  <p:clrMapOvr>
    <a:masterClrMapping/>
  </p:clrMapOvr>
  <p:transition>
    <p:spli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Picture 4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72000" y="1484312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Text Box 427"/>
          <p:cNvSpPr txBox="1">
            <a:spLocks/>
          </p:cNvSpPr>
          <p:nvPr/>
        </p:nvSpPr>
        <p:spPr>
          <a:xfrm>
            <a:off x="5062537" y="188912"/>
            <a:ext cx="1890712" cy="10160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РОНА </a:t>
            </a:r>
          </a:p>
          <a:p>
            <a:pPr algn="ctr" indent="0" marL="0"/>
            <a:r>
              <a:rPr b="1" dirty="0" lang="en-US" smtClean="0" sz="1400"/>
              <a:t>дуга 812 km, </a:t>
            </a:r>
          </a:p>
          <a:p>
            <a:pPr algn="ctr" indent="0" marL="0"/>
            <a:r>
              <a:rPr b="1" dirty="0" lang="en-US" smtClean="0" sz="1400"/>
              <a:t>слив 95.590 km</a:t>
            </a:r>
            <a:r>
              <a:rPr b="1" baseline="30000" dirty="0" lang="en-US" smtClean="0" sz="1400"/>
              <a:t>2 </a:t>
            </a:r>
            <a:r>
              <a:rPr b="1" dirty="0" lang="en-US" smtClean="0" sz="1400"/>
              <a:t>, </a:t>
            </a:r>
          </a:p>
          <a:p>
            <a:pPr algn="ctr" indent="0" marL="0"/>
            <a:r>
              <a:rPr b="1" dirty="0" lang="en-US" smtClean="0" sz="1400"/>
              <a:t>протицај 1.690 m</a:t>
            </a:r>
            <a:r>
              <a:rPr b="1" baseline="30000" dirty="0" lang="en-US" smtClean="0" sz="1400"/>
              <a:t>3</a:t>
            </a:r>
            <a:r>
              <a:rPr b="1" dirty="0" lang="en-US" smtClean="0" sz="1400"/>
              <a:t>/s</a:t>
            </a:r>
          </a:p>
        </p:txBody>
      </p:sp>
      <p:pic>
        <p:nvPicPr>
          <p:cNvPr id="428" name="Picture 42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461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Text Box 430"/>
          <p:cNvSpPr txBox="1">
            <a:spLocks/>
          </p:cNvSpPr>
          <p:nvPr/>
        </p:nvSpPr>
        <p:spPr>
          <a:xfrm>
            <a:off x="5867400" y="6021387"/>
            <a:ext cx="1422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Делта Роне</a:t>
            </a:r>
          </a:p>
        </p:txBody>
      </p:sp>
    </p:spTree>
  </p:cSld>
  <p:clrMapOvr>
    <a:masterClrMapping/>
  </p:clrMapOvr>
  <p:transition>
    <p:spli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 Box 431"/>
          <p:cNvSpPr txBox="1">
            <a:spLocks/>
          </p:cNvSpPr>
          <p:nvPr/>
        </p:nvSpPr>
        <p:spPr>
          <a:xfrm>
            <a:off x="1979612" y="260350"/>
            <a:ext cx="5472112" cy="7080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200"/>
              <a:t>Камараг </a:t>
            </a:r>
          </a:p>
          <a:p>
            <a:pPr algn="ctr" indent="0" marL="0"/>
            <a:r>
              <a:rPr b="1" dirty="0" lang="en-US" smtClean="0"/>
              <a:t> наплавна равница Роне и Диранса</a:t>
            </a:r>
          </a:p>
        </p:txBody>
      </p:sp>
      <p:sp>
        <p:nvSpPr>
          <p:cNvPr id="432" name="Text Box 432"/>
          <p:cNvSpPr>
            <a:spLocks/>
          </p:cNvSpPr>
          <p:nvPr/>
        </p:nvSpPr>
        <p:spPr>
          <a:xfrm>
            <a:off x="155575" y="-3017837"/>
            <a:ext cx="11449050" cy="629602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433" name="Picture 4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87450"/>
            <a:ext cx="9144000" cy="50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ext Box 43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36" name="Text Box 43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37" name="Picture 4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6084887" cy="33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Picture 439"/>
          <p:cNvPicPr>
            <a:picLocks noChangeAspect="1"/>
          </p:cNvPicPr>
          <p:nvPr/>
        </p:nvPicPr>
        <p:blipFill>
          <a:blip r:embed="rId3"/>
          <a:srcRect b="7239"/>
          <a:stretch/>
        </p:blipFill>
        <p:spPr>
          <a:xfrm>
            <a:off x="4191000" y="3357562"/>
            <a:ext cx="4953000" cy="35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Picture 441"/>
          <p:cNvPicPr>
            <a:picLocks noChangeAspect="1"/>
          </p:cNvPicPr>
          <p:nvPr/>
        </p:nvPicPr>
        <p:blipFill>
          <a:blip r:embed="rId4"/>
          <a:srcRect b="14285" l="11963"/>
          <a:stretch/>
        </p:blipFill>
        <p:spPr>
          <a:xfrm>
            <a:off x="0" y="3843337"/>
            <a:ext cx="4127500" cy="301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Picture 44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134100" y="642937"/>
            <a:ext cx="3009900" cy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4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0312" y="0"/>
            <a:ext cx="4859337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Text Box 447"/>
          <p:cNvSpPr txBox="1">
            <a:spLocks/>
          </p:cNvSpPr>
          <p:nvPr/>
        </p:nvSpPr>
        <p:spPr>
          <a:xfrm>
            <a:off x="3276600" y="0"/>
            <a:ext cx="337978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2060"/>
                </a:solidFill>
              </a:rPr>
              <a:t>Пешпчане плаже Ле Гру на </a:t>
            </a:r>
          </a:p>
          <a:p>
            <a:pPr indent="0" marL="0"/>
            <a:r>
              <a:rPr b="1" dirty="0" lang="en-US" smtClean="0">
                <a:solidFill>
                  <a:srgbClr val="002060"/>
                </a:solidFill>
              </a:rPr>
              <a:t>контакту делте Роне и мора</a:t>
            </a:r>
          </a:p>
        </p:txBody>
      </p:sp>
      <p:pic>
        <p:nvPicPr>
          <p:cNvPr id="448" name="Picture 448"/>
          <p:cNvPicPr>
            <a:picLocks noChangeAspect="1"/>
          </p:cNvPicPr>
          <p:nvPr/>
        </p:nvPicPr>
        <p:blipFill>
          <a:blip r:embed="rId3"/>
          <a:srcRect t="45284"/>
          <a:stretch/>
        </p:blipFill>
        <p:spPr>
          <a:xfrm>
            <a:off x="755650" y="3725862"/>
            <a:ext cx="7620000" cy="313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450"/>
          <p:cNvPicPr>
            <a:picLocks noChangeAspect="1"/>
          </p:cNvPicPr>
          <p:nvPr/>
        </p:nvPicPr>
        <p:blipFill>
          <a:blip r:embed="rId2"/>
          <a:srcRect l="4814"/>
          <a:stretch/>
        </p:blipFill>
        <p:spPr>
          <a:xfrm>
            <a:off x="0" y="3429000"/>
            <a:ext cx="4973637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Text Box 452"/>
          <p:cNvSpPr>
            <a:spLocks/>
          </p:cNvSpPr>
          <p:nvPr/>
        </p:nvSpPr>
        <p:spPr>
          <a:xfrm>
            <a:off x="0" y="3429000"/>
            <a:ext cx="5105400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000"/>
              <a:t>Арена</a:t>
            </a:r>
            <a:r>
              <a:rPr dirty="0" lang="en-US" smtClean="0" sz="2000"/>
              <a:t> </a:t>
            </a:r>
            <a:r>
              <a:rPr b="1" dirty="0" lang="en-US" smtClean="0"/>
              <a:t>– </a:t>
            </a:r>
            <a:r>
              <a:rPr b="1" dirty="0" lang="en-US" smtClean="0" sz="1600"/>
              <a:t>грађена 90. године; 136 m са 109 m;  120 лукова; 20.000 гледалаца</a:t>
            </a:r>
          </a:p>
        </p:txBody>
      </p:sp>
      <p:pic>
        <p:nvPicPr>
          <p:cNvPr id="453" name="Picture 453"/>
          <p:cNvPicPr>
            <a:picLocks noChangeAspect="1"/>
          </p:cNvPicPr>
          <p:nvPr/>
        </p:nvPicPr>
        <p:blipFill>
          <a:blip r:embed="rId3"/>
          <a:srcRect t="14928"/>
          <a:stretch/>
        </p:blipFill>
        <p:spPr>
          <a:xfrm>
            <a:off x="468312" y="0"/>
            <a:ext cx="8272462" cy="3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Text Box 455"/>
          <p:cNvSpPr>
            <a:spLocks/>
          </p:cNvSpPr>
          <p:nvPr/>
        </p:nvSpPr>
        <p:spPr>
          <a:xfrm>
            <a:off x="7164387" y="1773237"/>
            <a:ext cx="1473200" cy="10160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/>
              <a:t>Арл</a:t>
            </a:r>
          </a:p>
          <a:p>
            <a:pPr indent="0" marL="0"/>
            <a:r>
              <a:rPr b="1" dirty="0" lang="en-US" smtClean="0"/>
              <a:t>на почетку </a:t>
            </a:r>
          </a:p>
          <a:p>
            <a:pPr indent="0" marL="0"/>
            <a:r>
              <a:rPr b="1" dirty="0" lang="en-US" smtClean="0"/>
              <a:t>делте Роне</a:t>
            </a:r>
          </a:p>
        </p:txBody>
      </p:sp>
      <p:pic>
        <p:nvPicPr>
          <p:cNvPr id="456" name="Picture 456"/>
          <p:cNvPicPr>
            <a:picLocks noChangeAspect="1"/>
          </p:cNvPicPr>
          <p:nvPr/>
        </p:nvPicPr>
        <p:blipFill>
          <a:blip r:embed="rId4"/>
          <a:srcRect b="4865"/>
          <a:stretch/>
        </p:blipFill>
        <p:spPr>
          <a:xfrm>
            <a:off x="4987925" y="3716337"/>
            <a:ext cx="4156075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Text Box 458"/>
          <p:cNvSpPr txBox="1">
            <a:spLocks/>
          </p:cNvSpPr>
          <p:nvPr/>
        </p:nvSpPr>
        <p:spPr>
          <a:xfrm>
            <a:off x="7407275" y="3716337"/>
            <a:ext cx="17367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Арена у 18. в.</a:t>
            </a:r>
          </a:p>
        </p:txBody>
      </p:sp>
    </p:spTree>
  </p:cSld>
  <p:clrMapOvr>
    <a:masterClrMapping/>
  </p:clrMapOvr>
  <p:transition>
    <p:spli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4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41375" y="2060575"/>
            <a:ext cx="7366000" cy="4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Text Box 461"/>
          <p:cNvSpPr txBox="1">
            <a:spLocks/>
          </p:cNvSpPr>
          <p:nvPr/>
        </p:nvSpPr>
        <p:spPr>
          <a:xfrm>
            <a:off x="3635375" y="5805487"/>
            <a:ext cx="1412875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Авињон </a:t>
            </a:r>
          </a:p>
        </p:txBody>
      </p:sp>
      <p:pic>
        <p:nvPicPr>
          <p:cNvPr id="462" name="Picture 462"/>
          <p:cNvPicPr>
            <a:picLocks noChangeAspect="1"/>
          </p:cNvPicPr>
          <p:nvPr/>
        </p:nvPicPr>
        <p:blipFill>
          <a:blip r:embed="rId3"/>
          <a:srcRect b="7967"/>
          <a:stretch/>
        </p:blipFill>
        <p:spPr>
          <a:xfrm>
            <a:off x="-34925" y="0"/>
            <a:ext cx="9178925" cy="1989137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Text Box 464"/>
          <p:cNvSpPr txBox="1">
            <a:spLocks/>
          </p:cNvSpPr>
          <p:nvPr/>
        </p:nvSpPr>
        <p:spPr>
          <a:xfrm>
            <a:off x="3059112" y="0"/>
            <a:ext cx="3967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0000F2"/>
                </a:solidFill>
              </a:rPr>
              <a:t>Ушће Диранса у Рону код Авињона</a:t>
            </a:r>
          </a:p>
        </p:txBody>
      </p:sp>
    </p:spTree>
  </p:cSld>
  <p:clrMapOvr>
    <a:masterClrMapping/>
  </p:clrMapOvr>
  <p:transition>
    <p:spli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27075"/>
            <a:ext cx="9144000" cy="568801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Text Box 99"/>
          <p:cNvSpPr txBox="1">
            <a:spLocks/>
          </p:cNvSpPr>
          <p:nvPr/>
        </p:nvSpPr>
        <p:spPr>
          <a:xfrm>
            <a:off x="3851275" y="6381750"/>
            <a:ext cx="2127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Део Азурне обале</a:t>
            </a:r>
          </a:p>
        </p:txBody>
      </p:sp>
    </p:spTree>
  </p:cSld>
  <p:clrMapOvr>
    <a:masterClrMapping/>
  </p:clrMapOvr>
  <p:transition>
    <p:spli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xt Box 4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66" name="Picture 466"/>
          <p:cNvPicPr>
            <a:picLocks noChangeAspect="1"/>
          </p:cNvPicPr>
          <p:nvPr/>
        </p:nvPicPr>
        <p:blipFill>
          <a:blip r:embed="rId2"/>
          <a:srcRect b="9760" t="34019"/>
          <a:stretch/>
        </p:blipFill>
        <p:spPr>
          <a:xfrm>
            <a:off x="0" y="0"/>
            <a:ext cx="7789862" cy="3284537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Text Box 468"/>
          <p:cNvSpPr txBox="1">
            <a:spLocks/>
          </p:cNvSpPr>
          <p:nvPr/>
        </p:nvSpPr>
        <p:spPr>
          <a:xfrm>
            <a:off x="0" y="2571750"/>
            <a:ext cx="812165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Mост Св. Бенезе грађен 1177-1185</a:t>
            </a:r>
            <a:r>
              <a:rPr dirty="0" lang="en-US" smtClean="0"/>
              <a:t> </a:t>
            </a:r>
            <a:r>
              <a:rPr b="1" dirty="0" lang="en-US" smtClean="0" sz="1500"/>
              <a:t>(имао 22 лука и дуж. 915 m, сада 120 m)</a:t>
            </a:r>
          </a:p>
          <a:p>
            <a:pPr indent="0" marL="0"/>
            <a:r>
              <a:rPr dirty="0" lang="en-US" smtClean="0"/>
              <a:t> </a:t>
            </a:r>
            <a:r>
              <a:rPr b="1" dirty="0" lang="en-US" smtClean="0"/>
              <a:t>и Папска палата</a:t>
            </a:r>
          </a:p>
        </p:txBody>
      </p:sp>
      <p:pic>
        <p:nvPicPr>
          <p:cNvPr id="469" name="Picture 469"/>
          <p:cNvPicPr>
            <a:picLocks noChangeAspect="1"/>
          </p:cNvPicPr>
          <p:nvPr/>
        </p:nvPicPr>
        <p:blipFill>
          <a:blip r:embed="rId3"/>
          <a:srcRect b="6845" t="12122"/>
          <a:stretch/>
        </p:blipFill>
        <p:spPr>
          <a:xfrm>
            <a:off x="1955800" y="3370262"/>
            <a:ext cx="7188200" cy="348773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Text Box 471"/>
          <p:cNvSpPr>
            <a:spLocks/>
          </p:cNvSpPr>
          <p:nvPr/>
        </p:nvSpPr>
        <p:spPr>
          <a:xfrm>
            <a:off x="5292725" y="3357562"/>
            <a:ext cx="307816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Папска палата </a:t>
            </a:r>
            <a:r>
              <a:rPr b="1" dirty="0" lang="en-US" smtClean="0" sz="1600">
                <a:solidFill>
                  <a:srgbClr val="000079"/>
                </a:solidFill>
              </a:rPr>
              <a:t>(1309-1423)</a:t>
            </a:r>
            <a:r>
              <a:rPr dirty="0" lang="en-US" smtClean="0" sz="1600">
                <a:solidFill>
                  <a:srgbClr val="000079"/>
                </a:solidFill>
              </a:rPr>
              <a:t> </a:t>
            </a:r>
          </a:p>
        </p:txBody>
      </p:sp>
      <p:sp>
        <p:nvSpPr>
          <p:cNvPr id="472" name="Text Box 472"/>
          <p:cNvSpPr>
            <a:spLocks/>
          </p:cNvSpPr>
          <p:nvPr/>
        </p:nvSpPr>
        <p:spPr>
          <a:xfrm>
            <a:off x="4572000" y="1857375"/>
            <a:ext cx="14382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/>
              <a:t>Авињон</a:t>
            </a:r>
          </a:p>
        </p:txBody>
      </p:sp>
    </p:spTree>
  </p:cSld>
  <p:clrMapOvr>
    <a:masterClrMapping/>
  </p:clrMapOvr>
  <p:transition>
    <p:spli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473"/>
          <p:cNvPicPr>
            <a:picLocks noChangeAspect="1"/>
          </p:cNvPicPr>
          <p:nvPr/>
        </p:nvPicPr>
        <p:blipFill>
          <a:blip r:embed="rId2"/>
          <a:srcRect b="16476" l="3848" r="1962"/>
          <a:stretch/>
        </p:blipFill>
        <p:spPr>
          <a:xfrm>
            <a:off x="0" y="0"/>
            <a:ext cx="9144000" cy="324643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Text Box 475"/>
          <p:cNvSpPr>
            <a:spLocks/>
          </p:cNvSpPr>
          <p:nvPr/>
        </p:nvSpPr>
        <p:spPr>
          <a:xfrm>
            <a:off x="2411412" y="260350"/>
            <a:ext cx="3338512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>
                <a:solidFill>
                  <a:srgbClr val="000079"/>
                </a:solidFill>
              </a:rPr>
              <a:t>Грађен 40-60. год.; затворен у 6. в.?</a:t>
            </a:r>
          </a:p>
        </p:txBody>
      </p:sp>
      <p:pic>
        <p:nvPicPr>
          <p:cNvPr id="476" name="Picture 47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284537"/>
            <a:ext cx="4764087" cy="3573462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Text Box 478"/>
          <p:cNvSpPr>
            <a:spLocks/>
          </p:cNvSpPr>
          <p:nvPr/>
        </p:nvSpPr>
        <p:spPr>
          <a:xfrm>
            <a:off x="0" y="0"/>
            <a:ext cx="9144000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700">
                <a:solidFill>
                  <a:srgbClr val="000079"/>
                </a:solidFill>
              </a:rPr>
              <a:t>Аквадукт Гард </a:t>
            </a:r>
            <a:r>
              <a:rPr b="1" dirty="0" lang="en-US" smtClean="0" sz="1400">
                <a:solidFill>
                  <a:srgbClr val="000079"/>
                </a:solidFill>
              </a:rPr>
              <a:t>код Нима (горњи 275 m – оригин. 360 m, средњи 242 m, доњи 142 m, вис. 48,8 m)</a:t>
            </a:r>
            <a:r>
              <a:rPr dirty="0" lang="en-US" smtClean="0">
                <a:solidFill>
                  <a:srgbClr val="000079"/>
                </a:solidFill>
              </a:rPr>
              <a:t> </a:t>
            </a:r>
          </a:p>
        </p:txBody>
      </p:sp>
      <p:sp>
        <p:nvSpPr>
          <p:cNvPr id="479" name="Text Box 479"/>
          <p:cNvSpPr txBox="1">
            <a:spLocks/>
          </p:cNvSpPr>
          <p:nvPr/>
        </p:nvSpPr>
        <p:spPr>
          <a:xfrm>
            <a:off x="0" y="3284537"/>
            <a:ext cx="52546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Егез на реци Ардеш</a:t>
            </a:r>
            <a:r>
              <a:rPr b="1" dirty="0" lang="en-US" smtClean="0" sz="1400">
                <a:solidFill>
                  <a:srgbClr val="000079"/>
                </a:solidFill>
              </a:rPr>
              <a:t> (десна прит. Роне, Департ. </a:t>
            </a:r>
            <a:r>
              <a:rPr b="1" dirty="0" lang="en-US" smtClean="0" sz="1400"/>
              <a:t>Гар)</a:t>
            </a:r>
          </a:p>
        </p:txBody>
      </p:sp>
      <p:pic>
        <p:nvPicPr>
          <p:cNvPr id="480" name="Picture 480"/>
          <p:cNvPicPr>
            <a:picLocks noChangeAspect="1"/>
          </p:cNvPicPr>
          <p:nvPr/>
        </p:nvPicPr>
        <p:blipFill>
          <a:blip r:embed="rId4"/>
          <a:srcRect r="4140"/>
          <a:stretch/>
        </p:blipFill>
        <p:spPr>
          <a:xfrm>
            <a:off x="4808537" y="3854450"/>
            <a:ext cx="4335462" cy="3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Text Box 482"/>
          <p:cNvSpPr txBox="1">
            <a:spLocks/>
          </p:cNvSpPr>
          <p:nvPr/>
        </p:nvSpPr>
        <p:spPr>
          <a:xfrm>
            <a:off x="6143625" y="4500562"/>
            <a:ext cx="25971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79"/>
                </a:solidFill>
              </a:rPr>
              <a:t>Меандар реке Ардеш</a:t>
            </a:r>
          </a:p>
        </p:txBody>
      </p:sp>
    </p:spTree>
  </p:cSld>
  <p:clrMapOvr>
    <a:masterClrMapping/>
  </p:clrMapOvr>
  <p:transition>
    <p:spli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Picture 483"/>
          <p:cNvPicPr>
            <a:picLocks noChangeAspect="1"/>
          </p:cNvPicPr>
          <p:nvPr/>
        </p:nvPicPr>
        <p:blipFill>
          <a:blip r:embed="rId2"/>
          <a:srcRect b="6776" l="5435" t="19952"/>
          <a:stretch/>
        </p:blipFill>
        <p:spPr>
          <a:xfrm>
            <a:off x="0" y="3714750"/>
            <a:ext cx="5154612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Text Box 485"/>
          <p:cNvSpPr txBox="1">
            <a:spLocks/>
          </p:cNvSpPr>
          <p:nvPr/>
        </p:nvSpPr>
        <p:spPr>
          <a:xfrm>
            <a:off x="0" y="6242050"/>
            <a:ext cx="5857875" cy="6159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Арена у Ниму </a:t>
            </a:r>
            <a:r>
              <a:rPr b="1" dirty="0" lang="en-US" smtClean="0" sz="1600"/>
              <a:t>(133 са 101 m, 70. год.,</a:t>
            </a:r>
          </a:p>
          <a:p>
            <a:pPr indent="0" marL="0"/>
            <a:r>
              <a:rPr b="1" dirty="0" lang="en-US" smtClean="0" sz="1600"/>
              <a:t> 24.000 глед.) </a:t>
            </a:r>
          </a:p>
        </p:txBody>
      </p:sp>
      <p:pic>
        <p:nvPicPr>
          <p:cNvPr id="486" name="Picture 48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116012" y="333375"/>
            <a:ext cx="6981825" cy="32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Text Box 488"/>
          <p:cNvSpPr txBox="1">
            <a:spLocks/>
          </p:cNvSpPr>
          <p:nvPr/>
        </p:nvSpPr>
        <p:spPr>
          <a:xfrm>
            <a:off x="3995737" y="0"/>
            <a:ext cx="711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НИМ</a:t>
            </a:r>
          </a:p>
        </p:txBody>
      </p:sp>
      <p:pic>
        <p:nvPicPr>
          <p:cNvPr id="489" name="Picture 48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027612" y="4214812"/>
            <a:ext cx="4116387" cy="264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 Box 49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92" name="Picture 492"/>
          <p:cNvPicPr>
            <a:picLocks noChangeAspect="1"/>
          </p:cNvPicPr>
          <p:nvPr/>
        </p:nvPicPr>
        <p:blipFill>
          <a:blip r:embed="rId2"/>
          <a:srcRect b="2679" l="2940" r="2966" t="2171"/>
          <a:stretch/>
        </p:blipFill>
        <p:spPr>
          <a:xfrm>
            <a:off x="0" y="0"/>
            <a:ext cx="4716462" cy="52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Picture 494"/>
          <p:cNvPicPr>
            <a:picLocks noChangeAspect="1"/>
          </p:cNvPicPr>
          <p:nvPr/>
        </p:nvPicPr>
        <p:blipFill>
          <a:blip r:embed="rId3"/>
          <a:srcRect l="4478" r="3708" t="8968"/>
          <a:stretch/>
        </p:blipFill>
        <p:spPr>
          <a:xfrm>
            <a:off x="4716462" y="0"/>
            <a:ext cx="4427537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Picture 496"/>
          <p:cNvPicPr>
            <a:picLocks noChangeAspect="1"/>
          </p:cNvPicPr>
          <p:nvPr/>
        </p:nvPicPr>
        <p:blipFill>
          <a:blip r:embed="rId4"/>
          <a:srcRect b="4959" t="5458"/>
          <a:stretch/>
        </p:blipFill>
        <p:spPr>
          <a:xfrm>
            <a:off x="6264275" y="2987675"/>
            <a:ext cx="2879725" cy="387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Text Box 498"/>
          <p:cNvSpPr txBox="1">
            <a:spLocks/>
          </p:cNvSpPr>
          <p:nvPr/>
        </p:nvSpPr>
        <p:spPr>
          <a:xfrm>
            <a:off x="7412037" y="2997200"/>
            <a:ext cx="1770062" cy="8001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Катедрала </a:t>
            </a:r>
          </a:p>
          <a:p>
            <a:pPr algn="ctr" indent="0" marL="0"/>
            <a:r>
              <a:rPr b="1" dirty="0" lang="en-US" smtClean="0" sz="1400"/>
              <a:t>12-16. в. </a:t>
            </a:r>
          </a:p>
          <a:p>
            <a:pPr algn="ctr" indent="0" marL="0"/>
            <a:r>
              <a:rPr b="1" dirty="0" lang="en-US" smtClean="0" sz="1400"/>
              <a:t>Романика - готика</a:t>
            </a:r>
          </a:p>
        </p:txBody>
      </p:sp>
      <p:pic>
        <p:nvPicPr>
          <p:cNvPr id="499" name="Picture 499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059112" y="4427537"/>
            <a:ext cx="3241675" cy="2430462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Text Box 501"/>
          <p:cNvSpPr txBox="1">
            <a:spLocks/>
          </p:cNvSpPr>
          <p:nvPr/>
        </p:nvSpPr>
        <p:spPr>
          <a:xfrm>
            <a:off x="1835150" y="5516562"/>
            <a:ext cx="1250950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Двориште</a:t>
            </a:r>
          </a:p>
          <a:p>
            <a:pPr indent="0" marL="0"/>
            <a:r>
              <a:rPr b="1" dirty="0" lang="en-US" smtClean="0" sz="1600"/>
              <a:t>Катедрале</a:t>
            </a:r>
          </a:p>
        </p:txBody>
      </p:sp>
      <p:sp>
        <p:nvSpPr>
          <p:cNvPr id="502" name="Text Box 502"/>
          <p:cNvSpPr txBox="1">
            <a:spLocks/>
          </p:cNvSpPr>
          <p:nvPr/>
        </p:nvSpPr>
        <p:spPr>
          <a:xfrm>
            <a:off x="4859337" y="3284537"/>
            <a:ext cx="13382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ЕКС ЕН</a:t>
            </a:r>
          </a:p>
          <a:p>
            <a:pPr indent="0" marL="0"/>
            <a:r>
              <a:rPr b="1" dirty="0" lang="en-US" smtClean="0"/>
              <a:t>ПРОВАНС</a:t>
            </a:r>
          </a:p>
        </p:txBody>
      </p:sp>
    </p:spTree>
  </p:cSld>
  <p:clrMapOvr>
    <a:masterClrMapping/>
  </p:clrMapOvr>
  <p:transition>
    <p:spli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 Box 50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04" name="Text Box 50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05" name="Picture 5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9144000" cy="5146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Text Box 507"/>
          <p:cNvSpPr>
            <a:spLocks/>
          </p:cNvSpPr>
          <p:nvPr/>
        </p:nvSpPr>
        <p:spPr>
          <a:xfrm>
            <a:off x="3419475" y="5589587"/>
            <a:ext cx="196056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Екс ен Прованс</a:t>
            </a:r>
          </a:p>
        </p:txBody>
      </p:sp>
    </p:spTree>
  </p:cSld>
  <p:clrMapOvr>
    <a:masterClrMapping/>
  </p:clrMapOvr>
  <p:transition>
    <p:spli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 Box 50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09" name="Picture 50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076825" cy="33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Picture 51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84662" y="4149725"/>
            <a:ext cx="4859337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Picture 51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4149725"/>
            <a:ext cx="4329112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Picture 51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054600" y="333375"/>
            <a:ext cx="4089400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Text Box 517"/>
          <p:cNvSpPr txBox="1">
            <a:spLocks/>
          </p:cNvSpPr>
          <p:nvPr/>
        </p:nvSpPr>
        <p:spPr>
          <a:xfrm>
            <a:off x="3059112" y="3644900"/>
            <a:ext cx="1958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Екс ен Прованс</a:t>
            </a:r>
          </a:p>
        </p:txBody>
      </p:sp>
    </p:spTree>
  </p:cSld>
  <p:clrMapOvr>
    <a:masterClrMapping/>
  </p:clrMapOvr>
  <p:transition>
    <p:spli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spect="1"/>
          </p:cNvPicPr>
          <p:nvPr/>
        </p:nvPicPr>
        <p:blipFill>
          <a:blip r:embed="rId2"/>
          <a:srcRect t="28824"/>
          <a:stretch/>
        </p:blipFill>
        <p:spPr>
          <a:xfrm>
            <a:off x="0" y="0"/>
            <a:ext cx="4859337" cy="259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 Box 102"/>
          <p:cNvSpPr txBox="1">
            <a:spLocks/>
          </p:cNvSpPr>
          <p:nvPr/>
        </p:nvSpPr>
        <p:spPr>
          <a:xfrm>
            <a:off x="1331912" y="0"/>
            <a:ext cx="2720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Обала код Ст. Рафаела</a:t>
            </a:r>
          </a:p>
        </p:txBody>
      </p:sp>
      <p:pic>
        <p:nvPicPr>
          <p:cNvPr id="103" name="Picture 103"/>
          <p:cNvPicPr>
            <a:picLocks noChangeAspect="1"/>
          </p:cNvPicPr>
          <p:nvPr/>
        </p:nvPicPr>
        <p:blipFill>
          <a:blip r:embed="rId3"/>
          <a:srcRect t="22350"/>
          <a:stretch/>
        </p:blipFill>
        <p:spPr>
          <a:xfrm>
            <a:off x="0" y="4149725"/>
            <a:ext cx="9144000" cy="2500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ext Box 105"/>
          <p:cNvSpPr txBox="1">
            <a:spLocks/>
          </p:cNvSpPr>
          <p:nvPr/>
        </p:nvSpPr>
        <p:spPr>
          <a:xfrm>
            <a:off x="1403350" y="4221162"/>
            <a:ext cx="21320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2"/>
                </a:solidFill>
              </a:rPr>
              <a:t>Обала код Тулона</a:t>
            </a:r>
          </a:p>
        </p:txBody>
      </p:sp>
      <p:pic>
        <p:nvPicPr>
          <p:cNvPr id="106" name="Picture 10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165600" y="1196975"/>
            <a:ext cx="4978400" cy="334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ext Box 108"/>
          <p:cNvSpPr txBox="1">
            <a:spLocks/>
          </p:cNvSpPr>
          <p:nvPr/>
        </p:nvSpPr>
        <p:spPr>
          <a:xfrm>
            <a:off x="4859337" y="2492375"/>
            <a:ext cx="18907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Обала код Кана</a:t>
            </a:r>
          </a:p>
        </p:txBody>
      </p:sp>
    </p:spTree>
  </p:cSld>
  <p:clrMapOvr>
    <a:masterClrMapping/>
  </p:clrMapOvr>
  <p:transition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Text Box 111"/>
          <p:cNvSpPr txBox="1">
            <a:spLocks/>
          </p:cNvSpPr>
          <p:nvPr/>
        </p:nvSpPr>
        <p:spPr>
          <a:xfrm>
            <a:off x="395287" y="692150"/>
            <a:ext cx="1728787" cy="1662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700">
                <a:solidFill>
                  <a:srgbClr val="0000F2"/>
                </a:solidFill>
              </a:rPr>
              <a:t>Медитеранска</a:t>
            </a:r>
          </a:p>
          <a:p>
            <a:pPr indent="0" marL="0"/>
            <a:r>
              <a:rPr b="1" dirty="0" lang="en-US" smtClean="0" sz="1700">
                <a:solidFill>
                  <a:srgbClr val="0000F2"/>
                </a:solidFill>
              </a:rPr>
              <a:t>вегетација, </a:t>
            </a:r>
          </a:p>
          <a:p>
            <a:pPr indent="0" marL="0"/>
            <a:r>
              <a:rPr b="1" dirty="0" lang="en-US" smtClean="0" sz="1700">
                <a:solidFill>
                  <a:srgbClr val="0000F2"/>
                </a:solidFill>
              </a:rPr>
              <a:t>примери</a:t>
            </a:r>
          </a:p>
          <a:p>
            <a:pPr indent="0" marL="0"/>
            <a:r>
              <a:rPr b="1" dirty="0" lang="en-US" smtClean="0" sz="1700">
                <a:solidFill>
                  <a:srgbClr val="0000F2"/>
                </a:solidFill>
              </a:rPr>
              <a:t>обрадиве и </a:t>
            </a:r>
          </a:p>
          <a:p>
            <a:pPr indent="0" marL="0"/>
            <a:r>
              <a:rPr b="1" dirty="0" lang="en-US" smtClean="0" sz="1700">
                <a:solidFill>
                  <a:srgbClr val="0000F2"/>
                </a:solidFill>
              </a:rPr>
              <a:t>уређене </a:t>
            </a:r>
          </a:p>
          <a:p>
            <a:pPr indent="0" marL="0"/>
            <a:r>
              <a:rPr b="1" dirty="0" lang="en-US" smtClean="0" sz="1700">
                <a:solidFill>
                  <a:srgbClr val="0000F2"/>
                </a:solidFill>
              </a:rPr>
              <a:t>површине.</a:t>
            </a:r>
          </a:p>
        </p:txBody>
      </p:sp>
      <p:pic>
        <p:nvPicPr>
          <p:cNvPr id="112" name="Picture 11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87900" y="3590925"/>
            <a:ext cx="4356100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4332287"/>
            <a:ext cx="4500562" cy="25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603875" y="333375"/>
            <a:ext cx="3540125" cy="26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Box 118"/>
          <p:cNvSpPr txBox="1">
            <a:spLocks/>
          </p:cNvSpPr>
          <p:nvPr/>
        </p:nvSpPr>
        <p:spPr>
          <a:xfrm>
            <a:off x="0" y="188912"/>
            <a:ext cx="9144000" cy="7381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400"/>
              <a:t>КУЛТУРНО-ЦИВИЛИЗАЦИЈСКИ ЦИКЛУСИ У МЕДИТЕРАНУ</a:t>
            </a:r>
          </a:p>
          <a:p>
            <a:pPr algn="ctr" indent="0" marL="0"/>
            <a:r>
              <a:rPr b="1" dirty="0" lang="en-US" smtClean="0">
                <a:solidFill>
                  <a:srgbClr val="FF0000"/>
                </a:solidFill>
              </a:rPr>
              <a:t>(КОЈИ ЦИКЛУСИ СУ ЗНАЧАЈНИ ЗА ФРАНЦУСКИ МЕДИЕРАН?)</a:t>
            </a:r>
          </a:p>
        </p:txBody>
      </p:sp>
      <p:sp>
        <p:nvSpPr>
          <p:cNvPr id="119" name="Text Box 119"/>
          <p:cNvSpPr txBox="1">
            <a:spLocks/>
          </p:cNvSpPr>
          <p:nvPr/>
        </p:nvSpPr>
        <p:spPr>
          <a:xfrm>
            <a:off x="0" y="1000125"/>
            <a:ext cx="9396412" cy="53546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-342900" marL="342900">
              <a:buFontTx/>
              <a:buAutoNum type="arabicPeriod"/>
            </a:pPr>
            <a:r>
              <a:rPr b="1" dirty="0" lang="en-US" smtClean="0">
                <a:solidFill>
                  <a:srgbClr val="FFFF00"/>
                </a:solidFill>
              </a:rPr>
              <a:t>ПРАИСТОРИЈА – ДО МЕТАЛНОГ ДОБА </a:t>
            </a:r>
            <a:r>
              <a:rPr b="1" dirty="0" lang="en-US" smtClean="0" sz="1700">
                <a:solidFill>
                  <a:srgbClr val="FFFF00"/>
                </a:solidFill>
              </a:rPr>
              <a:t>(најстарија налазишта, пећине, </a:t>
            </a:r>
          </a:p>
          <a:p>
            <a:pPr indent="-342900" marL="342900"/>
            <a:r>
              <a:rPr b="1" dirty="0" lang="en-US" smtClean="0" sz="1700">
                <a:solidFill>
                  <a:srgbClr val="FFFF00"/>
                </a:solidFill>
              </a:rPr>
              <a:t>             Блиски исток, Мала Азија, 3.500-3000. п.н.е. бронзано, око 1.200. гвоздено)</a:t>
            </a:r>
          </a:p>
          <a:p>
            <a:pPr indent="-342900" marL="342900">
              <a:buFontTx/>
              <a:buAutoNum type="arabicPeriod"/>
            </a:pPr>
            <a:endParaRPr b="1" dirty="0" lang="en-US" smtClean="0">
              <a:solidFill>
                <a:srgbClr val="FFFF00"/>
              </a:solidFill>
            </a:endParaRPr>
          </a:p>
          <a:p>
            <a:pPr indent="-342900" marL="342900"/>
            <a:r>
              <a:rPr b="1" dirty="0" lang="en-US" smtClean="0">
                <a:solidFill>
                  <a:srgbClr val="FFFF00"/>
                </a:solidFill>
              </a:rPr>
              <a:t>2.  БЛИСКИ ИСТОК – ЛЕВАНТ </a:t>
            </a:r>
          </a:p>
          <a:p>
            <a:pPr indent="-342900" marL="342900">
              <a:buFontTx/>
              <a:buAutoNum type="arabicPeriod"/>
            </a:pPr>
            <a:endParaRPr b="1" dirty="0" lang="en-US" smtClean="0">
              <a:solidFill>
                <a:srgbClr val="FFFF00"/>
              </a:solidFill>
            </a:endParaRPr>
          </a:p>
          <a:p>
            <a:pPr indent="-342900" marL="342900"/>
            <a:r>
              <a:rPr b="1" dirty="0" lang="en-US" smtClean="0">
                <a:solidFill>
                  <a:srgbClr val="FFFF00"/>
                </a:solidFill>
              </a:rPr>
              <a:t>3.  ЈОНСКИ (ГРЧКИ)</a:t>
            </a:r>
          </a:p>
          <a:p>
            <a:pPr indent="-342900" marL="342900">
              <a:buFontTx/>
              <a:buAutoNum type="arabicPeriod"/>
            </a:pPr>
            <a:endParaRPr b="1" dirty="0" lang="en-US" smtClean="0">
              <a:solidFill>
                <a:srgbClr val="FFFF00"/>
              </a:solidFill>
            </a:endParaRPr>
          </a:p>
          <a:p>
            <a:pPr indent="-342900" marL="342900"/>
            <a:r>
              <a:rPr b="1" dirty="0" lang="en-US" smtClean="0">
                <a:solidFill>
                  <a:srgbClr val="FFFF00"/>
                </a:solidFill>
              </a:rPr>
              <a:t>4.  РИМСКИ</a:t>
            </a:r>
          </a:p>
          <a:p>
            <a:pPr indent="-342900" marL="342900">
              <a:buFontTx/>
              <a:buAutoNum type="arabicPeriod"/>
            </a:pPr>
            <a:endParaRPr b="1" dirty="0" lang="en-US" smtClean="0">
              <a:solidFill>
                <a:srgbClr val="FFFF00"/>
              </a:solidFill>
            </a:endParaRPr>
          </a:p>
          <a:p>
            <a:pPr indent="-342900" marL="342900"/>
            <a:r>
              <a:rPr b="1" dirty="0" lang="en-US" smtClean="0">
                <a:solidFill>
                  <a:srgbClr val="FFFF00"/>
                </a:solidFill>
              </a:rPr>
              <a:t>5.  ВИЗАНТИЈСКИ</a:t>
            </a:r>
          </a:p>
          <a:p>
            <a:pPr indent="-342900" marL="342900">
              <a:buFontTx/>
              <a:buAutoNum type="arabicPeriod"/>
            </a:pPr>
            <a:endParaRPr b="1" dirty="0" lang="en-US" smtClean="0">
              <a:solidFill>
                <a:srgbClr val="FFFF00"/>
              </a:solidFill>
            </a:endParaRPr>
          </a:p>
          <a:p>
            <a:pPr indent="-342900" marL="342900"/>
            <a:r>
              <a:rPr b="1" dirty="0" lang="en-US" smtClean="0">
                <a:solidFill>
                  <a:srgbClr val="FFFF00"/>
                </a:solidFill>
              </a:rPr>
              <a:t>6.  АРАПСКИ</a:t>
            </a:r>
          </a:p>
          <a:p>
            <a:pPr indent="-342900" marL="342900">
              <a:buFontTx/>
              <a:buAutoNum type="arabicPeriod"/>
            </a:pPr>
            <a:endParaRPr b="1" dirty="0" lang="en-US" smtClean="0">
              <a:solidFill>
                <a:srgbClr val="FFFF00"/>
              </a:solidFill>
            </a:endParaRPr>
          </a:p>
          <a:p>
            <a:pPr indent="-342900" marL="342900"/>
            <a:r>
              <a:rPr b="1" dirty="0" lang="en-US" smtClean="0">
                <a:solidFill>
                  <a:srgbClr val="FFFF00"/>
                </a:solidFill>
              </a:rPr>
              <a:t>7.  ТУРСКИ</a:t>
            </a:r>
          </a:p>
          <a:p>
            <a:pPr indent="-342900" marL="342900">
              <a:buFontTx/>
              <a:buAutoNum type="arabicPeriod"/>
            </a:pPr>
            <a:endParaRPr b="1" dirty="0" lang="en-US" smtClean="0">
              <a:solidFill>
                <a:srgbClr val="FFFF00"/>
              </a:solidFill>
            </a:endParaRPr>
          </a:p>
          <a:p>
            <a:pPr indent="-342900" marL="342900"/>
            <a:r>
              <a:rPr b="1" dirty="0" lang="en-US" smtClean="0">
                <a:solidFill>
                  <a:srgbClr val="FFFF00"/>
                </a:solidFill>
              </a:rPr>
              <a:t>8.  ОД 16. ВЕКА ДО ОТВАРАЊА СУЕЦКОГ КАНАЛА</a:t>
            </a:r>
          </a:p>
          <a:p>
            <a:pPr indent="-342900" marL="342900">
              <a:buFontTx/>
              <a:buAutoNum type="arabicPeriod"/>
            </a:pPr>
            <a:endParaRPr b="1" dirty="0" lang="en-US" smtClean="0">
              <a:solidFill>
                <a:srgbClr val="FFFF00"/>
              </a:solidFill>
            </a:endParaRPr>
          </a:p>
          <a:p>
            <a:pPr indent="-342900" marL="342900"/>
            <a:r>
              <a:rPr b="1" dirty="0" lang="en-US" smtClean="0">
                <a:solidFill>
                  <a:srgbClr val="FFFF00"/>
                </a:solidFill>
              </a:rPr>
              <a:t>9.  ОД ИДУСТРИЈАЛИЗАЦИЈЕ ДО ДАНАС</a:t>
            </a:r>
          </a:p>
          <a:p>
            <a:pPr indent="-342900" marL="342900"/>
            <a:endParaRPr b="1" dirty="0"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/>
  </p:transition>
</p:sld>
</file>

<file path=ppt/theme/theme1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3399"/>
      </a:lt1>
      <a:dk2>
        <a:srgbClr val="E5E5FF"/>
      </a:dk2>
      <a:lt2>
        <a:srgbClr val="000514"/>
      </a:lt2>
      <a:accent1>
        <a:srgbClr val="0099CC"/>
      </a:accent1>
      <a:accent2>
        <a:srgbClr val="A886E0"/>
      </a:accent2>
      <a:accent3>
        <a:srgbClr val="003399"/>
      </a:accent3>
      <a:accent4>
        <a:srgbClr val="0099CC"/>
      </a:accent4>
      <a:accent5>
        <a:srgbClr val="A886E0"/>
      </a:accent5>
      <a:accent6>
        <a:srgbClr val="003399"/>
      </a:accent6>
      <a:hlink>
        <a:srgbClr val="FFCC00"/>
      </a:hlink>
      <a:folHlink>
        <a:srgbClr val="FFFFC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Office">
      <a:dk1>
        <a:srgbClr val="FFFFFF"/>
      </a:dk1>
      <a:lt1>
        <a:srgbClr val="003399"/>
      </a:lt1>
      <a:dk2>
        <a:srgbClr val="E5E5FF"/>
      </a:dk2>
      <a:lt2>
        <a:srgbClr val="000514"/>
      </a:lt2>
      <a:accent1>
        <a:srgbClr val="0099CC"/>
      </a:accent1>
      <a:accent2>
        <a:srgbClr val="A886E0"/>
      </a:accent2>
      <a:accent3>
        <a:srgbClr val="003399"/>
      </a:accent3>
      <a:accent4>
        <a:srgbClr val="0099CC"/>
      </a:accent4>
      <a:accent5>
        <a:srgbClr val="A886E0"/>
      </a:accent5>
      <a:accent6>
        <a:srgbClr val="003399"/>
      </a:accent6>
      <a:hlink>
        <a:srgbClr val="FFCC00"/>
      </a:hlink>
      <a:folHlink>
        <a:srgbClr val="FFFFC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865</Words>
  <Paragraphs>265</Paragraphs>
  <Slides>65</Slides>
  <Notes>0</Notes>
  <TotalTime>0</TotalTime>
  <HiddenSlides>0</HiddenSlides>
  <ScaleCrop>false</ScaleCrop>
  <HyperlinksChanged>false</HyperlinksChanged>
  <Application>Microsoft Office PowerPoint</Application>
  <PresentationFormat/>
</Properties>
</file>