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5"/>
    <p:sldMasterId id="2147483671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lvl1pPr algn="l" defTabSz="914400" fontAlgn="base" indent="0" marL="0" rtl="0">
      <a:lnSpc>
        <a:spcPct val="100000"/>
      </a:lnSpc>
      <a:spcBef>
        <a:spcPct val="0"/>
      </a:spcBef>
      <a:spcAft>
        <a:spcPct val="0"/>
      </a:spcAft>
      <a:buNone/>
      <a:defRPr b="0" baseline="0" dirty="0" i="0" lang="en-US" smtClean="0" sz="1800" u="none">
        <a:solidFill>
          <a:schemeClr val="tx1"/>
        </a:solidFill>
        <a:latin charset="0" typeface="Arial"/>
      </a:defRPr>
    </a:lvl1pPr>
    <a:lvl2pPr indent="0" marL="4572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2pPr>
    <a:lvl3pPr indent="0" marL="9144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3pPr>
    <a:lvl4pPr indent="0" marL="13716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4pPr>
    <a:lvl5pPr indent="0" marL="18288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/>
    <p:restoredTop sz="94660"/>
  </p:normalViewPr>
</p:viewPr>
</file>

<file path=ppt/_rels/presentation.xml.rels><?xml version="1.0" encoding="UTF-8" standalone="yes"?><Relationships xmlns="http://schemas.openxmlformats.org/package/2006/relationships"><Relationship Id="rId21" Target="slides/slide15.xml" Type="http://schemas.openxmlformats.org/officeDocument/2006/relationships/slide"/><Relationship Id="rId19" Target="slides/slide13.xml" Type="http://schemas.openxmlformats.org/officeDocument/2006/relationships/slide"/><Relationship Id="rId20" Target="slides/slide14.xml" Type="http://schemas.openxmlformats.org/officeDocument/2006/relationships/slide"/><Relationship Id="rId18" Target="slides/slide12.xml" Type="http://schemas.openxmlformats.org/officeDocument/2006/relationships/slide"/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14" Target="slides/slide8.xml" Type="http://schemas.openxmlformats.org/officeDocument/2006/relationships/slide"/><Relationship Id="rId13" Target="slides/slide7.xml" Type="http://schemas.openxmlformats.org/officeDocument/2006/relationships/slide"/><Relationship Id="rId12" Target="slides/slide6.xml" Type="http://schemas.openxmlformats.org/officeDocument/2006/relationships/slide"/><Relationship Id="rId11" Target="slides/slide5.xml" Type="http://schemas.openxmlformats.org/officeDocument/2006/relationships/slide"/><Relationship Id="rId10" Target="slides/slide4.xml" Type="http://schemas.openxmlformats.org/officeDocument/2006/relationships/slide"/><Relationship Id="rId9" Target="slides/slide3.xml" Type="http://schemas.openxmlformats.org/officeDocument/2006/relationships/slide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slideMasters/slideMaster2.xml" Type="http://schemas.openxmlformats.org/officeDocument/2006/relationships/slide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7.xml" Type="http://schemas.openxmlformats.org/officeDocument/2006/relationships/slide"/><Relationship Id="rId2" Target="viewProps.xml" Type="http://schemas.openxmlformats.org/officeDocument/2006/relationships/viewProps"/><Relationship Id="rId22" Target="slides/slide16.xml" Type="http://schemas.openxmlformats.org/officeDocument/2006/relationships/slide"/><Relationship Id="rId1" Target="theme/theme2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_rels/slideMaster2.xml.rels><?xml version="1.0" encoding="UTF-8" standalone="yes"?><Relationships xmlns="http://schemas.openxmlformats.org/package/2006/relationships"><Relationship Id="rId12" Target="../slideLayouts/slideLayout22.xml" Type="http://schemas.openxmlformats.org/officeDocument/2006/relationships/slideLayout"/><Relationship Id="rId11" Target="../slideLayouts/slideLayout21.xml" Type="http://schemas.openxmlformats.org/officeDocument/2006/relationships/slideLayout"/><Relationship Id="rId10" Target="../slideLayouts/slideLayout20.xml" Type="http://schemas.openxmlformats.org/officeDocument/2006/relationships/slideLayout"/><Relationship Id="rId9" Target="../slideLayouts/slideLayout19.xml" Type="http://schemas.openxmlformats.org/officeDocument/2006/relationships/slideLayout"/><Relationship Id="rId8" Target="../slideLayouts/slideLayout18.xml" Type="http://schemas.openxmlformats.org/officeDocument/2006/relationships/slideLayout"/><Relationship Id="rId7" Target="../slideLayouts/slideLayout17.xml" Type="http://schemas.openxmlformats.org/officeDocument/2006/relationships/slideLayout"/><Relationship Id="rId6" Target="../slideLayouts/slideLayout16.xml" Type="http://schemas.openxmlformats.org/officeDocument/2006/relationships/slideLayout"/><Relationship Id="rId5" Target="../slideLayouts/slideLayout15.xml" Type="http://schemas.openxmlformats.org/officeDocument/2006/relationships/slideLayout"/><Relationship Id="rId4" Target="../slideLayouts/slideLayout14.xml" Type="http://schemas.openxmlformats.org/officeDocument/2006/relationships/slideLayout"/><Relationship Id="rId3" Target="../slideLayouts/slideLayout13.xml" Type="http://schemas.openxmlformats.org/officeDocument/2006/relationships/slideLayout"/><Relationship Id="rId2" Target="../slideLayouts/slideLayout12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" name="Group 1"/>
          <p:cNvGrpSpPr>
            <a:grpSpLocks noChangeAspect="0" noGrp="0" noMove="0" noRot="0" noSelect="0" noUngrp="0"/>
          </p:cNvGrpSpPr>
          <p:nvPr/>
        </p:nvGrpSpPr>
        <p:grpSpPr>
          <a:xfrm>
            <a:off x="0" y="0"/>
            <a:ext cx="9142412" cy="6856412"/>
            <a:chOff x="0" y="0"/>
            <a:chExt cx="5759" cy="4319"/>
          </a:xfrm>
        </p:grpSpPr>
        <p:sp>
          <p:nvSpPr>
            <p:cNvPr id="2" name="Text Box 2"/>
            <p:cNvSpPr>
              <a:spLocks/>
            </p:cNvSpPr>
            <p:nvPr/>
          </p:nvSpPr>
          <p:spPr>
            <a:xfrm>
              <a:off x="0" y="0"/>
              <a:ext cx="5758" cy="1043"/>
            </a:xfrm>
            <a:custGeom>
              <a:avLst/>
              <a:gdLst/>
              <a:ahLst/>
              <a:cxnLst/>
              <a:rect b="b" l="0" r="r" t="0"/>
              <a:pathLst>
                <a:path h="1043" w="5740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47476B">
                    <a:alpha val="99998"/>
                  </a:srgbClr>
                </a:gs>
              </a:gsLst>
              <a:lin ang="5400000" scaled="1"/>
            </a:gradFill>
            <a:ln>
              <a:noFill/>
            </a:ln>
          </p:spPr>
        </p:sp>
        <p:grpSp>
          <p:nvGrpSpPr>
            <p:cNvPr id="3" name="Group 3"/>
            <p:cNvGrpSpPr>
              <a:grpSpLocks noChangeAspect="0" noGrp="0" noMove="0" noRot="0" noSelect="0" noUngrp="0"/>
            </p:cNvGrpSpPr>
            <p:nvPr/>
          </p:nvGrpSpPr>
          <p:grpSpPr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" name="Text Box 4"/>
              <p:cNvSpPr>
                <a:spLocks/>
              </p:cNvSpPr>
              <p:nvPr/>
            </p:nvSpPr>
            <p:spPr>
              <a:xfrm>
                <a:off x="1" y="1040"/>
                <a:ext cx="5758" cy="18"/>
              </a:xfrm>
              <a:custGeom>
                <a:avLst/>
                <a:gdLst/>
                <a:ahLst/>
                <a:cxnLst/>
                <a:rect b="b" l="0" r="r" t="0"/>
                <a:pathLst>
                  <a:path h="18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5" name="Text Box 5"/>
              <p:cNvSpPr>
                <a:spLocks/>
              </p:cNvSpPr>
              <p:nvPr/>
            </p:nvSpPr>
            <p:spPr>
              <a:xfrm>
                <a:off x="0" y="3988"/>
                <a:ext cx="5758" cy="42"/>
              </a:xfrm>
              <a:custGeom>
                <a:avLst/>
                <a:gdLst/>
                <a:ahLst/>
                <a:cxnLst/>
                <a:rect b="b" l="0" r="r" t="0"/>
                <a:pathLst>
                  <a:path h="42" w="5740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56590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6" name="Text Box 6"/>
              <p:cNvSpPr>
                <a:spLocks/>
              </p:cNvSpPr>
              <p:nvPr/>
            </p:nvSpPr>
            <p:spPr>
              <a:xfrm>
                <a:off x="0" y="3665"/>
                <a:ext cx="5758" cy="30"/>
              </a:xfrm>
              <a:custGeom>
                <a:avLst/>
                <a:gdLst/>
                <a:ahLst/>
                <a:cxnLst/>
                <a:rect b="b" l="0" r="r" t="0"/>
                <a:pathLst>
                  <a:path h="30" w="574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56590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7" name="Text Box 7"/>
              <p:cNvSpPr>
                <a:spLocks/>
              </p:cNvSpPr>
              <p:nvPr/>
            </p:nvSpPr>
            <p:spPr>
              <a:xfrm>
                <a:off x="0" y="3364"/>
                <a:ext cx="5758" cy="30"/>
              </a:xfrm>
              <a:custGeom>
                <a:avLst/>
                <a:gdLst/>
                <a:ahLst/>
                <a:cxnLst/>
                <a:rect b="b" l="0" r="r" t="0"/>
                <a:pathLst>
                  <a:path h="30" w="574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8" name="Text Box 8"/>
              <p:cNvSpPr>
                <a:spLocks/>
              </p:cNvSpPr>
              <p:nvPr/>
            </p:nvSpPr>
            <p:spPr>
              <a:xfrm>
                <a:off x="0" y="3105"/>
                <a:ext cx="5758" cy="31"/>
              </a:xfrm>
              <a:custGeom>
                <a:avLst/>
                <a:gdLst/>
                <a:ahLst/>
                <a:cxnLst/>
                <a:rect b="b" l="0" r="r" t="0"/>
                <a:pathLst>
                  <a:path h="30" w="574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9" name="Text Box 9"/>
              <p:cNvSpPr>
                <a:spLocks/>
              </p:cNvSpPr>
              <p:nvPr/>
            </p:nvSpPr>
            <p:spPr>
              <a:xfrm>
                <a:off x="0" y="2859"/>
                <a:ext cx="5758" cy="36"/>
              </a:xfrm>
              <a:custGeom>
                <a:avLst/>
                <a:gdLst/>
                <a:ahLst/>
                <a:cxnLst/>
                <a:rect b="b" l="0" r="r" t="0"/>
                <a:pathLst>
                  <a:path h="36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E5E86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0" name="Text Box 10"/>
              <p:cNvSpPr>
                <a:spLocks/>
              </p:cNvSpPr>
              <p:nvPr/>
            </p:nvSpPr>
            <p:spPr>
              <a:xfrm>
                <a:off x="0" y="2644"/>
                <a:ext cx="5758" cy="30"/>
              </a:xfrm>
              <a:custGeom>
                <a:avLst/>
                <a:gdLst/>
                <a:ahLst/>
                <a:cxnLst/>
                <a:rect b="b" l="0" r="r" t="0"/>
                <a:pathLst>
                  <a:path h="30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E5E86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1" name="Text Box 11"/>
              <p:cNvSpPr>
                <a:spLocks/>
              </p:cNvSpPr>
              <p:nvPr/>
            </p:nvSpPr>
            <p:spPr>
              <a:xfrm>
                <a:off x="0" y="2433"/>
                <a:ext cx="5758" cy="36"/>
              </a:xfrm>
              <a:custGeom>
                <a:avLst/>
                <a:gdLst/>
                <a:ahLst/>
                <a:cxnLst/>
                <a:rect b="b" l="0" r="r" t="0"/>
                <a:pathLst>
                  <a:path h="36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B5B82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2" name="Text Box 12"/>
              <p:cNvSpPr>
                <a:spLocks/>
              </p:cNvSpPr>
              <p:nvPr/>
            </p:nvSpPr>
            <p:spPr>
              <a:xfrm>
                <a:off x="0" y="2259"/>
                <a:ext cx="5758" cy="24"/>
              </a:xfrm>
              <a:custGeom>
                <a:avLst/>
                <a:gdLst/>
                <a:ahLst/>
                <a:cxnLst/>
                <a:rect b="b" l="0" r="r" t="0"/>
                <a:pathLst>
                  <a:path h="24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B5B82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3" name="Text Box 13"/>
              <p:cNvSpPr>
                <a:spLocks/>
              </p:cNvSpPr>
              <p:nvPr/>
            </p:nvSpPr>
            <p:spPr>
              <a:xfrm>
                <a:off x="0" y="2090"/>
                <a:ext cx="5758" cy="24"/>
              </a:xfrm>
              <a:custGeom>
                <a:avLst/>
                <a:gdLst/>
                <a:ahLst/>
                <a:cxnLst/>
                <a:rect b="b" l="0" r="r" t="0"/>
                <a:pathLst>
                  <a:path h="24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4" name="Text Box 14"/>
              <p:cNvSpPr>
                <a:spLocks/>
              </p:cNvSpPr>
              <p:nvPr/>
            </p:nvSpPr>
            <p:spPr>
              <a:xfrm>
                <a:off x="0" y="1928"/>
                <a:ext cx="5758" cy="24"/>
              </a:xfrm>
              <a:custGeom>
                <a:avLst/>
                <a:gdLst/>
                <a:ahLst/>
                <a:cxnLst/>
                <a:rect b="b" l="0" r="r" t="0"/>
                <a:pathLst>
                  <a:path h="24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5" name="Text Box 15"/>
              <p:cNvSpPr>
                <a:spLocks/>
              </p:cNvSpPr>
              <p:nvPr/>
            </p:nvSpPr>
            <p:spPr>
              <a:xfrm>
                <a:off x="0" y="1645"/>
                <a:ext cx="5758" cy="12"/>
              </a:xfrm>
              <a:custGeom>
                <a:avLst/>
                <a:gdLst/>
                <a:ahLst/>
                <a:cxnLst/>
                <a:rect b="b" l="0" r="r" t="0"/>
                <a:pathLst>
                  <a:path h="12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6" name="Text Box 16"/>
              <p:cNvSpPr>
                <a:spLocks/>
              </p:cNvSpPr>
              <p:nvPr/>
            </p:nvSpPr>
            <p:spPr>
              <a:xfrm>
                <a:off x="0" y="1778"/>
                <a:ext cx="5758" cy="24"/>
              </a:xfrm>
              <a:custGeom>
                <a:avLst/>
                <a:gdLst/>
                <a:ahLst/>
                <a:cxnLst/>
                <a:rect b="b" l="0" r="r" t="0"/>
                <a:pathLst>
                  <a:path h="24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7" name="Text Box 17"/>
              <p:cNvSpPr>
                <a:spLocks/>
              </p:cNvSpPr>
              <p:nvPr/>
            </p:nvSpPr>
            <p:spPr>
              <a:xfrm>
                <a:off x="0" y="1520"/>
                <a:ext cx="5758" cy="12"/>
              </a:xfrm>
              <a:custGeom>
                <a:avLst/>
                <a:gdLst/>
                <a:ahLst/>
                <a:cxnLst/>
                <a:rect b="b" l="0" r="r" t="0"/>
                <a:pathLst>
                  <a:path h="12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8" name="Text Box 18"/>
              <p:cNvSpPr>
                <a:spLocks/>
              </p:cNvSpPr>
              <p:nvPr/>
            </p:nvSpPr>
            <p:spPr>
              <a:xfrm>
                <a:off x="0" y="1394"/>
                <a:ext cx="5758" cy="18"/>
              </a:xfrm>
              <a:custGeom>
                <a:avLst/>
                <a:gdLst/>
                <a:ahLst/>
                <a:cxnLst/>
                <a:rect b="b" l="0" r="r" t="0"/>
                <a:pathLst>
                  <a:path h="18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9" name="Text Box 19"/>
              <p:cNvSpPr>
                <a:spLocks/>
              </p:cNvSpPr>
              <p:nvPr/>
            </p:nvSpPr>
            <p:spPr>
              <a:xfrm>
                <a:off x="0" y="1280"/>
                <a:ext cx="5758" cy="18"/>
              </a:xfrm>
              <a:custGeom>
                <a:avLst/>
                <a:gdLst/>
                <a:ahLst/>
                <a:cxnLst/>
                <a:rect b="b" l="0" r="r" t="0"/>
                <a:pathLst>
                  <a:path h="18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20" name="Text Box 20"/>
              <p:cNvSpPr>
                <a:spLocks/>
              </p:cNvSpPr>
              <p:nvPr/>
            </p:nvSpPr>
            <p:spPr>
              <a:xfrm>
                <a:off x="0" y="1177"/>
                <a:ext cx="5758" cy="18"/>
              </a:xfrm>
              <a:custGeom>
                <a:avLst/>
                <a:gdLst/>
                <a:ahLst/>
                <a:cxnLst/>
                <a:rect b="b" l="0" r="r" t="0"/>
                <a:pathLst>
                  <a:path h="18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21" name="Text Box 21"/>
              <p:cNvSpPr>
                <a:spLocks/>
              </p:cNvSpPr>
              <p:nvPr/>
            </p:nvSpPr>
            <p:spPr>
              <a:xfrm>
                <a:off x="0" y="24"/>
                <a:ext cx="5758" cy="30"/>
              </a:xfrm>
              <a:custGeom>
                <a:avLst/>
                <a:gdLst/>
                <a:ahLst/>
                <a:cxnLst/>
                <a:rect b="b" l="0" r="r" t="0"/>
                <a:pathLst>
                  <a:path h="30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56590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22" name="Text Box 22"/>
              <p:cNvSpPr>
                <a:spLocks/>
              </p:cNvSpPr>
              <p:nvPr/>
            </p:nvSpPr>
            <p:spPr>
              <a:xfrm>
                <a:off x="0" y="186"/>
                <a:ext cx="5758" cy="24"/>
              </a:xfrm>
              <a:custGeom>
                <a:avLst/>
                <a:gdLst/>
                <a:ahLst/>
                <a:cxnLst/>
                <a:rect b="b" l="0" r="r" t="0"/>
                <a:pathLst>
                  <a:path h="24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56590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23" name="Text Box 23"/>
              <p:cNvSpPr>
                <a:spLocks/>
              </p:cNvSpPr>
              <p:nvPr/>
            </p:nvSpPr>
            <p:spPr>
              <a:xfrm>
                <a:off x="0" y="475"/>
                <a:ext cx="5758" cy="24"/>
              </a:xfrm>
              <a:custGeom>
                <a:avLst/>
                <a:gdLst/>
                <a:ahLst/>
                <a:cxnLst/>
                <a:rect b="b" l="0" r="r" t="0"/>
                <a:pathLst>
                  <a:path h="24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E5E86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24" name="Text Box 24"/>
              <p:cNvSpPr>
                <a:spLocks/>
              </p:cNvSpPr>
              <p:nvPr/>
            </p:nvSpPr>
            <p:spPr>
              <a:xfrm>
                <a:off x="0" y="337"/>
                <a:ext cx="5758" cy="24"/>
              </a:xfrm>
              <a:custGeom>
                <a:avLst/>
                <a:gdLst/>
                <a:ahLst/>
                <a:cxnLst/>
                <a:rect b="b" l="0" r="r" t="0"/>
                <a:pathLst>
                  <a:path h="24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25" name="Text Box 25"/>
              <p:cNvSpPr>
                <a:spLocks/>
              </p:cNvSpPr>
              <p:nvPr/>
            </p:nvSpPr>
            <p:spPr>
              <a:xfrm>
                <a:off x="0" y="600"/>
                <a:ext cx="5758" cy="24"/>
              </a:xfrm>
              <a:custGeom>
                <a:avLst/>
                <a:gdLst/>
                <a:ahLst/>
                <a:cxnLst/>
                <a:rect b="b" l="0" r="r" t="0"/>
                <a:pathLst>
                  <a:path h="24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26" name="Text Box 26"/>
              <p:cNvSpPr>
                <a:spLocks/>
              </p:cNvSpPr>
              <p:nvPr/>
            </p:nvSpPr>
            <p:spPr>
              <a:xfrm>
                <a:off x="0" y="727"/>
                <a:ext cx="5758" cy="18"/>
              </a:xfrm>
              <a:custGeom>
                <a:avLst/>
                <a:gdLst/>
                <a:ahLst/>
                <a:cxnLst/>
                <a:rect b="b" l="0" r="r" t="0"/>
                <a:pathLst>
                  <a:path h="18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27" name="Text Box 27"/>
              <p:cNvSpPr>
                <a:spLocks/>
              </p:cNvSpPr>
              <p:nvPr/>
            </p:nvSpPr>
            <p:spPr>
              <a:xfrm>
                <a:off x="0" y="841"/>
                <a:ext cx="5758" cy="18"/>
              </a:xfrm>
              <a:custGeom>
                <a:avLst/>
                <a:gdLst/>
                <a:ahLst/>
                <a:cxnLst/>
                <a:rect b="b" l="0" r="r" t="0"/>
                <a:pathLst>
                  <a:path h="18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28" name="Text Box 28"/>
              <p:cNvSpPr>
                <a:spLocks/>
              </p:cNvSpPr>
              <p:nvPr/>
            </p:nvSpPr>
            <p:spPr>
              <a:xfrm>
                <a:off x="0" y="943"/>
                <a:ext cx="5758" cy="18"/>
              </a:xfrm>
              <a:custGeom>
                <a:avLst/>
                <a:gdLst/>
                <a:ahLst/>
                <a:cxnLst/>
                <a:rect b="b" l="0" r="r" t="0"/>
                <a:pathLst>
                  <a:path h="18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grpSp>
            <p:nvGrpSpPr>
              <p:cNvPr id="29" name="Group 29"/>
              <p:cNvGrpSpPr>
                <a:grpSpLocks noChangeAspect="0" noGrp="0" noMove="0" noRot="0" noSelect="0" noUngrp="0"/>
              </p:cNvGrpSpPr>
              <p:nvPr/>
            </p:nvGrpSpPr>
            <p:grpSpPr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0" name="Text Box 30"/>
                <p:cNvSpPr>
                  <a:spLocks/>
                </p:cNvSpPr>
                <p:nvPr/>
              </p:nvSpPr>
              <p:spPr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42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31" name="Text Box 31"/>
                <p:cNvSpPr>
                  <a:spLocks/>
                </p:cNvSpPr>
                <p:nvPr/>
              </p:nvSpPr>
              <p:spPr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155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32" name="Text Box 32"/>
                <p:cNvSpPr>
                  <a:spLocks/>
                </p:cNvSpPr>
                <p:nvPr/>
              </p:nvSpPr>
              <p:spPr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239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33" name="Text Box 33"/>
                <p:cNvSpPr>
                  <a:spLocks/>
                </p:cNvSpPr>
                <p:nvPr/>
              </p:nvSpPr>
              <p:spPr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352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34" name="Text Box 34"/>
                <p:cNvSpPr>
                  <a:spLocks/>
                </p:cNvSpPr>
                <p:nvPr/>
              </p:nvSpPr>
              <p:spPr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449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35" name="Text Box 35"/>
                <p:cNvSpPr>
                  <a:spLocks/>
                </p:cNvSpPr>
                <p:nvPr/>
              </p:nvSpPr>
              <p:spPr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538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36" name="Text Box 36"/>
                <p:cNvSpPr>
                  <a:spLocks/>
                </p:cNvSpPr>
                <p:nvPr/>
              </p:nvSpPr>
              <p:spPr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640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37" name="Text Box 37"/>
                <p:cNvSpPr>
                  <a:spLocks/>
                </p:cNvSpPr>
                <p:nvPr/>
              </p:nvSpPr>
              <p:spPr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35" w="628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38" name="Text Box 38"/>
                <p:cNvSpPr>
                  <a:spLocks/>
                </p:cNvSpPr>
                <p:nvPr/>
              </p:nvSpPr>
              <p:spPr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155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39" name="Text Box 39"/>
                <p:cNvSpPr>
                  <a:spLocks/>
                </p:cNvSpPr>
                <p:nvPr/>
              </p:nvSpPr>
              <p:spPr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239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40" name="Text Box 40"/>
                <p:cNvSpPr>
                  <a:spLocks/>
                </p:cNvSpPr>
                <p:nvPr/>
              </p:nvSpPr>
              <p:spPr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358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41" name="Text Box 41"/>
                <p:cNvSpPr>
                  <a:spLocks/>
                </p:cNvSpPr>
                <p:nvPr/>
              </p:nvSpPr>
              <p:spPr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448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42" name="Text Box 42"/>
                <p:cNvSpPr>
                  <a:spLocks/>
                </p:cNvSpPr>
                <p:nvPr/>
              </p:nvSpPr>
              <p:spPr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539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43" name="Text Box 43"/>
                <p:cNvSpPr>
                  <a:spLocks/>
                </p:cNvSpPr>
                <p:nvPr/>
              </p:nvSpPr>
              <p:spPr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640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44" name="Text Box 44"/>
                <p:cNvSpPr>
                  <a:spLocks/>
                </p:cNvSpPr>
                <p:nvPr/>
              </p:nvSpPr>
              <p:spPr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95" w="670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</p:grpSp>
          <p:grpSp>
            <p:nvGrpSpPr>
              <p:cNvPr id="45" name="Group 45"/>
              <p:cNvGrpSpPr>
                <a:grpSpLocks noChangeAspect="0" noGrp="0" noMove="0" noRot="0" noSelect="0" noUngrp="0"/>
              </p:cNvGrpSpPr>
              <p:nvPr/>
            </p:nvGrpSpPr>
            <p:grpSpPr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46" name="Text Box 46"/>
                <p:cNvSpPr>
                  <a:spLocks/>
                </p:cNvSpPr>
                <p:nvPr/>
              </p:nvSpPr>
              <p:spPr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26" w="305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>
                    <a:alpha val="99998"/>
                  </a:schemeClr>
                </a:solidFill>
                <a:ln>
                  <a:noFill/>
                </a:ln>
              </p:spPr>
            </p:sp>
            <p:sp>
              <p:nvSpPr>
                <p:cNvPr id="47" name="Text Box 47"/>
                <p:cNvSpPr>
                  <a:spLocks/>
                </p:cNvSpPr>
                <p:nvPr/>
              </p:nvSpPr>
              <p:spPr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86" w="347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>
                    <a:alpha val="99998"/>
                  </a:schemeClr>
                </a:solidFill>
                <a:ln>
                  <a:noFill/>
                </a:ln>
              </p:spPr>
            </p:sp>
          </p:grpSp>
          <p:grpSp>
            <p:nvGrpSpPr>
              <p:cNvPr id="48" name="Group 48"/>
              <p:cNvGrpSpPr>
                <a:grpSpLocks noChangeAspect="0" noGrp="0" noMove="0" noRot="0" noSelect="0" noUngrp="0"/>
              </p:cNvGrpSpPr>
              <p:nvPr/>
            </p:nvGrpSpPr>
            <p:grpSpPr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9" name="Text Box 49"/>
                <p:cNvSpPr>
                  <a:spLocks/>
                </p:cNvSpPr>
                <p:nvPr/>
              </p:nvSpPr>
              <p:spPr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73" w="42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50" name="Text Box 50"/>
                <p:cNvSpPr>
                  <a:spLocks/>
                </p:cNvSpPr>
                <p:nvPr/>
              </p:nvSpPr>
              <p:spPr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73" w="400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51" name="Text Box 51"/>
                <p:cNvSpPr>
                  <a:spLocks/>
                </p:cNvSpPr>
                <p:nvPr/>
              </p:nvSpPr>
              <p:spPr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73" w="675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52" name="Text Box 52"/>
                <p:cNvSpPr>
                  <a:spLocks/>
                </p:cNvSpPr>
                <p:nvPr/>
              </p:nvSpPr>
              <p:spPr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80" w="1031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53" name="Text Box 53"/>
                <p:cNvSpPr>
                  <a:spLocks/>
                </p:cNvSpPr>
                <p:nvPr/>
              </p:nvSpPr>
              <p:spPr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80" w="1319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54" name="Text Box 54"/>
                <p:cNvSpPr>
                  <a:spLocks/>
                </p:cNvSpPr>
                <p:nvPr/>
              </p:nvSpPr>
              <p:spPr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73" w="401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55" name="Text Box 55"/>
                <p:cNvSpPr>
                  <a:spLocks/>
                </p:cNvSpPr>
                <p:nvPr/>
              </p:nvSpPr>
              <p:spPr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73" w="675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56" name="Text Box 56"/>
                <p:cNvSpPr>
                  <a:spLocks/>
                </p:cNvSpPr>
                <p:nvPr/>
              </p:nvSpPr>
              <p:spPr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80" w="1036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57" name="Text Box 57"/>
                <p:cNvSpPr>
                  <a:spLocks/>
                </p:cNvSpPr>
                <p:nvPr/>
              </p:nvSpPr>
              <p:spPr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80" w="1327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</p:grpSp>
          <p:sp>
            <p:nvSpPr>
              <p:cNvPr id="58" name="Text Box 58"/>
              <p:cNvSpPr>
                <a:spLocks/>
              </p:cNvSpPr>
              <p:nvPr/>
            </p:nvSpPr>
            <p:spPr>
              <a:xfrm>
                <a:off x="0" y="1039"/>
                <a:ext cx="1254" cy="2632"/>
              </a:xfrm>
              <a:custGeom>
                <a:avLst/>
                <a:gdLst/>
                <a:ahLst/>
                <a:cxnLst/>
                <a:rect b="b" l="0" r="r" t="0"/>
                <a:pathLst>
                  <a:path h="2632" w="1254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B4B6B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59" name="Text Box 59"/>
              <p:cNvSpPr>
                <a:spLocks/>
              </p:cNvSpPr>
              <p:nvPr/>
            </p:nvSpPr>
            <p:spPr>
              <a:xfrm>
                <a:off x="0" y="1039"/>
                <a:ext cx="948" cy="1676"/>
              </a:xfrm>
              <a:custGeom>
                <a:avLst/>
                <a:gdLst/>
                <a:ahLst/>
                <a:cxnLst/>
                <a:rect b="b" l="0" r="r" t="0"/>
                <a:pathLst>
                  <a:path h="1676" w="948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>
                  <a:alpha val="99998"/>
                </a:schemeClr>
              </a:solidFill>
              <a:ln>
                <a:noFill/>
              </a:ln>
            </p:spPr>
          </p:sp>
          <p:sp>
            <p:nvSpPr>
              <p:cNvPr id="60" name="Text Box 60"/>
              <p:cNvSpPr>
                <a:spLocks/>
              </p:cNvSpPr>
              <p:nvPr/>
            </p:nvSpPr>
            <p:spPr>
              <a:xfrm>
                <a:off x="0" y="1039"/>
                <a:ext cx="629" cy="937"/>
              </a:xfrm>
              <a:custGeom>
                <a:avLst/>
                <a:gdLst/>
                <a:ahLst/>
                <a:cxnLst/>
                <a:rect b="b" l="0" r="r" t="0"/>
                <a:pathLst>
                  <a:path h="937" w="629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>
                  <a:alpha val="99998"/>
                </a:schemeClr>
              </a:solidFill>
              <a:ln>
                <a:noFill/>
              </a:ln>
            </p:spPr>
          </p:sp>
          <p:sp>
            <p:nvSpPr>
              <p:cNvPr id="61" name="Text Box 61"/>
              <p:cNvSpPr>
                <a:spLocks/>
              </p:cNvSpPr>
              <p:nvPr/>
            </p:nvSpPr>
            <p:spPr>
              <a:xfrm>
                <a:off x="0" y="1039"/>
                <a:ext cx="305" cy="427"/>
              </a:xfrm>
              <a:custGeom>
                <a:avLst/>
                <a:gdLst/>
                <a:ahLst/>
                <a:cxnLst/>
                <a:rect b="b" l="0" r="r" t="0"/>
                <a:pathLst>
                  <a:path h="427" w="305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>
                  <a:alpha val="99998"/>
                </a:schemeClr>
              </a:solidFill>
              <a:ln>
                <a:noFill/>
              </a:ln>
            </p:spPr>
          </p:sp>
          <p:sp>
            <p:nvSpPr>
              <p:cNvPr id="62" name="Text Box 62"/>
              <p:cNvSpPr>
                <a:spLocks/>
              </p:cNvSpPr>
              <p:nvPr/>
            </p:nvSpPr>
            <p:spPr>
              <a:xfrm>
                <a:off x="4481" y="1039"/>
                <a:ext cx="1277" cy="2686"/>
              </a:xfrm>
              <a:custGeom>
                <a:avLst/>
                <a:gdLst/>
                <a:ahLst/>
                <a:cxnLst/>
                <a:rect b="b" l="0" r="r" t="0"/>
                <a:pathLst>
                  <a:path h="2686" w="1277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B4B6B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63" name="Text Box 63"/>
              <p:cNvSpPr>
                <a:spLocks/>
              </p:cNvSpPr>
              <p:nvPr/>
            </p:nvSpPr>
            <p:spPr>
              <a:xfrm>
                <a:off x="4770" y="1039"/>
                <a:ext cx="988" cy="1730"/>
              </a:xfrm>
              <a:custGeom>
                <a:avLst/>
                <a:gdLst/>
                <a:ahLst/>
                <a:cxnLst/>
                <a:rect b="b" l="0" r="r" t="0"/>
                <a:pathLst>
                  <a:path h="1730" w="988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>
                  <a:alpha val="99998"/>
                </a:schemeClr>
              </a:solidFill>
              <a:ln>
                <a:noFill/>
              </a:ln>
            </p:spPr>
          </p:sp>
          <p:sp>
            <p:nvSpPr>
              <p:cNvPr id="64" name="Text Box 64"/>
              <p:cNvSpPr>
                <a:spLocks/>
              </p:cNvSpPr>
              <p:nvPr/>
            </p:nvSpPr>
            <p:spPr>
              <a:xfrm>
                <a:off x="5088" y="1039"/>
                <a:ext cx="670" cy="997"/>
              </a:xfrm>
              <a:custGeom>
                <a:avLst/>
                <a:gdLst/>
                <a:ahLst/>
                <a:cxnLst/>
                <a:rect b="b" l="0" r="r" t="0"/>
                <a:pathLst>
                  <a:path h="997" w="670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>
                  <a:alpha val="99998"/>
                </a:schemeClr>
              </a:solidFill>
              <a:ln>
                <a:noFill/>
              </a:ln>
            </p:spPr>
          </p:sp>
          <p:sp>
            <p:nvSpPr>
              <p:cNvPr id="65" name="Text Box 65"/>
              <p:cNvSpPr>
                <a:spLocks/>
              </p:cNvSpPr>
              <p:nvPr/>
            </p:nvSpPr>
            <p:spPr>
              <a:xfrm>
                <a:off x="5412" y="1039"/>
                <a:ext cx="346" cy="487"/>
              </a:xfrm>
              <a:custGeom>
                <a:avLst/>
                <a:gdLst/>
                <a:ahLst/>
                <a:cxnLst/>
                <a:rect b="b" l="0" r="r" t="0"/>
                <a:pathLst>
                  <a:path h="487" w="346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>
                  <a:alpha val="99998"/>
                </a:schemeClr>
              </a:solidFill>
              <a:ln>
                <a:noFill/>
              </a:ln>
            </p:spPr>
          </p:sp>
        </p:grpSp>
      </p:grpSp>
      <p:sp>
        <p:nvSpPr>
          <p:cNvPr id="66" name="Text Box 66"/>
          <p:cNvSpPr>
            <a:spLocks/>
          </p:cNvSpPr>
          <p:nvPr>
            <p:ph type="title"/>
          </p:nvPr>
        </p:nvSpPr>
        <p:spPr>
          <a:xfrm>
            <a:off x="455612" y="273050"/>
            <a:ext cx="8226425" cy="1143000"/>
          </a:xfrm>
          <a:prstGeom prst="rect">
            <a:avLst/>
          </a:prstGeom>
          <a:ln>
            <a:noFill/>
          </a:ln>
        </p:spPr>
        <p:txBody>
          <a:bodyPr anchor="ctr" anchorCtr="1" numCol="1"/>
          <a:lstStyle/>
          <a:p>
            <a:endParaRPr/>
          </a:p>
        </p:txBody>
      </p:sp>
      <p:sp>
        <p:nvSpPr>
          <p:cNvPr id="67" name="Text Box 67"/>
          <p:cNvSpPr>
            <a:spLocks/>
          </p:cNvSpPr>
          <p:nvPr>
            <p:ph idx="2" sz="half" type="dt"/>
          </p:nvPr>
        </p:nvSpPr>
        <p:spPr>
          <a:xfrm>
            <a:off x="455612" y="6242050"/>
            <a:ext cx="2130425" cy="4746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68" name="Text Box 68"/>
          <p:cNvSpPr>
            <a:spLocks/>
          </p:cNvSpPr>
          <p:nvPr>
            <p:ph idx="3" sz="quarter" type="ftr"/>
          </p:nvPr>
        </p:nvSpPr>
        <p:spPr>
          <a:xfrm>
            <a:off x="3124200" y="6242050"/>
            <a:ext cx="2895600" cy="4746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69" name="Text Box 69"/>
          <p:cNvSpPr>
            <a:spLocks/>
          </p:cNvSpPr>
          <p:nvPr>
            <p:ph idx="4" sz="quarter" type="sldNum"/>
          </p:nvPr>
        </p:nvSpPr>
        <p:spPr>
          <a:xfrm>
            <a:off x="6553200" y="6242050"/>
            <a:ext cx="2130425" cy="4746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algn="r"/>
            <a:r>
              <a:rPr dirty="0" lang="en-US" smtClean="0" sz="1000">
                <a:effectLst>
                  <a:outerShdw algn="tl" blurRad="38100" dir="2700000" dist="38100">
                    <a:srgbClr val="C0C0C0"/>
                  </a:outerShdw>
                </a:effectLst>
              </a:rPr>
              <a:t>*</a:t>
            </a:r>
          </a:p>
        </p:txBody>
      </p:sp>
      <p:sp>
        <p:nvSpPr>
          <p:cNvPr id="70" name="Text Box 70"/>
          <p:cNvSpPr>
            <a:spLocks/>
          </p:cNvSpPr>
          <p:nvPr>
            <p:ph idx="1" type="body"/>
          </p:nvPr>
        </p:nvSpPr>
        <p:spPr>
          <a:xfrm>
            <a:off x="455612" y="1598612"/>
            <a:ext cx="8226425" cy="449738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ctr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400" u="none">
          <a:solidFill>
            <a:schemeClr val="tx2"/>
          </a:solidFill>
          <a:latin charset="0" typeface="Arial"/>
        </a:defRPr>
      </a:lvl1pPr>
    </p:titleStyle>
    <p:bodyStyle>
      <a:lvl1pPr algn="l" defTabSz="914400" fontAlgn="base" indent="-342900" marL="342900" rtl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15000"/>
        <a:buFont charset="2" pitchFamily="2" typeface="Wingdings"/>
        <a:buChar char="§"/>
        <a:defRPr b="0" baseline="0" dirty="0" i="0" lang="en-US" smtClean="0" sz="3200" u="none">
          <a:solidFill>
            <a:schemeClr val="tx1"/>
          </a:solidFill>
          <a:latin charset="0" typeface="Arial"/>
        </a:defRPr>
      </a:lvl1pPr>
      <a:lvl2pPr indent="-285750" marL="74295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15000"/>
        <a:buFont charset="2" pitchFamily="2" typeface="Wingdings"/>
        <a:buChar char="§"/>
        <a:defRPr b="0" dirty="0" i="0" lang="en-US" smtClean="0" sz="2800" u="none">
          <a:solidFill>
            <a:schemeClr val="tx1"/>
          </a:solidFill>
          <a:latin charset="0" typeface="Arial"/>
        </a:defRPr>
      </a:lvl2pPr>
      <a:lvl3pPr indent="-228600" marL="114300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15000"/>
        <a:buFont charset="2" pitchFamily="2" typeface="Wingdings"/>
        <a:buChar char="§"/>
        <a:defRPr b="0" dirty="0" i="0" lang="en-US" smtClean="0" sz="2400" u="none">
          <a:solidFill>
            <a:schemeClr val="tx1"/>
          </a:solidFill>
          <a:latin charset="0" typeface="Arial"/>
        </a:defRPr>
      </a:lvl3pPr>
      <a:lvl4pPr indent="-228600" marL="160020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15000"/>
        <a:buFont charset="2" pitchFamily="2" typeface="Wingdings"/>
        <a:buChar char="§"/>
        <a:defRPr b="0" dirty="0" i="0" lang="en-US" smtClean="0" sz="2000" u="none">
          <a:solidFill>
            <a:schemeClr val="tx1"/>
          </a:solidFill>
          <a:latin charset="0" typeface="Arial"/>
        </a:defRPr>
      </a:lvl4pPr>
      <a:lvl5pPr indent="-228600" marL="205740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15000"/>
        <a:buFont charset="2" pitchFamily="2" typeface="Wingdings"/>
        <a:buChar char="§"/>
        <a:defRPr b="0" dirty="0" i="0" lang="en-US" smtClean="0" sz="2000" u="none">
          <a:solidFill>
            <a:schemeClr val="tx1"/>
          </a:solidFill>
          <a:latin charset="0" typeface="Aria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typeface="Aria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1"/>
          <p:cNvGrpSpPr>
            <a:grpSpLocks noChangeAspect="0" noGrp="0" noMove="0" noRot="0" noSelect="0" noUngrp="0"/>
          </p:cNvGrpSpPr>
          <p:nvPr/>
        </p:nvGrpSpPr>
        <p:grpSpPr>
          <a:xfrm>
            <a:off x="0" y="0"/>
            <a:ext cx="9142412" cy="6856412"/>
            <a:chOff x="0" y="0"/>
            <a:chExt cx="5759" cy="4319"/>
          </a:xfrm>
        </p:grpSpPr>
        <p:sp>
          <p:nvSpPr>
            <p:cNvPr id="72" name="Text Box 72"/>
            <p:cNvSpPr>
              <a:spLocks/>
            </p:cNvSpPr>
            <p:nvPr/>
          </p:nvSpPr>
          <p:spPr>
            <a:xfrm>
              <a:off x="0" y="0"/>
              <a:ext cx="5758" cy="1043"/>
            </a:xfrm>
            <a:custGeom>
              <a:avLst/>
              <a:gdLst/>
              <a:ahLst/>
              <a:cxnLst/>
              <a:rect b="b" l="0" r="r" t="0"/>
              <a:pathLst>
                <a:path h="1043" w="5740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47476B">
                    <a:alpha val="99998"/>
                  </a:srgbClr>
                </a:gs>
              </a:gsLst>
              <a:lin ang="5400000" scaled="1"/>
            </a:gradFill>
            <a:ln>
              <a:noFill/>
            </a:ln>
          </p:spPr>
        </p:sp>
        <p:grpSp>
          <p:nvGrpSpPr>
            <p:cNvPr id="73" name="Group 73"/>
            <p:cNvGrpSpPr>
              <a:grpSpLocks noChangeAspect="0" noGrp="0" noMove="0" noRot="0" noSelect="0" noUngrp="0"/>
            </p:cNvGrpSpPr>
            <p:nvPr/>
          </p:nvGrpSpPr>
          <p:grpSpPr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4" name="Text Box 74"/>
              <p:cNvSpPr>
                <a:spLocks/>
              </p:cNvSpPr>
              <p:nvPr/>
            </p:nvSpPr>
            <p:spPr>
              <a:xfrm>
                <a:off x="1" y="1040"/>
                <a:ext cx="5758" cy="18"/>
              </a:xfrm>
              <a:custGeom>
                <a:avLst/>
                <a:gdLst/>
                <a:ahLst/>
                <a:cxnLst/>
                <a:rect b="b" l="0" r="r" t="0"/>
                <a:pathLst>
                  <a:path h="18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75" name="Text Box 75"/>
              <p:cNvSpPr>
                <a:spLocks/>
              </p:cNvSpPr>
              <p:nvPr/>
            </p:nvSpPr>
            <p:spPr>
              <a:xfrm>
                <a:off x="0" y="3988"/>
                <a:ext cx="5758" cy="42"/>
              </a:xfrm>
              <a:custGeom>
                <a:avLst/>
                <a:gdLst/>
                <a:ahLst/>
                <a:cxnLst/>
                <a:rect b="b" l="0" r="r" t="0"/>
                <a:pathLst>
                  <a:path h="42" w="5740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56590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76" name="Text Box 76"/>
              <p:cNvSpPr>
                <a:spLocks/>
              </p:cNvSpPr>
              <p:nvPr/>
            </p:nvSpPr>
            <p:spPr>
              <a:xfrm>
                <a:off x="0" y="3665"/>
                <a:ext cx="5758" cy="30"/>
              </a:xfrm>
              <a:custGeom>
                <a:avLst/>
                <a:gdLst/>
                <a:ahLst/>
                <a:cxnLst/>
                <a:rect b="b" l="0" r="r" t="0"/>
                <a:pathLst>
                  <a:path h="30" w="574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56590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77" name="Text Box 77"/>
              <p:cNvSpPr>
                <a:spLocks/>
              </p:cNvSpPr>
              <p:nvPr/>
            </p:nvSpPr>
            <p:spPr>
              <a:xfrm>
                <a:off x="0" y="3364"/>
                <a:ext cx="5758" cy="30"/>
              </a:xfrm>
              <a:custGeom>
                <a:avLst/>
                <a:gdLst/>
                <a:ahLst/>
                <a:cxnLst/>
                <a:rect b="b" l="0" r="r" t="0"/>
                <a:pathLst>
                  <a:path h="30" w="574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78" name="Text Box 78"/>
              <p:cNvSpPr>
                <a:spLocks/>
              </p:cNvSpPr>
              <p:nvPr/>
            </p:nvSpPr>
            <p:spPr>
              <a:xfrm>
                <a:off x="0" y="3105"/>
                <a:ext cx="5758" cy="31"/>
              </a:xfrm>
              <a:custGeom>
                <a:avLst/>
                <a:gdLst/>
                <a:ahLst/>
                <a:cxnLst/>
                <a:rect b="b" l="0" r="r" t="0"/>
                <a:pathLst>
                  <a:path h="30" w="574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79" name="Text Box 79"/>
              <p:cNvSpPr>
                <a:spLocks/>
              </p:cNvSpPr>
              <p:nvPr/>
            </p:nvSpPr>
            <p:spPr>
              <a:xfrm>
                <a:off x="0" y="2859"/>
                <a:ext cx="5758" cy="36"/>
              </a:xfrm>
              <a:custGeom>
                <a:avLst/>
                <a:gdLst/>
                <a:ahLst/>
                <a:cxnLst/>
                <a:rect b="b" l="0" r="r" t="0"/>
                <a:pathLst>
                  <a:path h="36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E5E86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80" name="Text Box 80"/>
              <p:cNvSpPr>
                <a:spLocks/>
              </p:cNvSpPr>
              <p:nvPr/>
            </p:nvSpPr>
            <p:spPr>
              <a:xfrm>
                <a:off x="0" y="2644"/>
                <a:ext cx="5758" cy="30"/>
              </a:xfrm>
              <a:custGeom>
                <a:avLst/>
                <a:gdLst/>
                <a:ahLst/>
                <a:cxnLst/>
                <a:rect b="b" l="0" r="r" t="0"/>
                <a:pathLst>
                  <a:path h="30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E5E86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81" name="Text Box 81"/>
              <p:cNvSpPr>
                <a:spLocks/>
              </p:cNvSpPr>
              <p:nvPr/>
            </p:nvSpPr>
            <p:spPr>
              <a:xfrm>
                <a:off x="0" y="2433"/>
                <a:ext cx="5758" cy="36"/>
              </a:xfrm>
              <a:custGeom>
                <a:avLst/>
                <a:gdLst/>
                <a:ahLst/>
                <a:cxnLst/>
                <a:rect b="b" l="0" r="r" t="0"/>
                <a:pathLst>
                  <a:path h="36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B5B82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82" name="Text Box 82"/>
              <p:cNvSpPr>
                <a:spLocks/>
              </p:cNvSpPr>
              <p:nvPr/>
            </p:nvSpPr>
            <p:spPr>
              <a:xfrm>
                <a:off x="0" y="2259"/>
                <a:ext cx="5758" cy="24"/>
              </a:xfrm>
              <a:custGeom>
                <a:avLst/>
                <a:gdLst/>
                <a:ahLst/>
                <a:cxnLst/>
                <a:rect b="b" l="0" r="r" t="0"/>
                <a:pathLst>
                  <a:path h="24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B5B82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83" name="Text Box 83"/>
              <p:cNvSpPr>
                <a:spLocks/>
              </p:cNvSpPr>
              <p:nvPr/>
            </p:nvSpPr>
            <p:spPr>
              <a:xfrm>
                <a:off x="0" y="2090"/>
                <a:ext cx="5758" cy="24"/>
              </a:xfrm>
              <a:custGeom>
                <a:avLst/>
                <a:gdLst/>
                <a:ahLst/>
                <a:cxnLst/>
                <a:rect b="b" l="0" r="r" t="0"/>
                <a:pathLst>
                  <a:path h="24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84" name="Text Box 84"/>
              <p:cNvSpPr>
                <a:spLocks/>
              </p:cNvSpPr>
              <p:nvPr/>
            </p:nvSpPr>
            <p:spPr>
              <a:xfrm>
                <a:off x="0" y="1928"/>
                <a:ext cx="5758" cy="24"/>
              </a:xfrm>
              <a:custGeom>
                <a:avLst/>
                <a:gdLst/>
                <a:ahLst/>
                <a:cxnLst/>
                <a:rect b="b" l="0" r="r" t="0"/>
                <a:pathLst>
                  <a:path h="24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85" name="Text Box 85"/>
              <p:cNvSpPr>
                <a:spLocks/>
              </p:cNvSpPr>
              <p:nvPr/>
            </p:nvSpPr>
            <p:spPr>
              <a:xfrm>
                <a:off x="0" y="1645"/>
                <a:ext cx="5758" cy="12"/>
              </a:xfrm>
              <a:custGeom>
                <a:avLst/>
                <a:gdLst/>
                <a:ahLst/>
                <a:cxnLst/>
                <a:rect b="b" l="0" r="r" t="0"/>
                <a:pathLst>
                  <a:path h="12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86" name="Text Box 86"/>
              <p:cNvSpPr>
                <a:spLocks/>
              </p:cNvSpPr>
              <p:nvPr/>
            </p:nvSpPr>
            <p:spPr>
              <a:xfrm>
                <a:off x="0" y="1778"/>
                <a:ext cx="5758" cy="24"/>
              </a:xfrm>
              <a:custGeom>
                <a:avLst/>
                <a:gdLst/>
                <a:ahLst/>
                <a:cxnLst/>
                <a:rect b="b" l="0" r="r" t="0"/>
                <a:pathLst>
                  <a:path h="24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87" name="Text Box 87"/>
              <p:cNvSpPr>
                <a:spLocks/>
              </p:cNvSpPr>
              <p:nvPr/>
            </p:nvSpPr>
            <p:spPr>
              <a:xfrm>
                <a:off x="0" y="1520"/>
                <a:ext cx="5758" cy="12"/>
              </a:xfrm>
              <a:custGeom>
                <a:avLst/>
                <a:gdLst/>
                <a:ahLst/>
                <a:cxnLst/>
                <a:rect b="b" l="0" r="r" t="0"/>
                <a:pathLst>
                  <a:path h="12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88" name="Text Box 88"/>
              <p:cNvSpPr>
                <a:spLocks/>
              </p:cNvSpPr>
              <p:nvPr/>
            </p:nvSpPr>
            <p:spPr>
              <a:xfrm>
                <a:off x="0" y="1394"/>
                <a:ext cx="5758" cy="18"/>
              </a:xfrm>
              <a:custGeom>
                <a:avLst/>
                <a:gdLst/>
                <a:ahLst/>
                <a:cxnLst/>
                <a:rect b="b" l="0" r="r" t="0"/>
                <a:pathLst>
                  <a:path h="18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89" name="Text Box 89"/>
              <p:cNvSpPr>
                <a:spLocks/>
              </p:cNvSpPr>
              <p:nvPr/>
            </p:nvSpPr>
            <p:spPr>
              <a:xfrm>
                <a:off x="0" y="1280"/>
                <a:ext cx="5758" cy="18"/>
              </a:xfrm>
              <a:custGeom>
                <a:avLst/>
                <a:gdLst/>
                <a:ahLst/>
                <a:cxnLst/>
                <a:rect b="b" l="0" r="r" t="0"/>
                <a:pathLst>
                  <a:path h="18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90" name="Text Box 90"/>
              <p:cNvSpPr>
                <a:spLocks/>
              </p:cNvSpPr>
              <p:nvPr/>
            </p:nvSpPr>
            <p:spPr>
              <a:xfrm>
                <a:off x="0" y="1177"/>
                <a:ext cx="5758" cy="18"/>
              </a:xfrm>
              <a:custGeom>
                <a:avLst/>
                <a:gdLst/>
                <a:ahLst/>
                <a:cxnLst/>
                <a:rect b="b" l="0" r="r" t="0"/>
                <a:pathLst>
                  <a:path h="18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91" name="Text Box 91"/>
              <p:cNvSpPr>
                <a:spLocks/>
              </p:cNvSpPr>
              <p:nvPr/>
            </p:nvSpPr>
            <p:spPr>
              <a:xfrm>
                <a:off x="0" y="24"/>
                <a:ext cx="5758" cy="30"/>
              </a:xfrm>
              <a:custGeom>
                <a:avLst/>
                <a:gdLst/>
                <a:ahLst/>
                <a:cxnLst/>
                <a:rect b="b" l="0" r="r" t="0"/>
                <a:pathLst>
                  <a:path h="30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56590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92" name="Text Box 92"/>
              <p:cNvSpPr>
                <a:spLocks/>
              </p:cNvSpPr>
              <p:nvPr/>
            </p:nvSpPr>
            <p:spPr>
              <a:xfrm>
                <a:off x="0" y="186"/>
                <a:ext cx="5758" cy="24"/>
              </a:xfrm>
              <a:custGeom>
                <a:avLst/>
                <a:gdLst/>
                <a:ahLst/>
                <a:cxnLst/>
                <a:rect b="b" l="0" r="r" t="0"/>
                <a:pathLst>
                  <a:path h="24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56590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93" name="Text Box 93"/>
              <p:cNvSpPr>
                <a:spLocks/>
              </p:cNvSpPr>
              <p:nvPr/>
            </p:nvSpPr>
            <p:spPr>
              <a:xfrm>
                <a:off x="0" y="475"/>
                <a:ext cx="5758" cy="24"/>
              </a:xfrm>
              <a:custGeom>
                <a:avLst/>
                <a:gdLst/>
                <a:ahLst/>
                <a:cxnLst/>
                <a:rect b="b" l="0" r="r" t="0"/>
                <a:pathLst>
                  <a:path h="24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E5E86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94" name="Text Box 94"/>
              <p:cNvSpPr>
                <a:spLocks/>
              </p:cNvSpPr>
              <p:nvPr/>
            </p:nvSpPr>
            <p:spPr>
              <a:xfrm>
                <a:off x="0" y="337"/>
                <a:ext cx="5758" cy="24"/>
              </a:xfrm>
              <a:custGeom>
                <a:avLst/>
                <a:gdLst/>
                <a:ahLst/>
                <a:cxnLst/>
                <a:rect b="b" l="0" r="r" t="0"/>
                <a:pathLst>
                  <a:path h="24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95" name="Text Box 95"/>
              <p:cNvSpPr>
                <a:spLocks/>
              </p:cNvSpPr>
              <p:nvPr/>
            </p:nvSpPr>
            <p:spPr>
              <a:xfrm>
                <a:off x="0" y="600"/>
                <a:ext cx="5758" cy="24"/>
              </a:xfrm>
              <a:custGeom>
                <a:avLst/>
                <a:gdLst/>
                <a:ahLst/>
                <a:cxnLst/>
                <a:rect b="b" l="0" r="r" t="0"/>
                <a:pathLst>
                  <a:path h="24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96" name="Text Box 96"/>
              <p:cNvSpPr>
                <a:spLocks/>
              </p:cNvSpPr>
              <p:nvPr/>
            </p:nvSpPr>
            <p:spPr>
              <a:xfrm>
                <a:off x="0" y="727"/>
                <a:ext cx="5758" cy="18"/>
              </a:xfrm>
              <a:custGeom>
                <a:avLst/>
                <a:gdLst/>
                <a:ahLst/>
                <a:cxnLst/>
                <a:rect b="b" l="0" r="r" t="0"/>
                <a:pathLst>
                  <a:path h="18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97" name="Text Box 97"/>
              <p:cNvSpPr>
                <a:spLocks/>
              </p:cNvSpPr>
              <p:nvPr/>
            </p:nvSpPr>
            <p:spPr>
              <a:xfrm>
                <a:off x="0" y="841"/>
                <a:ext cx="5758" cy="18"/>
              </a:xfrm>
              <a:custGeom>
                <a:avLst/>
                <a:gdLst/>
                <a:ahLst/>
                <a:cxnLst/>
                <a:rect b="b" l="0" r="r" t="0"/>
                <a:pathLst>
                  <a:path h="18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98" name="Text Box 98"/>
              <p:cNvSpPr>
                <a:spLocks/>
              </p:cNvSpPr>
              <p:nvPr/>
            </p:nvSpPr>
            <p:spPr>
              <a:xfrm>
                <a:off x="0" y="943"/>
                <a:ext cx="5758" cy="18"/>
              </a:xfrm>
              <a:custGeom>
                <a:avLst/>
                <a:gdLst/>
                <a:ahLst/>
                <a:cxnLst/>
                <a:rect b="b" l="0" r="r" t="0"/>
                <a:pathLst>
                  <a:path h="18" w="5740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grpSp>
            <p:nvGrpSpPr>
              <p:cNvPr id="99" name="Group 99"/>
              <p:cNvGrpSpPr>
                <a:grpSpLocks noChangeAspect="0" noGrp="0" noMove="0" noRot="0" noSelect="0" noUngrp="0"/>
              </p:cNvGrpSpPr>
              <p:nvPr/>
            </p:nvGrpSpPr>
            <p:grpSpPr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0" name="Text Box 100"/>
                <p:cNvSpPr>
                  <a:spLocks/>
                </p:cNvSpPr>
                <p:nvPr/>
              </p:nvSpPr>
              <p:spPr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42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01" name="Text Box 101"/>
                <p:cNvSpPr>
                  <a:spLocks/>
                </p:cNvSpPr>
                <p:nvPr/>
              </p:nvSpPr>
              <p:spPr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155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02" name="Text Box 102"/>
                <p:cNvSpPr>
                  <a:spLocks/>
                </p:cNvSpPr>
                <p:nvPr/>
              </p:nvSpPr>
              <p:spPr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239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03" name="Text Box 103"/>
                <p:cNvSpPr>
                  <a:spLocks/>
                </p:cNvSpPr>
                <p:nvPr/>
              </p:nvSpPr>
              <p:spPr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352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04" name="Text Box 104"/>
                <p:cNvSpPr>
                  <a:spLocks/>
                </p:cNvSpPr>
                <p:nvPr/>
              </p:nvSpPr>
              <p:spPr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449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05" name="Text Box 105"/>
                <p:cNvSpPr>
                  <a:spLocks/>
                </p:cNvSpPr>
                <p:nvPr/>
              </p:nvSpPr>
              <p:spPr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538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06" name="Text Box 106"/>
                <p:cNvSpPr>
                  <a:spLocks/>
                </p:cNvSpPr>
                <p:nvPr/>
              </p:nvSpPr>
              <p:spPr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640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07" name="Text Box 107"/>
                <p:cNvSpPr>
                  <a:spLocks/>
                </p:cNvSpPr>
                <p:nvPr/>
              </p:nvSpPr>
              <p:spPr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35" w="628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08" name="Text Box 108"/>
                <p:cNvSpPr>
                  <a:spLocks/>
                </p:cNvSpPr>
                <p:nvPr/>
              </p:nvSpPr>
              <p:spPr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155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09" name="Text Box 109"/>
                <p:cNvSpPr>
                  <a:spLocks/>
                </p:cNvSpPr>
                <p:nvPr/>
              </p:nvSpPr>
              <p:spPr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239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10" name="Text Box 110"/>
                <p:cNvSpPr>
                  <a:spLocks/>
                </p:cNvSpPr>
                <p:nvPr/>
              </p:nvSpPr>
              <p:spPr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358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11" name="Text Box 111"/>
                <p:cNvSpPr>
                  <a:spLocks/>
                </p:cNvSpPr>
                <p:nvPr/>
              </p:nvSpPr>
              <p:spPr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448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12" name="Text Box 112"/>
                <p:cNvSpPr>
                  <a:spLocks/>
                </p:cNvSpPr>
                <p:nvPr/>
              </p:nvSpPr>
              <p:spPr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539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13" name="Text Box 113"/>
                <p:cNvSpPr>
                  <a:spLocks/>
                </p:cNvSpPr>
                <p:nvPr/>
              </p:nvSpPr>
              <p:spPr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043" w="640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14" name="Text Box 114"/>
                <p:cNvSpPr>
                  <a:spLocks/>
                </p:cNvSpPr>
                <p:nvPr/>
              </p:nvSpPr>
              <p:spPr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95" w="670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>
                        <a:alpha val="99998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</p:sp>
          </p:grpSp>
          <p:grpSp>
            <p:nvGrpSpPr>
              <p:cNvPr id="115" name="Group 115"/>
              <p:cNvGrpSpPr>
                <a:grpSpLocks noChangeAspect="0" noGrp="0" noMove="0" noRot="0" noSelect="0" noUngrp="0"/>
              </p:cNvGrpSpPr>
              <p:nvPr/>
            </p:nvGrpSpPr>
            <p:grpSpPr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16" name="Text Box 116"/>
                <p:cNvSpPr>
                  <a:spLocks/>
                </p:cNvSpPr>
                <p:nvPr/>
              </p:nvSpPr>
              <p:spPr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26" w="305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>
                    <a:alpha val="99998"/>
                  </a:schemeClr>
                </a:solidFill>
                <a:ln>
                  <a:noFill/>
                </a:ln>
              </p:spPr>
            </p:sp>
            <p:sp>
              <p:nvSpPr>
                <p:cNvPr id="117" name="Text Box 117"/>
                <p:cNvSpPr>
                  <a:spLocks/>
                </p:cNvSpPr>
                <p:nvPr/>
              </p:nvSpPr>
              <p:spPr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86" w="347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>
                    <a:alpha val="99998"/>
                  </a:schemeClr>
                </a:solidFill>
                <a:ln>
                  <a:noFill/>
                </a:ln>
              </p:spPr>
            </p:sp>
          </p:grpSp>
          <p:grpSp>
            <p:nvGrpSpPr>
              <p:cNvPr id="118" name="Group 118"/>
              <p:cNvGrpSpPr>
                <a:grpSpLocks noChangeAspect="0" noGrp="0" noMove="0" noRot="0" noSelect="0" noUngrp="0"/>
              </p:cNvGrpSpPr>
              <p:nvPr/>
            </p:nvGrpSpPr>
            <p:grpSpPr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9" name="Text Box 119"/>
                <p:cNvSpPr>
                  <a:spLocks/>
                </p:cNvSpPr>
                <p:nvPr/>
              </p:nvSpPr>
              <p:spPr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73" w="42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20" name="Text Box 120"/>
                <p:cNvSpPr>
                  <a:spLocks/>
                </p:cNvSpPr>
                <p:nvPr/>
              </p:nvSpPr>
              <p:spPr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73" w="400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21" name="Text Box 121"/>
                <p:cNvSpPr>
                  <a:spLocks/>
                </p:cNvSpPr>
                <p:nvPr/>
              </p:nvSpPr>
              <p:spPr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73" w="675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22" name="Text Box 122"/>
                <p:cNvSpPr>
                  <a:spLocks/>
                </p:cNvSpPr>
                <p:nvPr/>
              </p:nvSpPr>
              <p:spPr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80" w="1031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23" name="Text Box 123"/>
                <p:cNvSpPr>
                  <a:spLocks/>
                </p:cNvSpPr>
                <p:nvPr/>
              </p:nvSpPr>
              <p:spPr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80" w="1319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24" name="Text Box 124"/>
                <p:cNvSpPr>
                  <a:spLocks/>
                </p:cNvSpPr>
                <p:nvPr/>
              </p:nvSpPr>
              <p:spPr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73" w="401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25" name="Text Box 125"/>
                <p:cNvSpPr>
                  <a:spLocks/>
                </p:cNvSpPr>
                <p:nvPr/>
              </p:nvSpPr>
              <p:spPr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73" w="675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26" name="Text Box 126"/>
                <p:cNvSpPr>
                  <a:spLocks/>
                </p:cNvSpPr>
                <p:nvPr/>
              </p:nvSpPr>
              <p:spPr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80" w="1036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  <p:sp>
              <p:nvSpPr>
                <p:cNvPr id="127" name="Text Box 127"/>
                <p:cNvSpPr>
                  <a:spLocks/>
                </p:cNvSpPr>
                <p:nvPr/>
              </p:nvSpPr>
              <p:spPr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280" w="1327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>
                        <a:alpha val="99998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</p:sp>
          </p:grpSp>
          <p:sp>
            <p:nvSpPr>
              <p:cNvPr id="128" name="Text Box 128"/>
              <p:cNvSpPr>
                <a:spLocks/>
              </p:cNvSpPr>
              <p:nvPr/>
            </p:nvSpPr>
            <p:spPr>
              <a:xfrm>
                <a:off x="0" y="1039"/>
                <a:ext cx="1254" cy="2632"/>
              </a:xfrm>
              <a:custGeom>
                <a:avLst/>
                <a:gdLst/>
                <a:ahLst/>
                <a:cxnLst/>
                <a:rect b="b" l="0" r="r" t="0"/>
                <a:pathLst>
                  <a:path h="2632" w="1254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B4B6B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29" name="Text Box 129"/>
              <p:cNvSpPr>
                <a:spLocks/>
              </p:cNvSpPr>
              <p:nvPr/>
            </p:nvSpPr>
            <p:spPr>
              <a:xfrm>
                <a:off x="0" y="1039"/>
                <a:ext cx="948" cy="1676"/>
              </a:xfrm>
              <a:custGeom>
                <a:avLst/>
                <a:gdLst/>
                <a:ahLst/>
                <a:cxnLst/>
                <a:rect b="b" l="0" r="r" t="0"/>
                <a:pathLst>
                  <a:path h="1676" w="948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>
                  <a:alpha val="99998"/>
                </a:schemeClr>
              </a:solidFill>
              <a:ln>
                <a:noFill/>
              </a:ln>
            </p:spPr>
          </p:sp>
          <p:sp>
            <p:nvSpPr>
              <p:cNvPr id="130" name="Text Box 130"/>
              <p:cNvSpPr>
                <a:spLocks/>
              </p:cNvSpPr>
              <p:nvPr/>
            </p:nvSpPr>
            <p:spPr>
              <a:xfrm>
                <a:off x="0" y="1039"/>
                <a:ext cx="629" cy="937"/>
              </a:xfrm>
              <a:custGeom>
                <a:avLst/>
                <a:gdLst/>
                <a:ahLst/>
                <a:cxnLst/>
                <a:rect b="b" l="0" r="r" t="0"/>
                <a:pathLst>
                  <a:path h="937" w="629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>
                  <a:alpha val="99998"/>
                </a:schemeClr>
              </a:solidFill>
              <a:ln>
                <a:noFill/>
              </a:ln>
            </p:spPr>
          </p:sp>
          <p:sp>
            <p:nvSpPr>
              <p:cNvPr id="131" name="Text Box 131"/>
              <p:cNvSpPr>
                <a:spLocks/>
              </p:cNvSpPr>
              <p:nvPr/>
            </p:nvSpPr>
            <p:spPr>
              <a:xfrm>
                <a:off x="0" y="1039"/>
                <a:ext cx="305" cy="427"/>
              </a:xfrm>
              <a:custGeom>
                <a:avLst/>
                <a:gdLst/>
                <a:ahLst/>
                <a:cxnLst/>
                <a:rect b="b" l="0" r="r" t="0"/>
                <a:pathLst>
                  <a:path h="427" w="305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>
                  <a:alpha val="99998"/>
                </a:schemeClr>
              </a:solidFill>
              <a:ln>
                <a:noFill/>
              </a:ln>
            </p:spPr>
          </p:sp>
          <p:sp>
            <p:nvSpPr>
              <p:cNvPr id="132" name="Text Box 132"/>
              <p:cNvSpPr>
                <a:spLocks/>
              </p:cNvSpPr>
              <p:nvPr/>
            </p:nvSpPr>
            <p:spPr>
              <a:xfrm>
                <a:off x="4481" y="1039"/>
                <a:ext cx="1277" cy="2686"/>
              </a:xfrm>
              <a:custGeom>
                <a:avLst/>
                <a:gdLst/>
                <a:ahLst/>
                <a:cxnLst/>
                <a:rect b="b" l="0" r="r" t="0"/>
                <a:pathLst>
                  <a:path h="2686" w="1277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B4B6B">
                      <a:alpha val="99998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33" name="Text Box 133"/>
              <p:cNvSpPr>
                <a:spLocks/>
              </p:cNvSpPr>
              <p:nvPr/>
            </p:nvSpPr>
            <p:spPr>
              <a:xfrm>
                <a:off x="4770" y="1039"/>
                <a:ext cx="988" cy="1730"/>
              </a:xfrm>
              <a:custGeom>
                <a:avLst/>
                <a:gdLst/>
                <a:ahLst/>
                <a:cxnLst/>
                <a:rect b="b" l="0" r="r" t="0"/>
                <a:pathLst>
                  <a:path h="1730" w="988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>
                  <a:alpha val="99998"/>
                </a:schemeClr>
              </a:solidFill>
              <a:ln>
                <a:noFill/>
              </a:ln>
            </p:spPr>
          </p:sp>
          <p:sp>
            <p:nvSpPr>
              <p:cNvPr id="134" name="Text Box 134"/>
              <p:cNvSpPr>
                <a:spLocks/>
              </p:cNvSpPr>
              <p:nvPr/>
            </p:nvSpPr>
            <p:spPr>
              <a:xfrm>
                <a:off x="5088" y="1039"/>
                <a:ext cx="670" cy="997"/>
              </a:xfrm>
              <a:custGeom>
                <a:avLst/>
                <a:gdLst/>
                <a:ahLst/>
                <a:cxnLst/>
                <a:rect b="b" l="0" r="r" t="0"/>
                <a:pathLst>
                  <a:path h="997" w="670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>
                  <a:alpha val="99998"/>
                </a:schemeClr>
              </a:solidFill>
              <a:ln>
                <a:noFill/>
              </a:ln>
            </p:spPr>
          </p:sp>
          <p:sp>
            <p:nvSpPr>
              <p:cNvPr id="135" name="Text Box 135"/>
              <p:cNvSpPr>
                <a:spLocks/>
              </p:cNvSpPr>
              <p:nvPr/>
            </p:nvSpPr>
            <p:spPr>
              <a:xfrm>
                <a:off x="5412" y="1039"/>
                <a:ext cx="346" cy="487"/>
              </a:xfrm>
              <a:custGeom>
                <a:avLst/>
                <a:gdLst/>
                <a:ahLst/>
                <a:cxnLst/>
                <a:rect b="b" l="0" r="r" t="0"/>
                <a:pathLst>
                  <a:path h="487" w="346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>
                  <a:alpha val="99998"/>
                </a:schemeClr>
              </a:solidFill>
              <a:ln>
                <a:noFill/>
              </a:ln>
            </p:spPr>
          </p:sp>
        </p:grpSp>
      </p:grpSp>
      <p:sp>
        <p:nvSpPr>
          <p:cNvPr id="136" name="Text Box 136"/>
          <p:cNvSpPr>
            <a:spLocks/>
          </p:cNvSpPr>
          <p:nvPr>
            <p:ph type="title"/>
          </p:nvPr>
        </p:nvSpPr>
        <p:spPr>
          <a:xfrm>
            <a:off x="455612" y="273050"/>
            <a:ext cx="8226425" cy="1143000"/>
          </a:xfrm>
          <a:prstGeom prst="rect">
            <a:avLst/>
          </a:prstGeom>
          <a:ln>
            <a:noFill/>
          </a:ln>
        </p:spPr>
        <p:txBody>
          <a:bodyPr anchor="ctr" anchorCtr="1" numCol="1"/>
          <a:lstStyle/>
          <a:p>
            <a:endParaRPr/>
          </a:p>
        </p:txBody>
      </p:sp>
      <p:sp>
        <p:nvSpPr>
          <p:cNvPr id="137" name="Text Box 137"/>
          <p:cNvSpPr>
            <a:spLocks/>
          </p:cNvSpPr>
          <p:nvPr>
            <p:ph idx="1" type="body"/>
          </p:nvPr>
        </p:nvSpPr>
        <p:spPr>
          <a:xfrm>
            <a:off x="455612" y="1598612"/>
            <a:ext cx="8226425" cy="449738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38" name="Text Box 138"/>
          <p:cNvSpPr>
            <a:spLocks/>
          </p:cNvSpPr>
          <p:nvPr>
            <p:ph idx="2" sz="quarter" type="dt"/>
          </p:nvPr>
        </p:nvSpPr>
        <p:spPr>
          <a:xfrm>
            <a:off x="455612" y="6242050"/>
            <a:ext cx="2130425" cy="4746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139" name="Text Box 139"/>
          <p:cNvSpPr>
            <a:spLocks/>
          </p:cNvSpPr>
          <p:nvPr>
            <p:ph idx="3" sz="quarter" type="ftr"/>
          </p:nvPr>
        </p:nvSpPr>
        <p:spPr>
          <a:xfrm>
            <a:off x="3124200" y="6242050"/>
            <a:ext cx="2895600" cy="4746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140" name="Text Box 140"/>
          <p:cNvSpPr>
            <a:spLocks/>
          </p:cNvSpPr>
          <p:nvPr>
            <p:ph idx="4" sz="quarter" type="sldNum"/>
          </p:nvPr>
        </p:nvSpPr>
        <p:spPr>
          <a:xfrm>
            <a:off x="6553200" y="6242050"/>
            <a:ext cx="2130425" cy="4746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algn="r"/>
            <a:r>
              <a:rPr dirty="0" lang="en-US" smtClean="0" sz="1000">
                <a:effectLst>
                  <a:outerShdw algn="tl" blurRad="38100" dir="2700000" dist="38100">
                    <a:srgbClr val="C0C0C0"/>
                  </a:outerShdw>
                </a:effectLst>
              </a:rPr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400" u="none">
          <a:solidFill>
            <a:schemeClr val="tx2"/>
          </a:solidFill>
          <a:latin charset="0" typeface="Arial"/>
        </a:defRPr>
      </a:lvl1pPr>
    </p:titleStyle>
    <p:bodyStyle>
      <a:lvl1pPr algn="l" defTabSz="914400" fontAlgn="base" indent="-342900" marL="342900" rtl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15000"/>
        <a:buFont charset="2" pitchFamily="2" typeface="Wingdings"/>
        <a:buChar char="§"/>
        <a:defRPr b="0" baseline="0" dirty="0" i="0" lang="en-US" smtClean="0" sz="3200" u="none">
          <a:solidFill>
            <a:schemeClr val="tx1"/>
          </a:solidFill>
          <a:latin charset="0" typeface="Arial"/>
        </a:defRPr>
      </a:lvl1pPr>
      <a:lvl2pPr indent="-285750" marL="74295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15000"/>
        <a:buFont charset="2" pitchFamily="2" typeface="Wingdings"/>
        <a:buChar char="§"/>
        <a:defRPr b="0" dirty="0" i="0" lang="en-US" smtClean="0" sz="2800" u="none">
          <a:solidFill>
            <a:schemeClr val="tx1"/>
          </a:solidFill>
          <a:latin charset="0" typeface="Arial"/>
        </a:defRPr>
      </a:lvl2pPr>
      <a:lvl3pPr indent="-228600" marL="114300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15000"/>
        <a:buFont charset="2" pitchFamily="2" typeface="Wingdings"/>
        <a:buChar char="§"/>
        <a:defRPr b="0" dirty="0" i="0" lang="en-US" smtClean="0" sz="2400" u="none">
          <a:solidFill>
            <a:schemeClr val="tx1"/>
          </a:solidFill>
          <a:latin charset="0" typeface="Arial"/>
        </a:defRPr>
      </a:lvl3pPr>
      <a:lvl4pPr indent="-228600" marL="160020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15000"/>
        <a:buFont charset="2" pitchFamily="2" typeface="Wingdings"/>
        <a:buChar char="§"/>
        <a:defRPr b="0" dirty="0" i="0" lang="en-US" smtClean="0" sz="2000" u="none">
          <a:solidFill>
            <a:schemeClr val="tx1"/>
          </a:solidFill>
          <a:latin charset="0" typeface="Arial"/>
        </a:defRPr>
      </a:lvl4pPr>
      <a:lvl5pPr indent="-228600" marL="205740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15000"/>
        <a:buFont charset="2" pitchFamily="2" typeface="Wingdings"/>
        <a:buChar char="§"/>
        <a:defRPr b="0" dirty="0" i="0" lang="en-US" smtClean="0" sz="2000" u="none">
          <a:solidFill>
            <a:schemeClr val="tx1"/>
          </a:solidFill>
          <a:latin charset="0" typeface="Aria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typeface="Aria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5pPr>
    </p:otherStyle>
  </p:txStyles>
</p:sldMaster>
</file>

<file path=ppt/slides/_rels/slide1.xml.rels><?xml version="1.0" encoding="UTF-8" standalone="yes"?>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14.png" Type="http://schemas.openxmlformats.org/officeDocument/2006/relationships/image"/><Relationship Id="rId2" Target="../media/image1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3" Target="../media/image16.pn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3" Target="../media/image18.png" Type="http://schemas.openxmlformats.org/officeDocument/2006/relationships/image"/><Relationship Id="rId2" Target="../media/image17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2" Target="../media/image19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3" Target="../media/image21.png" Type="http://schemas.openxmlformats.org/officeDocument/2006/relationships/image"/><Relationship Id="rId2" Target="../media/image20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media/image22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3" Target="../media/image24.png" Type="http://schemas.openxmlformats.org/officeDocument/2006/relationships/image"/><Relationship Id="rId2" Target="../media/image2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2" Target="../media/image2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9" Target="../media/image12.png" Type="http://schemas.openxmlformats.org/officeDocument/2006/relationships/image"/><Relationship Id="rId8" Target="../media/image11.png" Type="http://schemas.openxmlformats.org/officeDocument/2006/relationships/image"/><Relationship Id="rId7" Target="../media/image10.png" Type="http://schemas.openxmlformats.org/officeDocument/2006/relationships/image"/><Relationship Id="rId6" Target="../media/image9.png" Type="http://schemas.openxmlformats.org/officeDocument/2006/relationships/image"/><Relationship Id="rId5" Target="../media/image8.png" Type="http://schemas.openxmlformats.org/officeDocument/2006/relationships/image"/><Relationship Id="rId4" Target="../media/image7.png" Type="http://schemas.openxmlformats.org/officeDocument/2006/relationships/image"/><Relationship Id="rId3" Target="../media/image6.png" Type="http://schemas.openxmlformats.org/officeDocument/2006/relationships/image"/><Relationship Id="rId2" Target="../media/image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 Box 141"/>
          <p:cNvSpPr>
            <a:spLocks/>
          </p:cNvSpPr>
          <p:nvPr>
            <p:ph type="ctrTitle"/>
          </p:nvPr>
        </p:nvSpPr>
        <p:spPr>
          <a:xfrm>
            <a:off x="455612" y="1920875"/>
            <a:ext cx="8226425" cy="1736725"/>
          </a:xfrm>
          <a:prstGeom prst="rect">
            <a:avLst/>
          </a:prstGeom>
        </p:spPr>
        <p:txBody>
          <a:bodyPr anchor="b" anchorCtr="1" bIns="45720" lIns="91440" numCol="1" rIns="91440" tIns="45720" wrap="square"/>
          <a:lstStyle>
            <a:lvl1pPr>
              <a:defRPr dirty="0" lang="en-US" smtClean="0"/>
            </a:lvl1pPr>
          </a:lstStyle>
          <a:p>
            <a:pPr/>
            <a:r>
              <a:rPr dirty="0" lang="en-US" smtClean="0" sz="5400">
                <a:effectLst>
                  <a:outerShdw algn="tl" blurRad="38100" dir="2700000" dist="38100">
                    <a:srgbClr val="C0C0C0"/>
                  </a:outerShdw>
                </a:effectLst>
              </a:rPr>
              <a:t>Туристичке регије свијета</a:t>
            </a:r>
          </a:p>
        </p:txBody>
      </p:sp>
      <p:sp>
        <p:nvSpPr>
          <p:cNvPr id="142" name="Text Box 142"/>
          <p:cNvSpPr>
            <a:spLocks/>
          </p:cNvSpPr>
          <p:nvPr>
            <p:ph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 algn="ctr" marL="0">
              <a:buNone/>
              <a:defRPr dirty="0" lang="en-US" smtClean="0"/>
            </a:lvl1pPr>
            <a:lvl2pPr algn="ctr" marL="457200">
              <a:buNone/>
              <a:defRPr dirty="0" lang="en-US" smtClean="0"/>
            </a:lvl2pPr>
            <a:lvl3pPr algn="ctr" marL="914400">
              <a:buNone/>
              <a:defRPr dirty="0" lang="en-US" smtClean="0"/>
            </a:lvl3pPr>
            <a:lvl4pPr algn="ctr" marL="1371600">
              <a:buNone/>
              <a:defRPr dirty="0" lang="en-US" smtClean="0"/>
            </a:lvl4pPr>
            <a:lvl5pPr algn="ctr" marL="1828800">
              <a:buNone/>
              <a:defRPr dirty="0" lang="en-US" smtClean="0"/>
            </a:lvl5pPr>
          </a:lstStyle>
          <a:p>
            <a:pPr marL="0">
              <a:lnSpc>
                <a:spcPct val="90000"/>
              </a:lnSpc>
            </a:pPr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Предавања</a:t>
            </a:r>
          </a:p>
          <a:p>
            <a:pPr marL="0">
              <a:lnSpc>
                <a:spcPct val="90000"/>
              </a:lnSpc>
            </a:pPr>
            <a:endParaRPr dirty="0" lang="en-US" smtClean="0">
              <a:effectLst>
                <a:outerShdw algn="tl" blurRad="38100" dir="2700000" dist="38100">
                  <a:srgbClr val="C0C0C0"/>
                </a:outerShdw>
              </a:effectLst>
            </a:endParaRPr>
          </a:p>
          <a:p>
            <a:pPr algn="l" marL="0">
              <a:lnSpc>
                <a:spcPct val="90000"/>
              </a:lnSpc>
            </a:pPr>
            <a:r>
              <a:rPr dirty="0" lang="en-US" smtClean="0" sz="2000">
                <a:effectLst>
                  <a:outerShdw algn="tl" blurRad="38100" dir="2700000" dist="38100">
                    <a:srgbClr val="C0C0C0"/>
                  </a:outerShdw>
                </a:effectLst>
              </a:rPr>
              <a:t>ван. проф. др Вук Гарача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 Box 188"/>
          <p:cNvSpPr>
            <a:spLocks/>
          </p:cNvSpPr>
          <p:nvPr>
            <p:ph type="title"/>
          </p:nvPr>
        </p:nvSpPr>
        <p:spPr>
          <a:xfrm>
            <a:off x="533400" y="228600"/>
            <a:ext cx="8226425" cy="1143000"/>
          </a:xfrm>
          <a:prstGeom prst="rect">
            <a:avLst/>
          </a:prstGeom>
        </p:spPr>
        <p:txBody>
          <a:bodyPr anchor="ctr" anchorCtr="1" bIns="45720" lIns="91440" numCol="1" rIns="91440" tIns="45720" wrap="square"/>
          <a:lstStyle/>
          <a:p>
            <a:pPr indent="0" marL="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Промет туриста по макро регијама свијета</a:t>
            </a:r>
          </a:p>
        </p:txBody>
      </p:sp>
      <p:sp>
        <p:nvSpPr>
          <p:cNvPr id="189" name="Text Box 189"/>
          <p:cNvSpPr txBox="1">
            <a:spLocks/>
          </p:cNvSpPr>
          <p:nvPr/>
        </p:nvSpPr>
        <p:spPr>
          <a:xfrm>
            <a:off x="381000" y="1676400"/>
            <a:ext cx="8229600" cy="369887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r>
              <a:t>Графикон бр. 5. Учешће броја туриста и прихода на свјетском нивоу у %</a:t>
            </a:r>
          </a:p>
        </p:txBody>
      </p:sp>
      <p:sp>
        <p:nvSpPr>
          <p:cNvPr id="190" name="Text Box 190"/>
          <p:cNvSpPr txBox="1">
            <a:spLocks/>
          </p:cNvSpPr>
          <p:nvPr/>
        </p:nvSpPr>
        <p:spPr>
          <a:xfrm>
            <a:off x="-7937" y="6519862"/>
            <a:ext cx="5373687" cy="33813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 sz="1600"/>
              <a:t>Извор: UN WTO - International Tourism Highlights, 2020</a:t>
            </a:r>
          </a:p>
        </p:txBody>
      </p:sp>
      <p:pic>
        <p:nvPicPr>
          <p:cNvPr id="191" name="Picture 19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2133600"/>
            <a:ext cx="641985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Picture 19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191000" y="4038600"/>
            <a:ext cx="4953000" cy="255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 Box 195"/>
          <p:cNvSpPr>
            <a:spLocks/>
          </p:cNvSpPr>
          <p:nvPr>
            <p:ph type="title"/>
          </p:nvPr>
        </p:nvSpPr>
        <p:spPr>
          <a:xfrm>
            <a:off x="304800" y="152400"/>
            <a:ext cx="8226425" cy="1143000"/>
          </a:xfrm>
          <a:prstGeom prst="rect">
            <a:avLst/>
          </a:prstGeom>
        </p:spPr>
        <p:txBody>
          <a:bodyPr anchor="ctr" anchorCtr="1" bIns="45720" lIns="91440" numCol="1" rIns="91440" tIns="45720" wrap="square"/>
          <a:lstStyle/>
          <a:p>
            <a:pPr indent="0" marL="0"/>
            <a:r>
              <a:rPr dirty="0" lang="en-US" smtClean="0" sz="4000">
                <a:effectLst>
                  <a:outerShdw algn="tl" blurRad="38100" dir="2700000" dist="38100">
                    <a:srgbClr val="C0C0C0"/>
                  </a:outerShdw>
                </a:effectLst>
              </a:rPr>
              <a:t>Промет туриста по дестинацијама</a:t>
            </a:r>
          </a:p>
        </p:txBody>
      </p:sp>
      <p:sp>
        <p:nvSpPr>
          <p:cNvPr id="196" name="Text Box 196"/>
          <p:cNvSpPr txBox="1">
            <a:spLocks/>
          </p:cNvSpPr>
          <p:nvPr/>
        </p:nvSpPr>
        <p:spPr>
          <a:xfrm>
            <a:off x="152400" y="1447800"/>
            <a:ext cx="8839200" cy="369887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r>
              <a:t>Графикон бр. 6. Десет водећих земаља по броју туриста 2009/2019. </a:t>
            </a:r>
          </a:p>
        </p:txBody>
      </p:sp>
      <p:sp>
        <p:nvSpPr>
          <p:cNvPr id="197" name="Text Box 197"/>
          <p:cNvSpPr txBox="1">
            <a:spLocks/>
          </p:cNvSpPr>
          <p:nvPr/>
        </p:nvSpPr>
        <p:spPr>
          <a:xfrm>
            <a:off x="0" y="6519862"/>
            <a:ext cx="5257800" cy="33813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 sz="1600"/>
              <a:t>Извор:UN WTO - International Tourism Highlights, 2020</a:t>
            </a:r>
          </a:p>
        </p:txBody>
      </p:sp>
      <p:pic>
        <p:nvPicPr>
          <p:cNvPr id="198" name="Picture 19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52400" y="1828800"/>
            <a:ext cx="5927725" cy="46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Picture 200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248400" y="2514600"/>
            <a:ext cx="239077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 Box 202"/>
          <p:cNvSpPr>
            <a:spLocks/>
          </p:cNvSpPr>
          <p:nvPr>
            <p:ph type="title"/>
          </p:nvPr>
        </p:nvSpPr>
        <p:spPr>
          <a:xfrm>
            <a:off x="455612" y="273050"/>
            <a:ext cx="8226425" cy="1143000"/>
          </a:xfrm>
          <a:prstGeom prst="rect">
            <a:avLst/>
          </a:prstGeom>
        </p:spPr>
        <p:txBody>
          <a:bodyPr anchor="ctr" anchorCtr="1" bIns="45720" lIns="91440" numCol="1" rIns="91440" tIns="45720" wrap="square"/>
          <a:lstStyle/>
          <a:p>
            <a:pPr indent="0" marL="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Приход по дестинацијама</a:t>
            </a:r>
          </a:p>
        </p:txBody>
      </p:sp>
      <p:sp>
        <p:nvSpPr>
          <p:cNvPr id="203" name="Text Box 203"/>
          <p:cNvSpPr txBox="1">
            <a:spLocks/>
          </p:cNvSpPr>
          <p:nvPr/>
        </p:nvSpPr>
        <p:spPr>
          <a:xfrm>
            <a:off x="3108325" y="1255712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endParaRPr/>
          </a:p>
        </p:txBody>
      </p:sp>
      <p:sp>
        <p:nvSpPr>
          <p:cNvPr id="204" name="Text Box 204"/>
          <p:cNvSpPr txBox="1">
            <a:spLocks/>
          </p:cNvSpPr>
          <p:nvPr/>
        </p:nvSpPr>
        <p:spPr>
          <a:xfrm>
            <a:off x="2193925" y="1255712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endParaRPr/>
          </a:p>
        </p:txBody>
      </p:sp>
      <p:sp>
        <p:nvSpPr>
          <p:cNvPr id="205" name="Text Box 205"/>
          <p:cNvSpPr txBox="1">
            <a:spLocks/>
          </p:cNvSpPr>
          <p:nvPr/>
        </p:nvSpPr>
        <p:spPr>
          <a:xfrm>
            <a:off x="365125" y="1408112"/>
            <a:ext cx="8321675" cy="646112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r>
              <a:t>Графикон. 7. Десет водећих земаља по приходу од туризма 2009/2019.</a:t>
            </a:r>
          </a:p>
          <a:p>
            <a:endParaRPr/>
          </a:p>
        </p:txBody>
      </p:sp>
      <p:sp>
        <p:nvSpPr>
          <p:cNvPr id="206" name="Text Box 206"/>
          <p:cNvSpPr txBox="1">
            <a:spLocks/>
          </p:cNvSpPr>
          <p:nvPr/>
        </p:nvSpPr>
        <p:spPr>
          <a:xfrm>
            <a:off x="0" y="6519862"/>
            <a:ext cx="5314950" cy="33813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 sz="1600"/>
              <a:t>Извор: UN WTO - International Tourism Highlights, 2020</a:t>
            </a:r>
          </a:p>
        </p:txBody>
      </p:sp>
      <p:pic>
        <p:nvPicPr>
          <p:cNvPr id="207" name="Picture 20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1905000"/>
            <a:ext cx="6249987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Picture 20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324600" y="2209800"/>
            <a:ext cx="2619375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1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905000" y="1905000"/>
            <a:ext cx="5486400" cy="456406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Text Box 213"/>
          <p:cNvSpPr>
            <a:spLocks/>
          </p:cNvSpPr>
          <p:nvPr>
            <p:ph type="title"/>
          </p:nvPr>
        </p:nvSpPr>
        <p:spPr>
          <a:xfrm>
            <a:off x="455612" y="273050"/>
            <a:ext cx="8226425" cy="1143000"/>
          </a:xfrm>
          <a:prstGeom prst="rect">
            <a:avLst/>
          </a:prstGeom>
        </p:spPr>
        <p:txBody>
          <a:bodyPr anchor="ctr" anchorCtr="1" bIns="45720" lIns="91440" numCol="1" rIns="91440" tIns="45720" wrap="square"/>
          <a:lstStyle/>
          <a:p>
            <a:pPr indent="0" marL="0"/>
            <a:r>
              <a:rPr dirty="0" lang="en-US" smtClean="0" sz="4000">
                <a:effectLst>
                  <a:outerShdw algn="tl" blurRad="38100" dir="2700000" dist="38100">
                    <a:srgbClr val="C0C0C0"/>
                  </a:outerShdw>
                </a:effectLst>
              </a:rPr>
              <a:t>Покретачи туризма</a:t>
            </a:r>
          </a:p>
        </p:txBody>
      </p:sp>
      <p:sp>
        <p:nvSpPr>
          <p:cNvPr id="214" name="Text Box 214"/>
          <p:cNvSpPr txBox="1">
            <a:spLocks/>
          </p:cNvSpPr>
          <p:nvPr/>
        </p:nvSpPr>
        <p:spPr>
          <a:xfrm>
            <a:off x="0" y="6519862"/>
            <a:ext cx="5314950" cy="33813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 sz="1600"/>
              <a:t>Извор: UN WTO - International Tourism Highlights, 2020</a:t>
            </a:r>
          </a:p>
        </p:txBody>
      </p:sp>
      <p:sp>
        <p:nvSpPr>
          <p:cNvPr id="215" name="Text Box 215"/>
          <p:cNvSpPr txBox="1">
            <a:spLocks/>
          </p:cNvSpPr>
          <p:nvPr/>
        </p:nvSpPr>
        <p:spPr>
          <a:xfrm>
            <a:off x="0" y="1447800"/>
            <a:ext cx="8991600" cy="369887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algn="ctr" indent="0" marL="0"/>
            <a:r>
              <a:rPr dirty="0" lang="en-US" smtClean="0"/>
              <a:t>Графикон бр. 8. Приказ макро регија свијета по расходима у туризму 2019.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 Box 216"/>
          <p:cNvSpPr>
            <a:spLocks/>
          </p:cNvSpPr>
          <p:nvPr>
            <p:ph type="title"/>
          </p:nvPr>
        </p:nvSpPr>
        <p:spPr>
          <a:xfrm>
            <a:off x="455612" y="273050"/>
            <a:ext cx="8226425" cy="1143000"/>
          </a:xfrm>
          <a:prstGeom prst="rect">
            <a:avLst/>
          </a:prstGeom>
        </p:spPr>
        <p:txBody>
          <a:bodyPr anchor="ctr" anchorCtr="1" bIns="45720" lIns="91440" numCol="1" rIns="91440" tIns="45720" wrap="square"/>
          <a:lstStyle/>
          <a:p>
            <a:pPr indent="0" marL="0"/>
            <a:r>
              <a:rPr dirty="0" lang="en-US" smtClean="0" sz="4000">
                <a:effectLst>
                  <a:outerShdw algn="tl" blurRad="38100" dir="2700000" dist="38100">
                    <a:srgbClr val="C0C0C0"/>
                  </a:outerShdw>
                </a:effectLst>
              </a:rPr>
              <a:t>Потрошњи у туризму</a:t>
            </a:r>
          </a:p>
        </p:txBody>
      </p:sp>
      <p:sp>
        <p:nvSpPr>
          <p:cNvPr id="217" name="Text Box 217"/>
          <p:cNvSpPr txBox="1">
            <a:spLocks/>
          </p:cNvSpPr>
          <p:nvPr/>
        </p:nvSpPr>
        <p:spPr>
          <a:xfrm>
            <a:off x="0" y="6519862"/>
            <a:ext cx="5314950" cy="33813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 sz="1600"/>
              <a:t>Извор: UN WTO - International Tourism Highlights, 2020</a:t>
            </a:r>
          </a:p>
        </p:txBody>
      </p:sp>
      <p:sp>
        <p:nvSpPr>
          <p:cNvPr id="218" name="Text Box 218"/>
          <p:cNvSpPr txBox="1">
            <a:spLocks/>
          </p:cNvSpPr>
          <p:nvPr/>
        </p:nvSpPr>
        <p:spPr>
          <a:xfrm>
            <a:off x="0" y="1447800"/>
            <a:ext cx="9296400" cy="369887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algn="ctr" indent="0" marL="0"/>
            <a:r>
              <a:rPr dirty="0" lang="en-US" smtClean="0"/>
              <a:t>Графикон бр. 9. Приказ десет водећих земаља по расходима у туризму 2009/2019.</a:t>
            </a:r>
          </a:p>
        </p:txBody>
      </p:sp>
      <p:pic>
        <p:nvPicPr>
          <p:cNvPr id="219" name="Picture 21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52400" y="1973262"/>
            <a:ext cx="5791200" cy="415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Picture 22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946775" y="2362200"/>
            <a:ext cx="3197225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 Box 223"/>
          <p:cNvSpPr>
            <a:spLocks/>
          </p:cNvSpPr>
          <p:nvPr>
            <p:ph type="title"/>
          </p:nvPr>
        </p:nvSpPr>
        <p:spPr>
          <a:xfrm>
            <a:off x="455612" y="273050"/>
            <a:ext cx="8226425" cy="1143000"/>
          </a:xfrm>
          <a:prstGeom prst="rect">
            <a:avLst/>
          </a:prstGeom>
        </p:spPr>
        <p:txBody>
          <a:bodyPr anchor="ctr" anchorCtr="1" bIns="45720" lIns="91440" numCol="1" rIns="91440" tIns="45720" wrap="square"/>
          <a:lstStyle/>
          <a:p>
            <a:pPr indent="0" marL="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Врсте туристичких кретања</a:t>
            </a:r>
          </a:p>
        </p:txBody>
      </p:sp>
      <p:sp>
        <p:nvSpPr>
          <p:cNvPr id="224" name="Text Box 224"/>
          <p:cNvSpPr txBox="1">
            <a:spLocks/>
          </p:cNvSpPr>
          <p:nvPr/>
        </p:nvSpPr>
        <p:spPr>
          <a:xfrm>
            <a:off x="0" y="1371600"/>
            <a:ext cx="9393237" cy="36988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r>
              <a:t>Графикон бр. 10. Удио различитих врста туристичких кретања у укупном тур. промету</a:t>
            </a:r>
          </a:p>
        </p:txBody>
      </p:sp>
      <p:pic>
        <p:nvPicPr>
          <p:cNvPr id="225" name="Picture 22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057400" y="1828800"/>
            <a:ext cx="5448300" cy="47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Text Box 227"/>
          <p:cNvSpPr txBox="1">
            <a:spLocks/>
          </p:cNvSpPr>
          <p:nvPr/>
        </p:nvSpPr>
        <p:spPr>
          <a:xfrm>
            <a:off x="0" y="6519862"/>
            <a:ext cx="5314950" cy="33813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 sz="1600"/>
              <a:t>Извор: UN WTO - International Tourism Highlights, 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 Box 228"/>
          <p:cNvSpPr>
            <a:spLocks/>
          </p:cNvSpPr>
          <p:nvPr>
            <p:ph type="title"/>
          </p:nvPr>
        </p:nvSpPr>
        <p:spPr>
          <a:xfrm>
            <a:off x="455612" y="273050"/>
            <a:ext cx="8226425" cy="1143000"/>
          </a:xfrm>
          <a:prstGeom prst="rect">
            <a:avLst/>
          </a:prstGeom>
        </p:spPr>
        <p:txBody>
          <a:bodyPr anchor="ctr" anchorCtr="1" bIns="45720" lIns="91440" numCol="1" rIns="91440" tIns="45720" wrap="square"/>
          <a:lstStyle/>
          <a:p>
            <a:pPr indent="0" marL="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Превозна средства</a:t>
            </a:r>
          </a:p>
        </p:txBody>
      </p:sp>
      <p:sp>
        <p:nvSpPr>
          <p:cNvPr id="229" name="Text Box 229"/>
          <p:cNvSpPr txBox="1">
            <a:spLocks/>
          </p:cNvSpPr>
          <p:nvPr/>
        </p:nvSpPr>
        <p:spPr>
          <a:xfrm>
            <a:off x="306387" y="1447800"/>
            <a:ext cx="9012237" cy="36988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r>
              <a:t>Графикон бр. 11. Удио појединих врста превозних средстава у туризму 1998/2019.</a:t>
            </a:r>
          </a:p>
        </p:txBody>
      </p:sp>
      <p:sp>
        <p:nvSpPr>
          <p:cNvPr id="230" name="Text Box 230"/>
          <p:cNvSpPr txBox="1">
            <a:spLocks/>
          </p:cNvSpPr>
          <p:nvPr/>
        </p:nvSpPr>
        <p:spPr>
          <a:xfrm>
            <a:off x="0" y="6519862"/>
            <a:ext cx="5314950" cy="33813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 sz="1600"/>
              <a:t>Извор: UN WTO - International Tourism Highlights, 2020</a:t>
            </a:r>
          </a:p>
        </p:txBody>
      </p:sp>
      <p:pic>
        <p:nvPicPr>
          <p:cNvPr id="231" name="Picture 23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8600" y="1905000"/>
            <a:ext cx="5029200" cy="4598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Picture 23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486400" y="2819400"/>
            <a:ext cx="3494087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 Box 235"/>
          <p:cNvSpPr>
            <a:spLocks/>
          </p:cNvSpPr>
          <p:nvPr>
            <p:ph type="title"/>
          </p:nvPr>
        </p:nvSpPr>
        <p:spPr>
          <a:xfrm>
            <a:off x="533400" y="152400"/>
            <a:ext cx="8226425" cy="1143000"/>
          </a:xfrm>
          <a:prstGeom prst="rect">
            <a:avLst/>
          </a:prstGeom>
        </p:spPr>
        <p:txBody>
          <a:bodyPr anchor="ctr" anchorCtr="1" bIns="45720" lIns="91440" numCol="1" rIns="91440" tIns="45720" wrap="square"/>
          <a:lstStyle/>
          <a:p>
            <a:pPr indent="0" marL="0"/>
            <a:r>
              <a:rPr dirty="0" lang="en-US" smtClean="0" sz="4000">
                <a:effectLst>
                  <a:outerShdw algn="tl" blurRad="38100" dir="2700000" dist="38100">
                    <a:srgbClr val="C0C0C0"/>
                  </a:outerShdw>
                </a:effectLst>
              </a:rPr>
              <a:t>Приказ туристичког промета од 1950. са прогнозом до 2030.</a:t>
            </a:r>
          </a:p>
        </p:txBody>
      </p:sp>
      <p:sp>
        <p:nvSpPr>
          <p:cNvPr id="236" name="Text Box 236"/>
          <p:cNvSpPr txBox="1">
            <a:spLocks/>
          </p:cNvSpPr>
          <p:nvPr/>
        </p:nvSpPr>
        <p:spPr>
          <a:xfrm>
            <a:off x="0" y="1371600"/>
            <a:ext cx="9448800" cy="369887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r>
              <a:t>Графикон бр. 12. Вишегодишњи ток тур. промета по регионима са прогнозом до 2030.</a:t>
            </a:r>
          </a:p>
        </p:txBody>
      </p:sp>
      <p:pic>
        <p:nvPicPr>
          <p:cNvPr id="237" name="Picture 23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62000" y="1828800"/>
            <a:ext cx="7848600" cy="471328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Text Box 239"/>
          <p:cNvSpPr txBox="1">
            <a:spLocks/>
          </p:cNvSpPr>
          <p:nvPr/>
        </p:nvSpPr>
        <p:spPr>
          <a:xfrm>
            <a:off x="0" y="6519862"/>
            <a:ext cx="5373687" cy="33813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 sz="1600"/>
              <a:t>Извор: UN WTO - International Tourism Highlights, 2014.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Box 143"/>
          <p:cNvSpPr>
            <a:spLocks/>
          </p:cNvSpPr>
          <p:nvPr>
            <p:ph type="title"/>
          </p:nvPr>
        </p:nvSpPr>
        <p:spPr>
          <a:xfrm>
            <a:off x="304800" y="228600"/>
            <a:ext cx="7467600" cy="641350"/>
          </a:xfrm>
          <a:prstGeom prst="rect">
            <a:avLst/>
          </a:prstGeom>
        </p:spPr>
        <p:txBody>
          <a:bodyPr anchor="ctr" anchorCtr="1" bIns="45720" lIns="91440" numCol="1" rIns="91440" tIns="45720" wrap="square"/>
          <a:lstStyle/>
          <a:p>
            <a:pPr indent="0" marL="0"/>
            <a:r>
              <a:rPr dirty="0" lang="en-US" smtClean="0" sz="36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Концепт семинарског рада</a:t>
            </a:r>
          </a:p>
        </p:txBody>
      </p:sp>
      <p:sp>
        <p:nvSpPr>
          <p:cNvPr id="144" name="Text Box 144"/>
          <p:cNvSpPr>
            <a:spLocks/>
          </p:cNvSpPr>
          <p:nvPr>
            <p:ph type="body"/>
          </p:nvPr>
        </p:nvSpPr>
        <p:spPr>
          <a:xfrm>
            <a:off x="1219200" y="1143000"/>
            <a:ext cx="7543800" cy="57150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80000"/>
              </a:lnSpc>
            </a:pPr>
            <a:r>
              <a:rPr dirty="0" lang="en-US" smtClean="0" sz="20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Увод</a:t>
            </a:r>
          </a:p>
          <a:p>
            <a:pPr indent="-342900" marL="342900">
              <a:lnSpc>
                <a:spcPct val="80000"/>
              </a:lnSpc>
            </a:pPr>
            <a:r>
              <a:rPr dirty="0" lang="en-US" smtClean="0" sz="20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Туристичко-географски положај</a:t>
            </a:r>
          </a:p>
          <a:p>
            <a:pPr indent="-342900" marL="342900">
              <a:lnSpc>
                <a:spcPct val="80000"/>
              </a:lnSpc>
            </a:pPr>
            <a:r>
              <a:rPr dirty="0" lang="en-US" smtClean="0" sz="20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Природно-географске вредности </a:t>
            </a:r>
          </a:p>
          <a:p>
            <a:pPr indent="-285750" lvl="1" marL="742950">
              <a:lnSpc>
                <a:spcPct val="80000"/>
              </a:lnSpc>
            </a:pPr>
            <a:r>
              <a:rPr dirty="0" lang="en-US" smtClean="0" sz="18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Рељеф</a:t>
            </a:r>
          </a:p>
          <a:p>
            <a:pPr indent="-285750" lvl="1" marL="742950">
              <a:lnSpc>
                <a:spcPct val="80000"/>
              </a:lnSpc>
            </a:pPr>
            <a:r>
              <a:rPr dirty="0" lang="en-US" smtClean="0" sz="18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Клима</a:t>
            </a:r>
          </a:p>
          <a:p>
            <a:pPr indent="-285750" lvl="1" marL="742950">
              <a:lnSpc>
                <a:spcPct val="80000"/>
              </a:lnSpc>
            </a:pPr>
            <a:r>
              <a:rPr dirty="0" lang="en-US" smtClean="0" sz="18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Хидрографија</a:t>
            </a:r>
          </a:p>
          <a:p>
            <a:pPr indent="-285750" lvl="1" marL="742950">
              <a:lnSpc>
                <a:spcPct val="80000"/>
              </a:lnSpc>
            </a:pPr>
            <a:r>
              <a:rPr dirty="0" lang="en-US" smtClean="0" sz="18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Биогеографија</a:t>
            </a:r>
          </a:p>
          <a:p>
            <a:pPr indent="-342900" marL="342900">
              <a:lnSpc>
                <a:spcPct val="80000"/>
              </a:lnSpc>
            </a:pPr>
            <a:r>
              <a:rPr dirty="0" lang="en-US" smtClean="0" sz="20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Друштвено-географске карактеристике</a:t>
            </a:r>
          </a:p>
          <a:p>
            <a:pPr indent="-285750" lvl="1" marL="742950">
              <a:lnSpc>
                <a:spcPct val="80000"/>
              </a:lnSpc>
            </a:pPr>
            <a:r>
              <a:rPr dirty="0" lang="en-US" smtClean="0" sz="18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Историја насеља</a:t>
            </a:r>
          </a:p>
          <a:p>
            <a:pPr indent="-285750" lvl="1" marL="742950">
              <a:lnSpc>
                <a:spcPct val="80000"/>
              </a:lnSpc>
            </a:pPr>
            <a:r>
              <a:rPr dirty="0" lang="en-US" smtClean="0" sz="18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Становништво</a:t>
            </a:r>
          </a:p>
          <a:p>
            <a:pPr indent="-285750" lvl="1" marL="742950">
              <a:lnSpc>
                <a:spcPct val="80000"/>
              </a:lnSpc>
            </a:pPr>
            <a:r>
              <a:rPr dirty="0" lang="en-US" smtClean="0" sz="18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Привреда</a:t>
            </a:r>
          </a:p>
          <a:p>
            <a:pPr indent="-342900" marL="342900">
              <a:lnSpc>
                <a:spcPct val="80000"/>
              </a:lnSpc>
            </a:pPr>
            <a:r>
              <a:rPr dirty="0" lang="en-US" smtClean="0" sz="20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Културно-историјске вредности</a:t>
            </a:r>
          </a:p>
          <a:p>
            <a:pPr indent="-342900" marL="342900">
              <a:lnSpc>
                <a:spcPct val="80000"/>
              </a:lnSpc>
            </a:pPr>
            <a:r>
              <a:rPr dirty="0" lang="en-US" smtClean="0" sz="20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Етно-гастрономске карактеристике</a:t>
            </a:r>
          </a:p>
          <a:p>
            <a:pPr indent="-342900" marL="342900">
              <a:lnSpc>
                <a:spcPct val="80000"/>
              </a:lnSpc>
            </a:pPr>
            <a:r>
              <a:rPr dirty="0" lang="en-US" smtClean="0" sz="20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Културни садржаји и манифестационе вредности</a:t>
            </a:r>
          </a:p>
          <a:p>
            <a:pPr indent="-342900" marL="342900">
              <a:lnSpc>
                <a:spcPct val="80000"/>
              </a:lnSpc>
            </a:pPr>
            <a:r>
              <a:rPr dirty="0" lang="en-US" smtClean="0" sz="20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Материјална база туризма</a:t>
            </a:r>
          </a:p>
          <a:p>
            <a:pPr indent="-342900" marL="342900">
              <a:lnSpc>
                <a:spcPct val="80000"/>
              </a:lnSpc>
            </a:pPr>
            <a:r>
              <a:rPr dirty="0" lang="en-US" smtClean="0" sz="20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Туристички промет</a:t>
            </a:r>
          </a:p>
          <a:p>
            <a:pPr indent="-342900" marL="342900">
              <a:lnSpc>
                <a:spcPct val="80000"/>
              </a:lnSpc>
            </a:pPr>
            <a:r>
              <a:rPr dirty="0" lang="en-US" smtClean="0" sz="20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Облици туризма</a:t>
            </a:r>
          </a:p>
          <a:p>
            <a:pPr indent="-342900" marL="342900">
              <a:lnSpc>
                <a:spcPct val="80000"/>
              </a:lnSpc>
            </a:pPr>
            <a:r>
              <a:rPr dirty="0" lang="en-US" smtClean="0" sz="20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Закључак </a:t>
            </a:r>
          </a:p>
          <a:p>
            <a:pPr indent="-342900" marL="342900">
              <a:lnSpc>
                <a:spcPct val="80000"/>
              </a:lnSpc>
            </a:pPr>
            <a:r>
              <a:rPr dirty="0" lang="en-US" smtClean="0" sz="2000"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Century"/>
              </a:rPr>
              <a:t>Литература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Box 145"/>
          <p:cNvSpPr>
            <a:spLocks/>
          </p:cNvSpPr>
          <p:nvPr>
            <p:ph type="title"/>
          </p:nvPr>
        </p:nvSpPr>
        <p:spPr>
          <a:xfrm>
            <a:off x="455612" y="273050"/>
            <a:ext cx="8226425" cy="1143000"/>
          </a:xfrm>
          <a:prstGeom prst="rect">
            <a:avLst/>
          </a:prstGeom>
        </p:spPr>
        <p:txBody>
          <a:bodyPr anchor="ctr" anchorCtr="1" bIns="45720" lIns="91440" numCol="1" rIns="91440" tIns="45720" wrap="square"/>
          <a:lstStyle/>
          <a:p>
            <a:pPr indent="0" marL="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Предмет проучавања</a:t>
            </a:r>
          </a:p>
        </p:txBody>
      </p:sp>
      <p:sp>
        <p:nvSpPr>
          <p:cNvPr id="146" name="Text Box 146"/>
          <p:cNvSpPr>
            <a:spLocks/>
          </p:cNvSpPr>
          <p:nvPr>
            <p:ph type="body"/>
          </p:nvPr>
        </p:nvSpPr>
        <p:spPr>
          <a:xfrm>
            <a:off x="458787" y="1981200"/>
            <a:ext cx="8226425" cy="4497387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Географски простор</a:t>
            </a:r>
          </a:p>
          <a:p>
            <a:pPr indent="-342900" marL="34290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Туристички промет</a:t>
            </a:r>
          </a:p>
          <a:p>
            <a:pPr indent="-342900" marL="34290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Економски ефекти</a:t>
            </a:r>
          </a:p>
          <a:p>
            <a:pPr indent="-342900" marL="342900"/>
            <a:endParaRPr dirty="0" lang="en-US" smtClean="0">
              <a:effectLst>
                <a:outerShdw algn="tl" blurRad="38100" dir="2700000" dist="38100">
                  <a:srgbClr val="C0C0C0"/>
                </a:outerShdw>
              </a:effectLst>
            </a:endParaRPr>
          </a:p>
          <a:p>
            <a:pPr indent="-342900" marL="34290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Туризам чине масовно кретање становништва у географском простору и економски ефекти који су последица тог кретања</a:t>
            </a:r>
          </a:p>
          <a:p>
            <a:pPr indent="-342900" marL="342900"/>
            <a:endParaRPr dirty="0" lang="en-US" smtClean="0"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Box 147"/>
          <p:cNvSpPr>
            <a:spLocks/>
          </p:cNvSpPr>
          <p:nvPr>
            <p:ph type="title"/>
          </p:nvPr>
        </p:nvSpPr>
        <p:spPr>
          <a:xfrm>
            <a:off x="455612" y="273050"/>
            <a:ext cx="8226425" cy="1143000"/>
          </a:xfrm>
          <a:prstGeom prst="rect">
            <a:avLst/>
          </a:prstGeom>
        </p:spPr>
        <p:txBody>
          <a:bodyPr anchor="ctr" anchorCtr="1" bIns="45720" lIns="91440" numCol="1" rIns="91440" tIns="45720" wrap="square"/>
          <a:lstStyle/>
          <a:p>
            <a:pPr indent="0" marL="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Проучавају се:</a:t>
            </a:r>
          </a:p>
        </p:txBody>
      </p:sp>
      <p:sp>
        <p:nvSpPr>
          <p:cNvPr id="148" name="Text Box 148"/>
          <p:cNvSpPr>
            <a:spLocks/>
          </p:cNvSpPr>
          <p:nvPr>
            <p:ph type="body"/>
          </p:nvPr>
        </p:nvSpPr>
        <p:spPr>
          <a:xfrm>
            <a:off x="455612" y="1598612"/>
            <a:ext cx="8226425" cy="4497387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Елементи кретања</a:t>
            </a:r>
          </a:p>
          <a:p>
            <a:pPr indent="-342900" marL="34290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Врсте кретања</a:t>
            </a:r>
          </a:p>
          <a:p>
            <a:pPr indent="-342900" marL="34290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Карактеристике туристичких мотива</a:t>
            </a:r>
          </a:p>
          <a:p>
            <a:pPr indent="-342900" marL="34290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Чиниоци који утичу на масовност и правце кретања</a:t>
            </a:r>
          </a:p>
          <a:p>
            <a:pPr indent="-342900" marL="34290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Типологија туристичких регија</a:t>
            </a:r>
          </a:p>
          <a:p>
            <a:pPr indent="-342900" marL="34290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Преображај регија под утицајем туристичких процеса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 Box 149"/>
          <p:cNvSpPr>
            <a:spLocks/>
          </p:cNvSpPr>
          <p:nvPr>
            <p:ph type="title"/>
          </p:nvPr>
        </p:nvSpPr>
        <p:spPr>
          <a:xfrm>
            <a:off x="533400" y="152400"/>
            <a:ext cx="8226425" cy="1143000"/>
          </a:xfrm>
          <a:prstGeom prst="rect">
            <a:avLst/>
          </a:prstGeom>
        </p:spPr>
        <p:txBody>
          <a:bodyPr anchor="ctr" anchorCtr="1" bIns="45720" lIns="91440" numCol="1" rIns="91440" tIns="45720" wrap="square"/>
          <a:lstStyle/>
          <a:p>
            <a:pPr indent="0" marL="0"/>
            <a:r>
              <a:rPr dirty="0" lang="en-US" smtClean="0" sz="4000">
                <a:effectLst>
                  <a:outerShdw algn="tl" blurRad="38100" dir="2700000" dist="38100">
                    <a:srgbClr val="C0C0C0"/>
                  </a:outerShdw>
                </a:effectLst>
              </a:rPr>
              <a:t>Промет туриста (1950-2030.)</a:t>
            </a:r>
          </a:p>
        </p:txBody>
      </p:sp>
      <p:sp>
        <p:nvSpPr>
          <p:cNvPr id="150" name="Text Box 150"/>
          <p:cNvSpPr txBox="1">
            <a:spLocks/>
          </p:cNvSpPr>
          <p:nvPr/>
        </p:nvSpPr>
        <p:spPr>
          <a:xfrm>
            <a:off x="0" y="6519862"/>
            <a:ext cx="5545137" cy="33813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 sz="1600"/>
              <a:t>Извор: UN WTO - International Tourism Highlights, 2014.</a:t>
            </a:r>
          </a:p>
        </p:txBody>
      </p:sp>
      <p:sp>
        <p:nvSpPr>
          <p:cNvPr id="151" name="Text Box 151"/>
          <p:cNvSpPr txBox="1">
            <a:spLocks/>
          </p:cNvSpPr>
          <p:nvPr/>
        </p:nvSpPr>
        <p:spPr>
          <a:xfrm>
            <a:off x="0" y="1524000"/>
            <a:ext cx="9153525" cy="36988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r>
              <a:t>Графикон бр. 1. Вишегодишњи ток промета туриста на свјетском нивоу (1950-2030)</a:t>
            </a:r>
          </a:p>
        </p:txBody>
      </p:sp>
      <p:pic>
        <p:nvPicPr>
          <p:cNvPr id="152" name="Picture 15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990600" y="1905000"/>
            <a:ext cx="7515225" cy="453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 Box 154"/>
          <p:cNvSpPr>
            <a:spLocks/>
          </p:cNvSpPr>
          <p:nvPr>
            <p:ph type="title"/>
          </p:nvPr>
        </p:nvSpPr>
        <p:spPr>
          <a:xfrm>
            <a:off x="533400" y="152400"/>
            <a:ext cx="8226425" cy="1143000"/>
          </a:xfrm>
          <a:prstGeom prst="rect">
            <a:avLst/>
          </a:prstGeom>
        </p:spPr>
        <p:txBody>
          <a:bodyPr anchor="ctr" anchorCtr="1" bIns="45720" lIns="91440" numCol="1" rIns="91440" tIns="45720" wrap="square"/>
          <a:lstStyle/>
          <a:p>
            <a:pPr indent="0" marL="0"/>
            <a:r>
              <a:rPr dirty="0" lang="en-US" smtClean="0" sz="4000">
                <a:effectLst>
                  <a:outerShdw algn="tl" blurRad="38100" dir="2700000" dist="38100">
                    <a:srgbClr val="C0C0C0"/>
                  </a:outerShdw>
                </a:effectLst>
              </a:rPr>
              <a:t>Приходи од туризма (1990-2017.)</a:t>
            </a:r>
          </a:p>
        </p:txBody>
      </p:sp>
      <p:sp>
        <p:nvSpPr>
          <p:cNvPr id="155" name="Text Box 155"/>
          <p:cNvSpPr txBox="1">
            <a:spLocks/>
          </p:cNvSpPr>
          <p:nvPr/>
        </p:nvSpPr>
        <p:spPr>
          <a:xfrm>
            <a:off x="0" y="6519862"/>
            <a:ext cx="5373687" cy="33813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 sz="1600"/>
              <a:t>Извор: UN WTO - International Tourism Highlights, 2016.</a:t>
            </a:r>
          </a:p>
        </p:txBody>
      </p:sp>
      <p:sp>
        <p:nvSpPr>
          <p:cNvPr id="156" name="Text Box 156"/>
          <p:cNvSpPr txBox="1">
            <a:spLocks/>
          </p:cNvSpPr>
          <p:nvPr/>
        </p:nvSpPr>
        <p:spPr>
          <a:xfrm>
            <a:off x="0" y="1600200"/>
            <a:ext cx="9509125" cy="36988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r>
              <a:t>Графикон бр. 2. Вишегодишњи ток прихода од туризма на свјетском нивоу (1990-2017)</a:t>
            </a:r>
          </a:p>
        </p:txBody>
      </p:sp>
      <p:pic>
        <p:nvPicPr>
          <p:cNvPr id="157" name="Picture 15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09600" y="2209800"/>
            <a:ext cx="800100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Box 159"/>
          <p:cNvSpPr>
            <a:spLocks/>
          </p:cNvSpPr>
          <p:nvPr>
            <p:ph type="title"/>
          </p:nvPr>
        </p:nvSpPr>
        <p:spPr>
          <a:xfrm>
            <a:off x="533400" y="152400"/>
            <a:ext cx="8226425" cy="1143000"/>
          </a:xfrm>
          <a:prstGeom prst="rect">
            <a:avLst/>
          </a:prstGeom>
        </p:spPr>
        <p:txBody>
          <a:bodyPr anchor="ctr" anchorCtr="1" bIns="45720" lIns="91440" numCol="1" rIns="91440" tIns="45720" wrap="square"/>
          <a:lstStyle/>
          <a:p>
            <a:pPr indent="0" marL="0"/>
            <a:r>
              <a:rPr dirty="0" lang="en-US" smtClean="0" sz="4000">
                <a:effectLst>
                  <a:outerShdw algn="tl" blurRad="38100" dir="2700000" dist="38100">
                    <a:srgbClr val="C0C0C0"/>
                  </a:outerShdw>
                </a:effectLst>
              </a:rPr>
              <a:t>Туризам и друге дјелатности</a:t>
            </a:r>
          </a:p>
        </p:txBody>
      </p:sp>
      <p:sp>
        <p:nvSpPr>
          <p:cNvPr id="160" name="Text Box 160"/>
          <p:cNvSpPr txBox="1">
            <a:spLocks/>
          </p:cNvSpPr>
          <p:nvPr/>
        </p:nvSpPr>
        <p:spPr>
          <a:xfrm>
            <a:off x="0" y="6519862"/>
            <a:ext cx="5373687" cy="33813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 sz="1600"/>
              <a:t>Извор: UN WTO - International Tourism Highlights, 2020.</a:t>
            </a:r>
          </a:p>
        </p:txBody>
      </p:sp>
      <p:sp>
        <p:nvSpPr>
          <p:cNvPr id="161" name="Text Box 161"/>
          <p:cNvSpPr txBox="1">
            <a:spLocks/>
          </p:cNvSpPr>
          <p:nvPr/>
        </p:nvSpPr>
        <p:spPr>
          <a:xfrm>
            <a:off x="0" y="1600200"/>
            <a:ext cx="7593012" cy="36988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r>
              <a:t>Графикон бр. 3. Туризам je трећа извозна категорија на свету (2019.)</a:t>
            </a:r>
          </a:p>
        </p:txBody>
      </p:sp>
      <p:pic>
        <p:nvPicPr>
          <p:cNvPr id="162" name="Picture 16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81000" y="2209800"/>
            <a:ext cx="860425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164"/>
          <p:cNvSpPr>
            <a:spLocks/>
          </p:cNvSpPr>
          <p:nvPr>
            <p:ph type="title"/>
          </p:nvPr>
        </p:nvSpPr>
        <p:spPr>
          <a:xfrm>
            <a:off x="457200" y="0"/>
            <a:ext cx="8226425" cy="1143000"/>
          </a:xfrm>
          <a:prstGeom prst="rect">
            <a:avLst/>
          </a:prstGeom>
        </p:spPr>
        <p:txBody>
          <a:bodyPr anchor="ctr" anchorCtr="1" bIns="45720" lIns="91440" numCol="1" rIns="91440" tIns="45720" wrap="square"/>
          <a:lstStyle/>
          <a:p>
            <a:pPr indent="0" marL="0"/>
            <a:r>
              <a:rPr dirty="0" lang="en-US" smtClean="0" sz="4000">
                <a:effectLst>
                  <a:outerShdw algn="tl" blurRad="38100" dir="2700000" dist="38100">
                    <a:srgbClr val="C0C0C0"/>
                  </a:outerShdw>
                </a:effectLst>
              </a:rPr>
              <a:t>Годишњи ток туриста на свјетском нивоу</a:t>
            </a:r>
          </a:p>
        </p:txBody>
      </p:sp>
      <p:sp>
        <p:nvSpPr>
          <p:cNvPr id="165" name="Text Box 165"/>
          <p:cNvSpPr txBox="1">
            <a:spLocks/>
          </p:cNvSpPr>
          <p:nvPr/>
        </p:nvSpPr>
        <p:spPr>
          <a:xfrm>
            <a:off x="0" y="6519862"/>
            <a:ext cx="5357812" cy="33813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 sz="1600"/>
              <a:t>Извор: UN WTO - International Tourism Highlights, 2011.</a:t>
            </a:r>
          </a:p>
        </p:txBody>
      </p:sp>
      <p:sp>
        <p:nvSpPr>
          <p:cNvPr id="166" name="Text Box 166"/>
          <p:cNvSpPr txBox="1">
            <a:spLocks/>
          </p:cNvSpPr>
          <p:nvPr/>
        </p:nvSpPr>
        <p:spPr>
          <a:xfrm>
            <a:off x="762000" y="1371600"/>
            <a:ext cx="7491412" cy="36988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r>
              <a:t>Графикон бр. 4. Годишњи ток свјетског промета туриста (2008-2011.)</a:t>
            </a:r>
          </a:p>
        </p:txBody>
      </p:sp>
      <p:pic>
        <p:nvPicPr>
          <p:cNvPr id="167" name="Picture 16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990600" y="1828800"/>
            <a:ext cx="7134225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 Box 169"/>
          <p:cNvSpPr>
            <a:spLocks/>
          </p:cNvSpPr>
          <p:nvPr>
            <p:ph type="title"/>
          </p:nvPr>
        </p:nvSpPr>
        <p:spPr>
          <a:xfrm>
            <a:off x="533400" y="0"/>
            <a:ext cx="8226425" cy="1143000"/>
          </a:xfrm>
          <a:prstGeom prst="rect">
            <a:avLst/>
          </a:prstGeom>
        </p:spPr>
        <p:txBody>
          <a:bodyPr anchor="ctr" anchorCtr="1" bIns="45720" lIns="91440" numCol="1" rIns="91440" tIns="45720" wrap="square"/>
          <a:lstStyle/>
          <a:p>
            <a:pPr indent="0" marL="0"/>
            <a:r>
              <a: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Промет туриста по регионима</a:t>
            </a:r>
          </a:p>
        </p:txBody>
      </p:sp>
      <p:sp>
        <p:nvSpPr>
          <p:cNvPr id="170" name="Text Box 170"/>
          <p:cNvSpPr txBox="1">
            <a:spLocks/>
          </p:cNvSpPr>
          <p:nvPr/>
        </p:nvSpPr>
        <p:spPr>
          <a:xfrm>
            <a:off x="1066800" y="1143000"/>
            <a:ext cx="7162800" cy="369887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r>
              <a:t>Табела бр. 1. Број долазака по регионима на свјетском нивоу</a:t>
            </a:r>
          </a:p>
        </p:txBody>
      </p:sp>
      <p:sp>
        <p:nvSpPr>
          <p:cNvPr id="171" name="Text Box 171"/>
          <p:cNvSpPr txBox="1">
            <a:spLocks/>
          </p:cNvSpPr>
          <p:nvPr/>
        </p:nvSpPr>
        <p:spPr>
          <a:xfrm>
            <a:off x="-7937" y="6519862"/>
            <a:ext cx="9151937" cy="33813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dirty="0" lang="en-US" smtClean="0" sz="1600"/>
              <a:t>Извор: WTO http://dtxtq4w60xqpw.cloudfront.net/sites/all/files/pdf/unwto_highlights14_en_hr_0.pdf</a:t>
            </a:r>
          </a:p>
        </p:txBody>
      </p:sp>
      <p:pic>
        <p:nvPicPr>
          <p:cNvPr id="172" name="Picture 17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8600" y="1752600"/>
            <a:ext cx="8763000" cy="39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276600" y="2590800"/>
            <a:ext cx="5334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048000" y="1981200"/>
            <a:ext cx="9144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Picture 178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3276600" y="3733800"/>
            <a:ext cx="4286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Picture 180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3276600" y="4191000"/>
            <a:ext cx="4191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Picture 182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3276600" y="4495800"/>
            <a:ext cx="4286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3276600" y="4876800"/>
            <a:ext cx="41910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Picture 186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3276600" y="5257800"/>
            <a:ext cx="400050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rgbClr val="EAEAEA"/>
      </a:dk1>
      <a:lt1>
        <a:srgbClr val="666699"/>
      </a:lt1>
      <a:dk2>
        <a:srgbClr val="CCECFF"/>
      </a:dk2>
      <a:lt2>
        <a:srgbClr val="6B6B99"/>
      </a:lt2>
      <a:accent1>
        <a:srgbClr val="00CC66"/>
      </a:accent1>
      <a:accent2>
        <a:srgbClr val="54547A"/>
      </a:accent2>
      <a:accent3>
        <a:srgbClr val="666699"/>
      </a:accent3>
      <a:accent4>
        <a:srgbClr val="00CC66"/>
      </a:accent4>
      <a:accent5>
        <a:srgbClr val="54547A"/>
      </a:accent5>
      <a:accent6>
        <a:srgbClr val="666699"/>
      </a:accent6>
      <a:hlink>
        <a:srgbClr val="65B2FF"/>
      </a:hlink>
      <a:folHlink>
        <a:srgbClr val="9900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Office">
      <a:dk1>
        <a:srgbClr val="EAEAEA"/>
      </a:dk1>
      <a:lt1>
        <a:srgbClr val="666699"/>
      </a:lt1>
      <a:dk2>
        <a:srgbClr val="CCECFF"/>
      </a:dk2>
      <a:lt2>
        <a:srgbClr val="6B6B99"/>
      </a:lt2>
      <a:accent1>
        <a:srgbClr val="00CC66"/>
      </a:accent1>
      <a:accent2>
        <a:srgbClr val="54547A"/>
      </a:accent2>
      <a:accent3>
        <a:srgbClr val="666699"/>
      </a:accent3>
      <a:accent4>
        <a:srgbClr val="00CC66"/>
      </a:accent4>
      <a:accent5>
        <a:srgbClr val="54547A"/>
      </a:accent5>
      <a:accent6>
        <a:srgbClr val="666699"/>
      </a:accent6>
      <a:hlink>
        <a:srgbClr val="65B2FF"/>
      </a:hlink>
      <a:folHlink>
        <a:srgbClr val="9900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Words>490</Words>
  <Paragraphs>76</Paragraphs>
  <Slides>17</Slides>
  <Notes>0</Notes>
  <TotalTime>0</TotalTime>
  <HiddenSlides>0</HiddenSlides>
  <ScaleCrop>false</ScaleCrop>
  <HyperlinksChanged>false</HyperlinksChanged>
  <Application>Microsoft Office PowerPoint</Application>
  <PresentationFormat/>
</Properties>
</file>