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9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9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10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6.xml"/>
  <Override ContentType="application/vnd.openxmlformats-officedocument.theme+xml" PartName="/ppt/theme/theme7.xml"/>
  <Override ContentType="application/vnd.openxmlformats-officedocument.theme+xml" PartName="/ppt/theme/theme8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7" r:id="rId5"/>
    <p:sldMasterId id="2147483748" r:id="rId6"/>
    <p:sldMasterId id="2147483749" r:id="rId7"/>
    <p:sldMasterId id="2147483750" r:id="rId8"/>
    <p:sldMasterId id="2147483751" r:id="rId9"/>
    <p:sldMasterId id="2147483752" r:id="rId10"/>
    <p:sldMasterId id="2147483753" r:id="rId11"/>
    <p:sldMasterId id="2147483754" r:id="rId12"/>
    <p:sldMasterId id="2147483755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48" r:id="rId107"/>
    <p:sldId id="349" r:id="rId108"/>
    <p:sldId id="350" r:id="rId109"/>
    <p:sldId id="351" r:id="rId110"/>
    <p:sldId id="352" r:id="rId111"/>
    <p:sldId id="353" r:id="rId112"/>
    <p:sldId id="354" r:id="rId113"/>
    <p:sldId id="355" r:id="rId114"/>
    <p:sldId id="356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66" r:id="rId125"/>
    <p:sldId id="367" r:id="rId126"/>
    <p:sldId id="368" r:id="rId127"/>
    <p:sldId id="369" r:id="rId128"/>
    <p:sldId id="370" r:id="rId129"/>
    <p:sldId id="371" r:id="rId130"/>
    <p:sldId id="372" r:id="rId131"/>
    <p:sldId id="373" r:id="rId132"/>
    <p:sldId id="374" r:id="rId133"/>
    <p:sldId id="375" r:id="rId134"/>
    <p:sldId id="376" r:id="rId135"/>
    <p:sldId id="377" r:id="rId136"/>
    <p:sldId id="378" r:id="rId137"/>
    <p:sldId id="379" r:id="rId138"/>
    <p:sldId id="380" r:id="rId139"/>
    <p:sldId id="381" r:id="rId140"/>
    <p:sldId id="382" r:id="rId141"/>
    <p:sldId id="383" r:id="rId142"/>
    <p:sldId id="384" r:id="rId143"/>
    <p:sldId id="385" r:id="rId144"/>
    <p:sldId id="386" r:id="rId145"/>
    <p:sldId id="387" r:id="rId146"/>
    <p:sldId id="388" r:id="rId147"/>
    <p:sldId id="389" r:id="rId148"/>
    <p:sldId id="390" r:id="rId149"/>
    <p:sldId id="391" r:id="rId150"/>
    <p:sldId id="392" r:id="rId151"/>
    <p:sldId id="393" r:id="rId152"/>
    <p:sldId id="394" r:id="rId153"/>
    <p:sldId id="395" r:id="rId154"/>
    <p:sldId id="396" r:id="rId155"/>
    <p:sldId id="397" r:id="rId156"/>
    <p:sldId id="398" r:id="rId157"/>
    <p:sldId id="399" r:id="rId158"/>
    <p:sldId id="400" r:id="rId159"/>
    <p:sldId id="401" r:id="rId160"/>
    <p:sldId id="402" r:id="rId161"/>
    <p:sldId id="403" r:id="rId162"/>
    <p:sldId id="404" r:id="rId163"/>
    <p:sldId id="405" r:id="rId164"/>
    <p:sldId id="406" r:id="rId165"/>
    <p:sldId id="407" r:id="rId166"/>
    <p:sldId id="408" r:id="rId167"/>
    <p:sldId id="409" r:id="rId168"/>
    <p:sldId id="410" r:id="rId169"/>
    <p:sldId id="411" r:id="rId170"/>
    <p:sldId id="412" r:id="rId171"/>
    <p:sldId id="413" r:id="rId172"/>
    <p:sldId id="414" r:id="rId173"/>
    <p:sldId id="415" r:id="rId174"/>
    <p:sldId id="416" r:id="rId175"/>
    <p:sldId id="417" r:id="rId176"/>
    <p:sldId id="418" r:id="rId177"/>
    <p:sldId id="419" r:id="rId178"/>
    <p:sldId id="420" r:id="rId179"/>
    <p:sldId id="421" r:id="rId180"/>
    <p:sldId id="422" r:id="rId181"/>
    <p:sldId id="423" r:id="rId182"/>
    <p:sldId id="424" r:id="rId183"/>
    <p:sldId id="425" r:id="rId184"/>
    <p:sldId id="426" r:id="rId185"/>
    <p:sldId id="427" r:id="rId186"/>
    <p:sldId id="428" r:id="rId187"/>
    <p:sldId id="429" r:id="rId188"/>
    <p:sldId id="430" r:id="rId189"/>
    <p:sldId id="431" r:id="rId190"/>
    <p:sldId id="432" r:id="rId191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  <a:ea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/>
    <p:restoredTop sz="94660"/>
  </p:normalViewPr>
</p:viewPr>
</file>

<file path=ppt/_rels/presentation.xml.rels><?xml version="1.0" encoding="UTF-8" standalone="yes"?><Relationships xmlns="http://schemas.openxmlformats.org/package/2006/relationships"><Relationship Id="rId191" Target="slides/slide177.xml" Type="http://schemas.openxmlformats.org/officeDocument/2006/relationships/slide"/><Relationship Id="rId190" Target="slides/slide176.xml" Type="http://schemas.openxmlformats.org/officeDocument/2006/relationships/slide"/><Relationship Id="rId189" Target="slides/slide175.xml" Type="http://schemas.openxmlformats.org/officeDocument/2006/relationships/slide"/><Relationship Id="rId188" Target="slides/slide174.xml" Type="http://schemas.openxmlformats.org/officeDocument/2006/relationships/slide"/><Relationship Id="rId187" Target="slides/slide173.xml" Type="http://schemas.openxmlformats.org/officeDocument/2006/relationships/slide"/><Relationship Id="rId186" Target="slides/slide172.xml" Type="http://schemas.openxmlformats.org/officeDocument/2006/relationships/slide"/><Relationship Id="rId185" Target="slides/slide171.xml" Type="http://schemas.openxmlformats.org/officeDocument/2006/relationships/slide"/><Relationship Id="rId184" Target="slides/slide170.xml" Type="http://schemas.openxmlformats.org/officeDocument/2006/relationships/slide"/><Relationship Id="rId183" Target="slides/slide169.xml" Type="http://schemas.openxmlformats.org/officeDocument/2006/relationships/slide"/><Relationship Id="rId182" Target="slides/slide168.xml" Type="http://schemas.openxmlformats.org/officeDocument/2006/relationships/slide"/><Relationship Id="rId181" Target="slides/slide167.xml" Type="http://schemas.openxmlformats.org/officeDocument/2006/relationships/slide"/><Relationship Id="rId180" Target="slides/slide166.xml" Type="http://schemas.openxmlformats.org/officeDocument/2006/relationships/slide"/><Relationship Id="rId176" Target="slides/slide162.xml" Type="http://schemas.openxmlformats.org/officeDocument/2006/relationships/slide"/><Relationship Id="rId175" Target="slides/slide161.xml" Type="http://schemas.openxmlformats.org/officeDocument/2006/relationships/slide"/><Relationship Id="rId174" Target="slides/slide160.xml" Type="http://schemas.openxmlformats.org/officeDocument/2006/relationships/slide"/><Relationship Id="rId173" Target="slides/slide159.xml" Type="http://schemas.openxmlformats.org/officeDocument/2006/relationships/slide"/><Relationship Id="rId172" Target="slides/slide158.xml" Type="http://schemas.openxmlformats.org/officeDocument/2006/relationships/slide"/><Relationship Id="rId171" Target="slides/slide157.xml" Type="http://schemas.openxmlformats.org/officeDocument/2006/relationships/slide"/><Relationship Id="rId170" Target="slides/slide156.xml" Type="http://schemas.openxmlformats.org/officeDocument/2006/relationships/slide"/><Relationship Id="rId166" Target="slides/slide152.xml" Type="http://schemas.openxmlformats.org/officeDocument/2006/relationships/slide"/><Relationship Id="rId165" Target="slides/slide151.xml" Type="http://schemas.openxmlformats.org/officeDocument/2006/relationships/slide"/><Relationship Id="rId164" Target="slides/slide150.xml" Type="http://schemas.openxmlformats.org/officeDocument/2006/relationships/slide"/><Relationship Id="rId163" Target="slides/slide149.xml" Type="http://schemas.openxmlformats.org/officeDocument/2006/relationships/slide"/><Relationship Id="rId162" Target="slides/slide148.xml" Type="http://schemas.openxmlformats.org/officeDocument/2006/relationships/slide"/><Relationship Id="rId161" Target="slides/slide147.xml" Type="http://schemas.openxmlformats.org/officeDocument/2006/relationships/slide"/><Relationship Id="rId160" Target="slides/slide146.xml" Type="http://schemas.openxmlformats.org/officeDocument/2006/relationships/slide"/><Relationship Id="rId156" Target="slides/slide142.xml" Type="http://schemas.openxmlformats.org/officeDocument/2006/relationships/slide"/><Relationship Id="rId155" Target="slides/slide141.xml" Type="http://schemas.openxmlformats.org/officeDocument/2006/relationships/slide"/><Relationship Id="rId154" Target="slides/slide140.xml" Type="http://schemas.openxmlformats.org/officeDocument/2006/relationships/slide"/><Relationship Id="rId153" Target="slides/slide139.xml" Type="http://schemas.openxmlformats.org/officeDocument/2006/relationships/slide"/><Relationship Id="rId152" Target="slides/slide138.xml" Type="http://schemas.openxmlformats.org/officeDocument/2006/relationships/slide"/><Relationship Id="rId151" Target="slides/slide137.xml" Type="http://schemas.openxmlformats.org/officeDocument/2006/relationships/slide"/><Relationship Id="rId150" Target="slides/slide136.xml" Type="http://schemas.openxmlformats.org/officeDocument/2006/relationships/slide"/><Relationship Id="rId146" Target="slides/slide132.xml" Type="http://schemas.openxmlformats.org/officeDocument/2006/relationships/slide"/><Relationship Id="rId145" Target="slides/slide131.xml" Type="http://schemas.openxmlformats.org/officeDocument/2006/relationships/slide"/><Relationship Id="rId144" Target="slides/slide130.xml" Type="http://schemas.openxmlformats.org/officeDocument/2006/relationships/slide"/><Relationship Id="rId143" Target="slides/slide129.xml" Type="http://schemas.openxmlformats.org/officeDocument/2006/relationships/slide"/><Relationship Id="rId142" Target="slides/slide128.xml" Type="http://schemas.openxmlformats.org/officeDocument/2006/relationships/slide"/><Relationship Id="rId141" Target="slides/slide127.xml" Type="http://schemas.openxmlformats.org/officeDocument/2006/relationships/slide"/><Relationship Id="rId140" Target="slides/slide126.xml" Type="http://schemas.openxmlformats.org/officeDocument/2006/relationships/slide"/><Relationship Id="rId136" Target="slides/slide122.xml" Type="http://schemas.openxmlformats.org/officeDocument/2006/relationships/slide"/><Relationship Id="rId135" Target="slides/slide121.xml" Type="http://schemas.openxmlformats.org/officeDocument/2006/relationships/slide"/><Relationship Id="rId134" Target="slides/slide120.xml" Type="http://schemas.openxmlformats.org/officeDocument/2006/relationships/slide"/><Relationship Id="rId133" Target="slides/slide119.xml" Type="http://schemas.openxmlformats.org/officeDocument/2006/relationships/slide"/><Relationship Id="rId132" Target="slides/slide118.xml" Type="http://schemas.openxmlformats.org/officeDocument/2006/relationships/slide"/><Relationship Id="rId131" Target="slides/slide117.xml" Type="http://schemas.openxmlformats.org/officeDocument/2006/relationships/slide"/><Relationship Id="rId130" Target="slides/slide116.xml" Type="http://schemas.openxmlformats.org/officeDocument/2006/relationships/slide"/><Relationship Id="rId126" Target="slides/slide112.xml" Type="http://schemas.openxmlformats.org/officeDocument/2006/relationships/slide"/><Relationship Id="rId125" Target="slides/slide111.xml" Type="http://schemas.openxmlformats.org/officeDocument/2006/relationships/slide"/><Relationship Id="rId124" Target="slides/slide110.xml" Type="http://schemas.openxmlformats.org/officeDocument/2006/relationships/slide"/><Relationship Id="rId123" Target="slides/slide109.xml" Type="http://schemas.openxmlformats.org/officeDocument/2006/relationships/slide"/><Relationship Id="rId122" Target="slides/slide108.xml" Type="http://schemas.openxmlformats.org/officeDocument/2006/relationships/slide"/><Relationship Id="rId121" Target="slides/slide107.xml" Type="http://schemas.openxmlformats.org/officeDocument/2006/relationships/slide"/><Relationship Id="rId120" Target="slides/slide106.xml" Type="http://schemas.openxmlformats.org/officeDocument/2006/relationships/slide"/><Relationship Id="rId116" Target="slides/slide102.xml" Type="http://schemas.openxmlformats.org/officeDocument/2006/relationships/slide"/><Relationship Id="rId106" Target="slides/slide92.xml" Type="http://schemas.openxmlformats.org/officeDocument/2006/relationships/slide"/><Relationship Id="rId115" Target="slides/slide101.xml" Type="http://schemas.openxmlformats.org/officeDocument/2006/relationships/slide"/><Relationship Id="rId99" Target="slides/slide85.xml" Type="http://schemas.openxmlformats.org/officeDocument/2006/relationships/slide"/><Relationship Id="rId114" Target="slides/slide100.xml" Type="http://schemas.openxmlformats.org/officeDocument/2006/relationships/slide"/><Relationship Id="rId98" Target="slides/slide84.xml" Type="http://schemas.openxmlformats.org/officeDocument/2006/relationships/slide"/><Relationship Id="rId93" Target="slides/slide79.xml" Type="http://schemas.openxmlformats.org/officeDocument/2006/relationships/slide"/><Relationship Id="rId179" Target="slides/slide165.xml" Type="http://schemas.openxmlformats.org/officeDocument/2006/relationships/slide"/><Relationship Id="rId92" Target="slides/slide78.xml" Type="http://schemas.openxmlformats.org/officeDocument/2006/relationships/slide"/><Relationship Id="rId178" Target="slides/slide164.xml" Type="http://schemas.openxmlformats.org/officeDocument/2006/relationships/slide"/><Relationship Id="rId91" Target="slides/slide77.xml" Type="http://schemas.openxmlformats.org/officeDocument/2006/relationships/slide"/><Relationship Id="rId177" Target="slides/slide163.xml" Type="http://schemas.openxmlformats.org/officeDocument/2006/relationships/slide"/><Relationship Id="rId90" Target="slides/slide76.xml" Type="http://schemas.openxmlformats.org/officeDocument/2006/relationships/slide"/><Relationship Id="rId83" Target="slides/slide69.xml" Type="http://schemas.openxmlformats.org/officeDocument/2006/relationships/slide"/><Relationship Id="rId169" Target="slides/slide155.xml" Type="http://schemas.openxmlformats.org/officeDocument/2006/relationships/slide"/><Relationship Id="rId82" Target="slides/slide68.xml" Type="http://schemas.openxmlformats.org/officeDocument/2006/relationships/slide"/><Relationship Id="rId168" Target="slides/slide154.xml" Type="http://schemas.openxmlformats.org/officeDocument/2006/relationships/slide"/><Relationship Id="rId81" Target="slides/slide67.xml" Type="http://schemas.openxmlformats.org/officeDocument/2006/relationships/slide"/><Relationship Id="rId167" Target="slides/slide153.xml" Type="http://schemas.openxmlformats.org/officeDocument/2006/relationships/slide"/><Relationship Id="rId80" Target="slides/slide66.xml" Type="http://schemas.openxmlformats.org/officeDocument/2006/relationships/slide"/><Relationship Id="rId73" Target="slides/slide59.xml" Type="http://schemas.openxmlformats.org/officeDocument/2006/relationships/slide"/><Relationship Id="rId159" Target="slides/slide145.xml" Type="http://schemas.openxmlformats.org/officeDocument/2006/relationships/slide"/><Relationship Id="rId72" Target="slides/slide58.xml" Type="http://schemas.openxmlformats.org/officeDocument/2006/relationships/slide"/><Relationship Id="rId158" Target="slides/slide144.xml" Type="http://schemas.openxmlformats.org/officeDocument/2006/relationships/slide"/><Relationship Id="rId71" Target="slides/slide57.xml" Type="http://schemas.openxmlformats.org/officeDocument/2006/relationships/slide"/><Relationship Id="rId157" Target="slides/slide143.xml" Type="http://schemas.openxmlformats.org/officeDocument/2006/relationships/slide"/><Relationship Id="rId70" Target="slides/slide56.xml" Type="http://schemas.openxmlformats.org/officeDocument/2006/relationships/slide"/><Relationship Id="rId113" Target="slides/slide99.xml" Type="http://schemas.openxmlformats.org/officeDocument/2006/relationships/slide"/><Relationship Id="rId97" Target="slides/slide83.xml" Type="http://schemas.openxmlformats.org/officeDocument/2006/relationships/slide"/><Relationship Id="rId63" Target="slides/slide49.xml" Type="http://schemas.openxmlformats.org/officeDocument/2006/relationships/slide"/><Relationship Id="rId112" Target="slides/slide98.xml" Type="http://schemas.openxmlformats.org/officeDocument/2006/relationships/slide"/><Relationship Id="rId96" Target="slides/slide82.xml" Type="http://schemas.openxmlformats.org/officeDocument/2006/relationships/slide"/><Relationship Id="rId149" Target="slides/slide135.xml" Type="http://schemas.openxmlformats.org/officeDocument/2006/relationships/slide"/><Relationship Id="rId62" Target="slides/slide48.xml" Type="http://schemas.openxmlformats.org/officeDocument/2006/relationships/slide"/><Relationship Id="rId111" Target="slides/slide97.xml" Type="http://schemas.openxmlformats.org/officeDocument/2006/relationships/slide"/><Relationship Id="rId95" Target="slides/slide81.xml" Type="http://schemas.openxmlformats.org/officeDocument/2006/relationships/slide"/><Relationship Id="rId148" Target="slides/slide134.xml" Type="http://schemas.openxmlformats.org/officeDocument/2006/relationships/slide"/><Relationship Id="rId61" Target="slides/slide47.xml" Type="http://schemas.openxmlformats.org/officeDocument/2006/relationships/slide"/><Relationship Id="rId110" Target="slides/slide96.xml" Type="http://schemas.openxmlformats.org/officeDocument/2006/relationships/slide"/><Relationship Id="rId94" Target="slides/slide80.xml" Type="http://schemas.openxmlformats.org/officeDocument/2006/relationships/slide"/><Relationship Id="rId147" Target="slides/slide133.xml" Type="http://schemas.openxmlformats.org/officeDocument/2006/relationships/slide"/><Relationship Id="rId60" Target="slides/slide46.xml" Type="http://schemas.openxmlformats.org/officeDocument/2006/relationships/slide"/><Relationship Id="rId103" Target="slides/slide89.xml" Type="http://schemas.openxmlformats.org/officeDocument/2006/relationships/slide"/><Relationship Id="rId87" Target="slides/slide73.xml" Type="http://schemas.openxmlformats.org/officeDocument/2006/relationships/slide"/><Relationship Id="rId53" Target="slides/slide39.xml" Type="http://schemas.openxmlformats.org/officeDocument/2006/relationships/slide"/><Relationship Id="rId102" Target="slides/slide88.xml" Type="http://schemas.openxmlformats.org/officeDocument/2006/relationships/slide"/><Relationship Id="rId86" Target="slides/slide72.xml" Type="http://schemas.openxmlformats.org/officeDocument/2006/relationships/slide"/><Relationship Id="rId139" Target="slides/slide125.xml" Type="http://schemas.openxmlformats.org/officeDocument/2006/relationships/slide"/><Relationship Id="rId52" Target="slides/slide38.xml" Type="http://schemas.openxmlformats.org/officeDocument/2006/relationships/slide"/><Relationship Id="rId101" Target="slides/slide87.xml" Type="http://schemas.openxmlformats.org/officeDocument/2006/relationships/slide"/><Relationship Id="rId85" Target="slides/slide71.xml" Type="http://schemas.openxmlformats.org/officeDocument/2006/relationships/slide"/><Relationship Id="rId138" Target="slides/slide124.xml" Type="http://schemas.openxmlformats.org/officeDocument/2006/relationships/slide"/><Relationship Id="rId51" Target="slides/slide37.xml" Type="http://schemas.openxmlformats.org/officeDocument/2006/relationships/slide"/><Relationship Id="rId100" Target="slides/slide86.xml" Type="http://schemas.openxmlformats.org/officeDocument/2006/relationships/slide"/><Relationship Id="rId84" Target="slides/slide70.xml" Type="http://schemas.openxmlformats.org/officeDocument/2006/relationships/slide"/><Relationship Id="rId137" Target="slides/slide123.xml" Type="http://schemas.openxmlformats.org/officeDocument/2006/relationships/slide"/><Relationship Id="rId50" Target="slides/slide36.xml" Type="http://schemas.openxmlformats.org/officeDocument/2006/relationships/slide"/><Relationship Id="rId24" Target="slides/slide10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25.xml" Type="http://schemas.openxmlformats.org/officeDocument/2006/relationships/slide"/><Relationship Id="rId23" Target="slides/slide9.xml" Type="http://schemas.openxmlformats.org/officeDocument/2006/relationships/slide"/><Relationship Id="rId4" Target="tableStyles.xml" Type="http://schemas.openxmlformats.org/officeDocument/2006/relationships/tableStyles"/><Relationship Id="rId38" Target="slides/slide24.xml" Type="http://schemas.openxmlformats.org/officeDocument/2006/relationships/slide"/><Relationship Id="rId109" Target="slides/slide95.xml" Type="http://schemas.openxmlformats.org/officeDocument/2006/relationships/slide"/><Relationship Id="rId22" Target="slides/slide8.xml" Type="http://schemas.openxmlformats.org/officeDocument/2006/relationships/slide"/><Relationship Id="rId3" Target="presProps.xml" Type="http://schemas.openxmlformats.org/officeDocument/2006/relationships/presProps"/><Relationship Id="rId37" Target="slides/slide23.xml" Type="http://schemas.openxmlformats.org/officeDocument/2006/relationships/slide"/><Relationship Id="rId108" Target="slides/slide94.xml" Type="http://schemas.openxmlformats.org/officeDocument/2006/relationships/slide"/><Relationship Id="rId21" Target="slides/slide7.xml" Type="http://schemas.openxmlformats.org/officeDocument/2006/relationships/slide"/><Relationship Id="rId2" Target="viewProps.xml" Type="http://schemas.openxmlformats.org/officeDocument/2006/relationships/viewProps"/><Relationship Id="rId36" Target="slides/slide22.xml" Type="http://schemas.openxmlformats.org/officeDocument/2006/relationships/slide"/><Relationship Id="rId69" Target="slides/slide55.xml" Type="http://schemas.openxmlformats.org/officeDocument/2006/relationships/slide"/><Relationship Id="rId107" Target="slides/slide93.xml" Type="http://schemas.openxmlformats.org/officeDocument/2006/relationships/slide"/><Relationship Id="rId20" Target="slides/slide6.xml" Type="http://schemas.openxmlformats.org/officeDocument/2006/relationships/slide"/><Relationship Id="rId1" Target="theme/theme10.xml" Type="http://schemas.openxmlformats.org/officeDocument/2006/relationships/theme"/><Relationship Id="rId35" Target="slides/slide21.xml" Type="http://schemas.openxmlformats.org/officeDocument/2006/relationships/slide"/><Relationship Id="rId68" Target="slides/slide54.xml" Type="http://schemas.openxmlformats.org/officeDocument/2006/relationships/slide"/><Relationship Id="rId34" Target="slides/slide20.xml" Type="http://schemas.openxmlformats.org/officeDocument/2006/relationships/slide"/><Relationship Id="rId67" Target="slides/slide53.xml" Type="http://schemas.openxmlformats.org/officeDocument/2006/relationships/slide"/><Relationship Id="rId33" Target="slides/slide19.xml" Type="http://schemas.openxmlformats.org/officeDocument/2006/relationships/slide"/><Relationship Id="rId66" Target="slides/slide52.xml" Type="http://schemas.openxmlformats.org/officeDocument/2006/relationships/slide"/><Relationship Id="rId119" Target="slides/slide105.xml" Type="http://schemas.openxmlformats.org/officeDocument/2006/relationships/slide"/><Relationship Id="rId32" Target="slides/slide18.xml" Type="http://schemas.openxmlformats.org/officeDocument/2006/relationships/slide"/><Relationship Id="rId65" Target="slides/slide51.xml" Type="http://schemas.openxmlformats.org/officeDocument/2006/relationships/slide"/><Relationship Id="rId118" Target="slides/slide104.xml" Type="http://schemas.openxmlformats.org/officeDocument/2006/relationships/slide"/><Relationship Id="rId31" Target="slides/slide17.xml" Type="http://schemas.openxmlformats.org/officeDocument/2006/relationships/slide"/><Relationship Id="rId64" Target="slides/slide50.xml" Type="http://schemas.openxmlformats.org/officeDocument/2006/relationships/slide"/><Relationship Id="rId117" Target="slides/slide103.xml" Type="http://schemas.openxmlformats.org/officeDocument/2006/relationships/slide"/><Relationship Id="rId30" Target="slides/slide16.xml" Type="http://schemas.openxmlformats.org/officeDocument/2006/relationships/slide"/><Relationship Id="rId8" Target="slideMasters/slideMaster4.xml" Type="http://schemas.openxmlformats.org/officeDocument/2006/relationships/slideMaster"/><Relationship Id="rId27" Target="slides/slide13.xml" Type="http://schemas.openxmlformats.org/officeDocument/2006/relationships/slide"/><Relationship Id="rId7" Target="slideMasters/slideMaster3.xml" Type="http://schemas.openxmlformats.org/officeDocument/2006/relationships/slideMaster"/><Relationship Id="rId26" Target="slides/slide12.xml" Type="http://schemas.openxmlformats.org/officeDocument/2006/relationships/slide"/><Relationship Id="rId59" Target="slides/slide45.xml" Type="http://schemas.openxmlformats.org/officeDocument/2006/relationships/slide"/><Relationship Id="rId6" Target="slideMasters/slideMaster2.xml" Type="http://schemas.openxmlformats.org/officeDocument/2006/relationships/slideMaster"/><Relationship Id="rId25" Target="slides/slide11.xml" Type="http://schemas.openxmlformats.org/officeDocument/2006/relationships/slide"/><Relationship Id="rId58" Target="slides/slide44.xml" Type="http://schemas.openxmlformats.org/officeDocument/2006/relationships/slide"/><Relationship Id="rId105" Target="slides/slide91.xml" Type="http://schemas.openxmlformats.org/officeDocument/2006/relationships/slide"/><Relationship Id="rId89" Target="slides/slide75.xml" Type="http://schemas.openxmlformats.org/officeDocument/2006/relationships/slide"/><Relationship Id="rId55" Target="slides/slide41.xml" Type="http://schemas.openxmlformats.org/officeDocument/2006/relationships/slide"/><Relationship Id="rId19" Target="slides/slide5.xml" Type="http://schemas.openxmlformats.org/officeDocument/2006/relationships/slide"/><Relationship Id="rId104" Target="slides/slide90.xml" Type="http://schemas.openxmlformats.org/officeDocument/2006/relationships/slide"/><Relationship Id="rId88" Target="slides/slide74.xml" Type="http://schemas.openxmlformats.org/officeDocument/2006/relationships/slide"/><Relationship Id="rId54" Target="slides/slide40.xml" Type="http://schemas.openxmlformats.org/officeDocument/2006/relationships/slide"/><Relationship Id="rId18" Target="slides/slide4.xml" Type="http://schemas.openxmlformats.org/officeDocument/2006/relationships/slide"/><Relationship Id="rId17" Target="slides/slide3.xml" Type="http://schemas.openxmlformats.org/officeDocument/2006/relationships/slide"/><Relationship Id="rId13" Target="slideMasters/slideMaster9.xml" Type="http://schemas.openxmlformats.org/officeDocument/2006/relationships/slideMaster"/><Relationship Id="rId47" Target="slides/slide33.xml" Type="http://schemas.openxmlformats.org/officeDocument/2006/relationships/slide"/><Relationship Id="rId16" Target="slides/slide2.xml" Type="http://schemas.openxmlformats.org/officeDocument/2006/relationships/slide"/><Relationship Id="rId12" Target="slideMasters/slideMaster8.xml" Type="http://schemas.openxmlformats.org/officeDocument/2006/relationships/slideMaster"/><Relationship Id="rId46" Target="slides/slide32.xml" Type="http://schemas.openxmlformats.org/officeDocument/2006/relationships/slide"/><Relationship Id="rId49" Target="slides/slide35.xml" Type="http://schemas.openxmlformats.org/officeDocument/2006/relationships/slide"/><Relationship Id="rId15" Target="slides/slide1.xml" Type="http://schemas.openxmlformats.org/officeDocument/2006/relationships/slide"/><Relationship Id="rId79" Target="slides/slide65.xml" Type="http://schemas.openxmlformats.org/officeDocument/2006/relationships/slide"/><Relationship Id="rId11" Target="slideMasters/slideMaster7.xml" Type="http://schemas.openxmlformats.org/officeDocument/2006/relationships/slideMaster"/><Relationship Id="rId45" Target="slides/slide31.xml" Type="http://schemas.openxmlformats.org/officeDocument/2006/relationships/slide"/><Relationship Id="rId48" Target="slides/slide34.xml" Type="http://schemas.openxmlformats.org/officeDocument/2006/relationships/slide"/><Relationship Id="rId14" Target="notesMasters/notesMaster1.xml" Type="http://schemas.openxmlformats.org/officeDocument/2006/relationships/notesMaster"/><Relationship Id="rId78" Target="slides/slide64.xml" Type="http://schemas.openxmlformats.org/officeDocument/2006/relationships/slide"/><Relationship Id="rId10" Target="slideMasters/slideMaster6.xml" Type="http://schemas.openxmlformats.org/officeDocument/2006/relationships/slideMaster"/><Relationship Id="rId44" Target="slides/slide30.xml" Type="http://schemas.openxmlformats.org/officeDocument/2006/relationships/slide"/><Relationship Id="rId77" Target="slides/slide63.xml" Type="http://schemas.openxmlformats.org/officeDocument/2006/relationships/slide"/><Relationship Id="rId43" Target="slides/slide29.xml" Type="http://schemas.openxmlformats.org/officeDocument/2006/relationships/slide"/><Relationship Id="rId76" Target="slides/slide62.xml" Type="http://schemas.openxmlformats.org/officeDocument/2006/relationships/slide"/><Relationship Id="rId129" Target="slides/slide115.xml" Type="http://schemas.openxmlformats.org/officeDocument/2006/relationships/slide"/><Relationship Id="rId42" Target="slides/slide28.xml" Type="http://schemas.openxmlformats.org/officeDocument/2006/relationships/slide"/><Relationship Id="rId75" Target="slides/slide61.xml" Type="http://schemas.openxmlformats.org/officeDocument/2006/relationships/slide"/><Relationship Id="rId128" Target="slides/slide114.xml" Type="http://schemas.openxmlformats.org/officeDocument/2006/relationships/slide"/><Relationship Id="rId41" Target="slides/slide27.xml" Type="http://schemas.openxmlformats.org/officeDocument/2006/relationships/slide"/><Relationship Id="rId28" Target="slides/slide14.xml" Type="http://schemas.openxmlformats.org/officeDocument/2006/relationships/slide"/><Relationship Id="rId9" Target="slideMasters/slideMaster5.xml" Type="http://schemas.openxmlformats.org/officeDocument/2006/relationships/slideMaster"/><Relationship Id="rId74" Target="slides/slide60.xml" Type="http://schemas.openxmlformats.org/officeDocument/2006/relationships/slide"/><Relationship Id="rId127" Target="slides/slide113.xml" Type="http://schemas.openxmlformats.org/officeDocument/2006/relationships/slide"/><Relationship Id="rId40" Target="slides/slide26.xml" Type="http://schemas.openxmlformats.org/officeDocument/2006/relationships/slide"/><Relationship Id="rId57" Target="slides/slide43.xml" Type="http://schemas.openxmlformats.org/officeDocument/2006/relationships/slide"/><Relationship Id="rId29" Target="slides/slide15.xml" Type="http://schemas.openxmlformats.org/officeDocument/2006/relationships/slide"/><Relationship Id="rId56" Target="slides/slide42.xml" Type="http://schemas.openxmlformats.org/officeDocument/2006/relationships/slide"/></Relationships>
</file>

<file path=ppt/notesMasters/_rels/notesMaster1.xml.rels><?xml version="1.0" encoding="UTF-8" standalone="yes"?><Relationships xmlns="http://schemas.openxmlformats.org/package/2006/relationships"><Relationship Id="rId1" Target="../theme/theme1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 Box 122"/>
          <p:cNvSpPr>
            <a:spLocks/>
          </p:cNvSpPr>
          <p:nvPr>
            <p:ph sz="quarter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123" name="Text Box 123"/>
          <p:cNvSpPr>
            <a:spLocks/>
          </p:cNvSpPr>
          <p:nvPr>
            <p:ph idx="1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200"/>
              <a:t>*</a:t>
            </a:r>
          </a:p>
        </p:txBody>
      </p:sp>
      <p:sp>
        <p:nvSpPr>
          <p:cNvPr id="124" name="Text Box 124"/>
          <p:cNvSpPr>
            <a:spLocks/>
          </p:cNvSpPr>
          <p:nvPr>
            <p:ph idx="2"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12700">
            <a:solidFill>
              <a:srgbClr val="000000"/>
            </a:solidFill>
            <a:round/>
            <a:headEnd/>
            <a:tailEnd/>
          </a:ln>
        </p:spPr>
      </p:sp>
      <p:sp>
        <p:nvSpPr>
          <p:cNvPr id="125" name="Text Box 125"/>
          <p:cNvSpPr>
            <a:spLocks/>
          </p:cNvSpPr>
          <p:nvPr>
            <p:ph idx="3" sz="quarter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26" name="Text Box 126"/>
          <p:cNvSpPr>
            <a:spLocks/>
          </p:cNvSpPr>
          <p:nvPr>
            <p:ph idx="4" sz="quarter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27" name="Text Box 127"/>
          <p:cNvSpPr>
            <a:spLocks/>
          </p:cNvSpPr>
          <p:nvPr>
            <p:ph idx="5" sz="quarter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pPr algn="r"/>
            <a:r>
              <a:rPr dirty="0" lang="en-US" smtClean="0" sz="12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 standalone="yes"?><Relationships xmlns="http://schemas.openxmlformats.org/package/2006/relationships"><Relationship Id="rId2" Target="../slides/slide10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ext Box 1149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1150" name="Text Box 1150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151" name="Text Box 1151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4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5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6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7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8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9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0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1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2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4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5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6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7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8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9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0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1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2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3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4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5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6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7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8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9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0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1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2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3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4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5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6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57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58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59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0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1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2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3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4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5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6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7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68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69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0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1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2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3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4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5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6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7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8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79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0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1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2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3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4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5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6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7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8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9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0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1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2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3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4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5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6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7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8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9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0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2" Target="../slideLayouts/slideLayout22.xml" Type="http://schemas.openxmlformats.org/officeDocument/2006/relationships/slideLayout"/><Relationship Id="rId11" Target="../slideLayouts/slideLayout21.xml" Type="http://schemas.openxmlformats.org/officeDocument/2006/relationships/slideLayout"/><Relationship Id="rId10" Target="../slideLayouts/slideLayout20.xml" Type="http://schemas.openxmlformats.org/officeDocument/2006/relationships/slideLayout"/><Relationship Id="rId9" Target="../slideLayouts/slideLayout19.xml" Type="http://schemas.openxmlformats.org/officeDocument/2006/relationships/slideLayout"/><Relationship Id="rId8" Target="../slideLayouts/slideLayout18.xml" Type="http://schemas.openxmlformats.org/officeDocument/2006/relationships/slideLayout"/><Relationship Id="rId7" Target="../slideLayouts/slideLayout17.xml" Type="http://schemas.openxmlformats.org/officeDocument/2006/relationships/slideLayout"/><Relationship Id="rId6" Target="../slideLayouts/slideLayout16.xml" Type="http://schemas.openxmlformats.org/officeDocument/2006/relationships/slideLayout"/><Relationship Id="rId5" Target="../slideLayouts/slideLayout15.xml" Type="http://schemas.openxmlformats.org/officeDocument/2006/relationships/slideLayout"/><Relationship Id="rId4" Target="../slideLayouts/slideLayout14.xml" Type="http://schemas.openxmlformats.org/officeDocument/2006/relationships/slideLayout"/><Relationship Id="rId3" Target="../slideLayouts/slideLayout13.xml" Type="http://schemas.openxmlformats.org/officeDocument/2006/relationships/slideLayout"/><Relationship Id="rId2" Target="../slideLayouts/slideLayout12.xml" Type="http://schemas.openxmlformats.org/officeDocument/2006/relationships/slideLayout"/><Relationship Id="rId1" Target="../theme/theme9.xml" Type="http://schemas.openxmlformats.org/officeDocument/2006/relationships/theme"/></Relationships>
</file>

<file path=ppt/slideMasters/_rels/slideMaster3.xml.rels><?xml version="1.0" encoding="UTF-8" standalone="yes"?><Relationships xmlns="http://schemas.openxmlformats.org/package/2006/relationships"><Relationship Id="rId12" Target="../slideLayouts/slideLayout33.xml" Type="http://schemas.openxmlformats.org/officeDocument/2006/relationships/slideLayout"/><Relationship Id="rId11" Target="../slideLayouts/slideLayout32.xml" Type="http://schemas.openxmlformats.org/officeDocument/2006/relationships/slideLayout"/><Relationship Id="rId10" Target="../slideLayouts/slideLayout31.xml" Type="http://schemas.openxmlformats.org/officeDocument/2006/relationships/slideLayout"/><Relationship Id="rId9" Target="../slideLayouts/slideLayout30.xml" Type="http://schemas.openxmlformats.org/officeDocument/2006/relationships/slideLayout"/><Relationship Id="rId8" Target="../slideLayouts/slideLayout29.xml" Type="http://schemas.openxmlformats.org/officeDocument/2006/relationships/slideLayout"/><Relationship Id="rId7" Target="../slideLayouts/slideLayout28.xml" Type="http://schemas.openxmlformats.org/officeDocument/2006/relationships/slideLayout"/><Relationship Id="rId6" Target="../slideLayouts/slideLayout27.xml" Type="http://schemas.openxmlformats.org/officeDocument/2006/relationships/slideLayout"/><Relationship Id="rId5" Target="../slideLayouts/slideLayout26.xml" Type="http://schemas.openxmlformats.org/officeDocument/2006/relationships/slideLayout"/><Relationship Id="rId4" Target="../slideLayouts/slideLayout25.xml" Type="http://schemas.openxmlformats.org/officeDocument/2006/relationships/slideLayout"/><Relationship Id="rId3" Target="../slideLayouts/slideLayout24.xml" Type="http://schemas.openxmlformats.org/officeDocument/2006/relationships/slideLayout"/><Relationship Id="rId2" Target="../slideLayouts/slideLayout23.xml" Type="http://schemas.openxmlformats.org/officeDocument/2006/relationships/slideLayout"/><Relationship Id="rId1" Target="../theme/theme8.xml" Type="http://schemas.openxmlformats.org/officeDocument/2006/relationships/theme"/></Relationships>
</file>

<file path=ppt/slideMasters/_rels/slideMaster4.xml.rels><?xml version="1.0" encoding="UTF-8" standalone="yes"?><Relationships xmlns="http://schemas.openxmlformats.org/package/2006/relationships"><Relationship Id="rId12" Target="../slideLayouts/slideLayout44.xml" Type="http://schemas.openxmlformats.org/officeDocument/2006/relationships/slideLayout"/><Relationship Id="rId11" Target="../slideLayouts/slideLayout43.xml" Type="http://schemas.openxmlformats.org/officeDocument/2006/relationships/slideLayout"/><Relationship Id="rId10" Target="../slideLayouts/slideLayout42.xml" Type="http://schemas.openxmlformats.org/officeDocument/2006/relationships/slideLayout"/><Relationship Id="rId9" Target="../slideLayouts/slideLayout41.xml" Type="http://schemas.openxmlformats.org/officeDocument/2006/relationships/slideLayout"/><Relationship Id="rId8" Target="../slideLayouts/slideLayout40.xml" Type="http://schemas.openxmlformats.org/officeDocument/2006/relationships/slideLayout"/><Relationship Id="rId7" Target="../slideLayouts/slideLayout39.xml" Type="http://schemas.openxmlformats.org/officeDocument/2006/relationships/slideLayout"/><Relationship Id="rId6" Target="../slideLayouts/slideLayout38.xml" Type="http://schemas.openxmlformats.org/officeDocument/2006/relationships/slideLayout"/><Relationship Id="rId5" Target="../slideLayouts/slideLayout37.xml" Type="http://schemas.openxmlformats.org/officeDocument/2006/relationships/slideLayout"/><Relationship Id="rId4" Target="../slideLayouts/slideLayout36.xml" Type="http://schemas.openxmlformats.org/officeDocument/2006/relationships/slideLayout"/><Relationship Id="rId3" Target="../slideLayouts/slideLayout35.xml" Type="http://schemas.openxmlformats.org/officeDocument/2006/relationships/slideLayout"/><Relationship Id="rId2" Target="../slideLayouts/slideLayout34.xml" Type="http://schemas.openxmlformats.org/officeDocument/2006/relationships/slideLayout"/><Relationship Id="rId1" Target="../theme/theme7.xml" Type="http://schemas.openxmlformats.org/officeDocument/2006/relationships/theme"/></Relationships>
</file>

<file path=ppt/slideMasters/_rels/slideMaster5.xml.rels><?xml version="1.0" encoding="UTF-8" standalone="yes"?><Relationships xmlns="http://schemas.openxmlformats.org/package/2006/relationships"><Relationship Id="rId12" Target="../slideLayouts/slideLayout55.xml" Type="http://schemas.openxmlformats.org/officeDocument/2006/relationships/slideLayout"/><Relationship Id="rId11" Target="../slideLayouts/slideLayout54.xml" Type="http://schemas.openxmlformats.org/officeDocument/2006/relationships/slideLayout"/><Relationship Id="rId10" Target="../slideLayouts/slideLayout53.xml" Type="http://schemas.openxmlformats.org/officeDocument/2006/relationships/slideLayout"/><Relationship Id="rId9" Target="../slideLayouts/slideLayout52.xml" Type="http://schemas.openxmlformats.org/officeDocument/2006/relationships/slideLayout"/><Relationship Id="rId8" Target="../slideLayouts/slideLayout51.xml" Type="http://schemas.openxmlformats.org/officeDocument/2006/relationships/slideLayout"/><Relationship Id="rId7" Target="../slideLayouts/slideLayout50.xml" Type="http://schemas.openxmlformats.org/officeDocument/2006/relationships/slideLayout"/><Relationship Id="rId6" Target="../slideLayouts/slideLayout49.xml" Type="http://schemas.openxmlformats.org/officeDocument/2006/relationships/slideLayout"/><Relationship Id="rId5" Target="../slideLayouts/slideLayout48.xml" Type="http://schemas.openxmlformats.org/officeDocument/2006/relationships/slideLayout"/><Relationship Id="rId4" Target="../slideLayouts/slideLayout47.xml" Type="http://schemas.openxmlformats.org/officeDocument/2006/relationships/slideLayout"/><Relationship Id="rId3" Target="../slideLayouts/slideLayout46.xml" Type="http://schemas.openxmlformats.org/officeDocument/2006/relationships/slideLayout"/><Relationship Id="rId2" Target="../slideLayouts/slideLayout45.xml" Type="http://schemas.openxmlformats.org/officeDocument/2006/relationships/slideLayout"/><Relationship Id="rId1" Target="../theme/theme5.xml" Type="http://schemas.openxmlformats.org/officeDocument/2006/relationships/theme"/></Relationships>
</file>

<file path=ppt/slideMasters/_rels/slideMaster6.xml.rels><?xml version="1.0" encoding="UTF-8" standalone="yes"?><Relationships xmlns="http://schemas.openxmlformats.org/package/2006/relationships"><Relationship Id="rId12" Target="../slideLayouts/slideLayout66.xml" Type="http://schemas.openxmlformats.org/officeDocument/2006/relationships/slideLayout"/><Relationship Id="rId11" Target="../slideLayouts/slideLayout65.xml" Type="http://schemas.openxmlformats.org/officeDocument/2006/relationships/slideLayout"/><Relationship Id="rId10" Target="../slideLayouts/slideLayout64.xml" Type="http://schemas.openxmlformats.org/officeDocument/2006/relationships/slideLayout"/><Relationship Id="rId9" Target="../slideLayouts/slideLayout63.xml" Type="http://schemas.openxmlformats.org/officeDocument/2006/relationships/slideLayout"/><Relationship Id="rId8" Target="../slideLayouts/slideLayout62.xml" Type="http://schemas.openxmlformats.org/officeDocument/2006/relationships/slideLayout"/><Relationship Id="rId7" Target="../slideLayouts/slideLayout61.xml" Type="http://schemas.openxmlformats.org/officeDocument/2006/relationships/slideLayout"/><Relationship Id="rId6" Target="../slideLayouts/slideLayout60.xml" Type="http://schemas.openxmlformats.org/officeDocument/2006/relationships/slideLayout"/><Relationship Id="rId5" Target="../slideLayouts/slideLayout59.xml" Type="http://schemas.openxmlformats.org/officeDocument/2006/relationships/slideLayout"/><Relationship Id="rId4" Target="../slideLayouts/slideLayout58.xml" Type="http://schemas.openxmlformats.org/officeDocument/2006/relationships/slideLayout"/><Relationship Id="rId3" Target="../slideLayouts/slideLayout57.xml" Type="http://schemas.openxmlformats.org/officeDocument/2006/relationships/slideLayout"/><Relationship Id="rId2" Target="../slideLayouts/slideLayout56.xml" Type="http://schemas.openxmlformats.org/officeDocument/2006/relationships/slideLayout"/><Relationship Id="rId1" Target="../theme/theme4.xml" Type="http://schemas.openxmlformats.org/officeDocument/2006/relationships/theme"/></Relationships>
</file>

<file path=ppt/slideMasters/_rels/slideMaster7.xml.rels><?xml version="1.0" encoding="UTF-8" standalone="yes"?><Relationships xmlns="http://schemas.openxmlformats.org/package/2006/relationships"><Relationship Id="rId12" Target="../slideLayouts/slideLayout77.xml" Type="http://schemas.openxmlformats.org/officeDocument/2006/relationships/slideLayout"/><Relationship Id="rId11" Target="../slideLayouts/slideLayout76.xml" Type="http://schemas.openxmlformats.org/officeDocument/2006/relationships/slideLayout"/><Relationship Id="rId10" Target="../slideLayouts/slideLayout75.xml" Type="http://schemas.openxmlformats.org/officeDocument/2006/relationships/slideLayout"/><Relationship Id="rId9" Target="../slideLayouts/slideLayout74.xml" Type="http://schemas.openxmlformats.org/officeDocument/2006/relationships/slideLayout"/><Relationship Id="rId8" Target="../slideLayouts/slideLayout73.xml" Type="http://schemas.openxmlformats.org/officeDocument/2006/relationships/slideLayout"/><Relationship Id="rId7" Target="../slideLayouts/slideLayout72.xml" Type="http://schemas.openxmlformats.org/officeDocument/2006/relationships/slideLayout"/><Relationship Id="rId6" Target="../slideLayouts/slideLayout71.xml" Type="http://schemas.openxmlformats.org/officeDocument/2006/relationships/slideLayout"/><Relationship Id="rId5" Target="../slideLayouts/slideLayout70.xml" Type="http://schemas.openxmlformats.org/officeDocument/2006/relationships/slideLayout"/><Relationship Id="rId4" Target="../slideLayouts/slideLayout69.xml" Type="http://schemas.openxmlformats.org/officeDocument/2006/relationships/slideLayout"/><Relationship Id="rId3" Target="../slideLayouts/slideLayout68.xml" Type="http://schemas.openxmlformats.org/officeDocument/2006/relationships/slideLayout"/><Relationship Id="rId2" Target="../slideLayouts/slideLayout67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_rels/slideMaster8.xml.rels><?xml version="1.0" encoding="UTF-8" standalone="yes"?><Relationships xmlns="http://schemas.openxmlformats.org/package/2006/relationships"><Relationship Id="rId12" Target="../slideLayouts/slideLayout88.xml" Type="http://schemas.openxmlformats.org/officeDocument/2006/relationships/slideLayout"/><Relationship Id="rId11" Target="../slideLayouts/slideLayout87.xml" Type="http://schemas.openxmlformats.org/officeDocument/2006/relationships/slideLayout"/><Relationship Id="rId10" Target="../slideLayouts/slideLayout86.xml" Type="http://schemas.openxmlformats.org/officeDocument/2006/relationships/slideLayout"/><Relationship Id="rId9" Target="../slideLayouts/slideLayout85.xml" Type="http://schemas.openxmlformats.org/officeDocument/2006/relationships/slideLayout"/><Relationship Id="rId8" Target="../slideLayouts/slideLayout84.xml" Type="http://schemas.openxmlformats.org/officeDocument/2006/relationships/slideLayout"/><Relationship Id="rId7" Target="../slideLayouts/slideLayout83.xml" Type="http://schemas.openxmlformats.org/officeDocument/2006/relationships/slideLayout"/><Relationship Id="rId6" Target="../slideLayouts/slideLayout82.xml" Type="http://schemas.openxmlformats.org/officeDocument/2006/relationships/slideLayout"/><Relationship Id="rId5" Target="../slideLayouts/slideLayout81.xml" Type="http://schemas.openxmlformats.org/officeDocument/2006/relationships/slideLayout"/><Relationship Id="rId4" Target="../slideLayouts/slideLayout80.xml" Type="http://schemas.openxmlformats.org/officeDocument/2006/relationships/slideLayout"/><Relationship Id="rId3" Target="../slideLayouts/slideLayout79.xml" Type="http://schemas.openxmlformats.org/officeDocument/2006/relationships/slideLayout"/><Relationship Id="rId2" Target="../slideLayouts/slideLayout78.xml" Type="http://schemas.openxmlformats.org/officeDocument/2006/relationships/slideLayout"/><Relationship Id="rId1" Target="../theme/theme3.xml" Type="http://schemas.openxmlformats.org/officeDocument/2006/relationships/theme"/></Relationships>
</file>

<file path=ppt/slideMasters/_rels/slideMaster9.xml.rels><?xml version="1.0" encoding="UTF-8" standalone="yes"?><Relationships xmlns="http://schemas.openxmlformats.org/package/2006/relationships"><Relationship Id="rId12" Target="../slideLayouts/slideLayout99.xml" Type="http://schemas.openxmlformats.org/officeDocument/2006/relationships/slideLayout"/><Relationship Id="rId11" Target="../slideLayouts/slideLayout98.xml" Type="http://schemas.openxmlformats.org/officeDocument/2006/relationships/slideLayout"/><Relationship Id="rId10" Target="../slideLayouts/slideLayout97.xml" Type="http://schemas.openxmlformats.org/officeDocument/2006/relationships/slideLayout"/><Relationship Id="rId9" Target="../slideLayouts/slideLayout96.xml" Type="http://schemas.openxmlformats.org/officeDocument/2006/relationships/slideLayout"/><Relationship Id="rId8" Target="../slideLayouts/slideLayout95.xml" Type="http://schemas.openxmlformats.org/officeDocument/2006/relationships/slideLayout"/><Relationship Id="rId7" Target="../slideLayouts/slideLayout94.xml" Type="http://schemas.openxmlformats.org/officeDocument/2006/relationships/slideLayout"/><Relationship Id="rId6" Target="../slideLayouts/slideLayout93.xml" Type="http://schemas.openxmlformats.org/officeDocument/2006/relationships/slideLayout"/><Relationship Id="rId5" Target="../slideLayouts/slideLayout92.xml" Type="http://schemas.openxmlformats.org/officeDocument/2006/relationships/slideLayout"/><Relationship Id="rId4" Target="../slideLayouts/slideLayout91.xml" Type="http://schemas.openxmlformats.org/officeDocument/2006/relationships/slideLayout"/><Relationship Id="rId3" Target="../slideLayouts/slideLayout90.xml" Type="http://schemas.openxmlformats.org/officeDocument/2006/relationships/slideLayout"/><Relationship Id="rId2" Target="../slideLayouts/slideLayout89.xml" Type="http://schemas.openxmlformats.org/officeDocument/2006/relationships/slideLayout"/><Relationship Id="rId1" Target="../theme/theme6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>
                <a:alpha val="92940"/>
              </a:srgbClr>
            </a:solidFill>
            <a:round/>
            <a:headEnd/>
            <a:tailEnd/>
          </a:ln>
        </p:spPr>
      </p:sp>
      <p:sp>
        <p:nvSpPr>
          <p:cNvPr id="2" name="Text Box 2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" name="Text Box 6"/>
          <p:cNvSpPr>
            <a:spLocks/>
          </p:cNvSpPr>
          <p:nvPr/>
        </p:nvSpPr>
        <p:spPr>
          <a:xfrm>
            <a:off x="76200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7" name="Text Box 7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sp>
      <p:sp>
        <p:nvSpPr>
          <p:cNvPr id="8" name="Text Box 8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5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9" name="Text Box 9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10" name="Text Box 10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1" name="Text Box 11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2"/>
          <p:cNvSpPr>
            <a:spLocks/>
          </p:cNvSpPr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3AE">
              <a:alpha val="5411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3" name="Text Box 13"/>
          <p:cNvSpPr>
            <a:spLocks/>
          </p:cNvSpPr>
          <p:nvPr/>
        </p:nvSpPr>
        <p:spPr>
          <a:xfrm>
            <a:off x="276225" y="0"/>
            <a:ext cx="104775" cy="6858000"/>
          </a:xfrm>
          <a:prstGeom prst="rect">
            <a:avLst/>
          </a:prstGeom>
          <a:solidFill>
            <a:srgbClr val="FFD9CE">
              <a:alpha val="36078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4" name="Text Box 14"/>
          <p:cNvSpPr>
            <a:spLocks/>
          </p:cNvSpPr>
          <p:nvPr/>
        </p:nvSpPr>
        <p:spPr>
          <a:xfrm>
            <a:off x="990600" y="0"/>
            <a:ext cx="182562" cy="6858000"/>
          </a:xfrm>
          <a:prstGeom prst="rect">
            <a:avLst/>
          </a:prstGeom>
          <a:solidFill>
            <a:srgbClr val="FFD9CE">
              <a:alpha val="70195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5" name="Text Box 15"/>
          <p:cNvSpPr>
            <a:spLocks/>
          </p:cNvSpPr>
          <p:nvPr/>
        </p:nvSpPr>
        <p:spPr>
          <a:xfrm>
            <a:off x="1141412" y="0"/>
            <a:ext cx="230187" cy="6858000"/>
          </a:xfrm>
          <a:prstGeom prst="rect">
            <a:avLst/>
          </a:prstGeom>
          <a:solidFill>
            <a:srgbClr val="FFEDE8">
              <a:alpha val="70979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6" name="Text Box 16"/>
          <p:cNvSpPr>
            <a:spLocks/>
          </p:cNvSpPr>
          <p:nvPr/>
        </p:nvSpPr>
        <p:spPr>
          <a:xfrm>
            <a:off x="106362" y="0"/>
            <a:ext cx="0" cy="6858000"/>
          </a:xfrm>
          <a:prstGeom prst="line">
            <a:avLst/>
          </a:prstGeom>
          <a:noFill/>
          <a:ln w="57150">
            <a:solidFill>
              <a:srgbClr val="FEC3AE">
                <a:alpha val="72940"/>
              </a:srgbClr>
            </a:solidFill>
            <a:round/>
            <a:headEnd/>
            <a:tailEnd/>
          </a:ln>
        </p:spPr>
      </p:sp>
      <p:sp>
        <p:nvSpPr>
          <p:cNvPr id="17" name="Text Box 17"/>
          <p:cNvSpPr>
            <a:spLocks/>
          </p:cNvSpPr>
          <p:nvPr/>
        </p:nvSpPr>
        <p:spPr>
          <a:xfrm>
            <a:off x="914400" y="0"/>
            <a:ext cx="0" cy="6858000"/>
          </a:xfrm>
          <a:prstGeom prst="line">
            <a:avLst/>
          </a:prstGeom>
          <a:noFill/>
          <a:ln w="57150">
            <a:solidFill>
              <a:srgbClr val="FFEDE8">
                <a:alpha val="83136"/>
              </a:srgbClr>
            </a:solidFill>
            <a:round/>
            <a:headEnd/>
            <a:tailEnd/>
          </a:ln>
        </p:spPr>
      </p:sp>
      <p:sp>
        <p:nvSpPr>
          <p:cNvPr id="18" name="Text Box 18"/>
          <p:cNvSpPr>
            <a:spLocks/>
          </p:cNvSpPr>
          <p:nvPr/>
        </p:nvSpPr>
        <p:spPr>
          <a:xfrm>
            <a:off x="854075" y="0"/>
            <a:ext cx="0" cy="6858000"/>
          </a:xfrm>
          <a:prstGeom prst="line">
            <a:avLst/>
          </a:prstGeom>
          <a:noFill/>
          <a:ln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19" name="Text Box 19"/>
          <p:cNvSpPr>
            <a:spLocks/>
          </p:cNvSpPr>
          <p:nvPr/>
        </p:nvSpPr>
        <p:spPr>
          <a:xfrm>
            <a:off x="1727200" y="0"/>
            <a:ext cx="0" cy="6858000"/>
          </a:xfrm>
          <a:prstGeom prst="line">
            <a:avLst/>
          </a:prstGeom>
          <a:noFill/>
          <a:ln w="28575">
            <a:solidFill>
              <a:srgbClr val="FEC3AE">
                <a:alpha val="81960"/>
              </a:srgbClr>
            </a:solidFill>
            <a:round/>
            <a:headEnd/>
            <a:tailEnd/>
          </a:ln>
        </p:spPr>
      </p:sp>
      <p:sp>
        <p:nvSpPr>
          <p:cNvPr id="20" name="Text Box 20"/>
          <p:cNvSpPr>
            <a:spLocks/>
          </p:cNvSpPr>
          <p:nvPr/>
        </p:nvSpPr>
        <p:spPr>
          <a:xfrm>
            <a:off x="1066800" y="0"/>
            <a:ext cx="0" cy="6858000"/>
          </a:xfrm>
          <a:prstGeom prst="line">
            <a:avLst/>
          </a:prstGeom>
          <a:noFill/>
          <a:ln>
            <a:solidFill>
              <a:srgbClr val="FEC3AE"/>
            </a:solidFill>
            <a:round/>
            <a:headEnd/>
            <a:tailEnd/>
          </a:ln>
        </p:spPr>
      </p:sp>
      <p:sp>
        <p:nvSpPr>
          <p:cNvPr id="21" name="Text Box 21"/>
          <p:cNvSpPr>
            <a:spLocks/>
          </p:cNvSpPr>
          <p:nvPr/>
        </p:nvSpPr>
        <p:spPr>
          <a:xfrm>
            <a:off x="9113837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22" name="Text Box 22"/>
          <p:cNvSpPr>
            <a:spLocks/>
          </p:cNvSpPr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3AE">
              <a:alpha val="50980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3" name="Text Box 23"/>
          <p:cNvSpPr>
            <a:spLocks/>
          </p:cNvSpPr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4" name="Text Box 24"/>
          <p:cNvSpPr>
            <a:spLocks/>
          </p:cNvSpPr>
          <p:nvPr/>
        </p:nvSpPr>
        <p:spPr>
          <a:xfrm>
            <a:off x="1309687" y="4867275"/>
            <a:ext cx="641350" cy="641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5" name="Text Box 25"/>
          <p:cNvSpPr>
            <a:spLocks/>
          </p:cNvSpPr>
          <p:nvPr/>
        </p:nvSpPr>
        <p:spPr>
          <a:xfrm>
            <a:off x="1090612" y="5500687"/>
            <a:ext cx="138112" cy="136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6" name="Text Box 26"/>
          <p:cNvSpPr>
            <a:spLocks/>
          </p:cNvSpPr>
          <p:nvPr/>
        </p:nvSpPr>
        <p:spPr>
          <a:xfrm>
            <a:off x="1663700" y="5788025"/>
            <a:ext cx="274637" cy="274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7" name="Text Box 27"/>
          <p:cNvSpPr>
            <a:spLocks/>
          </p:cNvSpPr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8" name="Text Box 2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29" name="Text Box 29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0" name="Text Box 30"/>
          <p:cNvSpPr>
            <a:spLocks/>
          </p:cNvSpPr>
          <p:nvPr>
            <p:ph idx="2" sz="half" type="dt"/>
          </p:nvPr>
        </p:nvSpPr>
        <p:spPr>
          <a:xfrm rot="5400000">
            <a:off x="7764462" y="1174750"/>
            <a:ext cx="2286000" cy="381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1" name="Text Box 31"/>
          <p:cNvSpPr>
            <a:spLocks/>
          </p:cNvSpPr>
          <p:nvPr>
            <p:ph idx="3" sz="quarter" type="ftr"/>
          </p:nvPr>
        </p:nvSpPr>
        <p:spPr>
          <a:xfrm rot="5400000">
            <a:off x="7077075" y="4181475"/>
            <a:ext cx="36576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2" name="Text Box 32"/>
          <p:cNvSpPr>
            <a:spLocks/>
          </p:cNvSpPr>
          <p:nvPr>
            <p:ph idx="4" sz="quarter" type="sldNum"/>
          </p:nvPr>
        </p:nvSpPr>
        <p:spPr>
          <a:xfrm>
            <a:off x="1325562" y="4929187"/>
            <a:ext cx="609600" cy="5175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33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>
                <a:alpha val="92940"/>
              </a:srgbClr>
            </a:solidFill>
            <a:round/>
            <a:headEnd/>
            <a:tailEnd/>
          </a:ln>
        </p:spPr>
      </p:sp>
      <p:sp>
        <p:nvSpPr>
          <p:cNvPr id="34" name="Text Box 34"/>
          <p:cNvSpPr>
            <a:spLocks/>
          </p:cNvSpPr>
          <p:nvPr/>
        </p:nvSpPr>
        <p:spPr>
          <a:xfrm>
            <a:off x="76200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35" name="Text Box 35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sp>
      <p:sp>
        <p:nvSpPr>
          <p:cNvPr id="36" name="Text Box 36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5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7" name="Text Box 37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38" name="Text Box 38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9" name="Text Box 3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40" name="Text Box 40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41" name="Text Box 41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2" name="Text Box 42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43" name="Text Box 43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44"/>
          <p:cNvSpPr>
            <a:spLocks/>
          </p:cNvSpPr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3AE">
              <a:alpha val="5411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5" name="Text Box 45"/>
          <p:cNvSpPr>
            <a:spLocks/>
          </p:cNvSpPr>
          <p:nvPr/>
        </p:nvSpPr>
        <p:spPr>
          <a:xfrm>
            <a:off x="276225" y="0"/>
            <a:ext cx="104775" cy="6858000"/>
          </a:xfrm>
          <a:prstGeom prst="rect">
            <a:avLst/>
          </a:prstGeom>
          <a:solidFill>
            <a:srgbClr val="FFD9CE">
              <a:alpha val="36078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6" name="Text Box 46"/>
          <p:cNvSpPr>
            <a:spLocks/>
          </p:cNvSpPr>
          <p:nvPr/>
        </p:nvSpPr>
        <p:spPr>
          <a:xfrm>
            <a:off x="990600" y="0"/>
            <a:ext cx="182562" cy="6858000"/>
          </a:xfrm>
          <a:prstGeom prst="rect">
            <a:avLst/>
          </a:prstGeom>
          <a:solidFill>
            <a:srgbClr val="FFD9CE">
              <a:alpha val="70195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7" name="Text Box 47"/>
          <p:cNvSpPr>
            <a:spLocks/>
          </p:cNvSpPr>
          <p:nvPr/>
        </p:nvSpPr>
        <p:spPr>
          <a:xfrm>
            <a:off x="1141412" y="0"/>
            <a:ext cx="230187" cy="6858000"/>
          </a:xfrm>
          <a:prstGeom prst="rect">
            <a:avLst/>
          </a:prstGeom>
          <a:solidFill>
            <a:srgbClr val="FFEDE8">
              <a:alpha val="70979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8" name="Text Box 48"/>
          <p:cNvSpPr>
            <a:spLocks/>
          </p:cNvSpPr>
          <p:nvPr/>
        </p:nvSpPr>
        <p:spPr>
          <a:xfrm>
            <a:off x="106362" y="0"/>
            <a:ext cx="0" cy="6858000"/>
          </a:xfrm>
          <a:prstGeom prst="line">
            <a:avLst/>
          </a:prstGeom>
          <a:noFill/>
          <a:ln w="57150">
            <a:solidFill>
              <a:srgbClr val="FEC3AE">
                <a:alpha val="72940"/>
              </a:srgbClr>
            </a:solidFill>
            <a:round/>
            <a:headEnd/>
            <a:tailEnd/>
          </a:ln>
        </p:spPr>
      </p:sp>
      <p:sp>
        <p:nvSpPr>
          <p:cNvPr id="49" name="Text Box 49"/>
          <p:cNvSpPr>
            <a:spLocks/>
          </p:cNvSpPr>
          <p:nvPr/>
        </p:nvSpPr>
        <p:spPr>
          <a:xfrm>
            <a:off x="914400" y="0"/>
            <a:ext cx="0" cy="6858000"/>
          </a:xfrm>
          <a:prstGeom prst="line">
            <a:avLst/>
          </a:prstGeom>
          <a:noFill/>
          <a:ln w="57150">
            <a:solidFill>
              <a:srgbClr val="FFEDE8">
                <a:alpha val="83136"/>
              </a:srgbClr>
            </a:solidFill>
            <a:round/>
            <a:headEnd/>
            <a:tailEnd/>
          </a:ln>
        </p:spPr>
      </p:sp>
      <p:sp>
        <p:nvSpPr>
          <p:cNvPr id="50" name="Text Box 50"/>
          <p:cNvSpPr>
            <a:spLocks/>
          </p:cNvSpPr>
          <p:nvPr/>
        </p:nvSpPr>
        <p:spPr>
          <a:xfrm>
            <a:off x="854075" y="0"/>
            <a:ext cx="0" cy="6858000"/>
          </a:xfrm>
          <a:prstGeom prst="line">
            <a:avLst/>
          </a:prstGeom>
          <a:noFill/>
          <a:ln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51" name="Text Box 51"/>
          <p:cNvSpPr>
            <a:spLocks/>
          </p:cNvSpPr>
          <p:nvPr/>
        </p:nvSpPr>
        <p:spPr>
          <a:xfrm>
            <a:off x="1727200" y="0"/>
            <a:ext cx="0" cy="6858000"/>
          </a:xfrm>
          <a:prstGeom prst="line">
            <a:avLst/>
          </a:prstGeom>
          <a:noFill/>
          <a:ln w="28575">
            <a:solidFill>
              <a:srgbClr val="FEC3AE">
                <a:alpha val="81960"/>
              </a:srgbClr>
            </a:solidFill>
            <a:round/>
            <a:headEnd/>
            <a:tailEnd/>
          </a:ln>
        </p:spPr>
      </p:sp>
      <p:sp>
        <p:nvSpPr>
          <p:cNvPr id="52" name="Text Box 52"/>
          <p:cNvSpPr>
            <a:spLocks/>
          </p:cNvSpPr>
          <p:nvPr/>
        </p:nvSpPr>
        <p:spPr>
          <a:xfrm>
            <a:off x="1066800" y="0"/>
            <a:ext cx="0" cy="6858000"/>
          </a:xfrm>
          <a:prstGeom prst="line">
            <a:avLst/>
          </a:prstGeom>
          <a:noFill/>
          <a:ln>
            <a:solidFill>
              <a:srgbClr val="FEC3AE"/>
            </a:solidFill>
            <a:round/>
            <a:headEnd/>
            <a:tailEnd/>
          </a:ln>
        </p:spPr>
      </p:sp>
      <p:sp>
        <p:nvSpPr>
          <p:cNvPr id="53" name="Text Box 53"/>
          <p:cNvSpPr>
            <a:spLocks/>
          </p:cNvSpPr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3AE">
              <a:alpha val="50980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4" name="Text Box 54"/>
          <p:cNvSpPr>
            <a:spLocks/>
          </p:cNvSpPr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5" name="Text Box 55"/>
          <p:cNvSpPr>
            <a:spLocks/>
          </p:cNvSpPr>
          <p:nvPr/>
        </p:nvSpPr>
        <p:spPr>
          <a:xfrm>
            <a:off x="1323975" y="4867275"/>
            <a:ext cx="642937" cy="641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6" name="Text Box 56"/>
          <p:cNvSpPr>
            <a:spLocks/>
          </p:cNvSpPr>
          <p:nvPr/>
        </p:nvSpPr>
        <p:spPr>
          <a:xfrm>
            <a:off x="1090612" y="5500687"/>
            <a:ext cx="138112" cy="136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7" name="Text Box 57"/>
          <p:cNvSpPr>
            <a:spLocks/>
          </p:cNvSpPr>
          <p:nvPr/>
        </p:nvSpPr>
        <p:spPr>
          <a:xfrm>
            <a:off x="1663700" y="5791200"/>
            <a:ext cx="274637" cy="274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8" name="Text Box 58"/>
          <p:cNvSpPr>
            <a:spLocks/>
          </p:cNvSpPr>
          <p:nvPr/>
        </p:nvSpPr>
        <p:spPr>
          <a:xfrm>
            <a:off x="1879600" y="4479925"/>
            <a:ext cx="365125" cy="3651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9" name="Text Box 59"/>
          <p:cNvSpPr>
            <a:spLocks/>
          </p:cNvSpPr>
          <p:nvPr/>
        </p:nvSpPr>
        <p:spPr>
          <a:xfrm>
            <a:off x="9097962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60" name="Text Box 6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61" name="Text Box 61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62" name="Text Box 62"/>
          <p:cNvSpPr>
            <a:spLocks/>
          </p:cNvSpPr>
          <p:nvPr>
            <p:ph idx="2" sz="half" type="dt"/>
          </p:nvPr>
        </p:nvSpPr>
        <p:spPr>
          <a:xfrm rot="5400000">
            <a:off x="7762875" y="1169987"/>
            <a:ext cx="2286000" cy="381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3" name="Text Box 63"/>
          <p:cNvSpPr>
            <a:spLocks/>
          </p:cNvSpPr>
          <p:nvPr>
            <p:ph idx="3" sz="quarter" type="ftr"/>
          </p:nvPr>
        </p:nvSpPr>
        <p:spPr>
          <a:xfrm rot="5400000">
            <a:off x="7077075" y="4178300"/>
            <a:ext cx="36576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4" name="Text Box 64"/>
          <p:cNvSpPr>
            <a:spLocks/>
          </p:cNvSpPr>
          <p:nvPr>
            <p:ph idx="4" sz="quarter" type="sldNum"/>
          </p:nvPr>
        </p:nvSpPr>
        <p:spPr>
          <a:xfrm>
            <a:off x="1339850" y="4929187"/>
            <a:ext cx="609600" cy="5175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65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>
                <a:alpha val="92940"/>
              </a:srgbClr>
            </a:solidFill>
            <a:round/>
            <a:headEnd/>
            <a:tailEnd/>
          </a:ln>
        </p:spPr>
      </p:sp>
      <p:sp>
        <p:nvSpPr>
          <p:cNvPr id="66" name="Text Box 66"/>
          <p:cNvSpPr>
            <a:spLocks/>
          </p:cNvSpPr>
          <p:nvPr/>
        </p:nvSpPr>
        <p:spPr>
          <a:xfrm>
            <a:off x="76200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67" name="Text Box 67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sp>
      <p:sp>
        <p:nvSpPr>
          <p:cNvPr id="68" name="Text Box 68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5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9" name="Text Box 69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70" name="Text Box 70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71" name="Text Box 7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72" name="Text Box 72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73" name="Text Box 73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74" name="Text Box 74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75" name="Text Box 75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76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>
                <a:alpha val="92940"/>
              </a:srgbClr>
            </a:solidFill>
            <a:round/>
            <a:headEnd/>
            <a:tailEnd/>
          </a:ln>
        </p:spPr>
      </p:sp>
      <p:sp>
        <p:nvSpPr>
          <p:cNvPr id="77" name="Text Box 77"/>
          <p:cNvSpPr>
            <a:spLocks/>
          </p:cNvSpPr>
          <p:nvPr/>
        </p:nvSpPr>
        <p:spPr>
          <a:xfrm>
            <a:off x="6248400" y="0"/>
            <a:ext cx="0" cy="6858000"/>
          </a:xfrm>
          <a:prstGeom prst="line">
            <a:avLst/>
          </a:prstGeom>
          <a:noFill/>
          <a:ln w="38100">
            <a:solidFill>
              <a:srgbClr val="FEC3AE"/>
            </a:solidFill>
            <a:round/>
            <a:headEnd/>
            <a:tailEnd/>
          </a:ln>
        </p:spPr>
      </p:sp>
      <p:sp>
        <p:nvSpPr>
          <p:cNvPr id="78" name="Text Box 78"/>
          <p:cNvSpPr>
            <a:spLocks/>
          </p:cNvSpPr>
          <p:nvPr/>
        </p:nvSpPr>
        <p:spPr>
          <a:xfrm>
            <a:off x="6192837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</p:sp>
      <p:sp>
        <p:nvSpPr>
          <p:cNvPr id="79" name="Text Box 79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sp>
      <p:sp>
        <p:nvSpPr>
          <p:cNvPr id="80" name="Text Box 80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5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81" name="Text Box 81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82" name="Text Box 82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83" name="Text Box 8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84" name="Text Box 84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85" name="Text Box 85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86" name="Text Box 86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87" name="Text Box 87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Box 88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/>
            </a:solidFill>
            <a:round/>
            <a:headEnd/>
            <a:tailEnd/>
          </a:ln>
        </p:spPr>
      </p:sp>
      <p:sp>
        <p:nvSpPr>
          <p:cNvPr id="89" name="Text Box 89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90" name="Text Box 90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>
            <a:solidFill>
              <a:schemeClr val="tx1"/>
            </a:solidFill>
            <a:round/>
            <a:headEnd/>
            <a:tailEnd/>
          </a:ln>
        </p:spPr>
      </p:sp>
      <p:sp>
        <p:nvSpPr>
          <p:cNvPr id="91" name="Text Box 91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92" name="Text Box 92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93" name="Text Box 93"/>
          <p:cNvSpPr>
            <a:spLocks/>
          </p:cNvSpPr>
          <p:nvPr/>
        </p:nvSpPr>
        <p:spPr>
          <a:xfrm>
            <a:off x="6248400" y="0"/>
            <a:ext cx="0" cy="6858000"/>
          </a:xfrm>
          <a:prstGeom prst="line">
            <a:avLst/>
          </a:prstGeom>
          <a:noFill/>
          <a:ln w="38100">
            <a:solidFill>
              <a:srgbClr val="FEC3AE"/>
            </a:solidFill>
            <a:round/>
            <a:headEnd/>
            <a:tailEnd/>
          </a:ln>
        </p:spPr>
      </p:sp>
      <p:sp>
        <p:nvSpPr>
          <p:cNvPr id="94" name="Text Box 94"/>
          <p:cNvSpPr>
            <a:spLocks/>
          </p:cNvSpPr>
          <p:nvPr/>
        </p:nvSpPr>
        <p:spPr>
          <a:xfrm>
            <a:off x="6192837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</p:sp>
      <p:sp>
        <p:nvSpPr>
          <p:cNvPr id="95" name="Text Box 9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96" name="Text Box 96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97" name="Text Box 97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98" name="Text Box 98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99" name="Text Box 99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100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>
                <a:alpha val="92940"/>
              </a:srgbClr>
            </a:solidFill>
            <a:round/>
            <a:headEnd/>
            <a:tailEnd/>
          </a:ln>
        </p:spPr>
      </p:sp>
      <p:sp>
        <p:nvSpPr>
          <p:cNvPr id="101" name="Text Box 101"/>
          <p:cNvSpPr>
            <a:spLocks/>
          </p:cNvSpPr>
          <p:nvPr/>
        </p:nvSpPr>
        <p:spPr>
          <a:xfrm>
            <a:off x="76200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102" name="Text Box 102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sp>
      <p:sp>
        <p:nvSpPr>
          <p:cNvPr id="103" name="Text Box 103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5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04" name="Text Box 104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105" name="Text Box 105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06" name="Text Box 10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07" name="Text Box 107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08" name="Text Box 108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09" name="Text Box 109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10" name="Text Box 110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2C671"/>
            </a:gs>
            <a:gs pos="39999">
              <a:srgbClr val="FCEF9A"/>
            </a:gs>
            <a:gs pos="100000">
              <a:srgbClr val="FFF9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111"/>
          <p:cNvSpPr>
            <a:spLocks/>
          </p:cNvSpPr>
          <p:nvPr/>
        </p:nvSpPr>
        <p:spPr>
          <a:xfrm>
            <a:off x="8763000" y="0"/>
            <a:ext cx="0" cy="6858000"/>
          </a:xfrm>
          <a:prstGeom prst="line">
            <a:avLst/>
          </a:prstGeom>
          <a:noFill/>
          <a:ln w="38100">
            <a:solidFill>
              <a:srgbClr val="FEC3AE">
                <a:alpha val="92940"/>
              </a:srgbClr>
            </a:solidFill>
            <a:round/>
            <a:headEnd/>
            <a:tailEnd/>
          </a:ln>
        </p:spPr>
      </p:sp>
      <p:sp>
        <p:nvSpPr>
          <p:cNvPr id="112" name="Text Box 112"/>
          <p:cNvSpPr>
            <a:spLocks/>
          </p:cNvSpPr>
          <p:nvPr/>
        </p:nvSpPr>
        <p:spPr>
          <a:xfrm>
            <a:off x="76200" y="0"/>
            <a:ext cx="0" cy="6858000"/>
          </a:xfrm>
          <a:prstGeom prst="line">
            <a:avLst/>
          </a:prstGeom>
          <a:noFill/>
          <a:ln cmpd="thickThin" w="57150">
            <a:solidFill>
              <a:srgbClr val="FEC3AE"/>
            </a:solidFill>
            <a:round/>
            <a:headEnd/>
            <a:tailEnd/>
          </a:ln>
        </p:spPr>
      </p:sp>
      <p:sp>
        <p:nvSpPr>
          <p:cNvPr id="113" name="Text Box 113"/>
          <p:cNvSpPr>
            <a:spLocks/>
          </p:cNvSpPr>
          <p:nvPr/>
        </p:nvSpPr>
        <p:spPr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sp>
      <p:sp>
        <p:nvSpPr>
          <p:cNvPr id="114" name="Text Box 114"/>
          <p:cNvSpPr>
            <a:spLocks/>
          </p:cNvSpPr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57"/>
            </a:srgbClr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15" name="Text Box 115"/>
          <p:cNvSpPr>
            <a:spLocks/>
          </p:cNvSpPr>
          <p:nvPr/>
        </p:nvSpPr>
        <p:spPr>
          <a:xfrm>
            <a:off x="8915400" y="0"/>
            <a:ext cx="0" cy="6858000"/>
          </a:xfrm>
          <a:prstGeom prst="line">
            <a:avLst/>
          </a:prstGeom>
          <a:noFill/>
          <a:ln>
            <a:solidFill>
              <a:schemeClr val="accent1"/>
            </a:solidFill>
            <a:round/>
            <a:headEnd/>
            <a:tailEnd/>
          </a:ln>
        </p:spPr>
      </p:sp>
      <p:sp>
        <p:nvSpPr>
          <p:cNvPr id="116" name="Text Box 116"/>
          <p:cNvSpPr>
            <a:spLocks/>
          </p:cNvSpPr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17" name="Text Box 11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18" name="Text Box 118"/>
          <p:cNvSpPr>
            <a:spLocks/>
          </p:cNvSpPr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19" name="Text Box 119"/>
          <p:cNvSpPr>
            <a:spLocks/>
          </p:cNvSpPr>
          <p:nvPr>
            <p:ph idx="2" sz="half" type="dt"/>
          </p:nvPr>
        </p:nvSpPr>
        <p:spPr>
          <a:xfrm rot="5400000">
            <a:off x="7589837" y="1081087"/>
            <a:ext cx="2011362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20" name="Text Box 120"/>
          <p:cNvSpPr>
            <a:spLocks/>
          </p:cNvSpPr>
          <p:nvPr>
            <p:ph idx="3" sz="quarter" type="ftr"/>
          </p:nvPr>
        </p:nvSpPr>
        <p:spPr>
          <a:xfrm rot="5400000">
            <a:off x="6989762" y="3736975"/>
            <a:ext cx="32004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21" name="Text Box 121"/>
          <p:cNvSpPr>
            <a:spLocks/>
          </p:cNvSpPr>
          <p:nvPr>
            <p:ph idx="4" sz="quarter" type="sldNum"/>
          </p:nvPr>
        </p:nvSpPr>
        <p:spPr>
          <a:xfrm>
            <a:off x="8129587" y="5734050"/>
            <a:ext cx="609600" cy="5207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ctr"/>
            <a:r>
              <a:rPr b="1" dirty="0" lang="en-US" smtClean="0" sz="1400">
                <a:solidFill>
                  <a:srgbClr val="FFFFFF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split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3000" u="none">
          <a:solidFill>
            <a:schemeClr val="tx2"/>
          </a:solidFill>
          <a:latin charset="0" pitchFamily="18" typeface="Century Schoolbook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SzPct val="70000"/>
        <a:buFont charset="2" pitchFamily="2" typeface="Wingdings"/>
        <a:buChar char=""/>
        <a:defRPr b="0" baseline="0" dirty="0" i="0" lang="en-US" smtClean="0" sz="2400" u="none">
          <a:solidFill>
            <a:schemeClr val="tx1"/>
          </a:solidFill>
          <a:latin charset="0" pitchFamily="18" typeface="Century Schoolbook"/>
        </a:defRPr>
      </a:lvl1pPr>
      <a:lvl2pPr indent="-273050" marL="639762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entury Schoolbook"/>
        </a:defRPr>
      </a:lvl2pPr>
      <a:lvl3pPr indent="-182562" marL="914400">
        <a:lnSpc>
          <a:spcPct val="100000"/>
        </a:lnSpc>
        <a:spcBef>
          <a:spcPct val="20000"/>
        </a:spcBef>
        <a:spcAft>
          <a:spcPct val="0"/>
        </a:spcAft>
        <a:buClr>
          <a:srgbClr val="E0752F"/>
        </a:buClr>
        <a:buSzPct val="60000"/>
        <a:buFont charset="2" pitchFamily="2" typeface="Wingdings"/>
        <a:buChar char=""/>
        <a:defRPr b="0" dirty="0" i="0" lang="en-US" smtClean="0" sz="2400" u="none">
          <a:solidFill>
            <a:schemeClr val="tx1"/>
          </a:solidFill>
          <a:latin charset="0" pitchFamily="18" typeface="Century Schoolbook"/>
        </a:defRPr>
      </a:lvl3pPr>
      <a:lvl4pPr indent="-182562" marL="1187450">
        <a:lnSpc>
          <a:spcPct val="100000"/>
        </a:lnSpc>
        <a:spcBef>
          <a:spcPct val="20000"/>
        </a:spcBef>
        <a:spcAft>
          <a:spcPct val="0"/>
        </a:spcAft>
        <a:buClr>
          <a:srgbClr val="FEC3AE"/>
        </a:buClr>
        <a:buSzPct val="60000"/>
        <a:buFont charset="2" pitchFamily="2" typeface="Wingdings"/>
        <a:buChar char=""/>
        <a:defRPr b="0" dirty="0" i="0" lang="en-US" smtClean="0" sz="2000" u="none">
          <a:solidFill>
            <a:schemeClr val="tx1"/>
          </a:solidFill>
          <a:latin charset="0" pitchFamily="18" typeface="Century Schoolbook"/>
        </a:defRPr>
      </a:lvl4pPr>
      <a:lvl5pPr indent="-182562" marL="1462087">
        <a:lnSpc>
          <a:spcPct val="100000"/>
        </a:lnSpc>
        <a:spcBef>
          <a:spcPct val="20000"/>
        </a:spcBef>
        <a:spcAft>
          <a:spcPct val="0"/>
        </a:spcAft>
        <a:buClr>
          <a:srgbClr val="BDCAE9"/>
        </a:buClr>
        <a:buSzPct val="68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entury Schoolbook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entury Schoolbook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entury Schoolbook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1.png" Type="http://schemas.openxmlformats.org/officeDocument/2006/relationships/image"/><Relationship Id="rId1" Target="../slideLayouts/slideLayout18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4" Target="../media/image23.png" Type="http://schemas.openxmlformats.org/officeDocument/2006/relationships/image"/><Relationship Id="rId3" Target="../media/image22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29.xml" Type="http://schemas.openxmlformats.org/officeDocument/2006/relationships/slideLayout"/></Relationships>
</file>

<file path=ppt/slides/_rels/slide100.xml.rels><?xml version="1.0" encoding="UTF-8" standalone="yes"?><Relationships xmlns="http://schemas.openxmlformats.org/package/2006/relationships"><Relationship Id="rId5" Target="../media/image186.jpeg" Type="http://schemas.openxmlformats.org/officeDocument/2006/relationships/image"/><Relationship Id="rId4" Target="../media/image185.jpeg" Type="http://schemas.openxmlformats.org/officeDocument/2006/relationships/image"/><Relationship Id="rId3" Target="../media/image184.jpeg" Type="http://schemas.openxmlformats.org/officeDocument/2006/relationships/image"/><Relationship Id="rId2" Target="../media/image18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1.xml.rels><?xml version="1.0" encoding="UTF-8" standalone="yes"?><Relationships xmlns="http://schemas.openxmlformats.org/package/2006/relationships"><Relationship Id="rId4" Target="../media/image189.jpeg" Type="http://schemas.openxmlformats.org/officeDocument/2006/relationships/image"/><Relationship Id="rId3" Target="../media/image188.jpeg" Type="http://schemas.openxmlformats.org/officeDocument/2006/relationships/image"/><Relationship Id="rId2" Target="../media/image18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2.xml.rels><?xml version="1.0" encoding="UTF-8" standalone="yes"?><Relationships xmlns="http://schemas.openxmlformats.org/package/2006/relationships"><Relationship Id="rId2" Target="../media/image19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3.xml.rels><?xml version="1.0" encoding="UTF-8" standalone="yes"?><Relationships xmlns="http://schemas.openxmlformats.org/package/2006/relationships"><Relationship Id="rId4" Target="../media/image193.jpeg" Type="http://schemas.openxmlformats.org/officeDocument/2006/relationships/image"/><Relationship Id="rId3" Target="../media/image192.jpeg" Type="http://schemas.openxmlformats.org/officeDocument/2006/relationships/image"/><Relationship Id="rId2" Target="../media/image19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4.xml.rels><?xml version="1.0" encoding="UTF-8" standalone="yes"?><Relationships xmlns="http://schemas.openxmlformats.org/package/2006/relationships"><Relationship Id="rId5" Target="../media/image197.jpeg" Type="http://schemas.openxmlformats.org/officeDocument/2006/relationships/image"/><Relationship Id="rId4" Target="../media/image196.jpeg" Type="http://schemas.openxmlformats.org/officeDocument/2006/relationships/image"/><Relationship Id="rId3" Target="../media/image195.jpeg" Type="http://schemas.openxmlformats.org/officeDocument/2006/relationships/image"/><Relationship Id="rId2" Target="../media/image19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5.xml.rels><?xml version="1.0" encoding="UTF-8" standalone="yes"?><Relationships xmlns="http://schemas.openxmlformats.org/package/2006/relationships"><Relationship Id="rId2" Target="../media/image19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6.xml.rels><?xml version="1.0" encoding="UTF-8" standalone="yes"?><Relationships xmlns="http://schemas.openxmlformats.org/package/2006/relationships"><Relationship Id="rId5" Target="../media/image201.jpeg" Type="http://schemas.openxmlformats.org/officeDocument/2006/relationships/image"/><Relationship Id="rId4" Target="../media/image200.jpeg" Type="http://schemas.openxmlformats.org/officeDocument/2006/relationships/image"/><Relationship Id="rId3" Target="../media/image199.jpeg" Type="http://schemas.openxmlformats.org/officeDocument/2006/relationships/image"/><Relationship Id="rId2" Target="../media/image9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7.xml.rels><?xml version="1.0" encoding="UTF-8" standalone="yes"?><Relationships xmlns="http://schemas.openxmlformats.org/package/2006/relationships"><Relationship Id="rId4" Target="../media/image203.jpeg" Type="http://schemas.openxmlformats.org/officeDocument/2006/relationships/image"/><Relationship Id="rId3" Target="../media/image202.jpeg" Type="http://schemas.openxmlformats.org/officeDocument/2006/relationships/image"/><Relationship Id="rId2" Target="../media/image10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8.xml.rels><?xml version="1.0" encoding="UTF-8" standalone="yes"?><Relationships xmlns="http://schemas.openxmlformats.org/package/2006/relationships"><Relationship Id="rId5" Target="../media/image207.jpeg" Type="http://schemas.openxmlformats.org/officeDocument/2006/relationships/image"/><Relationship Id="rId4" Target="../media/image206.jpeg" Type="http://schemas.openxmlformats.org/officeDocument/2006/relationships/image"/><Relationship Id="rId3" Target="../media/image205.jpeg" Type="http://schemas.openxmlformats.org/officeDocument/2006/relationships/image"/><Relationship Id="rId2" Target="../media/image20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9.xml.rels><?xml version="1.0" encoding="UTF-8" standalone="yes"?><Relationships xmlns="http://schemas.openxmlformats.org/package/2006/relationships"><Relationship Id="rId2" Target="../media/image20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3" Target="../media/image25.jpeg" Type="http://schemas.openxmlformats.org/officeDocument/2006/relationships/image"/><Relationship Id="rId2" Target="../media/image2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0.xml.rels><?xml version="1.0" encoding="UTF-8" standalone="yes"?><Relationships xmlns="http://schemas.openxmlformats.org/package/2006/relationships"><Relationship Id="rId5" Target="../media/image212.jpeg" Type="http://schemas.openxmlformats.org/officeDocument/2006/relationships/image"/><Relationship Id="rId4" Target="../media/image211.jpeg" Type="http://schemas.openxmlformats.org/officeDocument/2006/relationships/image"/><Relationship Id="rId3" Target="../media/image210.jpeg" Type="http://schemas.openxmlformats.org/officeDocument/2006/relationships/image"/><Relationship Id="rId2" Target="../media/image20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1.xml.rels><?xml version="1.0" encoding="UTF-8" standalone="yes"?><Relationships xmlns="http://schemas.openxmlformats.org/package/2006/relationships"><Relationship Id="rId4" Target="../media/image215.jpeg" Type="http://schemas.openxmlformats.org/officeDocument/2006/relationships/image"/><Relationship Id="rId3" Target="../media/image214.jpeg" Type="http://schemas.openxmlformats.org/officeDocument/2006/relationships/image"/><Relationship Id="rId2" Target="../media/image21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2.xml.rels><?xml version="1.0" encoding="UTF-8" standalone="yes"?><Relationships xmlns="http://schemas.openxmlformats.org/package/2006/relationships"><Relationship Id="rId4" Target="../media/image218.jpeg" Type="http://schemas.openxmlformats.org/officeDocument/2006/relationships/image"/><Relationship Id="rId3" Target="../media/image217.jpeg" Type="http://schemas.openxmlformats.org/officeDocument/2006/relationships/image"/><Relationship Id="rId2" Target="../media/image21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3.xml.rels><?xml version="1.0" encoding="UTF-8" standalone="yes"?><Relationships xmlns="http://schemas.openxmlformats.org/package/2006/relationships"><Relationship Id="rId3" Target="../media/image220.jpeg" Type="http://schemas.openxmlformats.org/officeDocument/2006/relationships/image"/><Relationship Id="rId2" Target="../media/image21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4.xml.rels><?xml version="1.0" encoding="UTF-8" standalone="yes"?><Relationships xmlns="http://schemas.openxmlformats.org/package/2006/relationships"><Relationship Id="rId1" Target="../slideLayouts/slideLayout29.xml" Type="http://schemas.openxmlformats.org/officeDocument/2006/relationships/slideLayout"/></Relationships>
</file>

<file path=ppt/slides/_rels/slide115.xml.rels><?xml version="1.0" encoding="UTF-8" standalone="yes"?><Relationships xmlns="http://schemas.openxmlformats.org/package/2006/relationships"><Relationship Id="rId2" Target="../media/image22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6.xml.rels><?xml version="1.0" encoding="UTF-8" standalone="yes"?><Relationships xmlns="http://schemas.openxmlformats.org/package/2006/relationships"><Relationship Id="rId2" Target="../media/image22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7.xml.rels><?xml version="1.0" encoding="UTF-8" standalone="yes"?><Relationships xmlns="http://schemas.openxmlformats.org/package/2006/relationships"><Relationship Id="rId2" Target="../media/image22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8.xml.rels><?xml version="1.0" encoding="UTF-8" standalone="yes"?><Relationships xmlns="http://schemas.openxmlformats.org/package/2006/relationships"><Relationship Id="rId2" Target="../media/image22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9.xml.rels><?xml version="1.0" encoding="UTF-8" standalone="yes"?><Relationships xmlns="http://schemas.openxmlformats.org/package/2006/relationships"><Relationship Id="rId2" Target="../media/image22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3" Target="../media/image27.jpeg" Type="http://schemas.openxmlformats.org/officeDocument/2006/relationships/image"/><Relationship Id="rId2" Target="../media/image2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0.xml.rels><?xml version="1.0" encoding="UTF-8" standalone="yes"?><Relationships xmlns="http://schemas.openxmlformats.org/package/2006/relationships"><Relationship Id="rId2" Target="../media/image226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1.xml.rels><?xml version="1.0" encoding="UTF-8" standalone="yes"?><Relationships xmlns="http://schemas.openxmlformats.org/package/2006/relationships"><Relationship Id="rId2" Target="../media/image22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2.xml.rels><?xml version="1.0" encoding="UTF-8" standalone="yes"?><Relationships xmlns="http://schemas.openxmlformats.org/package/2006/relationships"><Relationship Id="rId2" Target="../media/image22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3.xml.rels><?xml version="1.0" encoding="UTF-8" standalone="yes"?><Relationships xmlns="http://schemas.openxmlformats.org/package/2006/relationships"><Relationship Id="rId2" Target="../media/image229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4.xml.rels><?xml version="1.0" encoding="UTF-8" standalone="yes"?><Relationships xmlns="http://schemas.openxmlformats.org/package/2006/relationships"><Relationship Id="rId2" Target="../media/image230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5.xml.rels><?xml version="1.0" encoding="UTF-8" standalone="yes"?><Relationships xmlns="http://schemas.openxmlformats.org/package/2006/relationships"><Relationship Id="rId2" Target="../media/image23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6.xml.rels><?xml version="1.0" encoding="UTF-8" standalone="yes"?><Relationships xmlns="http://schemas.openxmlformats.org/package/2006/relationships"><Relationship Id="rId2" Target="../media/image23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7.xml.rels><?xml version="1.0" encoding="UTF-8" standalone="yes"?><Relationships xmlns="http://schemas.openxmlformats.org/package/2006/relationships"><Relationship Id="rId2" Target="../media/image23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8.xml.rels><?xml version="1.0" encoding="UTF-8" standalone="yes"?><Relationships xmlns="http://schemas.openxmlformats.org/package/2006/relationships"><Relationship Id="rId2" Target="../media/image23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9.xml.rels><?xml version="1.0" encoding="UTF-8" standalone="yes"?><Relationships xmlns="http://schemas.openxmlformats.org/package/2006/relationships"><Relationship Id="rId2" Target="../media/image23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2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0.xml.rels><?xml version="1.0" encoding="UTF-8" standalone="yes"?><Relationships xmlns="http://schemas.openxmlformats.org/package/2006/relationships"><Relationship Id="rId2" Target="../media/image23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1.xml.rels><?xml version="1.0" encoding="UTF-8" standalone="yes"?><Relationships xmlns="http://schemas.openxmlformats.org/package/2006/relationships"><Relationship Id="rId2" Target="../media/image23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2.xml.rels><?xml version="1.0" encoding="UTF-8" standalone="yes"?><Relationships xmlns="http://schemas.openxmlformats.org/package/2006/relationships"><Relationship Id="rId2" Target="../media/image23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3.xml.rels><?xml version="1.0" encoding="UTF-8" standalone="yes"?><Relationships xmlns="http://schemas.openxmlformats.org/package/2006/relationships"><Relationship Id="rId2" Target="../media/image23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4.xml.rels><?xml version="1.0" encoding="UTF-8" standalone="yes"?><Relationships xmlns="http://schemas.openxmlformats.org/package/2006/relationships"><Relationship Id="rId2" Target="../media/image24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5.xml.rels><?xml version="1.0" encoding="UTF-8" standalone="yes"?><Relationships xmlns="http://schemas.openxmlformats.org/package/2006/relationships"><Relationship Id="rId2" Target="../media/image24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6.xml.rels><?xml version="1.0" encoding="UTF-8" standalone="yes"?><Relationships xmlns="http://schemas.openxmlformats.org/package/2006/relationships"><Relationship Id="rId2" Target="../media/image24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7.xml.rels><?xml version="1.0" encoding="UTF-8" standalone="yes"?><Relationships xmlns="http://schemas.openxmlformats.org/package/2006/relationships"><Relationship Id="rId2" Target="../media/image24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8.xml.rels><?xml version="1.0" encoding="UTF-8" standalone="yes"?><Relationships xmlns="http://schemas.openxmlformats.org/package/2006/relationships"><Relationship Id="rId2" Target="../media/image24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9.xml.rels><?xml version="1.0" encoding="UTF-8" standalone="yes"?><Relationships xmlns="http://schemas.openxmlformats.org/package/2006/relationships"><Relationship Id="rId2" Target="../media/image24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29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0.xml.rels><?xml version="1.0" encoding="UTF-8" standalone="yes"?><Relationships xmlns="http://schemas.openxmlformats.org/package/2006/relationships"><Relationship Id="rId2" Target="../media/image24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1.xml.rels><?xml version="1.0" encoding="UTF-8" standalone="yes"?><Relationships xmlns="http://schemas.openxmlformats.org/package/2006/relationships"><Relationship Id="rId2" Target="../media/image24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2.xml.rels><?xml version="1.0" encoding="UTF-8" standalone="yes"?><Relationships xmlns="http://schemas.openxmlformats.org/package/2006/relationships"><Relationship Id="rId2" Target="../media/image24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3.xml.rels><?xml version="1.0" encoding="UTF-8" standalone="yes"?><Relationships xmlns="http://schemas.openxmlformats.org/package/2006/relationships"><Relationship Id="rId2" Target="../media/image24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4.xml.rels><?xml version="1.0" encoding="UTF-8" standalone="yes"?><Relationships xmlns="http://schemas.openxmlformats.org/package/2006/relationships"><Relationship Id="rId2" Target="../media/image25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5.xml.rels><?xml version="1.0" encoding="UTF-8" standalone="yes"?><Relationships xmlns="http://schemas.openxmlformats.org/package/2006/relationships"><Relationship Id="rId2" Target="../media/image25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6.xml.rels><?xml version="1.0" encoding="UTF-8" standalone="yes"?><Relationships xmlns="http://schemas.openxmlformats.org/package/2006/relationships"><Relationship Id="rId2" Target="../media/image25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7.xml.rels><?xml version="1.0" encoding="UTF-8" standalone="yes"?><Relationships xmlns="http://schemas.openxmlformats.org/package/2006/relationships"><Relationship Id="rId2" Target="../media/image25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8.xml.rels><?xml version="1.0" encoding="UTF-8" standalone="yes"?><Relationships xmlns="http://schemas.openxmlformats.org/package/2006/relationships"><Relationship Id="rId2" Target="../media/image25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9.xml.rels><?xml version="1.0" encoding="UTF-8" standalone="yes"?><Relationships xmlns="http://schemas.openxmlformats.org/package/2006/relationships"><Relationship Id="rId2" Target="../media/image25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30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0.xml.rels><?xml version="1.0" encoding="UTF-8" standalone="yes"?><Relationships xmlns="http://schemas.openxmlformats.org/package/2006/relationships"><Relationship Id="rId2" Target="../media/image25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1.xml.rels><?xml version="1.0" encoding="UTF-8" standalone="yes"?><Relationships xmlns="http://schemas.openxmlformats.org/package/2006/relationships"><Relationship Id="rId2" Target="../media/image25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2.xml.rels><?xml version="1.0" encoding="UTF-8" standalone="yes"?><Relationships xmlns="http://schemas.openxmlformats.org/package/2006/relationships"><Relationship Id="rId2" Target="../media/image25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3.xml.rels><?xml version="1.0" encoding="UTF-8" standalone="yes"?><Relationships xmlns="http://schemas.openxmlformats.org/package/2006/relationships"><Relationship Id="rId2" Target="../media/image25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4.xml.rels><?xml version="1.0" encoding="UTF-8" standalone="yes"?><Relationships xmlns="http://schemas.openxmlformats.org/package/2006/relationships"><Relationship Id="rId2" Target="../media/image26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5.xml.rels><?xml version="1.0" encoding="UTF-8" standalone="yes"?><Relationships xmlns="http://schemas.openxmlformats.org/package/2006/relationships"><Relationship Id="rId2" Target="../media/image26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6.xml.rels><?xml version="1.0" encoding="UTF-8" standalone="yes"?><Relationships xmlns="http://schemas.openxmlformats.org/package/2006/relationships"><Relationship Id="rId2" Target="../media/image26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7.xml.rels><?xml version="1.0" encoding="UTF-8" standalone="yes"?><Relationships xmlns="http://schemas.openxmlformats.org/package/2006/relationships"><Relationship Id="rId2" Target="../media/image26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8.xml.rels><?xml version="1.0" encoding="UTF-8" standalone="yes"?><Relationships xmlns="http://schemas.openxmlformats.org/package/2006/relationships"><Relationship Id="rId2" Target="../media/image26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9.xml.rels><?xml version="1.0" encoding="UTF-8" standalone="yes"?><Relationships xmlns="http://schemas.openxmlformats.org/package/2006/relationships"><Relationship Id="rId2" Target="../media/image26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0.xml.rels><?xml version="1.0" encoding="UTF-8" standalone="yes"?><Relationships xmlns="http://schemas.openxmlformats.org/package/2006/relationships"><Relationship Id="rId2" Target="../media/image266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1.xml.rels><?xml version="1.0" encoding="UTF-8" standalone="yes"?><Relationships xmlns="http://schemas.openxmlformats.org/package/2006/relationships"><Relationship Id="rId2" Target="../media/image26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2.xml.rels><?xml version="1.0" encoding="UTF-8" standalone="yes"?><Relationships xmlns="http://schemas.openxmlformats.org/package/2006/relationships"><Relationship Id="rId2" Target="../media/image26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3.xml.rels><?xml version="1.0" encoding="UTF-8" standalone="yes"?><Relationships xmlns="http://schemas.openxmlformats.org/package/2006/relationships"><Relationship Id="rId2" Target="../media/image26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4.xml.rels><?xml version="1.0" encoding="UTF-8" standalone="yes"?><Relationships xmlns="http://schemas.openxmlformats.org/package/2006/relationships"><Relationship Id="rId2" Target="../media/image27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5.xml.rels><?xml version="1.0" encoding="UTF-8" standalone="yes"?><Relationships xmlns="http://schemas.openxmlformats.org/package/2006/relationships"><Relationship Id="rId2" Target="../media/image27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6.xml.rels><?xml version="1.0" encoding="UTF-8" standalone="yes"?><Relationships xmlns="http://schemas.openxmlformats.org/package/2006/relationships"><Relationship Id="rId2" Target="../media/image27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7.xml.rels><?xml version="1.0" encoding="UTF-8" standalone="yes"?><Relationships xmlns="http://schemas.openxmlformats.org/package/2006/relationships"><Relationship Id="rId2" Target="../media/image27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8.xml.rels><?xml version="1.0" encoding="UTF-8" standalone="yes"?><Relationships xmlns="http://schemas.openxmlformats.org/package/2006/relationships"><Relationship Id="rId2" Target="../media/image27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9.xml.rels><?xml version="1.0" encoding="UTF-8" standalone="yes"?><Relationships xmlns="http://schemas.openxmlformats.org/package/2006/relationships"><Relationship Id="rId2" Target="../media/image27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0.xml.rels><?xml version="1.0" encoding="UTF-8" standalone="yes"?><Relationships xmlns="http://schemas.openxmlformats.org/package/2006/relationships"><Relationship Id="rId2" Target="../media/image27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1.xml.rels><?xml version="1.0" encoding="UTF-8" standalone="yes"?><Relationships xmlns="http://schemas.openxmlformats.org/package/2006/relationships"><Relationship Id="rId2" Target="../media/image27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2.xml.rels><?xml version="1.0" encoding="UTF-8" standalone="yes"?><Relationships xmlns="http://schemas.openxmlformats.org/package/2006/relationships"><Relationship Id="rId2" Target="../media/image27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3.xml.rels><?xml version="1.0" encoding="UTF-8" standalone="yes"?><Relationships xmlns="http://schemas.openxmlformats.org/package/2006/relationships"><Relationship Id="rId2" Target="../media/image27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4.xml.rels><?xml version="1.0" encoding="UTF-8" standalone="yes"?><Relationships xmlns="http://schemas.openxmlformats.org/package/2006/relationships"><Relationship Id="rId2" Target="../media/image28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5.xml.rels><?xml version="1.0" encoding="UTF-8" standalone="yes"?><Relationships xmlns="http://schemas.openxmlformats.org/package/2006/relationships"><Relationship Id="rId2" Target="../media/image28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6.xml.rels><?xml version="1.0" encoding="UTF-8" standalone="yes"?><Relationships xmlns="http://schemas.openxmlformats.org/package/2006/relationships"><Relationship Id="rId2" Target="../media/image28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77.xml.rels><?xml version="1.0" encoding="UTF-8" standalone="yes"?><Relationships xmlns="http://schemas.openxmlformats.org/package/2006/relationships"><Relationship Id="rId2" Target="../media/image28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3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3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media/image3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3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4" Target="../media/image39.jpeg" Type="http://schemas.openxmlformats.org/officeDocument/2006/relationships/image"/><Relationship Id="rId3" Target="../media/image38.png" Type="http://schemas.openxmlformats.org/officeDocument/2006/relationships/image"/><Relationship Id="rId2" Target="../media/image3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5" Target="../media/image43.jpeg" Type="http://schemas.openxmlformats.org/officeDocument/2006/relationships/image"/><Relationship Id="rId4" Target="../media/image42.jpeg" Type="http://schemas.openxmlformats.org/officeDocument/2006/relationships/image"/><Relationship Id="rId3" Target="../media/image41.jpeg" Type="http://schemas.openxmlformats.org/officeDocument/2006/relationships/image"/><Relationship Id="rId2" Target="../media/image4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5" Target="../media/image47.jpeg" Type="http://schemas.openxmlformats.org/officeDocument/2006/relationships/image"/><Relationship Id="rId4" Target="../media/image46.jpeg" Type="http://schemas.openxmlformats.org/officeDocument/2006/relationships/image"/><Relationship Id="rId3" Target="../media/image45.jpeg" Type="http://schemas.openxmlformats.org/officeDocument/2006/relationships/image"/><Relationship Id="rId2" Target="../media/image4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4" Target="../media/image50.jpeg" Type="http://schemas.openxmlformats.org/officeDocument/2006/relationships/image"/><Relationship Id="rId3" Target="../media/image49.jpeg" Type="http://schemas.openxmlformats.org/officeDocument/2006/relationships/image"/><Relationship Id="rId2" Target="../media/image4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4" Target="../media/image53.jpeg" Type="http://schemas.openxmlformats.org/officeDocument/2006/relationships/image"/><Relationship Id="rId3" Target="../media/image52.jpeg" Type="http://schemas.openxmlformats.org/officeDocument/2006/relationships/image"/><Relationship Id="rId2" Target="../media/image5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5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5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5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3" Target="../media/image13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5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5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4" Target="../media/image61.jpeg" Type="http://schemas.openxmlformats.org/officeDocument/2006/relationships/image"/><Relationship Id="rId3" Target="../media/image60.jpeg" Type="http://schemas.openxmlformats.org/officeDocument/2006/relationships/image"/><Relationship Id="rId2" Target="../media/image5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3" Target="../media/image63.jpeg" Type="http://schemas.openxmlformats.org/officeDocument/2006/relationships/image"/><Relationship Id="rId2" Target="../media/image6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3" Target="../media/image65.jpeg" Type="http://schemas.openxmlformats.org/officeDocument/2006/relationships/image"/><Relationship Id="rId2" Target="../media/image6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66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6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3" Target="../media/image69.png" Type="http://schemas.openxmlformats.org/officeDocument/2006/relationships/image"/><Relationship Id="rId2" Target="../media/image6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3" Target="../media/image71.png" Type="http://schemas.openxmlformats.org/officeDocument/2006/relationships/image"/><Relationship Id="rId2" Target="../media/image70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2" Target="../media/image7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1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3" Target="../media/image73.jpeg" Type="http://schemas.openxmlformats.org/officeDocument/2006/relationships/image"/><Relationship Id="rId2" Target="../media/image7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4" Target="../media/image76.jpeg" Type="http://schemas.openxmlformats.org/officeDocument/2006/relationships/image"/><Relationship Id="rId3" Target="../media/image75.jpeg" Type="http://schemas.openxmlformats.org/officeDocument/2006/relationships/image"/><Relationship Id="rId2" Target="../media/image7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2" Target="../media/image7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2" Target="../media/image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4" Target="../media/image80.jpeg" Type="http://schemas.openxmlformats.org/officeDocument/2006/relationships/image"/><Relationship Id="rId3" Target="../media/image79.jpeg" Type="http://schemas.openxmlformats.org/officeDocument/2006/relationships/image"/><Relationship Id="rId2" Target="../media/image78.jpeg" Type="http://schemas.openxmlformats.org/officeDocument/2006/relationships/image"/><Relationship Id="rId1" Target="../slideLayouts/slideLayout84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2" Target="../media/image8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3" Target="../media/image83.png" Type="http://schemas.openxmlformats.org/officeDocument/2006/relationships/image"/><Relationship Id="rId2" Target="../media/image8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5" Target="../media/image87.jpeg" Type="http://schemas.openxmlformats.org/officeDocument/2006/relationships/image"/><Relationship Id="rId4" Target="../media/image86.png" Type="http://schemas.openxmlformats.org/officeDocument/2006/relationships/image"/><Relationship Id="rId3" Target="../media/image85.png" Type="http://schemas.openxmlformats.org/officeDocument/2006/relationships/image"/><Relationship Id="rId2" Target="../media/image8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2" Target="../media/image8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2" Target="../media/image1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2" Target="../media/image8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5" Target="../media/image93.jpeg" Type="http://schemas.openxmlformats.org/officeDocument/2006/relationships/image"/><Relationship Id="rId4" Target="../media/image92.jpeg" Type="http://schemas.openxmlformats.org/officeDocument/2006/relationships/image"/><Relationship Id="rId3" Target="../media/image91.jpeg" Type="http://schemas.openxmlformats.org/officeDocument/2006/relationships/image"/><Relationship Id="rId2" Target="../media/image9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4" Target="../media/image96.jpeg" Type="http://schemas.openxmlformats.org/officeDocument/2006/relationships/image"/><Relationship Id="rId3" Target="../media/image95.jpeg" Type="http://schemas.openxmlformats.org/officeDocument/2006/relationships/image"/><Relationship Id="rId2" Target="../media/image9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5" Target="../media/image100.jpeg" Type="http://schemas.openxmlformats.org/officeDocument/2006/relationships/image"/><Relationship Id="rId4" Target="../media/image99.jpeg" Type="http://schemas.openxmlformats.org/officeDocument/2006/relationships/image"/><Relationship Id="rId3" Target="../media/image98.jpeg" Type="http://schemas.openxmlformats.org/officeDocument/2006/relationships/image"/><Relationship Id="rId2" Target="../media/image9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3" Target="../media/image102.jpeg" Type="http://schemas.openxmlformats.org/officeDocument/2006/relationships/image"/><Relationship Id="rId2" Target="../media/image10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5" Target="../media/image106.jpeg" Type="http://schemas.openxmlformats.org/officeDocument/2006/relationships/image"/><Relationship Id="rId4" Target="../media/image105.jpeg" Type="http://schemas.openxmlformats.org/officeDocument/2006/relationships/image"/><Relationship Id="rId3" Target="../media/image104.jpeg" Type="http://schemas.openxmlformats.org/officeDocument/2006/relationships/image"/><Relationship Id="rId2" Target="../media/image10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2" Target="../media/image10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3" Target="../media/image109.jpeg" Type="http://schemas.openxmlformats.org/officeDocument/2006/relationships/image"/><Relationship Id="rId2" Target="../media/image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1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3" Target="../media/image111.jpeg" Type="http://schemas.openxmlformats.org/officeDocument/2006/relationships/image"/><Relationship Id="rId2" Target="../media/image11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5" Target="../media/image115.jpeg" Type="http://schemas.openxmlformats.org/officeDocument/2006/relationships/image"/><Relationship Id="rId4" Target="../media/image114.jpeg" Type="http://schemas.openxmlformats.org/officeDocument/2006/relationships/image"/><Relationship Id="rId3" Target="../media/image113.png" Type="http://schemas.openxmlformats.org/officeDocument/2006/relationships/image"/><Relationship Id="rId2" Target="../media/image11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5" Target="../media/image119.jpeg" Type="http://schemas.openxmlformats.org/officeDocument/2006/relationships/image"/><Relationship Id="rId4" Target="../media/image118.jpeg" Type="http://schemas.openxmlformats.org/officeDocument/2006/relationships/image"/><Relationship Id="rId3" Target="../media/image117.png" Type="http://schemas.openxmlformats.org/officeDocument/2006/relationships/image"/><Relationship Id="rId2" Target="../media/image116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3" Target="../media/image121.jpeg" Type="http://schemas.openxmlformats.org/officeDocument/2006/relationships/image"/><Relationship Id="rId2" Target="../media/image120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4" Target="../media/image124.jpeg" Type="http://schemas.openxmlformats.org/officeDocument/2006/relationships/image"/><Relationship Id="rId3" Target="../media/image123.jpeg" Type="http://schemas.openxmlformats.org/officeDocument/2006/relationships/image"/><Relationship Id="rId2" Target="../media/image12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12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5" Target="../media/image129.jpeg" Type="http://schemas.openxmlformats.org/officeDocument/2006/relationships/image"/><Relationship Id="rId4" Target="../media/image128.jpeg" Type="http://schemas.openxmlformats.org/officeDocument/2006/relationships/image"/><Relationship Id="rId3" Target="../media/image127.jpeg" Type="http://schemas.openxmlformats.org/officeDocument/2006/relationships/image"/><Relationship Id="rId2" Target="../media/image12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2" Target="../media/image4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3" Target="../media/image131.jpeg" Type="http://schemas.openxmlformats.org/officeDocument/2006/relationships/image"/><Relationship Id="rId2" Target="../media/image13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4" Target="../media/image134.jpeg" Type="http://schemas.openxmlformats.org/officeDocument/2006/relationships/image"/><Relationship Id="rId3" Target="../media/image133.jpeg" Type="http://schemas.openxmlformats.org/officeDocument/2006/relationships/image"/><Relationship Id="rId2" Target="../media/image13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1.xml.rels><?xml version="1.0" encoding="UTF-8" standalone="yes"?><Relationships xmlns="http://schemas.openxmlformats.org/package/2006/relationships"><Relationship Id="rId2" Target="../media/image1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2.xml.rels><?xml version="1.0" encoding="UTF-8" standalone="yes"?><Relationships xmlns="http://schemas.openxmlformats.org/package/2006/relationships"><Relationship Id="rId5" Target="../media/image138.jpeg" Type="http://schemas.openxmlformats.org/officeDocument/2006/relationships/image"/><Relationship Id="rId4" Target="../media/image137.jpeg" Type="http://schemas.openxmlformats.org/officeDocument/2006/relationships/image"/><Relationship Id="rId3" Target="../media/image136.png" Type="http://schemas.openxmlformats.org/officeDocument/2006/relationships/image"/><Relationship Id="rId2" Target="../media/image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3.xml.rels><?xml version="1.0" encoding="UTF-8" standalone="yes"?><Relationships xmlns="http://schemas.openxmlformats.org/package/2006/relationships"><Relationship Id="rId2" Target="../media/image13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4.xml.rels><?xml version="1.0" encoding="UTF-8" standalone="yes"?><Relationships xmlns="http://schemas.openxmlformats.org/package/2006/relationships"><Relationship Id="rId2" Target="../media/image140.png" Type="http://schemas.openxmlformats.org/officeDocument/2006/relationships/image"/><Relationship Id="rId1" Target="../slideLayouts/slideLayout95.xml" Type="http://schemas.openxmlformats.org/officeDocument/2006/relationships/slideLayout"/></Relationships>
</file>

<file path=ppt/slides/_rels/slide75.xml.rels><?xml version="1.0" encoding="UTF-8" standalone="yes"?><Relationships xmlns="http://schemas.openxmlformats.org/package/2006/relationships"><Relationship Id="rId4" Target="../media/image143.png" Type="http://schemas.openxmlformats.org/officeDocument/2006/relationships/image"/><Relationship Id="rId3" Target="../media/image142.png" Type="http://schemas.openxmlformats.org/officeDocument/2006/relationships/image"/><Relationship Id="rId2" Target="../media/image14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6.xml.rels><?xml version="1.0" encoding="UTF-8" standalone="yes"?><Relationships xmlns="http://schemas.openxmlformats.org/package/2006/relationships"><Relationship Id="rId4" Target="../media/image146.jpeg" Type="http://schemas.openxmlformats.org/officeDocument/2006/relationships/image"/><Relationship Id="rId3" Target="../media/image145.jpeg" Type="http://schemas.openxmlformats.org/officeDocument/2006/relationships/image"/><Relationship Id="rId2" Target="../media/image14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7.xml.rels><?xml version="1.0" encoding="UTF-8" standalone="yes"?><Relationships xmlns="http://schemas.openxmlformats.org/package/2006/relationships"><Relationship Id="rId2" Target="../media/image14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8.xml.rels><?xml version="1.0" encoding="UTF-8" standalone="yes"?><Relationships xmlns="http://schemas.openxmlformats.org/package/2006/relationships"><Relationship Id="rId3" Target="../media/image149.jpeg" Type="http://schemas.openxmlformats.org/officeDocument/2006/relationships/image"/><Relationship Id="rId2" Target="../media/image14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9.xml.rels><?xml version="1.0" encoding="UTF-8" standalone="yes"?><Relationships xmlns="http://schemas.openxmlformats.org/package/2006/relationships"><Relationship Id="rId2" Target="../media/image15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4" Target="../media/image20.jpeg" Type="http://schemas.openxmlformats.org/officeDocument/2006/relationships/image"/><Relationship Id="rId3" Target="../media/image19.jpeg" Type="http://schemas.openxmlformats.org/officeDocument/2006/relationships/image"/><Relationship Id="rId2" Target="../media/image1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0.xml.rels><?xml version="1.0" encoding="UTF-8" standalone="yes"?><Relationships xmlns="http://schemas.openxmlformats.org/package/2006/relationships"><Relationship Id="rId2" Target="../media/image15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1.xml.rels><?xml version="1.0" encoding="UTF-8" standalone="yes"?><Relationships xmlns="http://schemas.openxmlformats.org/package/2006/relationships"><Relationship Id="rId2" Target="../media/image15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2.xml.rels><?xml version="1.0" encoding="UTF-8" standalone="yes"?><Relationships xmlns="http://schemas.openxmlformats.org/package/2006/relationships"><Relationship Id="rId5" Target="../media/image156.jpeg" Type="http://schemas.openxmlformats.org/officeDocument/2006/relationships/image"/><Relationship Id="rId4" Target="../media/image155.jpeg" Type="http://schemas.openxmlformats.org/officeDocument/2006/relationships/image"/><Relationship Id="rId3" Target="../media/image154.jpeg" Type="http://schemas.openxmlformats.org/officeDocument/2006/relationships/image"/><Relationship Id="rId2" Target="../media/image15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3.xml.rels><?xml version="1.0" encoding="UTF-8" standalone="yes"?><Relationships xmlns="http://schemas.openxmlformats.org/package/2006/relationships"><Relationship Id="rId4" Target="../media/image158.jpeg" Type="http://schemas.openxmlformats.org/officeDocument/2006/relationships/image"/><Relationship Id="rId3" Target="../media/image6.png" Type="http://schemas.openxmlformats.org/officeDocument/2006/relationships/image"/><Relationship Id="rId2" Target="../media/image15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4.xml.rels><?xml version="1.0" encoding="UTF-8" standalone="yes"?><Relationships xmlns="http://schemas.openxmlformats.org/package/2006/relationships"><Relationship Id="rId3" Target="../media/image160.jpeg" Type="http://schemas.openxmlformats.org/officeDocument/2006/relationships/image"/><Relationship Id="rId2" Target="../media/image15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5.xml.rels><?xml version="1.0" encoding="UTF-8" standalone="yes"?><Relationships xmlns="http://schemas.openxmlformats.org/package/2006/relationships"><Relationship Id="rId4" Target="../media/image163.jpeg" Type="http://schemas.openxmlformats.org/officeDocument/2006/relationships/image"/><Relationship Id="rId3" Target="../media/image162.jpeg" Type="http://schemas.openxmlformats.org/officeDocument/2006/relationships/image"/><Relationship Id="rId2" Target="../media/image16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6.xml.rels><?xml version="1.0" encoding="UTF-8" standalone="yes"?><Relationships xmlns="http://schemas.openxmlformats.org/package/2006/relationships"><Relationship Id="rId5" Target="../media/image167.jpeg" Type="http://schemas.openxmlformats.org/officeDocument/2006/relationships/image"/><Relationship Id="rId4" Target="../media/image166.jpeg" Type="http://schemas.openxmlformats.org/officeDocument/2006/relationships/image"/><Relationship Id="rId3" Target="../media/image165.jpeg" Type="http://schemas.openxmlformats.org/officeDocument/2006/relationships/image"/><Relationship Id="rId2" Target="../media/image16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7.xml.rels><?xml version="1.0" encoding="UTF-8" standalone="yes"?><Relationships xmlns="http://schemas.openxmlformats.org/package/2006/relationships"><Relationship Id="rId2" Target="../media/image16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8.xml.rels><?xml version="1.0" encoding="UTF-8" standalone="yes"?><Relationships xmlns="http://schemas.openxmlformats.org/package/2006/relationships"><Relationship Id="rId2" Target="../media/image16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9.xml.rels><?xml version="1.0" encoding="UTF-8" standalone="yes"?><Relationships xmlns="http://schemas.openxmlformats.org/package/2006/relationships"><Relationship Id="rId2" Target="../media/image17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2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0.xml.rels><?xml version="1.0" encoding="UTF-8" standalone="yes"?><Relationships xmlns="http://schemas.openxmlformats.org/package/2006/relationships"><Relationship Id="rId2" Target="../media/image17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1.xml.rels><?xml version="1.0" encoding="UTF-8" standalone="yes"?><Relationships xmlns="http://schemas.openxmlformats.org/package/2006/relationships"><Relationship Id="rId2" Target="../media/image17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2.xml.rels><?xml version="1.0" encoding="UTF-8" standalone="yes"?><Relationships xmlns="http://schemas.openxmlformats.org/package/2006/relationships"><Relationship Id="rId2" Target="../media/image17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3.xml.rels><?xml version="1.0" encoding="UTF-8" standalone="yes"?><Relationships xmlns="http://schemas.openxmlformats.org/package/2006/relationships"><Relationship Id="rId2" Target="../media/image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4.xml.rels><?xml version="1.0" encoding="UTF-8" standalone="yes"?><Relationships xmlns="http://schemas.openxmlformats.org/package/2006/relationships"><Relationship Id="rId2" Target="../media/image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5.xml.rels><?xml version="1.0" encoding="UTF-8" standalone="yes"?><Relationships xmlns="http://schemas.openxmlformats.org/package/2006/relationships"><Relationship Id="rId3" Target="../media/image175.jpeg" Type="http://schemas.openxmlformats.org/officeDocument/2006/relationships/image"/><Relationship Id="rId2" Target="../media/image17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6.xml.rels><?xml version="1.0" encoding="UTF-8" standalone="yes"?><Relationships xmlns="http://schemas.openxmlformats.org/package/2006/relationships"><Relationship Id="rId2" Target="../media/image17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7.xml.rels><?xml version="1.0" encoding="UTF-8" standalone="yes"?><Relationships xmlns="http://schemas.openxmlformats.org/package/2006/relationships"><Relationship Id="rId3" Target="../media/image178.jpeg" Type="http://schemas.openxmlformats.org/officeDocument/2006/relationships/image"/><Relationship Id="rId2" Target="../media/image17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8.xml.rels><?xml version="1.0" encoding="UTF-8" standalone="yes"?><Relationships xmlns="http://schemas.openxmlformats.org/package/2006/relationships"><Relationship Id="rId4" Target="../media/image181.jpeg" Type="http://schemas.openxmlformats.org/officeDocument/2006/relationships/image"/><Relationship Id="rId3" Target="../media/image180.jpeg" Type="http://schemas.openxmlformats.org/officeDocument/2006/relationships/image"/><Relationship Id="rId2" Target="../media/image17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9.xml.rels><?xml version="1.0" encoding="UTF-8" standalone="yes"?><Relationships xmlns="http://schemas.openxmlformats.org/package/2006/relationships"><Relationship Id="rId2" Target="../media/image18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 Box 128"/>
          <p:cNvSpPr txBox="1">
            <a:spLocks/>
          </p:cNvSpPr>
          <p:nvPr/>
        </p:nvSpPr>
        <p:spPr>
          <a:xfrm>
            <a:off x="1331912" y="0"/>
            <a:ext cx="6624637" cy="21542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3200">
                <a:solidFill>
                  <a:srgbClr val="7030A0"/>
                </a:solidFill>
              </a:rPr>
              <a:t>Туристичке регије света</a:t>
            </a:r>
          </a:p>
          <a:p>
            <a:pPr algn="ctr" indent="0" marL="0"/>
            <a:endParaRPr dirty="0" lang="en-US" smtClean="0" sz="1000"/>
          </a:p>
          <a:p>
            <a:pPr algn="ctr" indent="0" marL="0"/>
            <a:r>
              <a:rPr b="1" dirty="0" lang="en-US" smtClean="0" sz="2400">
                <a:solidFill>
                  <a:srgbClr val="002060"/>
                </a:solidFill>
              </a:rPr>
              <a:t>УСЛОВИ ЗА РАЗВОЈ ТУРИЗМА </a:t>
            </a:r>
          </a:p>
          <a:p>
            <a:pPr algn="ctr" indent="0" marL="0"/>
            <a:r>
              <a:rPr b="1" dirty="0" lang="en-US" smtClean="0" sz="2400">
                <a:solidFill>
                  <a:srgbClr val="002060"/>
                </a:solidFill>
              </a:rPr>
              <a:t>У РЕГИЈИ ЈУЖНА АФРИКА</a:t>
            </a:r>
          </a:p>
          <a:p>
            <a:pPr algn="ctr" indent="0" marL="0"/>
            <a:endParaRPr b="1" dirty="0" lang="en-US" smtClean="0" sz="800">
              <a:solidFill>
                <a:srgbClr val="002060"/>
              </a:solidFill>
            </a:endParaRPr>
          </a:p>
          <a:p>
            <a:pPr algn="ctr" indent="0" marL="0"/>
            <a:r>
              <a:rPr dirty="0" lang="en-US" smtClean="0" sz="3600">
                <a:solidFill>
                  <a:srgbClr val="00CC00"/>
                </a:solidFill>
              </a:rPr>
              <a:t>ТУРИЗАМ ЈАР</a:t>
            </a:r>
          </a:p>
        </p:txBody>
      </p:sp>
      <p:pic>
        <p:nvPicPr>
          <p:cNvPr id="129" name="Picture 129"/>
          <p:cNvPicPr>
            <a:picLocks noChangeAspect="1"/>
          </p:cNvPicPr>
          <p:nvPr/>
        </p:nvPicPr>
        <p:blipFill>
          <a:blip r:embed="rId2"/>
          <a:srcRect b="36536" l="11128" t="6203"/>
          <a:stretch/>
        </p:blipFill>
        <p:spPr>
          <a:xfrm>
            <a:off x="1792287" y="2060575"/>
            <a:ext cx="6019800" cy="47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Box 178"/>
          <p:cNvSpPr>
            <a:spLocks/>
          </p:cNvSpPr>
          <p:nvPr/>
        </p:nvSpPr>
        <p:spPr>
          <a:xfrm>
            <a:off x="0" y="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indent="0" marL="0"/>
            <a:r>
              <a:rPr b="1" dirty="0" lang="en-US" smtClean="0" sz="1600"/>
              <a:t>Намиб - око 100.000 km², дужина 1.900 km уз Атлатик, обалом Намибије, делом ЈАР и Анголе (држава Намибија је добила име по пустињи). Од истока на запад њена ширина варира између 50-160 km. Око 10 mm</a:t>
            </a:r>
            <a:r>
              <a:rPr dirty="0" lang="en-US" smtClean="0" sz="1600"/>
              <a:t> </a:t>
            </a:r>
            <a:r>
              <a:rPr b="1" dirty="0" lang="en-US" smtClean="0" sz="1600"/>
              <a:t>падавина.</a:t>
            </a:r>
            <a:r>
              <a:rPr dirty="0" lang="en-US" smtClean="0" sz="1600"/>
              <a:t> </a:t>
            </a:r>
            <a:r>
              <a:rPr b="1" dirty="0" lang="en-US" smtClean="0" sz="1600"/>
              <a:t>Брандеберг планине 2.606 m.</a:t>
            </a:r>
          </a:p>
        </p:txBody>
      </p:sp>
      <p:pic>
        <p:nvPicPr>
          <p:cNvPr id="179" name="Picture 17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987" y="857250"/>
            <a:ext cx="9117012" cy="581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81"/>
          <p:cNvPicPr>
            <a:picLocks noChangeAspect="1"/>
          </p:cNvPicPr>
          <p:nvPr/>
        </p:nvPicPr>
        <p:blipFill>
          <a:blip r:embed="rId4"/>
          <a:srcRect l="40500" r="7748"/>
          <a:stretch/>
        </p:blipFill>
        <p:spPr>
          <a:xfrm>
            <a:off x="0" y="4953000"/>
            <a:ext cx="214312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ext Box 772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73" name="Text Box 773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774" name="Picture 7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61937"/>
            <a:ext cx="500062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Picture 7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587750"/>
            <a:ext cx="4357687" cy="32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Picture 77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64025" y="3643312"/>
            <a:ext cx="4879975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Picture 78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943475" y="285750"/>
            <a:ext cx="4200525" cy="2624137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Text Box 782"/>
          <p:cNvSpPr txBox="1">
            <a:spLocks/>
          </p:cNvSpPr>
          <p:nvPr/>
        </p:nvSpPr>
        <p:spPr>
          <a:xfrm>
            <a:off x="3929062" y="3143250"/>
            <a:ext cx="1238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Ровос воз</a:t>
            </a:r>
          </a:p>
        </p:txBody>
      </p:sp>
    </p:spTree>
  </p:cSld>
  <p:clrMapOvr>
    <a:masterClrMapping/>
  </p:clrMapOvr>
  <p:transition>
    <p:spli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ext Box 78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84" name="Text Box 78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785" name="Picture 7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57250" y="0"/>
            <a:ext cx="7556500" cy="392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Picture 78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149725"/>
            <a:ext cx="4572000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Picture 78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60887" y="4143375"/>
            <a:ext cx="4583112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 Box 79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92" name="Text Box 792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93" name="Picture 7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0"/>
            <a:ext cx="8820150" cy="6764337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Text Box 795"/>
          <p:cNvSpPr>
            <a:spLocks/>
          </p:cNvSpPr>
          <p:nvPr/>
        </p:nvSpPr>
        <p:spPr>
          <a:xfrm>
            <a:off x="142875" y="0"/>
            <a:ext cx="9001125" cy="338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Сунчани град или Сан Сити 150 km СЗ од Јоханезбурга (Афрички Лас Вегас)</a:t>
            </a:r>
          </a:p>
        </p:txBody>
      </p:sp>
    </p:spTree>
  </p:cSld>
  <p:clrMapOvr>
    <a:masterClrMapping/>
  </p:clrMapOvr>
  <p:transition>
    <p:spli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ext Box 796"/>
          <p:cNvSpPr>
            <a:spLocks/>
          </p:cNvSpPr>
          <p:nvPr/>
        </p:nvSpPr>
        <p:spPr>
          <a:xfrm>
            <a:off x="0" y="221456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797" name="Text Box 797"/>
          <p:cNvSpPr>
            <a:spLocks/>
          </p:cNvSpPr>
          <p:nvPr/>
        </p:nvSpPr>
        <p:spPr>
          <a:xfrm>
            <a:off x="1428750" y="5357812"/>
            <a:ext cx="18113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Сунчани град </a:t>
            </a:r>
          </a:p>
          <a:p>
            <a:pPr indent="0" marL="0"/>
            <a:r>
              <a:rPr b="1" dirty="0" lang="en-US" smtClean="0"/>
              <a:t>или Сан Сити </a:t>
            </a:r>
          </a:p>
        </p:txBody>
      </p:sp>
      <p:pic>
        <p:nvPicPr>
          <p:cNvPr id="798" name="Picture 7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95737" y="3425825"/>
            <a:ext cx="5148262" cy="34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Picture 80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708400" y="0"/>
            <a:ext cx="54356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Picture 80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3481387" cy="5157787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Text Box 804"/>
          <p:cNvSpPr>
            <a:spLocks/>
          </p:cNvSpPr>
          <p:nvPr/>
        </p:nvSpPr>
        <p:spPr>
          <a:xfrm>
            <a:off x="1692275" y="0"/>
            <a:ext cx="1489075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Хотел Kаскаде</a:t>
            </a:r>
          </a:p>
        </p:txBody>
      </p:sp>
    </p:spTree>
  </p:cSld>
  <p:clrMapOvr>
    <a:masterClrMapping/>
  </p:clrMapOvr>
  <p:transition>
    <p:spli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Text Box 805"/>
          <p:cNvSpPr>
            <a:spLocks/>
          </p:cNvSpPr>
          <p:nvPr/>
        </p:nvSpPr>
        <p:spPr>
          <a:xfrm>
            <a:off x="0" y="2676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806" name="Picture 8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000625" cy="37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Text Box 808"/>
          <p:cNvSpPr>
            <a:spLocks/>
          </p:cNvSpPr>
          <p:nvPr/>
        </p:nvSpPr>
        <p:spPr>
          <a:xfrm>
            <a:off x="1928812" y="0"/>
            <a:ext cx="3168650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Хотел у Голд Риф Ситију</a:t>
            </a:r>
          </a:p>
        </p:txBody>
      </p:sp>
      <p:pic>
        <p:nvPicPr>
          <p:cNvPr id="809" name="Picture 80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24387" y="3733800"/>
            <a:ext cx="4519612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Picture 81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786187"/>
            <a:ext cx="4095750" cy="307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Picture 81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999037" y="0"/>
            <a:ext cx="4187825" cy="321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ext Box 81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16" name="Text Box 81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817" name="Picture 8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01346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Text Box 819"/>
          <p:cNvSpPr txBox="1">
            <a:spLocks/>
          </p:cNvSpPr>
          <p:nvPr/>
        </p:nvSpPr>
        <p:spPr>
          <a:xfrm>
            <a:off x="2786062" y="6488112"/>
            <a:ext cx="4749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Тематски парк у Граду Златног гребена </a:t>
            </a:r>
          </a:p>
        </p:txBody>
      </p:sp>
    </p:spTree>
  </p:cSld>
  <p:clrMapOvr>
    <a:masterClrMapping/>
  </p:clrMapOvr>
  <p:transition>
    <p:spli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ext Box 820"/>
          <p:cNvSpPr>
            <a:spLocks/>
          </p:cNvSpPr>
          <p:nvPr/>
        </p:nvSpPr>
        <p:spPr>
          <a:xfrm>
            <a:off x="0" y="25908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821" name="Picture 8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85775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Text Box 823"/>
          <p:cNvSpPr>
            <a:spLocks/>
          </p:cNvSpPr>
          <p:nvPr/>
        </p:nvSpPr>
        <p:spPr>
          <a:xfrm>
            <a:off x="0" y="2928937"/>
            <a:ext cx="339883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Село Зулу народа у Шакаленду</a:t>
            </a:r>
          </a:p>
        </p:txBody>
      </p:sp>
      <p:pic>
        <p:nvPicPr>
          <p:cNvPr id="824" name="Picture 82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857750" y="3643312"/>
            <a:ext cx="4286250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Picture 82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643312"/>
            <a:ext cx="4824412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Picture 82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905375" y="500062"/>
            <a:ext cx="4238625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 Box 830"/>
          <p:cNvSpPr>
            <a:spLocks/>
          </p:cNvSpPr>
          <p:nvPr/>
        </p:nvSpPr>
        <p:spPr>
          <a:xfrm>
            <a:off x="0" y="269081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831" name="Picture 8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85875" y="0"/>
            <a:ext cx="5429250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Text Box 833"/>
          <p:cNvSpPr>
            <a:spLocks/>
          </p:cNvSpPr>
          <p:nvPr/>
        </p:nvSpPr>
        <p:spPr>
          <a:xfrm>
            <a:off x="3143250" y="3071812"/>
            <a:ext cx="2487612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Куће племена Сото</a:t>
            </a:r>
          </a:p>
        </p:txBody>
      </p:sp>
      <p:pic>
        <p:nvPicPr>
          <p:cNvPr id="834" name="Picture 834"/>
          <p:cNvPicPr>
            <a:picLocks noChangeAspect="1"/>
          </p:cNvPicPr>
          <p:nvPr/>
        </p:nvPicPr>
        <p:blipFill>
          <a:blip r:embed="rId3"/>
          <a:srcRect l="8197" t="12585"/>
          <a:stretch/>
        </p:blipFill>
        <p:spPr>
          <a:xfrm>
            <a:off x="4443412" y="3500437"/>
            <a:ext cx="4700587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Picture 836"/>
          <p:cNvPicPr>
            <a:picLocks noChangeAspect="1"/>
          </p:cNvPicPr>
          <p:nvPr/>
        </p:nvPicPr>
        <p:blipFill>
          <a:blip r:embed="rId4"/>
          <a:srcRect r="20094" t="20087"/>
          <a:stretch/>
        </p:blipFill>
        <p:spPr>
          <a:xfrm>
            <a:off x="0" y="3500437"/>
            <a:ext cx="4476750" cy="335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ext Box 83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39" name="Text Box 839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40" name="Picture 840"/>
          <p:cNvPicPr>
            <a:picLocks noChangeAspect="1"/>
          </p:cNvPicPr>
          <p:nvPr/>
        </p:nvPicPr>
        <p:blipFill>
          <a:blip r:embed="rId2"/>
          <a:srcRect l="22820" t="25211"/>
          <a:stretch/>
        </p:blipFill>
        <p:spPr>
          <a:xfrm>
            <a:off x="0" y="0"/>
            <a:ext cx="4591050" cy="2967037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Text Box 842"/>
          <p:cNvSpPr txBox="1">
            <a:spLocks/>
          </p:cNvSpPr>
          <p:nvPr/>
        </p:nvSpPr>
        <p:spPr>
          <a:xfrm>
            <a:off x="0" y="0"/>
            <a:ext cx="4610100" cy="3238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500"/>
              <a:t>Турист. насеље у КваЗулу – Натал провинцији</a:t>
            </a:r>
          </a:p>
        </p:txBody>
      </p:sp>
      <p:pic>
        <p:nvPicPr>
          <p:cNvPr id="843" name="Picture 843"/>
          <p:cNvPicPr>
            <a:picLocks noChangeAspect="1"/>
          </p:cNvPicPr>
          <p:nvPr/>
        </p:nvPicPr>
        <p:blipFill>
          <a:blip r:embed="rId3"/>
          <a:srcRect r="4869"/>
          <a:stretch/>
        </p:blipFill>
        <p:spPr>
          <a:xfrm>
            <a:off x="4714875" y="285750"/>
            <a:ext cx="442912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Text Box 845"/>
          <p:cNvSpPr txBox="1">
            <a:spLocks/>
          </p:cNvSpPr>
          <p:nvPr/>
        </p:nvSpPr>
        <p:spPr>
          <a:xfrm>
            <a:off x="5715000" y="0"/>
            <a:ext cx="3222625" cy="3238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500"/>
              <a:t>Смештај у Кага Кама резервату </a:t>
            </a:r>
          </a:p>
        </p:txBody>
      </p:sp>
      <p:pic>
        <p:nvPicPr>
          <p:cNvPr id="846" name="Picture 846"/>
          <p:cNvPicPr>
            <a:picLocks noChangeAspect="1"/>
          </p:cNvPicPr>
          <p:nvPr/>
        </p:nvPicPr>
        <p:blipFill>
          <a:blip r:embed="rId4"/>
          <a:srcRect l="4533"/>
          <a:stretch/>
        </p:blipFill>
        <p:spPr>
          <a:xfrm>
            <a:off x="0" y="3786187"/>
            <a:ext cx="4511675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Text Box 848"/>
          <p:cNvSpPr>
            <a:spLocks/>
          </p:cNvSpPr>
          <p:nvPr/>
        </p:nvSpPr>
        <p:spPr>
          <a:xfrm>
            <a:off x="1143000" y="3929062"/>
            <a:ext cx="1778000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Смештај у НП Кругер</a:t>
            </a:r>
          </a:p>
        </p:txBody>
      </p:sp>
      <p:pic>
        <p:nvPicPr>
          <p:cNvPr id="849" name="Picture 849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95825" y="3786187"/>
            <a:ext cx="4448175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Text Box 851"/>
          <p:cNvSpPr txBox="1">
            <a:spLocks/>
          </p:cNvSpPr>
          <p:nvPr/>
        </p:nvSpPr>
        <p:spPr>
          <a:xfrm>
            <a:off x="5357812" y="3929062"/>
            <a:ext cx="3729037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Одмаралиште у Дракенским планинама</a:t>
            </a:r>
          </a:p>
        </p:txBody>
      </p:sp>
    </p:spTree>
  </p:cSld>
  <p:clrMapOvr>
    <a:masterClrMapping/>
  </p:clrMapOvr>
  <p:transition>
    <p:spli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ext Box 852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53" name="Text Box 853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54" name="Picture 8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750" y="0"/>
            <a:ext cx="8281987" cy="62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Text Box 856"/>
          <p:cNvSpPr>
            <a:spLocks/>
          </p:cNvSpPr>
          <p:nvPr/>
        </p:nvSpPr>
        <p:spPr>
          <a:xfrm>
            <a:off x="0" y="6188075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400"/>
              <a:t>Традиционална јела – кухиња је мешање куварских вештина урођеничких народа и досељеника из Европе, Индије и Индокине и из оближњих бивших колонија као што је Мозамбик (Португал)</a:t>
            </a:r>
            <a:r>
              <a:rPr dirty="0" lang="en-US" smtClean="0"/>
              <a:t> </a:t>
            </a:r>
          </a:p>
        </p:txBody>
      </p:sp>
    </p:spTree>
  </p:cSld>
  <p:clrMapOvr>
    <a:masterClrMapping/>
  </p:clrMapOvr>
  <p:transition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 Box 18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84" name="Text Box 184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5" name="Picture 185"/>
          <p:cNvPicPr>
            <a:picLocks noChangeAspect="1"/>
          </p:cNvPicPr>
          <p:nvPr/>
        </p:nvPicPr>
        <p:blipFill>
          <a:blip r:embed="rId2"/>
          <a:srcRect l="10544" r="2556"/>
          <a:stretch/>
        </p:blipFill>
        <p:spPr>
          <a:xfrm>
            <a:off x="0" y="0"/>
            <a:ext cx="9164637" cy="186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Picture 187"/>
          <p:cNvPicPr>
            <a:picLocks noChangeAspect="1"/>
          </p:cNvPicPr>
          <p:nvPr/>
        </p:nvPicPr>
        <p:blipFill>
          <a:blip r:embed="rId3"/>
          <a:srcRect l="5937" t="12500"/>
          <a:stretch/>
        </p:blipFill>
        <p:spPr>
          <a:xfrm>
            <a:off x="857250" y="1927225"/>
            <a:ext cx="7572375" cy="49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ext Box 85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58" name="Text Box 858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273050" marL="273050"/>
            <a:r>
              <a:rPr dirty="0" lang="en-US" smtClean="0"/>
              <a:t>Lord Milner Hotel in Matjiesfontein in the Lower Karoo</a:t>
            </a:r>
          </a:p>
        </p:txBody>
      </p:sp>
      <p:pic>
        <p:nvPicPr>
          <p:cNvPr id="859" name="Picture 8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500562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Picture 86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38662" y="0"/>
            <a:ext cx="4605337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Picture 863"/>
          <p:cNvPicPr>
            <a:picLocks noChangeAspect="1"/>
          </p:cNvPicPr>
          <p:nvPr/>
        </p:nvPicPr>
        <p:blipFill>
          <a:blip r:embed="rId4"/>
          <a:srcRect r="9322" t="2844"/>
          <a:stretch/>
        </p:blipFill>
        <p:spPr>
          <a:xfrm>
            <a:off x="4546600" y="3571875"/>
            <a:ext cx="45974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Text Box 865"/>
          <p:cNvSpPr txBox="1">
            <a:spLocks/>
          </p:cNvSpPr>
          <p:nvPr/>
        </p:nvSpPr>
        <p:spPr>
          <a:xfrm>
            <a:off x="0" y="0"/>
            <a:ext cx="1874837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Хотел Ореал гранд</a:t>
            </a:r>
          </a:p>
          <a:p>
            <a:pPr indent="0" marL="0"/>
            <a:r>
              <a:rPr b="1" dirty="0" lang="en-US" smtClean="0" sz="1400"/>
              <a:t>Јоханесбург</a:t>
            </a:r>
          </a:p>
        </p:txBody>
      </p:sp>
      <p:sp>
        <p:nvSpPr>
          <p:cNvPr id="866" name="Text Box 866"/>
          <p:cNvSpPr txBox="1">
            <a:spLocks/>
          </p:cNvSpPr>
          <p:nvPr/>
        </p:nvSpPr>
        <p:spPr>
          <a:xfrm>
            <a:off x="5143500" y="214312"/>
            <a:ext cx="3200400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Дванаест апостола код Кејптауна </a:t>
            </a:r>
          </a:p>
        </p:txBody>
      </p:sp>
      <p:pic>
        <p:nvPicPr>
          <p:cNvPr id="867" name="Picture 867"/>
          <p:cNvPicPr>
            <a:picLocks noChangeAspect="1"/>
          </p:cNvPicPr>
          <p:nvPr/>
        </p:nvPicPr>
        <p:blipFill>
          <a:blip r:embed="rId5"/>
          <a:srcRect b="6448" t="7549"/>
          <a:stretch/>
        </p:blipFill>
        <p:spPr>
          <a:xfrm>
            <a:off x="0" y="3571875"/>
            <a:ext cx="44291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Text Box 869"/>
          <p:cNvSpPr>
            <a:spLocks/>
          </p:cNvSpPr>
          <p:nvPr/>
        </p:nvSpPr>
        <p:spPr>
          <a:xfrm>
            <a:off x="0" y="6357937"/>
            <a:ext cx="4616450" cy="4921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300"/>
              <a:t>Хотел Лорд Милнер у Матијесфонтејну  (Горњи Кару)</a:t>
            </a:r>
          </a:p>
          <a:p>
            <a:pPr algn="ctr" indent="0" marL="0"/>
            <a:r>
              <a:rPr b="1" dirty="0" lang="en-US" smtClean="0" sz="1300"/>
              <a:t>- бивша железничка станица</a:t>
            </a:r>
          </a:p>
        </p:txBody>
      </p:sp>
      <p:sp>
        <p:nvSpPr>
          <p:cNvPr id="870" name="Text Box 870"/>
          <p:cNvSpPr txBox="1">
            <a:spLocks/>
          </p:cNvSpPr>
          <p:nvPr/>
        </p:nvSpPr>
        <p:spPr>
          <a:xfrm>
            <a:off x="5572125" y="3643312"/>
            <a:ext cx="3462337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Сунчани комплекс на Дивљој обали </a:t>
            </a:r>
          </a:p>
        </p:txBody>
      </p:sp>
    </p:spTree>
  </p:cSld>
  <p:clrMapOvr>
    <a:masterClrMapping/>
  </p:clrMapOvr>
  <p:transition>
    <p:spli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Text Box 87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72" name="Text Box 872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73" name="Picture 8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0"/>
            <a:ext cx="5472112" cy="330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Picture 87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11637" y="3429000"/>
            <a:ext cx="4932362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Picture 87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429000"/>
            <a:ext cx="4859337" cy="32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ext Box 87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80" name="Text Box 880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81" name="Picture 8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79950" cy="310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Picture 88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411412" y="3316287"/>
            <a:ext cx="5329237" cy="3541712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Text Box 885"/>
          <p:cNvSpPr>
            <a:spLocks/>
          </p:cNvSpPr>
          <p:nvPr/>
        </p:nvSpPr>
        <p:spPr>
          <a:xfrm>
            <a:off x="1143000" y="3429000"/>
            <a:ext cx="1246187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У НП Кругер</a:t>
            </a:r>
          </a:p>
        </p:txBody>
      </p:sp>
      <p:pic>
        <p:nvPicPr>
          <p:cNvPr id="886" name="Picture 88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24400" y="142875"/>
            <a:ext cx="4467225" cy="310673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Text Box 888"/>
          <p:cNvSpPr txBox="1">
            <a:spLocks/>
          </p:cNvSpPr>
          <p:nvPr/>
        </p:nvSpPr>
        <p:spPr>
          <a:xfrm>
            <a:off x="6715125" y="214312"/>
            <a:ext cx="1425575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>
                <a:solidFill>
                  <a:srgbClr val="FFFF00"/>
                </a:solidFill>
              </a:rPr>
              <a:t>Код Кејптауна</a:t>
            </a:r>
          </a:p>
        </p:txBody>
      </p:sp>
    </p:spTree>
  </p:cSld>
  <p:clrMapOvr>
    <a:masterClrMapping/>
  </p:clrMapOvr>
  <p:transition>
    <p:spli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Text Box 88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890" name="Text Box 89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891" name="Picture 891"/>
          <p:cNvPicPr>
            <a:picLocks noChangeAspect="1"/>
          </p:cNvPicPr>
          <p:nvPr/>
        </p:nvPicPr>
        <p:blipFill>
          <a:blip r:embed="rId2"/>
          <a:srcRect t="13837"/>
          <a:stretch/>
        </p:blipFill>
        <p:spPr>
          <a:xfrm>
            <a:off x="1000125" y="0"/>
            <a:ext cx="7215187" cy="2224087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Text Box 893"/>
          <p:cNvSpPr txBox="1">
            <a:spLocks/>
          </p:cNvSpPr>
          <p:nvPr/>
        </p:nvSpPr>
        <p:spPr>
          <a:xfrm>
            <a:off x="2643187" y="0"/>
            <a:ext cx="3241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Стеленбош на Винском путу</a:t>
            </a:r>
          </a:p>
        </p:txBody>
      </p:sp>
      <p:pic>
        <p:nvPicPr>
          <p:cNvPr id="894" name="Picture 89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71500" y="2249487"/>
            <a:ext cx="8189912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Text Box 896"/>
          <p:cNvSpPr txBox="1">
            <a:spLocks/>
          </p:cNvSpPr>
          <p:nvPr/>
        </p:nvSpPr>
        <p:spPr>
          <a:xfrm>
            <a:off x="4000500" y="3143250"/>
            <a:ext cx="1539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Фарма вина </a:t>
            </a:r>
          </a:p>
        </p:txBody>
      </p:sp>
    </p:spTree>
  </p:cSld>
  <p:clrMapOvr>
    <a:masterClrMapping/>
  </p:clrMapOvr>
  <p:transition>
    <p:spli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ext Box 897"/>
          <p:cNvSpPr>
            <a:spLocks/>
          </p:cNvSpPr>
          <p:nvPr/>
        </p:nvSpPr>
        <p:spPr>
          <a:xfrm>
            <a:off x="2555875" y="981075"/>
            <a:ext cx="4198937" cy="33702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-342900" marL="342900"/>
            <a:r>
              <a:rPr dirty="0" lang="en-US" smtClean="0" sz="2400"/>
              <a:t> ТУРИСТИЧКЕ РЕГИЈЕ</a:t>
            </a:r>
          </a:p>
          <a:p>
            <a:pPr indent="-342900" marL="342900"/>
            <a:endParaRPr dirty="0" lang="en-US" smtClean="0" sz="900"/>
          </a:p>
          <a:p>
            <a:pPr indent="-342900" marL="342900"/>
            <a:r>
              <a:rPr dirty="0" lang="en-US" smtClean="0" sz="2000">
                <a:solidFill>
                  <a:srgbClr val="FF0000"/>
                </a:solidFill>
              </a:rPr>
              <a:t>I </a:t>
            </a:r>
            <a:r>
              <a:rPr dirty="0" lang="en-US" smtClean="0" sz="2000"/>
              <a:t>Западно приморје</a:t>
            </a:r>
          </a:p>
          <a:p>
            <a:pPr indent="-342900" marL="342900"/>
            <a:endParaRPr dirty="0" i="1" lang="en-US" smtClean="0" sz="800"/>
          </a:p>
          <a:p>
            <a:pPr indent="-342900" marL="342900"/>
            <a:r>
              <a:rPr dirty="0" lang="en-US" smtClean="0" sz="2000">
                <a:solidFill>
                  <a:srgbClr val="FF0000"/>
                </a:solidFill>
              </a:rPr>
              <a:t>II</a:t>
            </a:r>
            <a:r>
              <a:rPr dirty="0" lang="en-US" smtClean="0" sz="2000"/>
              <a:t> Јужно приморје</a:t>
            </a:r>
          </a:p>
          <a:p>
            <a:pPr indent="-342900" marL="342900"/>
            <a:endParaRPr dirty="0" i="1" lang="en-US" smtClean="0" sz="800"/>
          </a:p>
          <a:p>
            <a:pPr indent="-342900" marL="342900"/>
            <a:r>
              <a:rPr dirty="0" lang="en-US" smtClean="0" sz="2000">
                <a:solidFill>
                  <a:srgbClr val="FF0000"/>
                </a:solidFill>
              </a:rPr>
              <a:t>III</a:t>
            </a:r>
            <a:r>
              <a:rPr dirty="0" lang="en-US" smtClean="0" sz="2000"/>
              <a:t> Југоисточно приморје</a:t>
            </a:r>
          </a:p>
          <a:p>
            <a:pPr indent="-342900" marL="342900"/>
            <a:endParaRPr dirty="0" i="1" lang="en-US" smtClean="0" sz="800"/>
          </a:p>
          <a:p>
            <a:pPr indent="-342900" marL="342900"/>
            <a:r>
              <a:rPr dirty="0" lang="en-US" smtClean="0" sz="2000">
                <a:solidFill>
                  <a:srgbClr val="FF0000"/>
                </a:solidFill>
              </a:rPr>
              <a:t>IV</a:t>
            </a:r>
            <a:r>
              <a:rPr dirty="0" lang="en-US" smtClean="0" sz="2000"/>
              <a:t> Унутрашњи плато</a:t>
            </a:r>
          </a:p>
          <a:p>
            <a:pPr indent="-342900" marL="342900"/>
            <a:endParaRPr dirty="0" lang="en-US" smtClean="0" sz="800"/>
          </a:p>
          <a:p>
            <a:pPr indent="-342900" marL="342900"/>
            <a:r>
              <a:rPr dirty="0" lang="en-US" smtClean="0" sz="2000">
                <a:solidFill>
                  <a:srgbClr val="FF0000"/>
                </a:solidFill>
              </a:rPr>
              <a:t>V</a:t>
            </a:r>
            <a:r>
              <a:rPr dirty="0" lang="en-US" smtClean="0" sz="2000"/>
              <a:t> Рударски североситок</a:t>
            </a:r>
          </a:p>
          <a:p>
            <a:pPr indent="-342900" marL="342900"/>
            <a:endParaRPr dirty="0" lang="en-US" smtClean="0" sz="800"/>
          </a:p>
          <a:p>
            <a:pPr indent="-342900" marL="342900"/>
            <a:r>
              <a:rPr dirty="0" lang="en-US" smtClean="0" sz="2000">
                <a:solidFill>
                  <a:srgbClr val="FF0000"/>
                </a:solidFill>
              </a:rPr>
              <a:t>VI</a:t>
            </a:r>
            <a:r>
              <a:rPr dirty="0" lang="en-US" smtClean="0" sz="2000"/>
              <a:t> Саванско-шумска регија на СИ</a:t>
            </a:r>
          </a:p>
          <a:p>
            <a:pPr indent="-342900" marL="342900"/>
            <a:endParaRPr dirty="0" lang="en-US" smtClean="0" sz="2000"/>
          </a:p>
        </p:txBody>
      </p:sp>
    </p:spTree>
  </p:cSld>
  <p:clrMapOvr>
    <a:masterClrMapping/>
  </p:clrMapOvr>
  <p:transition>
    <p:spli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 Box 898"/>
          <p:cNvSpPr>
            <a:spLocks/>
          </p:cNvSpPr>
          <p:nvPr>
            <p:ph type="title"/>
          </p:nvPr>
        </p:nvSpPr>
        <p:spPr>
          <a:xfrm>
            <a:off x="457200" y="115887"/>
            <a:ext cx="7467600" cy="6731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 sz="3200"/>
              <a:t>ТУРИЗАМ ИСТОЧНЕ АФРИКЕ</a:t>
            </a:r>
          </a:p>
        </p:txBody>
      </p:sp>
      <p:sp>
        <p:nvSpPr>
          <p:cNvPr id="899" name="Text Box 899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00" name="Picture 9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88987"/>
            <a:ext cx="9144000" cy="60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Text Box 902"/>
          <p:cNvSpPr>
            <a:spLocks/>
          </p:cNvSpPr>
          <p:nvPr>
            <p:ph type="title"/>
          </p:nvPr>
        </p:nvSpPr>
        <p:spPr>
          <a:xfrm>
            <a:off x="6878637" y="2565400"/>
            <a:ext cx="2085975" cy="647700"/>
          </a:xfrm>
          <a:prstGeom prst="rect">
            <a:avLst/>
          </a:prstGeom>
        </p:spPr>
        <p:txBody>
          <a:bodyPr anchor="b" numCol="1" wrap="square"/>
          <a:lstStyle/>
          <a:p>
            <a:pPr indent="0" marL="0"/>
            <a:r>
              <a:rPr dirty="0" lang="en-US" smtClean="0" sz="2800"/>
              <a:t>60.000 КМ²</a:t>
            </a:r>
          </a:p>
        </p:txBody>
      </p:sp>
      <p:pic>
        <p:nvPicPr>
          <p:cNvPr id="903" name="Picture 9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637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Text Box 905"/>
          <p:cNvSpPr>
            <a:spLocks/>
          </p:cNvSpPr>
          <p:nvPr>
            <p:ph type="title"/>
          </p:nvPr>
        </p:nvSpPr>
        <p:spPr>
          <a:xfrm>
            <a:off x="457200" y="115887"/>
            <a:ext cx="7467600" cy="6350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ВИКТОРИЈИНО ЈЕЗЕРО</a:t>
            </a:r>
          </a:p>
        </p:txBody>
      </p:sp>
      <p:sp>
        <p:nvSpPr>
          <p:cNvPr id="906" name="Text Box 90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07" name="Picture 9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2700" y="750887"/>
            <a:ext cx="9156700" cy="609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Text Box 90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778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ВИКТОРИЈИНО ЈЕЗЕРО – ИЗВОР ЖИВОТА</a:t>
            </a:r>
          </a:p>
        </p:txBody>
      </p:sp>
      <p:sp>
        <p:nvSpPr>
          <p:cNvPr id="910" name="Text Box 91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11" name="Picture 9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62" y="981075"/>
            <a:ext cx="9139237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ext Box 91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914" name="Text Box 91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15" name="Picture 9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762" y="0"/>
            <a:ext cx="915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 Box 18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90" name="Text Box 190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1" name="Picture 1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8990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Picture 193"/>
          <p:cNvPicPr>
            <a:picLocks noChangeAspect="1"/>
          </p:cNvPicPr>
          <p:nvPr/>
        </p:nvPicPr>
        <p:blipFill>
          <a:blip r:embed="rId3"/>
          <a:srcRect l="25397"/>
          <a:stretch/>
        </p:blipFill>
        <p:spPr>
          <a:xfrm>
            <a:off x="4929187" y="106362"/>
            <a:ext cx="4214812" cy="55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ext Box 91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8509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САФАРИ НА ВИКТОРИЈИНОМ ЈЕЗЕРУ</a:t>
            </a:r>
          </a:p>
        </p:txBody>
      </p:sp>
      <p:sp>
        <p:nvSpPr>
          <p:cNvPr id="918" name="Text Box 91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19" name="Picture 9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2700" y="1268412"/>
            <a:ext cx="9156700" cy="558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 Box 921"/>
          <p:cNvSpPr>
            <a:spLocks/>
          </p:cNvSpPr>
          <p:nvPr>
            <p:ph type="title"/>
          </p:nvPr>
        </p:nvSpPr>
        <p:spPr>
          <a:xfrm>
            <a:off x="457200" y="25400"/>
            <a:ext cx="8002587" cy="714375"/>
          </a:xfrm>
          <a:prstGeom prst="rect">
            <a:avLst/>
          </a:prstGeom>
        </p:spPr>
        <p:txBody>
          <a:bodyPr anchor="b" numCol="1" wrap="square"/>
          <a:lstStyle/>
          <a:p>
            <a:r>
              <a:t>ОДМАРАЛИШТЕ НА ВИКТОРИЈИНОМ ЈЕЗЕРУ</a:t>
            </a:r>
          </a:p>
        </p:txBody>
      </p:sp>
      <p:sp>
        <p:nvSpPr>
          <p:cNvPr id="922" name="Text Box 92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23" name="Picture 9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39775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ext Box 92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9223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ТУРИСТИЧКО НАСЕЉЕ НА ВИКТОРИЈА Ј.</a:t>
            </a:r>
          </a:p>
        </p:txBody>
      </p:sp>
      <p:sp>
        <p:nvSpPr>
          <p:cNvPr id="926" name="Text Box 92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27" name="Picture 9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Text Box 92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ПЛАНИНА РУВЕНЗОРИ - УГАНДА</a:t>
            </a:r>
          </a:p>
        </p:txBody>
      </p:sp>
      <p:sp>
        <p:nvSpPr>
          <p:cNvPr id="930" name="Text Box 93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31" name="Picture 9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117951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ext Box 933"/>
          <p:cNvSpPr>
            <a:spLocks/>
          </p:cNvSpPr>
          <p:nvPr>
            <p:ph type="title"/>
          </p:nvPr>
        </p:nvSpPr>
        <p:spPr>
          <a:xfrm>
            <a:off x="457200" y="0"/>
            <a:ext cx="7467600" cy="7620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ПРЕДЈЕЛИ РУВЕНЗОРИЈА</a:t>
            </a:r>
          </a:p>
        </p:txBody>
      </p:sp>
      <p:sp>
        <p:nvSpPr>
          <p:cNvPr id="934" name="Text Box 93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35" name="Picture 9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937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Text Box 937"/>
          <p:cNvSpPr>
            <a:spLocks/>
          </p:cNvSpPr>
          <p:nvPr>
            <p:ph type="title"/>
          </p:nvPr>
        </p:nvSpPr>
        <p:spPr>
          <a:xfrm>
            <a:off x="466725" y="31750"/>
            <a:ext cx="7467600" cy="70485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ПЕЊАЊЕ НА РУВЕНЗОРИ</a:t>
            </a:r>
          </a:p>
        </p:txBody>
      </p:sp>
      <p:sp>
        <p:nvSpPr>
          <p:cNvPr id="938" name="Text Box 93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39" name="Picture 9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6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ext Box 941"/>
          <p:cNvSpPr>
            <a:spLocks/>
          </p:cNvSpPr>
          <p:nvPr>
            <p:ph type="title"/>
          </p:nvPr>
        </p:nvSpPr>
        <p:spPr>
          <a:xfrm>
            <a:off x="457200" y="55562"/>
            <a:ext cx="7467600" cy="64611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КАБАЛЕГА ВОДОПАДИ</a:t>
            </a:r>
          </a:p>
        </p:txBody>
      </p:sp>
      <p:sp>
        <p:nvSpPr>
          <p:cNvPr id="942" name="Text Box 94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43" name="Picture 9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937" y="762000"/>
            <a:ext cx="9136062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Text Box 94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НП КРАЉИЦА </a:t>
            </a:r>
            <a:r>
              <a:rPr dirty="0" lang="en-US" smtClean="0"/>
              <a:t>ЕЛИЗАБЕЛА - САФАРИ</a:t>
            </a:r>
          </a:p>
        </p:txBody>
      </p:sp>
      <p:sp>
        <p:nvSpPr>
          <p:cNvPr id="946" name="Text Box 94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47" name="Picture 9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ext Box 94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63341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САФАРИ</a:t>
            </a:r>
          </a:p>
        </p:txBody>
      </p:sp>
      <p:sp>
        <p:nvSpPr>
          <p:cNvPr id="950" name="Text Box 95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51" name="Picture 9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Text Box 95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ЈОШ САФАРИЈА</a:t>
            </a:r>
          </a:p>
        </p:txBody>
      </p:sp>
      <p:sp>
        <p:nvSpPr>
          <p:cNvPr id="954" name="Text Box 95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55" name="Picture 9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52512"/>
            <a:ext cx="9144000" cy="580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 Box 19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96" name="Text Box 196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7" name="Picture 19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71625" y="0"/>
            <a:ext cx="6000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ext Box 95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958" name="Text Box 95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59" name="Picture 9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Text Box 96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778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КАМПАЛА – ГЛАВНИ ГРАД УГАНДЕ</a:t>
            </a:r>
          </a:p>
        </p:txBody>
      </p:sp>
      <p:sp>
        <p:nvSpPr>
          <p:cNvPr id="962" name="Text Box 96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63" name="Picture 96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ext Box 965"/>
          <p:cNvSpPr>
            <a:spLocks/>
          </p:cNvSpPr>
          <p:nvPr>
            <p:ph type="title"/>
          </p:nvPr>
        </p:nvSpPr>
        <p:spPr>
          <a:xfrm>
            <a:off x="539750" y="404812"/>
            <a:ext cx="7467600" cy="5619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БАХАИ ХРАМ У КАМПАЛИ</a:t>
            </a:r>
          </a:p>
        </p:txBody>
      </p:sp>
      <p:sp>
        <p:nvSpPr>
          <p:cNvPr id="966" name="Text Box 96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67" name="Picture 9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68412"/>
            <a:ext cx="9166225" cy="558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Text Box 969"/>
          <p:cNvSpPr>
            <a:spLocks/>
          </p:cNvSpPr>
          <p:nvPr>
            <p:ph type="title"/>
          </p:nvPr>
        </p:nvSpPr>
        <p:spPr>
          <a:xfrm>
            <a:off x="468312" y="404812"/>
            <a:ext cx="7467600" cy="72548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НАТИОНАЛНИ ТЕАТАР УГАНДЕ</a:t>
            </a:r>
          </a:p>
        </p:txBody>
      </p:sp>
      <p:sp>
        <p:nvSpPr>
          <p:cNvPr id="970" name="Text Box 97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71" name="Picture 9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341437"/>
            <a:ext cx="9144000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ext Box 97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63341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НАЦИОНАЛНИ МУЗЕЈ</a:t>
            </a:r>
          </a:p>
        </p:txBody>
      </p:sp>
      <p:sp>
        <p:nvSpPr>
          <p:cNvPr id="974" name="Text Box 97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75" name="Picture 9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52512"/>
            <a:ext cx="9144000" cy="580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Text Box 97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5619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КРАЉЕВСКА ПАЛАТА</a:t>
            </a:r>
          </a:p>
        </p:txBody>
      </p:sp>
      <p:sp>
        <p:nvSpPr>
          <p:cNvPr id="978" name="Text Box 97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79" name="Picture 9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00100"/>
            <a:ext cx="9144000" cy="60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ext Box 98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778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КАБАКА - КРАЉ БУГАНДЕ</a:t>
            </a:r>
          </a:p>
        </p:txBody>
      </p:sp>
      <p:sp>
        <p:nvSpPr>
          <p:cNvPr id="982" name="Text Box 98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83" name="Picture 9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58887"/>
            <a:ext cx="9144000" cy="559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Text Box 98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986" name="Text Box 98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87" name="Picture 9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Text Box 989"/>
          <p:cNvSpPr>
            <a:spLocks/>
          </p:cNvSpPr>
          <p:nvPr>
            <p:ph type="title"/>
          </p:nvPr>
        </p:nvSpPr>
        <p:spPr>
          <a:xfrm>
            <a:off x="457200" y="115887"/>
            <a:ext cx="7467600" cy="72072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ПЛАНИНА КЕНИЈА – 5199 М</a:t>
            </a:r>
          </a:p>
        </p:txBody>
      </p:sp>
      <p:sp>
        <p:nvSpPr>
          <p:cNvPr id="990" name="Text Box 99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91" name="Picture 9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77875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Text Box 993"/>
          <p:cNvSpPr>
            <a:spLocks/>
          </p:cNvSpPr>
          <p:nvPr>
            <p:ph type="title"/>
          </p:nvPr>
        </p:nvSpPr>
        <p:spPr>
          <a:xfrm>
            <a:off x="6227762" y="274637"/>
            <a:ext cx="2736850" cy="11430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КЕНИЈА</a:t>
            </a:r>
          </a:p>
        </p:txBody>
      </p:sp>
      <p:sp>
        <p:nvSpPr>
          <p:cNvPr id="994" name="Text Box 99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95" name="Picture 9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6229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85750" y="571500"/>
            <a:ext cx="9525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Text Box 99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778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НП АМБОСЕЛИ – КЕНИЈА - КИЛИМАНЏАРО</a:t>
            </a:r>
          </a:p>
        </p:txBody>
      </p:sp>
      <p:sp>
        <p:nvSpPr>
          <p:cNvPr id="998" name="Text Box 99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999" name="Picture 9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Text Box 1001"/>
          <p:cNvSpPr>
            <a:spLocks/>
          </p:cNvSpPr>
          <p:nvPr>
            <p:ph type="title"/>
          </p:nvPr>
        </p:nvSpPr>
        <p:spPr>
          <a:xfrm>
            <a:off x="539750" y="115887"/>
            <a:ext cx="7467600" cy="8509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АМБОСЕЛИ</a:t>
            </a:r>
          </a:p>
        </p:txBody>
      </p:sp>
      <p:sp>
        <p:nvSpPr>
          <p:cNvPr id="1002" name="Text Box 100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03" name="Picture 10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Text Box 100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006" name="Text Box 100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07" name="Picture 10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61925"/>
            <a:ext cx="9525000" cy="70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Text Box 100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010" name="Text Box 101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11" name="Picture 10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Text Box 1013"/>
          <p:cNvSpPr>
            <a:spLocks/>
          </p:cNvSpPr>
          <p:nvPr>
            <p:ph type="title"/>
          </p:nvPr>
        </p:nvSpPr>
        <p:spPr>
          <a:xfrm>
            <a:off x="684212" y="188912"/>
            <a:ext cx="7467600" cy="57626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МАСАИ МАРА – ПРИПАДНИЦИ ПЛЕМЕНА</a:t>
            </a:r>
          </a:p>
        </p:txBody>
      </p:sp>
      <p:sp>
        <p:nvSpPr>
          <p:cNvPr id="1014" name="Text Box 101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15" name="Picture 10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15987"/>
            <a:ext cx="9144000" cy="5942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Text Box 1017"/>
          <p:cNvSpPr>
            <a:spLocks/>
          </p:cNvSpPr>
          <p:nvPr>
            <p:ph type="title"/>
          </p:nvPr>
        </p:nvSpPr>
        <p:spPr>
          <a:xfrm>
            <a:off x="457200" y="260350"/>
            <a:ext cx="7467600" cy="79216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РЕЗЕРВАТ МАСАИ МАРА - МИГРАЦИЈЕ</a:t>
            </a:r>
          </a:p>
        </p:txBody>
      </p:sp>
      <p:sp>
        <p:nvSpPr>
          <p:cNvPr id="1018" name="Text Box 101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19" name="Picture 10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ext Box 1021"/>
          <p:cNvSpPr>
            <a:spLocks/>
          </p:cNvSpPr>
          <p:nvPr>
            <p:ph type="title"/>
          </p:nvPr>
        </p:nvSpPr>
        <p:spPr>
          <a:xfrm>
            <a:off x="457200" y="115887"/>
            <a:ext cx="7467600" cy="79216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МИГРАЦИЈЕ ГНУА</a:t>
            </a:r>
          </a:p>
        </p:txBody>
      </p:sp>
      <p:sp>
        <p:nvSpPr>
          <p:cNvPr id="1022" name="Text Box 102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23" name="Picture 10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02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НАЈРОБИ – ГЛАВНИ ГРАД КЕНИЈЕ</a:t>
            </a:r>
          </a:p>
        </p:txBody>
      </p:sp>
      <p:sp>
        <p:nvSpPr>
          <p:cNvPr id="1026" name="Text Box 102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27" name="Picture 10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52512"/>
            <a:ext cx="9144000" cy="580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29"/>
          <p:cNvSpPr>
            <a:spLocks/>
          </p:cNvSpPr>
          <p:nvPr>
            <p:ph type="title"/>
          </p:nvPr>
        </p:nvSpPr>
        <p:spPr>
          <a:xfrm>
            <a:off x="611187" y="188912"/>
            <a:ext cx="7467600" cy="7191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НАЈРОБИ – ГРАД УСРЕД САВАНЕ</a:t>
            </a:r>
          </a:p>
        </p:txBody>
      </p:sp>
      <p:sp>
        <p:nvSpPr>
          <p:cNvPr id="1030" name="Text Box 103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31" name="Picture 10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3950"/>
            <a:ext cx="9144000" cy="57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Box 1033"/>
          <p:cNvSpPr>
            <a:spLocks/>
          </p:cNvSpPr>
          <p:nvPr>
            <p:ph type="title"/>
          </p:nvPr>
        </p:nvSpPr>
        <p:spPr>
          <a:xfrm>
            <a:off x="539750" y="115887"/>
            <a:ext cx="7467600" cy="720725"/>
          </a:xfrm>
          <a:prstGeom prst="rect">
            <a:avLst/>
          </a:prstGeom>
        </p:spPr>
        <p:txBody>
          <a:bodyPr anchor="b" numCol="1" wrap="square"/>
          <a:lstStyle/>
          <a:p>
            <a:pPr indent="0" marL="0"/>
            <a:r>
              <a:rPr dirty="0" lang="en-US" smtClean="0"/>
              <a:t>НАЈРОБИ – КОЛИНИЈАЛНА АРХИТЕКТУРА</a:t>
            </a:r>
          </a:p>
        </p:txBody>
      </p:sp>
      <p:sp>
        <p:nvSpPr>
          <p:cNvPr id="1034" name="Text Box 103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35" name="Picture 10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6462"/>
            <a:ext cx="9144000" cy="5951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 Box 20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02" name="Text Box 202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3" name="Picture 2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0" y="-9525"/>
            <a:ext cx="6286500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Text Box 205"/>
          <p:cNvSpPr txBox="1">
            <a:spLocks/>
          </p:cNvSpPr>
          <p:nvPr/>
        </p:nvSpPr>
        <p:spPr>
          <a:xfrm>
            <a:off x="2357437" y="3786187"/>
            <a:ext cx="12509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Падавине</a:t>
            </a:r>
          </a:p>
        </p:txBody>
      </p:sp>
    </p:spTree>
  </p:cSld>
  <p:clrMapOvr>
    <a:masterClrMapping/>
  </p:clrMapOvr>
  <p:transition>
    <p:split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 Box 103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КУЛТУРНО БЛАГО КЕНИЈЕ</a:t>
            </a:r>
          </a:p>
        </p:txBody>
      </p:sp>
      <p:sp>
        <p:nvSpPr>
          <p:cNvPr id="1038" name="Text Box 103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39" name="Picture 10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Text Box 1041"/>
          <p:cNvSpPr>
            <a:spLocks/>
          </p:cNvSpPr>
          <p:nvPr>
            <p:ph type="title"/>
          </p:nvPr>
        </p:nvSpPr>
        <p:spPr>
          <a:xfrm>
            <a:off x="827087" y="115887"/>
            <a:ext cx="7467600" cy="72072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ПАРЛАМЕНТ КЕНИЈЕ У НАЈРОБИЈУ</a:t>
            </a:r>
          </a:p>
        </p:txBody>
      </p:sp>
      <p:sp>
        <p:nvSpPr>
          <p:cNvPr id="1042" name="Text Box 104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43" name="Picture 10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36612"/>
            <a:ext cx="9144000" cy="602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ext Box 1045"/>
          <p:cNvSpPr>
            <a:spLocks/>
          </p:cNvSpPr>
          <p:nvPr>
            <p:ph type="title"/>
          </p:nvPr>
        </p:nvSpPr>
        <p:spPr>
          <a:xfrm>
            <a:off x="900112" y="0"/>
            <a:ext cx="7467600" cy="908050"/>
          </a:xfrm>
          <a:prstGeom prst="rect">
            <a:avLst/>
          </a:prstGeom>
        </p:spPr>
        <p:txBody>
          <a:bodyPr anchor="b" numCol="1" wrap="square"/>
          <a:lstStyle/>
          <a:p>
            <a:pPr indent="0" marL="0"/>
            <a:r>
              <a:rPr dirty="0" lang="en-US" smtClean="0"/>
              <a:t>МАУЗОЛЕЈ ПРЕДСЈЕДНИКА КАНЈАТЕ</a:t>
            </a:r>
          </a:p>
        </p:txBody>
      </p:sp>
      <p:sp>
        <p:nvSpPr>
          <p:cNvPr id="1046" name="Text Box 104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47" name="Picture 10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41387"/>
            <a:ext cx="9144000" cy="591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1049"/>
          <p:cNvSpPr>
            <a:spLocks/>
          </p:cNvSpPr>
          <p:nvPr>
            <p:ph type="title"/>
          </p:nvPr>
        </p:nvSpPr>
        <p:spPr>
          <a:xfrm>
            <a:off x="457200" y="115887"/>
            <a:ext cx="7467600" cy="72072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МОМБАСА – ГРАД НА ОБАЛИ ОКЕАНА</a:t>
            </a:r>
          </a:p>
        </p:txBody>
      </p:sp>
      <p:sp>
        <p:nvSpPr>
          <p:cNvPr id="1050" name="Text Box 105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51" name="Picture 10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Text Box 1053"/>
          <p:cNvSpPr>
            <a:spLocks/>
          </p:cNvSpPr>
          <p:nvPr>
            <p:ph type="title"/>
          </p:nvPr>
        </p:nvSpPr>
        <p:spPr>
          <a:xfrm>
            <a:off x="755650" y="115887"/>
            <a:ext cx="7704137" cy="72072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 sz="2700"/>
              <a:t>МОМБАСА – СПОМЕНИК СТРАДАЛИМ СЛОНОВИМА</a:t>
            </a:r>
          </a:p>
        </p:txBody>
      </p:sp>
      <p:sp>
        <p:nvSpPr>
          <p:cNvPr id="1054" name="Text Box 105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55" name="Picture 10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Text Box 1057"/>
          <p:cNvSpPr>
            <a:spLocks/>
          </p:cNvSpPr>
          <p:nvPr>
            <p:ph type="title"/>
          </p:nvPr>
        </p:nvSpPr>
        <p:spPr>
          <a:xfrm>
            <a:off x="684212" y="188912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indent="0" marL="0"/>
            <a:r>
              <a:rPr dirty="0" lang="en-US" smtClean="0"/>
              <a:t>ДИАНИ – ПЛАЖА КРАЈ МОМБАСЕ</a:t>
            </a:r>
          </a:p>
        </p:txBody>
      </p:sp>
      <p:sp>
        <p:nvSpPr>
          <p:cNvPr id="1058" name="Text Box 105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59" name="Picture 10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25525"/>
            <a:ext cx="9144000" cy="58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xt Box 1061"/>
          <p:cNvSpPr>
            <a:spLocks/>
          </p:cNvSpPr>
          <p:nvPr>
            <p:ph type="title"/>
          </p:nvPr>
        </p:nvSpPr>
        <p:spPr>
          <a:xfrm>
            <a:off x="457200" y="188912"/>
            <a:ext cx="7467600" cy="7191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УРЕЂЕНЕ ПЛАЖЕ - ОКОЛИНА МОМБАСЕ</a:t>
            </a:r>
          </a:p>
        </p:txBody>
      </p:sp>
      <p:sp>
        <p:nvSpPr>
          <p:cNvPr id="1062" name="Text Box 106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63" name="Picture 106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ext Box 1065"/>
          <p:cNvSpPr>
            <a:spLocks/>
          </p:cNvSpPr>
          <p:nvPr>
            <p:ph type="title"/>
          </p:nvPr>
        </p:nvSpPr>
        <p:spPr>
          <a:xfrm>
            <a:off x="250825" y="115887"/>
            <a:ext cx="8497887" cy="79216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 sz="2700"/>
              <a:t>ТУРИСТИЧКИ КОМПЛЕКС НА ОБАЛИ ИНДИЈСКОГ ОКЕАНА</a:t>
            </a:r>
          </a:p>
        </p:txBody>
      </p:sp>
      <p:sp>
        <p:nvSpPr>
          <p:cNvPr id="1066" name="Text Box 106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67" name="Picture 10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Text Box 1069"/>
          <p:cNvSpPr>
            <a:spLocks/>
          </p:cNvSpPr>
          <p:nvPr>
            <p:ph type="title"/>
          </p:nvPr>
        </p:nvSpPr>
        <p:spPr>
          <a:xfrm>
            <a:off x="684212" y="11588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ЛАМУ АРХИПЕЛАГ - СЈЕВЕРОИСТОК КЕНИЈЕ</a:t>
            </a:r>
          </a:p>
        </p:txBody>
      </p:sp>
      <p:sp>
        <p:nvSpPr>
          <p:cNvPr id="1070" name="Text Box 107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71" name="Picture 10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Text Box 1073"/>
          <p:cNvSpPr>
            <a:spLocks/>
          </p:cNvSpPr>
          <p:nvPr>
            <p:ph type="title"/>
          </p:nvPr>
        </p:nvSpPr>
        <p:spPr>
          <a:xfrm>
            <a:off x="684212" y="115887"/>
            <a:ext cx="7467600" cy="6350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ТУРИЗАМ НА ОСТРВУ ЛАМУ</a:t>
            </a:r>
          </a:p>
        </p:txBody>
      </p:sp>
      <p:sp>
        <p:nvSpPr>
          <p:cNvPr id="1074" name="Text Box 107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75" name="Picture 10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14387"/>
            <a:ext cx="9144000" cy="6043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 Box 20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07" name="Text Box 207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8" name="Picture 20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" y="404812"/>
            <a:ext cx="8358187" cy="5557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Text Box 210"/>
          <p:cNvSpPr txBox="1">
            <a:spLocks/>
          </p:cNvSpPr>
          <p:nvPr/>
        </p:nvSpPr>
        <p:spPr>
          <a:xfrm>
            <a:off x="3436937" y="6091237"/>
            <a:ext cx="982662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Лимпопо</a:t>
            </a:r>
          </a:p>
        </p:txBody>
      </p:sp>
    </p:spTree>
  </p:cSld>
  <p:clrMapOvr>
    <a:masterClrMapping/>
  </p:clrMapOvr>
  <p:transition>
    <p:split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ext Box 107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633412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ТАНЗАНИЈА</a:t>
            </a:r>
          </a:p>
        </p:txBody>
      </p:sp>
      <p:sp>
        <p:nvSpPr>
          <p:cNvPr id="1078" name="Text Box 107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79" name="Picture 10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98537"/>
            <a:ext cx="6156325" cy="585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ext Box 1081"/>
          <p:cNvSpPr>
            <a:spLocks/>
          </p:cNvSpPr>
          <p:nvPr>
            <p:ph type="title"/>
          </p:nvPr>
        </p:nvSpPr>
        <p:spPr>
          <a:xfrm>
            <a:off x="539750" y="115887"/>
            <a:ext cx="7467600" cy="6350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НП КИЛИМАНЏАРО - ТАНЗАНИЈА</a:t>
            </a:r>
          </a:p>
        </p:txBody>
      </p:sp>
      <p:sp>
        <p:nvSpPr>
          <p:cNvPr id="1082" name="Text Box 108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83" name="Picture 10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3587"/>
            <a:ext cx="9144000" cy="609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Text Box 1085"/>
          <p:cNvSpPr>
            <a:spLocks/>
          </p:cNvSpPr>
          <p:nvPr>
            <p:ph type="title"/>
          </p:nvPr>
        </p:nvSpPr>
        <p:spPr>
          <a:xfrm>
            <a:off x="611187" y="188912"/>
            <a:ext cx="7467600" cy="7778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УГАШЕНИ ВУЛКАН 5895 М</a:t>
            </a:r>
          </a:p>
        </p:txBody>
      </p:sp>
      <p:sp>
        <p:nvSpPr>
          <p:cNvPr id="1086" name="Text Box 108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87" name="Picture 10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Text Box 1089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90" name="Picture 109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Text Box 1092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064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ПЛАНИНА МЕРУ 4562 М</a:t>
            </a:r>
          </a:p>
        </p:txBody>
      </p:sp>
    </p:spTree>
  </p:cSld>
  <p:clrMapOvr>
    <a:masterClrMapping/>
  </p:clrMapOvr>
  <p:transition>
    <p:split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Text Box 109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094" name="Text Box 109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95" name="Picture 10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Text Box 1097"/>
          <p:cNvSpPr>
            <a:spLocks/>
          </p:cNvSpPr>
          <p:nvPr>
            <p:ph type="title"/>
          </p:nvPr>
        </p:nvSpPr>
        <p:spPr>
          <a:xfrm>
            <a:off x="755650" y="115887"/>
            <a:ext cx="7467600" cy="64928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НП СЕРЕНГЕТИ</a:t>
            </a:r>
          </a:p>
        </p:txBody>
      </p:sp>
      <p:sp>
        <p:nvSpPr>
          <p:cNvPr id="1098" name="Text Box 109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099" name="Picture 10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79462"/>
            <a:ext cx="9144000" cy="60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Text Box 110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102" name="Text Box 110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03" name="Picture 11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Text Box 1105"/>
          <p:cNvSpPr>
            <a:spLocks/>
          </p:cNvSpPr>
          <p:nvPr>
            <p:ph type="title"/>
          </p:nvPr>
        </p:nvSpPr>
        <p:spPr>
          <a:xfrm>
            <a:off x="684212" y="115887"/>
            <a:ext cx="7467600" cy="64928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СЕРЕНГЕТИ - САФАРИ</a:t>
            </a:r>
          </a:p>
        </p:txBody>
      </p:sp>
      <p:sp>
        <p:nvSpPr>
          <p:cNvPr id="1106" name="Text Box 110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07" name="Picture 11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Text Box 110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8509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ДАР ЕС САЛАМ – ГЛАВНИ ГРАД ТАНЗАНИЈЕ</a:t>
            </a:r>
          </a:p>
        </p:txBody>
      </p:sp>
      <p:sp>
        <p:nvSpPr>
          <p:cNvPr id="1110" name="Text Box 111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11" name="Picture 11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Text Box 1113"/>
          <p:cNvSpPr>
            <a:spLocks/>
          </p:cNvSpPr>
          <p:nvPr>
            <p:ph type="title"/>
          </p:nvPr>
        </p:nvSpPr>
        <p:spPr>
          <a:xfrm>
            <a:off x="755650" y="188912"/>
            <a:ext cx="7467600" cy="7191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НА ОБАЛИ ИНДИЈСКОГ ОКЕАНА</a:t>
            </a:r>
          </a:p>
        </p:txBody>
      </p:sp>
      <p:sp>
        <p:nvSpPr>
          <p:cNvPr id="1114" name="Text Box 111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15" name="Picture 11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85837"/>
            <a:ext cx="9144000" cy="587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 Box 211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12" name="Picture 2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71500"/>
            <a:ext cx="9172575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Text Box 214"/>
          <p:cNvSpPr>
            <a:spLocks/>
          </p:cNvSpPr>
          <p:nvPr/>
        </p:nvSpPr>
        <p:spPr>
          <a:xfrm>
            <a:off x="0" y="142875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700"/>
              <a:t>Делта Окаванго у Боцвани 15.000 km²; слив 721.258 km², река дуга 1.600-1.800 km</a:t>
            </a:r>
            <a:r>
              <a:rPr b="1" dirty="0" lang="en-US" smtClean="0"/>
              <a:t> </a:t>
            </a:r>
            <a:r>
              <a:rPr dirty="0" lang="en-US" smtClean="0"/>
              <a:t>   </a:t>
            </a:r>
          </a:p>
        </p:txBody>
      </p:sp>
    </p:spTree>
  </p:cSld>
  <p:clrMapOvr>
    <a:masterClrMapping/>
  </p:clrMapOvr>
  <p:transition>
    <p:split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ext Box 1117"/>
          <p:cNvSpPr>
            <a:spLocks/>
          </p:cNvSpPr>
          <p:nvPr>
            <p:ph type="title"/>
          </p:nvPr>
        </p:nvSpPr>
        <p:spPr>
          <a:xfrm>
            <a:off x="457200" y="274637"/>
            <a:ext cx="8147050" cy="8509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ТУРИСТИЧКА ИНФРАСТРУКТУРА УЗ ГЛАВНИ ГРАД </a:t>
            </a:r>
          </a:p>
        </p:txBody>
      </p:sp>
      <p:sp>
        <p:nvSpPr>
          <p:cNvPr id="1118" name="Text Box 111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19" name="Picture 11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ext Box 112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777875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БОТАНИЧКА БАШТА – ДАР ЕС САЛАМ</a:t>
            </a:r>
          </a:p>
        </p:txBody>
      </p:sp>
      <p:sp>
        <p:nvSpPr>
          <p:cNvPr id="1122" name="Text Box 112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23" name="Picture 11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68412"/>
            <a:ext cx="9144000" cy="558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ext Box 112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126" name="Text Box 112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27" name="Picture 11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Text Box 112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8509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СТАРИ ГРАД ЗАНЗИБАР</a:t>
            </a:r>
          </a:p>
        </p:txBody>
      </p:sp>
      <p:sp>
        <p:nvSpPr>
          <p:cNvPr id="1130" name="Text Box 113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31" name="Picture 11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Text Box 1133"/>
          <p:cNvSpPr>
            <a:spLocks/>
          </p:cNvSpPr>
          <p:nvPr>
            <p:ph type="title"/>
          </p:nvPr>
        </p:nvSpPr>
        <p:spPr>
          <a:xfrm>
            <a:off x="755650" y="115887"/>
            <a:ext cx="7467600" cy="64928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ЗАНЗИБАР</a:t>
            </a:r>
          </a:p>
        </p:txBody>
      </p:sp>
      <p:sp>
        <p:nvSpPr>
          <p:cNvPr id="1134" name="Text Box 113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35" name="Picture 11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58812"/>
            <a:ext cx="9144000" cy="619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Text Box 113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138" name="Text Box 113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39" name="Picture 11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Text Box 114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922337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ТУРИЗАМ НА ЗАНЗИБАРУ</a:t>
            </a:r>
          </a:p>
        </p:txBody>
      </p:sp>
      <p:sp>
        <p:nvSpPr>
          <p:cNvPr id="1142" name="Text Box 1142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43" name="Picture 11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68412"/>
            <a:ext cx="9144000" cy="558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Text Box 1145"/>
          <p:cNvSpPr>
            <a:spLocks/>
          </p:cNvSpPr>
          <p:nvPr>
            <p:ph type="title"/>
          </p:nvPr>
        </p:nvSpPr>
        <p:spPr>
          <a:xfrm>
            <a:off x="684212" y="115887"/>
            <a:ext cx="7467600" cy="635000"/>
          </a:xfrm>
          <a:prstGeom prst="rect">
            <a:avLst/>
          </a:prstGeom>
        </p:spPr>
        <p:txBody>
          <a:bodyPr anchor="b" numCol="1" wrap="square"/>
          <a:lstStyle/>
          <a:p>
            <a:pPr algn="ctr" indent="0" marL="0"/>
            <a:r>
              <a:rPr dirty="0" lang="en-US" smtClean="0"/>
              <a:t>ЈЕДИНСТВЕНЕ ПЛАЖЕ ЗАНЗИБАРА</a:t>
            </a:r>
          </a:p>
        </p:txBody>
      </p:sp>
      <p:sp>
        <p:nvSpPr>
          <p:cNvPr id="1146" name="Text Box 114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1147" name="Picture 11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 Box 21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16" name="Text Box 216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17" name="Picture 2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Text Box 219"/>
          <p:cNvSpPr>
            <a:spLocks/>
          </p:cNvSpPr>
          <p:nvPr/>
        </p:nvSpPr>
        <p:spPr>
          <a:xfrm>
            <a:off x="1143000" y="2857500"/>
            <a:ext cx="1997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Делта Окаванго</a:t>
            </a:r>
          </a:p>
        </p:txBody>
      </p:sp>
    </p:spTree>
  </p:cSld>
  <p:clrMapOvr>
    <a:masterClrMapping/>
  </p:clrMapOvr>
  <p:transition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 Box 22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21" name="Text Box 221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22" name="Picture 2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Text Box 224"/>
          <p:cNvSpPr txBox="1">
            <a:spLocks/>
          </p:cNvSpPr>
          <p:nvPr/>
        </p:nvSpPr>
        <p:spPr>
          <a:xfrm>
            <a:off x="3929062" y="1857375"/>
            <a:ext cx="1997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Делта Окаванго</a:t>
            </a:r>
          </a:p>
        </p:txBody>
      </p:sp>
    </p:spTree>
  </p:cSld>
  <p:clrMapOvr>
    <a:masterClrMapping/>
  </p:clrMapOvr>
  <p:transition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Box 131"/>
          <p:cNvSpPr>
            <a:spLocks/>
          </p:cNvSpPr>
          <p:nvPr/>
        </p:nvSpPr>
        <p:spPr>
          <a:xfrm>
            <a:off x="760412" y="114300"/>
            <a:ext cx="265430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ЈУЖНА АФРИКА</a:t>
            </a:r>
          </a:p>
        </p:txBody>
      </p:sp>
      <p:pic>
        <p:nvPicPr>
          <p:cNvPr id="132" name="Picture 132"/>
          <p:cNvPicPr>
            <a:picLocks noChangeAspect="1"/>
          </p:cNvPicPr>
          <p:nvPr/>
        </p:nvPicPr>
        <p:blipFill>
          <a:blip r:embed="rId2"/>
          <a:srcRect b="8199" l="10001" r="10001" t="6885"/>
          <a:stretch/>
        </p:blipFill>
        <p:spPr>
          <a:xfrm>
            <a:off x="1908175" y="1052512"/>
            <a:ext cx="4751387" cy="54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Text Box 134"/>
          <p:cNvSpPr txBox="1">
            <a:spLocks/>
          </p:cNvSpPr>
          <p:nvPr/>
        </p:nvSpPr>
        <p:spPr>
          <a:xfrm>
            <a:off x="3924300" y="4652962"/>
            <a:ext cx="765175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400"/>
              <a:t>Ангола</a:t>
            </a:r>
          </a:p>
          <a:p>
            <a:pPr indent="0" marL="0"/>
            <a:r>
              <a:rPr dirty="0" lang="en-US" smtClean="0" sz="1400"/>
              <a:t>Ј.Аф.</a:t>
            </a:r>
          </a:p>
        </p:txBody>
      </p:sp>
      <p:sp>
        <p:nvSpPr>
          <p:cNvPr id="135" name="Text Box 135"/>
          <p:cNvSpPr txBox="1">
            <a:spLocks/>
          </p:cNvSpPr>
          <p:nvPr/>
        </p:nvSpPr>
        <p:spPr>
          <a:xfrm>
            <a:off x="3276600" y="1700212"/>
            <a:ext cx="20129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Северна Африка</a:t>
            </a:r>
          </a:p>
        </p:txBody>
      </p:sp>
      <p:sp>
        <p:nvSpPr>
          <p:cNvPr id="136" name="Text Box 136"/>
          <p:cNvSpPr txBox="1">
            <a:spLocks/>
          </p:cNvSpPr>
          <p:nvPr/>
        </p:nvSpPr>
        <p:spPr>
          <a:xfrm>
            <a:off x="1908175" y="2565400"/>
            <a:ext cx="24003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Западна (Гвинејска) </a:t>
            </a:r>
          </a:p>
          <a:p>
            <a:pPr indent="0" marL="0"/>
            <a:r>
              <a:rPr dirty="0" lang="en-US" smtClean="0"/>
              <a:t>Африка</a:t>
            </a:r>
          </a:p>
        </p:txBody>
      </p:sp>
      <p:sp>
        <p:nvSpPr>
          <p:cNvPr id="137" name="Text Box 137"/>
          <p:cNvSpPr txBox="1">
            <a:spLocks/>
          </p:cNvSpPr>
          <p:nvPr/>
        </p:nvSpPr>
        <p:spPr>
          <a:xfrm>
            <a:off x="3708400" y="3644900"/>
            <a:ext cx="136525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Централна</a:t>
            </a:r>
          </a:p>
          <a:p>
            <a:pPr algn="ctr" indent="0" marL="0"/>
            <a:r>
              <a:rPr dirty="0" lang="en-US" smtClean="0"/>
              <a:t>Африка</a:t>
            </a:r>
          </a:p>
        </p:txBody>
      </p:sp>
      <p:sp>
        <p:nvSpPr>
          <p:cNvPr id="138" name="Text Box 138"/>
          <p:cNvSpPr txBox="1">
            <a:spLocks/>
          </p:cNvSpPr>
          <p:nvPr/>
        </p:nvSpPr>
        <p:spPr>
          <a:xfrm>
            <a:off x="5219700" y="3213100"/>
            <a:ext cx="11350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Источна </a:t>
            </a:r>
          </a:p>
          <a:p>
            <a:pPr indent="0" marL="0"/>
            <a:r>
              <a:rPr dirty="0" lang="en-US" smtClean="0"/>
              <a:t>Африка</a:t>
            </a:r>
          </a:p>
        </p:txBody>
      </p:sp>
      <p:sp>
        <p:nvSpPr>
          <p:cNvPr id="139" name="Text Box 139"/>
          <p:cNvSpPr txBox="1">
            <a:spLocks/>
          </p:cNvSpPr>
          <p:nvPr/>
        </p:nvSpPr>
        <p:spPr>
          <a:xfrm>
            <a:off x="3995737" y="5229225"/>
            <a:ext cx="1728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Јужна Африка</a:t>
            </a:r>
          </a:p>
        </p:txBody>
      </p:sp>
    </p:spTree>
  </p:cSld>
  <p:clrMapOvr>
    <a:masterClrMapping/>
  </p:clrMapOvr>
  <p:transition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 Box 22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26" name="Text Box 226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27" name="Picture 2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Text Box 229"/>
          <p:cNvSpPr>
            <a:spLocks/>
          </p:cNvSpPr>
          <p:nvPr/>
        </p:nvSpPr>
        <p:spPr>
          <a:xfrm>
            <a:off x="1928812" y="3643312"/>
            <a:ext cx="1997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Делта Окаванго</a:t>
            </a:r>
          </a:p>
        </p:txBody>
      </p:sp>
    </p:spTree>
  </p:cSld>
  <p:clrMapOvr>
    <a:masterClrMapping/>
  </p:clrMapOvr>
  <p:transition>
    <p:spli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 Box 23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31" name="Text Box 231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32" name="Text Box 232"/>
          <p:cNvSpPr>
            <a:spLocks/>
          </p:cNvSpPr>
          <p:nvPr/>
        </p:nvSpPr>
        <p:spPr>
          <a:xfrm>
            <a:off x="4316412" y="-1104900"/>
            <a:ext cx="2705100" cy="23145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33" name="Picture 2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4800" y="176212"/>
            <a:ext cx="9753600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Text Box 235"/>
          <p:cNvSpPr txBox="1">
            <a:spLocks/>
          </p:cNvSpPr>
          <p:nvPr/>
        </p:nvSpPr>
        <p:spPr>
          <a:xfrm>
            <a:off x="928687" y="428625"/>
            <a:ext cx="72405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Влажна тропска вегетација уз Слоновску (Елефант) реку у НП Кругер </a:t>
            </a:r>
          </a:p>
        </p:txBody>
      </p:sp>
    </p:spTree>
  </p:cSld>
  <p:clrMapOvr>
    <a:masterClrMapping/>
  </p:clrMapOvr>
  <p:transition>
    <p:spli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 Box 23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37" name="Text Box 237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238" name="Picture 2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786062" y="0"/>
            <a:ext cx="30924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Picture 24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28321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Text Box 242"/>
          <p:cNvSpPr>
            <a:spLocks/>
          </p:cNvSpPr>
          <p:nvPr/>
        </p:nvSpPr>
        <p:spPr>
          <a:xfrm>
            <a:off x="357187" y="142875"/>
            <a:ext cx="12938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НП Кругер</a:t>
            </a:r>
          </a:p>
        </p:txBody>
      </p:sp>
      <p:pic>
        <p:nvPicPr>
          <p:cNvPr id="243" name="Picture 243"/>
          <p:cNvPicPr>
            <a:picLocks noChangeAspect="1"/>
          </p:cNvPicPr>
          <p:nvPr/>
        </p:nvPicPr>
        <p:blipFill>
          <a:blip r:embed="rId4"/>
          <a:srcRect b="14607" l="11018" r="10271" t="5618"/>
          <a:stretch/>
        </p:blipFill>
        <p:spPr>
          <a:xfrm>
            <a:off x="5929312" y="1365250"/>
            <a:ext cx="3214687" cy="456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Text Box 245"/>
          <p:cNvSpPr>
            <a:spLocks/>
          </p:cNvSpPr>
          <p:nvPr/>
        </p:nvSpPr>
        <p:spPr>
          <a:xfrm>
            <a:off x="6000750" y="5357812"/>
            <a:ext cx="3143250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1600">
                <a:solidFill>
                  <a:schemeClr val="bg1"/>
                </a:solidFill>
              </a:rPr>
              <a:t>Паул Кругер (1825-1904) </a:t>
            </a:r>
          </a:p>
          <a:p>
            <a:pPr algn="ctr" indent="0" marL="0"/>
            <a:r>
              <a:rPr b="1" dirty="0" lang="en-US" smtClean="0" sz="1600">
                <a:solidFill>
                  <a:schemeClr val="bg1"/>
                </a:solidFill>
              </a:rPr>
              <a:t>председник ЈАР 1883-1900.</a:t>
            </a:r>
          </a:p>
        </p:txBody>
      </p:sp>
    </p:spTree>
  </p:cSld>
  <p:clrMapOvr>
    <a:masterClrMapping/>
  </p:clrMapOvr>
  <p:transition>
    <p:spli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 Box 24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47" name="Text Box 247"/>
          <p:cNvSpPr>
            <a:spLocks/>
          </p:cNvSpPr>
          <p:nvPr/>
        </p:nvSpPr>
        <p:spPr>
          <a:xfrm>
            <a:off x="155575" y="-1104900"/>
            <a:ext cx="2705100" cy="23145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48" name="Text Box 248"/>
          <p:cNvSpPr>
            <a:spLocks/>
          </p:cNvSpPr>
          <p:nvPr/>
        </p:nvSpPr>
        <p:spPr>
          <a:xfrm>
            <a:off x="155575" y="-1104900"/>
            <a:ext cx="2705100" cy="23145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49" name="Picture 249"/>
          <p:cNvPicPr>
            <a:picLocks noChangeAspect="1"/>
          </p:cNvPicPr>
          <p:nvPr/>
        </p:nvPicPr>
        <p:blipFill>
          <a:blip r:embed="rId2"/>
          <a:srcRect b="14494" l="17500" r="11148" t="16273"/>
          <a:stretch/>
        </p:blipFill>
        <p:spPr>
          <a:xfrm>
            <a:off x="0" y="0"/>
            <a:ext cx="5203825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Picture 251"/>
          <p:cNvPicPr>
            <a:picLocks noChangeAspect="1"/>
          </p:cNvPicPr>
          <p:nvPr/>
        </p:nvPicPr>
        <p:blipFill>
          <a:blip r:embed="rId3"/>
          <a:srcRect l="9090" r="6061" t="11386"/>
          <a:stretch/>
        </p:blipFill>
        <p:spPr>
          <a:xfrm>
            <a:off x="0" y="3429000"/>
            <a:ext cx="492442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Picture 253"/>
          <p:cNvPicPr>
            <a:picLocks noChangeAspect="1"/>
          </p:cNvPicPr>
          <p:nvPr/>
        </p:nvPicPr>
        <p:blipFill>
          <a:blip r:embed="rId4"/>
          <a:srcRect b="5882" t="1961"/>
          <a:stretch/>
        </p:blipFill>
        <p:spPr>
          <a:xfrm>
            <a:off x="4897437" y="3429000"/>
            <a:ext cx="424656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Picture 255"/>
          <p:cNvPicPr>
            <a:picLocks noChangeAspect="1"/>
          </p:cNvPicPr>
          <p:nvPr/>
        </p:nvPicPr>
        <p:blipFill>
          <a:blip r:embed="rId5"/>
          <a:srcRect b="6432" l="14035" t="7018"/>
          <a:stretch/>
        </p:blipFill>
        <p:spPr>
          <a:xfrm>
            <a:off x="5214937" y="214312"/>
            <a:ext cx="3929062" cy="296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7"/>
          <p:cNvPicPr>
            <a:picLocks noChangeAspect="1"/>
          </p:cNvPicPr>
          <p:nvPr/>
        </p:nvPicPr>
        <p:blipFill>
          <a:blip r:embed="rId2"/>
          <a:srcRect b="14285" l="20135" r="23010" t="10204"/>
          <a:stretch/>
        </p:blipFill>
        <p:spPr>
          <a:xfrm>
            <a:off x="4929187" y="0"/>
            <a:ext cx="4214812" cy="371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Picture 259"/>
          <p:cNvPicPr>
            <a:picLocks noChangeAspect="1"/>
          </p:cNvPicPr>
          <p:nvPr/>
        </p:nvPicPr>
        <p:blipFill>
          <a:blip r:embed="rId3"/>
          <a:srcRect r="6250" t="5769"/>
          <a:stretch/>
        </p:blipFill>
        <p:spPr>
          <a:xfrm>
            <a:off x="0" y="0"/>
            <a:ext cx="4929187" cy="371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Picture 261"/>
          <p:cNvPicPr>
            <a:picLocks noChangeAspect="1"/>
          </p:cNvPicPr>
          <p:nvPr/>
        </p:nvPicPr>
        <p:blipFill>
          <a:blip r:embed="rId4"/>
          <a:srcRect b="16278" l="22443" t="6976"/>
          <a:stretch/>
        </p:blipFill>
        <p:spPr>
          <a:xfrm>
            <a:off x="4214812" y="3746500"/>
            <a:ext cx="4714875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Picture 263"/>
          <p:cNvPicPr>
            <a:picLocks noChangeAspect="1"/>
          </p:cNvPicPr>
          <p:nvPr/>
        </p:nvPicPr>
        <p:blipFill>
          <a:blip r:embed="rId5"/>
          <a:srcRect l="8670" t="2370"/>
          <a:stretch/>
        </p:blipFill>
        <p:spPr>
          <a:xfrm>
            <a:off x="285750" y="3643312"/>
            <a:ext cx="393700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Text Box 265"/>
          <p:cNvSpPr txBox="1">
            <a:spLocks/>
          </p:cNvSpPr>
          <p:nvPr/>
        </p:nvSpPr>
        <p:spPr>
          <a:xfrm>
            <a:off x="2286000" y="3214687"/>
            <a:ext cx="1165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Леопард</a:t>
            </a:r>
          </a:p>
        </p:txBody>
      </p:sp>
      <p:sp>
        <p:nvSpPr>
          <p:cNvPr id="266" name="Text Box 266"/>
          <p:cNvSpPr txBox="1">
            <a:spLocks/>
          </p:cNvSpPr>
          <p:nvPr/>
        </p:nvSpPr>
        <p:spPr>
          <a:xfrm>
            <a:off x="4857750" y="6488112"/>
            <a:ext cx="731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Чита</a:t>
            </a:r>
          </a:p>
        </p:txBody>
      </p:sp>
      <p:sp>
        <p:nvSpPr>
          <p:cNvPr id="267" name="Text Box 267"/>
          <p:cNvSpPr txBox="1">
            <a:spLocks/>
          </p:cNvSpPr>
          <p:nvPr/>
        </p:nvSpPr>
        <p:spPr>
          <a:xfrm>
            <a:off x="357187" y="3857625"/>
            <a:ext cx="7254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Куду</a:t>
            </a:r>
          </a:p>
        </p:txBody>
      </p:sp>
    </p:spTree>
  </p:cSld>
  <p:clrMapOvr>
    <a:masterClrMapping/>
  </p:clrMapOvr>
  <p:transition>
    <p:spli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68"/>
          <p:cNvPicPr>
            <a:picLocks noChangeAspect="1"/>
          </p:cNvPicPr>
          <p:nvPr/>
        </p:nvPicPr>
        <p:blipFill>
          <a:blip r:embed="rId2"/>
          <a:srcRect b="4300" l="7787" r="7814" t="6241"/>
          <a:stretch/>
        </p:blipFill>
        <p:spPr>
          <a:xfrm>
            <a:off x="5286375" y="4071937"/>
            <a:ext cx="3498850" cy="278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Picture 27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0062" y="4143375"/>
            <a:ext cx="4071937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Picture 272"/>
          <p:cNvPicPr>
            <a:picLocks noChangeAspect="1"/>
          </p:cNvPicPr>
          <p:nvPr/>
        </p:nvPicPr>
        <p:blipFill>
          <a:blip r:embed="rId4"/>
          <a:srcRect b="4762" l="9505" r="19212" t="16631"/>
          <a:stretch/>
        </p:blipFill>
        <p:spPr>
          <a:xfrm>
            <a:off x="1643062" y="0"/>
            <a:ext cx="5637212" cy="413543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Text Box 274"/>
          <p:cNvSpPr txBox="1">
            <a:spLocks/>
          </p:cNvSpPr>
          <p:nvPr/>
        </p:nvSpPr>
        <p:spPr>
          <a:xfrm>
            <a:off x="3714750" y="2214562"/>
            <a:ext cx="10255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Импале</a:t>
            </a:r>
          </a:p>
        </p:txBody>
      </p:sp>
    </p:spTree>
  </p:cSld>
  <p:clrMapOvr>
    <a:masterClrMapping/>
  </p:clrMapOvr>
  <p:transition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 Box 27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76" name="Text Box 276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277" name="Picture 277"/>
          <p:cNvPicPr>
            <a:picLocks noChangeAspect="1"/>
          </p:cNvPicPr>
          <p:nvPr/>
        </p:nvPicPr>
        <p:blipFill>
          <a:blip r:embed="rId2"/>
          <a:srcRect b="10947" l="28986" t="8694"/>
          <a:stretch/>
        </p:blipFill>
        <p:spPr>
          <a:xfrm>
            <a:off x="0" y="0"/>
            <a:ext cx="4429125" cy="334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Picture 27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0562" y="357187"/>
            <a:ext cx="4643437" cy="61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Picture 281"/>
          <p:cNvPicPr>
            <a:picLocks noChangeAspect="1"/>
          </p:cNvPicPr>
          <p:nvPr/>
        </p:nvPicPr>
        <p:blipFill>
          <a:blip r:embed="rId4"/>
          <a:srcRect b="3922" r="8824"/>
          <a:stretch/>
        </p:blipFill>
        <p:spPr>
          <a:xfrm>
            <a:off x="0" y="3357562"/>
            <a:ext cx="4429125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Text Box 283"/>
          <p:cNvSpPr txBox="1">
            <a:spLocks/>
          </p:cNvSpPr>
          <p:nvPr/>
        </p:nvSpPr>
        <p:spPr>
          <a:xfrm>
            <a:off x="3214687" y="2857500"/>
            <a:ext cx="7747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Орао</a:t>
            </a:r>
          </a:p>
        </p:txBody>
      </p:sp>
      <p:sp>
        <p:nvSpPr>
          <p:cNvPr id="284" name="Text Box 284"/>
          <p:cNvSpPr txBox="1">
            <a:spLocks/>
          </p:cNvSpPr>
          <p:nvPr/>
        </p:nvSpPr>
        <p:spPr>
          <a:xfrm>
            <a:off x="5857875" y="6488112"/>
            <a:ext cx="1870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Птица носорог</a:t>
            </a:r>
          </a:p>
        </p:txBody>
      </p:sp>
      <p:sp>
        <p:nvSpPr>
          <p:cNvPr id="285" name="Text Box 285"/>
          <p:cNvSpPr txBox="1">
            <a:spLocks/>
          </p:cNvSpPr>
          <p:nvPr/>
        </p:nvSpPr>
        <p:spPr>
          <a:xfrm>
            <a:off x="2214562" y="3929062"/>
            <a:ext cx="2090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Морка (мисирка)</a:t>
            </a:r>
          </a:p>
        </p:txBody>
      </p:sp>
    </p:spTree>
  </p:cSld>
  <p:clrMapOvr>
    <a:masterClrMapping/>
  </p:clrMapOvr>
  <p:transition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 Box 28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87" name="Text Box 287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8" name="Picture 2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 Box 290"/>
          <p:cNvSpPr txBox="1">
            <a:spLocks/>
          </p:cNvSpPr>
          <p:nvPr/>
        </p:nvSpPr>
        <p:spPr>
          <a:xfrm>
            <a:off x="0" y="0"/>
            <a:ext cx="1716087" cy="6413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Вегетацијска </a:t>
            </a:r>
          </a:p>
          <a:p>
            <a:pPr indent="0" marL="0"/>
            <a:r>
              <a:rPr b="1" dirty="0" lang="en-US" smtClean="0"/>
              <a:t>зоналност</a:t>
            </a:r>
          </a:p>
        </p:txBody>
      </p:sp>
      <p:pic>
        <p:nvPicPr>
          <p:cNvPr id="291" name="Picture 291"/>
          <p:cNvPicPr>
            <a:picLocks noChangeAspect="1"/>
          </p:cNvPicPr>
          <p:nvPr/>
        </p:nvPicPr>
        <p:blipFill>
          <a:blip r:embed="rId2"/>
          <a:srcRect b="4297" l="2083" r="2083" t="14226"/>
          <a:stretch/>
        </p:blipFill>
        <p:spPr>
          <a:xfrm>
            <a:off x="1857375" y="0"/>
            <a:ext cx="6711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 Box 29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94" name="Text Box 294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5" name="Picture 2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5087" y="571500"/>
            <a:ext cx="9234487" cy="43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Box 14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41" name="Text Box 141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42" name="Picture 142"/>
          <p:cNvPicPr>
            <a:picLocks noChangeAspect="1"/>
          </p:cNvPicPr>
          <p:nvPr/>
        </p:nvPicPr>
        <p:blipFill>
          <a:blip r:embed="rId2"/>
          <a:srcRect r="17462" t="3125"/>
          <a:stretch/>
        </p:blipFill>
        <p:spPr>
          <a:xfrm>
            <a:off x="500062" y="0"/>
            <a:ext cx="82597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Picture 144"/>
          <p:cNvPicPr>
            <a:picLocks noChangeAspect="1"/>
          </p:cNvPicPr>
          <p:nvPr/>
        </p:nvPicPr>
        <p:blipFill>
          <a:blip r:embed="rId3"/>
          <a:srcRect b="4398" l="86452" r="2258" t="69006"/>
          <a:stretch/>
        </p:blipFill>
        <p:spPr>
          <a:xfrm>
            <a:off x="428625" y="3143250"/>
            <a:ext cx="1928812" cy="321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 Box 29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298" name="Text Box 298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9" name="Picture 2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-171450"/>
            <a:ext cx="5857875" cy="727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 Box 30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02" name="Text Box 302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03" name="Picture 3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15875"/>
            <a:ext cx="7343775" cy="684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305"/>
          <p:cNvSpPr txBox="1">
            <a:spLocks/>
          </p:cNvSpPr>
          <p:nvPr/>
        </p:nvSpPr>
        <p:spPr>
          <a:xfrm>
            <a:off x="3132137" y="6521450"/>
            <a:ext cx="3341687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Пре-колонијалне цивилизације</a:t>
            </a:r>
          </a:p>
        </p:txBody>
      </p:sp>
    </p:spTree>
  </p:cSld>
  <p:clrMapOvr>
    <a:masterClrMapping/>
  </p:clrMapOvr>
  <p:transition>
    <p:spli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 Box 30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07" name="Picture 307"/>
          <p:cNvPicPr>
            <a:picLocks noChangeAspect="1"/>
          </p:cNvPicPr>
          <p:nvPr/>
        </p:nvPicPr>
        <p:blipFill>
          <a:blip r:embed="rId2"/>
          <a:srcRect r="7138"/>
          <a:stretch/>
        </p:blipFill>
        <p:spPr>
          <a:xfrm>
            <a:off x="3998912" y="0"/>
            <a:ext cx="5145087" cy="378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Picture 309"/>
          <p:cNvPicPr>
            <a:picLocks noChangeAspect="1"/>
          </p:cNvPicPr>
          <p:nvPr/>
        </p:nvPicPr>
        <p:blipFill>
          <a:blip r:embed="rId3"/>
          <a:srcRect b="5994" t="9991"/>
          <a:stretch/>
        </p:blipFill>
        <p:spPr>
          <a:xfrm>
            <a:off x="3779837" y="3854450"/>
            <a:ext cx="5364162" cy="30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Picture 31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4500562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Text Box 313"/>
          <p:cNvSpPr>
            <a:spLocks/>
          </p:cNvSpPr>
          <p:nvPr/>
        </p:nvSpPr>
        <p:spPr>
          <a:xfrm>
            <a:off x="0" y="4070350"/>
            <a:ext cx="3635375" cy="1384300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rgbClr val="FF3300"/>
                </a:solidFill>
              </a:rPr>
              <a:t>Велики Зимбабве</a:t>
            </a:r>
            <a:r>
              <a:rPr b="1" dirty="0" lang="en-US" smtClean="0" sz="2000"/>
              <a:t> </a:t>
            </a:r>
          </a:p>
          <a:p>
            <a:pPr indent="0" marL="0"/>
            <a:r>
              <a:rPr b="1" dirty="0" lang="en-US" smtClean="0" sz="1600"/>
              <a:t>центар империје познате као Мунхемутапа империја – Банту цивилизација Шона од 11. до 15. века. Град заузимао око 80 ha.</a:t>
            </a:r>
          </a:p>
        </p:txBody>
      </p:sp>
    </p:spTree>
  </p:cSld>
  <p:clrMapOvr>
    <a:masterClrMapping/>
  </p:clrMapOvr>
  <p:transition>
    <p:spli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31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15" name="Text Box 315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16" name="Picture 3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60350"/>
            <a:ext cx="4848225" cy="58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Picture 31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43500" y="765175"/>
            <a:ext cx="40005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 Box 32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21" name="Text Box 321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22" name="Picture 3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06925" y="-57150"/>
            <a:ext cx="4537075" cy="66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Text Box 324"/>
          <p:cNvSpPr txBox="1">
            <a:spLocks/>
          </p:cNvSpPr>
          <p:nvPr/>
        </p:nvSpPr>
        <p:spPr>
          <a:xfrm>
            <a:off x="5102225" y="6553200"/>
            <a:ext cx="4041775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Врач (доктор) из племана Шоне (Зимбабве)</a:t>
            </a:r>
          </a:p>
        </p:txBody>
      </p:sp>
      <p:pic>
        <p:nvPicPr>
          <p:cNvPr id="325" name="Picture 32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85750"/>
            <a:ext cx="4251325" cy="599281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Text Box 327"/>
          <p:cNvSpPr txBox="1">
            <a:spLocks/>
          </p:cNvSpPr>
          <p:nvPr/>
        </p:nvSpPr>
        <p:spPr>
          <a:xfrm>
            <a:off x="0" y="357187"/>
            <a:ext cx="2524125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Велики Зибабве 13-15. век</a:t>
            </a:r>
          </a:p>
        </p:txBody>
      </p:sp>
    </p:spTree>
  </p:cSld>
  <p:clrMapOvr>
    <a:masterClrMapping/>
  </p:clrMapOvr>
  <p:transition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 Box 32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29" name="Text Box 329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30" name="Picture 3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Text Box 332"/>
          <p:cNvSpPr txBox="1">
            <a:spLocks/>
          </p:cNvSpPr>
          <p:nvPr/>
        </p:nvSpPr>
        <p:spPr>
          <a:xfrm>
            <a:off x="2416175" y="6307137"/>
            <a:ext cx="3629025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Детаљ из бушманског села у Намибији</a:t>
            </a:r>
          </a:p>
        </p:txBody>
      </p:sp>
    </p:spTree>
  </p:cSld>
  <p:clrMapOvr>
    <a:masterClrMapping/>
  </p:clrMapOvr>
  <p:transition>
    <p:spli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 Box 33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34" name="Text Box 334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35" name="Picture 3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595471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Text Box 337"/>
          <p:cNvSpPr txBox="1">
            <a:spLocks/>
          </p:cNvSpPr>
          <p:nvPr/>
        </p:nvSpPr>
        <p:spPr>
          <a:xfrm>
            <a:off x="1428750" y="6072187"/>
            <a:ext cx="64341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Пећински цртежи у Зимбабвеу стари 1000-2000 година</a:t>
            </a:r>
          </a:p>
        </p:txBody>
      </p:sp>
    </p:spTree>
  </p:cSld>
  <p:clrMapOvr>
    <a:masterClrMapping/>
  </p:clrMapOvr>
  <p:transition>
    <p:spli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 Box 33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39" name="Text Box 339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40" name="Picture 3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66712"/>
            <a:ext cx="4286250" cy="46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Text Box 342"/>
          <p:cNvSpPr txBox="1">
            <a:spLocks/>
          </p:cNvSpPr>
          <p:nvPr/>
        </p:nvSpPr>
        <p:spPr>
          <a:xfrm>
            <a:off x="1511300" y="5083175"/>
            <a:ext cx="798512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Језици</a:t>
            </a:r>
          </a:p>
        </p:txBody>
      </p:sp>
      <p:pic>
        <p:nvPicPr>
          <p:cNvPr id="343" name="Picture 34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86250" y="331787"/>
            <a:ext cx="4857750" cy="46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Text Box 345"/>
          <p:cNvSpPr txBox="1">
            <a:spLocks/>
          </p:cNvSpPr>
          <p:nvPr/>
        </p:nvSpPr>
        <p:spPr>
          <a:xfrm>
            <a:off x="6113462" y="5083175"/>
            <a:ext cx="955675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Религије</a:t>
            </a:r>
          </a:p>
        </p:txBody>
      </p:sp>
    </p:spTree>
  </p:cSld>
  <p:clrMapOvr>
    <a:masterClrMapping/>
  </p:clrMapOvr>
  <p:transition>
    <p:spli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 Box 346"/>
          <p:cNvSpPr>
            <a:spLocks/>
          </p:cNvSpPr>
          <p:nvPr/>
        </p:nvSpPr>
        <p:spPr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347" name="Picture 3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67175" y="0"/>
            <a:ext cx="5076825" cy="442436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Text Box 349"/>
          <p:cNvSpPr>
            <a:spLocks/>
          </p:cNvSpPr>
          <p:nvPr/>
        </p:nvSpPr>
        <p:spPr>
          <a:xfrm>
            <a:off x="0" y="0"/>
            <a:ext cx="4214812" cy="18462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	ЈАР</a:t>
            </a:r>
          </a:p>
          <a:p>
            <a:pPr indent="0" marL="0"/>
            <a:r>
              <a:rPr b="1" dirty="0" lang="en-US" smtClean="0" sz="1600"/>
              <a:t>1.221.037 km², 55 мил. ст., (2015), </a:t>
            </a:r>
          </a:p>
          <a:p>
            <a:pPr indent="0" marL="0"/>
            <a:r>
              <a:rPr b="1" dirty="0" lang="en-US" smtClean="0" sz="1600"/>
              <a:t>42,4 ст/ km², 2.798 km коп. гран., </a:t>
            </a:r>
          </a:p>
          <a:p>
            <a:pPr indent="0" marL="0"/>
            <a:r>
              <a:rPr b="1" dirty="0" lang="en-US" smtClean="0" sz="1600"/>
              <a:t>4.750 km обала; </a:t>
            </a:r>
          </a:p>
          <a:p>
            <a:pPr indent="0" marL="0"/>
            <a:r>
              <a:rPr b="1" dirty="0" i="1" lang="en-US" smtClean="0" sz="1600"/>
              <a:t>Фри Стејт или Слободна Територија,  </a:t>
            </a:r>
          </a:p>
          <a:p>
            <a:pPr indent="0" marL="0"/>
            <a:r>
              <a:rPr b="1" dirty="0" i="1" lang="en-US" smtClean="0" sz="1600"/>
              <a:t>Мпумуланг или Источни Трансвал,  </a:t>
            </a:r>
          </a:p>
          <a:p>
            <a:pPr indent="0" marL="0"/>
            <a:r>
              <a:rPr b="1" dirty="0" i="1" lang="en-US" smtClean="0" sz="1600"/>
              <a:t>Лимпопо или Северна Провинција.</a:t>
            </a:r>
          </a:p>
        </p:txBody>
      </p:sp>
      <p:pic>
        <p:nvPicPr>
          <p:cNvPr id="350" name="Picture 35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492375"/>
            <a:ext cx="4079875" cy="43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Text Box 352"/>
          <p:cNvSpPr txBox="1">
            <a:spLocks/>
          </p:cNvSpPr>
          <p:nvPr/>
        </p:nvSpPr>
        <p:spPr>
          <a:xfrm>
            <a:off x="6286500" y="4143375"/>
            <a:ext cx="18462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Покрајине у ЈАР</a:t>
            </a:r>
          </a:p>
        </p:txBody>
      </p:sp>
    </p:spTree>
  </p:cSld>
  <p:clrMapOvr>
    <a:masterClrMapping/>
  </p:clrMapOvr>
  <p:transition>
    <p:spli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 Box 35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54" name="Text Box 354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55" name="Picture 3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549275"/>
            <a:ext cx="6769100" cy="624681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Text Box 357"/>
          <p:cNvSpPr txBox="1">
            <a:spLocks/>
          </p:cNvSpPr>
          <p:nvPr/>
        </p:nvSpPr>
        <p:spPr>
          <a:xfrm>
            <a:off x="3338512" y="111125"/>
            <a:ext cx="1612900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Рељеф ЈАР</a:t>
            </a:r>
          </a:p>
        </p:txBody>
      </p:sp>
    </p:spTree>
  </p:cSld>
  <p:clrMapOvr>
    <a:masterClrMapping/>
  </p:clrMapOvr>
  <p:transition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 Box 14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47" name="Text Box 147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48" name="Picture 1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0"/>
            <a:ext cx="7200900" cy="6904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 Box 150"/>
          <p:cNvSpPr txBox="1">
            <a:spLocks/>
          </p:cNvSpPr>
          <p:nvPr/>
        </p:nvSpPr>
        <p:spPr>
          <a:xfrm>
            <a:off x="0" y="2349500"/>
            <a:ext cx="1298575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C00000"/>
                </a:solidFill>
              </a:rPr>
              <a:t>Рељеф</a:t>
            </a:r>
          </a:p>
          <a:p>
            <a:pPr indent="0" marL="0"/>
            <a:r>
              <a:rPr dirty="0" lang="en-US" smtClean="0" sz="2400">
                <a:solidFill>
                  <a:srgbClr val="C00000"/>
                </a:solidFill>
              </a:rPr>
              <a:t>Јужне</a:t>
            </a:r>
          </a:p>
          <a:p>
            <a:pPr indent="0" marL="0"/>
            <a:r>
              <a:rPr dirty="0" lang="en-US" smtClean="0" sz="2400">
                <a:solidFill>
                  <a:srgbClr val="C00000"/>
                </a:solidFill>
              </a:rPr>
              <a:t>Африке</a:t>
            </a:r>
          </a:p>
        </p:txBody>
      </p:sp>
    </p:spTree>
  </p:cSld>
  <p:clrMapOvr>
    <a:masterClrMapping/>
  </p:clrMapOvr>
  <p:transition>
    <p:spli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 Box 35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59" name="Text Box 359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0" name="Picture 360"/>
          <p:cNvPicPr>
            <a:picLocks noChangeAspect="1"/>
          </p:cNvPicPr>
          <p:nvPr/>
        </p:nvPicPr>
        <p:blipFill>
          <a:blip r:embed="rId2"/>
          <a:srcRect r="9358"/>
          <a:stretch/>
        </p:blipFill>
        <p:spPr>
          <a:xfrm>
            <a:off x="-31750" y="0"/>
            <a:ext cx="9140825" cy="65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Picture 362"/>
          <p:cNvPicPr>
            <a:picLocks noChangeAspect="1"/>
          </p:cNvPicPr>
          <p:nvPr/>
        </p:nvPicPr>
        <p:blipFill>
          <a:blip r:embed="rId3"/>
          <a:srcRect l="86612" t="69719"/>
          <a:stretch/>
        </p:blipFill>
        <p:spPr>
          <a:xfrm>
            <a:off x="7572375" y="4541837"/>
            <a:ext cx="1571625" cy="231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 Box 36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65" name="Text Box 365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6" name="Picture 3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643562" cy="38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Picture 368"/>
          <p:cNvPicPr>
            <a:picLocks noChangeAspect="1"/>
          </p:cNvPicPr>
          <p:nvPr/>
        </p:nvPicPr>
        <p:blipFill>
          <a:blip r:embed="rId3"/>
          <a:srcRect l="3125" r="2344"/>
          <a:stretch/>
        </p:blipFill>
        <p:spPr>
          <a:xfrm>
            <a:off x="0" y="4060825"/>
            <a:ext cx="9177337" cy="264636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Text Box 370"/>
          <p:cNvSpPr txBox="1">
            <a:spLocks/>
          </p:cNvSpPr>
          <p:nvPr/>
        </p:nvSpPr>
        <p:spPr>
          <a:xfrm>
            <a:off x="2786062" y="4214812"/>
            <a:ext cx="440531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Дракенске планине према унутрашњости</a:t>
            </a:r>
          </a:p>
        </p:txBody>
      </p:sp>
      <p:pic>
        <p:nvPicPr>
          <p:cNvPr id="371" name="Picture 37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857750" y="509587"/>
            <a:ext cx="4286250" cy="30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 Box 37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74" name="Text Box 374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5" name="Picture 3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186862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Text Box 377"/>
          <p:cNvSpPr>
            <a:spLocks/>
          </p:cNvSpPr>
          <p:nvPr/>
        </p:nvSpPr>
        <p:spPr>
          <a:xfrm>
            <a:off x="928687" y="357187"/>
            <a:ext cx="42433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Дракенске планине – Долина катедрала</a:t>
            </a:r>
          </a:p>
        </p:txBody>
      </p:sp>
    </p:spTree>
  </p:cSld>
  <p:clrMapOvr>
    <a:masterClrMapping/>
  </p:clrMapOvr>
  <p:transition>
    <p:spli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 Box 378"/>
          <p:cNvSpPr>
            <a:spLocks/>
          </p:cNvSpPr>
          <p:nvPr/>
        </p:nvSpPr>
        <p:spPr>
          <a:xfrm>
            <a:off x="0" y="190976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379" name="Picture 3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214562" y="984250"/>
            <a:ext cx="6480175" cy="58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Text Box 381"/>
          <p:cNvSpPr txBox="1">
            <a:spLocks/>
          </p:cNvSpPr>
          <p:nvPr/>
        </p:nvSpPr>
        <p:spPr>
          <a:xfrm>
            <a:off x="3851275" y="476250"/>
            <a:ext cx="2174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Рељефне целине</a:t>
            </a:r>
          </a:p>
        </p:txBody>
      </p:sp>
      <p:sp>
        <p:nvSpPr>
          <p:cNvPr id="382" name="Text Box 382"/>
          <p:cNvSpPr txBox="1">
            <a:spLocks/>
          </p:cNvSpPr>
          <p:nvPr/>
        </p:nvSpPr>
        <p:spPr>
          <a:xfrm>
            <a:off x="0" y="1268412"/>
            <a:ext cx="2165350" cy="11699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Басен Калахарија</a:t>
            </a:r>
          </a:p>
          <a:p>
            <a:pPr indent="0" marL="0"/>
            <a:r>
              <a:rPr b="1" dirty="0" lang="en-US" smtClean="0" sz="1400"/>
              <a:t>Плато</a:t>
            </a:r>
          </a:p>
          <a:p>
            <a:pPr indent="0" marL="0"/>
            <a:r>
              <a:rPr b="1" dirty="0" lang="en-US" smtClean="0" sz="1400"/>
              <a:t>Планински зид</a:t>
            </a:r>
          </a:p>
          <a:p>
            <a:pPr indent="0" marL="0"/>
            <a:r>
              <a:rPr b="1" dirty="0" lang="en-US" smtClean="0" sz="1400"/>
              <a:t>Приморске равнице</a:t>
            </a:r>
          </a:p>
          <a:p>
            <a:pPr indent="0" marL="0"/>
            <a:r>
              <a:rPr b="1" dirty="0" lang="en-US" smtClean="0" sz="1400"/>
              <a:t>Раседи – већи и мањи</a:t>
            </a:r>
          </a:p>
        </p:txBody>
      </p:sp>
    </p:spTree>
  </p:cSld>
  <p:clrMapOvr>
    <a:masterClrMapping/>
  </p:clrMapOvr>
  <p:transition>
    <p:spli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 Box 383"/>
          <p:cNvSpPr>
            <a:spLocks/>
          </p:cNvSpPr>
          <p:nvPr/>
        </p:nvSpPr>
        <p:spPr>
          <a:xfrm>
            <a:off x="0" y="24860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384" name="Picture 3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076700"/>
            <a:ext cx="5715000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Text Box 386"/>
          <p:cNvSpPr txBox="1">
            <a:spLocks/>
          </p:cNvSpPr>
          <p:nvPr/>
        </p:nvSpPr>
        <p:spPr>
          <a:xfrm>
            <a:off x="1187450" y="3789362"/>
            <a:ext cx="205740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Планине Сватберг</a:t>
            </a:r>
          </a:p>
        </p:txBody>
      </p:sp>
      <p:sp>
        <p:nvSpPr>
          <p:cNvPr id="387" name="Text Box 387"/>
          <p:cNvSpPr>
            <a:spLocks/>
          </p:cNvSpPr>
          <p:nvPr/>
        </p:nvSpPr>
        <p:spPr>
          <a:xfrm>
            <a:off x="5657850" y="1785937"/>
            <a:ext cx="348615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Кепске планине изнад Кејптауна</a:t>
            </a:r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076825" cy="337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Picture 39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11637" y="2162175"/>
            <a:ext cx="4932362" cy="3278187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Text Box 392"/>
          <p:cNvSpPr>
            <a:spLocks/>
          </p:cNvSpPr>
          <p:nvPr/>
        </p:nvSpPr>
        <p:spPr>
          <a:xfrm>
            <a:off x="2389187" y="166687"/>
            <a:ext cx="21510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Дракенске планине</a:t>
            </a:r>
          </a:p>
        </p:txBody>
      </p:sp>
    </p:spTree>
  </p:cSld>
  <p:clrMapOvr>
    <a:masterClrMapping/>
  </p:clrMapOvr>
  <p:transition>
    <p:spli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 Box 39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94" name="Text Box 394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95" name="Picture 3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Text Box 397"/>
          <p:cNvSpPr>
            <a:spLocks/>
          </p:cNvSpPr>
          <p:nvPr/>
        </p:nvSpPr>
        <p:spPr>
          <a:xfrm>
            <a:off x="3779837" y="158750"/>
            <a:ext cx="1666875" cy="33655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lang="en-US" smtClean="0" sz="1600"/>
              <a:t>Рт добре наде</a:t>
            </a:r>
            <a:r>
              <a:rPr dirty="0" lang="en-US" smtClean="0"/>
              <a:t> </a:t>
            </a:r>
          </a:p>
        </p:txBody>
      </p:sp>
    </p:spTree>
  </p:cSld>
  <p:clrMapOvr>
    <a:masterClrMapping/>
  </p:clrMapOvr>
  <p:transition>
    <p:spli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 Box 39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399" name="Text Box 399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00" name="Picture 4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1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Text Box 402"/>
          <p:cNvSpPr txBox="1">
            <a:spLocks/>
          </p:cNvSpPr>
          <p:nvPr/>
        </p:nvSpPr>
        <p:spPr>
          <a:xfrm>
            <a:off x="309562" y="6281737"/>
            <a:ext cx="8456612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Део басена Калахари (пустиња 900.000 km², басен око пустиње 2,5 милиона km² ) </a:t>
            </a:r>
          </a:p>
        </p:txBody>
      </p:sp>
      <p:pic>
        <p:nvPicPr>
          <p:cNvPr id="403" name="Picture 40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416550" y="0"/>
            <a:ext cx="372745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 Box 40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06" name="Picture 4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0"/>
            <a:ext cx="3455987" cy="34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Text Box 408"/>
          <p:cNvSpPr txBox="1">
            <a:spLocks/>
          </p:cNvSpPr>
          <p:nvPr/>
        </p:nvSpPr>
        <p:spPr>
          <a:xfrm>
            <a:off x="428625" y="2786062"/>
            <a:ext cx="292100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Бенгуеласка морска струја</a:t>
            </a:r>
          </a:p>
        </p:txBody>
      </p:sp>
      <p:pic>
        <p:nvPicPr>
          <p:cNvPr id="409" name="Picture 40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32362" y="0"/>
            <a:ext cx="4211637" cy="346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Text Box 411"/>
          <p:cNvSpPr txBox="1">
            <a:spLocks/>
          </p:cNvSpPr>
          <p:nvPr/>
        </p:nvSpPr>
        <p:spPr>
          <a:xfrm>
            <a:off x="5072062" y="2857500"/>
            <a:ext cx="389255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500">
                <a:solidFill>
                  <a:srgbClr val="FFFF00"/>
                </a:solidFill>
              </a:rPr>
              <a:t>Агулхаска (Мозамбичка) морска стру</a:t>
            </a:r>
            <a:r>
              <a:rPr b="1" dirty="0" lang="en-US" smtClean="0" sz="1600">
                <a:solidFill>
                  <a:srgbClr val="FFFF00"/>
                </a:solidFill>
              </a:rPr>
              <a:t>ја</a:t>
            </a:r>
          </a:p>
        </p:txBody>
      </p:sp>
      <p:pic>
        <p:nvPicPr>
          <p:cNvPr id="412" name="Picture 41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63562" y="3541712"/>
            <a:ext cx="4294187" cy="331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Picture 414"/>
          <p:cNvPicPr>
            <a:picLocks noChangeAspect="1"/>
          </p:cNvPicPr>
          <p:nvPr/>
        </p:nvPicPr>
        <p:blipFill>
          <a:blip r:embed="rId5"/>
          <a:srcRect t="11691"/>
          <a:stretch/>
        </p:blipFill>
        <p:spPr>
          <a:xfrm>
            <a:off x="5138737" y="3500437"/>
            <a:ext cx="3484562" cy="335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 Box 416"/>
          <p:cNvSpPr>
            <a:spLocks/>
          </p:cNvSpPr>
          <p:nvPr/>
        </p:nvSpPr>
        <p:spPr>
          <a:xfrm>
            <a:off x="0" y="19716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417" name="Picture 4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871537"/>
            <a:ext cx="6515100" cy="598646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Text Box 419"/>
          <p:cNvSpPr>
            <a:spLocks/>
          </p:cNvSpPr>
          <p:nvPr/>
        </p:nvSpPr>
        <p:spPr>
          <a:xfrm>
            <a:off x="4089400" y="427037"/>
            <a:ext cx="1169987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Падавине</a:t>
            </a:r>
          </a:p>
        </p:txBody>
      </p:sp>
    </p:spTree>
  </p:cSld>
  <p:clrMapOvr>
    <a:masterClrMapping/>
  </p:clrMapOvr>
  <p:transition>
    <p:spli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Box 42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421" name="Text Box 421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2" name="Picture 4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-871537"/>
            <a:ext cx="7897812" cy="872966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Text Box 424"/>
          <p:cNvSpPr txBox="1">
            <a:spLocks/>
          </p:cNvSpPr>
          <p:nvPr/>
        </p:nvSpPr>
        <p:spPr>
          <a:xfrm>
            <a:off x="3000375" y="1500187"/>
            <a:ext cx="1427162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FF00"/>
                </a:solidFill>
              </a:rPr>
              <a:t>РЕКЕ ЈАР</a:t>
            </a:r>
          </a:p>
        </p:txBody>
      </p:sp>
    </p:spTree>
  </p:cSld>
  <p:clrMapOvr>
    <a:masterClrMapping/>
  </p:clrMapOvr>
  <p:transition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 Box 15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52" name="Text Box 152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3" name="Picture 1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28687"/>
            <a:ext cx="9305925" cy="524351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Text Box 155"/>
          <p:cNvSpPr txBox="1">
            <a:spLocks/>
          </p:cNvSpPr>
          <p:nvPr/>
        </p:nvSpPr>
        <p:spPr>
          <a:xfrm>
            <a:off x="642937" y="1428750"/>
            <a:ext cx="79168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Лесото – “Велика тврђава” – део Дракенских планина (највиши врх 3482 m)</a:t>
            </a:r>
          </a:p>
        </p:txBody>
      </p:sp>
    </p:spTree>
  </p:cSld>
  <p:clrMapOvr>
    <a:masterClrMapping/>
  </p:clrMapOvr>
  <p:transition>
    <p:spli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 Box 42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426" name="Text Box 426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7" name="Picture 4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90500" y="0"/>
            <a:ext cx="8667750" cy="650081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Text Box 429"/>
          <p:cNvSpPr>
            <a:spLocks/>
          </p:cNvSpPr>
          <p:nvPr/>
        </p:nvSpPr>
        <p:spPr>
          <a:xfrm>
            <a:off x="2928937" y="6519862"/>
            <a:ext cx="3100387" cy="338137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lang="en-US" smtClean="0" sz="1600"/>
              <a:t>Орање – сателитски снимак</a:t>
            </a:r>
            <a:r>
              <a:rPr dirty="0" lang="en-US" smtClean="0" sz="1600"/>
              <a:t> </a:t>
            </a:r>
          </a:p>
        </p:txBody>
      </p:sp>
    </p:spTree>
  </p:cSld>
  <p:clrMapOvr>
    <a:masterClrMapping/>
  </p:clrMapOvr>
  <p:transition>
    <p:spli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 Box 43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431" name="Text Box 431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2" name="Picture 43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Picture 43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427537" y="3500437"/>
            <a:ext cx="4859337" cy="317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Picture 43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2060575"/>
            <a:ext cx="4554537" cy="4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Picture 43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79387" y="0"/>
            <a:ext cx="3529012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Text Box 440"/>
          <p:cNvSpPr txBox="1">
            <a:spLocks/>
          </p:cNvSpPr>
          <p:nvPr/>
        </p:nvSpPr>
        <p:spPr>
          <a:xfrm>
            <a:off x="0" y="5929312"/>
            <a:ext cx="4197350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Орање – 2.200 km, 973.000 km², 800 m³/s</a:t>
            </a:r>
          </a:p>
          <a:p>
            <a:pPr indent="0" marL="0"/>
            <a:r>
              <a:rPr b="1" dirty="0" lang="en-US" smtClean="0" sz="1600"/>
              <a:t>Вал  – 1.250 km, 196.438 km², 124 m³/s. </a:t>
            </a:r>
          </a:p>
        </p:txBody>
      </p:sp>
    </p:spTree>
  </p:cSld>
  <p:clrMapOvr>
    <a:masterClrMapping/>
  </p:clrMapOvr>
  <p:transition>
    <p:spli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 Box 44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42" name="Picture 4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357812" cy="301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Text Box 444"/>
          <p:cNvSpPr>
            <a:spLocks/>
          </p:cNvSpPr>
          <p:nvPr/>
        </p:nvSpPr>
        <p:spPr>
          <a:xfrm>
            <a:off x="0" y="3071812"/>
            <a:ext cx="5357812" cy="3238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500"/>
              <a:t>Орање – водопад Оугрејбис висок 56 м, широк</a:t>
            </a:r>
            <a:r>
              <a:rPr dirty="0" lang="en-US" smtClean="0" sz="1500"/>
              <a:t> </a:t>
            </a:r>
            <a:r>
              <a:rPr b="1" dirty="0" lang="en-US" smtClean="0" sz="1500"/>
              <a:t>150 m</a:t>
            </a:r>
          </a:p>
        </p:txBody>
      </p:sp>
      <p:pic>
        <p:nvPicPr>
          <p:cNvPr id="445" name="Picture 4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429000"/>
            <a:ext cx="514032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Picture 44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429250" y="642937"/>
            <a:ext cx="3714750" cy="495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 Box 44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50" name="Picture 45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860800"/>
            <a:ext cx="4906962" cy="287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Picture 45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364162" cy="357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Picture 45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786187" y="2597150"/>
            <a:ext cx="5476875" cy="42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Text Box 456"/>
          <p:cNvSpPr>
            <a:spLocks/>
          </p:cNvSpPr>
          <p:nvPr/>
        </p:nvSpPr>
        <p:spPr>
          <a:xfrm>
            <a:off x="1928812" y="3571875"/>
            <a:ext cx="982662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Лимпопо</a:t>
            </a:r>
          </a:p>
        </p:txBody>
      </p:sp>
      <p:pic>
        <p:nvPicPr>
          <p:cNvPr id="457" name="Picture 457"/>
          <p:cNvPicPr>
            <a:picLocks noChangeAspect="1"/>
          </p:cNvPicPr>
          <p:nvPr/>
        </p:nvPicPr>
        <p:blipFill>
          <a:blip r:embed="rId5"/>
          <a:srcRect t="9709"/>
          <a:stretch/>
        </p:blipFill>
        <p:spPr>
          <a:xfrm>
            <a:off x="5219700" y="0"/>
            <a:ext cx="392430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 Box 45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460" name="Text Box 460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61" name="Picture 4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3586162" cy="378936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Text Box 463"/>
          <p:cNvSpPr>
            <a:spLocks/>
          </p:cNvSpPr>
          <p:nvPr/>
        </p:nvSpPr>
        <p:spPr>
          <a:xfrm>
            <a:off x="0" y="4572000"/>
            <a:ext cx="3714750" cy="13239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just" indent="0" marL="0"/>
            <a:r>
              <a:rPr b="1" dirty="0" lang="en-US" smtClean="0" sz="1600"/>
              <a:t>Тугела – дужина 502 km, </a:t>
            </a:r>
          </a:p>
          <a:p>
            <a:pPr algn="just" indent="0" marL="0"/>
            <a:r>
              <a:rPr b="1" dirty="0" lang="en-US" smtClean="0" sz="1600"/>
              <a:t>слив 29.100 km</a:t>
            </a:r>
            <a:r>
              <a:rPr b="1" baseline="30000" dirty="0" lang="en-US" smtClean="0" sz="1600"/>
              <a:t>2</a:t>
            </a:r>
            <a:r>
              <a:rPr b="1" dirty="0" lang="en-US" smtClean="0" sz="1600"/>
              <a:t>,</a:t>
            </a:r>
          </a:p>
          <a:p>
            <a:pPr algn="just" indent="0" marL="0"/>
            <a:r>
              <a:rPr b="1" dirty="0" lang="en-US" smtClean="0" sz="1600"/>
              <a:t>истоимени водопад</a:t>
            </a:r>
          </a:p>
          <a:p>
            <a:pPr algn="just" indent="0" marL="0"/>
            <a:r>
              <a:rPr b="1" dirty="0" lang="en-US" smtClean="0" sz="1600"/>
              <a:t>висок 848 m – други? (Норвешка) у свету</a:t>
            </a:r>
          </a:p>
        </p:txBody>
      </p:sp>
      <p:pic>
        <p:nvPicPr>
          <p:cNvPr id="464" name="Picture 46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711575" y="0"/>
            <a:ext cx="5432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 Box 466"/>
          <p:cNvSpPr>
            <a:spLocks/>
          </p:cNvSpPr>
          <p:nvPr/>
        </p:nvSpPr>
        <p:spPr>
          <a:xfrm>
            <a:off x="0" y="27908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467" name="Picture 4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148262" cy="365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Picture 46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76825" y="0"/>
            <a:ext cx="4424362" cy="442436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Text Box 471"/>
          <p:cNvSpPr>
            <a:spLocks/>
          </p:cNvSpPr>
          <p:nvPr/>
        </p:nvSpPr>
        <p:spPr>
          <a:xfrm>
            <a:off x="3613150" y="284162"/>
            <a:ext cx="2735262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Кањон реке Блајд - исток</a:t>
            </a:r>
          </a:p>
        </p:txBody>
      </p:sp>
      <p:pic>
        <p:nvPicPr>
          <p:cNvPr id="472" name="Picture 47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533775"/>
            <a:ext cx="5003800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Picture 47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16462" y="3933825"/>
            <a:ext cx="4427537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 Box 47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477" name="Text Box 477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78" name="Picture 4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 Box 480"/>
          <p:cNvSpPr>
            <a:spLocks/>
          </p:cNvSpPr>
          <p:nvPr/>
        </p:nvSpPr>
        <p:spPr>
          <a:xfrm>
            <a:off x="0" y="2547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481" name="Picture 4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750" y="750887"/>
            <a:ext cx="7956550" cy="610711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Text Box 483"/>
          <p:cNvSpPr>
            <a:spLocks/>
          </p:cNvSpPr>
          <p:nvPr/>
        </p:nvSpPr>
        <p:spPr>
          <a:xfrm>
            <a:off x="2944812" y="306387"/>
            <a:ext cx="3017837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Водопад на реци Еланд</a:t>
            </a:r>
          </a:p>
        </p:txBody>
      </p:sp>
    </p:spTree>
  </p:cSld>
  <p:clrMapOvr>
    <a:masterClrMapping/>
  </p:clrMapOvr>
  <p:transition>
    <p:spli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 Box 484"/>
          <p:cNvSpPr>
            <a:spLocks/>
          </p:cNvSpPr>
          <p:nvPr/>
        </p:nvSpPr>
        <p:spPr>
          <a:xfrm>
            <a:off x="0" y="194786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485" name="Picture 4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8312" y="-85725"/>
            <a:ext cx="8532812" cy="69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 Box 487"/>
          <p:cNvSpPr>
            <a:spLocks/>
          </p:cNvSpPr>
          <p:nvPr/>
        </p:nvSpPr>
        <p:spPr>
          <a:xfrm>
            <a:off x="0" y="260508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488" name="Picture 4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71500"/>
            <a:ext cx="4429125" cy="27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Text Box 490"/>
          <p:cNvSpPr>
            <a:spLocks/>
          </p:cNvSpPr>
          <p:nvPr/>
        </p:nvSpPr>
        <p:spPr>
          <a:xfrm>
            <a:off x="0" y="3929062"/>
            <a:ext cx="3892550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Протеа – национални цвет ЈАР</a:t>
            </a:r>
          </a:p>
        </p:txBody>
      </p:sp>
      <p:sp>
        <p:nvSpPr>
          <p:cNvPr id="491" name="Text Box 491"/>
          <p:cNvSpPr>
            <a:spLocks/>
          </p:cNvSpPr>
          <p:nvPr/>
        </p:nvSpPr>
        <p:spPr>
          <a:xfrm>
            <a:off x="0" y="-33337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indent="0" marL="0"/>
            <a:r>
              <a:rPr b="1" dirty="0" lang="en-US" smtClean="0" sz="1400"/>
              <a:t>ЈАР на шестом месту листе од 17 држава са највећим диверзитетом на свету, са више од 20.000 различитих врста биљака или око 10% свих познатих врста биљака на свету. </a:t>
            </a:r>
          </a:p>
        </p:txBody>
      </p:sp>
      <p:pic>
        <p:nvPicPr>
          <p:cNvPr id="492" name="Picture 492"/>
          <p:cNvPicPr>
            <a:picLocks noChangeAspect="1"/>
          </p:cNvPicPr>
          <p:nvPr/>
        </p:nvPicPr>
        <p:blipFill>
          <a:blip r:embed="rId3"/>
          <a:srcRect l="10448" r="5969" t="8789"/>
          <a:stretch/>
        </p:blipFill>
        <p:spPr>
          <a:xfrm>
            <a:off x="4489450" y="2286000"/>
            <a:ext cx="46545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 Box 15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57" name="Text Box 157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" y="296862"/>
            <a:ext cx="8715375" cy="62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Text Box 160"/>
          <p:cNvSpPr txBox="1">
            <a:spLocks/>
          </p:cNvSpPr>
          <p:nvPr/>
        </p:nvSpPr>
        <p:spPr>
          <a:xfrm>
            <a:off x="3643312" y="1357312"/>
            <a:ext cx="198120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Рељеф у НП Кару</a:t>
            </a:r>
          </a:p>
        </p:txBody>
      </p:sp>
    </p:spTree>
  </p:cSld>
  <p:clrMapOvr>
    <a:masterClrMapping/>
  </p:clrMapOvr>
  <p:transition>
    <p:spli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ext Box 49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495" name="Text Box 495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6" name="Picture 4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49275"/>
            <a:ext cx="4575175" cy="609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Picture 49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84712" y="549275"/>
            <a:ext cx="456565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Text Box 500"/>
          <p:cNvSpPr>
            <a:spLocks/>
          </p:cNvSpPr>
          <p:nvPr/>
        </p:nvSpPr>
        <p:spPr>
          <a:xfrm>
            <a:off x="4064000" y="260350"/>
            <a:ext cx="827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Алоја</a:t>
            </a:r>
          </a:p>
        </p:txBody>
      </p:sp>
    </p:spTree>
  </p:cSld>
  <p:clrMapOvr>
    <a:masterClrMapping/>
  </p:clrMapOvr>
  <p:transition>
    <p:spli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 Box 50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02" name="Text Box 502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03" name="Picture 5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387350"/>
            <a:ext cx="48768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Text Box 505"/>
          <p:cNvSpPr txBox="1">
            <a:spLocks/>
          </p:cNvSpPr>
          <p:nvPr/>
        </p:nvSpPr>
        <p:spPr>
          <a:xfrm>
            <a:off x="1428750" y="0"/>
            <a:ext cx="324802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Вегетација у залеђу Кејптауна</a:t>
            </a:r>
          </a:p>
        </p:txBody>
      </p:sp>
      <p:pic>
        <p:nvPicPr>
          <p:cNvPr id="506" name="Picture 50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143250"/>
            <a:ext cx="4953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Text Box 508"/>
          <p:cNvSpPr txBox="1">
            <a:spLocks/>
          </p:cNvSpPr>
          <p:nvPr/>
        </p:nvSpPr>
        <p:spPr>
          <a:xfrm>
            <a:off x="0" y="3286125"/>
            <a:ext cx="337661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Вегетација у НП Западна обала</a:t>
            </a:r>
          </a:p>
        </p:txBody>
      </p:sp>
      <p:pic>
        <p:nvPicPr>
          <p:cNvPr id="509" name="Picture 509"/>
          <p:cNvPicPr>
            <a:picLocks noChangeAspect="1"/>
          </p:cNvPicPr>
          <p:nvPr/>
        </p:nvPicPr>
        <p:blipFill>
          <a:blip r:embed="rId4"/>
          <a:srcRect b="7750" t="5443"/>
          <a:stretch/>
        </p:blipFill>
        <p:spPr>
          <a:xfrm>
            <a:off x="5715000" y="2857500"/>
            <a:ext cx="3089275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Text Box 511"/>
          <p:cNvSpPr>
            <a:spLocks/>
          </p:cNvSpPr>
          <p:nvPr/>
        </p:nvSpPr>
        <p:spPr>
          <a:xfrm>
            <a:off x="7858125" y="5572125"/>
            <a:ext cx="930275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Баобаб</a:t>
            </a:r>
          </a:p>
        </p:txBody>
      </p:sp>
      <p:pic>
        <p:nvPicPr>
          <p:cNvPr id="512" name="Picture 51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191125" y="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Text Box 514"/>
          <p:cNvSpPr txBox="1">
            <a:spLocks/>
          </p:cNvSpPr>
          <p:nvPr/>
        </p:nvSpPr>
        <p:spPr>
          <a:xfrm>
            <a:off x="6357937" y="500062"/>
            <a:ext cx="92392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Савана</a:t>
            </a:r>
          </a:p>
        </p:txBody>
      </p:sp>
    </p:spTree>
  </p:cSld>
  <p:clrMapOvr>
    <a:masterClrMapping/>
  </p:clrMapOvr>
  <p:transition>
    <p:spli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 Box 515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16" name="Text Box 516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7" name="Picture 5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" y="106362"/>
            <a:ext cx="8810625" cy="660876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Text Box 519"/>
          <p:cNvSpPr txBox="1">
            <a:spLocks/>
          </p:cNvSpPr>
          <p:nvPr/>
        </p:nvSpPr>
        <p:spPr>
          <a:xfrm>
            <a:off x="428625" y="500062"/>
            <a:ext cx="266065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Горњи Каро - вегетација</a:t>
            </a:r>
          </a:p>
        </p:txBody>
      </p:sp>
    </p:spTree>
  </p:cSld>
  <p:clrMapOvr>
    <a:masterClrMapping/>
  </p:clrMapOvr>
  <p:transition>
    <p:spli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 Box 520"/>
          <p:cNvSpPr>
            <a:spLocks/>
          </p:cNvSpPr>
          <p:nvPr/>
        </p:nvSpPr>
        <p:spPr>
          <a:xfrm>
            <a:off x="0" y="26193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521" name="Picture 521"/>
          <p:cNvPicPr>
            <a:picLocks noChangeAspect="1"/>
          </p:cNvPicPr>
          <p:nvPr/>
        </p:nvPicPr>
        <p:blipFill>
          <a:blip r:embed="rId2"/>
          <a:srcRect r="13863"/>
          <a:stretch/>
        </p:blipFill>
        <p:spPr>
          <a:xfrm>
            <a:off x="6924675" y="3473450"/>
            <a:ext cx="2219325" cy="33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Text Box 523"/>
          <p:cNvSpPr txBox="1">
            <a:spLocks/>
          </p:cNvSpPr>
          <p:nvPr/>
        </p:nvSpPr>
        <p:spPr>
          <a:xfrm>
            <a:off x="7154862" y="6553200"/>
            <a:ext cx="1989137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Меркат у Калахарију</a:t>
            </a:r>
          </a:p>
        </p:txBody>
      </p:sp>
      <p:pic>
        <p:nvPicPr>
          <p:cNvPr id="524" name="Picture 524"/>
          <p:cNvPicPr>
            <a:picLocks noChangeAspect="1"/>
          </p:cNvPicPr>
          <p:nvPr/>
        </p:nvPicPr>
        <p:blipFill>
          <a:blip r:embed="rId3"/>
          <a:srcRect b="8127" l="13026" r="18114" t="16014"/>
          <a:stretch/>
        </p:blipFill>
        <p:spPr>
          <a:xfrm>
            <a:off x="0" y="2857500"/>
            <a:ext cx="2643187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Text Box 526"/>
          <p:cNvSpPr txBox="1">
            <a:spLocks/>
          </p:cNvSpPr>
          <p:nvPr/>
        </p:nvSpPr>
        <p:spPr>
          <a:xfrm>
            <a:off x="1214437" y="6357937"/>
            <a:ext cx="1000125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Секретар</a:t>
            </a:r>
          </a:p>
        </p:txBody>
      </p:sp>
      <p:pic>
        <p:nvPicPr>
          <p:cNvPr id="527" name="Picture 527"/>
          <p:cNvPicPr>
            <a:picLocks noChangeAspect="1"/>
          </p:cNvPicPr>
          <p:nvPr/>
        </p:nvPicPr>
        <p:blipFill>
          <a:blip r:embed="rId4"/>
          <a:srcRect l="10909" r="14091" t="25455"/>
          <a:stretch/>
        </p:blipFill>
        <p:spPr>
          <a:xfrm>
            <a:off x="1643062" y="0"/>
            <a:ext cx="5462587" cy="407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Picture 529"/>
          <p:cNvPicPr>
            <a:picLocks noChangeAspect="1"/>
          </p:cNvPicPr>
          <p:nvPr/>
        </p:nvPicPr>
        <p:blipFill>
          <a:blip r:embed="rId5"/>
          <a:srcRect l="23245"/>
          <a:stretch/>
        </p:blipFill>
        <p:spPr>
          <a:xfrm>
            <a:off x="2857500" y="3963987"/>
            <a:ext cx="4010025" cy="2894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 Box 53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32" name="Text Box 532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33" name="Picture 533"/>
          <p:cNvPicPr>
            <a:picLocks noChangeAspect="1"/>
          </p:cNvPicPr>
          <p:nvPr/>
        </p:nvPicPr>
        <p:blipFill>
          <a:blip r:embed="rId2"/>
          <a:srcRect b="4384" l="9860" r="5853" t="2516"/>
          <a:stretch/>
        </p:blipFill>
        <p:spPr>
          <a:xfrm>
            <a:off x="4000500" y="0"/>
            <a:ext cx="5143500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Text Box 535"/>
          <p:cNvSpPr>
            <a:spLocks/>
          </p:cNvSpPr>
          <p:nvPr/>
        </p:nvSpPr>
        <p:spPr>
          <a:xfrm>
            <a:off x="5429250" y="5286375"/>
            <a:ext cx="3206750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Распрострањење афричког слона</a:t>
            </a:r>
          </a:p>
        </p:txBody>
      </p:sp>
      <p:pic>
        <p:nvPicPr>
          <p:cNvPr id="536" name="Picture 53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609975"/>
            <a:ext cx="4857750" cy="3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Text Box 538"/>
          <p:cNvSpPr txBox="1">
            <a:spLocks/>
          </p:cNvSpPr>
          <p:nvPr/>
        </p:nvSpPr>
        <p:spPr>
          <a:xfrm>
            <a:off x="1428750" y="3286125"/>
            <a:ext cx="235267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Слонови у НП Кругер</a:t>
            </a:r>
          </a:p>
        </p:txBody>
      </p:sp>
    </p:spTree>
  </p:cSld>
  <p:clrMapOvr>
    <a:masterClrMapping/>
  </p:clrMapOvr>
  <p:transition>
    <p:spli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ext Box 53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40" name="Text Box 540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1" name="Picture 54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762500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Picture 54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16462" y="1700212"/>
            <a:ext cx="5148262" cy="39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Picture 54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327400"/>
            <a:ext cx="4787900" cy="3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547"/>
          <p:cNvPicPr>
            <a:picLocks noChangeAspect="1"/>
          </p:cNvPicPr>
          <p:nvPr/>
        </p:nvPicPr>
        <p:blipFill>
          <a:blip r:embed="rId2"/>
          <a:srcRect r="3125" t="7730"/>
          <a:stretch/>
        </p:blipFill>
        <p:spPr>
          <a:xfrm>
            <a:off x="0" y="50800"/>
            <a:ext cx="9144000" cy="66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ext Box 54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50" name="Text Box 550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51" name="Picture 551"/>
          <p:cNvPicPr>
            <a:picLocks noChangeAspect="1"/>
          </p:cNvPicPr>
          <p:nvPr/>
        </p:nvPicPr>
        <p:blipFill>
          <a:blip r:embed="rId2"/>
          <a:srcRect r="25301" t="34137"/>
          <a:stretch/>
        </p:blipFill>
        <p:spPr>
          <a:xfrm>
            <a:off x="3851275" y="3357562"/>
            <a:ext cx="5292725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Text Box 553"/>
          <p:cNvSpPr>
            <a:spLocks/>
          </p:cNvSpPr>
          <p:nvPr/>
        </p:nvSpPr>
        <p:spPr>
          <a:xfrm>
            <a:off x="3857625" y="6273800"/>
            <a:ext cx="5286375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У НП Кругер велика петорка - лав, афрички слон, афрички бивол, леопард и црни носорог.</a:t>
            </a:r>
          </a:p>
        </p:txBody>
      </p:sp>
      <p:pic>
        <p:nvPicPr>
          <p:cNvPr id="554" name="Picture 554"/>
          <p:cNvPicPr>
            <a:picLocks noChangeAspect="1"/>
          </p:cNvPicPr>
          <p:nvPr/>
        </p:nvPicPr>
        <p:blipFill>
          <a:blip r:embed="rId3"/>
          <a:srcRect r="33975" t="11299"/>
          <a:stretch/>
        </p:blipFill>
        <p:spPr>
          <a:xfrm>
            <a:off x="0" y="3286125"/>
            <a:ext cx="3767137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Picture 55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Picture 558"/>
          <p:cNvPicPr>
            <a:picLocks noChangeAspect="1"/>
          </p:cNvPicPr>
          <p:nvPr/>
        </p:nvPicPr>
        <p:blipFill>
          <a:blip r:embed="rId5"/>
          <a:srcRect b="11200" l="22600" r="16199" t="22398"/>
          <a:stretch/>
        </p:blipFill>
        <p:spPr>
          <a:xfrm>
            <a:off x="5072062" y="0"/>
            <a:ext cx="4081462" cy="33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 Box 560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61" name="Text Box 561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62" name="Picture 5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90487"/>
            <a:ext cx="7620000" cy="66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 Box 56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65" name="Text Box 565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66" name="Picture 5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8100" y="285750"/>
            <a:ext cx="9182100" cy="61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Text Box 568"/>
          <p:cNvSpPr txBox="1">
            <a:spLocks/>
          </p:cNvSpPr>
          <p:nvPr/>
        </p:nvSpPr>
        <p:spPr>
          <a:xfrm>
            <a:off x="2928937" y="0"/>
            <a:ext cx="30876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Кругер – туристичко насеље</a:t>
            </a:r>
          </a:p>
        </p:txBody>
      </p:sp>
      <p:pic>
        <p:nvPicPr>
          <p:cNvPr id="569" name="Picture 569"/>
          <p:cNvPicPr>
            <a:picLocks noChangeAspect="1"/>
          </p:cNvPicPr>
          <p:nvPr/>
        </p:nvPicPr>
        <p:blipFill>
          <a:blip r:embed="rId3"/>
          <a:srcRect l="9419" r="11034"/>
          <a:stretch/>
        </p:blipFill>
        <p:spPr>
          <a:xfrm>
            <a:off x="0" y="4786312"/>
            <a:ext cx="6297612" cy="207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 Box 16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62" name="Text Box 162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63" name="Picture 16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" y="160337"/>
            <a:ext cx="8572500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Text Box 165"/>
          <p:cNvSpPr txBox="1">
            <a:spLocks/>
          </p:cNvSpPr>
          <p:nvPr/>
        </p:nvSpPr>
        <p:spPr>
          <a:xfrm>
            <a:off x="1500187" y="642937"/>
            <a:ext cx="13890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Горњи Кару</a:t>
            </a:r>
          </a:p>
        </p:txBody>
      </p:sp>
    </p:spTree>
  </p:cSld>
  <p:clrMapOvr>
    <a:masterClrMapping/>
  </p:clrMapOvr>
  <p:transition>
    <p:spli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 Box 571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72" name="Text Box 572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73" name="Picture 573"/>
          <p:cNvPicPr>
            <a:picLocks noChangeAspect="1"/>
          </p:cNvPicPr>
          <p:nvPr/>
        </p:nvPicPr>
        <p:blipFill>
          <a:blip r:embed="rId2"/>
          <a:srcRect b="6773" t="8965"/>
          <a:stretch/>
        </p:blipFill>
        <p:spPr>
          <a:xfrm>
            <a:off x="1714500" y="0"/>
            <a:ext cx="5973762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Text Box 575"/>
          <p:cNvSpPr txBox="1">
            <a:spLocks/>
          </p:cNvSpPr>
          <p:nvPr/>
        </p:nvSpPr>
        <p:spPr>
          <a:xfrm>
            <a:off x="1714500" y="2928937"/>
            <a:ext cx="5883275" cy="3238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500">
                <a:solidFill>
                  <a:srgbClr val="FFFF00"/>
                </a:solidFill>
              </a:rPr>
              <a:t>Северни Кимберли -  Фламингоси на острвцу – јез. Кенфер</a:t>
            </a:r>
          </a:p>
        </p:txBody>
      </p:sp>
      <p:pic>
        <p:nvPicPr>
          <p:cNvPr id="576" name="Picture 5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500437"/>
            <a:ext cx="4810125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Picture 57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86312" y="3929062"/>
            <a:ext cx="4432300" cy="250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Picture 5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-14287"/>
            <a:ext cx="8353425" cy="68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Text Box 582"/>
          <p:cNvSpPr txBox="1">
            <a:spLocks/>
          </p:cNvSpPr>
          <p:nvPr/>
        </p:nvSpPr>
        <p:spPr>
          <a:xfrm>
            <a:off x="3143250" y="5214937"/>
            <a:ext cx="37322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7030A0"/>
                </a:solidFill>
              </a:rPr>
              <a:t>Природни региони ЈАР</a:t>
            </a:r>
          </a:p>
        </p:txBody>
      </p:sp>
    </p:spTree>
  </p:cSld>
  <p:clrMapOvr>
    <a:masterClrMapping/>
  </p:clrMapOvr>
  <p:transition>
    <p:spli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 Box 583"/>
          <p:cNvSpPr>
            <a:spLocks/>
          </p:cNvSpPr>
          <p:nvPr/>
        </p:nvSpPr>
        <p:spPr>
          <a:xfrm>
            <a:off x="0" y="189071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584" name="Picture 5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5175"/>
            <a:ext cx="3317875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Text Box 586"/>
          <p:cNvSpPr>
            <a:spLocks/>
          </p:cNvSpPr>
          <p:nvPr/>
        </p:nvSpPr>
        <p:spPr>
          <a:xfrm>
            <a:off x="107950" y="5661025"/>
            <a:ext cx="2730500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Жена из племана Ндбеле</a:t>
            </a:r>
          </a:p>
        </p:txBody>
      </p:sp>
      <p:pic>
        <p:nvPicPr>
          <p:cNvPr id="587" name="Picture 58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80062" y="0"/>
            <a:ext cx="3563937" cy="345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Picture 58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348037" y="0"/>
            <a:ext cx="2547937" cy="38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Text Box 591"/>
          <p:cNvSpPr txBox="1">
            <a:spLocks/>
          </p:cNvSpPr>
          <p:nvPr/>
        </p:nvSpPr>
        <p:spPr>
          <a:xfrm>
            <a:off x="6516687" y="3429000"/>
            <a:ext cx="2106612" cy="5175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Жена и мушкарац </a:t>
            </a:r>
          </a:p>
          <a:p>
            <a:pPr indent="0" marL="0"/>
            <a:r>
              <a:rPr b="1" dirty="0" lang="en-US" smtClean="0" sz="1400"/>
              <a:t>племе Сан (Бушмани)</a:t>
            </a:r>
          </a:p>
        </p:txBody>
      </p:sp>
      <p:pic>
        <p:nvPicPr>
          <p:cNvPr id="592" name="Picture 59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572000" y="4076700"/>
            <a:ext cx="4572000" cy="29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Text Box 594"/>
          <p:cNvSpPr txBox="1">
            <a:spLocks/>
          </p:cNvSpPr>
          <p:nvPr/>
        </p:nvSpPr>
        <p:spPr>
          <a:xfrm>
            <a:off x="2843212" y="6237287"/>
            <a:ext cx="184150" cy="2746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endParaRPr/>
          </a:p>
        </p:txBody>
      </p:sp>
      <p:sp>
        <p:nvSpPr>
          <p:cNvPr id="595" name="Text Box 595"/>
          <p:cNvSpPr txBox="1">
            <a:spLocks/>
          </p:cNvSpPr>
          <p:nvPr/>
        </p:nvSpPr>
        <p:spPr>
          <a:xfrm>
            <a:off x="2555875" y="6553200"/>
            <a:ext cx="2024062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Бушмани пале ватру</a:t>
            </a:r>
          </a:p>
        </p:txBody>
      </p:sp>
    </p:spTree>
  </p:cSld>
  <p:clrMapOvr>
    <a:masterClrMapping/>
  </p:clrMapOvr>
  <p:transition>
    <p:spli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 Box 596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597" name="Text Box 597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98" name="Picture 5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6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81275" y="1143000"/>
            <a:ext cx="6562725" cy="571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3" name="Group 603"/>
          <p:cNvGrpSpPr>
            <a:grpSpLocks noChangeAspect="0" noGrp="1" noMove="0" noSelect="0"/>
          </p:cNvGrpSpPr>
          <p:nvPr/>
        </p:nvGrpSpPr>
        <p:grpSpPr>
          <a:xfrm>
            <a:off x="-285750" y="1428750"/>
            <a:ext cx="3786187" cy="1660525"/>
            <a:chOff x="-180" y="900"/>
            <a:chExt cx="2385" cy="1046"/>
          </a:xfrm>
        </p:grpSpPr>
        <p:sp>
          <p:nvSpPr>
            <p:cNvPr id="604" name="Text Box 604"/>
            <p:cNvSpPr>
              <a:spLocks/>
            </p:cNvSpPr>
            <p:nvPr/>
          </p:nvSpPr>
          <p:spPr>
            <a:xfrm>
              <a:off x="-180" y="900"/>
              <a:ext cx="1132" cy="1046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19" numCol="1" tIns="45719"/>
            <a:lstStyle/>
            <a:p>
              <a:pPr indent="-342900" marL="342900"/>
              <a:r>
                <a:rPr dirty="0" lang="en-US" smtClean="0" sz="1400">
                  <a:solidFill>
                    <a:srgbClr val="8DD3C7"/>
                  </a:solidFill>
                </a:rPr>
                <a:t>       ██</a:t>
              </a:r>
              <a:r>
                <a:rPr dirty="0" lang="en-US" smtClean="0" sz="1400"/>
                <a:t> африканс </a:t>
              </a:r>
              <a:r>
                <a:rPr dirty="0" lang="en-US" smtClean="0" sz="1400">
                  <a:solidFill>
                    <a:srgbClr val="FFFFB3"/>
                  </a:solidFill>
                </a:rPr>
                <a:t>██</a:t>
              </a:r>
              <a:r>
                <a:rPr dirty="0" lang="en-US" smtClean="0" sz="1400"/>
                <a:t> енглески </a:t>
              </a:r>
              <a:r>
                <a:rPr dirty="0" lang="en-US" smtClean="0" sz="1400">
                  <a:solidFill>
                    <a:srgbClr val="BEBADA"/>
                  </a:solidFill>
                </a:rPr>
                <a:t>██</a:t>
              </a:r>
              <a:r>
                <a:rPr dirty="0" lang="en-US" smtClean="0" sz="1400"/>
                <a:t> ндебеле </a:t>
              </a:r>
              <a:r>
                <a:rPr dirty="0" lang="en-US" smtClean="0" sz="1400">
                  <a:solidFill>
                    <a:srgbClr val="FB8072"/>
                  </a:solidFill>
                </a:rPr>
                <a:t>██</a:t>
              </a:r>
              <a:r>
                <a:rPr dirty="0" lang="en-US" smtClean="0" sz="1400"/>
                <a:t> коса </a:t>
              </a:r>
              <a:r>
                <a:rPr dirty="0" lang="en-US" smtClean="0" sz="1400">
                  <a:solidFill>
                    <a:srgbClr val="80B1D3"/>
                  </a:solidFill>
                </a:rPr>
                <a:t>██</a:t>
              </a:r>
              <a:r>
                <a:rPr dirty="0" lang="en-US" smtClean="0" sz="1400"/>
                <a:t> зулу </a:t>
              </a:r>
              <a:r>
                <a:rPr dirty="0" lang="en-US" smtClean="0" sz="1400">
                  <a:solidFill>
                    <a:srgbClr val="FDB462"/>
                  </a:solidFill>
                </a:rPr>
                <a:t>██</a:t>
              </a:r>
              <a:r>
                <a:rPr dirty="0" lang="en-US" smtClean="0" sz="1400"/>
                <a:t> сев.сесото</a:t>
              </a:r>
            </a:p>
          </p:txBody>
        </p:sp>
        <p:sp>
          <p:nvSpPr>
            <p:cNvPr id="605" name="Text Box 605"/>
            <p:cNvSpPr>
              <a:spLocks/>
            </p:cNvSpPr>
            <p:nvPr/>
          </p:nvSpPr>
          <p:spPr>
            <a:xfrm>
              <a:off x="952" y="900"/>
              <a:ext cx="153" cy="1046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19" numCol="1" tIns="45719"/>
            <a:lstStyle/>
            <a:p>
              <a:endParaRPr/>
            </a:p>
          </p:txBody>
        </p:sp>
        <p:sp>
          <p:nvSpPr>
            <p:cNvPr id="606" name="Text Box 606"/>
            <p:cNvSpPr>
              <a:spLocks/>
            </p:cNvSpPr>
            <p:nvPr/>
          </p:nvSpPr>
          <p:spPr>
            <a:xfrm>
              <a:off x="1105" y="900"/>
              <a:ext cx="1100" cy="1046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19" numCol="1" tIns="45719"/>
            <a:lstStyle/>
            <a:p>
              <a:pPr indent="-342900" marL="342900"/>
              <a:r>
                <a:rPr dirty="0" lang="en-US" smtClean="0" sz="1400">
                  <a:solidFill>
                    <a:srgbClr val="B3DE69"/>
                  </a:solidFill>
                </a:rPr>
                <a:t>       ██</a:t>
              </a:r>
              <a:r>
                <a:rPr dirty="0" lang="en-US" smtClean="0" sz="1400"/>
                <a:t> сесото </a:t>
              </a:r>
              <a:r>
                <a:rPr dirty="0" lang="en-US" smtClean="0" sz="1400">
                  <a:solidFill>
                    <a:srgbClr val="FCCDE5"/>
                  </a:solidFill>
                </a:rPr>
                <a:t>██</a:t>
              </a:r>
              <a:r>
                <a:rPr dirty="0" lang="en-US" smtClean="0" sz="1400"/>
                <a:t> тсвана </a:t>
              </a:r>
              <a:r>
                <a:rPr dirty="0" lang="en-US" smtClean="0" sz="1400">
                  <a:solidFill>
                    <a:srgbClr val="BC80BD"/>
                  </a:solidFill>
                </a:rPr>
                <a:t>██</a:t>
              </a:r>
              <a:r>
                <a:rPr dirty="0" lang="en-US" smtClean="0" sz="1400"/>
                <a:t> свази </a:t>
              </a:r>
              <a:r>
                <a:rPr dirty="0" lang="en-US" smtClean="0" sz="1400">
                  <a:solidFill>
                    <a:srgbClr val="CCEBC5"/>
                  </a:solidFill>
                </a:rPr>
                <a:t>██</a:t>
              </a:r>
              <a:r>
                <a:rPr dirty="0" lang="en-US" smtClean="0" sz="1400"/>
                <a:t> венда </a:t>
              </a:r>
              <a:r>
                <a:rPr dirty="0" lang="en-US" smtClean="0" sz="1400">
                  <a:solidFill>
                    <a:srgbClr val="FFED6F"/>
                  </a:solidFill>
                </a:rPr>
                <a:t>██</a:t>
              </a:r>
              <a:r>
                <a:rPr dirty="0" lang="en-US" smtClean="0" sz="1400"/>
                <a:t> тсонга </a:t>
              </a:r>
              <a:r>
                <a:rPr dirty="0" lang="en-US" smtClean="0" sz="1400">
                  <a:solidFill>
                    <a:srgbClr val="D0D0D0"/>
                  </a:solidFill>
                </a:rPr>
                <a:t>██</a:t>
              </a:r>
              <a:r>
                <a:rPr dirty="0" lang="en-US" smtClean="0" sz="1400"/>
                <a:t> ниједан      није домин.</a:t>
              </a:r>
            </a:p>
          </p:txBody>
        </p:sp>
      </p:grpSp>
      <p:sp>
        <p:nvSpPr>
          <p:cNvPr id="607" name="Text Box 607"/>
          <p:cNvSpPr txBox="1">
            <a:spLocks/>
          </p:cNvSpPr>
          <p:nvPr/>
        </p:nvSpPr>
        <p:spPr>
          <a:xfrm>
            <a:off x="1035050" y="3400425"/>
            <a:ext cx="887412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Језици</a:t>
            </a:r>
          </a:p>
        </p:txBody>
      </p:sp>
    </p:spTree>
  </p:cSld>
  <p:clrMapOvr>
    <a:masterClrMapping/>
  </p:clrMapOvr>
  <p:transition>
    <p:spli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 Box 60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09" name="Picture 60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3714750" cy="32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Text Box 611"/>
          <p:cNvSpPr txBox="1">
            <a:spLocks/>
          </p:cNvSpPr>
          <p:nvPr/>
        </p:nvSpPr>
        <p:spPr>
          <a:xfrm>
            <a:off x="0" y="214312"/>
            <a:ext cx="3529012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Простор на коме се говори Зулу језик</a:t>
            </a:r>
          </a:p>
        </p:txBody>
      </p:sp>
      <p:pic>
        <p:nvPicPr>
          <p:cNvPr id="612" name="Picture 61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72062" y="0"/>
            <a:ext cx="4071937" cy="354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roup 615"/>
          <p:cNvGrpSpPr>
            <a:grpSpLocks noChangeAspect="0" noGrp="1" noMove="0" noSelect="0"/>
          </p:cNvGrpSpPr>
          <p:nvPr/>
        </p:nvGrpSpPr>
        <p:grpSpPr>
          <a:xfrm>
            <a:off x="6026150" y="4214812"/>
            <a:ext cx="3117850" cy="1006475"/>
            <a:chOff x="3796" y="2655"/>
            <a:chExt cx="1964" cy="634"/>
          </a:xfrm>
        </p:grpSpPr>
        <p:sp>
          <p:nvSpPr>
            <p:cNvPr id="616" name="Text Box 616"/>
            <p:cNvSpPr>
              <a:spLocks/>
            </p:cNvSpPr>
            <p:nvPr/>
          </p:nvSpPr>
          <p:spPr>
            <a:xfrm>
              <a:off x="3796" y="2655"/>
              <a:ext cx="935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49" lIns="91431" numCol="1" rIns="91431" tIns="45749"/>
            <a:lstStyle/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&lt;1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1–3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3–10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10–30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30–100 /km²</a:t>
              </a:r>
            </a:p>
          </p:txBody>
        </p:sp>
        <p:sp>
          <p:nvSpPr>
            <p:cNvPr id="617" name="Text Box 617"/>
            <p:cNvSpPr>
              <a:spLocks/>
            </p:cNvSpPr>
            <p:nvPr/>
          </p:nvSpPr>
          <p:spPr>
            <a:xfrm>
              <a:off x="4731" y="2655"/>
              <a:ext cx="131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49" lIns="91431" numCol="1" rIns="91431" tIns="45749"/>
            <a:lstStyle/>
            <a:p>
              <a:endParaRPr/>
            </a:p>
          </p:txBody>
        </p:sp>
        <p:sp>
          <p:nvSpPr>
            <p:cNvPr id="618" name="Text Box 618"/>
            <p:cNvSpPr>
              <a:spLocks/>
            </p:cNvSpPr>
            <p:nvPr/>
          </p:nvSpPr>
          <p:spPr>
            <a:xfrm>
              <a:off x="4862" y="2655"/>
              <a:ext cx="898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49" lIns="91431" numCol="1" rIns="91431" tIns="45749"/>
            <a:lstStyle/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100–300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300–1000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1000–3000 /km²</a:t>
              </a:r>
            </a:p>
            <a:p>
              <a:pPr algn="ctr" indent="-342900" marL="342900"/>
              <a:r>
                <a:rPr b="1" dirty="0" lang="en-US" smtClean="0" sz="1200">
                  <a:solidFill>
                    <a:srgbClr val="000000"/>
                  </a:solidFill>
                </a:rPr>
                <a:t> </a:t>
              </a:r>
              <a:r>
                <a:rPr b="1" dirty="0" lang="en-US" smtClean="0" sz="1200"/>
                <a:t> &gt;3000 /km²</a:t>
              </a:r>
            </a:p>
          </p:txBody>
        </p:sp>
      </p:grpSp>
      <p:sp>
        <p:nvSpPr>
          <p:cNvPr id="619" name="Text Box 619"/>
          <p:cNvSpPr txBox="1">
            <a:spLocks/>
          </p:cNvSpPr>
          <p:nvPr/>
        </p:nvSpPr>
        <p:spPr>
          <a:xfrm>
            <a:off x="5072062" y="285750"/>
            <a:ext cx="2725737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Зулу – густина насељености</a:t>
            </a:r>
          </a:p>
        </p:txBody>
      </p:sp>
      <p:pic>
        <p:nvPicPr>
          <p:cNvPr id="620" name="Picture 620"/>
          <p:cNvPicPr>
            <a:picLocks noChangeAspect="1"/>
          </p:cNvPicPr>
          <p:nvPr/>
        </p:nvPicPr>
        <p:blipFill>
          <a:blip r:embed="rId4"/>
          <a:srcRect b="3802" t="1094"/>
          <a:stretch/>
        </p:blipFill>
        <p:spPr>
          <a:xfrm>
            <a:off x="928687" y="3000375"/>
            <a:ext cx="462915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Text Box 622"/>
          <p:cNvSpPr txBox="1">
            <a:spLocks/>
          </p:cNvSpPr>
          <p:nvPr/>
        </p:nvSpPr>
        <p:spPr>
          <a:xfrm>
            <a:off x="3929062" y="6357937"/>
            <a:ext cx="2673350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Густина насељености у ЈАР</a:t>
            </a:r>
          </a:p>
        </p:txBody>
      </p:sp>
    </p:spTree>
  </p:cSld>
  <p:clrMapOvr>
    <a:masterClrMapping/>
  </p:clrMapOvr>
  <p:transition>
    <p:spli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icture 6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76600" y="0"/>
            <a:ext cx="6119812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Picture 625"/>
          <p:cNvPicPr>
            <a:picLocks noChangeAspect="1"/>
          </p:cNvPicPr>
          <p:nvPr/>
        </p:nvPicPr>
        <p:blipFill>
          <a:blip r:embed="rId3"/>
          <a:srcRect l="11009"/>
          <a:stretch/>
        </p:blipFill>
        <p:spPr>
          <a:xfrm>
            <a:off x="0" y="692150"/>
            <a:ext cx="3205162" cy="486886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Text Box 627"/>
          <p:cNvSpPr>
            <a:spLocks/>
          </p:cNvSpPr>
          <p:nvPr/>
        </p:nvSpPr>
        <p:spPr>
          <a:xfrm>
            <a:off x="395287" y="5559425"/>
            <a:ext cx="2736850" cy="336550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indent="0" marL="0"/>
            <a:r>
              <a:rPr b="1" dirty="0" lang="en-US" smtClean="0" sz="1600"/>
              <a:t>Краљ Шака (1787-1827)</a:t>
            </a:r>
            <a:r>
              <a:rPr dirty="0" lang="en-US" smtClean="0"/>
              <a:t> </a:t>
            </a:r>
          </a:p>
        </p:txBody>
      </p:sp>
      <p:sp>
        <p:nvSpPr>
          <p:cNvPr id="628" name="Text Box 628"/>
          <p:cNvSpPr>
            <a:spLocks/>
          </p:cNvSpPr>
          <p:nvPr/>
        </p:nvSpPr>
        <p:spPr>
          <a:xfrm>
            <a:off x="4932362" y="0"/>
            <a:ext cx="3527425" cy="336550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indent="0" marL="0"/>
            <a:r>
              <a:rPr b="1" dirty="0" lang="en-US" smtClean="0" sz="1600"/>
              <a:t>Зулу ратници са краја 19. века</a:t>
            </a:r>
            <a:r>
              <a:rPr dirty="0" lang="en-US" smtClean="0"/>
              <a:t> </a:t>
            </a:r>
          </a:p>
        </p:txBody>
      </p:sp>
      <p:pic>
        <p:nvPicPr>
          <p:cNvPr id="629" name="Picture 62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348037" y="2403475"/>
            <a:ext cx="5940425" cy="44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Text Box 631"/>
          <p:cNvSpPr>
            <a:spLocks/>
          </p:cNvSpPr>
          <p:nvPr/>
        </p:nvSpPr>
        <p:spPr>
          <a:xfrm>
            <a:off x="3308350" y="2349500"/>
            <a:ext cx="5940425" cy="800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Споменик Зулу ратницима</a:t>
            </a:r>
            <a:r>
              <a:rPr b="1" dirty="0" lang="en-US" smtClean="0"/>
              <a:t> </a:t>
            </a:r>
            <a:r>
              <a:rPr b="1" dirty="0" lang="en-US" smtClean="0" sz="1400"/>
              <a:t>на брду Исандлуана у позадини</a:t>
            </a:r>
          </a:p>
          <a:p>
            <a:pPr indent="0" marL="0"/>
            <a:r>
              <a:rPr b="1" dirty="0" lang="en-US" smtClean="0" sz="1400"/>
              <a:t>(Битка код Исандулане 22. 01. 1879. – најтежи пораз Британаца у </a:t>
            </a:r>
          </a:p>
          <a:p>
            <a:pPr indent="0" marL="0"/>
            <a:r>
              <a:rPr b="1" dirty="0" lang="en-US" smtClean="0" sz="1400"/>
              <a:t>Англо-Зулу Рату)</a:t>
            </a:r>
          </a:p>
        </p:txBody>
      </p:sp>
    </p:spTree>
  </p:cSld>
  <p:clrMapOvr>
    <a:masterClrMapping/>
  </p:clrMapOvr>
  <p:transition>
    <p:spli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Text Box 632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633" name="Text Box 633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" y="628650"/>
            <a:ext cx="8991600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Text Box 636"/>
          <p:cNvSpPr>
            <a:spLocks/>
          </p:cNvSpPr>
          <p:nvPr/>
        </p:nvSpPr>
        <p:spPr>
          <a:xfrm>
            <a:off x="827087" y="6237287"/>
            <a:ext cx="7777162" cy="3048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400"/>
              <a:t>Битка код Исандулане 22. 01.1879. – најтежи пораз Британаца у Англо-Зулу Рату</a:t>
            </a:r>
          </a:p>
        </p:txBody>
      </p:sp>
    </p:spTree>
  </p:cSld>
  <p:clrMapOvr>
    <a:masterClrMapping/>
  </p:clrMapOvr>
  <p:transition>
    <p:spli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 Box 63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638" name="Text Box 638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39" name="Picture 6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21187" y="0"/>
            <a:ext cx="4722812" cy="61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Text Box 641"/>
          <p:cNvSpPr>
            <a:spLocks/>
          </p:cNvSpPr>
          <p:nvPr/>
        </p:nvSpPr>
        <p:spPr>
          <a:xfrm>
            <a:off x="4427537" y="6165850"/>
            <a:ext cx="4716462" cy="523875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indent="0" marL="0"/>
            <a:r>
              <a:rPr b="1" dirty="0" lang="en-US" smtClean="0" sz="1400"/>
              <a:t>Нелсон Мендела (1918-2013)</a:t>
            </a:r>
            <a:r>
              <a:rPr dirty="0" lang="en-US" smtClean="0"/>
              <a:t> </a:t>
            </a:r>
            <a:r>
              <a:rPr b="1" dirty="0" lang="en-US" smtClean="0" sz="1400"/>
              <a:t>први црнац  председник (мај 1994. - јун 1999)</a:t>
            </a:r>
            <a:r>
              <a:rPr dirty="0" lang="en-US" smtClean="0" sz="1400"/>
              <a:t> </a:t>
            </a:r>
          </a:p>
        </p:txBody>
      </p:sp>
      <p:pic>
        <p:nvPicPr>
          <p:cNvPr id="642" name="Picture 64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76250"/>
            <a:ext cx="3751262" cy="5545137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Text Box 644"/>
          <p:cNvSpPr>
            <a:spLocks/>
          </p:cNvSpPr>
          <p:nvPr/>
        </p:nvSpPr>
        <p:spPr>
          <a:xfrm>
            <a:off x="0" y="6092825"/>
            <a:ext cx="4230687" cy="523875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lang="en-US" smtClean="0" sz="1400"/>
              <a:t>Фредерик Вилем де Клер (1936-) – последњи </a:t>
            </a:r>
          </a:p>
          <a:p>
            <a:pPr indent="0" marL="0"/>
            <a:r>
              <a:rPr b="1" dirty="0" lang="en-US" smtClean="0" sz="1400"/>
              <a:t>председник беле већине у ЈАР 1989-1994. </a:t>
            </a:r>
          </a:p>
        </p:txBody>
      </p:sp>
    </p:spTree>
  </p:cSld>
  <p:clrMapOvr>
    <a:masterClrMapping/>
  </p:clrMapOvr>
  <p:transition>
    <p:spli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 Box 645"/>
          <p:cNvSpPr>
            <a:spLocks/>
          </p:cNvSpPr>
          <p:nvPr/>
        </p:nvSpPr>
        <p:spPr>
          <a:xfrm>
            <a:off x="0" y="25860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646" name="Text Box 646"/>
          <p:cNvSpPr>
            <a:spLocks/>
          </p:cNvSpPr>
          <p:nvPr/>
        </p:nvSpPr>
        <p:spPr>
          <a:xfrm>
            <a:off x="3857625" y="6286500"/>
            <a:ext cx="1624012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Јоханезбург</a:t>
            </a:r>
          </a:p>
        </p:txBody>
      </p:sp>
      <p:pic>
        <p:nvPicPr>
          <p:cNvPr id="647" name="Picture 6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" y="0"/>
            <a:ext cx="8477250" cy="635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40187" y="0"/>
            <a:ext cx="5103812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Picture 16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190875"/>
            <a:ext cx="5500687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Text Box 170"/>
          <p:cNvSpPr>
            <a:spLocks/>
          </p:cNvSpPr>
          <p:nvPr/>
        </p:nvSpPr>
        <p:spPr>
          <a:xfrm>
            <a:off x="5572125" y="4643437"/>
            <a:ext cx="3571875" cy="8302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Део басена Калахари (пустиња 900.000 km², с басеном око </a:t>
            </a:r>
          </a:p>
          <a:p>
            <a:pPr indent="0" marL="0"/>
            <a:r>
              <a:rPr b="1" dirty="0" lang="en-US" smtClean="0" sz="1600"/>
              <a:t>пустиње 2,5 милиона km²)</a:t>
            </a:r>
          </a:p>
        </p:txBody>
      </p:sp>
      <p:pic>
        <p:nvPicPr>
          <p:cNvPr id="171" name="Picture 17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4043362" cy="30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 Box 64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650" name="Text Box 650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651" name="Picture 6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Text Box 653"/>
          <p:cNvSpPr txBox="1">
            <a:spLocks/>
          </p:cNvSpPr>
          <p:nvPr/>
        </p:nvSpPr>
        <p:spPr>
          <a:xfrm>
            <a:off x="3357562" y="6488112"/>
            <a:ext cx="42116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Јоханезбург – стари део уз рудник </a:t>
            </a:r>
          </a:p>
        </p:txBody>
      </p:sp>
    </p:spTree>
  </p:cSld>
  <p:clrMapOvr>
    <a:masterClrMapping/>
  </p:clrMapOvr>
  <p:transition>
    <p:spli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 Box 65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655" name="Text Box 655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56" name="Picture 6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11346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Text Box 658"/>
          <p:cNvSpPr>
            <a:spLocks/>
          </p:cNvSpPr>
          <p:nvPr/>
        </p:nvSpPr>
        <p:spPr>
          <a:xfrm>
            <a:off x="4032250" y="6259512"/>
            <a:ext cx="915987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Совето</a:t>
            </a:r>
          </a:p>
        </p:txBody>
      </p:sp>
    </p:spTree>
  </p:cSld>
  <p:clrMapOvr>
    <a:masterClrMapping/>
  </p:clrMapOvr>
  <p:transition>
    <p:spli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 Box 659"/>
          <p:cNvSpPr>
            <a:spLocks/>
          </p:cNvSpPr>
          <p:nvPr/>
        </p:nvSpPr>
        <p:spPr>
          <a:xfrm>
            <a:off x="0" y="225266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660" name="Text Box 660"/>
          <p:cNvSpPr>
            <a:spLocks/>
          </p:cNvSpPr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661" name="Picture 6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140200" y="3105150"/>
            <a:ext cx="5003800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Picture 66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11637" y="-215900"/>
            <a:ext cx="4932362" cy="329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Picture 66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4140200" cy="310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Picture 66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-541337" y="3278187"/>
            <a:ext cx="4772025" cy="357981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Text Box 669"/>
          <p:cNvSpPr>
            <a:spLocks/>
          </p:cNvSpPr>
          <p:nvPr/>
        </p:nvSpPr>
        <p:spPr>
          <a:xfrm>
            <a:off x="3257550" y="3092450"/>
            <a:ext cx="915987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Совето</a:t>
            </a:r>
          </a:p>
        </p:txBody>
      </p:sp>
    </p:spTree>
  </p:cSld>
  <p:clrMapOvr>
    <a:masterClrMapping/>
  </p:clrMapOvr>
  <p:transition>
    <p:spli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ext Box 670"/>
          <p:cNvSpPr>
            <a:spLocks/>
          </p:cNvSpPr>
          <p:nvPr/>
        </p:nvSpPr>
        <p:spPr>
          <a:xfrm>
            <a:off x="6334125" y="476250"/>
            <a:ext cx="2809875" cy="73025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lang="en-US" smtClean="0" sz="1400"/>
              <a:t>Преторија – један од три </a:t>
            </a:r>
          </a:p>
          <a:p>
            <a:pPr indent="0" marL="0"/>
            <a:r>
              <a:rPr b="1" dirty="0" lang="en-US" smtClean="0" sz="1400"/>
              <a:t>главна града - извршна власт</a:t>
            </a:r>
          </a:p>
          <a:p>
            <a:pPr indent="0" marL="0"/>
            <a:r>
              <a:rPr b="1" dirty="0" lang="en-US" smtClean="0" sz="1400"/>
              <a:t>“Ђакаранда град” </a:t>
            </a:r>
          </a:p>
        </p:txBody>
      </p:sp>
      <p:pic>
        <p:nvPicPr>
          <p:cNvPr id="671" name="Picture 6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6372225" cy="35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Picture 673"/>
          <p:cNvPicPr>
            <a:picLocks noChangeAspect="1"/>
          </p:cNvPicPr>
          <p:nvPr/>
        </p:nvPicPr>
        <p:blipFill>
          <a:blip r:embed="rId3"/>
          <a:srcRect b="0" l="0" r="0" t="0"/>
          <a:stretch/>
        </p:blipFill>
        <p:spPr>
          <a:xfrm>
            <a:off x="5141912" y="2276475"/>
            <a:ext cx="4002087" cy="45815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75" name="Picture 67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402012"/>
            <a:ext cx="4932362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 Box 67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678" name="Text Box 67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679" name="Picture 679"/>
          <p:cNvPicPr>
            <a:picLocks noChangeAspect="1"/>
          </p:cNvPicPr>
          <p:nvPr/>
        </p:nvPicPr>
        <p:blipFill>
          <a:blip r:embed="rId2"/>
          <a:srcRect l="15115" r="4588"/>
          <a:stretch/>
        </p:blipFill>
        <p:spPr>
          <a:xfrm>
            <a:off x="0" y="0"/>
            <a:ext cx="5000625" cy="40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Text Box 681"/>
          <p:cNvSpPr txBox="1">
            <a:spLocks/>
          </p:cNvSpPr>
          <p:nvPr/>
        </p:nvSpPr>
        <p:spPr>
          <a:xfrm>
            <a:off x="2357437" y="0"/>
            <a:ext cx="2700337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Плави дијамант 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29,6 карата из рудника 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Кулинан код Преторије</a:t>
            </a:r>
          </a:p>
        </p:txBody>
      </p:sp>
      <p:pic>
        <p:nvPicPr>
          <p:cNvPr id="682" name="Picture 682"/>
          <p:cNvPicPr>
            <a:picLocks noChangeAspect="1"/>
          </p:cNvPicPr>
          <p:nvPr/>
        </p:nvPicPr>
        <p:blipFill>
          <a:blip r:embed="rId3"/>
          <a:srcRect t="10909"/>
          <a:stretch/>
        </p:blipFill>
        <p:spPr>
          <a:xfrm>
            <a:off x="2882900" y="3214687"/>
            <a:ext cx="6261100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Text Box 684"/>
          <p:cNvSpPr txBox="1">
            <a:spLocks/>
          </p:cNvSpPr>
          <p:nvPr/>
        </p:nvSpPr>
        <p:spPr>
          <a:xfrm>
            <a:off x="4357687" y="3286125"/>
            <a:ext cx="4400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Преторија – Зграда уједињења - Влада</a:t>
            </a:r>
          </a:p>
        </p:txBody>
      </p:sp>
    </p:spTree>
  </p:cSld>
  <p:clrMapOvr>
    <a:masterClrMapping/>
  </p:clrMapOvr>
  <p:transition>
    <p:spli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 Box 685"/>
          <p:cNvSpPr>
            <a:spLocks/>
          </p:cNvSpPr>
          <p:nvPr/>
        </p:nvSpPr>
        <p:spPr>
          <a:xfrm>
            <a:off x="0" y="25431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686" name="Text Box 686"/>
          <p:cNvSpPr>
            <a:spLocks/>
          </p:cNvSpPr>
          <p:nvPr/>
        </p:nvSpPr>
        <p:spPr>
          <a:xfrm>
            <a:off x="0" y="3571875"/>
            <a:ext cx="9205912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/>
              <a:t>Кејптаун</a:t>
            </a:r>
            <a:r>
              <a:rPr dirty="0" lang="en-US" smtClean="0" sz="2000"/>
              <a:t> </a:t>
            </a:r>
            <a:r>
              <a:rPr b="1" dirty="0" lang="en-US" smtClean="0" sz="1600"/>
              <a:t>(1652. основ. Холанђани)</a:t>
            </a:r>
            <a:r>
              <a:rPr dirty="0" lang="en-US" smtClean="0" sz="1600"/>
              <a:t> </a:t>
            </a:r>
            <a:r>
              <a:rPr dirty="0" lang="en-US" smtClean="0" sz="2000"/>
              <a:t>– </a:t>
            </a:r>
            <a:r>
              <a:rPr b="1" dirty="0" lang="en-US" smtClean="0" sz="1600"/>
              <a:t>један од три главна града – законодавна власт</a:t>
            </a:r>
          </a:p>
        </p:txBody>
      </p:sp>
      <p:pic>
        <p:nvPicPr>
          <p:cNvPr id="687" name="Picture 6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Picture 689"/>
          <p:cNvPicPr>
            <a:picLocks noChangeAspect="1"/>
          </p:cNvPicPr>
          <p:nvPr/>
        </p:nvPicPr>
        <p:blipFill>
          <a:blip r:embed="rId3"/>
          <a:srcRect l="4410" r="1518"/>
          <a:stretch/>
        </p:blipFill>
        <p:spPr>
          <a:xfrm>
            <a:off x="0" y="4286250"/>
            <a:ext cx="9144000" cy="192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Picture 69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51375" y="147637"/>
            <a:ext cx="4492625" cy="299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 Box 69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694" name="Text Box 694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695" name="Picture 6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95837" y="3709987"/>
            <a:ext cx="4562475" cy="314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Picture 697"/>
          <p:cNvPicPr>
            <a:picLocks noChangeAspect="1"/>
          </p:cNvPicPr>
          <p:nvPr/>
        </p:nvPicPr>
        <p:blipFill>
          <a:blip r:embed="rId3"/>
          <a:srcRect t="7304"/>
          <a:stretch/>
        </p:blipFill>
        <p:spPr>
          <a:xfrm>
            <a:off x="0" y="0"/>
            <a:ext cx="5214937" cy="36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Text Box 699"/>
          <p:cNvSpPr txBox="1">
            <a:spLocks/>
          </p:cNvSpPr>
          <p:nvPr/>
        </p:nvSpPr>
        <p:spPr>
          <a:xfrm>
            <a:off x="714375" y="0"/>
            <a:ext cx="4117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Кејптаун – Национална скупштина</a:t>
            </a:r>
          </a:p>
        </p:txBody>
      </p:sp>
      <p:pic>
        <p:nvPicPr>
          <p:cNvPr id="700" name="Picture 70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821112"/>
            <a:ext cx="4786312" cy="303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Picture 702"/>
          <p:cNvPicPr>
            <a:picLocks noChangeAspect="1"/>
          </p:cNvPicPr>
          <p:nvPr/>
        </p:nvPicPr>
        <p:blipFill>
          <a:blip r:embed="rId5"/>
          <a:srcRect r="16951"/>
          <a:stretch/>
        </p:blipFill>
        <p:spPr>
          <a:xfrm>
            <a:off x="5294312" y="0"/>
            <a:ext cx="4008437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 Box 70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05" name="Text Box 705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706" name="Picture 7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Text Box 708"/>
          <p:cNvSpPr txBox="1">
            <a:spLocks/>
          </p:cNvSpPr>
          <p:nvPr/>
        </p:nvSpPr>
        <p:spPr>
          <a:xfrm>
            <a:off x="142875" y="0"/>
            <a:ext cx="5810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Зебре у Резервату природе Кеберг код Кејптауна</a:t>
            </a:r>
          </a:p>
        </p:txBody>
      </p:sp>
    </p:spTree>
  </p:cSld>
  <p:clrMapOvr>
    <a:masterClrMapping/>
  </p:clrMapOvr>
  <p:transition>
    <p:spli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 Box 70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10" name="Text Box 710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1" name="Picture 7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3812"/>
            <a:ext cx="9144000" cy="606583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Text Box 713"/>
          <p:cNvSpPr>
            <a:spLocks/>
          </p:cNvSpPr>
          <p:nvPr/>
        </p:nvSpPr>
        <p:spPr>
          <a:xfrm>
            <a:off x="3929062" y="6332537"/>
            <a:ext cx="925512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Дурбан</a:t>
            </a:r>
          </a:p>
        </p:txBody>
      </p:sp>
    </p:spTree>
  </p:cSld>
  <p:clrMapOvr>
    <a:masterClrMapping/>
  </p:clrMapOvr>
  <p:transition>
    <p:spli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 Box 71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15" name="Text Box 715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6" name="Picture 7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88912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Text Box 718"/>
          <p:cNvSpPr>
            <a:spLocks/>
          </p:cNvSpPr>
          <p:nvPr/>
        </p:nvSpPr>
        <p:spPr>
          <a:xfrm>
            <a:off x="1406525" y="6235700"/>
            <a:ext cx="56816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Порт Елизабет са стадионом “Нелсон Мендела”</a:t>
            </a:r>
          </a:p>
        </p:txBody>
      </p:sp>
    </p:spTree>
  </p:cSld>
  <p:clrMapOvr>
    <a:masterClrMapping/>
  </p:clrMapOvr>
  <p:transition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173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74" name="Text Box 174"/>
          <p:cNvSpPr>
            <a:spLocks/>
          </p:cNvSpPr>
          <p:nvPr>
            <p:ph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75" name="Picture 1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Text Box 177"/>
          <p:cNvSpPr txBox="1">
            <a:spLocks/>
          </p:cNvSpPr>
          <p:nvPr/>
        </p:nvSpPr>
        <p:spPr>
          <a:xfrm>
            <a:off x="3571875" y="357187"/>
            <a:ext cx="25923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66FF33"/>
                </a:solidFill>
              </a:rPr>
              <a:t>Калахари у Боцвани </a:t>
            </a:r>
          </a:p>
        </p:txBody>
      </p:sp>
    </p:spTree>
  </p:cSld>
  <p:clrMapOvr>
    <a:masterClrMapping/>
  </p:clrMapOvr>
  <p:transition>
    <p:spli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ext Box 71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20" name="Text Box 720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1" name="Picture 7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39237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Text Box 723"/>
          <p:cNvSpPr>
            <a:spLocks/>
          </p:cNvSpPr>
          <p:nvPr/>
        </p:nvSpPr>
        <p:spPr>
          <a:xfrm>
            <a:off x="179387" y="0"/>
            <a:ext cx="8815387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Питермарцибург – административни центар покрајине Квазулу-Натал – Градска кућа</a:t>
            </a:r>
          </a:p>
        </p:txBody>
      </p:sp>
    </p:spTree>
  </p:cSld>
  <p:clrMapOvr>
    <a:masterClrMapping/>
  </p:clrMapOvr>
  <p:transition>
    <p:spli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ext Box 724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25" name="Text Box 725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6" name="Picture 7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-242887"/>
            <a:ext cx="8820150" cy="66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Text Box 728"/>
          <p:cNvSpPr>
            <a:spLocks/>
          </p:cNvSpPr>
          <p:nvPr/>
        </p:nvSpPr>
        <p:spPr>
          <a:xfrm>
            <a:off x="303212" y="6340475"/>
            <a:ext cx="9031287" cy="523875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lang="en-US" smtClean="0" sz="1400"/>
              <a:t>Блумфонтејн на 1395 м – главни град Слободне Државе - један од три главна града ЈАР, </a:t>
            </a:r>
          </a:p>
          <a:p>
            <a:pPr indent="0" marL="0"/>
            <a:r>
              <a:rPr b="1" dirty="0" lang="en-US" smtClean="0" sz="1400"/>
              <a:t>у којем је седиште судске власти – 1892. овде рођен Џ.Р.Р. Толкин аутор дела Господар прстенова.</a:t>
            </a:r>
            <a:r>
              <a:rPr dirty="0" lang="en-US" smtClean="0" sz="1400"/>
              <a:t> </a:t>
            </a:r>
          </a:p>
        </p:txBody>
      </p:sp>
    </p:spTree>
  </p:cSld>
  <p:clrMapOvr>
    <a:masterClrMapping/>
  </p:clrMapOvr>
  <p:transition>
    <p:spli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ext Box 729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30" name="Text Box 730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731" name="Text Box 731"/>
          <p:cNvSpPr txBox="1">
            <a:spLocks/>
          </p:cNvSpPr>
          <p:nvPr/>
        </p:nvSpPr>
        <p:spPr>
          <a:xfrm>
            <a:off x="2465387" y="6308725"/>
            <a:ext cx="3656012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Велика рупа (Big Hole) - Кимберли</a:t>
            </a:r>
          </a:p>
        </p:txBody>
      </p:sp>
      <p:pic>
        <p:nvPicPr>
          <p:cNvPr id="732" name="Picture 73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0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 Box 734"/>
          <p:cNvSpPr>
            <a:spLocks/>
          </p:cNvSpPr>
          <p:nvPr/>
        </p:nvSpPr>
        <p:spPr>
          <a:xfrm>
            <a:off x="0" y="252888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735" name="Picture 7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4212" y="1052512"/>
            <a:ext cx="8172450" cy="545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Text Box 737"/>
          <p:cNvSpPr>
            <a:spLocks/>
          </p:cNvSpPr>
          <p:nvPr/>
        </p:nvSpPr>
        <p:spPr>
          <a:xfrm>
            <a:off x="2722562" y="331787"/>
            <a:ext cx="35067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Североисточна обала - Балито</a:t>
            </a:r>
          </a:p>
        </p:txBody>
      </p:sp>
    </p:spTree>
  </p:cSld>
  <p:clrMapOvr>
    <a:masterClrMapping/>
  </p:clrMapOvr>
  <p:transition>
    <p:spli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 Box 738"/>
          <p:cNvSpPr>
            <a:spLocks/>
          </p:cNvSpPr>
          <p:nvPr/>
        </p:nvSpPr>
        <p:spPr>
          <a:xfrm>
            <a:off x="0" y="25098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739" name="Picture 7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908050"/>
            <a:ext cx="6049962" cy="4491037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Text Box 741"/>
          <p:cNvSpPr>
            <a:spLocks/>
          </p:cNvSpPr>
          <p:nvPr/>
        </p:nvSpPr>
        <p:spPr>
          <a:xfrm>
            <a:off x="1939925" y="284162"/>
            <a:ext cx="5503862" cy="3365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Обала уз Индијски океан – корали уз Содвана обалу</a:t>
            </a:r>
          </a:p>
        </p:txBody>
      </p:sp>
    </p:spTree>
  </p:cSld>
  <p:clrMapOvr>
    <a:masterClrMapping/>
  </p:clrMapOvr>
  <p:transition>
    <p:spli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Box 742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43" name="Text Box 743"/>
          <p:cNvSpPr>
            <a:spLocks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44" name="Picture 7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6096000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Picture 74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905250" y="2914650"/>
            <a:ext cx="523875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748"/>
          <p:cNvPicPr>
            <a:picLocks noChangeAspect="1"/>
          </p:cNvPicPr>
          <p:nvPr/>
        </p:nvPicPr>
        <p:blipFill>
          <a:blip r:embed="rId2"/>
          <a:srcRect b="3125" l="2568" t="11458"/>
          <a:stretch/>
        </p:blipFill>
        <p:spPr>
          <a:xfrm>
            <a:off x="2786062" y="-11112"/>
            <a:ext cx="6357937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Text Box 750"/>
          <p:cNvSpPr>
            <a:spLocks/>
          </p:cNvSpPr>
          <p:nvPr/>
        </p:nvSpPr>
        <p:spPr>
          <a:xfrm>
            <a:off x="0" y="1214437"/>
            <a:ext cx="3357562" cy="41544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FF0000"/>
                </a:solidFill>
              </a:rPr>
              <a:t>Ровос воз </a:t>
            </a:r>
          </a:p>
          <a:p>
            <a:pPr indent="0" marL="0"/>
            <a:r>
              <a:rPr b="1" dirty="0" lang="en-US" smtClean="0" sz="1600"/>
              <a:t>Ровос воз је у власништву компаније</a:t>
            </a:r>
          </a:p>
          <a:p>
            <a:pPr indent="0" marL="0"/>
            <a:r>
              <a:rPr b="1" dirty="0" lang="en-US" smtClean="0" sz="1600"/>
              <a:t>“Главни град парк станица” </a:t>
            </a:r>
          </a:p>
          <a:p>
            <a:pPr indent="0" marL="0"/>
            <a:r>
              <a:rPr b="1" dirty="0" lang="en-US" smtClean="0" sz="1600"/>
              <a:t>(Capital Park Station) </a:t>
            </a:r>
          </a:p>
          <a:p>
            <a:pPr indent="0" marL="0"/>
            <a:r>
              <a:rPr b="1" dirty="0" lang="en-US" smtClean="0" sz="1600"/>
              <a:t>из Преторије.</a:t>
            </a:r>
          </a:p>
          <a:p>
            <a:pPr indent="0" marL="0"/>
            <a:r>
              <a:rPr b="1" dirty="0" lang="en-US" smtClean="0" sz="1600"/>
              <a:t>У оквиру туристичких путовања организује се </a:t>
            </a:r>
          </a:p>
          <a:p>
            <a:pPr indent="0" marL="0"/>
            <a:r>
              <a:rPr b="1" dirty="0" lang="en-US" smtClean="0" sz="1600"/>
              <a:t>8 рута, а најважније су:</a:t>
            </a:r>
          </a:p>
          <a:p>
            <a:pPr indent="0" marL="0"/>
            <a:r>
              <a:rPr b="1" dirty="0" lang="en-US" smtClean="0" sz="1600"/>
              <a:t>Преторија – Кејптаун,</a:t>
            </a:r>
          </a:p>
          <a:p>
            <a:pPr indent="0" marL="0"/>
            <a:r>
              <a:rPr b="1" dirty="0" lang="en-US" smtClean="0" sz="1600"/>
              <a:t>Преторија -  Дурбан, </a:t>
            </a:r>
          </a:p>
          <a:p>
            <a:pPr indent="0" marL="0"/>
            <a:r>
              <a:rPr b="1" dirty="0" lang="en-US" smtClean="0" sz="1600"/>
              <a:t>Преторија - Викторијини вододпади,</a:t>
            </a:r>
          </a:p>
          <a:p>
            <a:pPr indent="0" marL="0"/>
            <a:r>
              <a:rPr b="1" dirty="0" lang="en-US" smtClean="0" sz="1600"/>
              <a:t>Кејптаун – Дар ес Салем и</a:t>
            </a:r>
          </a:p>
          <a:p>
            <a:pPr indent="0" marL="0"/>
            <a:r>
              <a:rPr b="1" dirty="0" lang="en-US" smtClean="0" sz="1600"/>
              <a:t>Преторија – Свакопмунд (Намибија).</a:t>
            </a:r>
          </a:p>
        </p:txBody>
      </p:sp>
    </p:spTree>
  </p:cSld>
  <p:clrMapOvr>
    <a:masterClrMapping/>
  </p:clrMapOvr>
  <p:transition>
    <p:spli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ext Box 751"/>
          <p:cNvSpPr>
            <a:spLocks/>
          </p:cNvSpPr>
          <p:nvPr/>
        </p:nvSpPr>
        <p:spPr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752" name="Text Box 752"/>
          <p:cNvSpPr>
            <a:spLocks/>
          </p:cNvSpPr>
          <p:nvPr/>
        </p:nvSpPr>
        <p:spPr>
          <a:xfrm>
            <a:off x="3500437" y="4929187"/>
            <a:ext cx="1430337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Ровос воз </a:t>
            </a:r>
          </a:p>
        </p:txBody>
      </p:sp>
      <p:pic>
        <p:nvPicPr>
          <p:cNvPr id="753" name="Picture 7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0" y="0"/>
            <a:ext cx="6300787" cy="3475037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Text Box 755"/>
          <p:cNvSpPr txBox="1">
            <a:spLocks/>
          </p:cNvSpPr>
          <p:nvPr/>
        </p:nvSpPr>
        <p:spPr>
          <a:xfrm>
            <a:off x="2428875" y="0"/>
            <a:ext cx="34718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Ровос воз на станици у Преторији </a:t>
            </a:r>
          </a:p>
        </p:txBody>
      </p:sp>
      <p:pic>
        <p:nvPicPr>
          <p:cNvPr id="756" name="Picture 756"/>
          <p:cNvPicPr>
            <a:picLocks noChangeAspect="1"/>
          </p:cNvPicPr>
          <p:nvPr/>
        </p:nvPicPr>
        <p:blipFill>
          <a:blip r:embed="rId3"/>
          <a:srcRect b="20950" t="4907"/>
          <a:stretch/>
        </p:blipFill>
        <p:spPr>
          <a:xfrm>
            <a:off x="1143000" y="3571875"/>
            <a:ext cx="6805612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ext Box 758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59" name="Text Box 759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760" name="Picture 7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819650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Picture 76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860925" y="0"/>
            <a:ext cx="4283075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Picture 76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85750" y="3633787"/>
            <a:ext cx="8596312" cy="3224212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Text Box 766"/>
          <p:cNvSpPr txBox="1">
            <a:spLocks/>
          </p:cNvSpPr>
          <p:nvPr/>
        </p:nvSpPr>
        <p:spPr>
          <a:xfrm>
            <a:off x="2143125" y="3286125"/>
            <a:ext cx="6321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Сунчани град једна од локација на Голф рути Ровос воза</a:t>
            </a:r>
          </a:p>
        </p:txBody>
      </p:sp>
    </p:spTree>
  </p:cSld>
  <p:clrMapOvr>
    <a:masterClrMapping/>
  </p:clrMapOvr>
  <p:transition>
    <p:spli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 Box 767"/>
          <p:cNvSpPr>
            <a:spLocks/>
          </p:cNvSpPr>
          <p:nvPr>
            <p:ph type="title"/>
          </p:nvPr>
        </p:nvSpPr>
        <p:spPr>
          <a:xfrm>
            <a:off x="457200" y="274637"/>
            <a:ext cx="7467600" cy="11430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768" name="Text Box 768"/>
          <p:cNvSpPr>
            <a:spLocks/>
          </p:cNvSpPr>
          <p:nvPr>
            <p:ph sz="quarter" type="obj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>
              <a:defRPr dirty="0" lang="en-US" smtClean="0" sz="1800"/>
            </a:lvl1pPr>
            <a:lvl2pPr>
              <a:defRPr dirty="0" lang="en-US" smtClean="0" sz="1700"/>
            </a:lvl2pPr>
            <a:lvl3pPr>
              <a:defRPr dirty="0" lang="en-US" smtClean="0" sz="1800"/>
            </a:lvl3pPr>
            <a:lvl4pPr>
              <a:defRPr dirty="0" lang="en-US" smtClean="0" sz="1600"/>
            </a:lvl4pPr>
            <a:lvl5pPr>
              <a:defRPr dirty="0" lang="en-US" smtClean="0" sz="1200"/>
            </a:lvl5pPr>
          </a:lstStyle>
          <a:p>
            <a:endParaRPr/>
          </a:p>
        </p:txBody>
      </p:sp>
      <p:pic>
        <p:nvPicPr>
          <p:cNvPr id="769" name="Picture 7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42937"/>
            <a:ext cx="9134475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Text Box 771"/>
          <p:cNvSpPr txBox="1">
            <a:spLocks/>
          </p:cNvSpPr>
          <p:nvPr/>
        </p:nvSpPr>
        <p:spPr>
          <a:xfrm>
            <a:off x="214312" y="285750"/>
            <a:ext cx="90090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Ровос воз – Голф рута: Сунчани Град – Преторија – Дурбан – Мпака - Преторија</a:t>
            </a:r>
          </a:p>
        </p:txBody>
      </p:sp>
    </p:spTree>
  </p:cSld>
  <p:clrMapOvr>
    <a:masterClrMapping/>
  </p:clrMapOvr>
  <p:transition>
    <p:split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FE8637"/>
      </a:accent4>
      <a:accent5>
        <a:srgbClr val="7598D9"/>
      </a:accent5>
      <a:accent6>
        <a:srgbClr val="FFFFFF"/>
      </a:accent6>
      <a:hlink>
        <a:srgbClr val="D2611C"/>
      </a:hlink>
      <a:folHlink>
        <a:srgbClr val="3B435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1189</Words>
  <Paragraphs>267</Paragraphs>
  <Slides>177</Slides>
  <Notes>1</Notes>
  <TotalTime>0</TotalTime>
  <HiddenSlides>0</HiddenSlides>
  <ScaleCrop>false</ScaleCrop>
  <HyperlinksChanged>false</HyperlinksChanged>
  <Application>Microsoft Office PowerPoint</Application>
  <PresentationFormat/>
</Properties>
</file>