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slide+xml" PartName="/ppt/slides/slide177.xml"/>
  <Override ContentType="application/vnd.openxmlformats-officedocument.presentationml.slide+xml" PartName="/ppt/slides/slide178.xml"/>
  <Override ContentType="application/vnd.openxmlformats-officedocument.presentationml.slide+xml" PartName="/ppt/slides/slide179.xml"/>
  <Override ContentType="application/vnd.openxmlformats-officedocument.presentationml.slide+xml" PartName="/ppt/slides/slide18.xml"/>
  <Override ContentType="application/vnd.openxmlformats-officedocument.presentationml.slide+xml" PartName="/ppt/slides/slide180.xml"/>
  <Override ContentType="application/vnd.openxmlformats-officedocument.presentationml.slide+xml" PartName="/ppt/slides/slide181.xml"/>
  <Override ContentType="application/vnd.openxmlformats-officedocument.presentationml.slide+xml" PartName="/ppt/slides/slide182.xml"/>
  <Override ContentType="application/vnd.openxmlformats-officedocument.presentationml.slide+xml" PartName="/ppt/slides/slide183.xml"/>
  <Override ContentType="application/vnd.openxmlformats-officedocument.presentationml.slide+xml" PartName="/ppt/slides/slide184.xml"/>
  <Override ContentType="application/vnd.openxmlformats-officedocument.presentationml.slide+xml" PartName="/ppt/slides/slide185.xml"/>
  <Override ContentType="application/vnd.openxmlformats-officedocument.presentationml.slide+xml" PartName="/ppt/slides/slide186.xml"/>
  <Override ContentType="application/vnd.openxmlformats-officedocument.presentationml.slide+xml" PartName="/ppt/slides/slide187.xml"/>
  <Override ContentType="application/vnd.openxmlformats-officedocument.presentationml.slide+xml" PartName="/ppt/slides/slide188.xml"/>
  <Override ContentType="application/vnd.openxmlformats-officedocument.presentationml.slide+xml" PartName="/ppt/slides/slide189.xml"/>
  <Override ContentType="application/vnd.openxmlformats-officedocument.presentationml.slide+xml" PartName="/ppt/slides/slide19.xml"/>
  <Override ContentType="application/vnd.openxmlformats-officedocument.presentationml.slide+xml" PartName="/ppt/slides/slide190.xml"/>
  <Override ContentType="application/vnd.openxmlformats-officedocument.presentationml.slide+xml" PartName="/ppt/slides/slide191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1800" u="none">
        <a:solidFill>
          <a:schemeClr val="tx1"/>
        </a:solidFill>
        <a:latin charset="0" typeface="Arial"/>
        <a:ea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7"/>
    <p:restoredTop sz="94669"/>
  </p:normalViewPr>
</p:viewPr>
</file>

<file path=ppt/_rels/presentation.xml.rels><?xml version="1.0" encoding="UTF-8" standalone="yes"?><Relationships xmlns="http://schemas.openxmlformats.org/package/2006/relationships"><Relationship Id="rId196" Target="slides/slide191.xml" Type="http://schemas.openxmlformats.org/officeDocument/2006/relationships/slide"/><Relationship Id="rId195" Target="slides/slide190.xml" Type="http://schemas.openxmlformats.org/officeDocument/2006/relationships/slide"/><Relationship Id="rId194" Target="slides/slide189.xml" Type="http://schemas.openxmlformats.org/officeDocument/2006/relationships/slide"/><Relationship Id="rId193" Target="slides/slide188.xml" Type="http://schemas.openxmlformats.org/officeDocument/2006/relationships/slide"/><Relationship Id="rId192" Target="slides/slide187.xml" Type="http://schemas.openxmlformats.org/officeDocument/2006/relationships/slide"/><Relationship Id="rId191" Target="slides/slide186.xml" Type="http://schemas.openxmlformats.org/officeDocument/2006/relationships/slide"/><Relationship Id="rId190" Target="slides/slide185.xml" Type="http://schemas.openxmlformats.org/officeDocument/2006/relationships/slide"/><Relationship Id="rId189" Target="slides/slide184.xml" Type="http://schemas.openxmlformats.org/officeDocument/2006/relationships/slide"/><Relationship Id="rId188" Target="slides/slide183.xml" Type="http://schemas.openxmlformats.org/officeDocument/2006/relationships/slide"/><Relationship Id="rId187" Target="slides/slide182.xml" Type="http://schemas.openxmlformats.org/officeDocument/2006/relationships/slide"/><Relationship Id="rId186" Target="slides/slide181.xml" Type="http://schemas.openxmlformats.org/officeDocument/2006/relationships/slide"/><Relationship Id="rId185" Target="slides/slide180.xml" Type="http://schemas.openxmlformats.org/officeDocument/2006/relationships/slide"/><Relationship Id="rId184" Target="slides/slide179.xml" Type="http://schemas.openxmlformats.org/officeDocument/2006/relationships/slide"/><Relationship Id="rId183" Target="slides/slide178.xml" Type="http://schemas.openxmlformats.org/officeDocument/2006/relationships/slide"/><Relationship Id="rId182" Target="slides/slide177.xml" Type="http://schemas.openxmlformats.org/officeDocument/2006/relationships/slide"/><Relationship Id="rId181" Target="slides/slide176.xml" Type="http://schemas.openxmlformats.org/officeDocument/2006/relationships/slide"/><Relationship Id="rId180" Target="slides/slide175.xml" Type="http://schemas.openxmlformats.org/officeDocument/2006/relationships/slide"/><Relationship Id="rId176" Target="slides/slide171.xml" Type="http://schemas.openxmlformats.org/officeDocument/2006/relationships/slide"/><Relationship Id="rId175" Target="slides/slide170.xml" Type="http://schemas.openxmlformats.org/officeDocument/2006/relationships/slide"/><Relationship Id="rId174" Target="slides/slide169.xml" Type="http://schemas.openxmlformats.org/officeDocument/2006/relationships/slide"/><Relationship Id="rId173" Target="slides/slide168.xml" Type="http://schemas.openxmlformats.org/officeDocument/2006/relationships/slide"/><Relationship Id="rId172" Target="slides/slide167.xml" Type="http://schemas.openxmlformats.org/officeDocument/2006/relationships/slide"/><Relationship Id="rId171" Target="slides/slide166.xml" Type="http://schemas.openxmlformats.org/officeDocument/2006/relationships/slide"/><Relationship Id="rId170" Target="slides/slide165.xml" Type="http://schemas.openxmlformats.org/officeDocument/2006/relationships/slide"/><Relationship Id="rId166" Target="slides/slide161.xml" Type="http://schemas.openxmlformats.org/officeDocument/2006/relationships/slide"/><Relationship Id="rId165" Target="slides/slide160.xml" Type="http://schemas.openxmlformats.org/officeDocument/2006/relationships/slide"/><Relationship Id="rId164" Target="slides/slide159.xml" Type="http://schemas.openxmlformats.org/officeDocument/2006/relationships/slide"/><Relationship Id="rId163" Target="slides/slide158.xml" Type="http://schemas.openxmlformats.org/officeDocument/2006/relationships/slide"/><Relationship Id="rId162" Target="slides/slide157.xml" Type="http://schemas.openxmlformats.org/officeDocument/2006/relationships/slide"/><Relationship Id="rId161" Target="slides/slide156.xml" Type="http://schemas.openxmlformats.org/officeDocument/2006/relationships/slide"/><Relationship Id="rId160" Target="slides/slide155.xml" Type="http://schemas.openxmlformats.org/officeDocument/2006/relationships/slide"/><Relationship Id="rId156" Target="slides/slide151.xml" Type="http://schemas.openxmlformats.org/officeDocument/2006/relationships/slide"/><Relationship Id="rId155" Target="slides/slide150.xml" Type="http://schemas.openxmlformats.org/officeDocument/2006/relationships/slide"/><Relationship Id="rId154" Target="slides/slide149.xml" Type="http://schemas.openxmlformats.org/officeDocument/2006/relationships/slide"/><Relationship Id="rId153" Target="slides/slide148.xml" Type="http://schemas.openxmlformats.org/officeDocument/2006/relationships/slide"/><Relationship Id="rId152" Target="slides/slide147.xml" Type="http://schemas.openxmlformats.org/officeDocument/2006/relationships/slide"/><Relationship Id="rId151" Target="slides/slide146.xml" Type="http://schemas.openxmlformats.org/officeDocument/2006/relationships/slide"/><Relationship Id="rId150" Target="slides/slide145.xml" Type="http://schemas.openxmlformats.org/officeDocument/2006/relationships/slide"/><Relationship Id="rId146" Target="slides/slide141.xml" Type="http://schemas.openxmlformats.org/officeDocument/2006/relationships/slide"/><Relationship Id="rId145" Target="slides/slide140.xml" Type="http://schemas.openxmlformats.org/officeDocument/2006/relationships/slide"/><Relationship Id="rId144" Target="slides/slide139.xml" Type="http://schemas.openxmlformats.org/officeDocument/2006/relationships/slide"/><Relationship Id="rId143" Target="slides/slide138.xml" Type="http://schemas.openxmlformats.org/officeDocument/2006/relationships/slide"/><Relationship Id="rId142" Target="slides/slide137.xml" Type="http://schemas.openxmlformats.org/officeDocument/2006/relationships/slide"/><Relationship Id="rId141" Target="slides/slide136.xml" Type="http://schemas.openxmlformats.org/officeDocument/2006/relationships/slide"/><Relationship Id="rId140" Target="slides/slide135.xml" Type="http://schemas.openxmlformats.org/officeDocument/2006/relationships/slide"/><Relationship Id="rId136" Target="slides/slide131.xml" Type="http://schemas.openxmlformats.org/officeDocument/2006/relationships/slide"/><Relationship Id="rId135" Target="slides/slide130.xml" Type="http://schemas.openxmlformats.org/officeDocument/2006/relationships/slide"/><Relationship Id="rId134" Target="slides/slide129.xml" Type="http://schemas.openxmlformats.org/officeDocument/2006/relationships/slide"/><Relationship Id="rId133" Target="slides/slide128.xml" Type="http://schemas.openxmlformats.org/officeDocument/2006/relationships/slide"/><Relationship Id="rId132" Target="slides/slide127.xml" Type="http://schemas.openxmlformats.org/officeDocument/2006/relationships/slide"/><Relationship Id="rId131" Target="slides/slide126.xml" Type="http://schemas.openxmlformats.org/officeDocument/2006/relationships/slide"/><Relationship Id="rId130" Target="slides/slide125.xml" Type="http://schemas.openxmlformats.org/officeDocument/2006/relationships/slide"/><Relationship Id="rId126" Target="slides/slide121.xml" Type="http://schemas.openxmlformats.org/officeDocument/2006/relationships/slide"/><Relationship Id="rId125" Target="slides/slide120.xml" Type="http://schemas.openxmlformats.org/officeDocument/2006/relationships/slide"/><Relationship Id="rId124" Target="slides/slide119.xml" Type="http://schemas.openxmlformats.org/officeDocument/2006/relationships/slide"/><Relationship Id="rId123" Target="slides/slide118.xml" Type="http://schemas.openxmlformats.org/officeDocument/2006/relationships/slide"/><Relationship Id="rId122" Target="slides/slide117.xml" Type="http://schemas.openxmlformats.org/officeDocument/2006/relationships/slide"/><Relationship Id="rId121" Target="slides/slide116.xml" Type="http://schemas.openxmlformats.org/officeDocument/2006/relationships/slide"/><Relationship Id="rId120" Target="slides/slide115.xml" Type="http://schemas.openxmlformats.org/officeDocument/2006/relationships/slide"/><Relationship Id="rId116" Target="slides/slide111.xml" Type="http://schemas.openxmlformats.org/officeDocument/2006/relationships/slide"/><Relationship Id="rId106" Target="slides/slide101.xml" Type="http://schemas.openxmlformats.org/officeDocument/2006/relationships/slide"/><Relationship Id="rId115" Target="slides/slide110.xml" Type="http://schemas.openxmlformats.org/officeDocument/2006/relationships/slide"/><Relationship Id="rId99" Target="slides/slide94.xml" Type="http://schemas.openxmlformats.org/officeDocument/2006/relationships/slide"/><Relationship Id="rId114" Target="slides/slide109.xml" Type="http://schemas.openxmlformats.org/officeDocument/2006/relationships/slide"/><Relationship Id="rId98" Target="slides/slide93.xml" Type="http://schemas.openxmlformats.org/officeDocument/2006/relationships/slide"/><Relationship Id="rId93" Target="slides/slide88.xml" Type="http://schemas.openxmlformats.org/officeDocument/2006/relationships/slide"/><Relationship Id="rId179" Target="slides/slide174.xml" Type="http://schemas.openxmlformats.org/officeDocument/2006/relationships/slide"/><Relationship Id="rId92" Target="slides/slide87.xml" Type="http://schemas.openxmlformats.org/officeDocument/2006/relationships/slide"/><Relationship Id="rId178" Target="slides/slide173.xml" Type="http://schemas.openxmlformats.org/officeDocument/2006/relationships/slide"/><Relationship Id="rId91" Target="slides/slide86.xml" Type="http://schemas.openxmlformats.org/officeDocument/2006/relationships/slide"/><Relationship Id="rId177" Target="slides/slide172.xml" Type="http://schemas.openxmlformats.org/officeDocument/2006/relationships/slide"/><Relationship Id="rId90" Target="slides/slide85.xml" Type="http://schemas.openxmlformats.org/officeDocument/2006/relationships/slide"/><Relationship Id="rId83" Target="slides/slide78.xml" Type="http://schemas.openxmlformats.org/officeDocument/2006/relationships/slide"/><Relationship Id="rId169" Target="slides/slide164.xml" Type="http://schemas.openxmlformats.org/officeDocument/2006/relationships/slide"/><Relationship Id="rId82" Target="slides/slide77.xml" Type="http://schemas.openxmlformats.org/officeDocument/2006/relationships/slide"/><Relationship Id="rId168" Target="slides/slide163.xml" Type="http://schemas.openxmlformats.org/officeDocument/2006/relationships/slide"/><Relationship Id="rId81" Target="slides/slide76.xml" Type="http://schemas.openxmlformats.org/officeDocument/2006/relationships/slide"/><Relationship Id="rId167" Target="slides/slide162.xml" Type="http://schemas.openxmlformats.org/officeDocument/2006/relationships/slide"/><Relationship Id="rId80" Target="slides/slide75.xml" Type="http://schemas.openxmlformats.org/officeDocument/2006/relationships/slide"/><Relationship Id="rId73" Target="slides/slide68.xml" Type="http://schemas.openxmlformats.org/officeDocument/2006/relationships/slide"/><Relationship Id="rId159" Target="slides/slide154.xml" Type="http://schemas.openxmlformats.org/officeDocument/2006/relationships/slide"/><Relationship Id="rId72" Target="slides/slide67.xml" Type="http://schemas.openxmlformats.org/officeDocument/2006/relationships/slide"/><Relationship Id="rId158" Target="slides/slide153.xml" Type="http://schemas.openxmlformats.org/officeDocument/2006/relationships/slide"/><Relationship Id="rId71" Target="slides/slide66.xml" Type="http://schemas.openxmlformats.org/officeDocument/2006/relationships/slide"/><Relationship Id="rId157" Target="slides/slide152.xml" Type="http://schemas.openxmlformats.org/officeDocument/2006/relationships/slide"/><Relationship Id="rId70" Target="slides/slide65.xml" Type="http://schemas.openxmlformats.org/officeDocument/2006/relationships/slide"/><Relationship Id="rId113" Target="slides/slide108.xml" Type="http://schemas.openxmlformats.org/officeDocument/2006/relationships/slide"/><Relationship Id="rId97" Target="slides/slide92.xml" Type="http://schemas.openxmlformats.org/officeDocument/2006/relationships/slide"/><Relationship Id="rId63" Target="slides/slide58.xml" Type="http://schemas.openxmlformats.org/officeDocument/2006/relationships/slide"/><Relationship Id="rId112" Target="slides/slide107.xml" Type="http://schemas.openxmlformats.org/officeDocument/2006/relationships/slide"/><Relationship Id="rId96" Target="slides/slide91.xml" Type="http://schemas.openxmlformats.org/officeDocument/2006/relationships/slide"/><Relationship Id="rId149" Target="slides/slide144.xml" Type="http://schemas.openxmlformats.org/officeDocument/2006/relationships/slide"/><Relationship Id="rId62" Target="slides/slide57.xml" Type="http://schemas.openxmlformats.org/officeDocument/2006/relationships/slide"/><Relationship Id="rId111" Target="slides/slide106.xml" Type="http://schemas.openxmlformats.org/officeDocument/2006/relationships/slide"/><Relationship Id="rId95" Target="slides/slide90.xml" Type="http://schemas.openxmlformats.org/officeDocument/2006/relationships/slide"/><Relationship Id="rId148" Target="slides/slide143.xml" Type="http://schemas.openxmlformats.org/officeDocument/2006/relationships/slide"/><Relationship Id="rId61" Target="slides/slide56.xml" Type="http://schemas.openxmlformats.org/officeDocument/2006/relationships/slide"/><Relationship Id="rId110" Target="slides/slide105.xml" Type="http://schemas.openxmlformats.org/officeDocument/2006/relationships/slide"/><Relationship Id="rId94" Target="slides/slide89.xml" Type="http://schemas.openxmlformats.org/officeDocument/2006/relationships/slide"/><Relationship Id="rId147" Target="slides/slide142.xml" Type="http://schemas.openxmlformats.org/officeDocument/2006/relationships/slide"/><Relationship Id="rId60" Target="slides/slide55.xml" Type="http://schemas.openxmlformats.org/officeDocument/2006/relationships/slide"/><Relationship Id="rId103" Target="slides/slide98.xml" Type="http://schemas.openxmlformats.org/officeDocument/2006/relationships/slide"/><Relationship Id="rId87" Target="slides/slide82.xml" Type="http://schemas.openxmlformats.org/officeDocument/2006/relationships/slide"/><Relationship Id="rId53" Target="slides/slide48.xml" Type="http://schemas.openxmlformats.org/officeDocument/2006/relationships/slide"/><Relationship Id="rId102" Target="slides/slide97.xml" Type="http://schemas.openxmlformats.org/officeDocument/2006/relationships/slide"/><Relationship Id="rId86" Target="slides/slide81.xml" Type="http://schemas.openxmlformats.org/officeDocument/2006/relationships/slide"/><Relationship Id="rId139" Target="slides/slide134.xml" Type="http://schemas.openxmlformats.org/officeDocument/2006/relationships/slide"/><Relationship Id="rId52" Target="slides/slide47.xml" Type="http://schemas.openxmlformats.org/officeDocument/2006/relationships/slide"/><Relationship Id="rId101" Target="slides/slide96.xml" Type="http://schemas.openxmlformats.org/officeDocument/2006/relationships/slide"/><Relationship Id="rId85" Target="slides/slide80.xml" Type="http://schemas.openxmlformats.org/officeDocument/2006/relationships/slide"/><Relationship Id="rId138" Target="slides/slide133.xml" Type="http://schemas.openxmlformats.org/officeDocument/2006/relationships/slide"/><Relationship Id="rId51" Target="slides/slide46.xml" Type="http://schemas.openxmlformats.org/officeDocument/2006/relationships/slide"/><Relationship Id="rId100" Target="slides/slide95.xml" Type="http://schemas.openxmlformats.org/officeDocument/2006/relationships/slide"/><Relationship Id="rId84" Target="slides/slide79.xml" Type="http://schemas.openxmlformats.org/officeDocument/2006/relationships/slide"/><Relationship Id="rId137" Target="slides/slide132.xml" Type="http://schemas.openxmlformats.org/officeDocument/2006/relationships/slide"/><Relationship Id="rId50" Target="slides/slide45.xml" Type="http://schemas.openxmlformats.org/officeDocument/2006/relationships/slide"/><Relationship Id="rId24" Target="slides/slide19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34.xml" Type="http://schemas.openxmlformats.org/officeDocument/2006/relationships/slide"/><Relationship Id="rId23" Target="slides/slide18.xml" Type="http://schemas.openxmlformats.org/officeDocument/2006/relationships/slide"/><Relationship Id="rId4" Target="tableStyles.xml" Type="http://schemas.openxmlformats.org/officeDocument/2006/relationships/tableStyles"/><Relationship Id="rId38" Target="slides/slide33.xml" Type="http://schemas.openxmlformats.org/officeDocument/2006/relationships/slide"/><Relationship Id="rId109" Target="slides/slide104.xml" Type="http://schemas.openxmlformats.org/officeDocument/2006/relationships/slide"/><Relationship Id="rId22" Target="slides/slide17.xml" Type="http://schemas.openxmlformats.org/officeDocument/2006/relationships/slide"/><Relationship Id="rId3" Target="presProps.xml" Type="http://schemas.openxmlformats.org/officeDocument/2006/relationships/presProps"/><Relationship Id="rId37" Target="slides/slide32.xml" Type="http://schemas.openxmlformats.org/officeDocument/2006/relationships/slide"/><Relationship Id="rId108" Target="slides/slide103.xml" Type="http://schemas.openxmlformats.org/officeDocument/2006/relationships/slide"/><Relationship Id="rId21" Target="slides/slide16.xml" Type="http://schemas.openxmlformats.org/officeDocument/2006/relationships/slide"/><Relationship Id="rId2" Target="viewProps.xml" Type="http://schemas.openxmlformats.org/officeDocument/2006/relationships/viewProps"/><Relationship Id="rId36" Target="slides/slide31.xml" Type="http://schemas.openxmlformats.org/officeDocument/2006/relationships/slide"/><Relationship Id="rId69" Target="slides/slide64.xml" Type="http://schemas.openxmlformats.org/officeDocument/2006/relationships/slide"/><Relationship Id="rId107" Target="slides/slide102.xml" Type="http://schemas.openxmlformats.org/officeDocument/2006/relationships/slide"/><Relationship Id="rId20" Target="slides/slide15.xml" Type="http://schemas.openxmlformats.org/officeDocument/2006/relationships/slide"/><Relationship Id="rId1" Target="theme/theme1.xml" Type="http://schemas.openxmlformats.org/officeDocument/2006/relationships/theme"/><Relationship Id="rId35" Target="slides/slide30.xml" Type="http://schemas.openxmlformats.org/officeDocument/2006/relationships/slide"/><Relationship Id="rId68" Target="slides/slide63.xml" Type="http://schemas.openxmlformats.org/officeDocument/2006/relationships/slide"/><Relationship Id="rId34" Target="slides/slide29.xml" Type="http://schemas.openxmlformats.org/officeDocument/2006/relationships/slide"/><Relationship Id="rId67" Target="slides/slide62.xml" Type="http://schemas.openxmlformats.org/officeDocument/2006/relationships/slide"/><Relationship Id="rId33" Target="slides/slide28.xml" Type="http://schemas.openxmlformats.org/officeDocument/2006/relationships/slide"/><Relationship Id="rId66" Target="slides/slide61.xml" Type="http://schemas.openxmlformats.org/officeDocument/2006/relationships/slide"/><Relationship Id="rId119" Target="slides/slide114.xml" Type="http://schemas.openxmlformats.org/officeDocument/2006/relationships/slide"/><Relationship Id="rId32" Target="slides/slide27.xml" Type="http://schemas.openxmlformats.org/officeDocument/2006/relationships/slide"/><Relationship Id="rId65" Target="slides/slide60.xml" Type="http://schemas.openxmlformats.org/officeDocument/2006/relationships/slide"/><Relationship Id="rId118" Target="slides/slide113.xml" Type="http://schemas.openxmlformats.org/officeDocument/2006/relationships/slide"/><Relationship Id="rId31" Target="slides/slide26.xml" Type="http://schemas.openxmlformats.org/officeDocument/2006/relationships/slide"/><Relationship Id="rId64" Target="slides/slide59.xml" Type="http://schemas.openxmlformats.org/officeDocument/2006/relationships/slide"/><Relationship Id="rId117" Target="slides/slide112.xml" Type="http://schemas.openxmlformats.org/officeDocument/2006/relationships/slide"/><Relationship Id="rId30" Target="slides/slide25.xml" Type="http://schemas.openxmlformats.org/officeDocument/2006/relationships/slide"/><Relationship Id="rId8" Target="slides/slide3.xml" Type="http://schemas.openxmlformats.org/officeDocument/2006/relationships/slide"/><Relationship Id="rId27" Target="slides/slide22.xml" Type="http://schemas.openxmlformats.org/officeDocument/2006/relationships/slide"/><Relationship Id="rId7" Target="slides/slide2.xml" Type="http://schemas.openxmlformats.org/officeDocument/2006/relationships/slide"/><Relationship Id="rId26" Target="slides/slide21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25" Target="slides/slide20.xml" Type="http://schemas.openxmlformats.org/officeDocument/2006/relationships/slide"/><Relationship Id="rId58" Target="slides/slide53.xml" Type="http://schemas.openxmlformats.org/officeDocument/2006/relationships/slide"/><Relationship Id="rId105" Target="slides/slide100.xml" Type="http://schemas.openxmlformats.org/officeDocument/2006/relationships/slide"/><Relationship Id="rId89" Target="slides/slide84.xml" Type="http://schemas.openxmlformats.org/officeDocument/2006/relationships/slide"/><Relationship Id="rId55" Target="slides/slide50.xml" Type="http://schemas.openxmlformats.org/officeDocument/2006/relationships/slide"/><Relationship Id="rId19" Target="slides/slide14.xml" Type="http://schemas.openxmlformats.org/officeDocument/2006/relationships/slide"/><Relationship Id="rId104" Target="slides/slide99.xml" Type="http://schemas.openxmlformats.org/officeDocument/2006/relationships/slide"/><Relationship Id="rId88" Target="slides/slide83.xml" Type="http://schemas.openxmlformats.org/officeDocument/2006/relationships/slide"/><Relationship Id="rId54" Target="slides/slide49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13" Target="slides/slide8.xml" Type="http://schemas.openxmlformats.org/officeDocument/2006/relationships/slide"/><Relationship Id="rId47" Target="slides/slide42.xml" Type="http://schemas.openxmlformats.org/officeDocument/2006/relationships/slide"/><Relationship Id="rId16" Target="slides/slide11.xml" Type="http://schemas.openxmlformats.org/officeDocument/2006/relationships/slide"/><Relationship Id="rId12" Target="slides/slide7.xml" Type="http://schemas.openxmlformats.org/officeDocument/2006/relationships/slide"/><Relationship Id="rId46" Target="slides/slide41.xml" Type="http://schemas.openxmlformats.org/officeDocument/2006/relationships/slide"/><Relationship Id="rId49" Target="slides/slide44.xml" Type="http://schemas.openxmlformats.org/officeDocument/2006/relationships/slide"/><Relationship Id="rId15" Target="slides/slide10.xml" Type="http://schemas.openxmlformats.org/officeDocument/2006/relationships/slide"/><Relationship Id="rId79" Target="slides/slide74.xml" Type="http://schemas.openxmlformats.org/officeDocument/2006/relationships/slide"/><Relationship Id="rId11" Target="slides/slide6.xml" Type="http://schemas.openxmlformats.org/officeDocument/2006/relationships/slide"/><Relationship Id="rId45" Target="slides/slide40.xml" Type="http://schemas.openxmlformats.org/officeDocument/2006/relationships/slide"/><Relationship Id="rId48" Target="slides/slide43.xml" Type="http://schemas.openxmlformats.org/officeDocument/2006/relationships/slide"/><Relationship Id="rId14" Target="slides/slide9.xml" Type="http://schemas.openxmlformats.org/officeDocument/2006/relationships/slide"/><Relationship Id="rId78" Target="slides/slide73.xml" Type="http://schemas.openxmlformats.org/officeDocument/2006/relationships/slide"/><Relationship Id="rId10" Target="slides/slide5.xml" Type="http://schemas.openxmlformats.org/officeDocument/2006/relationships/slide"/><Relationship Id="rId44" Target="slides/slide39.xml" Type="http://schemas.openxmlformats.org/officeDocument/2006/relationships/slide"/><Relationship Id="rId77" Target="slides/slide72.xml" Type="http://schemas.openxmlformats.org/officeDocument/2006/relationships/slide"/><Relationship Id="rId43" Target="slides/slide38.xml" Type="http://schemas.openxmlformats.org/officeDocument/2006/relationships/slide"/><Relationship Id="rId76" Target="slides/slide71.xml" Type="http://schemas.openxmlformats.org/officeDocument/2006/relationships/slide"/><Relationship Id="rId129" Target="slides/slide124.xml" Type="http://schemas.openxmlformats.org/officeDocument/2006/relationships/slide"/><Relationship Id="rId42" Target="slides/slide37.xml" Type="http://schemas.openxmlformats.org/officeDocument/2006/relationships/slide"/><Relationship Id="rId75" Target="slides/slide70.xml" Type="http://schemas.openxmlformats.org/officeDocument/2006/relationships/slide"/><Relationship Id="rId128" Target="slides/slide123.xml" Type="http://schemas.openxmlformats.org/officeDocument/2006/relationships/slide"/><Relationship Id="rId41" Target="slides/slide36.xml" Type="http://schemas.openxmlformats.org/officeDocument/2006/relationships/slide"/><Relationship Id="rId28" Target="slides/slide23.xml" Type="http://schemas.openxmlformats.org/officeDocument/2006/relationships/slide"/><Relationship Id="rId9" Target="slides/slide4.xml" Type="http://schemas.openxmlformats.org/officeDocument/2006/relationships/slide"/><Relationship Id="rId74" Target="slides/slide69.xml" Type="http://schemas.openxmlformats.org/officeDocument/2006/relationships/slide"/><Relationship Id="rId127" Target="slides/slide122.xml" Type="http://schemas.openxmlformats.org/officeDocument/2006/relationships/slide"/><Relationship Id="rId40" Target="slides/slide35.xml" Type="http://schemas.openxmlformats.org/officeDocument/2006/relationships/slide"/><Relationship Id="rId57" Target="slides/slide52.xml" Type="http://schemas.openxmlformats.org/officeDocument/2006/relationships/slide"/><Relationship Id="rId29" Target="slides/slide24.xml" Type="http://schemas.openxmlformats.org/officeDocument/2006/relationships/slide"/><Relationship Id="rId56" Target="slides/slide51.xml" Type="http://schemas.openxmlformats.org/officeDocument/2006/relationships/slid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" name="Text Box 2"/>
          <p:cNvSpPr>
            <a:spLocks/>
          </p:cNvSpPr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" name="Text Box 3"/>
          <p:cNvSpPr>
            <a:spLocks/>
          </p:cNvSpPr>
          <p:nvPr>
            <p:ph idx="2" sz="half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4" name="Text Box 4"/>
          <p:cNvSpPr>
            <a:spLocks/>
          </p:cNvSpPr>
          <p:nvPr>
            <p:ph idx="3" sz="quarter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5" name="Text Box 5"/>
          <p:cNvSpPr>
            <a:spLocks/>
          </p:cNvSpPr>
          <p:nvPr>
            <p:ph idx="4" sz="quarter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/>
            <a:r>
              <a:rPr dirty="0" lang="en-US" smtClean="0" sz="1400"/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2"/>
          </a:solidFill>
          <a:latin charset="0" typeface="Arial"/>
          <a:ea charset="0" typeface="Arial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har char="•"/>
        <a:defRPr b="0" baseline="0" dirty="0" i="0" lang="en-US" smtClean="0" sz="3200" u="none">
          <a:solidFill>
            <a:schemeClr val="tx1"/>
          </a:solidFill>
          <a:latin charset="0" typeface="Arial"/>
          <a:ea charset="0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har char="–"/>
        <a:defRPr b="0" dirty="0" i="0" lang="en-US" smtClean="0" sz="2800" u="none">
          <a:solidFill>
            <a:schemeClr val="tx1"/>
          </a:solidFill>
          <a:latin charset="0" typeface="Arial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har char="•"/>
        <a:defRPr b="0" dirty="0" i="0" lang="en-US" smtClean="0" sz="2400" u="none">
          <a:solidFill>
            <a:schemeClr val="tx1"/>
          </a:solidFill>
          <a:latin charset="0" typeface="Arial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har char="–"/>
        <a:defRPr b="0" dirty="0" i="0" lang="en-US" smtClean="0" sz="2000" u="none">
          <a:solidFill>
            <a:schemeClr val="tx1"/>
          </a:solidFill>
          <a:latin charset="0" typeface="Arial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har char="»"/>
        <a:defRPr b="0" dirty="0" i="0" lang="en-US" smtClean="0" sz="2000" u="none">
          <a:solidFill>
            <a:schemeClr val="tx1"/>
          </a:solidFill>
          <a:latin charset="0" typeface="Arial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typeface="Arial"/>
          <a:ea charset="0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4" Target="../media/image15.png" Type="http://schemas.openxmlformats.org/officeDocument/2006/relationships/image"/><Relationship Id="rId3" Target="../media/image14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0.xml.rels><?xml version="1.0" encoding="UTF-8" standalone="yes"?><Relationships xmlns="http://schemas.openxmlformats.org/package/2006/relationships"><Relationship Id="rId3" Target="../media/image145.jpeg" Type="http://schemas.openxmlformats.org/officeDocument/2006/relationships/image"/><Relationship Id="rId2" Target="../media/image14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1.xml.rels><?xml version="1.0" encoding="UTF-8" standalone="yes"?><Relationships xmlns="http://schemas.openxmlformats.org/package/2006/relationships"><Relationship Id="rId2" Target="../media/image14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2.xml.rels><?xml version="1.0" encoding="UTF-8" standalone="yes"?><Relationships xmlns="http://schemas.openxmlformats.org/package/2006/relationships"><Relationship Id="rId2" Target="../media/image1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3.xml.rels><?xml version="1.0" encoding="UTF-8" standalone="yes"?><Relationships xmlns="http://schemas.openxmlformats.org/package/2006/relationships"><Relationship Id="rId2" Target="../media/image14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4.xml.rels><?xml version="1.0" encoding="UTF-8" standalone="yes"?><Relationships xmlns="http://schemas.openxmlformats.org/package/2006/relationships"><Relationship Id="rId3" Target="../media/image150.jpeg" Type="http://schemas.openxmlformats.org/officeDocument/2006/relationships/image"/><Relationship Id="rId2" Target="../media/image1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5.xml.rels><?xml version="1.0" encoding="UTF-8" standalone="yes"?><Relationships xmlns="http://schemas.openxmlformats.org/package/2006/relationships"><Relationship Id="rId2" Target="../media/image15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6.xml.rels><?xml version="1.0" encoding="UTF-8" standalone="yes"?><Relationships xmlns="http://schemas.openxmlformats.org/package/2006/relationships"><Relationship Id="rId2" Target="../media/image15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7.xml.rels><?xml version="1.0" encoding="UTF-8" standalone="yes"?><Relationships xmlns="http://schemas.openxmlformats.org/package/2006/relationships"><Relationship Id="rId2" Target="../media/image15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8.xml.rels><?xml version="1.0" encoding="UTF-8" standalone="yes"?><Relationships xmlns="http://schemas.openxmlformats.org/package/2006/relationships"><Relationship Id="rId2" Target="../media/image15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9.xml.rels><?xml version="1.0" encoding="UTF-8" standalone="yes"?><Relationships xmlns="http://schemas.openxmlformats.org/package/2006/relationships"><Relationship Id="rId2" Target="../media/image15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2" Target="../media/image1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0.xml.rels><?xml version="1.0" encoding="UTF-8" standalone="yes"?><Relationships xmlns="http://schemas.openxmlformats.org/package/2006/relationships"><Relationship Id="rId2" Target="../media/image15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1.xml.rels><?xml version="1.0" encoding="UTF-8" standalone="yes"?><Relationships xmlns="http://schemas.openxmlformats.org/package/2006/relationships"><Relationship Id="rId2" Target="../media/image15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2.xml.rels><?xml version="1.0" encoding="UTF-8" standalone="yes"?><Relationships xmlns="http://schemas.openxmlformats.org/package/2006/relationships"><Relationship Id="rId2" Target="../media/image15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3.xml.rels><?xml version="1.0" encoding="UTF-8" standalone="yes"?><Relationships xmlns="http://schemas.openxmlformats.org/package/2006/relationships"><Relationship Id="rId2" Target="../media/image1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4.xml.rels><?xml version="1.0" encoding="UTF-8" standalone="yes"?><Relationships xmlns="http://schemas.openxmlformats.org/package/2006/relationships"><Relationship Id="rId2" Target="../media/image16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5.xml.rels><?xml version="1.0" encoding="UTF-8" standalone="yes"?><Relationships xmlns="http://schemas.openxmlformats.org/package/2006/relationships"><Relationship Id="rId2" Target="../media/image16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6.xml.rels><?xml version="1.0" encoding="UTF-8" standalone="yes"?><Relationships xmlns="http://schemas.openxmlformats.org/package/2006/relationships"><Relationship Id="rId2" Target="../media/image16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7.xml.rels><?xml version="1.0" encoding="UTF-8" standalone="yes"?><Relationships xmlns="http://schemas.openxmlformats.org/package/2006/relationships"><Relationship Id="rId2" Target="../media/image16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8.xml.rels><?xml version="1.0" encoding="UTF-8" standalone="yes"?><Relationships xmlns="http://schemas.openxmlformats.org/package/2006/relationships"><Relationship Id="rId2" Target="../media/image16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9.xml.rels><?xml version="1.0" encoding="UTF-8" standalone="yes"?><Relationships xmlns="http://schemas.openxmlformats.org/package/2006/relationships"><Relationship Id="rId2" Target="../media/image16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0.xml.rels><?xml version="1.0" encoding="UTF-8" standalone="yes"?><Relationships xmlns="http://schemas.openxmlformats.org/package/2006/relationships"><Relationship Id="rId2" Target="../media/image16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1.xml.rels><?xml version="1.0" encoding="UTF-8" standalone="yes"?><Relationships xmlns="http://schemas.openxmlformats.org/package/2006/relationships"><Relationship Id="rId2" Target="../media/image16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2.xml.rels><?xml version="1.0" encoding="UTF-8" standalone="yes"?><Relationships xmlns="http://schemas.openxmlformats.org/package/2006/relationships"><Relationship Id="rId2" Target="../media/image16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3.xml.rels><?xml version="1.0" encoding="UTF-8" standalone="yes"?><Relationships xmlns="http://schemas.openxmlformats.org/package/2006/relationships"><Relationship Id="rId2" Target="../media/image16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4.xml.rels><?xml version="1.0" encoding="UTF-8" standalone="yes"?><Relationships xmlns="http://schemas.openxmlformats.org/package/2006/relationships"><Relationship Id="rId2" Target="../media/image17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5.xml.rels><?xml version="1.0" encoding="UTF-8" standalone="yes"?><Relationships xmlns="http://schemas.openxmlformats.org/package/2006/relationships"><Relationship Id="rId3" Target="../media/image172.jpeg" Type="http://schemas.openxmlformats.org/officeDocument/2006/relationships/image"/><Relationship Id="rId2" Target="../media/image17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6.xml.rels><?xml version="1.0" encoding="UTF-8" standalone="yes"?><Relationships xmlns="http://schemas.openxmlformats.org/package/2006/relationships"><Relationship Id="rId2" Target="../media/image17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7.xml.rels><?xml version="1.0" encoding="UTF-8" standalone="yes"?><Relationships xmlns="http://schemas.openxmlformats.org/package/2006/relationships"><Relationship Id="rId4" Target="../media/image176.jpeg" Type="http://schemas.openxmlformats.org/officeDocument/2006/relationships/image"/><Relationship Id="rId3" Target="../media/image175.png" Type="http://schemas.openxmlformats.org/officeDocument/2006/relationships/image"/><Relationship Id="rId2" Target="../media/image17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8.xml.rels><?xml version="1.0" encoding="UTF-8" standalone="yes"?><Relationships xmlns="http://schemas.openxmlformats.org/package/2006/relationships"><Relationship Id="rId3" Target="../media/image178.png" Type="http://schemas.openxmlformats.org/officeDocument/2006/relationships/image"/><Relationship Id="rId2" Target="../media/image17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9.xml.rels><?xml version="1.0" encoding="UTF-8" standalone="yes"?><Relationships xmlns="http://schemas.openxmlformats.org/package/2006/relationships"><Relationship Id="rId2" Target="../media/image17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2" Target="../media/image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0.xml.rels><?xml version="1.0" encoding="UTF-8" standalone="yes"?><Relationships xmlns="http://schemas.openxmlformats.org/package/2006/relationships"><Relationship Id="rId2" Target="../media/image18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1.xml.rels><?xml version="1.0" encoding="UTF-8" standalone="yes"?><Relationships xmlns="http://schemas.openxmlformats.org/package/2006/relationships"><Relationship Id="rId2" Target="../media/image18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2.xml.rels><?xml version="1.0" encoding="UTF-8" standalone="yes"?><Relationships xmlns="http://schemas.openxmlformats.org/package/2006/relationships"><Relationship Id="rId2" Target="../media/image18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3.xml.rels><?xml version="1.0" encoding="UTF-8" standalone="yes"?><Relationships xmlns="http://schemas.openxmlformats.org/package/2006/relationships"><Relationship Id="rId2" Target="../media/image18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4.xml.rels><?xml version="1.0" encoding="UTF-8" standalone="yes"?><Relationships xmlns="http://schemas.openxmlformats.org/package/2006/relationships"><Relationship Id="rId5" Target="../media/image187.png" Type="http://schemas.openxmlformats.org/officeDocument/2006/relationships/image"/><Relationship Id="rId4" Target="../media/image186.png" Type="http://schemas.openxmlformats.org/officeDocument/2006/relationships/image"/><Relationship Id="rId3" Target="../media/image185.png" Type="http://schemas.openxmlformats.org/officeDocument/2006/relationships/image"/><Relationship Id="rId2" Target="../media/image18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5.xml.rels><?xml version="1.0" encoding="UTF-8" standalone="yes"?><Relationships xmlns="http://schemas.openxmlformats.org/package/2006/relationships"><Relationship Id="rId2" Target="../media/image18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6.xml.rels><?xml version="1.0" encoding="UTF-8" standalone="yes"?><Relationships xmlns="http://schemas.openxmlformats.org/package/2006/relationships"><Relationship Id="rId2" Target="../media/image18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7.xml.rels><?xml version="1.0" encoding="UTF-8" standalone="yes"?><Relationships xmlns="http://schemas.openxmlformats.org/package/2006/relationships"><Relationship Id="rId2" Target="../media/image19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8.xml.rels><?xml version="1.0" encoding="UTF-8" standalone="yes"?><Relationships xmlns="http://schemas.openxmlformats.org/package/2006/relationships"><Relationship Id="rId5" Target="../media/image194.png" Type="http://schemas.openxmlformats.org/officeDocument/2006/relationships/image"/><Relationship Id="rId4" Target="../media/image193.png" Type="http://schemas.openxmlformats.org/officeDocument/2006/relationships/image"/><Relationship Id="rId3" Target="../media/image192.png" Type="http://schemas.openxmlformats.org/officeDocument/2006/relationships/image"/><Relationship Id="rId2" Target="../media/image19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9.xml.rels><?xml version="1.0" encoding="UTF-8" standalone="yes"?><Relationships xmlns="http://schemas.openxmlformats.org/package/2006/relationships"><Relationship Id="rId3" Target="../media/image196.png" Type="http://schemas.openxmlformats.org/officeDocument/2006/relationships/image"/><Relationship Id="rId2" Target="../media/image19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media/image1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0.xml.rels><?xml version="1.0" encoding="UTF-8" standalone="yes"?><Relationships xmlns="http://schemas.openxmlformats.org/package/2006/relationships"><Relationship Id="rId4" Target="../media/image199.jpeg" Type="http://schemas.openxmlformats.org/officeDocument/2006/relationships/image"/><Relationship Id="rId3" Target="../media/image198.png" Type="http://schemas.openxmlformats.org/officeDocument/2006/relationships/image"/><Relationship Id="rId2" Target="../media/image19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1.xml.rels><?xml version="1.0" encoding="UTF-8" standalone="yes"?><Relationships xmlns="http://schemas.openxmlformats.org/package/2006/relationships"><Relationship Id="rId2" Target="../media/image20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2.xml.rels><?xml version="1.0" encoding="UTF-8" standalone="yes"?><Relationships xmlns="http://schemas.openxmlformats.org/package/2006/relationships"><Relationship Id="rId2" Target="../media/image20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3.xml.rels><?xml version="1.0" encoding="UTF-8" standalone="yes"?><Relationships xmlns="http://schemas.openxmlformats.org/package/2006/relationships"><Relationship Id="rId2" Target="../media/image20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4.xml.rels><?xml version="1.0" encoding="UTF-8" standalone="yes"?><Relationships xmlns="http://schemas.openxmlformats.org/package/2006/relationships"><Relationship Id="rId2" Target="../media/image20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5.xml.rels><?xml version="1.0" encoding="UTF-8" standalone="yes"?><Relationships xmlns="http://schemas.openxmlformats.org/package/2006/relationships"><Relationship Id="rId2" Target="../media/image20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6.xml.rels><?xml version="1.0" encoding="UTF-8" standalone="yes"?><Relationships xmlns="http://schemas.openxmlformats.org/package/2006/relationships"><Relationship Id="rId2" Target="../media/image20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7.xml.rels><?xml version="1.0" encoding="UTF-8" standalone="yes"?><Relationships xmlns="http://schemas.openxmlformats.org/package/2006/relationships"><Relationship Id="rId2" Target="../media/image20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8.xml.rels><?xml version="1.0" encoding="UTF-8" standalone="yes"?><Relationships xmlns="http://schemas.openxmlformats.org/package/2006/relationships"><Relationship Id="rId6" Target="../media/image211.png" Type="http://schemas.openxmlformats.org/officeDocument/2006/relationships/image"/><Relationship Id="rId5" Target="../media/image210.png" Type="http://schemas.openxmlformats.org/officeDocument/2006/relationships/image"/><Relationship Id="rId4" Target="../media/image209.png" Type="http://schemas.openxmlformats.org/officeDocument/2006/relationships/image"/><Relationship Id="rId3" Target="../media/image208.png" Type="http://schemas.openxmlformats.org/officeDocument/2006/relationships/image"/><Relationship Id="rId2" Target="../media/image20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9.xml.rels><?xml version="1.0" encoding="UTF-8" standalone="yes"?><Relationships xmlns="http://schemas.openxmlformats.org/package/2006/relationships"><Relationship Id="rId5" Target="../media/image215.png" Type="http://schemas.openxmlformats.org/officeDocument/2006/relationships/image"/><Relationship Id="rId4" Target="../media/image214.png" Type="http://schemas.openxmlformats.org/officeDocument/2006/relationships/image"/><Relationship Id="rId3" Target="../media/image213.png" Type="http://schemas.openxmlformats.org/officeDocument/2006/relationships/image"/><Relationship Id="rId2" Target="../media/image21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4" Target="../media/image22.jpeg" Type="http://schemas.openxmlformats.org/officeDocument/2006/relationships/image"/><Relationship Id="rId3" Target="../media/image21.jpeg" Type="http://schemas.openxmlformats.org/officeDocument/2006/relationships/image"/><Relationship Id="rId2" Target="../media/image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0.xml.rels><?xml version="1.0" encoding="UTF-8" standalone="yes"?><Relationships xmlns="http://schemas.openxmlformats.org/package/2006/relationships"><Relationship Id="rId2" Target="../media/image21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1.xml.rels><?xml version="1.0" encoding="UTF-8" standalone="yes"?><Relationships xmlns="http://schemas.openxmlformats.org/package/2006/relationships"><Relationship Id="rId3" Target="../media/image218.jpeg" Type="http://schemas.openxmlformats.org/officeDocument/2006/relationships/image"/><Relationship Id="rId2" Target="../media/image21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2.xml.rels><?xml version="1.0" encoding="UTF-8" standalone="yes"?><Relationships xmlns="http://schemas.openxmlformats.org/package/2006/relationships"><Relationship Id="rId2" Target="../media/image21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3.xml.rels><?xml version="1.0" encoding="UTF-8" standalone="yes"?><Relationships xmlns="http://schemas.openxmlformats.org/package/2006/relationships"><Relationship Id="rId2" Target="../media/image2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4.xml.rels><?xml version="1.0" encoding="UTF-8" standalone="yes"?><Relationships xmlns="http://schemas.openxmlformats.org/package/2006/relationships"><Relationship Id="rId3" Target="../media/image222.jpeg" Type="http://schemas.openxmlformats.org/officeDocument/2006/relationships/image"/><Relationship Id="rId2" Target="../media/image22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5.xml.rels><?xml version="1.0" encoding="UTF-8" standalone="yes"?><Relationships xmlns="http://schemas.openxmlformats.org/package/2006/relationships"><Relationship Id="rId2" Target="../media/image2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6.xml.rels><?xml version="1.0" encoding="UTF-8" standalone="yes"?><Relationships xmlns="http://schemas.openxmlformats.org/package/2006/relationships"><Relationship Id="rId2" Target="../media/image22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7.xml.rels><?xml version="1.0" encoding="UTF-8" standalone="yes"?><Relationships xmlns="http://schemas.openxmlformats.org/package/2006/relationships"><Relationship Id="rId3" Target="../media/image226.jpeg" Type="http://schemas.openxmlformats.org/officeDocument/2006/relationships/image"/><Relationship Id="rId2" Target="../media/image2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8.xml.rels><?xml version="1.0" encoding="UTF-8" standalone="yes"?><Relationships xmlns="http://schemas.openxmlformats.org/package/2006/relationships"><Relationship Id="rId4" Target="../media/image227.png" Type="http://schemas.openxmlformats.org/officeDocument/2006/relationships/image"/><Relationship Id="rId3" Target="../media/image227.png" Type="http://schemas.openxmlformats.org/officeDocument/2006/relationships/image"/><Relationship Id="rId2" Target="../media/image22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9.xml.rels><?xml version="1.0" encoding="UTF-8" standalone="yes"?><Relationships xmlns="http://schemas.openxmlformats.org/package/2006/relationships"><Relationship Id="rId2" Target="../media/image2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2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0.xml.rels><?xml version="1.0" encoding="UTF-8" standalone="yes"?><Relationships xmlns="http://schemas.openxmlformats.org/package/2006/relationships"><Relationship Id="rId2" Target="../media/image22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1.xml.rels><?xml version="1.0" encoding="UTF-8" standalone="yes"?><Relationships xmlns="http://schemas.openxmlformats.org/package/2006/relationships"><Relationship Id="rId2" Target="../media/image23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2.xml.rels><?xml version="1.0" encoding="UTF-8" standalone="yes"?><Relationships xmlns="http://schemas.openxmlformats.org/package/2006/relationships"><Relationship Id="rId2" Target="../media/image23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3.xml.rels><?xml version="1.0" encoding="UTF-8" standalone="yes"?><Relationships xmlns="http://schemas.openxmlformats.org/package/2006/relationships"><Relationship Id="rId2" Target="../media/image2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4.xml.rels><?xml version="1.0" encoding="UTF-8" standalone="yes"?><Relationships xmlns="http://schemas.openxmlformats.org/package/2006/relationships"><Relationship Id="rId2" Target="../media/image23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5.xml.rels><?xml version="1.0" encoding="UTF-8" standalone="yes"?><Relationships xmlns="http://schemas.openxmlformats.org/package/2006/relationships"><Relationship Id="rId2" Target="../media/image2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6.xml.rels><?xml version="1.0" encoding="UTF-8" standalone="yes"?><Relationships xmlns="http://schemas.openxmlformats.org/package/2006/relationships"><Relationship Id="rId2" Target="../media/image2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7.xml.rels><?xml version="1.0" encoding="UTF-8" standalone="yes"?><Relationships xmlns="http://schemas.openxmlformats.org/package/2006/relationships"><Relationship Id="rId2" Target="../media/image2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8.xml.rels><?xml version="1.0" encoding="UTF-8" standalone="yes"?><Relationships xmlns="http://schemas.openxmlformats.org/package/2006/relationships"><Relationship Id="rId2" Target="../media/image2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9.xml.rels><?xml version="1.0" encoding="UTF-8" standalone="yes"?><Relationships xmlns="http://schemas.openxmlformats.org/package/2006/relationships"><Relationship Id="rId2" Target="../media/image2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3" Target="../media/image24.png" Type="http://schemas.openxmlformats.org/officeDocument/2006/relationships/image"/><Relationship Id="rId2" Target="../media/image2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0.xml.rels><?xml version="1.0" encoding="UTF-8" standalone="yes"?><Relationships xmlns="http://schemas.openxmlformats.org/package/2006/relationships"><Relationship Id="rId2" Target="../media/image2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1.xml.rels><?xml version="1.0" encoding="UTF-8" standalone="yes"?><Relationships xmlns="http://schemas.openxmlformats.org/package/2006/relationships"><Relationship Id="rId2" Target="../media/image24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2.xml.rels><?xml version="1.0" encoding="UTF-8" standalone="yes"?><Relationships xmlns="http://schemas.openxmlformats.org/package/2006/relationships"><Relationship Id="rId2" Target="../media/image24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3.xml.rels><?xml version="1.0" encoding="UTF-8" standalone="yes"?><Relationships xmlns="http://schemas.openxmlformats.org/package/2006/relationships"><Relationship Id="rId2" Target="../media/image2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4.xml.rels><?xml version="1.0" encoding="UTF-8" standalone="yes"?><Relationships xmlns="http://schemas.openxmlformats.org/package/2006/relationships"><Relationship Id="rId2" Target="../media/image2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5.xml.rels><?xml version="1.0" encoding="UTF-8" standalone="yes"?><Relationships xmlns="http://schemas.openxmlformats.org/package/2006/relationships"><Relationship Id="rId2" Target="../media/image24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6.xml.rels><?xml version="1.0" encoding="UTF-8" standalone="yes"?><Relationships xmlns="http://schemas.openxmlformats.org/package/2006/relationships"><Relationship Id="rId2" Target="../media/image2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7.xml.rels><?xml version="1.0" encoding="UTF-8" standalone="yes"?><Relationships xmlns="http://schemas.openxmlformats.org/package/2006/relationships"><Relationship Id="rId2" Target="../media/image24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8.xml.rels><?xml version="1.0" encoding="UTF-8" standalone="yes"?><Relationships xmlns="http://schemas.openxmlformats.org/package/2006/relationships"><Relationship Id="rId2" Target="../media/image2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9.xml.rels><?xml version="1.0" encoding="UTF-8" standalone="yes"?><Relationships xmlns="http://schemas.openxmlformats.org/package/2006/relationships"><Relationship Id="rId2" Target="../media/image24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0.xml.rels><?xml version="1.0" encoding="UTF-8" standalone="yes"?><Relationships xmlns="http://schemas.openxmlformats.org/package/2006/relationships"><Relationship Id="rId2" Target="../media/image2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1.xml.rels><?xml version="1.0" encoding="UTF-8" standalone="yes"?><Relationships xmlns="http://schemas.openxmlformats.org/package/2006/relationships"><Relationship Id="rId2" Target="../media/image25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2.xml.rels><?xml version="1.0" encoding="UTF-8" standalone="yes"?><Relationships xmlns="http://schemas.openxmlformats.org/package/2006/relationships"><Relationship Id="rId2" Target="../media/image25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3.xml.rels><?xml version="1.0" encoding="UTF-8" standalone="yes"?><Relationships xmlns="http://schemas.openxmlformats.org/package/2006/relationships"><Relationship Id="rId2" Target="../media/image25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4.xml.rels><?xml version="1.0" encoding="UTF-8" standalone="yes"?><Relationships xmlns="http://schemas.openxmlformats.org/package/2006/relationships"><Relationship Id="rId2" Target="../media/image25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5.xml.rels><?xml version="1.0" encoding="UTF-8" standalone="yes"?><Relationships xmlns="http://schemas.openxmlformats.org/package/2006/relationships"><Relationship Id="rId2" Target="../media/image25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6.xml.rels><?xml version="1.0" encoding="UTF-8" standalone="yes"?><Relationships xmlns="http://schemas.openxmlformats.org/package/2006/relationships"><Relationship Id="rId2" Target="../media/image25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7.xml.rels><?xml version="1.0" encoding="UTF-8" standalone="yes"?><Relationships xmlns="http://schemas.openxmlformats.org/package/2006/relationships"><Relationship Id="rId2" Target="../media/image25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8.xml.rels><?xml version="1.0" encoding="UTF-8" standalone="yes"?><Relationships xmlns="http://schemas.openxmlformats.org/package/2006/relationships"><Relationship Id="rId2" Target="../media/image25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9.xml.rels><?xml version="1.0" encoding="UTF-8" standalone="yes"?><Relationships xmlns="http://schemas.openxmlformats.org/package/2006/relationships"><Relationship Id="rId2" Target="../media/image25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2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0.xml.rels><?xml version="1.0" encoding="UTF-8" standalone="yes"?><Relationships xmlns="http://schemas.openxmlformats.org/package/2006/relationships"><Relationship Id="rId2" Target="../media/image25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1.xml.rels><?xml version="1.0" encoding="UTF-8" standalone="yes"?><Relationships xmlns="http://schemas.openxmlformats.org/package/2006/relationships"><Relationship Id="rId2" Target="../media/image26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2" Target="../media/image2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media/image2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media/image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3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2" Target="../media/image3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3" Target="../media/image33.jpeg" Type="http://schemas.openxmlformats.org/officeDocument/2006/relationships/image"/><Relationship Id="rId2" Target="../media/image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2" Target="../media/image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4" Target="../media/image37.jpeg" Type="http://schemas.openxmlformats.org/officeDocument/2006/relationships/image"/><Relationship Id="rId3" Target="../media/image36.jpeg" Type="http://schemas.openxmlformats.org/officeDocument/2006/relationships/image"/><Relationship Id="rId2" Target="../media/image3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2" Target="../media/image3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media/image3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4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3" Target="../media/image42.png" Type="http://schemas.openxmlformats.org/officeDocument/2006/relationships/image"/><Relationship Id="rId2" Target="../media/image4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3" Target="../media/image44.jpeg" Type="http://schemas.openxmlformats.org/officeDocument/2006/relationships/image"/><Relationship Id="rId2" Target="../media/image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2" Target="../media/image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2" Target="../media/image4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2" Target="../media/image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2" Target="../media/image4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2" Target="../media/image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2" Target="../media/image5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2" Target="../media/image5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2" Target="../media/image5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3" Target="../media/image54.jpeg" Type="http://schemas.openxmlformats.org/officeDocument/2006/relationships/image"/><Relationship Id="rId2" Target="../media/image5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3" Target="../media/image56.jpeg" Type="http://schemas.openxmlformats.org/officeDocument/2006/relationships/image"/><Relationship Id="rId2" Target="../media/image5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3" Target="../media/image58.jpeg" Type="http://schemas.openxmlformats.org/officeDocument/2006/relationships/image"/><Relationship Id="rId2" Target="../media/image5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3" Target="../media/image61.jpeg" Type="http://schemas.openxmlformats.org/officeDocument/2006/relationships/image"/><Relationship Id="rId2" Target="../media/image6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4" Target="../media/image64.jpeg" Type="http://schemas.openxmlformats.org/officeDocument/2006/relationships/image"/><Relationship Id="rId3" Target="../media/image63.jpeg" Type="http://schemas.openxmlformats.org/officeDocument/2006/relationships/image"/><Relationship Id="rId2" Target="../media/image6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4" Target="../media/image67.jpeg" Type="http://schemas.openxmlformats.org/officeDocument/2006/relationships/image"/><Relationship Id="rId3" Target="../media/image66.jpeg" Type="http://schemas.openxmlformats.org/officeDocument/2006/relationships/image"/><Relationship Id="rId2" Target="../media/image6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3" Target="../media/image69.jpeg" Type="http://schemas.openxmlformats.org/officeDocument/2006/relationships/image"/><Relationship Id="rId2" Target="../media/image6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2" Target="../media/image7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3" Target="../media/image5.png" Type="http://schemas.openxmlformats.org/officeDocument/2006/relationships/image"/><Relationship Id="rId2" Target="../media/image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5" Target="../media/image74.jpeg" Type="http://schemas.openxmlformats.org/officeDocument/2006/relationships/image"/><Relationship Id="rId4" Target="../media/image73.jpeg" Type="http://schemas.openxmlformats.org/officeDocument/2006/relationships/image"/><Relationship Id="rId3" Target="../media/image72.jpeg" Type="http://schemas.openxmlformats.org/officeDocument/2006/relationships/image"/><Relationship Id="rId2" Target="../media/image7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5" Target="../media/image78.jpeg" Type="http://schemas.openxmlformats.org/officeDocument/2006/relationships/image"/><Relationship Id="rId4" Target="../media/image77.jpeg" Type="http://schemas.openxmlformats.org/officeDocument/2006/relationships/image"/><Relationship Id="rId3" Target="../media/image76.jpeg" Type="http://schemas.openxmlformats.org/officeDocument/2006/relationships/image"/><Relationship Id="rId2" Target="../media/image7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2" Target="../media/image7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2" Target="../media/image8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4" Target="../media/image83.jpeg" Type="http://schemas.openxmlformats.org/officeDocument/2006/relationships/image"/><Relationship Id="rId3" Target="../media/image82.jpeg" Type="http://schemas.openxmlformats.org/officeDocument/2006/relationships/image"/><Relationship Id="rId2" Target="../media/image8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2" Target="../media/image8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2" Target="../media/image8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3" Target="../media/image87.jpeg" Type="http://schemas.openxmlformats.org/officeDocument/2006/relationships/image"/><Relationship Id="rId2" Target="../media/image8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2" Target="../media/image8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media/image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5" Target="../media/image92.jpeg" Type="http://schemas.openxmlformats.org/officeDocument/2006/relationships/image"/><Relationship Id="rId4" Target="../media/image91.jpeg" Type="http://schemas.openxmlformats.org/officeDocument/2006/relationships/image"/><Relationship Id="rId3" Target="../media/image90.png" Type="http://schemas.openxmlformats.org/officeDocument/2006/relationships/image"/><Relationship Id="rId2" Target="../media/image8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5" Target="../media/image96.jpeg" Type="http://schemas.openxmlformats.org/officeDocument/2006/relationships/image"/><Relationship Id="rId4" Target="../media/image95.png" Type="http://schemas.openxmlformats.org/officeDocument/2006/relationships/image"/><Relationship Id="rId3" Target="../media/image94.png" Type="http://schemas.openxmlformats.org/officeDocument/2006/relationships/image"/><Relationship Id="rId2" Target="../media/image9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2" Target="../media/image9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2" Target="../media/image9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2" Target="../media/image9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2" Target="../media/image10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6.xml.rels><?xml version="1.0" encoding="UTF-8" standalone="yes"?><Relationships xmlns="http://schemas.openxmlformats.org/package/2006/relationships"><Relationship Id="rId2" Target="../media/image10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7.xml.rels><?xml version="1.0" encoding="UTF-8" standalone="yes"?><Relationships xmlns="http://schemas.openxmlformats.org/package/2006/relationships"><Relationship Id="rId2" Target="../media/image10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8.xml.rels><?xml version="1.0" encoding="UTF-8" standalone="yes"?><Relationships xmlns="http://schemas.openxmlformats.org/package/2006/relationships"><Relationship Id="rId2" Target="../media/image10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9.xml.rels><?xml version="1.0" encoding="UTF-8" standalone="yes"?><Relationships xmlns="http://schemas.openxmlformats.org/package/2006/relationships"><Relationship Id="rId2" Target="../media/image10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3" Target="../media/image8.png" Type="http://schemas.openxmlformats.org/officeDocument/2006/relationships/image"/><Relationship Id="rId2" Target="../media/image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0.xml.rels><?xml version="1.0" encoding="UTF-8" standalone="yes"?><Relationships xmlns="http://schemas.openxmlformats.org/package/2006/relationships"><Relationship Id="rId2" Target="../media/image10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1.xml.rels><?xml version="1.0" encoding="UTF-8" standalone="yes"?><Relationships xmlns="http://schemas.openxmlformats.org/package/2006/relationships"><Relationship Id="rId2" Target="../media/image10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2.xml.rels><?xml version="1.0" encoding="UTF-8" standalone="yes"?><Relationships xmlns="http://schemas.openxmlformats.org/package/2006/relationships"><Relationship Id="rId2" Target="../media/image10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3.xml.rels><?xml version="1.0" encoding="UTF-8" standalone="yes"?><Relationships xmlns="http://schemas.openxmlformats.org/package/2006/relationships"><Relationship Id="rId2" Target="../media/image10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4.xml.rels><?xml version="1.0" encoding="UTF-8" standalone="yes"?><Relationships xmlns="http://schemas.openxmlformats.org/package/2006/relationships"><Relationship Id="rId2" Target="../media/image10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5.xml.rels><?xml version="1.0" encoding="UTF-8" standalone="yes"?><Relationships xmlns="http://schemas.openxmlformats.org/package/2006/relationships"><Relationship Id="rId2" Target="../media/image11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6.xml.rels><?xml version="1.0" encoding="UTF-8" standalone="yes"?><Relationships xmlns="http://schemas.openxmlformats.org/package/2006/relationships"><Relationship Id="rId3" Target="../media/image112.jpeg" Type="http://schemas.openxmlformats.org/officeDocument/2006/relationships/image"/><Relationship Id="rId2" Target="../media/image1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7.xml.rels><?xml version="1.0" encoding="UTF-8" standalone="yes"?><Relationships xmlns="http://schemas.openxmlformats.org/package/2006/relationships"><Relationship Id="rId2" Target="../media/image1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8.xml.rels><?xml version="1.0" encoding="UTF-8" standalone="yes"?><Relationships xmlns="http://schemas.openxmlformats.org/package/2006/relationships"><Relationship Id="rId2" Target="../media/image11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9.xml.rels><?xml version="1.0" encoding="UTF-8" standalone="yes"?><Relationships xmlns="http://schemas.openxmlformats.org/package/2006/relationships"><Relationship Id="rId3" Target="../media/image115.png" Type="http://schemas.openxmlformats.org/officeDocument/2006/relationships/image"/><Relationship Id="rId2" Target="../media/image11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3" Target="../media/image10.jpeg" Type="http://schemas.openxmlformats.org/officeDocument/2006/relationships/image"/><Relationship Id="rId2" Target="../media/image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0.xml.rels><?xml version="1.0" encoding="UTF-8" standalone="yes"?><Relationships xmlns="http://schemas.openxmlformats.org/package/2006/relationships"><Relationship Id="rId2" Target="../media/image11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1.xml.rels><?xml version="1.0" encoding="UTF-8" standalone="yes"?><Relationships xmlns="http://schemas.openxmlformats.org/package/2006/relationships"><Relationship Id="rId2" Target="../media/image11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3.xml.rels><?xml version="1.0" encoding="UTF-8" standalone="yes"?><Relationships xmlns="http://schemas.openxmlformats.org/package/2006/relationships"><Relationship Id="rId5" Target="../media/image121.jpeg" Type="http://schemas.openxmlformats.org/officeDocument/2006/relationships/image"/><Relationship Id="rId4" Target="../media/image120.jpeg" Type="http://schemas.openxmlformats.org/officeDocument/2006/relationships/image"/><Relationship Id="rId3" Target="../media/image119.jpeg" Type="http://schemas.openxmlformats.org/officeDocument/2006/relationships/image"/><Relationship Id="rId2" Target="../media/image1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4.xml.rels><?xml version="1.0" encoding="UTF-8" standalone="yes"?><Relationships xmlns="http://schemas.openxmlformats.org/package/2006/relationships"><Relationship Id="rId3" Target="../media/image123.jpeg" Type="http://schemas.openxmlformats.org/officeDocument/2006/relationships/image"/><Relationship Id="rId2" Target="../media/image12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5.xml.rels><?xml version="1.0" encoding="UTF-8" standalone="yes"?><Relationships xmlns="http://schemas.openxmlformats.org/package/2006/relationships"><Relationship Id="rId2" Target="../media/image12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6.xml.rels><?xml version="1.0" encoding="UTF-8" standalone="yes"?><Relationships xmlns="http://schemas.openxmlformats.org/package/2006/relationships"><Relationship Id="rId4" Target="../media/image127.jpeg" Type="http://schemas.openxmlformats.org/officeDocument/2006/relationships/image"/><Relationship Id="rId3" Target="../media/image126.png" Type="http://schemas.openxmlformats.org/officeDocument/2006/relationships/image"/><Relationship Id="rId2" Target="../media/image1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7.xml.rels><?xml version="1.0" encoding="UTF-8" standalone="yes"?><Relationships xmlns="http://schemas.openxmlformats.org/package/2006/relationships"><Relationship Id="rId2" Target="../media/image1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8.xml.rels><?xml version="1.0" encoding="UTF-8" standalone="yes"?><Relationships xmlns="http://schemas.openxmlformats.org/package/2006/relationships"><Relationship Id="rId4" Target="../media/image131.jpeg" Type="http://schemas.openxmlformats.org/officeDocument/2006/relationships/image"/><Relationship Id="rId3" Target="../media/image130.jpeg" Type="http://schemas.openxmlformats.org/officeDocument/2006/relationships/image"/><Relationship Id="rId2" Target="../media/image12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9.xml.rels><?xml version="1.0" encoding="UTF-8" standalone="yes"?><Relationships xmlns="http://schemas.openxmlformats.org/package/2006/relationships"><Relationship Id="rId2" Target="../media/image1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3" Target="../media/image12.jpeg" Type="http://schemas.openxmlformats.org/officeDocument/2006/relationships/image"/><Relationship Id="rId2" Target="../media/image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0.xml.rels><?xml version="1.0" encoding="UTF-8" standalone="yes"?><Relationships xmlns="http://schemas.openxmlformats.org/package/2006/relationships"><Relationship Id="rId2" Target="../media/image13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1.xml.rels><?xml version="1.0" encoding="UTF-8" standalone="yes"?><Relationships xmlns="http://schemas.openxmlformats.org/package/2006/relationships"><Relationship Id="rId2" Target="../media/image1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2.xml.rels><?xml version="1.0" encoding="UTF-8" standalone="yes"?><Relationships xmlns="http://schemas.openxmlformats.org/package/2006/relationships"><Relationship Id="rId2" Target="../media/image1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3.xml.rels><?xml version="1.0" encoding="UTF-8" standalone="yes"?><Relationships xmlns="http://schemas.openxmlformats.org/package/2006/relationships"><Relationship Id="rId2" Target="../media/image1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4.xml.rels><?xml version="1.0" encoding="UTF-8" standalone="yes"?><Relationships xmlns="http://schemas.openxmlformats.org/package/2006/relationships"><Relationship Id="rId2" Target="../media/image13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5.xml.rels><?xml version="1.0" encoding="UTF-8" standalone="yes"?><Relationships xmlns="http://schemas.openxmlformats.org/package/2006/relationships"><Relationship Id="rId2" Target="../media/image13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6.xml.rels><?xml version="1.0" encoding="UTF-8" standalone="yes"?><Relationships xmlns="http://schemas.openxmlformats.org/package/2006/relationships"><Relationship Id="rId2" Target="../media/image13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7.xml.rels><?xml version="1.0" encoding="UTF-8" standalone="yes"?><Relationships xmlns="http://schemas.openxmlformats.org/package/2006/relationships"><Relationship Id="rId3" Target="../media/image141.jpeg" Type="http://schemas.openxmlformats.org/officeDocument/2006/relationships/image"/><Relationship Id="rId2" Target="../media/image14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8.xml.rels><?xml version="1.0" encoding="UTF-8" standalone="yes"?><Relationships xmlns="http://schemas.openxmlformats.org/package/2006/relationships"><Relationship Id="rId2" Target="../media/image14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9.xml.rels><?xml version="1.0" encoding="UTF-8" standalone="yes"?><Relationships xmlns="http://schemas.openxmlformats.org/package/2006/relationships"><Relationship Id="rId2" Target="../media/image1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>
            <a:spLocks/>
          </p:cNvSpPr>
          <p:nvPr>
            <p:ph type="ctrTitle"/>
          </p:nvPr>
        </p:nvSpPr>
        <p:spPr>
          <a:xfrm>
            <a:off x="2571750" y="785812"/>
            <a:ext cx="3929062" cy="1470025"/>
          </a:xfrm>
          <a:prstGeom prst="rect">
            <a:avLst/>
          </a:prstGeom>
        </p:spPr>
        <p:txBody>
          <a:bodyPr anchor="ctr" bIns="45720" lIns="91440" numCol="1" rIns="91440" tIns="45720" wrap="square"/>
          <a:lstStyle>
            <a:lvl1pPr>
              <a:defRPr dirty="0" lang="en-US" smtClean="0"/>
            </a:lvl1pPr>
          </a:lstStyle>
          <a:p>
            <a:pPr/>
            <a:r>
              <a:rPr b="1" dirty="0" lang="en-US" smtClean="0">
                <a:solidFill>
                  <a:srgbClr val="FF0000"/>
                </a:solidFill>
              </a:rPr>
              <a:t>Туристичке регије света</a:t>
            </a:r>
          </a:p>
        </p:txBody>
      </p:sp>
      <p:sp>
        <p:nvSpPr>
          <p:cNvPr id="7" name="Text Box 7"/>
          <p:cNvSpPr>
            <a:spLocks/>
          </p:cNvSpPr>
          <p:nvPr>
            <p:ph type="subTitle"/>
          </p:nvPr>
        </p:nvSpPr>
        <p:spPr>
          <a:xfrm>
            <a:off x="1357312" y="2500312"/>
            <a:ext cx="6400800" cy="17526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457200">
              <a:buNone/>
              <a:defRPr dirty="0" lang="en-US" smtClean="0"/>
            </a:lvl2pPr>
            <a:lvl3pPr algn="ctr" marL="914400">
              <a:buNone/>
              <a:defRPr dirty="0" lang="en-US" smtClean="0"/>
            </a:lvl3pPr>
            <a:lvl4pPr algn="ctr" marL="1371600">
              <a:buNone/>
              <a:defRPr dirty="0" lang="en-US" smtClean="0"/>
            </a:lvl4pPr>
            <a:lvl5pPr algn="ctr" marL="1828800">
              <a:buNone/>
              <a:defRPr dirty="0" lang="en-US" smtClean="0"/>
            </a:lvl5pPr>
          </a:lstStyle>
          <a:p>
            <a:pPr marL="0"/>
            <a:r>
              <a:rPr b="1" dirty="0" lang="en-US" smtClean="0">
                <a:solidFill>
                  <a:srgbClr val="66FF33"/>
                </a:solidFill>
              </a:rPr>
              <a:t>ЈУЖНА АЗИЈА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4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8" name="Picture 48"/>
          <p:cNvPicPr>
            <a:picLocks noChangeAspect="1"/>
          </p:cNvPicPr>
          <p:nvPr/>
        </p:nvPicPr>
        <p:blipFill>
          <a:blip r:embed="rId2"/>
          <a:srcRect t="40047"/>
          <a:stretch/>
        </p:blipFill>
        <p:spPr>
          <a:xfrm>
            <a:off x="11112" y="2708275"/>
            <a:ext cx="9226550" cy="41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3"/>
          <a:srcRect l="4567" t="45195"/>
          <a:stretch/>
        </p:blipFill>
        <p:spPr>
          <a:xfrm>
            <a:off x="0" y="333375"/>
            <a:ext cx="9144000" cy="21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 Box 52"/>
          <p:cNvSpPr>
            <a:spLocks/>
          </p:cNvSpPr>
          <p:nvPr/>
        </p:nvSpPr>
        <p:spPr>
          <a:xfrm>
            <a:off x="1042987" y="6308725"/>
            <a:ext cx="2765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Монт Еверест (8848 m)</a:t>
            </a:r>
          </a:p>
        </p:txBody>
      </p:sp>
      <p:sp>
        <p:nvSpPr>
          <p:cNvPr id="53" name="Text Box 53"/>
          <p:cNvSpPr txBox="1">
            <a:spLocks/>
          </p:cNvSpPr>
          <p:nvPr/>
        </p:nvSpPr>
        <p:spPr>
          <a:xfrm>
            <a:off x="3708400" y="0"/>
            <a:ext cx="29622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Хималаји (дуж. 2.400 km) </a:t>
            </a:r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4"/>
          <a:srcRect b="10426"/>
          <a:stretch/>
        </p:blipFill>
        <p:spPr>
          <a:xfrm>
            <a:off x="5857875" y="4684712"/>
            <a:ext cx="3424237" cy="217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Text Box 57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79" name="Picture 579"/>
          <p:cNvPicPr>
            <a:picLocks noChangeAspect="1"/>
          </p:cNvPicPr>
          <p:nvPr/>
        </p:nvPicPr>
        <p:blipFill>
          <a:blip r:embed="rId2"/>
          <a:srcRect b="13493"/>
          <a:stretch/>
        </p:blipFill>
        <p:spPr>
          <a:xfrm>
            <a:off x="2071687" y="0"/>
            <a:ext cx="5724525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Text Box 581"/>
          <p:cNvSpPr txBox="1">
            <a:spLocks/>
          </p:cNvSpPr>
          <p:nvPr/>
        </p:nvSpPr>
        <p:spPr>
          <a:xfrm>
            <a:off x="2000250" y="0"/>
            <a:ext cx="4948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Акшардам у источном предграђу Делхија</a:t>
            </a:r>
          </a:p>
        </p:txBody>
      </p:sp>
      <p:sp>
        <p:nvSpPr>
          <p:cNvPr id="582" name="Text Box 582"/>
          <p:cNvSpPr txBox="1">
            <a:spLocks/>
          </p:cNvSpPr>
          <p:nvPr/>
        </p:nvSpPr>
        <p:spPr>
          <a:xfrm>
            <a:off x="0" y="3000375"/>
            <a:ext cx="20288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0000"/>
                </a:solidFill>
              </a:rPr>
              <a:t>Црвена тврђава</a:t>
            </a:r>
          </a:p>
        </p:txBody>
      </p:sp>
      <p:pic>
        <p:nvPicPr>
          <p:cNvPr id="583" name="Picture 583"/>
          <p:cNvPicPr>
            <a:picLocks noChangeAspect="1"/>
          </p:cNvPicPr>
          <p:nvPr/>
        </p:nvPicPr>
        <p:blipFill>
          <a:blip r:embed="rId3"/>
          <a:srcRect t="10181"/>
          <a:stretch/>
        </p:blipFill>
        <p:spPr>
          <a:xfrm>
            <a:off x="428625" y="3643312"/>
            <a:ext cx="8250237" cy="321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 Box 58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86" name="Text Box 586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87" name="Picture 58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11162"/>
            <a:ext cx="9144000" cy="6035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Text Box 589"/>
          <p:cNvSpPr>
            <a:spLocks/>
          </p:cNvSpPr>
          <p:nvPr/>
        </p:nvSpPr>
        <p:spPr>
          <a:xfrm>
            <a:off x="2114550" y="619125"/>
            <a:ext cx="1700212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Њу Делхи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 Box 59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91" name="Picture 5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Text Box 593"/>
          <p:cNvSpPr>
            <a:spLocks/>
          </p:cNvSpPr>
          <p:nvPr/>
        </p:nvSpPr>
        <p:spPr>
          <a:xfrm>
            <a:off x="4356100" y="333375"/>
            <a:ext cx="1276350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Мумбај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 Box 59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95" name="Text Box 595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96" name="Picture 59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Text Box 598"/>
          <p:cNvSpPr>
            <a:spLocks/>
          </p:cNvSpPr>
          <p:nvPr/>
        </p:nvSpPr>
        <p:spPr>
          <a:xfrm>
            <a:off x="2484437" y="0"/>
            <a:ext cx="4686300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Мумбај – железничка станица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59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00" name="Text Box 60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01" name="Picture 601"/>
          <p:cNvPicPr>
            <a:picLocks noChangeAspect="1"/>
          </p:cNvPicPr>
          <p:nvPr/>
        </p:nvPicPr>
        <p:blipFill>
          <a:blip r:embed="rId2"/>
          <a:srcRect t="9924"/>
          <a:stretch/>
        </p:blipFill>
        <p:spPr>
          <a:xfrm>
            <a:off x="1071562" y="0"/>
            <a:ext cx="6500812" cy="368776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Text Box 603"/>
          <p:cNvSpPr txBox="1">
            <a:spLocks/>
          </p:cNvSpPr>
          <p:nvPr/>
        </p:nvSpPr>
        <p:spPr>
          <a:xfrm>
            <a:off x="5000625" y="285750"/>
            <a:ext cx="954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Мумбај</a:t>
            </a:r>
          </a:p>
        </p:txBody>
      </p:sp>
      <p:pic>
        <p:nvPicPr>
          <p:cNvPr id="604" name="Picture 604"/>
          <p:cNvPicPr>
            <a:picLocks noChangeAspect="1"/>
          </p:cNvPicPr>
          <p:nvPr/>
        </p:nvPicPr>
        <p:blipFill>
          <a:blip r:embed="rId3"/>
          <a:srcRect b="17564" t="12178"/>
          <a:stretch/>
        </p:blipFill>
        <p:spPr>
          <a:xfrm>
            <a:off x="819150" y="3714750"/>
            <a:ext cx="67056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6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41350"/>
            <a:ext cx="9144000" cy="621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Text Box 608"/>
          <p:cNvSpPr>
            <a:spLocks/>
          </p:cNvSpPr>
          <p:nvPr/>
        </p:nvSpPr>
        <p:spPr>
          <a:xfrm>
            <a:off x="2032000" y="260350"/>
            <a:ext cx="3925887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Амритсар – Златни храм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 Box 609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10" name="Picture 6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47725"/>
            <a:ext cx="9144000" cy="60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Text Box 612"/>
          <p:cNvSpPr>
            <a:spLocks/>
          </p:cNvSpPr>
          <p:nvPr/>
        </p:nvSpPr>
        <p:spPr>
          <a:xfrm>
            <a:off x="2124075" y="260350"/>
            <a:ext cx="4162425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Карнатака – Мисор палата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ext Box 61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14" name="Picture 61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4875"/>
            <a:ext cx="9144000" cy="595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Text Box 616"/>
          <p:cNvSpPr>
            <a:spLocks/>
          </p:cNvSpPr>
          <p:nvPr/>
        </p:nvSpPr>
        <p:spPr>
          <a:xfrm>
            <a:off x="2624137" y="331787"/>
            <a:ext cx="32226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Варанаси (Бенарес)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 Box 617"/>
          <p:cNvSpPr>
            <a:spLocks/>
          </p:cNvSpPr>
          <p:nvPr>
            <p:ph type="title"/>
          </p:nvPr>
        </p:nvSpPr>
        <p:spPr>
          <a:xfrm>
            <a:off x="457200" y="176212"/>
            <a:ext cx="8229600" cy="635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Варанаси – Свети град на ријеци Ганг</a:t>
            </a:r>
          </a:p>
        </p:txBody>
      </p:sp>
      <p:sp>
        <p:nvSpPr>
          <p:cNvPr id="618" name="Text Box 61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19" name="Picture 6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xt Box 62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777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В</a:t>
            </a:r>
            <a:r>
              <a:rPr dirty="0" lang="en-US" smtClean="0" sz="2800"/>
              <a:t>аранаси/Хинду/Будизам</a:t>
            </a:r>
          </a:p>
        </p:txBody>
      </p:sp>
      <p:sp>
        <p:nvSpPr>
          <p:cNvPr id="622" name="Text Box 62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23" name="Picture 6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31887"/>
            <a:ext cx="9144000" cy="5726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5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7" name="Text Box 5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42875"/>
            <a:ext cx="9144000" cy="642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Text Box 62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777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Народ у ријеци Ганг</a:t>
            </a:r>
          </a:p>
        </p:txBody>
      </p:sp>
      <p:sp>
        <p:nvSpPr>
          <p:cNvPr id="626" name="Text Box 62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27" name="Picture 6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2862" y="1298575"/>
            <a:ext cx="9186862" cy="555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ext Box 62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30" name="Text Box 63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31" name="Picture 6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35000"/>
            <a:ext cx="9144000" cy="55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Text Box 633"/>
          <p:cNvSpPr>
            <a:spLocks/>
          </p:cNvSpPr>
          <p:nvPr/>
        </p:nvSpPr>
        <p:spPr>
          <a:xfrm>
            <a:off x="1927225" y="6237287"/>
            <a:ext cx="45720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Варанаси (Бенарес) – обредно купање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ext Box 634"/>
          <p:cNvSpPr>
            <a:spLocks/>
          </p:cNvSpPr>
          <p:nvPr>
            <p:ph type="title"/>
          </p:nvPr>
        </p:nvSpPr>
        <p:spPr>
          <a:xfrm>
            <a:off x="457200" y="160337"/>
            <a:ext cx="8229600" cy="7032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Варанаси – храм бога Шиве</a:t>
            </a:r>
          </a:p>
        </p:txBody>
      </p:sp>
      <p:sp>
        <p:nvSpPr>
          <p:cNvPr id="635" name="Text Box 63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36" name="Picture 63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8050"/>
            <a:ext cx="9144000" cy="5954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ext Box 63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39" name="Text Box 639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40" name="Picture 6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937" y="-26987"/>
            <a:ext cx="9136062" cy="686276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Text Box 642"/>
          <p:cNvSpPr>
            <a:spLocks/>
          </p:cNvSpPr>
          <p:nvPr/>
        </p:nvSpPr>
        <p:spPr>
          <a:xfrm>
            <a:off x="3819525" y="476250"/>
            <a:ext cx="1360487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Ујадпур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ext Box 64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44" name="Text Box 644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45" name="Picture 6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6035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Text Box 647"/>
          <p:cNvSpPr>
            <a:spLocks/>
          </p:cNvSpPr>
          <p:nvPr/>
        </p:nvSpPr>
        <p:spPr>
          <a:xfrm>
            <a:off x="3562350" y="6418262"/>
            <a:ext cx="1360487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Ујадпур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Picture 6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38250" y="95250"/>
            <a:ext cx="6667500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ext Box 650"/>
          <p:cNvSpPr>
            <a:spLocks/>
          </p:cNvSpPr>
          <p:nvPr/>
        </p:nvSpPr>
        <p:spPr>
          <a:xfrm>
            <a:off x="5000625" y="2143125"/>
            <a:ext cx="1765300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Таџ Махал</a:t>
            </a:r>
          </a:p>
        </p:txBody>
      </p:sp>
      <p:pic>
        <p:nvPicPr>
          <p:cNvPr id="651" name="Picture 651"/>
          <p:cNvPicPr>
            <a:picLocks noChangeAspect="1"/>
          </p:cNvPicPr>
          <p:nvPr/>
        </p:nvPicPr>
        <p:blipFill>
          <a:blip r:embed="rId2"/>
          <a:srcRect l="16119" r="18750"/>
          <a:stretch/>
        </p:blipFill>
        <p:spPr>
          <a:xfrm>
            <a:off x="0" y="-36512"/>
            <a:ext cx="9144000" cy="6894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Text Box 65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54" name="Text Box 65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55" name="Picture 6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Text Box 65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58" name="Text Box 65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59" name="Picture 6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76237"/>
            <a:ext cx="9144000" cy="61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ext Box 66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7064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Таџ Махал изнутра</a:t>
            </a:r>
          </a:p>
        </p:txBody>
      </p:sp>
      <p:sp>
        <p:nvSpPr>
          <p:cNvPr id="662" name="Text Box 66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63" name="Picture 66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587" y="11430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Box 6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1" name="Text Box 61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2" name="Picture 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57187"/>
            <a:ext cx="9144000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ext Box 6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777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Таџ Махал изнутра</a:t>
            </a:r>
          </a:p>
        </p:txBody>
      </p:sp>
      <p:sp>
        <p:nvSpPr>
          <p:cNvPr id="666" name="Text Box 6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67" name="Picture 6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52512"/>
            <a:ext cx="9144000" cy="58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ext Box 66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70" name="Text Box 67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71" name="Picture 6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5750" y="0"/>
            <a:ext cx="8382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Text Box 673"/>
          <p:cNvSpPr txBox="1">
            <a:spLocks/>
          </p:cNvSpPr>
          <p:nvPr/>
        </p:nvSpPr>
        <p:spPr>
          <a:xfrm>
            <a:off x="3571875" y="6500812"/>
            <a:ext cx="3236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Џад Махал – Водена палата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 Box 674"/>
          <p:cNvSpPr>
            <a:spLocks/>
          </p:cNvSpPr>
          <p:nvPr>
            <p:ph type="title"/>
          </p:nvPr>
        </p:nvSpPr>
        <p:spPr>
          <a:xfrm>
            <a:off x="457200" y="160337"/>
            <a:ext cx="8229600" cy="8207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Џајпур – главни град Раџастана</a:t>
            </a:r>
          </a:p>
        </p:txBody>
      </p:sp>
      <p:sp>
        <p:nvSpPr>
          <p:cNvPr id="675" name="Text Box 67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676" name="Text Box 676"/>
          <p:cNvSpPr txBox="1">
            <a:spLocks/>
          </p:cNvSpPr>
          <p:nvPr/>
        </p:nvSpPr>
        <p:spPr>
          <a:xfrm>
            <a:off x="5715000" y="3357562"/>
            <a:ext cx="11049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Џодпур</a:t>
            </a:r>
            <a:r>
              <a:rPr dirty="0" lang="en-US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77" name="Picture 67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Text Box 67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7064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Џајпур – Ружичасти град</a:t>
            </a:r>
          </a:p>
        </p:txBody>
      </p:sp>
      <p:sp>
        <p:nvSpPr>
          <p:cNvPr id="680" name="Text Box 68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81" name="Picture 6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567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ext Box 6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850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Џајпур – Водена палата</a:t>
            </a:r>
          </a:p>
        </p:txBody>
      </p:sp>
      <p:sp>
        <p:nvSpPr>
          <p:cNvPr id="684" name="Text Box 6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85" name="Picture 6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Picture 687"/>
          <p:cNvPicPr>
            <a:picLocks noChangeAspect="1"/>
          </p:cNvPicPr>
          <p:nvPr/>
        </p:nvPicPr>
        <p:blipFill>
          <a:blip r:embed="rId2"/>
          <a:srcRect b="5916" t="7088"/>
          <a:stretch/>
        </p:blipFill>
        <p:spPr>
          <a:xfrm>
            <a:off x="0" y="0"/>
            <a:ext cx="6858000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Picture 689"/>
          <p:cNvPicPr>
            <a:picLocks noChangeAspect="1"/>
          </p:cNvPicPr>
          <p:nvPr/>
        </p:nvPicPr>
        <p:blipFill>
          <a:blip r:embed="rId3"/>
          <a:srcRect b="6757" t="10811"/>
          <a:stretch/>
        </p:blipFill>
        <p:spPr>
          <a:xfrm>
            <a:off x="1492250" y="3357562"/>
            <a:ext cx="7651750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Text Box 691"/>
          <p:cNvSpPr>
            <a:spLocks/>
          </p:cNvSpPr>
          <p:nvPr/>
        </p:nvSpPr>
        <p:spPr>
          <a:xfrm>
            <a:off x="6858000" y="0"/>
            <a:ext cx="2286000" cy="33861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>
                <a:latin charset="0" pitchFamily="18" typeface="Cambria"/>
              </a:rPr>
              <a:t>ГУЏАРАТ </a:t>
            </a:r>
          </a:p>
          <a:p>
            <a:pPr algn="ctr" indent="0" marL="0"/>
            <a:r>
              <a:rPr dirty="0" lang="en-US" smtClean="0">
                <a:latin charset="0" pitchFamily="18" typeface="Cambria"/>
              </a:rPr>
              <a:t>Статуа борца за незав. Сардар Валабхаиј Пател 182 m на обали реке Нармада </a:t>
            </a:r>
            <a:r>
              <a:rPr dirty="0" lang="en-US" smtClean="0" sz="1600">
                <a:latin charset="0" pitchFamily="18" typeface="Cambria"/>
              </a:rPr>
              <a:t>(улива се у Камбејски залив – западна Индија)</a:t>
            </a:r>
            <a:r>
              <a:rPr dirty="0" lang="en-US" smtClean="0">
                <a:latin charset="0" pitchFamily="18" typeface="Cambria"/>
              </a:rPr>
              <a:t> у селу Кевадија </a:t>
            </a:r>
          </a:p>
          <a:p>
            <a:pPr algn="ctr" indent="0" marL="0">
              <a:buFontTx/>
              <a:buChar char="-"/>
            </a:pPr>
            <a:r>
              <a:rPr dirty="0" lang="en-US" smtClean="0">
                <a:latin charset="0" pitchFamily="18" typeface="Cambria"/>
              </a:rPr>
              <a:t> највиша на свету</a:t>
            </a:r>
          </a:p>
          <a:p>
            <a:pPr algn="ctr" indent="0" marL="0">
              <a:buFontTx/>
              <a:buChar char="-"/>
            </a:pPr>
            <a:r>
              <a:rPr dirty="0" lang="en-US" smtClean="0">
                <a:latin charset="0" pitchFamily="18" typeface="Cambria"/>
              </a:rPr>
              <a:t> дупло виша о Кипа слободе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ext Box 6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93" name="Text Box 69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94" name="Picture 6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112250" cy="5291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ext Box 69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97" name="Text Box 69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98" name="Picture 69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071937" cy="33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Picture 700"/>
          <p:cNvPicPr>
            <a:picLocks noChangeAspect="1"/>
          </p:cNvPicPr>
          <p:nvPr/>
        </p:nvPicPr>
        <p:blipFill>
          <a:blip r:embed="rId3"/>
          <a:srcRect t="9335"/>
          <a:stretch/>
        </p:blipFill>
        <p:spPr>
          <a:xfrm>
            <a:off x="0" y="3338512"/>
            <a:ext cx="3435350" cy="351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Picture 70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173537" y="0"/>
            <a:ext cx="4970462" cy="68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Text Box 704"/>
          <p:cNvSpPr txBox="1">
            <a:spLocks/>
          </p:cNvSpPr>
          <p:nvPr/>
        </p:nvSpPr>
        <p:spPr>
          <a:xfrm>
            <a:off x="2000250" y="3429000"/>
            <a:ext cx="27066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Малабарско приморје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ext Box 70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06" name="Picture 7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31762" y="-171450"/>
            <a:ext cx="5564187" cy="72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Picture 70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334000" y="692150"/>
            <a:ext cx="381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 Box 71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11" name="Text Box 71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12" name="Picture 7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207500" cy="6215062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Text Box 714"/>
          <p:cNvSpPr txBox="1">
            <a:spLocks/>
          </p:cNvSpPr>
          <p:nvPr/>
        </p:nvSpPr>
        <p:spPr>
          <a:xfrm>
            <a:off x="4000500" y="785812"/>
            <a:ext cx="35925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Малабарско приморје - Керала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6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5" name="Text Box 65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6" name="Picture 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7950"/>
            <a:ext cx="9144000" cy="664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ext Box 715"/>
          <p:cNvSpPr>
            <a:spLocks/>
          </p:cNvSpPr>
          <p:nvPr>
            <p:ph type="title"/>
          </p:nvPr>
        </p:nvSpPr>
        <p:spPr>
          <a:xfrm>
            <a:off x="457200" y="88900"/>
            <a:ext cx="8229600" cy="8683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Малабарско приморје</a:t>
            </a:r>
          </a:p>
        </p:txBody>
      </p:sp>
      <p:sp>
        <p:nvSpPr>
          <p:cNvPr id="716" name="Text Box 71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17" name="Picture 7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7937" y="1143000"/>
            <a:ext cx="9151937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ext Box 719"/>
          <p:cNvSpPr>
            <a:spLocks/>
          </p:cNvSpPr>
          <p:nvPr>
            <p:ph type="title"/>
          </p:nvPr>
        </p:nvSpPr>
        <p:spPr>
          <a:xfrm>
            <a:off x="457200" y="192087"/>
            <a:ext cx="8229600" cy="777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Одмаралиште на Малабарском приморју</a:t>
            </a:r>
          </a:p>
        </p:txBody>
      </p:sp>
      <p:sp>
        <p:nvSpPr>
          <p:cNvPr id="720" name="Text Box 72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21" name="Picture 7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52512"/>
            <a:ext cx="9144000" cy="580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ext Box 72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24" name="Picture 7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8762" cy="6853237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Text Box 726"/>
          <p:cNvSpPr>
            <a:spLocks/>
          </p:cNvSpPr>
          <p:nvPr>
            <p:ph type="title"/>
          </p:nvPr>
        </p:nvSpPr>
        <p:spPr>
          <a:xfrm>
            <a:off x="250825" y="152400"/>
            <a:ext cx="3521075" cy="20526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Туристичка инфраструктура на Малабарском приморју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ext Box 727"/>
          <p:cNvSpPr>
            <a:spLocks/>
          </p:cNvSpPr>
          <p:nvPr>
            <p:ph type="title"/>
          </p:nvPr>
        </p:nvSpPr>
        <p:spPr>
          <a:xfrm>
            <a:off x="457200" y="188912"/>
            <a:ext cx="8229600" cy="7921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Малабарско приморје</a:t>
            </a:r>
          </a:p>
        </p:txBody>
      </p:sp>
      <p:sp>
        <p:nvSpPr>
          <p:cNvPr id="728" name="Text Box 72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29" name="Picture 7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Text Box 73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32" name="Picture 73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0975" y="0"/>
            <a:ext cx="4824412" cy="32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Picture 73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0562" y="0"/>
            <a:ext cx="4824412" cy="32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Picture 73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356100" y="3546475"/>
            <a:ext cx="4968875" cy="331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Picture 738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3716337"/>
            <a:ext cx="4427537" cy="295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ext Box 74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41" name="Text Box 74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42" name="Picture 742"/>
          <p:cNvPicPr>
            <a:picLocks noChangeAspect="1"/>
          </p:cNvPicPr>
          <p:nvPr/>
        </p:nvPicPr>
        <p:blipFill>
          <a:blip r:embed="rId2"/>
          <a:srcRect l="4890" r="3804" t="8656"/>
          <a:stretch/>
        </p:blipFill>
        <p:spPr>
          <a:xfrm>
            <a:off x="1279525" y="-12700"/>
            <a:ext cx="6078537" cy="68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Text Box 744"/>
          <p:cNvSpPr txBox="1">
            <a:spLocks/>
          </p:cNvSpPr>
          <p:nvPr/>
        </p:nvSpPr>
        <p:spPr>
          <a:xfrm>
            <a:off x="3995737" y="-12700"/>
            <a:ext cx="3186112" cy="10763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3200"/>
              <a:t>Короманделско приморје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 Box 745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46" name="Picture 7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4875" y="0"/>
            <a:ext cx="7577137" cy="69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Text Box 748"/>
          <p:cNvSpPr txBox="1">
            <a:spLocks/>
          </p:cNvSpPr>
          <p:nvPr/>
        </p:nvSpPr>
        <p:spPr>
          <a:xfrm>
            <a:off x="0" y="0"/>
            <a:ext cx="2176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0000"/>
                </a:solidFill>
              </a:rPr>
              <a:t>Туристичка карта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Text Box 74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50" name="Text Box 75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51" name="Picture 7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27087" y="-31750"/>
            <a:ext cx="7489825" cy="692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 Box 75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54" name="Text Box 754"/>
          <p:cNvSpPr txBox="1">
            <a:spLocks/>
          </p:cNvSpPr>
          <p:nvPr/>
        </p:nvSpPr>
        <p:spPr>
          <a:xfrm>
            <a:off x="3703637" y="4292600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endParaRPr/>
          </a:p>
        </p:txBody>
      </p:sp>
      <p:pic>
        <p:nvPicPr>
          <p:cNvPr id="755" name="Picture 7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279775"/>
            <a:ext cx="4716462" cy="35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Picture 75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43437" y="3443287"/>
            <a:ext cx="4500562" cy="3414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Picture 75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268287"/>
            <a:ext cx="4570412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Picture 761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572000" y="415925"/>
            <a:ext cx="4572000" cy="26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Text Box 763"/>
          <p:cNvSpPr txBox="1">
            <a:spLocks/>
          </p:cNvSpPr>
          <p:nvPr/>
        </p:nvSpPr>
        <p:spPr>
          <a:xfrm>
            <a:off x="5435600" y="188912"/>
            <a:ext cx="30305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Обала дуга преко 1000 km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 Box 76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65" name="Text Box 76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66" name="Picture 7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2412" cy="314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Picture 768"/>
          <p:cNvPicPr>
            <a:picLocks noChangeAspect="1"/>
          </p:cNvPicPr>
          <p:nvPr/>
        </p:nvPicPr>
        <p:blipFill>
          <a:blip r:embed="rId3"/>
          <a:srcRect t="18631"/>
          <a:stretch/>
        </p:blipFill>
        <p:spPr>
          <a:xfrm>
            <a:off x="1857375" y="3154362"/>
            <a:ext cx="6000750" cy="370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6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9" name="Text Box 69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0" name="Picture 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ext Box 77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71" name="Picture 7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446462"/>
            <a:ext cx="4498975" cy="3411537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Text Box 773"/>
          <p:cNvSpPr>
            <a:spLocks/>
          </p:cNvSpPr>
          <p:nvPr/>
        </p:nvSpPr>
        <p:spPr>
          <a:xfrm>
            <a:off x="1714500" y="0"/>
            <a:ext cx="60785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Хајдерабад (у залеђу Короманделске обале) - тврђава</a:t>
            </a:r>
          </a:p>
        </p:txBody>
      </p:sp>
      <p:pic>
        <p:nvPicPr>
          <p:cNvPr id="774" name="Picture 77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0562" y="3336925"/>
            <a:ext cx="4643437" cy="35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Picture 776"/>
          <p:cNvPicPr>
            <a:picLocks noChangeAspect="1"/>
          </p:cNvPicPr>
          <p:nvPr/>
        </p:nvPicPr>
        <p:blipFill>
          <a:blip r:embed="rId4"/>
          <a:srcRect b="8701" l="1904" r="3406" t="4057"/>
          <a:stretch/>
        </p:blipFill>
        <p:spPr>
          <a:xfrm>
            <a:off x="0" y="357187"/>
            <a:ext cx="9001125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Text Box 778"/>
          <p:cNvSpPr txBox="1">
            <a:spLocks/>
          </p:cNvSpPr>
          <p:nvPr/>
        </p:nvSpPr>
        <p:spPr>
          <a:xfrm>
            <a:off x="334962" y="3952875"/>
            <a:ext cx="21399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Тирупати храмови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ext Box 77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80" name="Text Box 78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81" name="Picture 7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875" y="1428750"/>
            <a:ext cx="911225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Text Box 783"/>
          <p:cNvSpPr txBox="1">
            <a:spLocks/>
          </p:cNvSpPr>
          <p:nvPr/>
        </p:nvSpPr>
        <p:spPr>
          <a:xfrm>
            <a:off x="4071937" y="5643562"/>
            <a:ext cx="1427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Хајдерабад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ext Box 78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85" name="Text Box 78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86" name="Picture 7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857375" y="0"/>
            <a:ext cx="5316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Text Box 788"/>
          <p:cNvSpPr txBox="1">
            <a:spLocks/>
          </p:cNvSpPr>
          <p:nvPr/>
        </p:nvSpPr>
        <p:spPr>
          <a:xfrm>
            <a:off x="285750" y="571500"/>
            <a:ext cx="289718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Короманделско приморје</a:t>
            </a:r>
          </a:p>
          <a:p>
            <a:pPr algn="ctr" indent="0" marL="0"/>
            <a:r>
              <a:rPr dirty="0" lang="en-US" smtClean="0"/>
              <a:t>Ченаи (Мадрас) - Храм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Text Box 78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90" name="Text Box 79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91" name="Picture 7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609600" y="-214312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Text Box 793"/>
          <p:cNvSpPr txBox="1">
            <a:spLocks/>
          </p:cNvSpPr>
          <p:nvPr/>
        </p:nvSpPr>
        <p:spPr>
          <a:xfrm>
            <a:off x="214312" y="214312"/>
            <a:ext cx="86090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latin charset="0" pitchFamily="18" typeface="Georgia"/>
              </a:rPr>
              <a:t>Махабалипурам – Короманделско приморје – 60 km од града Ченаи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Picture 7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Text Box 796"/>
          <p:cNvSpPr txBox="1">
            <a:spLocks/>
          </p:cNvSpPr>
          <p:nvPr/>
        </p:nvSpPr>
        <p:spPr>
          <a:xfrm>
            <a:off x="-127000" y="0"/>
            <a:ext cx="6218237" cy="7699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200"/>
              <a:t>Махабалипурам на Короманделској обали </a:t>
            </a:r>
          </a:p>
          <a:p>
            <a:pPr algn="ctr" indent="0" marL="0"/>
            <a:r>
              <a:rPr b="1" dirty="0" lang="en-US" smtClean="0" sz="2200"/>
              <a:t>60 km од  града Ченаи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Text Box 79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98" name="Text Box 79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99" name="Picture 7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8929687" cy="669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Text Box 801"/>
          <p:cNvSpPr>
            <a:spLocks/>
          </p:cNvSpPr>
          <p:nvPr>
            <p:ph type="title"/>
          </p:nvPr>
        </p:nvSpPr>
        <p:spPr>
          <a:xfrm>
            <a:off x="457200" y="322262"/>
            <a:ext cx="8229600" cy="8191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Одмаралиште на Короманделском приморју</a:t>
            </a:r>
          </a:p>
        </p:txBody>
      </p:sp>
      <p:sp>
        <p:nvSpPr>
          <p:cNvPr id="802" name="Text Box 80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03" name="Picture 8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38250"/>
            <a:ext cx="9144000" cy="56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Text Box 80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7064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Одмаралиште на Короманделском приморју</a:t>
            </a:r>
          </a:p>
        </p:txBody>
      </p:sp>
      <p:sp>
        <p:nvSpPr>
          <p:cNvPr id="806" name="Text Box 80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07" name="Picture 8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25537"/>
            <a:ext cx="9144000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ext Box 809"/>
          <p:cNvSpPr txBox="1">
            <a:spLocks/>
          </p:cNvSpPr>
          <p:nvPr/>
        </p:nvSpPr>
        <p:spPr>
          <a:xfrm>
            <a:off x="357187" y="0"/>
            <a:ext cx="4329112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200">
                <a:solidFill>
                  <a:srgbClr val="0000FF"/>
                </a:solidFill>
              </a:rPr>
              <a:t>Хималаи</a:t>
            </a:r>
            <a:r>
              <a:rPr dirty="0" lang="en-US" smtClean="0"/>
              <a:t> - Држава Химачал Прадеш</a:t>
            </a:r>
          </a:p>
        </p:txBody>
      </p:sp>
      <p:pic>
        <p:nvPicPr>
          <p:cNvPr id="810" name="Picture 8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572000"/>
            <a:ext cx="4572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Picture 81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859337" y="0"/>
            <a:ext cx="4284662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Picture 81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716462" y="2205037"/>
            <a:ext cx="4427537" cy="2214562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Text Box 816"/>
          <p:cNvSpPr>
            <a:spLocks/>
          </p:cNvSpPr>
          <p:nvPr/>
        </p:nvSpPr>
        <p:spPr>
          <a:xfrm>
            <a:off x="5286375" y="2214562"/>
            <a:ext cx="274796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1600"/>
              <a:t>Панги долина - Панчпула</a:t>
            </a:r>
          </a:p>
        </p:txBody>
      </p:sp>
      <p:pic>
        <p:nvPicPr>
          <p:cNvPr id="817" name="Picture 8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-180975" y="476250"/>
            <a:ext cx="4859337" cy="3675062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Text Box 819"/>
          <p:cNvSpPr txBox="1">
            <a:spLocks/>
          </p:cNvSpPr>
          <p:nvPr/>
        </p:nvSpPr>
        <p:spPr>
          <a:xfrm>
            <a:off x="900112" y="4076700"/>
            <a:ext cx="1792287" cy="3048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1400"/>
              <a:t>Манимахеш гребен</a:t>
            </a:r>
          </a:p>
        </p:txBody>
      </p:sp>
      <p:pic>
        <p:nvPicPr>
          <p:cNvPr id="820" name="Picture 820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4427537" y="4498975"/>
            <a:ext cx="4716462" cy="23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ext Box 82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23" name="Picture 8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716462" cy="31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Picture 82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72000" y="3824287"/>
            <a:ext cx="4572000" cy="303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Picture 82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860800"/>
            <a:ext cx="4500562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Picture 829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802187" y="333375"/>
            <a:ext cx="4341812" cy="29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2"/>
          <p:cNvPicPr>
            <a:picLocks noChangeAspect="1"/>
          </p:cNvPicPr>
          <p:nvPr/>
        </p:nvPicPr>
        <p:blipFill>
          <a:blip r:embed="rId2"/>
          <a:srcRect b="6097" t="13203"/>
          <a:stretch/>
        </p:blipFill>
        <p:spPr>
          <a:xfrm>
            <a:off x="5499100" y="0"/>
            <a:ext cx="3644900" cy="392906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 Box 74"/>
          <p:cNvSpPr txBox="1">
            <a:spLocks/>
          </p:cNvSpPr>
          <p:nvPr/>
        </p:nvSpPr>
        <p:spPr>
          <a:xfrm>
            <a:off x="2214562" y="3286125"/>
            <a:ext cx="28051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Хималаји - Ладак</a:t>
            </a:r>
          </a:p>
        </p:txBody>
      </p:sp>
      <p:pic>
        <p:nvPicPr>
          <p:cNvPr id="75" name="Picture 75"/>
          <p:cNvPicPr>
            <a:picLocks noChangeAspect="1"/>
          </p:cNvPicPr>
          <p:nvPr/>
        </p:nvPicPr>
        <p:blipFill>
          <a:blip r:embed="rId3"/>
          <a:srcRect t="9572"/>
          <a:stretch/>
        </p:blipFill>
        <p:spPr>
          <a:xfrm>
            <a:off x="0" y="0"/>
            <a:ext cx="5214937" cy="314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4071937"/>
            <a:ext cx="9144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 Box 79"/>
          <p:cNvSpPr txBox="1">
            <a:spLocks/>
          </p:cNvSpPr>
          <p:nvPr/>
        </p:nvSpPr>
        <p:spPr>
          <a:xfrm>
            <a:off x="2571750" y="6500812"/>
            <a:ext cx="2759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Долина Инда у Ладаку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Text Box 83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32" name="Picture 83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679575"/>
            <a:ext cx="9144000" cy="40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Text Box 834"/>
          <p:cNvSpPr txBox="1">
            <a:spLocks/>
          </p:cNvSpPr>
          <p:nvPr/>
        </p:nvSpPr>
        <p:spPr>
          <a:xfrm>
            <a:off x="1187450" y="5949950"/>
            <a:ext cx="637222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Фестивал бродова Аранмула у Керали посвећен Кришни 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ext Box 83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36" name="Text Box 83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37" name="Picture 8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71625" y="3781425"/>
            <a:ext cx="6096000" cy="30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Picture 83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28687" y="0"/>
            <a:ext cx="7215187" cy="3751262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Text Box 841"/>
          <p:cNvSpPr txBox="1">
            <a:spLocks/>
          </p:cNvSpPr>
          <p:nvPr/>
        </p:nvSpPr>
        <p:spPr>
          <a:xfrm>
            <a:off x="1785937" y="0"/>
            <a:ext cx="22685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Махараџа експрес</a:t>
            </a:r>
          </a:p>
          <a:p>
            <a:pPr algn="ctr" indent="0" marL="0"/>
            <a:r>
              <a:rPr b="1" dirty="0" lang="en-US" smtClean="0"/>
              <a:t>Делхи - Мумбај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Text Box 84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43" name="Text Box 84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44" name="Picture 8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3812" y="501650"/>
            <a:ext cx="9120187" cy="63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Text Box 846"/>
          <p:cNvSpPr>
            <a:spLocks/>
          </p:cNvSpPr>
          <p:nvPr/>
        </p:nvSpPr>
        <p:spPr>
          <a:xfrm>
            <a:off x="5072062" y="857250"/>
            <a:ext cx="2932112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Површ. 147.181 km</a:t>
            </a:r>
            <a:r>
              <a:rPr baseline="30000" dirty="0" lang="en-US" smtClean="0"/>
              <a:t>2</a:t>
            </a:r>
            <a:r>
              <a:rPr dirty="0" lang="en-US" smtClean="0"/>
              <a:t> </a:t>
            </a:r>
          </a:p>
          <a:p>
            <a:pPr algn="ctr" indent="0" marL="0"/>
            <a:r>
              <a:rPr dirty="0" lang="en-US" smtClean="0"/>
              <a:t>Становн. 29 милиона</a:t>
            </a:r>
          </a:p>
          <a:p>
            <a:pPr algn="ctr" indent="0" marL="0"/>
            <a:r>
              <a:rPr dirty="0" lang="en-US" smtClean="0"/>
              <a:t>800 km  дуж. 200 km шир.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Text Box 84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48" name="Text Box 84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49" name="Picture 8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997075" y="0"/>
            <a:ext cx="4575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Text Box 851"/>
          <p:cNvSpPr txBox="1">
            <a:spLocks/>
          </p:cNvSpPr>
          <p:nvPr/>
        </p:nvSpPr>
        <p:spPr>
          <a:xfrm>
            <a:off x="5072062" y="214312"/>
            <a:ext cx="127635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FFFF00"/>
                </a:solidFill>
              </a:rPr>
              <a:t>НЕПАЛ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ext Box 85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53" name="Text Box 85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54" name="Picture 854"/>
          <p:cNvPicPr>
            <a:picLocks noChangeAspect="1"/>
          </p:cNvPicPr>
          <p:nvPr/>
        </p:nvPicPr>
        <p:blipFill>
          <a:blip r:embed="rId2"/>
          <a:srcRect t="21553"/>
          <a:stretch/>
        </p:blipFill>
        <p:spPr>
          <a:xfrm>
            <a:off x="0" y="0"/>
            <a:ext cx="9144000" cy="3900487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Text Box 856"/>
          <p:cNvSpPr txBox="1">
            <a:spLocks/>
          </p:cNvSpPr>
          <p:nvPr/>
        </p:nvSpPr>
        <p:spPr>
          <a:xfrm>
            <a:off x="5072062" y="0"/>
            <a:ext cx="2740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Еверест (Чомолунгма)</a:t>
            </a:r>
          </a:p>
        </p:txBody>
      </p:sp>
      <p:pic>
        <p:nvPicPr>
          <p:cNvPr id="857" name="Picture 85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429125"/>
            <a:ext cx="914400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ext Box 85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60" name="Text Box 86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61" name="Picture 86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2937" y="0"/>
            <a:ext cx="8001000" cy="64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Text Box 863"/>
          <p:cNvSpPr>
            <a:spLocks/>
          </p:cNvSpPr>
          <p:nvPr/>
        </p:nvSpPr>
        <p:spPr>
          <a:xfrm>
            <a:off x="571500" y="5934075"/>
            <a:ext cx="6429375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Хималаји -1953. новозеланђанин</a:t>
            </a:r>
          </a:p>
          <a:p>
            <a:pPr algn="ctr" indent="0" marL="0"/>
            <a:r>
              <a:rPr b="1" dirty="0" lang="en-US" smtClean="0"/>
              <a:t>Едмунд Хилари и непалац Танузинг Норгеја </a:t>
            </a:r>
          </a:p>
          <a:p>
            <a:pPr algn="ctr" indent="0" marL="0"/>
            <a:r>
              <a:rPr b="1" dirty="0" lang="en-US" smtClean="0"/>
              <a:t>који су први испењали Еверест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Text Box 86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65" name="Text Box 86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66" name="Picture 8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8100" y="285750"/>
            <a:ext cx="9182100" cy="5973762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Text Box 868"/>
          <p:cNvSpPr txBox="1">
            <a:spLocks/>
          </p:cNvSpPr>
          <p:nvPr/>
        </p:nvSpPr>
        <p:spPr>
          <a:xfrm>
            <a:off x="3071812" y="6286500"/>
            <a:ext cx="2601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Лоце (Лотсе) - 8.516 m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Text Box 86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70" name="Picture 870"/>
          <p:cNvPicPr>
            <a:picLocks noChangeAspect="1"/>
          </p:cNvPicPr>
          <p:nvPr/>
        </p:nvPicPr>
        <p:blipFill>
          <a:blip r:embed="rId2"/>
          <a:srcRect r="5469"/>
          <a:stretch/>
        </p:blipFill>
        <p:spPr>
          <a:xfrm>
            <a:off x="0" y="357187"/>
            <a:ext cx="9144000" cy="48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Picture 872"/>
          <p:cNvPicPr>
            <a:picLocks noChangeAspect="1"/>
          </p:cNvPicPr>
          <p:nvPr/>
        </p:nvPicPr>
        <p:blipFill>
          <a:blip r:embed="rId3"/>
          <a:srcRect b="50134" l="85591" r="0" t="18550"/>
          <a:stretch/>
        </p:blipFill>
        <p:spPr>
          <a:xfrm>
            <a:off x="7286625" y="1143000"/>
            <a:ext cx="1857375" cy="2014537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Text Box 87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75" name="Text Box 87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76" name="Picture 876"/>
          <p:cNvPicPr>
            <a:picLocks noChangeAspect="1"/>
          </p:cNvPicPr>
          <p:nvPr/>
        </p:nvPicPr>
        <p:blipFill>
          <a:blip r:embed="rId2"/>
          <a:srcRect b="40176" r="5563" t="14204"/>
          <a:stretch/>
        </p:blipFill>
        <p:spPr>
          <a:xfrm>
            <a:off x="450850" y="0"/>
            <a:ext cx="8335962" cy="44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Text Box 878"/>
          <p:cNvSpPr txBox="1">
            <a:spLocks/>
          </p:cNvSpPr>
          <p:nvPr/>
        </p:nvSpPr>
        <p:spPr>
          <a:xfrm>
            <a:off x="5643562" y="571500"/>
            <a:ext cx="2189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00FF"/>
                </a:solidFill>
              </a:rPr>
              <a:t>Клима по Кепену </a:t>
            </a:r>
          </a:p>
        </p:txBody>
      </p:sp>
      <p:pic>
        <p:nvPicPr>
          <p:cNvPr id="879" name="Picture 879"/>
          <p:cNvPicPr>
            <a:picLocks noChangeAspect="1"/>
          </p:cNvPicPr>
          <p:nvPr/>
        </p:nvPicPr>
        <p:blipFill>
          <a:blip r:embed="rId3"/>
          <a:srcRect b="8044" r="27039" t="71709"/>
          <a:stretch/>
        </p:blipFill>
        <p:spPr>
          <a:xfrm>
            <a:off x="571500" y="4429125"/>
            <a:ext cx="795655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Picture 881"/>
          <p:cNvPicPr>
            <a:picLocks noChangeAspect="1"/>
          </p:cNvPicPr>
          <p:nvPr/>
        </p:nvPicPr>
        <p:blipFill>
          <a:blip r:embed="rId4"/>
          <a:srcRect b="31531" l="61354" r="5870" t="64311"/>
          <a:stretch/>
        </p:blipFill>
        <p:spPr>
          <a:xfrm>
            <a:off x="928687" y="3378200"/>
            <a:ext cx="2928937" cy="40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ext Box 8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84" name="Picture 884"/>
          <p:cNvPicPr>
            <a:picLocks noChangeAspect="1"/>
          </p:cNvPicPr>
          <p:nvPr/>
        </p:nvPicPr>
        <p:blipFill>
          <a:blip r:embed="rId2"/>
          <a:srcRect l="781" r="5469"/>
          <a:stretch/>
        </p:blipFill>
        <p:spPr>
          <a:xfrm>
            <a:off x="34925" y="357187"/>
            <a:ext cx="9109075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Text Box 886"/>
          <p:cNvSpPr txBox="1">
            <a:spLocks/>
          </p:cNvSpPr>
          <p:nvPr/>
        </p:nvSpPr>
        <p:spPr>
          <a:xfrm>
            <a:off x="2857500" y="5643562"/>
            <a:ext cx="43037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Вегетација и коришћење земљишта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5287" y="620712"/>
            <a:ext cx="8351837" cy="62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ext Box 82"/>
          <p:cNvSpPr txBox="1">
            <a:spLocks/>
          </p:cNvSpPr>
          <p:nvPr/>
        </p:nvSpPr>
        <p:spPr>
          <a:xfrm>
            <a:off x="3267075" y="187325"/>
            <a:ext cx="2230437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Долина Ганга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ext Box 88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88" name="Text Box 88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89" name="Picture 88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7475" y="0"/>
            <a:ext cx="88122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Text Box 89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92" name="Text Box 89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93" name="Picture 89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400" y="785812"/>
            <a:ext cx="9118600" cy="5300662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Text Box 895"/>
          <p:cNvSpPr txBox="1">
            <a:spLocks/>
          </p:cNvSpPr>
          <p:nvPr/>
        </p:nvSpPr>
        <p:spPr>
          <a:xfrm>
            <a:off x="5357812" y="2500312"/>
            <a:ext cx="1285875" cy="523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800">
                <a:solidFill>
                  <a:srgbClr val="0000FF"/>
                </a:solidFill>
              </a:rPr>
              <a:t> _____</a:t>
            </a:r>
          </a:p>
        </p:txBody>
      </p:sp>
      <p:sp>
        <p:nvSpPr>
          <p:cNvPr id="896" name="Text Box 896"/>
          <p:cNvSpPr>
            <a:spLocks/>
          </p:cNvSpPr>
          <p:nvPr/>
        </p:nvSpPr>
        <p:spPr>
          <a:xfrm>
            <a:off x="5072062" y="3286125"/>
            <a:ext cx="9556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400">
                <a:solidFill>
                  <a:srgbClr val="0000FF"/>
                </a:solidFill>
              </a:rPr>
              <a:t> ____</a:t>
            </a:r>
          </a:p>
        </p:txBody>
      </p:sp>
      <p:sp>
        <p:nvSpPr>
          <p:cNvPr id="897" name="Text Box 897"/>
          <p:cNvSpPr>
            <a:spLocks/>
          </p:cNvSpPr>
          <p:nvPr/>
        </p:nvSpPr>
        <p:spPr>
          <a:xfrm>
            <a:off x="3071812" y="2928937"/>
            <a:ext cx="7842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400">
                <a:solidFill>
                  <a:srgbClr val="0000FF"/>
                </a:solidFill>
              </a:rPr>
              <a:t> ___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ext Box 89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99" name="Picture 8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57250"/>
            <a:ext cx="9166225" cy="54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Text Box 901"/>
          <p:cNvSpPr txBox="1">
            <a:spLocks/>
          </p:cNvSpPr>
          <p:nvPr/>
        </p:nvSpPr>
        <p:spPr>
          <a:xfrm>
            <a:off x="3429000" y="285750"/>
            <a:ext cx="21859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Катманду долина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Text Box 90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03" name="Text Box 90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04" name="Picture 90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Text Box 906"/>
          <p:cNvSpPr txBox="1">
            <a:spLocks/>
          </p:cNvSpPr>
          <p:nvPr/>
        </p:nvSpPr>
        <p:spPr>
          <a:xfrm>
            <a:off x="2214562" y="571500"/>
            <a:ext cx="4641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Катманду – Лавља палата - Парламент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Text Box 90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08" name="Text Box 90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09" name="Picture 90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Text Box 911"/>
          <p:cNvSpPr txBox="1">
            <a:spLocks/>
          </p:cNvSpPr>
          <p:nvPr/>
        </p:nvSpPr>
        <p:spPr>
          <a:xfrm>
            <a:off x="214312" y="285750"/>
            <a:ext cx="3400425" cy="9540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>
                <a:solidFill>
                  <a:schemeClr val="bg1"/>
                </a:solidFill>
              </a:rPr>
              <a:t>Катманду </a:t>
            </a:r>
          </a:p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Пашупато – хинду комплекс</a:t>
            </a:r>
          </a:p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(УНЕСКО)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Text Box 91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13" name="Text Box 91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14" name="Picture 914"/>
          <p:cNvPicPr>
            <a:picLocks noChangeAspect="1"/>
          </p:cNvPicPr>
          <p:nvPr/>
        </p:nvPicPr>
        <p:blipFill>
          <a:blip r:embed="rId2"/>
          <a:srcRect b="1250" t="8749"/>
          <a:stretch/>
        </p:blipFill>
        <p:spPr>
          <a:xfrm>
            <a:off x="1928812" y="0"/>
            <a:ext cx="5095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Text Box 916"/>
          <p:cNvSpPr txBox="1">
            <a:spLocks/>
          </p:cNvSpPr>
          <p:nvPr/>
        </p:nvSpPr>
        <p:spPr>
          <a:xfrm>
            <a:off x="4643437" y="214312"/>
            <a:ext cx="41211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Катманду – Боднат ступа  (УНЕСКО)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Text Box 9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18" name="Text Box 91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19" name="Picture 9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7929562" cy="68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Text Box 921"/>
          <p:cNvSpPr txBox="1">
            <a:spLocks/>
          </p:cNvSpPr>
          <p:nvPr/>
        </p:nvSpPr>
        <p:spPr>
          <a:xfrm>
            <a:off x="5865812" y="0"/>
            <a:ext cx="3278187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1600">
                <a:solidFill>
                  <a:srgbClr val="C00000"/>
                </a:solidFill>
              </a:rPr>
              <a:t>Чангу Нарајан храм (УНЕСКО) </a:t>
            </a:r>
          </a:p>
          <a:p>
            <a:pPr algn="ctr" indent="0" marL="0"/>
            <a:r>
              <a:rPr b="1" dirty="0" lang="en-US" smtClean="0" sz="1600">
                <a:solidFill>
                  <a:srgbClr val="C00000"/>
                </a:solidFill>
              </a:rPr>
              <a:t>– ист. од Катмандуа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ext Box 92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923" name="Text Box 923"/>
          <p:cNvSpPr txBox="1">
            <a:spLocks/>
          </p:cNvSpPr>
          <p:nvPr/>
        </p:nvSpPr>
        <p:spPr>
          <a:xfrm>
            <a:off x="1143000" y="0"/>
            <a:ext cx="72818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Патан или Лалитпур  јужни Катманду </a:t>
            </a:r>
          </a:p>
          <a:p>
            <a:pPr algn="ctr" indent="0" marL="0"/>
            <a:r>
              <a:rPr b="1" dirty="0" lang="en-US" smtClean="0"/>
              <a:t>- Стара краљевска палата десно, хинду храм лево (УНЕСКО) - </a:t>
            </a:r>
          </a:p>
        </p:txBody>
      </p:sp>
      <p:pic>
        <p:nvPicPr>
          <p:cNvPr id="924" name="Picture 9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00062" y="714375"/>
            <a:ext cx="8191500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Text Box 92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27" name="Text Box 92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28" name="Picture 92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9212" y="500062"/>
            <a:ext cx="9094787" cy="5889625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Text Box 930"/>
          <p:cNvSpPr txBox="1">
            <a:spLocks/>
          </p:cNvSpPr>
          <p:nvPr/>
        </p:nvSpPr>
        <p:spPr>
          <a:xfrm>
            <a:off x="1357312" y="0"/>
            <a:ext cx="6781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Бакатпур  (источно од Катмандуа) – Дурбар трг (УНЕСКО)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ext Box 93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32" name="Text Box 93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33" name="Picture 9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2237" y="701675"/>
            <a:ext cx="8807450" cy="565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Box 8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4" name="Picture 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80975" y="428625"/>
            <a:ext cx="8782050" cy="60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Picture 8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80975" y="428625"/>
            <a:ext cx="8782050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Text Box 88"/>
          <p:cNvSpPr>
            <a:spLocks/>
          </p:cNvSpPr>
          <p:nvPr/>
        </p:nvSpPr>
        <p:spPr>
          <a:xfrm>
            <a:off x="2355850" y="-73025"/>
            <a:ext cx="54578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Индо-Гангешка низија (Хиндустан)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Text Box 93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36" name="Text Box 93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37" name="Picture 9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587"/>
            <a:ext cx="9144000" cy="685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Text Box 939"/>
          <p:cNvSpPr>
            <a:spLocks/>
          </p:cNvSpPr>
          <p:nvPr/>
        </p:nvSpPr>
        <p:spPr>
          <a:xfrm>
            <a:off x="0" y="785812"/>
            <a:ext cx="2351087" cy="1477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БУТАН</a:t>
            </a:r>
          </a:p>
          <a:p>
            <a:pPr algn="ctr" indent="0" marL="0"/>
            <a:r>
              <a:rPr dirty="0" lang="en-US" smtClean="0"/>
              <a:t>Површ. 47.000 km</a:t>
            </a:r>
            <a:r>
              <a:rPr baseline="30000" dirty="0" lang="en-US" smtClean="0"/>
              <a:t>2</a:t>
            </a:r>
          </a:p>
          <a:p>
            <a:pPr algn="ctr" indent="0" marL="0"/>
            <a:r>
              <a:rPr dirty="0" lang="en-US" smtClean="0"/>
              <a:t>Становника 750.000</a:t>
            </a:r>
          </a:p>
          <a:p>
            <a:pPr algn="ctr" indent="0" marL="0"/>
            <a:r>
              <a:rPr dirty="0" lang="en-US" smtClean="0"/>
              <a:t>75 % будизам</a:t>
            </a:r>
          </a:p>
          <a:p>
            <a:pPr algn="ctr" indent="0" marL="0"/>
            <a:r>
              <a:rPr dirty="0" lang="en-US" smtClean="0"/>
              <a:t>22 % хиндуизам  </a:t>
            </a:r>
          </a:p>
        </p:txBody>
      </p:sp>
      <p:pic>
        <p:nvPicPr>
          <p:cNvPr id="940" name="Picture 9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0312" y="214312"/>
            <a:ext cx="5656262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ext Box 94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43" name="Text Box 94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44" name="Picture 9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6987" y="500062"/>
            <a:ext cx="9170987" cy="5795962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Text Box 946"/>
          <p:cNvSpPr txBox="1">
            <a:spLocks/>
          </p:cNvSpPr>
          <p:nvPr/>
        </p:nvSpPr>
        <p:spPr>
          <a:xfrm>
            <a:off x="2214562" y="6286500"/>
            <a:ext cx="4208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Ледници заузимају 10% територије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Text Box 94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48" name="Text Box 94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49" name="Picture 949"/>
          <p:cNvPicPr>
            <a:picLocks noChangeAspect="1"/>
          </p:cNvPicPr>
          <p:nvPr/>
        </p:nvPicPr>
        <p:blipFill>
          <a:blip r:embed="rId2"/>
          <a:srcRect l="2350" r="2089"/>
          <a:stretch/>
        </p:blipFill>
        <p:spPr>
          <a:xfrm>
            <a:off x="0" y="0"/>
            <a:ext cx="9144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ext Box 95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52" name="Text Box 952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53" name="Picture 9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27025"/>
            <a:ext cx="9144000" cy="65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Text Box 955"/>
          <p:cNvSpPr>
            <a:spLocks/>
          </p:cNvSpPr>
          <p:nvPr/>
        </p:nvSpPr>
        <p:spPr>
          <a:xfrm>
            <a:off x="7312025" y="1052512"/>
            <a:ext cx="1076325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Бутан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Text Box 95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57" name="Text Box 95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58" name="Picture 9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Text Box 960"/>
          <p:cNvSpPr txBox="1">
            <a:spLocks/>
          </p:cNvSpPr>
          <p:nvPr/>
        </p:nvSpPr>
        <p:spPr>
          <a:xfrm>
            <a:off x="3143250" y="857250"/>
            <a:ext cx="9906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ТИМБУ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Text Box 96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62" name="Picture 9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1112" y="214312"/>
            <a:ext cx="9155112" cy="60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Text Box 964"/>
          <p:cNvSpPr txBox="1">
            <a:spLocks/>
          </p:cNvSpPr>
          <p:nvPr/>
        </p:nvSpPr>
        <p:spPr>
          <a:xfrm>
            <a:off x="5357812" y="2071687"/>
            <a:ext cx="24098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Парламент у Тимбу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Text Box 9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66" name="Text Box 9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67" name="Picture 9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79375" y="500062"/>
            <a:ext cx="9223375" cy="5808662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Text Box 969"/>
          <p:cNvSpPr>
            <a:spLocks/>
          </p:cNvSpPr>
          <p:nvPr/>
        </p:nvSpPr>
        <p:spPr>
          <a:xfrm>
            <a:off x="2643187" y="6286500"/>
            <a:ext cx="4395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Дунце-лакханг будистички манастир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Text Box 97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71" name="Text Box 97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72" name="Picture 9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Text Box 974"/>
          <p:cNvSpPr txBox="1">
            <a:spLocks/>
          </p:cNvSpPr>
          <p:nvPr/>
        </p:nvSpPr>
        <p:spPr>
          <a:xfrm>
            <a:off x="214312" y="214312"/>
            <a:ext cx="61864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Храм на стени или Такцанг-лакхан (Гнездо тигрице) 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ext Box 97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76" name="Text Box 97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77" name="Picture 97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5087" y="428625"/>
            <a:ext cx="9013825" cy="6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Box 89"/>
          <p:cNvSpPr>
            <a:spLocks/>
          </p:cNvSpPr>
          <p:nvPr/>
        </p:nvSpPr>
        <p:spPr>
          <a:xfrm>
            <a:off x="2500312" y="0"/>
            <a:ext cx="44053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Дине у пустињи Тар - плато</a:t>
            </a:r>
          </a:p>
        </p:txBody>
      </p:sp>
      <p:pic>
        <p:nvPicPr>
          <p:cNvPr id="90" name="Picture 90"/>
          <p:cNvPicPr>
            <a:picLocks noChangeAspect="1"/>
          </p:cNvPicPr>
          <p:nvPr/>
        </p:nvPicPr>
        <p:blipFill>
          <a:blip r:embed="rId2"/>
          <a:srcRect t="2335"/>
          <a:stretch/>
        </p:blipFill>
        <p:spPr>
          <a:xfrm>
            <a:off x="-33337" y="500062"/>
            <a:ext cx="9177337" cy="597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Text Box 97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80" name="Text Box 98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81" name="Picture 9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5750" y="214312"/>
            <a:ext cx="8858250" cy="6643687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Text Box 983"/>
          <p:cNvSpPr txBox="1">
            <a:spLocks/>
          </p:cNvSpPr>
          <p:nvPr/>
        </p:nvSpPr>
        <p:spPr>
          <a:xfrm>
            <a:off x="4071937" y="6488112"/>
            <a:ext cx="18272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Храм на стени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ext Box 9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985" name="Text Box 985"/>
          <p:cNvSpPr txBox="1">
            <a:spLocks/>
          </p:cNvSpPr>
          <p:nvPr/>
        </p:nvSpPr>
        <p:spPr>
          <a:xfrm>
            <a:off x="2857500" y="357187"/>
            <a:ext cx="39719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Национални музеј Римпунг Џонг </a:t>
            </a:r>
          </a:p>
        </p:txBody>
      </p:sp>
      <p:pic>
        <p:nvPicPr>
          <p:cNvPr id="986" name="Picture 9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9937"/>
            <a:ext cx="9144000" cy="6088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Text Box 98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89" name="Text Box 98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90" name="Picture 99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958012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Text Box 992"/>
          <p:cNvSpPr txBox="1">
            <a:spLocks/>
          </p:cNvSpPr>
          <p:nvPr/>
        </p:nvSpPr>
        <p:spPr>
          <a:xfrm>
            <a:off x="5795962" y="2060575"/>
            <a:ext cx="2890837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/>
              <a:t>65000 км²/20.000.000 ст.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Text Box 99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94" name="Text Box 99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У јужном дијелу</a:t>
            </a:r>
          </a:p>
          <a:p>
            <a:pPr indent="-342900" marL="342900">
              <a:buNone/>
            </a:pPr>
            <a:r>
              <a:rPr dirty="0" lang="en-US" smtClean="0"/>
              <a:t>планински масив</a:t>
            </a:r>
          </a:p>
          <a:p>
            <a:pPr indent="-342900" marL="342900">
              <a:buNone/>
            </a:pPr>
            <a:r>
              <a:rPr dirty="0" lang="en-US" smtClean="0"/>
              <a:t>од 2500 м висине</a:t>
            </a:r>
          </a:p>
        </p:txBody>
      </p:sp>
      <p:pic>
        <p:nvPicPr>
          <p:cNvPr id="995" name="Picture 9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97362" y="-20637"/>
            <a:ext cx="4846637" cy="687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Text Box 99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9937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Шри Ланка - Коломбо</a:t>
            </a:r>
          </a:p>
        </p:txBody>
      </p:sp>
      <p:sp>
        <p:nvSpPr>
          <p:cNvPr id="998" name="Text Box 99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99" name="Picture 9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417637"/>
            <a:ext cx="9144000" cy="54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Text Box 100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850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Коломбо – спој старог и новог</a:t>
            </a:r>
          </a:p>
        </p:txBody>
      </p:sp>
      <p:sp>
        <p:nvSpPr>
          <p:cNvPr id="1002" name="Text Box 100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03" name="Picture 10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341437"/>
            <a:ext cx="9124950" cy="551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Text Box 100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9223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Цејлон – плантаже чаја</a:t>
            </a:r>
          </a:p>
        </p:txBody>
      </p:sp>
      <p:sp>
        <p:nvSpPr>
          <p:cNvPr id="1006" name="Text Box 100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07" name="Picture 10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175" y="1341437"/>
            <a:ext cx="9163050" cy="551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Text Box 100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9223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Будистички храм на острву</a:t>
            </a:r>
          </a:p>
        </p:txBody>
      </p:sp>
      <p:sp>
        <p:nvSpPr>
          <p:cNvPr id="1010" name="Text Box 101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11" name="Picture 10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7462" y="1417637"/>
            <a:ext cx="9178925" cy="544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Text Box 101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Шри Ланка – најљепше плаже на свијету</a:t>
            </a:r>
          </a:p>
        </p:txBody>
      </p:sp>
      <p:sp>
        <p:nvSpPr>
          <p:cNvPr id="1014" name="Text Box 101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15" name="Picture 10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600200"/>
            <a:ext cx="9223375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Text Box 1017"/>
          <p:cNvSpPr>
            <a:spLocks/>
          </p:cNvSpPr>
          <p:nvPr>
            <p:ph type="title"/>
          </p:nvPr>
        </p:nvSpPr>
        <p:spPr>
          <a:xfrm>
            <a:off x="457200" y="188912"/>
            <a:ext cx="8229600" cy="9223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Шри Ланка – туристичка одмаралишта</a:t>
            </a:r>
          </a:p>
        </p:txBody>
      </p:sp>
      <p:sp>
        <p:nvSpPr>
          <p:cNvPr id="1018" name="Text Box 101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19" name="Picture 10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 Box 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3" name="Text Box 9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17512"/>
            <a:ext cx="9144000" cy="60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 Box 96"/>
          <p:cNvSpPr>
            <a:spLocks/>
          </p:cNvSpPr>
          <p:nvPr/>
        </p:nvSpPr>
        <p:spPr>
          <a:xfrm>
            <a:off x="1714500" y="714375"/>
            <a:ext cx="537210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Караван се одмара у пустињи Тар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ext Box 102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850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Тропски туристички комплекси</a:t>
            </a:r>
          </a:p>
        </p:txBody>
      </p:sp>
      <p:sp>
        <p:nvSpPr>
          <p:cNvPr id="1022" name="Text Box 102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23" name="Picture 10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175" y="1417637"/>
            <a:ext cx="9140825" cy="544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02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4572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026" name="Text Box 102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27" name="Picture 10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175" y="0"/>
            <a:ext cx="914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>
            <a:spLocks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 bIns="45720" lIns="91440" numCol="1" rIns="91440" tIns="45720" wrap="square"/>
          <a:lstStyle>
            <a:lvl1pPr>
              <a:defRPr dirty="0" lang="en-US" smtClean="0"/>
            </a:lvl1pPr>
          </a:lstStyle>
          <a:p>
            <a:endParaRPr/>
          </a:p>
        </p:txBody>
      </p:sp>
      <p:sp>
        <p:nvSpPr>
          <p:cNvPr id="9" name="Text Box 9"/>
          <p:cNvSpPr>
            <a:spLocks/>
          </p:cNvSpPr>
          <p:nvPr>
            <p:ph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457200">
              <a:buNone/>
              <a:defRPr dirty="0" lang="en-US" smtClean="0"/>
            </a:lvl2pPr>
            <a:lvl3pPr algn="ctr" marL="914400">
              <a:buNone/>
              <a:defRPr dirty="0" lang="en-US" smtClean="0"/>
            </a:lvl3pPr>
            <a:lvl4pPr algn="ctr" marL="1371600">
              <a:buNone/>
              <a:defRPr dirty="0" lang="en-US" smtClean="0"/>
            </a:lvl4pPr>
            <a:lvl5pPr algn="ctr" marL="1828800">
              <a:buNone/>
              <a:defRPr dirty="0" lang="en-US" smtClean="0"/>
            </a:lvl5pPr>
          </a:lstStyle>
          <a:p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b="2151" l="1724" r="1656"/>
          <a:stretch/>
        </p:blipFill>
        <p:spPr>
          <a:xfrm>
            <a:off x="500062" y="0"/>
            <a:ext cx="81708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7"/>
          <p:cNvPicPr>
            <a:picLocks noChangeAspect="1"/>
          </p:cNvPicPr>
          <p:nvPr/>
        </p:nvPicPr>
        <p:blipFill>
          <a:blip r:embed="rId2"/>
          <a:srcRect l="674" r="931"/>
          <a:stretch/>
        </p:blipFill>
        <p:spPr>
          <a:xfrm>
            <a:off x="0" y="271462"/>
            <a:ext cx="9144000" cy="549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Box 9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00" name="Text Box 10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1" name="Picture 10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25550"/>
            <a:ext cx="9144000" cy="44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3"/>
          <p:cNvPicPr>
            <a:picLocks noChangeAspect="1"/>
          </p:cNvPicPr>
          <p:nvPr/>
        </p:nvPicPr>
        <p:blipFill>
          <a:blip r:embed="rId2"/>
          <a:srcRect b="6261"/>
          <a:stretch/>
        </p:blipFill>
        <p:spPr>
          <a:xfrm>
            <a:off x="1785937" y="11112"/>
            <a:ext cx="6189662" cy="684688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ext Box 105"/>
          <p:cNvSpPr txBox="1">
            <a:spLocks/>
          </p:cNvSpPr>
          <p:nvPr/>
        </p:nvSpPr>
        <p:spPr>
          <a:xfrm>
            <a:off x="4572000" y="785812"/>
            <a:ext cx="3533775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000">
                <a:latin charset="0" pitchFamily="18" typeface="Cambria"/>
              </a:rPr>
              <a:t>Климатске зоне и померања </a:t>
            </a:r>
          </a:p>
          <a:p>
            <a:pPr algn="ctr" indent="0" marL="0"/>
            <a:r>
              <a:rPr dirty="0" lang="en-US" smtClean="0" sz="2000">
                <a:latin charset="0" pitchFamily="18" typeface="Cambria"/>
              </a:rPr>
              <a:t>летњег и зимског монсуна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Box 10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07" name="Text Box 10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8" name="Picture 108"/>
          <p:cNvPicPr>
            <a:picLocks noChangeAspect="1"/>
          </p:cNvPicPr>
          <p:nvPr/>
        </p:nvPicPr>
        <p:blipFill>
          <a:blip r:embed="rId2"/>
          <a:srcRect b="6857" t="7687"/>
          <a:stretch/>
        </p:blipFill>
        <p:spPr>
          <a:xfrm>
            <a:off x="1000125" y="6350"/>
            <a:ext cx="7096125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ext Box 110"/>
          <p:cNvSpPr txBox="1">
            <a:spLocks/>
          </p:cNvSpPr>
          <p:nvPr/>
        </p:nvSpPr>
        <p:spPr>
          <a:xfrm>
            <a:off x="4357687" y="5072062"/>
            <a:ext cx="3744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C00000"/>
                </a:solidFill>
              </a:rPr>
              <a:t>Средње годишње температуре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Box 11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12" name="Text Box 11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13" name="Picture 113"/>
          <p:cNvPicPr>
            <a:picLocks noChangeAspect="1"/>
          </p:cNvPicPr>
          <p:nvPr/>
        </p:nvPicPr>
        <p:blipFill>
          <a:blip r:embed="rId2"/>
          <a:srcRect b="8591"/>
          <a:stretch/>
        </p:blipFill>
        <p:spPr>
          <a:xfrm>
            <a:off x="1500187" y="0"/>
            <a:ext cx="6357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 Box 11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16" name="Text Box 11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17" name="Picture 1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643312"/>
            <a:ext cx="91440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Text Box 119"/>
          <p:cNvSpPr txBox="1">
            <a:spLocks/>
          </p:cNvSpPr>
          <p:nvPr/>
        </p:nvSpPr>
        <p:spPr>
          <a:xfrm>
            <a:off x="1785937" y="6215062"/>
            <a:ext cx="59896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Западни Гати 28. 08. 2010. – током летњег монсуна</a:t>
            </a:r>
          </a:p>
        </p:txBody>
      </p:sp>
      <p:pic>
        <p:nvPicPr>
          <p:cNvPr id="120" name="Picture 12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85750"/>
            <a:ext cx="9144000" cy="2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Text Box 122"/>
          <p:cNvSpPr txBox="1">
            <a:spLocks/>
          </p:cNvSpPr>
          <p:nvPr/>
        </p:nvSpPr>
        <p:spPr>
          <a:xfrm>
            <a:off x="1000125" y="2643187"/>
            <a:ext cx="6680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Западни Гати 28. 05. 2010. – пре почетка летњег монсуна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 Box 12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24" name="Text Box 12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25" name="Picture 1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14500" y="-61912"/>
            <a:ext cx="5715000" cy="698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57187"/>
            <a:ext cx="528637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Picture 12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76825" y="0"/>
            <a:ext cx="4067175" cy="262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Text Box 131"/>
          <p:cNvSpPr>
            <a:spLocks/>
          </p:cNvSpPr>
          <p:nvPr/>
        </p:nvSpPr>
        <p:spPr>
          <a:xfrm>
            <a:off x="5286375" y="2643187"/>
            <a:ext cx="3938587" cy="354012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r>
              <a:rPr b="1" dirty="0" i="1" lang="en-US" smtClean="0" sz="1700"/>
              <a:t>Инд у горњем току (код Скардуа)</a:t>
            </a:r>
            <a:r>
              <a:rPr dirty="0" i="1" lang="en-US" smtClean="0" sz="1700"/>
              <a:t> </a:t>
            </a:r>
          </a:p>
        </p:txBody>
      </p:sp>
      <p:pic>
        <p:nvPicPr>
          <p:cNvPr id="132" name="Picture 13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14812" y="3557587"/>
            <a:ext cx="4929187" cy="330041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Text Box 134"/>
          <p:cNvSpPr txBox="1">
            <a:spLocks/>
          </p:cNvSpPr>
          <p:nvPr/>
        </p:nvSpPr>
        <p:spPr>
          <a:xfrm>
            <a:off x="928687" y="6211887"/>
            <a:ext cx="327660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i="1" lang="en-US" smtClean="0"/>
              <a:t>Инд са притоком Занскар </a:t>
            </a:r>
          </a:p>
          <a:p>
            <a:pPr algn="ctr" indent="0" marL="0"/>
            <a:r>
              <a:rPr b="1" dirty="0" i="1" lang="en-US" smtClean="0"/>
              <a:t>у Хималајима</a:t>
            </a:r>
          </a:p>
        </p:txBody>
      </p:sp>
      <p:sp>
        <p:nvSpPr>
          <p:cNvPr id="135" name="Text Box 135"/>
          <p:cNvSpPr txBox="1">
            <a:spLocks/>
          </p:cNvSpPr>
          <p:nvPr/>
        </p:nvSpPr>
        <p:spPr>
          <a:xfrm>
            <a:off x="1500187" y="3929062"/>
            <a:ext cx="2301875" cy="18161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Инд </a:t>
            </a:r>
          </a:p>
          <a:p>
            <a:pPr algn="ctr" indent="0" marL="0"/>
            <a:r>
              <a:rPr dirty="0" lang="en-US" smtClean="0"/>
              <a:t>Извор на 4.255 m</a:t>
            </a:r>
          </a:p>
          <a:p>
            <a:pPr algn="ctr" indent="0" marL="0"/>
            <a:r>
              <a:rPr dirty="0" lang="en-US" smtClean="0"/>
              <a:t>Дуж. 3.610 km</a:t>
            </a:r>
          </a:p>
          <a:p>
            <a:pPr algn="ctr" indent="0" marL="0"/>
            <a:r>
              <a:rPr dirty="0" lang="en-US" smtClean="0"/>
              <a:t>Протицај 6.600 m³/s</a:t>
            </a:r>
          </a:p>
          <a:p>
            <a:pPr algn="ctr" indent="0" marL="0"/>
            <a:r>
              <a:rPr dirty="0" lang="en-US" smtClean="0" sz="1600"/>
              <a:t>(1.200-58.000 m</a:t>
            </a:r>
            <a:r>
              <a:rPr baseline="30000" dirty="0" lang="en-US" smtClean="0" sz="1600"/>
              <a:t>3</a:t>
            </a:r>
            <a:r>
              <a:rPr dirty="0" lang="en-US" smtClean="0" sz="1600"/>
              <a:t>/s)</a:t>
            </a:r>
          </a:p>
          <a:p>
            <a:pPr algn="ctr" indent="0" marL="0"/>
            <a:r>
              <a:rPr dirty="0" lang="en-US" smtClean="0"/>
              <a:t>Слив 1.165.000 km</a:t>
            </a:r>
            <a:r>
              <a:rPr baseline="30000" dirty="0" lang="en-US" smtClean="0"/>
              <a:t>2</a:t>
            </a:r>
          </a:p>
        </p:txBody>
      </p:sp>
      <p:sp>
        <p:nvSpPr>
          <p:cNvPr id="136" name="Text Box 136"/>
          <p:cNvSpPr>
            <a:spLocks/>
          </p:cNvSpPr>
          <p:nvPr/>
        </p:nvSpPr>
        <p:spPr>
          <a:xfrm>
            <a:off x="0" y="0"/>
            <a:ext cx="4929187" cy="3381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1600"/>
              <a:t>ПЕНЏАБ – Беас, Сатлеџ, Рави, Џелам, Ченаб.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 Box 13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38" name="Text Box 138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39" name="Picture 1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 Box 14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42" name="Text Box 142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43" name="Picture 1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11162"/>
            <a:ext cx="9144000" cy="603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3" name="Text Box 1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b="26393" r="66667" t="20566"/>
          <a:stretch/>
        </p:blipFill>
        <p:spPr>
          <a:xfrm>
            <a:off x="1643062" y="0"/>
            <a:ext cx="5629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 Box 14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46" name="Picture 1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750"/>
            <a:ext cx="9144000" cy="50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Text Box 148"/>
          <p:cNvSpPr txBox="1">
            <a:spLocks/>
          </p:cNvSpPr>
          <p:nvPr/>
        </p:nvSpPr>
        <p:spPr>
          <a:xfrm>
            <a:off x="0" y="5473700"/>
            <a:ext cx="9056687" cy="1384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Ганг </a:t>
            </a:r>
            <a:r>
              <a:rPr b="1" dirty="0" lang="en-US" smtClean="0"/>
              <a:t>– извор на 3.892 m, дуж. 2.525 km, слив 1.080.000 km</a:t>
            </a:r>
            <a:r>
              <a:rPr b="1" baseline="30000" dirty="0" lang="en-US" smtClean="0"/>
              <a:t>2</a:t>
            </a:r>
            <a:r>
              <a:rPr b="1" dirty="0" lang="en-US" smtClean="0"/>
              <a:t>,  прот. 16,648 m</a:t>
            </a:r>
            <a:r>
              <a:rPr b="1" baseline="30000" dirty="0" lang="en-US" smtClean="0"/>
              <a:t>3</a:t>
            </a:r>
            <a:r>
              <a:rPr b="1" dirty="0" lang="en-US" smtClean="0"/>
              <a:t>/s</a:t>
            </a:r>
          </a:p>
          <a:p>
            <a:pPr algn="ctr" indent="0" marL="0"/>
            <a:r>
              <a:rPr dirty="0" lang="en-US" smtClean="0"/>
              <a:t>(2000-70.000 m</a:t>
            </a:r>
            <a:r>
              <a:rPr baseline="30000" dirty="0" lang="en-US" smtClean="0"/>
              <a:t>3</a:t>
            </a:r>
            <a:r>
              <a:rPr dirty="0" lang="en-US" smtClean="0"/>
              <a:t>/s)</a:t>
            </a:r>
          </a:p>
          <a:p>
            <a:pPr algn="ctr" indent="0" marL="0"/>
            <a:r>
              <a:rPr b="1" dirty="0" lang="en-US" smtClean="0" sz="2400"/>
              <a:t>Брамапутра</a:t>
            </a:r>
            <a:r>
              <a:rPr dirty="0" lang="en-US" smtClean="0"/>
              <a:t> </a:t>
            </a:r>
            <a:r>
              <a:rPr b="1" dirty="0" lang="en-US" smtClean="0"/>
              <a:t>– извор на 5.210 m, дуж. 3.848 km, прот. 19.800 m</a:t>
            </a:r>
            <a:r>
              <a:rPr b="1" baseline="30000" dirty="0" lang="en-US" smtClean="0"/>
              <a:t>3</a:t>
            </a:r>
            <a:r>
              <a:rPr b="1" dirty="0" lang="en-US" smtClean="0"/>
              <a:t>/s </a:t>
            </a:r>
          </a:p>
          <a:p>
            <a:pPr algn="ctr" indent="0" marL="0"/>
            <a:r>
              <a:rPr dirty="0" lang="en-US" smtClean="0"/>
              <a:t>(макс. 100.000 m</a:t>
            </a:r>
            <a:r>
              <a:rPr baseline="30000" dirty="0" lang="en-US" smtClean="0"/>
              <a:t>3</a:t>
            </a:r>
            <a:r>
              <a:rPr dirty="0" lang="en-US" smtClean="0"/>
              <a:t>/s), </a:t>
            </a:r>
            <a:r>
              <a:rPr b="1" dirty="0" lang="en-US" smtClean="0"/>
              <a:t>слив 712,035 km</a:t>
            </a:r>
            <a:r>
              <a:rPr b="1" baseline="30000" dirty="0" lang="en-US" smtClean="0"/>
              <a:t>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Box 14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50" name="Text Box 15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51" name="Picture 1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6000750" cy="450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Picture 15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857625" y="3254375"/>
            <a:ext cx="5286375" cy="360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Text Box 155"/>
          <p:cNvSpPr txBox="1">
            <a:spLocks/>
          </p:cNvSpPr>
          <p:nvPr/>
        </p:nvSpPr>
        <p:spPr>
          <a:xfrm>
            <a:off x="1643062" y="6488112"/>
            <a:ext cx="41687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Ходочасници се купају у реци Ганг</a:t>
            </a:r>
          </a:p>
        </p:txBody>
      </p:sp>
      <p:sp>
        <p:nvSpPr>
          <p:cNvPr id="156" name="Text Box 156"/>
          <p:cNvSpPr txBox="1">
            <a:spLocks/>
          </p:cNvSpPr>
          <p:nvPr/>
        </p:nvSpPr>
        <p:spPr>
          <a:xfrm>
            <a:off x="357187" y="4000500"/>
            <a:ext cx="33115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Ганг – Купање у Харидвару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 Box 15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58" name="Text Box 15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59" name="Picture 159"/>
          <p:cNvPicPr>
            <a:picLocks noChangeAspect="1"/>
          </p:cNvPicPr>
          <p:nvPr/>
        </p:nvPicPr>
        <p:blipFill>
          <a:blip r:embed="rId2"/>
          <a:srcRect t="23132"/>
          <a:stretch/>
        </p:blipFill>
        <p:spPr>
          <a:xfrm>
            <a:off x="1660525" y="4000500"/>
            <a:ext cx="5573712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Picture 161"/>
          <p:cNvPicPr>
            <a:picLocks noChangeAspect="1"/>
          </p:cNvPicPr>
          <p:nvPr/>
        </p:nvPicPr>
        <p:blipFill>
          <a:blip r:embed="rId3"/>
          <a:srcRect b="10448" t="25249"/>
          <a:stretch/>
        </p:blipFill>
        <p:spPr>
          <a:xfrm>
            <a:off x="500062" y="0"/>
            <a:ext cx="8147050" cy="392906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Text Box 163"/>
          <p:cNvSpPr txBox="1">
            <a:spLocks/>
          </p:cNvSpPr>
          <p:nvPr/>
        </p:nvSpPr>
        <p:spPr>
          <a:xfrm>
            <a:off x="1143000" y="1143000"/>
            <a:ext cx="2994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Ганг у Колкати (Калкути)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 Box 16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65" name="Text Box 165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66" name="Picture 1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750"/>
            <a:ext cx="9144000" cy="6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Text Box 168"/>
          <p:cNvSpPr>
            <a:spLocks/>
          </p:cNvSpPr>
          <p:nvPr/>
        </p:nvSpPr>
        <p:spPr>
          <a:xfrm>
            <a:off x="3454400" y="0"/>
            <a:ext cx="15573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Брамапутра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95512" y="0"/>
            <a:ext cx="6948487" cy="694848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Text Box 171"/>
          <p:cNvSpPr>
            <a:spLocks/>
          </p:cNvSpPr>
          <p:nvPr/>
        </p:nvSpPr>
        <p:spPr>
          <a:xfrm>
            <a:off x="234950" y="811212"/>
            <a:ext cx="1739900" cy="7016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/>
              <a:t>Бангладеш -</a:t>
            </a:r>
          </a:p>
          <a:p>
            <a:pPr algn="ctr" indent="0" marL="0"/>
            <a:r>
              <a:rPr b="1" dirty="0" lang="en-US" smtClean="0" sz="2000"/>
              <a:t>Брамапутра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 Box 17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73" name="Text Box 17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74" name="Picture 1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 Box 17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77" name="Text Box 17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78" name="Picture 1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74637" y="12700"/>
            <a:ext cx="8869362" cy="68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Text Box 180"/>
          <p:cNvSpPr>
            <a:spLocks/>
          </p:cNvSpPr>
          <p:nvPr/>
        </p:nvSpPr>
        <p:spPr>
          <a:xfrm>
            <a:off x="7308850" y="6021387"/>
            <a:ext cx="1835150" cy="6413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Бангладеш -</a:t>
            </a:r>
          </a:p>
          <a:p>
            <a:pPr algn="ctr" indent="0" marL="0"/>
            <a:r>
              <a:rPr b="1" dirty="0" lang="en-US" smtClean="0"/>
              <a:t>Сандербенс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 Box 18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2" name="Text Box 182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3" name="Picture 18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01503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Text Box 185"/>
          <p:cNvSpPr>
            <a:spLocks/>
          </p:cNvSpPr>
          <p:nvPr/>
        </p:nvSpPr>
        <p:spPr>
          <a:xfrm>
            <a:off x="2195512" y="6216650"/>
            <a:ext cx="4572000" cy="3968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000"/>
              <a:t>Бангладеш - Сандербенс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 Box 18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7" name="Text Box 18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8" name="Picture 1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47223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Text Box 190"/>
          <p:cNvSpPr>
            <a:spLocks/>
          </p:cNvSpPr>
          <p:nvPr/>
        </p:nvSpPr>
        <p:spPr>
          <a:xfrm>
            <a:off x="3052762" y="404812"/>
            <a:ext cx="30210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Бангладеш - Сандербенс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 Box 19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92" name="Text Box 192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3" name="Picture 19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41375"/>
            <a:ext cx="9144000" cy="517683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Text Box 195"/>
          <p:cNvSpPr>
            <a:spLocks/>
          </p:cNvSpPr>
          <p:nvPr/>
        </p:nvSpPr>
        <p:spPr>
          <a:xfrm>
            <a:off x="2247900" y="6165850"/>
            <a:ext cx="42624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Бангладеш - Сандербенс – бродови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7" name="Text Box 1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42862"/>
            <a:ext cx="7620000" cy="67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Box 20"/>
          <p:cNvSpPr txBox="1">
            <a:spLocks/>
          </p:cNvSpPr>
          <p:nvPr/>
        </p:nvSpPr>
        <p:spPr>
          <a:xfrm>
            <a:off x="0" y="5214937"/>
            <a:ext cx="3233737" cy="11699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FF0000"/>
                </a:solidFill>
              </a:rPr>
              <a:t>ИНДИЈСКА ПЛОЧА</a:t>
            </a:r>
          </a:p>
          <a:p>
            <a:pPr algn="ctr" indent="0" marL="0"/>
            <a:r>
              <a:rPr b="1" dirty="0" lang="en-US" smtClean="0">
                <a:solidFill>
                  <a:srgbClr val="FF0000"/>
                </a:solidFill>
              </a:rPr>
              <a:t>11.900.000 km²</a:t>
            </a:r>
          </a:p>
          <a:p>
            <a:pPr algn="ctr" indent="0" marL="0"/>
            <a:r>
              <a:rPr b="1" dirty="0" lang="en-US" smtClean="0">
                <a:solidFill>
                  <a:srgbClr val="FF0000"/>
                </a:solidFill>
              </a:rPr>
              <a:t>29</a:t>
            </a:r>
            <a:r>
              <a:rPr b="1" dirty="0" lang="en-US" smtClean="0" sz="2800">
                <a:solidFill>
                  <a:srgbClr val="FF0000"/>
                </a:solidFill>
              </a:rPr>
              <a:t>↑</a:t>
            </a:r>
            <a:r>
              <a:rPr b="1" dirty="0" lang="en-US" smtClean="0">
                <a:solidFill>
                  <a:srgbClr val="FF0000"/>
                </a:solidFill>
              </a:rPr>
              <a:t> – померање у mm/год.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 Box 19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97" name="Text Box 19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8" name="Picture 19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8893175" cy="592613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Text Box 200"/>
          <p:cNvSpPr>
            <a:spLocks/>
          </p:cNvSpPr>
          <p:nvPr/>
        </p:nvSpPr>
        <p:spPr>
          <a:xfrm>
            <a:off x="2051050" y="5949950"/>
            <a:ext cx="4572000" cy="3667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Бангладеш - Сандербенс - крокодил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 Box 20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02" name="Text Box 202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03" name="Picture 203"/>
          <p:cNvPicPr>
            <a:picLocks noChangeAspect="1"/>
          </p:cNvPicPr>
          <p:nvPr/>
        </p:nvPicPr>
        <p:blipFill>
          <a:blip r:embed="rId2"/>
          <a:srcRect b="17998" t="27972"/>
          <a:stretch/>
        </p:blipFill>
        <p:spPr>
          <a:xfrm>
            <a:off x="0" y="0"/>
            <a:ext cx="9144000" cy="328453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Text Box 205"/>
          <p:cNvSpPr>
            <a:spLocks/>
          </p:cNvSpPr>
          <p:nvPr/>
        </p:nvSpPr>
        <p:spPr>
          <a:xfrm>
            <a:off x="1384300" y="188912"/>
            <a:ext cx="304482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Бангладеш - Сандербенс</a:t>
            </a:r>
          </a:p>
        </p:txBody>
      </p:sp>
      <p:pic>
        <p:nvPicPr>
          <p:cNvPr id="206" name="Picture 206"/>
          <p:cNvPicPr>
            <a:picLocks noChangeAspect="1"/>
          </p:cNvPicPr>
          <p:nvPr/>
        </p:nvPicPr>
        <p:blipFill>
          <a:blip r:embed="rId3"/>
          <a:srcRect r="3999"/>
          <a:stretch/>
        </p:blipFill>
        <p:spPr>
          <a:xfrm>
            <a:off x="0" y="3716337"/>
            <a:ext cx="91440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Text Box 208"/>
          <p:cNvSpPr txBox="1">
            <a:spLocks/>
          </p:cNvSpPr>
          <p:nvPr/>
        </p:nvSpPr>
        <p:spPr>
          <a:xfrm>
            <a:off x="2857500" y="6286500"/>
            <a:ext cx="26797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Тигар у шуми мангрова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 Box 20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10" name="Text Box 21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11" name="Picture 211"/>
          <p:cNvPicPr>
            <a:picLocks noChangeAspect="1"/>
          </p:cNvPicPr>
          <p:nvPr/>
        </p:nvPicPr>
        <p:blipFill>
          <a:blip r:embed="rId2"/>
          <a:srcRect b="11949" t="38676"/>
          <a:stretch/>
        </p:blipFill>
        <p:spPr>
          <a:xfrm>
            <a:off x="250825" y="3698875"/>
            <a:ext cx="8532812" cy="315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Text Box 213"/>
          <p:cNvSpPr>
            <a:spLocks/>
          </p:cNvSpPr>
          <p:nvPr/>
        </p:nvSpPr>
        <p:spPr>
          <a:xfrm>
            <a:off x="2124075" y="6165850"/>
            <a:ext cx="5688012" cy="3683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Бангладеш - Сандербенс – туристички брод</a:t>
            </a:r>
          </a:p>
        </p:txBody>
      </p:sp>
      <p:pic>
        <p:nvPicPr>
          <p:cNvPr id="214" name="Picture 214"/>
          <p:cNvPicPr>
            <a:picLocks noChangeAspect="1"/>
          </p:cNvPicPr>
          <p:nvPr/>
        </p:nvPicPr>
        <p:blipFill>
          <a:blip r:embed="rId3"/>
          <a:srcRect t="11337"/>
          <a:stretch/>
        </p:blipFill>
        <p:spPr>
          <a:xfrm>
            <a:off x="0" y="0"/>
            <a:ext cx="8845550" cy="33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Text Box 216"/>
          <p:cNvSpPr txBox="1">
            <a:spLocks/>
          </p:cNvSpPr>
          <p:nvPr/>
        </p:nvSpPr>
        <p:spPr>
          <a:xfrm>
            <a:off x="355600" y="404812"/>
            <a:ext cx="5305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Индија – Сандербенс – туристички обилазак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 Box 2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18" name="Picture 218"/>
          <p:cNvPicPr>
            <a:picLocks noChangeAspect="1"/>
          </p:cNvPicPr>
          <p:nvPr/>
        </p:nvPicPr>
        <p:blipFill>
          <a:blip r:embed="rId2"/>
          <a:srcRect b="38176" t="8089"/>
          <a:stretch/>
        </p:blipFill>
        <p:spPr>
          <a:xfrm>
            <a:off x="395287" y="0"/>
            <a:ext cx="8316912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Text Box 220"/>
          <p:cNvSpPr>
            <a:spLocks/>
          </p:cNvSpPr>
          <p:nvPr/>
        </p:nvSpPr>
        <p:spPr>
          <a:xfrm>
            <a:off x="3505200" y="692150"/>
            <a:ext cx="20589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Бенгалски тигар</a:t>
            </a:r>
          </a:p>
        </p:txBody>
      </p:sp>
      <p:pic>
        <p:nvPicPr>
          <p:cNvPr id="221" name="Picture 221"/>
          <p:cNvPicPr>
            <a:picLocks noChangeAspect="1"/>
          </p:cNvPicPr>
          <p:nvPr/>
        </p:nvPicPr>
        <p:blipFill>
          <a:blip r:embed="rId3"/>
          <a:srcRect b="7332" t="29181"/>
          <a:stretch/>
        </p:blipFill>
        <p:spPr>
          <a:xfrm>
            <a:off x="395287" y="3440112"/>
            <a:ext cx="8391525" cy="341788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Text Box 223"/>
          <p:cNvSpPr txBox="1">
            <a:spLocks/>
          </p:cNvSpPr>
          <p:nvPr/>
        </p:nvSpPr>
        <p:spPr>
          <a:xfrm>
            <a:off x="3924300" y="4437062"/>
            <a:ext cx="1539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Азијски лав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 Box 22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25" name="Text Box 22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26" name="Picture 226"/>
          <p:cNvPicPr>
            <a:picLocks noChangeAspect="1"/>
          </p:cNvPicPr>
          <p:nvPr/>
        </p:nvPicPr>
        <p:blipFill>
          <a:blip r:embed="rId2"/>
          <a:srcRect l="11269"/>
          <a:stretch/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Text Box 228"/>
          <p:cNvSpPr txBox="1">
            <a:spLocks/>
          </p:cNvSpPr>
          <p:nvPr/>
        </p:nvSpPr>
        <p:spPr>
          <a:xfrm>
            <a:off x="3132137" y="549275"/>
            <a:ext cx="2114550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C00000"/>
                </a:solidFill>
              </a:rPr>
              <a:t>Идијски леопард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 Box 22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30" name="Text Box 23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31" name="Picture 231"/>
          <p:cNvPicPr>
            <a:picLocks noChangeAspect="1"/>
          </p:cNvPicPr>
          <p:nvPr/>
        </p:nvPicPr>
        <p:blipFill>
          <a:blip r:embed="rId2"/>
          <a:srcRect b="19669" l="4326" t="26628"/>
          <a:stretch/>
        </p:blipFill>
        <p:spPr>
          <a:xfrm>
            <a:off x="0" y="0"/>
            <a:ext cx="9144000" cy="343376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Text Box 233"/>
          <p:cNvSpPr txBox="1">
            <a:spLocks/>
          </p:cNvSpPr>
          <p:nvPr/>
        </p:nvSpPr>
        <p:spPr>
          <a:xfrm>
            <a:off x="2921000" y="908050"/>
            <a:ext cx="1844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Индијски слон</a:t>
            </a:r>
          </a:p>
        </p:txBody>
      </p:sp>
      <p:pic>
        <p:nvPicPr>
          <p:cNvPr id="234" name="Picture 234"/>
          <p:cNvPicPr>
            <a:picLocks noChangeAspect="1"/>
          </p:cNvPicPr>
          <p:nvPr/>
        </p:nvPicPr>
        <p:blipFill>
          <a:blip r:embed="rId3"/>
          <a:srcRect t="15366"/>
          <a:stretch/>
        </p:blipFill>
        <p:spPr>
          <a:xfrm>
            <a:off x="1979612" y="3429000"/>
            <a:ext cx="6399212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Text Box 236"/>
          <p:cNvSpPr>
            <a:spLocks/>
          </p:cNvSpPr>
          <p:nvPr/>
        </p:nvSpPr>
        <p:spPr>
          <a:xfrm>
            <a:off x="3376612" y="4797425"/>
            <a:ext cx="221932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Индијски носорог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 Box 23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38" name="Text Box 23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39" name="Picture 239"/>
          <p:cNvPicPr>
            <a:picLocks noChangeAspect="1"/>
          </p:cNvPicPr>
          <p:nvPr/>
        </p:nvPicPr>
        <p:blipFill>
          <a:blip r:embed="rId2"/>
          <a:srcRect l="16873" r="46187" t="11221"/>
          <a:stretch/>
        </p:blipFill>
        <p:spPr>
          <a:xfrm>
            <a:off x="0" y="0"/>
            <a:ext cx="41767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Text Box 241"/>
          <p:cNvSpPr txBox="1">
            <a:spLocks/>
          </p:cNvSpPr>
          <p:nvPr/>
        </p:nvSpPr>
        <p:spPr>
          <a:xfrm>
            <a:off x="1830387" y="6488112"/>
            <a:ext cx="24257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C00000"/>
                </a:solidFill>
              </a:rPr>
              <a:t>Хималајски медвед</a:t>
            </a:r>
          </a:p>
        </p:txBody>
      </p:sp>
      <p:pic>
        <p:nvPicPr>
          <p:cNvPr id="242" name="Picture 24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72000" y="0"/>
            <a:ext cx="4362450" cy="34782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Text Box 244"/>
          <p:cNvSpPr txBox="1">
            <a:spLocks/>
          </p:cNvSpPr>
          <p:nvPr/>
        </p:nvSpPr>
        <p:spPr>
          <a:xfrm>
            <a:off x="5364162" y="0"/>
            <a:ext cx="1489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Црвени вук</a:t>
            </a:r>
          </a:p>
        </p:txBody>
      </p:sp>
      <p:pic>
        <p:nvPicPr>
          <p:cNvPr id="245" name="Picture 24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84662" y="3465512"/>
            <a:ext cx="4859337" cy="339248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Text Box 247"/>
          <p:cNvSpPr txBox="1">
            <a:spLocks/>
          </p:cNvSpPr>
          <p:nvPr/>
        </p:nvSpPr>
        <p:spPr>
          <a:xfrm>
            <a:off x="7956550" y="3644900"/>
            <a:ext cx="10096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Макаки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48"/>
          <p:cNvPicPr>
            <a:picLocks noChangeAspect="1"/>
          </p:cNvPicPr>
          <p:nvPr/>
        </p:nvPicPr>
        <p:blipFill>
          <a:blip r:embed="rId2"/>
          <a:srcRect b="21251" l="32187" t="20000"/>
          <a:stretch/>
        </p:blipFill>
        <p:spPr>
          <a:xfrm>
            <a:off x="0" y="0"/>
            <a:ext cx="5429250" cy="352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Text Box 250"/>
          <p:cNvSpPr txBox="1">
            <a:spLocks/>
          </p:cNvSpPr>
          <p:nvPr/>
        </p:nvSpPr>
        <p:spPr>
          <a:xfrm>
            <a:off x="3071812" y="2500312"/>
            <a:ext cx="2428875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Јак на СЗ Индије</a:t>
            </a:r>
          </a:p>
          <a:p>
            <a:pPr algn="ctr" indent="0" marL="0"/>
            <a:r>
              <a:rPr b="1" dirty="0" lang="en-US" smtClean="0"/>
              <a:t> (Ладак)</a:t>
            </a:r>
          </a:p>
        </p:txBody>
      </p:sp>
      <p:pic>
        <p:nvPicPr>
          <p:cNvPr id="251" name="Picture 251"/>
          <p:cNvPicPr>
            <a:picLocks noChangeAspect="1"/>
          </p:cNvPicPr>
          <p:nvPr/>
        </p:nvPicPr>
        <p:blipFill>
          <a:blip r:embed="rId3"/>
          <a:srcRect b="14107" t="9315"/>
          <a:stretch/>
        </p:blipFill>
        <p:spPr>
          <a:xfrm>
            <a:off x="1895475" y="3571875"/>
            <a:ext cx="5999162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Text Box 253"/>
          <p:cNvSpPr txBox="1">
            <a:spLocks/>
          </p:cNvSpPr>
          <p:nvPr/>
        </p:nvSpPr>
        <p:spPr>
          <a:xfrm>
            <a:off x="4500562" y="3643312"/>
            <a:ext cx="2363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Јеленска антилопа</a:t>
            </a:r>
          </a:p>
        </p:txBody>
      </p:sp>
      <p:pic>
        <p:nvPicPr>
          <p:cNvPr id="254" name="Picture 25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478462" y="0"/>
            <a:ext cx="3665537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Text Box 256"/>
          <p:cNvSpPr txBox="1">
            <a:spLocks/>
          </p:cNvSpPr>
          <p:nvPr/>
        </p:nvSpPr>
        <p:spPr>
          <a:xfrm>
            <a:off x="6499225" y="3000375"/>
            <a:ext cx="26447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Индијска газела (Тар)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 Box 25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58" name="Text Box 25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59" name="Picture 2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429000" y="2733675"/>
            <a:ext cx="57150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Text Box 261"/>
          <p:cNvSpPr txBox="1">
            <a:spLocks/>
          </p:cNvSpPr>
          <p:nvPr/>
        </p:nvSpPr>
        <p:spPr>
          <a:xfrm>
            <a:off x="6858000" y="6000750"/>
            <a:ext cx="18303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Азијски бивол</a:t>
            </a:r>
          </a:p>
        </p:txBody>
      </p:sp>
      <p:pic>
        <p:nvPicPr>
          <p:cNvPr id="262" name="Picture 26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5594350" cy="422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Text Box 264"/>
          <p:cNvSpPr txBox="1">
            <a:spLocks/>
          </p:cNvSpPr>
          <p:nvPr/>
        </p:nvSpPr>
        <p:spPr>
          <a:xfrm>
            <a:off x="68262" y="260350"/>
            <a:ext cx="26003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Гаур – дивље говедо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 Box 2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66" name="Text Box 2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67" name="Picture 2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3850" y="0"/>
            <a:ext cx="8394700" cy="68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Text Box 269"/>
          <p:cNvSpPr txBox="1">
            <a:spLocks/>
          </p:cNvSpPr>
          <p:nvPr/>
        </p:nvSpPr>
        <p:spPr>
          <a:xfrm>
            <a:off x="357187" y="0"/>
            <a:ext cx="1543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Дивља коза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98500"/>
            <a:ext cx="2857500" cy="51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 b="2988" l="1109" r="2318" t="1102"/>
          <a:stretch/>
        </p:blipFill>
        <p:spPr>
          <a:xfrm>
            <a:off x="2786062" y="214312"/>
            <a:ext cx="6357937" cy="635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 Box 27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71" name="Text Box 27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72" name="Picture 272"/>
          <p:cNvPicPr>
            <a:picLocks noChangeAspect="1"/>
          </p:cNvPicPr>
          <p:nvPr/>
        </p:nvPicPr>
        <p:blipFill>
          <a:blip r:embed="rId2"/>
          <a:srcRect b="5952" l="11179" r="19489" t="11099"/>
          <a:stretch/>
        </p:blipFill>
        <p:spPr>
          <a:xfrm>
            <a:off x="0" y="0"/>
            <a:ext cx="4572000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Text Box 274"/>
          <p:cNvSpPr txBox="1">
            <a:spLocks/>
          </p:cNvSpPr>
          <p:nvPr/>
        </p:nvSpPr>
        <p:spPr>
          <a:xfrm>
            <a:off x="1692275" y="260350"/>
            <a:ext cx="29352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Индијски замбар (јелен)</a:t>
            </a:r>
          </a:p>
        </p:txBody>
      </p:sp>
      <p:pic>
        <p:nvPicPr>
          <p:cNvPr id="275" name="Picture 275"/>
          <p:cNvPicPr>
            <a:picLocks noChangeAspect="1"/>
          </p:cNvPicPr>
          <p:nvPr/>
        </p:nvPicPr>
        <p:blipFill>
          <a:blip r:embed="rId3"/>
          <a:srcRect b="26833" l="64754" t="30647"/>
          <a:stretch/>
        </p:blipFill>
        <p:spPr>
          <a:xfrm>
            <a:off x="4500562" y="3429000"/>
            <a:ext cx="4643437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Text Box 277"/>
          <p:cNvSpPr txBox="1">
            <a:spLocks/>
          </p:cNvSpPr>
          <p:nvPr/>
        </p:nvSpPr>
        <p:spPr>
          <a:xfrm>
            <a:off x="7078662" y="6215062"/>
            <a:ext cx="20653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Барасинги јелен</a:t>
            </a:r>
          </a:p>
        </p:txBody>
      </p:sp>
      <p:pic>
        <p:nvPicPr>
          <p:cNvPr id="278" name="Picture 278"/>
          <p:cNvPicPr>
            <a:picLocks noChangeAspect="1"/>
          </p:cNvPicPr>
          <p:nvPr/>
        </p:nvPicPr>
        <p:blipFill>
          <a:blip r:embed="rId4"/>
          <a:srcRect b="6783" l="19830" t="7768"/>
          <a:stretch/>
        </p:blipFill>
        <p:spPr>
          <a:xfrm>
            <a:off x="0" y="3644900"/>
            <a:ext cx="4522787" cy="3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Text Box 280"/>
          <p:cNvSpPr txBox="1">
            <a:spLocks/>
          </p:cNvSpPr>
          <p:nvPr/>
        </p:nvSpPr>
        <p:spPr>
          <a:xfrm>
            <a:off x="0" y="3716337"/>
            <a:ext cx="11461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Мунгоси</a:t>
            </a:r>
          </a:p>
        </p:txBody>
      </p:sp>
      <p:pic>
        <p:nvPicPr>
          <p:cNvPr id="281" name="Picture 281"/>
          <p:cNvPicPr>
            <a:picLocks noChangeAspect="1"/>
          </p:cNvPicPr>
          <p:nvPr/>
        </p:nvPicPr>
        <p:blipFill>
          <a:blip r:embed="rId5"/>
          <a:srcRect l="4170" t="4668"/>
          <a:stretch/>
        </p:blipFill>
        <p:spPr>
          <a:xfrm>
            <a:off x="4643437" y="0"/>
            <a:ext cx="4500562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Text Box 283"/>
          <p:cNvSpPr txBox="1">
            <a:spLocks/>
          </p:cNvSpPr>
          <p:nvPr/>
        </p:nvSpPr>
        <p:spPr>
          <a:xfrm>
            <a:off x="4643437" y="2565400"/>
            <a:ext cx="200501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Индијски шакал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 Box 28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85" name="Text Box 28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2"/>
          <a:srcRect b="9280" l="23984" t="7561"/>
          <a:stretch/>
        </p:blipFill>
        <p:spPr>
          <a:xfrm>
            <a:off x="0" y="0"/>
            <a:ext cx="4668837" cy="388778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Text Box 288"/>
          <p:cNvSpPr txBox="1">
            <a:spLocks/>
          </p:cNvSpPr>
          <p:nvPr/>
        </p:nvSpPr>
        <p:spPr>
          <a:xfrm>
            <a:off x="2195512" y="0"/>
            <a:ext cx="20193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Индијски ждрал</a:t>
            </a:r>
          </a:p>
        </p:txBody>
      </p:sp>
      <p:pic>
        <p:nvPicPr>
          <p:cNvPr id="289" name="Picture 289"/>
          <p:cNvPicPr>
            <a:picLocks noChangeAspect="1"/>
          </p:cNvPicPr>
          <p:nvPr/>
        </p:nvPicPr>
        <p:blipFill>
          <a:blip r:embed="rId3"/>
          <a:srcRect l="23965" r="23497"/>
          <a:stretch/>
        </p:blipFill>
        <p:spPr>
          <a:xfrm>
            <a:off x="0" y="3697287"/>
            <a:ext cx="4103687" cy="316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Picture 291"/>
          <p:cNvPicPr>
            <a:picLocks noChangeAspect="1"/>
          </p:cNvPicPr>
          <p:nvPr/>
        </p:nvPicPr>
        <p:blipFill>
          <a:blip r:embed="rId4"/>
          <a:srcRect l="9178" r="23132" t="6197"/>
          <a:stretch/>
        </p:blipFill>
        <p:spPr>
          <a:xfrm>
            <a:off x="4895850" y="0"/>
            <a:ext cx="4248150" cy="36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Picture 29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764087" y="3354387"/>
            <a:ext cx="4379912" cy="350361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Text Box 295"/>
          <p:cNvSpPr txBox="1">
            <a:spLocks/>
          </p:cNvSpPr>
          <p:nvPr/>
        </p:nvSpPr>
        <p:spPr>
          <a:xfrm>
            <a:off x="4500562" y="4581525"/>
            <a:ext cx="153352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Орао рибар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 Box 29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97" name="Text Box 29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2"/>
          <a:srcRect l="7933" r="11932" t="19501"/>
          <a:stretch/>
        </p:blipFill>
        <p:spPr>
          <a:xfrm>
            <a:off x="-25400" y="1268412"/>
            <a:ext cx="9196387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Text Box 300"/>
          <p:cNvSpPr txBox="1">
            <a:spLocks/>
          </p:cNvSpPr>
          <p:nvPr/>
        </p:nvSpPr>
        <p:spPr>
          <a:xfrm>
            <a:off x="3000375" y="6143625"/>
            <a:ext cx="2430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Прстеноглаве гуске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 Box 30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302" name="Picture 302"/>
          <p:cNvPicPr>
            <a:picLocks noChangeAspect="1"/>
          </p:cNvPicPr>
          <p:nvPr/>
        </p:nvPicPr>
        <p:blipFill>
          <a:blip r:embed="rId2"/>
          <a:srcRect b="3564" l="2432" r="1433"/>
          <a:stretch/>
        </p:blipFill>
        <p:spPr>
          <a:xfrm>
            <a:off x="0" y="0"/>
            <a:ext cx="5889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Text Box 304"/>
          <p:cNvSpPr>
            <a:spLocks/>
          </p:cNvSpPr>
          <p:nvPr/>
        </p:nvSpPr>
        <p:spPr>
          <a:xfrm>
            <a:off x="6011862" y="1484312"/>
            <a:ext cx="2844800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/>
              <a:t>16.000 врста цветница</a:t>
            </a:r>
          </a:p>
          <a:p>
            <a:pPr algn="ctr" indent="0" marL="0"/>
            <a:r>
              <a:rPr dirty="0" lang="en-US" smtClean="0"/>
              <a:t>(6-7% светских)</a:t>
            </a:r>
          </a:p>
          <a:p>
            <a:pPr algn="ctr" indent="0" marL="0"/>
            <a:r>
              <a:rPr dirty="0" lang="en-US" smtClean="0"/>
              <a:t>45.000 врста биљака</a:t>
            </a:r>
          </a:p>
        </p:txBody>
      </p:sp>
      <p:sp>
        <p:nvSpPr>
          <p:cNvPr id="305" name="Text Box 305"/>
          <p:cNvSpPr>
            <a:spLocks/>
          </p:cNvSpPr>
          <p:nvPr/>
        </p:nvSpPr>
        <p:spPr>
          <a:xfrm>
            <a:off x="5867400" y="2636837"/>
            <a:ext cx="3457575" cy="16319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У јулу 2015. Индија је имала</a:t>
            </a:r>
          </a:p>
          <a:p>
            <a:pPr indent="0" marL="0"/>
            <a:r>
              <a:rPr dirty="0" lang="en-US" smtClean="0"/>
              <a:t>103 НП површине 40.500 km</a:t>
            </a:r>
            <a:r>
              <a:rPr baseline="30000" dirty="0" lang="en-US" smtClean="0"/>
              <a:t>2</a:t>
            </a:r>
            <a:r>
              <a:rPr dirty="0" lang="en-US" smtClean="0"/>
              <a:t> </a:t>
            </a:r>
          </a:p>
          <a:p>
            <a:pPr indent="0" marL="0"/>
            <a:r>
              <a:rPr dirty="0" lang="en-US" smtClean="0"/>
              <a:t>(1,23% Индије).</a:t>
            </a:r>
          </a:p>
          <a:p>
            <a:pPr indent="0" marL="0"/>
            <a:endParaRPr dirty="0" lang="en-US" smtClean="0" sz="1000"/>
          </a:p>
          <a:p>
            <a:pPr indent="0" marL="0"/>
            <a:r>
              <a:rPr dirty="0" lang="en-US" smtClean="0"/>
              <a:t>Укупно заштићено </a:t>
            </a:r>
          </a:p>
          <a:p>
            <a:pPr indent="0" marL="0"/>
            <a:r>
              <a:rPr dirty="0" lang="en-US" smtClean="0"/>
              <a:t>156.700 km</a:t>
            </a:r>
            <a:r>
              <a:rPr baseline="30000" dirty="0" lang="en-US" smtClean="0"/>
              <a:t>2</a:t>
            </a:r>
            <a:r>
              <a:rPr dirty="0" lang="en-US" smtClean="0"/>
              <a:t>  (4,95% Индије)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 Box 30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07" name="Text Box 30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08" name="Picture 30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2075" y="0"/>
            <a:ext cx="9139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Text Box 310"/>
          <p:cNvSpPr txBox="1">
            <a:spLocks/>
          </p:cNvSpPr>
          <p:nvPr/>
        </p:nvSpPr>
        <p:spPr>
          <a:xfrm>
            <a:off x="6640512" y="2714625"/>
            <a:ext cx="2503487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  <a:latin charset="0" pitchFamily="18" typeface="Cambria"/>
              </a:rPr>
              <a:t>НП Долина цвећа </a:t>
            </a:r>
          </a:p>
          <a:p>
            <a:pPr algn="ctr" indent="0" marL="0"/>
            <a:r>
              <a:rPr b="1" dirty="0" lang="en-US" smtClean="0">
                <a:solidFill>
                  <a:srgbClr val="FFFF00"/>
                </a:solidFill>
                <a:latin charset="0" pitchFamily="18" typeface="Cambria"/>
              </a:rPr>
              <a:t>у држави Утаранчал </a:t>
            </a:r>
          </a:p>
          <a:p>
            <a:pPr algn="ctr" indent="0" marL="0"/>
            <a:r>
              <a:rPr b="1" dirty="0" lang="en-US" smtClean="0">
                <a:solidFill>
                  <a:srgbClr val="FFFF00"/>
                </a:solidFill>
                <a:latin charset="0" pitchFamily="18" typeface="Cambria"/>
              </a:rPr>
              <a:t>у Хималајима</a:t>
            </a:r>
          </a:p>
        </p:txBody>
      </p:sp>
      <p:pic>
        <p:nvPicPr>
          <p:cNvPr id="311" name="Picture 311"/>
          <p:cNvPicPr>
            <a:picLocks noChangeAspect="1"/>
          </p:cNvPicPr>
          <p:nvPr/>
        </p:nvPicPr>
        <p:blipFill>
          <a:blip r:embed="rId3"/>
          <a:srcRect b="12498" l="14578" r="12531" t="20059"/>
          <a:stretch/>
        </p:blipFill>
        <p:spPr>
          <a:xfrm>
            <a:off x="5572125" y="0"/>
            <a:ext cx="1441450" cy="221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Picture 313"/>
          <p:cNvPicPr>
            <a:picLocks noChangeAspect="1"/>
          </p:cNvPicPr>
          <p:nvPr/>
        </p:nvPicPr>
        <p:blipFill>
          <a:blip r:embed="rId4"/>
          <a:srcRect l="14618" r="9853"/>
          <a:stretch/>
        </p:blipFill>
        <p:spPr>
          <a:xfrm>
            <a:off x="3071812" y="0"/>
            <a:ext cx="2214562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57312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 Box 3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18" name="Text Box 31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19" name="Picture 3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25425" y="0"/>
            <a:ext cx="9369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Text Box 321"/>
          <p:cNvSpPr txBox="1">
            <a:spLocks/>
          </p:cNvSpPr>
          <p:nvPr/>
        </p:nvSpPr>
        <p:spPr>
          <a:xfrm>
            <a:off x="3546475" y="476250"/>
            <a:ext cx="19002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Лотусов цвет</a:t>
            </a:r>
          </a:p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симбол Индије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 Box 32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323" name="Picture 323"/>
          <p:cNvPicPr>
            <a:picLocks noChangeAspect="1"/>
          </p:cNvPicPr>
          <p:nvPr/>
        </p:nvPicPr>
        <p:blipFill>
          <a:blip r:embed="rId2"/>
          <a:srcRect b="13542" l="7428" r="12987" t="17241"/>
          <a:stretch/>
        </p:blipFill>
        <p:spPr>
          <a:xfrm>
            <a:off x="0" y="0"/>
            <a:ext cx="4987925" cy="578643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Text Box 325"/>
          <p:cNvSpPr>
            <a:spLocks/>
          </p:cNvSpPr>
          <p:nvPr/>
        </p:nvSpPr>
        <p:spPr>
          <a:xfrm>
            <a:off x="0" y="5715000"/>
            <a:ext cx="5429250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>
                <a:latin charset="0" pitchFamily="18" typeface="Cambria"/>
              </a:rPr>
              <a:t>Дрво просопис кинерарија (Prosopis cineraria) – мимоза (породица бобова) успешно расте у </a:t>
            </a:r>
          </a:p>
          <a:p>
            <a:pPr algn="ctr" indent="0" marL="0"/>
            <a:r>
              <a:rPr b="1" dirty="0" lang="en-US" smtClean="0">
                <a:latin charset="0" pitchFamily="18" typeface="Cambria"/>
              </a:rPr>
              <a:t>свим условима па и у пустињи Тар</a:t>
            </a:r>
          </a:p>
        </p:txBody>
      </p:sp>
      <p:pic>
        <p:nvPicPr>
          <p:cNvPr id="326" name="Picture 32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80000" y="1643062"/>
            <a:ext cx="4064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 Box 328"/>
          <p:cNvSpPr txBox="1">
            <a:spLocks/>
          </p:cNvSpPr>
          <p:nvPr/>
        </p:nvSpPr>
        <p:spPr>
          <a:xfrm>
            <a:off x="5643562" y="4929187"/>
            <a:ext cx="285432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latin charset="0" pitchFamily="18" typeface="Cambria"/>
              </a:rPr>
              <a:t>Хранљиве махуне дрвета </a:t>
            </a:r>
          </a:p>
          <a:p>
            <a:pPr algn="ctr" indent="0" marL="0"/>
            <a:r>
              <a:rPr dirty="0" lang="en-US" smtClean="0">
                <a:latin charset="0" pitchFamily="18" typeface="Cambria"/>
              </a:rPr>
              <a:t>просопис кинерарија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330"/>
          <p:cNvGrpSpPr>
            <a:grpSpLocks noChangeAspect="0" noGrp="1" noMove="0" noSelect="0"/>
          </p:cNvGrpSpPr>
          <p:nvPr/>
        </p:nvGrpSpPr>
        <p:grpSpPr>
          <a:xfrm>
            <a:off x="1619250" y="0"/>
            <a:ext cx="6769100" cy="6669087"/>
            <a:chOff x="1020" y="0"/>
            <a:chExt cx="4264" cy="4201"/>
          </a:xfrm>
        </p:grpSpPr>
        <p:sp>
          <p:nvSpPr>
            <p:cNvPr id="331" name="Text Box 331"/>
            <p:cNvSpPr>
              <a:spLocks/>
            </p:cNvSpPr>
            <p:nvPr/>
          </p:nvSpPr>
          <p:spPr>
            <a:xfrm>
              <a:off x="1020" y="0"/>
              <a:ext cx="4264" cy="1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>
                  <a:solidFill>
                    <a:srgbClr val="0070C0"/>
                  </a:solidFill>
                </a:rPr>
                <a:t>Историја Индије</a:t>
              </a:r>
            </a:p>
          </p:txBody>
        </p:sp>
        <p:sp>
          <p:nvSpPr>
            <p:cNvPr id="332" name="Text Box 332"/>
            <p:cNvSpPr>
              <a:spLocks/>
            </p:cNvSpPr>
            <p:nvPr/>
          </p:nvSpPr>
          <p:spPr>
            <a:xfrm>
              <a:off x="1020" y="191"/>
              <a:ext cx="2132" cy="173"/>
            </a:xfrm>
            <a:prstGeom prst="rect">
              <a:avLst/>
            </a:prstGeom>
            <a:solidFill>
              <a:srgbClr val="F7F8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Камено доба</a:t>
              </a:r>
            </a:p>
          </p:txBody>
        </p:sp>
        <p:sp>
          <p:nvSpPr>
            <p:cNvPr id="333" name="Text Box 333"/>
            <p:cNvSpPr>
              <a:spLocks/>
            </p:cNvSpPr>
            <p:nvPr/>
          </p:nvSpPr>
          <p:spPr>
            <a:xfrm>
              <a:off x="3152" y="191"/>
              <a:ext cx="2132" cy="173"/>
            </a:xfrm>
            <a:prstGeom prst="rect">
              <a:avLst/>
            </a:prstGeom>
            <a:solidFill>
              <a:srgbClr val="F7F8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70.000-7.000. п. н. е.</a:t>
              </a:r>
            </a:p>
          </p:txBody>
        </p:sp>
        <p:sp>
          <p:nvSpPr>
            <p:cNvPr id="334" name="Text Box 334"/>
            <p:cNvSpPr>
              <a:spLocks/>
            </p:cNvSpPr>
            <p:nvPr/>
          </p:nvSpPr>
          <p:spPr>
            <a:xfrm>
              <a:off x="1020" y="364"/>
              <a:ext cx="2132" cy="172"/>
            </a:xfrm>
            <a:prstGeom prst="rect">
              <a:avLst/>
            </a:prstGeom>
            <a:solidFill>
              <a:srgbClr val="F7F8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Култура Мергар</a:t>
              </a:r>
            </a:p>
          </p:txBody>
        </p:sp>
        <p:sp>
          <p:nvSpPr>
            <p:cNvPr id="335" name="Text Box 335"/>
            <p:cNvSpPr>
              <a:spLocks/>
            </p:cNvSpPr>
            <p:nvPr/>
          </p:nvSpPr>
          <p:spPr>
            <a:xfrm>
              <a:off x="3152" y="364"/>
              <a:ext cx="2132" cy="172"/>
            </a:xfrm>
            <a:prstGeom prst="rect">
              <a:avLst/>
            </a:prstGeom>
            <a:solidFill>
              <a:srgbClr val="F7F8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7.000-3300. п. н. е.</a:t>
              </a:r>
            </a:p>
          </p:txBody>
        </p:sp>
        <p:sp>
          <p:nvSpPr>
            <p:cNvPr id="336" name="Text Box 336"/>
            <p:cNvSpPr>
              <a:spLocks/>
            </p:cNvSpPr>
            <p:nvPr/>
          </p:nvSpPr>
          <p:spPr>
            <a:xfrm>
              <a:off x="1020" y="536"/>
              <a:ext cx="2132" cy="173"/>
            </a:xfrm>
            <a:prstGeom prst="rect">
              <a:avLst/>
            </a:prstGeom>
            <a:solidFill>
              <a:srgbClr val="F7F8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Цивилизација долине Инда</a:t>
              </a:r>
            </a:p>
          </p:txBody>
        </p:sp>
        <p:sp>
          <p:nvSpPr>
            <p:cNvPr id="337" name="Text Box 337"/>
            <p:cNvSpPr>
              <a:spLocks/>
            </p:cNvSpPr>
            <p:nvPr/>
          </p:nvSpPr>
          <p:spPr>
            <a:xfrm>
              <a:off x="3152" y="536"/>
              <a:ext cx="2132" cy="173"/>
            </a:xfrm>
            <a:prstGeom prst="rect">
              <a:avLst/>
            </a:prstGeom>
            <a:solidFill>
              <a:srgbClr val="F7F8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3.300-1.700. п. н. е.</a:t>
              </a:r>
            </a:p>
          </p:txBody>
        </p:sp>
        <p:sp>
          <p:nvSpPr>
            <p:cNvPr id="338" name="Text Box 338"/>
            <p:cNvSpPr>
              <a:spLocks/>
            </p:cNvSpPr>
            <p:nvPr/>
          </p:nvSpPr>
          <p:spPr>
            <a:xfrm>
              <a:off x="1020" y="709"/>
              <a:ext cx="2132" cy="173"/>
            </a:xfrm>
            <a:prstGeom prst="rect">
              <a:avLst/>
            </a:prstGeom>
            <a:solidFill>
              <a:srgbClr val="F7F8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Касна Харапа култура</a:t>
              </a:r>
            </a:p>
          </p:txBody>
        </p:sp>
        <p:sp>
          <p:nvSpPr>
            <p:cNvPr id="339" name="Text Box 339"/>
            <p:cNvSpPr>
              <a:spLocks/>
            </p:cNvSpPr>
            <p:nvPr/>
          </p:nvSpPr>
          <p:spPr>
            <a:xfrm>
              <a:off x="3152" y="709"/>
              <a:ext cx="2132" cy="173"/>
            </a:xfrm>
            <a:prstGeom prst="rect">
              <a:avLst/>
            </a:prstGeom>
            <a:solidFill>
              <a:srgbClr val="F7F8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1.700-1.300. п. н. е..</a:t>
              </a:r>
            </a:p>
          </p:txBody>
        </p:sp>
        <p:sp>
          <p:nvSpPr>
            <p:cNvPr id="340" name="Text Box 340"/>
            <p:cNvSpPr>
              <a:spLocks/>
            </p:cNvSpPr>
            <p:nvPr/>
          </p:nvSpPr>
          <p:spPr>
            <a:xfrm>
              <a:off x="1020" y="882"/>
              <a:ext cx="2132" cy="173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Ведска цивилизација</a:t>
              </a:r>
            </a:p>
          </p:txBody>
        </p:sp>
        <p:sp>
          <p:nvSpPr>
            <p:cNvPr id="341" name="Text Box 341"/>
            <p:cNvSpPr>
              <a:spLocks/>
            </p:cNvSpPr>
            <p:nvPr/>
          </p:nvSpPr>
          <p:spPr>
            <a:xfrm>
              <a:off x="3152" y="882"/>
              <a:ext cx="2132" cy="173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1.500-500. п. н. е.</a:t>
              </a:r>
            </a:p>
          </p:txBody>
        </p:sp>
        <p:sp>
          <p:nvSpPr>
            <p:cNvPr id="342" name="Text Box 342"/>
            <p:cNvSpPr>
              <a:spLocks/>
            </p:cNvSpPr>
            <p:nvPr/>
          </p:nvSpPr>
          <p:spPr>
            <a:xfrm>
              <a:off x="1020" y="1055"/>
              <a:ext cx="2132" cy="177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· </a:t>
              </a:r>
              <a:r>
                <a:rPr b="1" dirty="0" i="1" lang="en-US" smtClean="0" sz="1600">
                  <a:latin charset="0" pitchFamily="18" typeface="Cambria"/>
                </a:rPr>
                <a:t>Краљевства античке Индије</a:t>
              </a:r>
            </a:p>
          </p:txBody>
        </p:sp>
        <p:sp>
          <p:nvSpPr>
            <p:cNvPr id="343" name="Text Box 343"/>
            <p:cNvSpPr>
              <a:spLocks/>
            </p:cNvSpPr>
            <p:nvPr/>
          </p:nvSpPr>
          <p:spPr>
            <a:xfrm>
              <a:off x="3152" y="1055"/>
              <a:ext cx="2132" cy="177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1.200-700. п. н. е.</a:t>
              </a:r>
            </a:p>
          </p:txBody>
        </p:sp>
        <p:sp>
          <p:nvSpPr>
            <p:cNvPr id="344" name="Text Box 344"/>
            <p:cNvSpPr>
              <a:spLocks/>
            </p:cNvSpPr>
            <p:nvPr/>
          </p:nvSpPr>
          <p:spPr>
            <a:xfrm>
              <a:off x="1020" y="1232"/>
              <a:ext cx="2132" cy="173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Махаџанапади</a:t>
              </a:r>
            </a:p>
          </p:txBody>
        </p:sp>
        <p:sp>
          <p:nvSpPr>
            <p:cNvPr id="345" name="Text Box 345"/>
            <p:cNvSpPr>
              <a:spLocks/>
            </p:cNvSpPr>
            <p:nvPr/>
          </p:nvSpPr>
          <p:spPr>
            <a:xfrm>
              <a:off x="3152" y="1232"/>
              <a:ext cx="2132" cy="173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700-300. п. н. е.</a:t>
              </a:r>
            </a:p>
          </p:txBody>
        </p:sp>
        <p:sp>
          <p:nvSpPr>
            <p:cNvPr id="346" name="Text Box 346"/>
            <p:cNvSpPr>
              <a:spLocks/>
            </p:cNvSpPr>
            <p:nvPr/>
          </p:nvSpPr>
          <p:spPr>
            <a:xfrm>
              <a:off x="1020" y="1405"/>
              <a:ext cx="2132" cy="173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Царство Магада</a:t>
              </a:r>
            </a:p>
          </p:txBody>
        </p:sp>
        <p:sp>
          <p:nvSpPr>
            <p:cNvPr id="347" name="Text Box 347"/>
            <p:cNvSpPr>
              <a:spLocks/>
            </p:cNvSpPr>
            <p:nvPr/>
          </p:nvSpPr>
          <p:spPr>
            <a:xfrm>
              <a:off x="3152" y="1405"/>
              <a:ext cx="2132" cy="173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684-26. п. н. е.</a:t>
              </a:r>
            </a:p>
          </p:txBody>
        </p:sp>
        <p:sp>
          <p:nvSpPr>
            <p:cNvPr id="348" name="Text Box 348"/>
            <p:cNvSpPr>
              <a:spLocks/>
            </p:cNvSpPr>
            <p:nvPr/>
          </p:nvSpPr>
          <p:spPr>
            <a:xfrm>
              <a:off x="1020" y="1578"/>
              <a:ext cx="2132" cy="172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· </a:t>
              </a:r>
              <a:r>
                <a:rPr b="1" dirty="0" i="1" lang="en-US" smtClean="0" sz="1600">
                  <a:latin charset="0" pitchFamily="18" typeface="Cambria"/>
                </a:rPr>
                <a:t>Мауријско царство</a:t>
              </a:r>
            </a:p>
          </p:txBody>
        </p:sp>
        <p:sp>
          <p:nvSpPr>
            <p:cNvPr id="349" name="Text Box 349"/>
            <p:cNvSpPr>
              <a:spLocks/>
            </p:cNvSpPr>
            <p:nvPr/>
          </p:nvSpPr>
          <p:spPr>
            <a:xfrm>
              <a:off x="3152" y="1578"/>
              <a:ext cx="2132" cy="172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321-184. п. н. е.</a:t>
              </a:r>
            </a:p>
          </p:txBody>
        </p:sp>
        <p:sp>
          <p:nvSpPr>
            <p:cNvPr id="350" name="Text Box 350"/>
            <p:cNvSpPr>
              <a:spLocks/>
            </p:cNvSpPr>
            <p:nvPr/>
          </p:nvSpPr>
          <p:spPr>
            <a:xfrm>
              <a:off x="1020" y="1750"/>
              <a:ext cx="2132" cy="173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Средња краљевства Индије</a:t>
              </a:r>
            </a:p>
          </p:txBody>
        </p:sp>
        <p:sp>
          <p:nvSpPr>
            <p:cNvPr id="351" name="Text Box 351"/>
            <p:cNvSpPr>
              <a:spLocks/>
            </p:cNvSpPr>
            <p:nvPr/>
          </p:nvSpPr>
          <p:spPr>
            <a:xfrm>
              <a:off x="3152" y="1750"/>
              <a:ext cx="2132" cy="173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230. п.н.е.-1279. </a:t>
              </a:r>
            </a:p>
          </p:txBody>
        </p:sp>
        <p:sp>
          <p:nvSpPr>
            <p:cNvPr id="352" name="Text Box 352"/>
            <p:cNvSpPr>
              <a:spLocks/>
            </p:cNvSpPr>
            <p:nvPr/>
          </p:nvSpPr>
          <p:spPr>
            <a:xfrm>
              <a:off x="1020" y="1923"/>
              <a:ext cx="2132" cy="173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· </a:t>
              </a:r>
              <a:r>
                <a:rPr b="1" dirty="0" i="1" lang="en-US" smtClean="0" sz="1600">
                  <a:latin charset="0" pitchFamily="18" typeface="Cambria"/>
                </a:rPr>
                <a:t>Сатавахана царство</a:t>
              </a:r>
            </a:p>
          </p:txBody>
        </p:sp>
        <p:sp>
          <p:nvSpPr>
            <p:cNvPr id="353" name="Text Box 353"/>
            <p:cNvSpPr>
              <a:spLocks/>
            </p:cNvSpPr>
            <p:nvPr/>
          </p:nvSpPr>
          <p:spPr>
            <a:xfrm>
              <a:off x="3152" y="1923"/>
              <a:ext cx="2132" cy="173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 230. п.н.е.-199. </a:t>
              </a:r>
            </a:p>
          </p:txBody>
        </p:sp>
        <p:sp>
          <p:nvSpPr>
            <p:cNvPr id="354" name="Text Box 354"/>
            <p:cNvSpPr>
              <a:spLocks/>
            </p:cNvSpPr>
            <p:nvPr/>
          </p:nvSpPr>
          <p:spPr>
            <a:xfrm>
              <a:off x="1020" y="2096"/>
              <a:ext cx="2132" cy="173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i="1" lang="en-US" smtClean="0" sz="1600">
                  <a:latin charset="0" pitchFamily="18" typeface="Cambria"/>
                </a:rPr>
                <a:t>· Кушанско царство</a:t>
              </a:r>
            </a:p>
          </p:txBody>
        </p:sp>
        <p:sp>
          <p:nvSpPr>
            <p:cNvPr id="355" name="Text Box 355"/>
            <p:cNvSpPr>
              <a:spLocks/>
            </p:cNvSpPr>
            <p:nvPr/>
          </p:nvSpPr>
          <p:spPr>
            <a:xfrm>
              <a:off x="3152" y="2096"/>
              <a:ext cx="2132" cy="173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 60-240. </a:t>
              </a:r>
            </a:p>
          </p:txBody>
        </p:sp>
        <p:sp>
          <p:nvSpPr>
            <p:cNvPr id="356" name="Text Box 356"/>
            <p:cNvSpPr>
              <a:spLocks/>
            </p:cNvSpPr>
            <p:nvPr/>
          </p:nvSpPr>
          <p:spPr>
            <a:xfrm>
              <a:off x="1020" y="2269"/>
              <a:ext cx="2132" cy="172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i="1" lang="en-US" smtClean="0" sz="1600">
                  <a:latin charset="0" pitchFamily="18" typeface="Cambria"/>
                </a:rPr>
                <a:t>· Гупта царство</a:t>
              </a:r>
            </a:p>
          </p:txBody>
        </p:sp>
        <p:sp>
          <p:nvSpPr>
            <p:cNvPr id="357" name="Text Box 357"/>
            <p:cNvSpPr>
              <a:spLocks/>
            </p:cNvSpPr>
            <p:nvPr/>
          </p:nvSpPr>
          <p:spPr>
            <a:xfrm>
              <a:off x="3152" y="2269"/>
              <a:ext cx="2132" cy="172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 240-550.</a:t>
              </a:r>
            </a:p>
          </p:txBody>
        </p:sp>
        <p:sp>
          <p:nvSpPr>
            <p:cNvPr id="358" name="Text Box 358"/>
            <p:cNvSpPr>
              <a:spLocks/>
            </p:cNvSpPr>
            <p:nvPr/>
          </p:nvSpPr>
          <p:spPr>
            <a:xfrm>
              <a:off x="1020" y="2441"/>
              <a:ext cx="2132" cy="173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i="1" lang="en-US" smtClean="0" sz="1600">
                  <a:latin charset="0" pitchFamily="18" typeface="Cambria"/>
                </a:rPr>
                <a:t>· Чола царство</a:t>
              </a:r>
            </a:p>
          </p:txBody>
        </p:sp>
        <p:sp>
          <p:nvSpPr>
            <p:cNvPr id="359" name="Text Box 359"/>
            <p:cNvSpPr>
              <a:spLocks/>
            </p:cNvSpPr>
            <p:nvPr/>
          </p:nvSpPr>
          <p:spPr>
            <a:xfrm>
              <a:off x="3152" y="2441"/>
              <a:ext cx="2132" cy="173"/>
            </a:xfrm>
            <a:prstGeom prst="rect">
              <a:avLst/>
            </a:prstGeom>
            <a:solidFill>
              <a:srgbClr val="E1FF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 848-1279.</a:t>
              </a:r>
            </a:p>
          </p:txBody>
        </p:sp>
        <p:sp>
          <p:nvSpPr>
            <p:cNvPr id="360" name="Text Box 360"/>
            <p:cNvSpPr>
              <a:spLocks/>
            </p:cNvSpPr>
            <p:nvPr/>
          </p:nvSpPr>
          <p:spPr>
            <a:xfrm>
              <a:off x="1020" y="2614"/>
              <a:ext cx="2132" cy="205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Исламски султанати у Индији</a:t>
              </a:r>
            </a:p>
          </p:txBody>
        </p:sp>
        <p:sp>
          <p:nvSpPr>
            <p:cNvPr id="361" name="Text Box 361"/>
            <p:cNvSpPr>
              <a:spLocks/>
            </p:cNvSpPr>
            <p:nvPr/>
          </p:nvSpPr>
          <p:spPr>
            <a:xfrm>
              <a:off x="3152" y="2614"/>
              <a:ext cx="2132" cy="205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1210-1596.</a:t>
              </a:r>
            </a:p>
          </p:txBody>
        </p:sp>
        <p:sp>
          <p:nvSpPr>
            <p:cNvPr id="362" name="Text Box 362"/>
            <p:cNvSpPr>
              <a:spLocks/>
            </p:cNvSpPr>
            <p:nvPr/>
          </p:nvSpPr>
          <p:spPr>
            <a:xfrm>
              <a:off x="1020" y="2819"/>
              <a:ext cx="2132" cy="173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i="1" lang="en-US" smtClean="0" sz="1600">
                  <a:latin charset="0" pitchFamily="18" typeface="Cambria"/>
                </a:rPr>
                <a:t>· Делхијски султанат</a:t>
              </a:r>
            </a:p>
          </p:txBody>
        </p:sp>
        <p:sp>
          <p:nvSpPr>
            <p:cNvPr id="363" name="Text Box 363"/>
            <p:cNvSpPr>
              <a:spLocks/>
            </p:cNvSpPr>
            <p:nvPr/>
          </p:nvSpPr>
          <p:spPr>
            <a:xfrm>
              <a:off x="3152" y="2819"/>
              <a:ext cx="2132" cy="173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 1206-1526.</a:t>
              </a:r>
            </a:p>
          </p:txBody>
        </p:sp>
        <p:sp>
          <p:nvSpPr>
            <p:cNvPr id="364" name="Text Box 364"/>
            <p:cNvSpPr>
              <a:spLocks/>
            </p:cNvSpPr>
            <p:nvPr/>
          </p:nvSpPr>
          <p:spPr>
            <a:xfrm>
              <a:off x="1020" y="2992"/>
              <a:ext cx="2132" cy="172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i="1" lang="en-US" smtClean="0" sz="1600">
                  <a:latin charset="0" pitchFamily="18" typeface="Cambria"/>
                </a:rPr>
                <a:t>· Декански султанат</a:t>
              </a:r>
            </a:p>
          </p:txBody>
        </p:sp>
        <p:sp>
          <p:nvSpPr>
            <p:cNvPr id="365" name="Text Box 365"/>
            <p:cNvSpPr>
              <a:spLocks/>
            </p:cNvSpPr>
            <p:nvPr/>
          </p:nvSpPr>
          <p:spPr>
            <a:xfrm>
              <a:off x="3152" y="2992"/>
              <a:ext cx="2132" cy="172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 1490-1596.</a:t>
              </a:r>
            </a:p>
          </p:txBody>
        </p:sp>
        <p:sp>
          <p:nvSpPr>
            <p:cNvPr id="366" name="Text Box 366"/>
            <p:cNvSpPr>
              <a:spLocks/>
            </p:cNvSpPr>
            <p:nvPr/>
          </p:nvSpPr>
          <p:spPr>
            <a:xfrm>
              <a:off x="1020" y="3164"/>
              <a:ext cx="2132" cy="173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Хојсала царство</a:t>
              </a:r>
            </a:p>
          </p:txBody>
        </p:sp>
        <p:sp>
          <p:nvSpPr>
            <p:cNvPr id="367" name="Text Box 367"/>
            <p:cNvSpPr>
              <a:spLocks/>
            </p:cNvSpPr>
            <p:nvPr/>
          </p:nvSpPr>
          <p:spPr>
            <a:xfrm>
              <a:off x="3152" y="3164"/>
              <a:ext cx="2132" cy="173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1040-1346.</a:t>
              </a:r>
            </a:p>
          </p:txBody>
        </p:sp>
        <p:sp>
          <p:nvSpPr>
            <p:cNvPr id="368" name="Text Box 368"/>
            <p:cNvSpPr>
              <a:spLocks/>
            </p:cNvSpPr>
            <p:nvPr/>
          </p:nvSpPr>
          <p:spPr>
            <a:xfrm>
              <a:off x="1020" y="3337"/>
              <a:ext cx="2132" cy="173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Виџајанагара царство</a:t>
              </a:r>
            </a:p>
          </p:txBody>
        </p:sp>
        <p:sp>
          <p:nvSpPr>
            <p:cNvPr id="369" name="Text Box 369"/>
            <p:cNvSpPr>
              <a:spLocks/>
            </p:cNvSpPr>
            <p:nvPr/>
          </p:nvSpPr>
          <p:spPr>
            <a:xfrm>
              <a:off x="3152" y="3337"/>
              <a:ext cx="2132" cy="173"/>
            </a:xfrm>
            <a:prstGeom prst="rect">
              <a:avLst/>
            </a:prstGeom>
            <a:solidFill>
              <a:srgbClr val="FFECE1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1336-1565.</a:t>
              </a:r>
            </a:p>
          </p:txBody>
        </p:sp>
        <p:sp>
          <p:nvSpPr>
            <p:cNvPr id="370" name="Text Box 370"/>
            <p:cNvSpPr>
              <a:spLocks/>
            </p:cNvSpPr>
            <p:nvPr/>
          </p:nvSpPr>
          <p:spPr>
            <a:xfrm>
              <a:off x="1020" y="3510"/>
              <a:ext cx="2132" cy="173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Могулско царство</a:t>
              </a:r>
            </a:p>
          </p:txBody>
        </p:sp>
        <p:sp>
          <p:nvSpPr>
            <p:cNvPr id="371" name="Text Box 371"/>
            <p:cNvSpPr>
              <a:spLocks/>
            </p:cNvSpPr>
            <p:nvPr/>
          </p:nvSpPr>
          <p:spPr>
            <a:xfrm>
              <a:off x="3152" y="3510"/>
              <a:ext cx="2132" cy="173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1526-1707.</a:t>
              </a:r>
            </a:p>
          </p:txBody>
        </p:sp>
        <p:sp>
          <p:nvSpPr>
            <p:cNvPr id="372" name="Text Box 372"/>
            <p:cNvSpPr>
              <a:spLocks/>
            </p:cNvSpPr>
            <p:nvPr/>
          </p:nvSpPr>
          <p:spPr>
            <a:xfrm>
              <a:off x="1020" y="3683"/>
              <a:ext cx="2132" cy="172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Марата царство</a:t>
              </a:r>
            </a:p>
          </p:txBody>
        </p:sp>
        <p:sp>
          <p:nvSpPr>
            <p:cNvPr id="373" name="Text Box 373"/>
            <p:cNvSpPr>
              <a:spLocks/>
            </p:cNvSpPr>
            <p:nvPr/>
          </p:nvSpPr>
          <p:spPr>
            <a:xfrm>
              <a:off x="3152" y="3683"/>
              <a:ext cx="2132" cy="172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1674-1818.</a:t>
              </a:r>
            </a:p>
          </p:txBody>
        </p:sp>
        <p:sp>
          <p:nvSpPr>
            <p:cNvPr id="374" name="Text Box 374"/>
            <p:cNvSpPr>
              <a:spLocks/>
            </p:cNvSpPr>
            <p:nvPr/>
          </p:nvSpPr>
          <p:spPr>
            <a:xfrm>
              <a:off x="1020" y="3855"/>
              <a:ext cx="2132" cy="173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Колонијална Индија</a:t>
              </a:r>
            </a:p>
          </p:txBody>
        </p:sp>
        <p:sp>
          <p:nvSpPr>
            <p:cNvPr id="375" name="Text Box 375"/>
            <p:cNvSpPr>
              <a:spLocks/>
            </p:cNvSpPr>
            <p:nvPr/>
          </p:nvSpPr>
          <p:spPr>
            <a:xfrm>
              <a:off x="3152" y="3855"/>
              <a:ext cx="2132" cy="173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1757-1947.</a:t>
              </a:r>
            </a:p>
          </p:txBody>
        </p:sp>
        <p:sp>
          <p:nvSpPr>
            <p:cNvPr id="376" name="Text Box 376"/>
            <p:cNvSpPr>
              <a:spLocks/>
            </p:cNvSpPr>
            <p:nvPr/>
          </p:nvSpPr>
          <p:spPr>
            <a:xfrm>
              <a:off x="1020" y="4028"/>
              <a:ext cx="2132" cy="173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indent="0" marL="0"/>
              <a:r>
                <a:rPr b="1" dirty="0" lang="en-US" smtClean="0" sz="1600">
                  <a:latin charset="0" pitchFamily="18" typeface="Cambria"/>
                </a:rPr>
                <a:t>Подела Индије - самостална</a:t>
              </a:r>
            </a:p>
          </p:txBody>
        </p:sp>
        <p:sp>
          <p:nvSpPr>
            <p:cNvPr id="377" name="Text Box 377"/>
            <p:cNvSpPr>
              <a:spLocks/>
            </p:cNvSpPr>
            <p:nvPr/>
          </p:nvSpPr>
          <p:spPr>
            <a:xfrm>
              <a:off x="3152" y="4028"/>
              <a:ext cx="2132" cy="173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txBody>
            <a:bodyPr anchor="ctr" bIns="5680" lIns="5680" numCol="1" rIns="5680" tIns="5680"/>
            <a:lstStyle/>
            <a:p>
              <a:pPr algn="ctr" indent="0" marL="0"/>
              <a:r>
                <a:rPr b="1" dirty="0" lang="en-US" smtClean="0" sz="1600">
                  <a:latin charset="0" pitchFamily="18" typeface="Cambria"/>
                </a:rPr>
                <a:t>1947-</a:t>
              </a: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 Box 37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379" name="Picture 3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212262" cy="58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Text Box 381"/>
          <p:cNvSpPr txBox="1">
            <a:spLocks/>
          </p:cNvSpPr>
          <p:nvPr/>
        </p:nvSpPr>
        <p:spPr>
          <a:xfrm>
            <a:off x="1187450" y="6092825"/>
            <a:ext cx="6737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latin charset="0" pitchFamily="18" typeface="Cambria"/>
              </a:rPr>
              <a:t>Пећина Бхимбетка (Мађа Прадеш) – слике око 7000 г.п.н.е.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rcRect b="7629" t="832"/>
          <a:stretch/>
        </p:blipFill>
        <p:spPr>
          <a:xfrm>
            <a:off x="2509837" y="0"/>
            <a:ext cx="6634162" cy="69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Box 27"/>
          <p:cNvSpPr>
            <a:spLocks/>
          </p:cNvSpPr>
          <p:nvPr/>
        </p:nvSpPr>
        <p:spPr>
          <a:xfrm>
            <a:off x="0" y="1571625"/>
            <a:ext cx="2740025" cy="2092325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r>
              <a:rPr b="1" dirty="0" lang="en-US" smtClean="0" sz="2000"/>
              <a:t>ИНДИЈА</a:t>
            </a:r>
          </a:p>
          <a:p>
            <a:pPr indent="0" marL="0"/>
            <a:endParaRPr b="1" dirty="0" lang="en-US" smtClean="0" sz="1000"/>
          </a:p>
          <a:p>
            <a:pPr indent="0" marL="0"/>
            <a:r>
              <a:rPr b="1" dirty="0" lang="en-US" smtClean="0" sz="2000"/>
              <a:t>П = 3.287.590 km²</a:t>
            </a:r>
          </a:p>
          <a:p>
            <a:pPr indent="0" marL="0"/>
            <a:r>
              <a:rPr b="1" dirty="0" lang="en-US" smtClean="0" sz="2000"/>
              <a:t>Ст. = 1,33 милијардe</a:t>
            </a:r>
          </a:p>
          <a:p>
            <a:pPr indent="0" marL="0"/>
            <a:r>
              <a:rPr b="1" dirty="0" lang="en-US" smtClean="0" sz="2000"/>
              <a:t>405 ст./km²</a:t>
            </a:r>
          </a:p>
          <a:p>
            <a:pPr indent="0" marL="0"/>
            <a:r>
              <a:rPr b="1" dirty="0" lang="en-US" smtClean="0" sz="2000"/>
              <a:t>28 држава и </a:t>
            </a:r>
          </a:p>
          <a:p>
            <a:pPr indent="0" marL="0"/>
            <a:r>
              <a:rPr b="1" dirty="0" lang="en-US" smtClean="0" sz="2000"/>
              <a:t>7 територија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2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3851275" y="3494087"/>
            <a:ext cx="5292725" cy="3363912"/>
          </a:xfrm>
          <a:prstGeom prst="rect">
            <a:avLst/>
          </a:prstGeom>
        </p:spPr>
      </p:pic>
      <p:sp>
        <p:nvSpPr>
          <p:cNvPr id="384" name="Text Box 384"/>
          <p:cNvSpPr>
            <a:spLocks/>
          </p:cNvSpPr>
          <p:nvPr/>
        </p:nvSpPr>
        <p:spPr>
          <a:xfrm>
            <a:off x="4673600" y="2854325"/>
            <a:ext cx="39925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Мохенџо Даро – бронзано доба </a:t>
            </a:r>
          </a:p>
          <a:p>
            <a:pPr algn="ctr" indent="0" marL="0"/>
            <a:r>
              <a:rPr b="1" dirty="0" lang="en-US" smtClean="0"/>
              <a:t>2600-1900.г.п.н.е.</a:t>
            </a:r>
          </a:p>
        </p:txBody>
      </p:sp>
      <p:pic>
        <p:nvPicPr>
          <p:cNvPr id="385" name="Picture 38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3778250" cy="436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Text Box 387"/>
          <p:cNvSpPr>
            <a:spLocks/>
          </p:cNvSpPr>
          <p:nvPr/>
        </p:nvSpPr>
        <p:spPr>
          <a:xfrm>
            <a:off x="2411412" y="0"/>
            <a:ext cx="2813050" cy="10064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000"/>
              <a:t>Од 7000. до 300. г.п.н.е.</a:t>
            </a:r>
          </a:p>
          <a:p>
            <a:pPr algn="ctr" indent="0" marL="0"/>
            <a:endParaRPr b="1" dirty="0" lang="en-US" smtClean="0" sz="2000"/>
          </a:p>
        </p:txBody>
      </p:sp>
      <p:sp>
        <p:nvSpPr>
          <p:cNvPr id="388" name="Text Box 388"/>
          <p:cNvSpPr>
            <a:spLocks/>
          </p:cNvSpPr>
          <p:nvPr/>
        </p:nvSpPr>
        <p:spPr>
          <a:xfrm>
            <a:off x="819150" y="2278062"/>
            <a:ext cx="29130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Цивилизације Мохенџо </a:t>
            </a:r>
          </a:p>
          <a:p>
            <a:pPr algn="ctr" indent="0" marL="0"/>
            <a:r>
              <a:rPr b="1" dirty="0" lang="en-US" smtClean="0"/>
              <a:t>Даро и Харапа</a:t>
            </a:r>
          </a:p>
        </p:txBody>
      </p:sp>
      <p:pic>
        <p:nvPicPr>
          <p:cNvPr id="389" name="Picture 38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328987"/>
            <a:ext cx="2733675" cy="352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Picture 391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35600" y="0"/>
            <a:ext cx="3708400" cy="28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Text Box 393"/>
          <p:cNvSpPr>
            <a:spLocks/>
          </p:cNvSpPr>
          <p:nvPr/>
        </p:nvSpPr>
        <p:spPr>
          <a:xfrm>
            <a:off x="4460875" y="1196975"/>
            <a:ext cx="962025" cy="6413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Село -</a:t>
            </a:r>
          </a:p>
          <a:p>
            <a:pPr algn="ctr" indent="0" marL="0"/>
            <a:r>
              <a:rPr b="1" dirty="0" lang="en-US" smtClean="0"/>
              <a:t>макета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3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2994025"/>
            <a:ext cx="3384550" cy="38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Picture 39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148262" y="3489325"/>
            <a:ext cx="3995737" cy="33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Text Box 398"/>
          <p:cNvSpPr txBox="1">
            <a:spLocks/>
          </p:cNvSpPr>
          <p:nvPr/>
        </p:nvSpPr>
        <p:spPr>
          <a:xfrm>
            <a:off x="5808662" y="3500437"/>
            <a:ext cx="3335337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/>
              <a:t>Царство Гупта 240-550. г.</a:t>
            </a:r>
          </a:p>
        </p:txBody>
      </p:sp>
      <p:sp>
        <p:nvSpPr>
          <p:cNvPr id="399" name="Text Box 399"/>
          <p:cNvSpPr>
            <a:spLocks/>
          </p:cNvSpPr>
          <p:nvPr/>
        </p:nvSpPr>
        <p:spPr>
          <a:xfrm>
            <a:off x="0" y="24384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400" name="Picture 400"/>
          <p:cNvPicPr>
            <a:picLocks noChangeAspect="1"/>
          </p:cNvPicPr>
          <p:nvPr/>
        </p:nvPicPr>
        <p:blipFill>
          <a:blip r:embed="rId4"/>
          <a:srcRect t="8675"/>
          <a:stretch/>
        </p:blipFill>
        <p:spPr>
          <a:xfrm>
            <a:off x="4500562" y="0"/>
            <a:ext cx="4176712" cy="332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Picture 40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0"/>
            <a:ext cx="3708400" cy="29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Text Box 404"/>
          <p:cNvSpPr>
            <a:spLocks/>
          </p:cNvSpPr>
          <p:nvPr/>
        </p:nvSpPr>
        <p:spPr>
          <a:xfrm>
            <a:off x="0" y="0"/>
            <a:ext cx="24145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Харапа – 2000.п.н.е.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 Box 40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06" name="Picture 4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6037" y="476250"/>
            <a:ext cx="9190037" cy="505301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Text Box 408"/>
          <p:cNvSpPr txBox="1">
            <a:spLocks/>
          </p:cNvSpPr>
          <p:nvPr/>
        </p:nvSpPr>
        <p:spPr>
          <a:xfrm>
            <a:off x="2987675" y="5661025"/>
            <a:ext cx="2998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Трговачки путеви у 1. веку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409"/>
          <p:cNvPicPr>
            <a:picLocks noChangeAspect="1"/>
          </p:cNvPicPr>
          <p:nvPr/>
        </p:nvPicPr>
        <p:blipFill>
          <a:blip r:embed="rId2"/>
          <a:srcRect t="7803"/>
          <a:stretch/>
        </p:blipFill>
        <p:spPr>
          <a:xfrm>
            <a:off x="0" y="0"/>
            <a:ext cx="9144000" cy="563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Text Box 411"/>
          <p:cNvSpPr>
            <a:spLocks/>
          </p:cNvSpPr>
          <p:nvPr/>
        </p:nvSpPr>
        <p:spPr>
          <a:xfrm>
            <a:off x="0" y="5589587"/>
            <a:ext cx="9144000" cy="3683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Ајанта (Аџанта) пећина уз Вагхора реку – Махараштра (запад Индије) </a:t>
            </a:r>
          </a:p>
        </p:txBody>
      </p:sp>
      <p:sp>
        <p:nvSpPr>
          <p:cNvPr id="412" name="Text Box 412"/>
          <p:cNvSpPr>
            <a:spLocks/>
          </p:cNvSpPr>
          <p:nvPr/>
        </p:nvSpPr>
        <p:spPr>
          <a:xfrm>
            <a:off x="0" y="5934075"/>
            <a:ext cx="9144000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28 пећинских храмова исклесаних у стенама у две фазе, у 2. веку п. н. е. (за време династије Сатавахана) и у 5. веку (за време династије Вакатака). Почели будисти, па их протерали хиндуисти.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 Box 41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14" name="Text Box 41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15" name="Picture 4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0"/>
            <a:ext cx="63103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 Box 4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18" name="Text Box 41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19" name="Picture 4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2862" y="404812"/>
            <a:ext cx="9186862" cy="5970587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Text Box 421"/>
          <p:cNvSpPr txBox="1">
            <a:spLocks/>
          </p:cNvSpPr>
          <p:nvPr/>
        </p:nvSpPr>
        <p:spPr>
          <a:xfrm>
            <a:off x="2987675" y="6488112"/>
            <a:ext cx="2220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Ајанта – пећина 26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 Box 42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23" name="Text Box 42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24" name="Picture 4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80512" cy="688816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Text Box 426"/>
          <p:cNvSpPr txBox="1">
            <a:spLocks/>
          </p:cNvSpPr>
          <p:nvPr/>
        </p:nvSpPr>
        <p:spPr>
          <a:xfrm>
            <a:off x="1979612" y="6165850"/>
            <a:ext cx="3860800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Ајанта – мотиви из живота Буде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 Box 42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28" name="Text Box 42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29" name="Picture 4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92150"/>
            <a:ext cx="9229725" cy="61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 Box 43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32" name="Text Box 43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33" name="Picture 4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ext Box 43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36" name="Text Box 43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37" name="Picture 4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0"/>
            <a:ext cx="8524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9" name="Text Box 2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9769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"/>
          <a:srcRect l="2332"/>
          <a:stretch/>
        </p:blipFill>
        <p:spPr>
          <a:xfrm>
            <a:off x="5703887" y="2214562"/>
            <a:ext cx="3440112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439"/>
          <p:cNvPicPr>
            <a:picLocks noChangeAspect="1"/>
          </p:cNvPicPr>
          <p:nvPr/>
        </p:nvPicPr>
        <p:blipFill>
          <a:blip r:embed="rId2"/>
          <a:srcRect r="2122"/>
          <a:stretch/>
        </p:blipFill>
        <p:spPr>
          <a:xfrm>
            <a:off x="0" y="765175"/>
            <a:ext cx="9144000" cy="43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Text Box 441"/>
          <p:cNvSpPr txBox="1">
            <a:spLocks/>
          </p:cNvSpPr>
          <p:nvPr/>
        </p:nvSpPr>
        <p:spPr>
          <a:xfrm>
            <a:off x="3635375" y="0"/>
            <a:ext cx="141287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8000"/>
                </a:solidFill>
              </a:rPr>
              <a:t>Делхијски </a:t>
            </a:r>
          </a:p>
          <a:p>
            <a:pPr algn="ctr" indent="0" marL="0"/>
            <a:r>
              <a:rPr b="1" dirty="0" lang="en-US" smtClean="0">
                <a:solidFill>
                  <a:srgbClr val="008000"/>
                </a:solidFill>
              </a:rPr>
              <a:t>султанат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 Box 44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43" name="Text Box 44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44" name="Picture 4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-33337"/>
            <a:ext cx="6869112" cy="6891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 Box 44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47" name="Text Box 44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48" name="Picture 4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9144000" cy="56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450"/>
          <p:cNvPicPr>
            <a:picLocks noChangeAspect="1"/>
          </p:cNvPicPr>
          <p:nvPr/>
        </p:nvPicPr>
        <p:blipFill>
          <a:blip r:embed="rId2"/>
          <a:srcRect b="2750" l="1720" r="2043" t="2100"/>
          <a:stretch/>
        </p:blipFill>
        <p:spPr>
          <a:xfrm>
            <a:off x="395287" y="0"/>
            <a:ext cx="84756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Text Box 452"/>
          <p:cNvSpPr txBox="1">
            <a:spLocks/>
          </p:cNvSpPr>
          <p:nvPr/>
        </p:nvSpPr>
        <p:spPr>
          <a:xfrm>
            <a:off x="7451725" y="765175"/>
            <a:ext cx="762000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1893.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4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55650" y="44450"/>
            <a:ext cx="7518400" cy="68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 Box 45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56" name="Text Box 45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57" name="Picture 45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92275" y="0"/>
            <a:ext cx="586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4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00125"/>
            <a:ext cx="5394325" cy="4071937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Text Box 461"/>
          <p:cNvSpPr>
            <a:spLocks/>
          </p:cNvSpPr>
          <p:nvPr/>
        </p:nvSpPr>
        <p:spPr>
          <a:xfrm>
            <a:off x="4149725" y="-1820862"/>
            <a:ext cx="2543175" cy="380047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462" name="Text Box 462"/>
          <p:cNvSpPr>
            <a:spLocks/>
          </p:cNvSpPr>
          <p:nvPr/>
        </p:nvSpPr>
        <p:spPr>
          <a:xfrm>
            <a:off x="6000750" y="6000750"/>
            <a:ext cx="29892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latin charset="0" pitchFamily="18" typeface="Cambria"/>
              </a:rPr>
              <a:t>Индира Ганди 1917 -1984.</a:t>
            </a:r>
          </a:p>
          <a:p>
            <a:pPr algn="ctr" indent="0" marL="0"/>
            <a:r>
              <a:rPr dirty="0" lang="en-US" smtClean="0">
                <a:latin charset="0" pitchFamily="18" typeface="Cambria"/>
              </a:rPr>
              <a:t>Премијер 1980-84.</a:t>
            </a:r>
          </a:p>
        </p:txBody>
      </p:sp>
      <p:pic>
        <p:nvPicPr>
          <p:cNvPr id="463" name="Picture 46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00687" y="500062"/>
            <a:ext cx="3643312" cy="54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Text Box 465"/>
          <p:cNvSpPr>
            <a:spLocks/>
          </p:cNvSpPr>
          <p:nvPr/>
        </p:nvSpPr>
        <p:spPr>
          <a:xfrm>
            <a:off x="571500" y="5072062"/>
            <a:ext cx="4306887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000">
                <a:latin charset="0" pitchFamily="18" typeface="Cambria"/>
              </a:rPr>
              <a:t>Џавахарлал Нехру и Махатма Ганди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 Box 46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67" name="Text Box 46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68" name="Picture 46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860550" y="0"/>
            <a:ext cx="6054725" cy="71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470"/>
          <p:cNvPicPr>
            <a:picLocks noChangeAspect="1"/>
          </p:cNvPicPr>
          <p:nvPr/>
        </p:nvPicPr>
        <p:blipFill>
          <a:blip r:embed="rId2"/>
          <a:srcRect b="3125"/>
          <a:stretch/>
        </p:blipFill>
        <p:spPr>
          <a:xfrm>
            <a:off x="1589087" y="0"/>
            <a:ext cx="6216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Text Box 472"/>
          <p:cNvSpPr txBox="1">
            <a:spLocks/>
          </p:cNvSpPr>
          <p:nvPr/>
        </p:nvSpPr>
        <p:spPr>
          <a:xfrm>
            <a:off x="214312" y="857250"/>
            <a:ext cx="11128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ЈЕЗИЦИ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473"/>
          <p:cNvPicPr>
            <a:picLocks noChangeAspect="1"/>
          </p:cNvPicPr>
          <p:nvPr/>
        </p:nvPicPr>
        <p:blipFill>
          <a:blip r:embed="rId2"/>
          <a:srcRect t="18292"/>
          <a:stretch/>
        </p:blipFill>
        <p:spPr>
          <a:xfrm>
            <a:off x="787400" y="0"/>
            <a:ext cx="65881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Picture 475"/>
          <p:cNvPicPr>
            <a:picLocks noChangeAspect="1"/>
          </p:cNvPicPr>
          <p:nvPr/>
        </p:nvPicPr>
        <p:blipFill>
          <a:blip r:embed="rId3"/>
          <a:srcRect b="80827" l="22957" r="26553"/>
          <a:stretch/>
        </p:blipFill>
        <p:spPr>
          <a:xfrm>
            <a:off x="4214812" y="4500562"/>
            <a:ext cx="4430712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rcRect t="12068"/>
          <a:stretch/>
        </p:blipFill>
        <p:spPr>
          <a:xfrm>
            <a:off x="0" y="0"/>
            <a:ext cx="5857875" cy="38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 Box 36"/>
          <p:cNvSpPr>
            <a:spLocks/>
          </p:cNvSpPr>
          <p:nvPr/>
        </p:nvSpPr>
        <p:spPr>
          <a:xfrm>
            <a:off x="0" y="0"/>
            <a:ext cx="553720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Декан </a:t>
            </a:r>
            <a:r>
              <a:rPr b="1" dirty="0" lang="en-US" smtClean="0" sz="2000"/>
              <a:t>источно од Мумбаја (западни део)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3"/>
          <a:srcRect t="20982"/>
          <a:stretch/>
        </p:blipFill>
        <p:spPr>
          <a:xfrm>
            <a:off x="2638425" y="3429000"/>
            <a:ext cx="6505575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 Box 39"/>
          <p:cNvSpPr>
            <a:spLocks/>
          </p:cNvSpPr>
          <p:nvPr/>
        </p:nvSpPr>
        <p:spPr>
          <a:xfrm>
            <a:off x="4214812" y="3500437"/>
            <a:ext cx="464185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Декан код града Пуне (запад)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47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1100" y="-242887"/>
            <a:ext cx="6781800" cy="73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4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17675" y="-242887"/>
            <a:ext cx="6137275" cy="741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 Box 481"/>
          <p:cNvSpPr>
            <a:spLocks/>
          </p:cNvSpPr>
          <p:nvPr/>
        </p:nvSpPr>
        <p:spPr>
          <a:xfrm>
            <a:off x="0" y="285750"/>
            <a:ext cx="9286875" cy="67405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1600">
                <a:solidFill>
                  <a:srgbClr val="002060"/>
                </a:solidFill>
                <a:latin charset="0" pitchFamily="18" typeface="Cambria"/>
              </a:rPr>
              <a:t>- Појмом каста Португалци у 16. в.означују друштвене скупине који су Индијци називали варна (боја, сталеж). </a:t>
            </a:r>
          </a:p>
          <a:p>
            <a:pPr indent="0" marL="0"/>
            <a:r>
              <a:rPr dirty="0" lang="en-US" smtClean="0" sz="1600">
                <a:solidFill>
                  <a:srgbClr val="002060"/>
                </a:solidFill>
                <a:latin charset="0" pitchFamily="18" typeface="Cambria"/>
              </a:rPr>
              <a:t>- Средином 2. миленијума п.н.е., један део индоевропских народа (аријевци), продире на индијски потконтинент. Аријци су, иако малобројни, имали надмоћ: бронзани мач и брза борна кола. Успостављају доминацију над домородачким Дравидима, уводе индоевропски језик санскрит, те, да би очували идентитет свог народа у односу на покорене Дравиде, успостављају крути друштвени поредак заснован на подели према боји коже, положају у друштву, богатству, занимању и вери. Подела индијског друштва на касте,  успоставила је доминацију  и повлашћивање једних друштвених група над другима. </a:t>
            </a:r>
          </a:p>
          <a:p>
            <a:pPr indent="0" marL="0">
              <a:buFontTx/>
              <a:buChar char="-"/>
            </a:pPr>
            <a:r>
              <a:rPr dirty="0" lang="en-US" smtClean="0" sz="1600">
                <a:solidFill>
                  <a:srgbClr val="002060"/>
                </a:solidFill>
                <a:latin charset="0" pitchFamily="18" typeface="Cambria"/>
              </a:rPr>
              <a:t>На врху кастинског поретка налазио се сталеж </a:t>
            </a:r>
            <a:r>
              <a:rPr b="1" dirty="0" lang="en-US" smtClean="0" sz="1600">
                <a:solidFill>
                  <a:srgbClr val="002060"/>
                </a:solidFill>
                <a:latin charset="0" pitchFamily="18" typeface="Cambria"/>
              </a:rPr>
              <a:t>брамани</a:t>
            </a:r>
            <a:r>
              <a:rPr dirty="0" lang="en-US" smtClean="0" sz="1600">
                <a:solidFill>
                  <a:srgbClr val="002060"/>
                </a:solidFill>
                <a:latin charset="0" pitchFamily="18" typeface="Cambria"/>
              </a:rPr>
              <a:t> (брахмани) - </a:t>
            </a:r>
            <a:r>
              <a:rPr b="1" dirty="0" lang="en-US" smtClean="0" sz="1600">
                <a:latin charset="0" pitchFamily="18" typeface="Cambria"/>
              </a:rPr>
              <a:t>свештеници и учитељи </a:t>
            </a:r>
            <a:r>
              <a:rPr dirty="0" lang="en-US" smtClean="0" sz="1600">
                <a:latin charset="0" pitchFamily="18" typeface="Cambria"/>
              </a:rPr>
              <a:t>-  имали највећи углед. Задужени за тумачење верских текстова и вођење обреда, а високо образовање им је омогућавало бављење законодавним и правосудним пословима и подучавањем. </a:t>
            </a:r>
          </a:p>
          <a:p>
            <a:pPr indent="0" marL="0">
              <a:buFontTx/>
              <a:buChar char="-"/>
            </a:pPr>
            <a:r>
              <a:rPr b="1" dirty="0" lang="en-US" smtClean="0" sz="1600">
                <a:solidFill>
                  <a:srgbClr val="0000FF"/>
                </a:solidFill>
                <a:latin charset="0" pitchFamily="18" typeface="Cambria"/>
              </a:rPr>
              <a:t> Ратници и племство</a:t>
            </a:r>
            <a:r>
              <a:rPr dirty="0" lang="en-US" smtClean="0" sz="1600">
                <a:latin charset="0" pitchFamily="18" typeface="Cambria"/>
              </a:rPr>
              <a:t>, чине другу касту, </a:t>
            </a:r>
            <a:r>
              <a:rPr b="1" dirty="0" lang="en-US" smtClean="0" sz="1600">
                <a:solidFill>
                  <a:srgbClr val="0000FF"/>
                </a:solidFill>
                <a:latin charset="0" pitchFamily="18" typeface="Cambria"/>
              </a:rPr>
              <a:t>кшатрије</a:t>
            </a:r>
            <a:r>
              <a:rPr b="1" dirty="0" lang="en-US" smtClean="0" sz="1600">
                <a:latin charset="0" pitchFamily="18" typeface="Cambria"/>
              </a:rPr>
              <a:t>.</a:t>
            </a:r>
            <a:r>
              <a:rPr dirty="0" lang="en-US" smtClean="0" sz="1600">
                <a:latin charset="0" pitchFamily="18" typeface="Cambria"/>
              </a:rPr>
              <a:t> Они представљају световну моћ, а њихов задатак је да владају и штите земљу од непријатеља. </a:t>
            </a:r>
          </a:p>
          <a:p>
            <a:pPr indent="0" marL="0"/>
            <a:r>
              <a:rPr dirty="0" lang="en-US" smtClean="0" sz="1600">
                <a:latin charset="0" pitchFamily="18" typeface="Cambria"/>
              </a:rPr>
              <a:t>- Трећу касту чини </a:t>
            </a:r>
            <a:r>
              <a:rPr b="1" dirty="0" lang="en-US" smtClean="0" sz="1600">
                <a:solidFill>
                  <a:srgbClr val="FF3300"/>
                </a:solidFill>
                <a:latin charset="0" pitchFamily="18" typeface="Cambria"/>
              </a:rPr>
              <a:t>слободно аријевско производно становништво</a:t>
            </a:r>
            <a:r>
              <a:rPr dirty="0" lang="en-US" smtClean="0" sz="1600">
                <a:latin charset="0" pitchFamily="18" typeface="Cambria"/>
              </a:rPr>
              <a:t>, насељеници који су остали чисте расе, вајшије. То су обично </a:t>
            </a:r>
            <a:r>
              <a:rPr b="1" dirty="0" lang="en-US" smtClean="0" sz="1600">
                <a:solidFill>
                  <a:srgbClr val="FF3300"/>
                </a:solidFill>
                <a:latin charset="0" pitchFamily="18" typeface="Cambria"/>
              </a:rPr>
              <a:t>трговци, земљорадници и одгајивачи стоке</a:t>
            </a:r>
            <a:r>
              <a:rPr dirty="0" lang="en-US" smtClean="0" sz="1600">
                <a:latin charset="0" pitchFamily="18" typeface="Cambria"/>
              </a:rPr>
              <a:t>, који су снабдевали остале касте основним животним намирницама. </a:t>
            </a:r>
          </a:p>
          <a:p>
            <a:pPr indent="0" marL="0"/>
            <a:r>
              <a:rPr dirty="0" lang="en-US" smtClean="0" sz="1600">
                <a:latin charset="0" pitchFamily="18" typeface="Cambria"/>
              </a:rPr>
              <a:t>- Четврту касту су чинили </a:t>
            </a:r>
            <a:r>
              <a:rPr b="1" dirty="0" lang="en-US" smtClean="0" sz="1600">
                <a:solidFill>
                  <a:srgbClr val="00B050"/>
                </a:solidFill>
                <a:latin charset="0" pitchFamily="18" typeface="Cambria"/>
              </a:rPr>
              <a:t>неаријевци - шудре</a:t>
            </a:r>
            <a:r>
              <a:rPr dirty="0" lang="en-US" smtClean="0" sz="1600">
                <a:latin charset="0" pitchFamily="18" typeface="Cambria"/>
              </a:rPr>
              <a:t>. Она се састојала од </a:t>
            </a:r>
            <a:r>
              <a:rPr b="1" dirty="0" lang="en-US" smtClean="0" sz="1600">
                <a:solidFill>
                  <a:srgbClr val="00B050"/>
                </a:solidFill>
                <a:latin charset="0" pitchFamily="18" typeface="Cambria"/>
              </a:rPr>
              <a:t>поробљених, тамнопутих Дравида и социјално одбачених аријеваца</a:t>
            </a:r>
            <a:r>
              <a:rPr dirty="0" lang="en-US" smtClean="0" sz="1600">
                <a:solidFill>
                  <a:srgbClr val="00B050"/>
                </a:solidFill>
                <a:latin charset="0" pitchFamily="18" typeface="Cambria"/>
              </a:rPr>
              <a:t>,</a:t>
            </a:r>
            <a:r>
              <a:rPr dirty="0" lang="en-US" smtClean="0" sz="1600">
                <a:latin charset="0" pitchFamily="18" typeface="Cambria"/>
              </a:rPr>
              <a:t> који су се мешали са потлаченим староседеоцима. Пошто су били без поседа обављали су најтеже физичке послове као, надничари, слуге и поданици 3 претходне касте. </a:t>
            </a:r>
          </a:p>
          <a:p>
            <a:pPr indent="0" marL="0"/>
            <a:r>
              <a:rPr b="1" dirty="0" lang="en-US" smtClean="0" sz="1600">
                <a:solidFill>
                  <a:srgbClr val="EC24C6"/>
                </a:solidFill>
                <a:latin charset="0" pitchFamily="18" typeface="Cambria"/>
              </a:rPr>
              <a:t>- Парије - "недодирљиви"</a:t>
            </a:r>
            <a:r>
              <a:rPr dirty="0" lang="en-US" smtClean="0" sz="1600">
                <a:latin charset="0" pitchFamily="18" typeface="Cambria"/>
              </a:rPr>
              <a:t>, били су потпуно </a:t>
            </a:r>
            <a:r>
              <a:rPr b="1" dirty="0" lang="en-US" smtClean="0" sz="1600">
                <a:solidFill>
                  <a:srgbClr val="EC24C6"/>
                </a:solidFill>
                <a:latin charset="0" pitchFamily="18" typeface="Cambria"/>
              </a:rPr>
              <a:t>избачени из кастинског поретка и сматрани су недостојним живота у заједници</a:t>
            </a:r>
            <a:r>
              <a:rPr dirty="0" lang="en-US" smtClean="0" sz="1600">
                <a:latin charset="0" pitchFamily="18" typeface="Cambria"/>
              </a:rPr>
              <a:t> због послова које су обављали. И данас су парије осуђене на најтеже и такозване "нечисте" послове, који се преносе са генерације на генерацију, а предрасуде одређују њихове животе, нарочито у руралним подручјима где живи скоро три четвртине индијског становништва. </a:t>
            </a:r>
          </a:p>
        </p:txBody>
      </p:sp>
      <p:sp>
        <p:nvSpPr>
          <p:cNvPr id="482" name="Text Box 482"/>
          <p:cNvSpPr txBox="1">
            <a:spLocks/>
          </p:cNvSpPr>
          <p:nvPr/>
        </p:nvSpPr>
        <p:spPr>
          <a:xfrm>
            <a:off x="1357312" y="0"/>
            <a:ext cx="6629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solidFill>
                  <a:srgbClr val="7030A0"/>
                </a:solidFill>
                <a:latin charset="0" pitchFamily="18" typeface="Cambria"/>
              </a:rPr>
              <a:t>ИНДИЈСКО ДРУШТВО ПОДЕЉЕНО НА </a:t>
            </a:r>
            <a:r>
              <a:rPr b="1" dirty="0" lang="en-US" smtClean="0">
                <a:solidFill>
                  <a:srgbClr val="7030A0"/>
                </a:solidFill>
                <a:latin charset="0" pitchFamily="18" typeface="Cambria"/>
              </a:rPr>
              <a:t>КАСТЕ </a:t>
            </a:r>
            <a:r>
              <a:rPr dirty="0" lang="en-US" smtClean="0">
                <a:solidFill>
                  <a:srgbClr val="7030A0"/>
                </a:solidFill>
                <a:latin charset="0" pitchFamily="18" typeface="Cambria"/>
              </a:rPr>
              <a:t>– сметња развоју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 Box 4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84" name="Picture 4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364162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Text Box 486"/>
          <p:cNvSpPr>
            <a:spLocks/>
          </p:cNvSpPr>
          <p:nvPr/>
        </p:nvSpPr>
        <p:spPr>
          <a:xfrm>
            <a:off x="2771775" y="3141662"/>
            <a:ext cx="26225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Индијац са Андамана</a:t>
            </a:r>
          </a:p>
        </p:txBody>
      </p:sp>
      <p:pic>
        <p:nvPicPr>
          <p:cNvPr id="487" name="Picture 48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81500" y="3686175"/>
            <a:ext cx="47625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Text Box 489"/>
          <p:cNvSpPr>
            <a:spLocks/>
          </p:cNvSpPr>
          <p:nvPr/>
        </p:nvSpPr>
        <p:spPr>
          <a:xfrm>
            <a:off x="5632450" y="3357562"/>
            <a:ext cx="35115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Индијац на Хинду фестивалу</a:t>
            </a:r>
          </a:p>
        </p:txBody>
      </p:sp>
      <p:pic>
        <p:nvPicPr>
          <p:cNvPr id="490" name="Picture 49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4089400"/>
            <a:ext cx="41402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Text Box 492"/>
          <p:cNvSpPr>
            <a:spLocks/>
          </p:cNvSpPr>
          <p:nvPr/>
        </p:nvSpPr>
        <p:spPr>
          <a:xfrm>
            <a:off x="785812" y="3786187"/>
            <a:ext cx="31686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Гоа – фестивал фолклора</a:t>
            </a:r>
          </a:p>
        </p:txBody>
      </p:sp>
      <p:pic>
        <p:nvPicPr>
          <p:cNvPr id="493" name="Picture 49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508625" y="0"/>
            <a:ext cx="3635375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Text Box 495"/>
          <p:cNvSpPr>
            <a:spLocks/>
          </p:cNvSpPr>
          <p:nvPr/>
        </p:nvSpPr>
        <p:spPr>
          <a:xfrm>
            <a:off x="6156325" y="2997200"/>
            <a:ext cx="22225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Индијке на пијаци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 Box 49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97" name="Picture 49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105275" cy="544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Text Box 499"/>
          <p:cNvSpPr>
            <a:spLocks/>
          </p:cNvSpPr>
          <p:nvPr/>
        </p:nvSpPr>
        <p:spPr>
          <a:xfrm>
            <a:off x="827087" y="5661025"/>
            <a:ext cx="22653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Индијац у Калкути</a:t>
            </a:r>
          </a:p>
        </p:txBody>
      </p:sp>
      <p:pic>
        <p:nvPicPr>
          <p:cNvPr id="500" name="Picture 50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14825" y="0"/>
            <a:ext cx="4829175" cy="623728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Text Box 502"/>
          <p:cNvSpPr>
            <a:spLocks/>
          </p:cNvSpPr>
          <p:nvPr/>
        </p:nvSpPr>
        <p:spPr>
          <a:xfrm>
            <a:off x="4284662" y="6237287"/>
            <a:ext cx="4859337" cy="3667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Палмеду – Фестивал кроћења бикова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5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50875"/>
            <a:ext cx="9144000" cy="620712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Text Box 505"/>
          <p:cNvSpPr>
            <a:spLocks/>
          </p:cNvSpPr>
          <p:nvPr/>
        </p:nvSpPr>
        <p:spPr>
          <a:xfrm>
            <a:off x="569912" y="234950"/>
            <a:ext cx="8262937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/>
              <a:t>Индијски граничари испред Председничке палате у Њу Делхију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506"/>
          <p:cNvPicPr>
            <a:picLocks noChangeAspect="1"/>
          </p:cNvPicPr>
          <p:nvPr/>
        </p:nvPicPr>
        <p:blipFill>
          <a:blip r:embed="rId2"/>
          <a:srcRect l="10817" r="17877" t="13303"/>
          <a:stretch/>
        </p:blipFill>
        <p:spPr>
          <a:xfrm>
            <a:off x="5214937" y="3270250"/>
            <a:ext cx="3929062" cy="3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Picture 50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-3175"/>
            <a:ext cx="5076825" cy="3360737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Text Box 510"/>
          <p:cNvSpPr>
            <a:spLocks/>
          </p:cNvSpPr>
          <p:nvPr/>
        </p:nvSpPr>
        <p:spPr>
          <a:xfrm>
            <a:off x="5283200" y="73025"/>
            <a:ext cx="31892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Алахабад– хинду верници</a:t>
            </a:r>
          </a:p>
        </p:txBody>
      </p:sp>
      <p:sp>
        <p:nvSpPr>
          <p:cNvPr id="511" name="Text Box 511"/>
          <p:cNvSpPr>
            <a:spLocks/>
          </p:cNvSpPr>
          <p:nvPr/>
        </p:nvSpPr>
        <p:spPr>
          <a:xfrm>
            <a:off x="5413375" y="2786062"/>
            <a:ext cx="3730625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/>
              <a:t>Гоа – хришћански споменик</a:t>
            </a:r>
          </a:p>
        </p:txBody>
      </p:sp>
      <p:pic>
        <p:nvPicPr>
          <p:cNvPr id="512" name="Picture 51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430587"/>
            <a:ext cx="4716462" cy="34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Text Box 514"/>
          <p:cNvSpPr>
            <a:spLocks/>
          </p:cNvSpPr>
          <p:nvPr/>
        </p:nvSpPr>
        <p:spPr>
          <a:xfrm>
            <a:off x="2428875" y="4643437"/>
            <a:ext cx="1463675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>
                <a:solidFill>
                  <a:srgbClr val="FFFF00"/>
                </a:solidFill>
              </a:rPr>
              <a:t>Андамани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 Box 51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16" name="Text Box 51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7" name="Picture 5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587"/>
            <a:ext cx="9144000" cy="6859587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Text Box 519"/>
          <p:cNvSpPr txBox="1">
            <a:spLocks/>
          </p:cNvSpPr>
          <p:nvPr/>
        </p:nvSpPr>
        <p:spPr>
          <a:xfrm>
            <a:off x="4246562" y="6488112"/>
            <a:ext cx="48974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Кућа народа Тода (Дравиди)  – југ Индије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 Box 52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21" name="Picture 521"/>
          <p:cNvPicPr>
            <a:picLocks noChangeAspect="1"/>
          </p:cNvPicPr>
          <p:nvPr/>
        </p:nvPicPr>
        <p:blipFill>
          <a:blip r:embed="rId2"/>
          <a:srcRect r="8781"/>
          <a:stretch/>
        </p:blipFill>
        <p:spPr>
          <a:xfrm>
            <a:off x="4286250" y="2857500"/>
            <a:ext cx="485775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Picture 52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005262"/>
            <a:ext cx="4284662" cy="285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Picture 52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5786437" cy="36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 Box 52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28" name="Text Box 528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29" name="Picture 5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Text Box 531"/>
          <p:cNvSpPr>
            <a:spLocks/>
          </p:cNvSpPr>
          <p:nvPr/>
        </p:nvSpPr>
        <p:spPr>
          <a:xfrm>
            <a:off x="4143375" y="642937"/>
            <a:ext cx="264953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Планинско село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4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2"/>
          <a:srcRect b="7292" t="48958"/>
          <a:stretch/>
        </p:blipFill>
        <p:spPr>
          <a:xfrm>
            <a:off x="0" y="0"/>
            <a:ext cx="9144000" cy="30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 Box 43"/>
          <p:cNvSpPr>
            <a:spLocks/>
          </p:cNvSpPr>
          <p:nvPr/>
        </p:nvSpPr>
        <p:spPr>
          <a:xfrm>
            <a:off x="0" y="1857375"/>
            <a:ext cx="4786312" cy="7080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200"/>
              <a:t>Декан </a:t>
            </a:r>
            <a:r>
              <a:rPr dirty="0" lang="en-US" smtClean="0"/>
              <a:t>(вис. 450-750 m; 800.000 km²)</a:t>
            </a:r>
            <a:r>
              <a:rPr b="1" dirty="0" lang="en-US" smtClean="0" sz="2200"/>
              <a:t> </a:t>
            </a:r>
          </a:p>
          <a:p>
            <a:pPr algn="ctr" indent="0" marL="0"/>
            <a:r>
              <a:rPr b="1" dirty="0" lang="en-US" smtClean="0"/>
              <a:t>- Керала (ЈЗ) - у позадини Западни Гати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3"/>
          <a:srcRect t="33542"/>
          <a:stretch/>
        </p:blipFill>
        <p:spPr>
          <a:xfrm>
            <a:off x="0" y="3055937"/>
            <a:ext cx="9182100" cy="380206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 Box 46"/>
          <p:cNvSpPr txBox="1">
            <a:spLocks/>
          </p:cNvSpPr>
          <p:nvPr/>
        </p:nvSpPr>
        <p:spPr>
          <a:xfrm>
            <a:off x="0" y="3000375"/>
            <a:ext cx="745172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Западни Гати или Сахјадри (Благонаклоне планине) - UNESCO </a:t>
            </a:r>
          </a:p>
          <a:p>
            <a:pPr algn="ctr" indent="0" marL="0"/>
            <a:r>
              <a:rPr dirty="0" lang="en-US" smtClean="0"/>
              <a:t>– дуж.1600 km, шир. 100 km, површ.160000 km</a:t>
            </a:r>
            <a:r>
              <a:rPr baseline="30000" dirty="0" lang="en-US" smtClean="0"/>
              <a:t>2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ext Box 53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33" name="Text Box 53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34" name="Picture 5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Text Box 536"/>
          <p:cNvSpPr>
            <a:spLocks/>
          </p:cNvSpPr>
          <p:nvPr/>
        </p:nvSpPr>
        <p:spPr>
          <a:xfrm>
            <a:off x="2214562" y="-230187"/>
            <a:ext cx="5070475" cy="4603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Село – мајмуни стални житељи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 Box 53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38" name="Picture 53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1112" y="0"/>
            <a:ext cx="9155112" cy="59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Text Box 540"/>
          <p:cNvSpPr txBox="1">
            <a:spLocks/>
          </p:cNvSpPr>
          <p:nvPr/>
        </p:nvSpPr>
        <p:spPr>
          <a:xfrm>
            <a:off x="1547812" y="6092825"/>
            <a:ext cx="61817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Раџастан – Степеничасти бунар код града Абханери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 Box 541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42" name="Picture 54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79462"/>
            <a:ext cx="9144000" cy="52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Text Box 544"/>
          <p:cNvSpPr>
            <a:spLocks/>
          </p:cNvSpPr>
          <p:nvPr/>
        </p:nvSpPr>
        <p:spPr>
          <a:xfrm>
            <a:off x="2905125" y="260350"/>
            <a:ext cx="2413000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Поља пиринча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ext Box 54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46" name="Text Box 54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47" name="Picture 547"/>
          <p:cNvPicPr>
            <a:picLocks noChangeAspect="1"/>
          </p:cNvPicPr>
          <p:nvPr/>
        </p:nvPicPr>
        <p:blipFill>
          <a:blip r:embed="rId2"/>
          <a:srcRect b="4584" l="2200" r="2042" t="5511"/>
          <a:stretch/>
        </p:blipFill>
        <p:spPr>
          <a:xfrm>
            <a:off x="0" y="692150"/>
            <a:ext cx="9144000" cy="545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ext Box 54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50" name="Text Box 55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51" name="Picture 5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1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Text Box 553"/>
          <p:cNvSpPr>
            <a:spLocks/>
          </p:cNvSpPr>
          <p:nvPr/>
        </p:nvSpPr>
        <p:spPr>
          <a:xfrm>
            <a:off x="846137" y="6164262"/>
            <a:ext cx="7124700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Раџастан - Памучне тканине се суше на сунцу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ext Box 554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55" name="Picture 5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92150"/>
            <a:ext cx="8893175" cy="587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Text Box 557"/>
          <p:cNvSpPr>
            <a:spLocks/>
          </p:cNvSpPr>
          <p:nvPr/>
        </p:nvSpPr>
        <p:spPr>
          <a:xfrm>
            <a:off x="2116137" y="187325"/>
            <a:ext cx="4095750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Сушење стајског ђубрива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 Box 55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59" name="Text Box 55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60" name="Picture 56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4375" y="0"/>
            <a:ext cx="7500937" cy="67881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Text Box 562"/>
          <p:cNvSpPr txBox="1">
            <a:spLocks/>
          </p:cNvSpPr>
          <p:nvPr/>
        </p:nvSpPr>
        <p:spPr>
          <a:xfrm>
            <a:off x="6369050" y="5357812"/>
            <a:ext cx="180498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0000FF"/>
                </a:solidFill>
              </a:rPr>
              <a:t>Њу Делхи 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 Box 563"/>
          <p:cNvSpPr txBox="1">
            <a:spLocks/>
          </p:cNvSpPr>
          <p:nvPr/>
        </p:nvSpPr>
        <p:spPr>
          <a:xfrm>
            <a:off x="928687" y="214312"/>
            <a:ext cx="12493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Њу Делхи</a:t>
            </a:r>
          </a:p>
        </p:txBody>
      </p:sp>
      <p:pic>
        <p:nvPicPr>
          <p:cNvPr id="564" name="Picture 5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643437" y="630237"/>
            <a:ext cx="4500562" cy="57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Picture 566"/>
          <p:cNvPicPr>
            <a:picLocks noChangeAspect="1"/>
          </p:cNvPicPr>
          <p:nvPr/>
        </p:nvPicPr>
        <p:blipFill>
          <a:blip r:embed="rId3"/>
          <a:srcRect l="2762" r="7466"/>
          <a:stretch/>
        </p:blipFill>
        <p:spPr>
          <a:xfrm>
            <a:off x="0" y="571500"/>
            <a:ext cx="4857750" cy="565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 Box 56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69" name="Text Box 569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70" name="Picture 5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762"/>
            <a:ext cx="9144000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Text Box 572"/>
          <p:cNvSpPr>
            <a:spLocks/>
          </p:cNvSpPr>
          <p:nvPr/>
        </p:nvSpPr>
        <p:spPr>
          <a:xfrm>
            <a:off x="1966912" y="765175"/>
            <a:ext cx="43100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Њу Делхи – Севрни стари део града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ext Box 57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74" name="Text Box 574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75" name="Picture 5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52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Text Box 577"/>
          <p:cNvSpPr>
            <a:spLocks/>
          </p:cNvSpPr>
          <p:nvPr/>
        </p:nvSpPr>
        <p:spPr>
          <a:xfrm>
            <a:off x="2447925" y="5300662"/>
            <a:ext cx="4106862" cy="457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Њу Делхи – Зграда Владе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1600</Words>
  <Paragraphs>301</Paragraphs>
  <Slides>191</Slides>
  <Notes>0</Notes>
  <TotalTime>0</TotalTime>
  <HiddenSlides>0</HiddenSlides>
  <ScaleCrop>false</ScaleCrop>
  <HyperlinksChanged>false</HyperlinksChanged>
  <Application>Microsoft Office PowerPoint</Application>
  <PresentationFormat/>
</Properties>
</file>