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tableStyles+xml" PartName="/ppt/tableStyles.xml"/>
  <Override ContentType="application/vnd.openxmlformats-officedocument.presentationml.viewProps+xml" PartName="/ppt/viewProps.xml"/>
  <Override ContentType="application/vnd.openxmlformats-officedocument.theme+xml" PartName="/ppt/theme/theme1.xml"/>
</Types>
</file>

<file path=_rels/.rels><?xml version="1.0" encoding="UTF-8" standalone="yes"?><Relationships xmlns="http://schemas.openxmlformats.org/package/2006/relationships"><Relationship Id="rId2" Target="ppt/presentation.xml" Type="http://schemas.openxmlformats.org/officeDocument/2006/relationships/officeDocument"/><Relationship Id="rId1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9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x="9144000" cy="6858000" type="screen4x3"/>
  <p:notesSz cx="7045325" cy="9345612"/>
  <p:defaultTextStyle>
    <a:lvl1pPr algn="l" defTabSz="914400" fontAlgn="base" indent="0" marL="0" rtl="0">
      <a:lnSpc>
        <a:spcPct val="100000"/>
      </a:lnSpc>
      <a:spcBef>
        <a:spcPct val="0"/>
      </a:spcBef>
      <a:spcAft>
        <a:spcPct val="0"/>
      </a:spcAft>
      <a:buNone/>
      <a:defRPr b="0" baseline="0" dirty="0" i="0" lang="en-US" smtClean="0" sz="1800" u="none">
        <a:solidFill>
          <a:schemeClr val="tx1"/>
        </a:solidFill>
        <a:latin charset="0" typeface="Arial"/>
      </a:defRPr>
    </a:lvl1pPr>
    <a:lvl2pPr indent="0" marL="4572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2pPr>
    <a:lvl3pPr indent="0" marL="9144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3pPr>
    <a:lvl4pPr indent="0" marL="13716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4pPr>
    <a:lvl5pPr indent="0" marL="1828800">
      <a:lnSpc>
        <a:spcPct val="100000"/>
      </a:lnSpc>
      <a:spcBef>
        <a:spcPct val="0"/>
      </a:spcBef>
      <a:spcAft>
        <a:spcPct val="0"/>
      </a:spcAft>
      <a:buNone/>
      <a:defRPr b="0" dirty="0" i="0" lang="en-US" smtClean="0" sz="1800" u="none">
        <a:solidFill>
          <a:schemeClr val="tx1"/>
        </a:solidFill>
        <a:latin charset="0" typeface="Arial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5"/>
    <p:restoredTop sz="94598"/>
  </p:normalViewPr>
</p:viewPr>
</file>

<file path=ppt/_rels/presentation.xml.rels><?xml version="1.0" encoding="UTF-8" standalone="yes"?><Relationships xmlns="http://schemas.openxmlformats.org/package/2006/relationships"><Relationship Id="rId73" Target="slides/slide68.xml" Type="http://schemas.openxmlformats.org/officeDocument/2006/relationships/slide"/><Relationship Id="rId72" Target="slides/slide67.xml" Type="http://schemas.openxmlformats.org/officeDocument/2006/relationships/slide"/><Relationship Id="rId71" Target="slides/slide66.xml" Type="http://schemas.openxmlformats.org/officeDocument/2006/relationships/slide"/><Relationship Id="rId70" Target="slides/slide65.xml" Type="http://schemas.openxmlformats.org/officeDocument/2006/relationships/slide"/><Relationship Id="rId63" Target="slides/slide58.xml" Type="http://schemas.openxmlformats.org/officeDocument/2006/relationships/slide"/><Relationship Id="rId62" Target="slides/slide57.xml" Type="http://schemas.openxmlformats.org/officeDocument/2006/relationships/slide"/><Relationship Id="rId61" Target="slides/slide56.xml" Type="http://schemas.openxmlformats.org/officeDocument/2006/relationships/slide"/><Relationship Id="rId60" Target="slides/slide55.xml" Type="http://schemas.openxmlformats.org/officeDocument/2006/relationships/slide"/><Relationship Id="rId53" Target="slides/slide48.xml" Type="http://schemas.openxmlformats.org/officeDocument/2006/relationships/slide"/><Relationship Id="rId52" Target="slides/slide47.xml" Type="http://schemas.openxmlformats.org/officeDocument/2006/relationships/slide"/><Relationship Id="rId51" Target="slides/slide46.xml" Type="http://schemas.openxmlformats.org/officeDocument/2006/relationships/slide"/><Relationship Id="rId50" Target="slides/slide45.xml" Type="http://schemas.openxmlformats.org/officeDocument/2006/relationships/slide"/><Relationship Id="rId5" Target="slideMasters/slideMaster1.xml" Type="http://schemas.openxmlformats.org/officeDocument/2006/relationships/slideMaster"/><Relationship Id="rId39" Target="slides/slide34.xml" Type="http://schemas.openxmlformats.org/officeDocument/2006/relationships/slide"/><Relationship Id="rId4" Target="tableStyles.xml" Type="http://schemas.openxmlformats.org/officeDocument/2006/relationships/tableStyles"/><Relationship Id="rId38" Target="slides/slide33.xml" Type="http://schemas.openxmlformats.org/officeDocument/2006/relationships/slide"/><Relationship Id="rId3" Target="presProps.xml" Type="http://schemas.openxmlformats.org/officeDocument/2006/relationships/presProps"/><Relationship Id="rId37" Target="slides/slide32.xml" Type="http://schemas.openxmlformats.org/officeDocument/2006/relationships/slide"/><Relationship Id="rId2" Target="viewProps.xml" Type="http://schemas.openxmlformats.org/officeDocument/2006/relationships/viewProps"/><Relationship Id="rId36" Target="slides/slide31.xml" Type="http://schemas.openxmlformats.org/officeDocument/2006/relationships/slide"/><Relationship Id="rId69" Target="slides/slide64.xml" Type="http://schemas.openxmlformats.org/officeDocument/2006/relationships/slide"/><Relationship Id="rId1" Target="theme/theme1.xml" Type="http://schemas.openxmlformats.org/officeDocument/2006/relationships/theme"/><Relationship Id="rId35" Target="slides/slide30.xml" Type="http://schemas.openxmlformats.org/officeDocument/2006/relationships/slide"/><Relationship Id="rId68" Target="slides/slide63.xml" Type="http://schemas.openxmlformats.org/officeDocument/2006/relationships/slide"/><Relationship Id="rId34" Target="slides/slide29.xml" Type="http://schemas.openxmlformats.org/officeDocument/2006/relationships/slide"/><Relationship Id="rId67" Target="slides/slide62.xml" Type="http://schemas.openxmlformats.org/officeDocument/2006/relationships/slide"/><Relationship Id="rId33" Target="slides/slide28.xml" Type="http://schemas.openxmlformats.org/officeDocument/2006/relationships/slide"/><Relationship Id="rId66" Target="slides/slide61.xml" Type="http://schemas.openxmlformats.org/officeDocument/2006/relationships/slide"/><Relationship Id="rId32" Target="slides/slide27.xml" Type="http://schemas.openxmlformats.org/officeDocument/2006/relationships/slide"/><Relationship Id="rId65" Target="slides/slide60.xml" Type="http://schemas.openxmlformats.org/officeDocument/2006/relationships/slide"/><Relationship Id="rId31" Target="slides/slide26.xml" Type="http://schemas.openxmlformats.org/officeDocument/2006/relationships/slide"/><Relationship Id="rId64" Target="slides/slide59.xml" Type="http://schemas.openxmlformats.org/officeDocument/2006/relationships/slide"/><Relationship Id="rId30" Target="slides/slide25.xml" Type="http://schemas.openxmlformats.org/officeDocument/2006/relationships/slide"/><Relationship Id="rId27" Target="slides/slide22.xml" Type="http://schemas.openxmlformats.org/officeDocument/2006/relationships/slide"/><Relationship Id="rId26" Target="slides/slide21.xml" Type="http://schemas.openxmlformats.org/officeDocument/2006/relationships/slide"/><Relationship Id="rId59" Target="slides/slide54.xml" Type="http://schemas.openxmlformats.org/officeDocument/2006/relationships/slide"/><Relationship Id="rId25" Target="slides/slide20.xml" Type="http://schemas.openxmlformats.org/officeDocument/2006/relationships/slide"/><Relationship Id="rId58" Target="slides/slide53.xml" Type="http://schemas.openxmlformats.org/officeDocument/2006/relationships/slide"/><Relationship Id="rId24" Target="slides/slide19.xml" Type="http://schemas.openxmlformats.org/officeDocument/2006/relationships/slide"/><Relationship Id="rId55" Target="slides/slide50.xml" Type="http://schemas.openxmlformats.org/officeDocument/2006/relationships/slide"/><Relationship Id="rId21" Target="slides/slide16.xml" Type="http://schemas.openxmlformats.org/officeDocument/2006/relationships/slide"/><Relationship Id="rId19" Target="slides/slide14.xml" Type="http://schemas.openxmlformats.org/officeDocument/2006/relationships/slide"/><Relationship Id="rId54" Target="slides/slide49.xml" Type="http://schemas.openxmlformats.org/officeDocument/2006/relationships/slide"/><Relationship Id="rId20" Target="slides/slide15.xml" Type="http://schemas.openxmlformats.org/officeDocument/2006/relationships/slide"/><Relationship Id="rId18" Target="slides/slide13.xml" Type="http://schemas.openxmlformats.org/officeDocument/2006/relationships/slide"/><Relationship Id="rId17" Target="slides/slide12.xml" Type="http://schemas.openxmlformats.org/officeDocument/2006/relationships/slide"/><Relationship Id="rId13" Target="slides/slide8.xml" Type="http://schemas.openxmlformats.org/officeDocument/2006/relationships/slide"/><Relationship Id="rId47" Target="slides/slide42.xml" Type="http://schemas.openxmlformats.org/officeDocument/2006/relationships/slide"/><Relationship Id="rId16" Target="slides/slide11.xml" Type="http://schemas.openxmlformats.org/officeDocument/2006/relationships/slide"/><Relationship Id="rId12" Target="slides/slide7.xml" Type="http://schemas.openxmlformats.org/officeDocument/2006/relationships/slide"/><Relationship Id="rId46" Target="slides/slide41.xml" Type="http://schemas.openxmlformats.org/officeDocument/2006/relationships/slide"/><Relationship Id="rId49" Target="slides/slide44.xml" Type="http://schemas.openxmlformats.org/officeDocument/2006/relationships/slide"/><Relationship Id="rId15" Target="slides/slide10.xml" Type="http://schemas.openxmlformats.org/officeDocument/2006/relationships/slide"/><Relationship Id="rId11" Target="slides/slide6.xml" Type="http://schemas.openxmlformats.org/officeDocument/2006/relationships/slide"/><Relationship Id="rId45" Target="slides/slide40.xml" Type="http://schemas.openxmlformats.org/officeDocument/2006/relationships/slide"/><Relationship Id="rId48" Target="slides/slide43.xml" Type="http://schemas.openxmlformats.org/officeDocument/2006/relationships/slide"/><Relationship Id="rId14" Target="slides/slide9.xml" Type="http://schemas.openxmlformats.org/officeDocument/2006/relationships/slide"/><Relationship Id="rId10" Target="slides/slide5.xml" Type="http://schemas.openxmlformats.org/officeDocument/2006/relationships/slide"/><Relationship Id="rId44" Target="slides/slide39.xml" Type="http://schemas.openxmlformats.org/officeDocument/2006/relationships/slide"/><Relationship Id="rId43" Target="slides/slide38.xml" Type="http://schemas.openxmlformats.org/officeDocument/2006/relationships/slide"/><Relationship Id="rId42" Target="slides/slide37.xml" Type="http://schemas.openxmlformats.org/officeDocument/2006/relationships/slide"/><Relationship Id="rId41" Target="slides/slide36.xml" Type="http://schemas.openxmlformats.org/officeDocument/2006/relationships/slide"/><Relationship Id="rId9" Target="slides/slide4.xml" Type="http://schemas.openxmlformats.org/officeDocument/2006/relationships/slide"/><Relationship Id="rId74" Target="slides/slide69.xml" Type="http://schemas.openxmlformats.org/officeDocument/2006/relationships/slide"/><Relationship Id="rId40" Target="slides/slide35.xml" Type="http://schemas.openxmlformats.org/officeDocument/2006/relationships/slide"/><Relationship Id="rId8" Target="slides/slide3.xml" Type="http://schemas.openxmlformats.org/officeDocument/2006/relationships/slide"/><Relationship Id="rId7" Target="slides/slide2.xml" Type="http://schemas.openxmlformats.org/officeDocument/2006/relationships/slide"/><Relationship Id="rId6" Target="slides/slide1.xml" Type="http://schemas.openxmlformats.org/officeDocument/2006/relationships/slide"/><Relationship Id="rId57" Target="slides/slide52.xml" Type="http://schemas.openxmlformats.org/officeDocument/2006/relationships/slide"/><Relationship Id="rId23" Target="slides/slide18.xml" Type="http://schemas.openxmlformats.org/officeDocument/2006/relationships/slide"/><Relationship Id="rId29" Target="slides/slide24.xml" Type="http://schemas.openxmlformats.org/officeDocument/2006/relationships/slide"/><Relationship Id="rId56" Target="slides/slide51.xml" Type="http://schemas.openxmlformats.org/officeDocument/2006/relationships/slide"/><Relationship Id="rId22" Target="slides/slide17.xml" Type="http://schemas.openxmlformats.org/officeDocument/2006/relationships/slide"/><Relationship Id="rId28" Target="slides/slide23.xml" Type="http://schemas.openxmlformats.org/officeDocument/2006/relationships/slide"/></Relationships>
</file>

<file path=ppt/slideLayouts/_rels/slideLayout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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 numCol="1"/>
          <a:lstStyle>
            <a:lvl1pPr algn="ctr" indent="0" marL="0">
              <a:buNone/>
              <a:defRPr/>
            </a:lvl1pPr>
            <a:lvl2pPr algn="ctr" indent="0" marL="457200">
              <a:buNone/>
              <a:defRPr/>
            </a:lvl2pPr>
            <a:lvl3pPr algn="ctr" indent="0" marL="914400">
              <a:buNone/>
              <a:defRPr/>
            </a:lvl3pPr>
            <a:lvl4pPr algn="ctr" indent="0" marL="1371600">
              <a:buNone/>
              <a:defRPr/>
            </a:lvl4pPr>
            <a:lvl5pPr algn="ctr" indent="0" marL="1828800">
              <a:buNone/>
              <a:defRPr/>
            </a:lvl5pPr>
            <a:lvl6pPr algn="ctr" indent="0" marL="2286000">
              <a:buNone/>
              <a:defRPr/>
            </a:lvl6pPr>
            <a:lvl7pPr algn="ctr" indent="0" marL="2743200">
              <a:buNone/>
              <a:defRPr/>
            </a:lvl7pPr>
            <a:lvl8pPr algn="ctr" indent="0" marL="3200400">
              <a:buNone/>
              <a:defRPr/>
            </a:lvl8pPr>
            <a:lvl9pPr algn="ctr" indent="0" marL="3657600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9600221-B624-45B7-9E68-D1D7975258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/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C543D10D-1B83-4EE9-8835-AFAF7628AD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orient="vert" type="title"/>
          </p:nvPr>
        </p:nvSpPr>
        <p:spPr>
          <a:xfrm>
            <a:off x="6629400" y="274638"/>
            <a:ext cx="2057400" cy="5851525"/>
          </a:xfrm>
        </p:spPr>
        <p:txBody>
          <a:bodyPr numCol="1"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idx="1" orient="vert" type="body"/>
          </p:nvPr>
        </p:nvSpPr>
        <p:spPr>
          <a:xfrm>
            <a:off x="457200" y="274638"/>
            <a:ext cx="6019800" cy="5851525"/>
          </a:xfrm>
        </p:spPr>
        <p:txBody>
          <a:bodyPr numCol="1"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8A0F8399-60D2-4F5D-9CEE-64FA3803ED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A5BC7F78-48E6-4BBC-B0E1-56BD2A17FC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 numCol="1"/>
          <a:lstStyle>
            <a:lvl1pPr algn="l">
              <a:defRPr b="1" cap="all"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722313" y="2906713"/>
            <a:ext cx="7772400" cy="1500187"/>
          </a:xfrm>
        </p:spPr>
        <p:txBody>
          <a:bodyPr anchor="b" numCol="1"/>
          <a:lstStyle>
            <a:lvl1pPr indent="0" mar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indent="0" marL="4572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sz="half"/>
          </p:nvPr>
        </p:nvSpPr>
        <p:spPr>
          <a:xfrm>
            <a:off x="457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648200" y="1600200"/>
            <a:ext cx="4038600" cy="4525963"/>
          </a:xfrm>
        </p:spPr>
        <p:txBody>
          <a:bodyPr numCol="1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146B05A8-4507-4941-A8ED-92C83DD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535113"/>
            <a:ext cx="4040188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2" sz="half"/>
          </p:nvPr>
        </p:nvSpPr>
        <p:spPr>
          <a:xfrm>
            <a:off x="457200" y="2174875"/>
            <a:ext cx="4040188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idx="3" sz="quarter" type="body"/>
          </p:nvPr>
        </p:nvSpPr>
        <p:spPr>
          <a:xfrm>
            <a:off x="4645025" y="1535113"/>
            <a:ext cx="4041775" cy="639762"/>
          </a:xfrm>
        </p:spPr>
        <p:txBody>
          <a:bodyPr anchor="b" numCol="1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4" sz="quarter"/>
          </p:nvPr>
        </p:nvSpPr>
        <p:spPr>
          <a:xfrm>
            <a:off x="4645025" y="2174875"/>
            <a:ext cx="4041775" cy="3951288"/>
          </a:xfrm>
        </p:spPr>
        <p:txBody>
          <a:bodyPr numCol="1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2D52B7B6-6F1B-4A62-B87E-81AD4998D8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>
            <a:lvl1pPr>
              <a:defRPr/>
            </a:lvl1pPr>
          </a:lstStyle>
          <a:p>
            <a:fld id="{08F7B79A-4EA2-44AE-9F7F-F6A143AD22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numCol="1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457200" y="1435100"/>
            <a:ext cx="3008313" cy="4691063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 numCol="1"/>
          <a:lstStyle>
            <a:lvl1pPr algn="l">
              <a:defRPr b="1" sz="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idx="1" type="pic"/>
          </p:nvPr>
        </p:nvSpPr>
        <p:spPr>
          <a:xfrm>
            <a:off x="1792288" y="612775"/>
            <a:ext cx="5486400" cy="4114800"/>
          </a:xfrm>
        </p:spPr>
        <p:txBody>
          <a:bodyPr numCol="1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idx="2" sz="half" type="body"/>
          </p:nvPr>
        </p:nvSpPr>
        <p:spPr>
          <a:xfrm>
            <a:off x="1792288" y="5367338"/>
            <a:ext cx="5486400" cy="804862"/>
          </a:xfrm>
        </p:spPr>
        <p:txBody>
          <a:bodyPr numCol="1"/>
          <a:lstStyle>
            <a:lvl1pPr indent="0" marL="0">
              <a:buNone/>
              <a:defRPr sz="1400"/>
            </a:lvl1pPr>
            <a:lvl2pPr indent="0" marL="457200">
              <a:buNone/>
              <a:defRPr sz="1200"/>
            </a:lvl2pPr>
            <a:lvl3pPr indent="0" marL="914400">
              <a:buNone/>
              <a:defRPr sz="1000"/>
            </a:lvl3pPr>
            <a:lvl4pPr indent="0" marL="1371600">
              <a:buNone/>
              <a:defRPr sz="900"/>
            </a:lvl4pPr>
            <a:lvl5pPr indent="0" marL="1828800">
              <a:buNone/>
              <a:defRPr sz="900"/>
            </a:lvl5pPr>
            <a:lvl6pPr indent="0" marL="2286000">
              <a:buNone/>
              <a:defRPr sz="900"/>
            </a:lvl6pPr>
            <a:lvl7pPr indent="0" marL="2743200">
              <a:buNone/>
              <a:defRPr sz="900"/>
            </a:lvl7pPr>
            <a:lvl8pPr indent="0" marL="3200400">
              <a:buNone/>
              <a:defRPr sz="900"/>
            </a:lvl8pPr>
            <a:lvl9pPr indent="0" marL="365760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idx="10" sz="half" type="dt"/>
          </p:nvPr>
        </p:nvSpPr>
        <p:spPr/>
        <p:txBody>
          <a:bodyPr numCol="1"/>
          <a:lstStyle/>
          <a:p>
            <a:fld id="{4E83BA4B-50FE-4B84-AE64-D7F085A2A31A}" type="datetimeFigureOut">
              <a:rPr lang="en-US" smtClean="0"/>
              <a:t>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idx="11" sz="quarter" type="ftr"/>
          </p:nvPr>
        </p:nvSpPr>
        <p:spPr/>
        <p:txBody>
          <a:bodyPr numCol="1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idx="12" sz="quarter" type="sldNum"/>
          </p:nvPr>
        </p:nvSpPr>
        <p:spPr/>
        <p:txBody>
          <a:bodyPr numCol="1"/>
          <a:lstStyle/>
          <a:p>
            <a:fld id="{FD6B306A-339E-4A68-B601-FE88844A1F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2" Target="../slideLayouts/slideLayout11.xml" Type="http://schemas.openxmlformats.org/officeDocument/2006/relationships/slideLayout"/><Relationship Id="rId11" Target="../slideLayouts/slideLayout10.xml" Type="http://schemas.openxmlformats.org/officeDocument/2006/relationships/slideLayout"/><Relationship Id="rId9" Target="../slideLayouts/slideLayout8.xml" Type="http://schemas.openxmlformats.org/officeDocument/2006/relationships/slideLayout"/><Relationship Id="rId10" Target="../slideLayouts/slideLayout9.xml" Type="http://schemas.openxmlformats.org/officeDocument/2006/relationships/slideLayout"/><Relationship Id="rId8" Target="../slideLayouts/slideLayout7.xml" Type="http://schemas.openxmlformats.org/officeDocument/2006/relationships/slideLayout"/><Relationship Id="rId7" Target="../slideLayouts/slideLayout6.xml" Type="http://schemas.openxmlformats.org/officeDocument/2006/relationships/slideLayout"/><Relationship Id="rId6" Target="../slideLayouts/slideLayout5.xml" Type="http://schemas.openxmlformats.org/officeDocument/2006/relationships/slideLayout"/><Relationship Id="rId5" Target="../slideLayouts/slideLayout4.xml" Type="http://schemas.openxmlformats.org/officeDocument/2006/relationships/slideLayout"/><Relationship Id="rId4" Target="../slideLayouts/slideLayout3.xml" Type="http://schemas.openxmlformats.org/officeDocument/2006/relationships/slideLayout"/><Relationship Id="rId3" Target="../slideLayouts/slideLayout2.xml" Type="http://schemas.openxmlformats.org/officeDocument/2006/relationships/slideLayout"/><Relationship Id="rId2" Target="../slideLayouts/slideLayout1.xml" Type="http://schemas.openxmlformats.org/officeDocument/2006/relationships/slideLayout"/><Relationship Id="rId1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Text Box 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2" name="Text Box 2"/>
          <p:cNvSpPr>
            <a:spLocks/>
          </p:cNvSpPr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ln>
            <a:noFill/>
          </a:ln>
        </p:spPr>
        <p:txBody>
          <a:bodyPr numCol="1"/>
          <a:lstStyle/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sp>
        <p:nvSpPr>
          <p:cNvPr id="3" name="Text Box 3"/>
          <p:cNvSpPr>
            <a:spLocks/>
          </p:cNvSpPr>
          <p:nvPr>
            <p:ph idx="2" sz="half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/>
            <a:r>
              <a:rPr dirty="0" lang="en-US" smtClean="0" sz="1200">
                <a:solidFill>
                  <a:srgbClr val="898989"/>
                </a:solidFill>
                <a:latin charset="0" pitchFamily="34" typeface="Calibri"/>
              </a:rPr>
              <a:t>*</a:t>
            </a:r>
          </a:p>
        </p:txBody>
      </p:sp>
      <p:sp>
        <p:nvSpPr>
          <p:cNvPr id="4" name="Text Box 4"/>
          <p:cNvSpPr>
            <a:spLocks/>
          </p:cNvSpPr>
          <p:nvPr>
            <p:ph idx="3" sz="quarter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endParaRPr/>
          </a:p>
        </p:txBody>
      </p:sp>
      <p:sp>
        <p:nvSpPr>
          <p:cNvPr id="5" name="Text Box 5"/>
          <p:cNvSpPr>
            <a:spLocks/>
          </p:cNvSpPr>
          <p:nvPr>
            <p:ph idx="4" sz="quarter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anchor="ctr" numCol="1"/>
          <a:lstStyle/>
          <a:p>
            <a:pPr algn="r"/>
            <a:r>
              <a:rPr dirty="0" lang="en-US" smtClean="0" sz="1200">
                <a:solidFill>
                  <a:srgbClr val="898989"/>
                </a:solidFill>
                <a:latin charset="0" pitchFamily="34" typeface="Calibri"/>
              </a:rPr>
              <a:t>*</a:t>
            </a: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4400" u="none">
          <a:solidFill>
            <a:schemeClr val="tx1"/>
          </a:solidFill>
          <a:latin charset="0" pitchFamily="34" typeface="Calibri"/>
        </a:defRPr>
      </a:lvl1pPr>
    </p:titleStyle>
    <p:bodyStyle>
      <a:lvl1pPr algn="l" defTabSz="914400" fontAlgn="base" indent="-342900" marL="342900" rtl="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•"/>
        <a:defRPr b="0" baseline="0" dirty="0" i="0" lang="en-US" smtClean="0" sz="3200" u="none">
          <a:solidFill>
            <a:schemeClr val="tx1"/>
          </a:solidFill>
          <a:latin charset="0" pitchFamily="34" typeface="Calibri"/>
        </a:defRPr>
      </a:lvl1pPr>
      <a:lvl2pPr indent="-285750" marL="74295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–"/>
        <a:defRPr b="0" dirty="0" i="0" lang="en-US" smtClean="0" sz="2800" u="none">
          <a:solidFill>
            <a:schemeClr val="tx1"/>
          </a:solidFill>
          <a:latin charset="0" pitchFamily="34" typeface="Calibri"/>
        </a:defRPr>
      </a:lvl2pPr>
      <a:lvl3pPr indent="-228600" marL="11430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•"/>
        <a:defRPr b="0" dirty="0" i="0" lang="en-US" smtClean="0" sz="2400" u="none">
          <a:solidFill>
            <a:schemeClr val="tx1"/>
          </a:solidFill>
          <a:latin charset="0" pitchFamily="34" typeface="Calibri"/>
        </a:defRPr>
      </a:lvl3pPr>
      <a:lvl4pPr indent="-228600" marL="16002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–"/>
        <a:defRPr b="0" dirty="0" i="0" lang="en-US" smtClean="0" sz="2000" u="none">
          <a:solidFill>
            <a:schemeClr val="tx1"/>
          </a:solidFill>
          <a:latin charset="0" pitchFamily="34" typeface="Calibri"/>
        </a:defRPr>
      </a:lvl4pPr>
      <a:lvl5pPr indent="-228600" marL="2057400">
        <a:lnSpc>
          <a:spcPct val="100000"/>
        </a:lnSpc>
        <a:spcBef>
          <a:spcPct val="20000"/>
        </a:spcBef>
        <a:spcAft>
          <a:spcPct val="0"/>
        </a:spcAft>
        <a:buFont charset="0" typeface="Arial"/>
        <a:buChar char="»"/>
        <a:defRPr b="0" dirty="0" i="0" lang="en-US" smtClean="0" sz="2000" u="none">
          <a:solidFill>
            <a:schemeClr val="tx1"/>
          </a:solidFill>
          <a:latin charset="0" pitchFamily="34" typeface="Calibri"/>
        </a:defRPr>
      </a:lvl5pPr>
    </p:bodyStyle>
    <p:otherStyle>
      <a:lvl1pPr algn="l" defTabSz="914400" fontAlgn="base" indent="0" marL="0" rtl="0">
        <a:lnSpc>
          <a:spcPct val="100000"/>
        </a:lnSpc>
        <a:spcBef>
          <a:spcPct val="0"/>
        </a:spcBef>
        <a:spcAft>
          <a:spcPct val="0"/>
        </a:spcAft>
        <a:buNone/>
        <a:defRPr b="0" baseline="0" dirty="0" i="0" lang="en-US" smtClean="0" sz="1800" u="none">
          <a:solidFill>
            <a:schemeClr val="tx1"/>
          </a:solidFill>
          <a:latin charset="0" pitchFamily="34" typeface="Calibri"/>
        </a:defRPr>
      </a:lvl1pPr>
      <a:lvl2pPr indent="0" marL="4572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2pPr>
      <a:lvl3pPr indent="0" marL="9144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3pPr>
      <a:lvl4pPr indent="0" marL="13716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4pPr>
      <a:lvl5pPr indent="0" marL="1828800">
        <a:lnSpc>
          <a:spcPct val="100000"/>
        </a:lnSpc>
        <a:spcBef>
          <a:spcPct val="0"/>
        </a:spcBef>
        <a:spcAft>
          <a:spcPct val="0"/>
        </a:spcAft>
        <a:buNone/>
        <a:defRPr b="0" dirty="0" i="0" lang="en-US" smtClean="0" sz="1800" u="none">
          <a:solidFill>
            <a:schemeClr val="tx1"/>
          </a:solidFill>
          <a:latin charset="0" pitchFamily="34" typeface="Calibri"/>
        </a:defRPr>
      </a:lvl5pPr>
    </p:otherStyle>
  </p:txStyles>
</p:sldMaster>
</file>

<file path=ppt/slides/_rels/slide1.xml.rels><?xml version="1.0" encoding="UTF-8" standalone="yes"?>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<Relationships xmlns="http://schemas.openxmlformats.org/package/2006/relationships"><Relationship Id="rId2" Target="../media/image1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<Relationships xmlns="http://schemas.openxmlformats.org/package/2006/relationships"><Relationship Id="rId4" Target="../media/image18.png" Type="http://schemas.openxmlformats.org/officeDocument/2006/relationships/image"/><Relationship Id="rId3" Target="../media/image17.png" Type="http://schemas.openxmlformats.org/officeDocument/2006/relationships/image"/><Relationship Id="rId2" Target="../media/image1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<Relationships xmlns="http://schemas.openxmlformats.org/package/2006/relationships"><Relationship Id="rId3" Target="../media/image20.png" Type="http://schemas.openxmlformats.org/officeDocument/2006/relationships/image"/><Relationship Id="rId2" Target="../media/image1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<Relationships xmlns="http://schemas.openxmlformats.org/package/2006/relationships"><Relationship Id="rId3" Target="../media/image22.png" Type="http://schemas.openxmlformats.org/officeDocument/2006/relationships/image"/><Relationship Id="rId2" Target="../media/image2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<Relationships xmlns="http://schemas.openxmlformats.org/package/2006/relationships"><Relationship Id="rId3" Target="../media/image24.jpeg" Type="http://schemas.openxmlformats.org/officeDocument/2006/relationships/image"/><Relationship Id="rId2" Target="../media/image2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5.xml.rels><?xml version="1.0" encoding="UTF-8" standalone="yes"?><Relationships xmlns="http://schemas.openxmlformats.org/package/2006/relationships"><Relationship Id="rId5" Target="../media/image28.png" Type="http://schemas.openxmlformats.org/officeDocument/2006/relationships/image"/><Relationship Id="rId4" Target="../media/image27.png" Type="http://schemas.openxmlformats.org/officeDocument/2006/relationships/image"/><Relationship Id="rId3" Target="../media/image26.png" Type="http://schemas.openxmlformats.org/officeDocument/2006/relationships/image"/><Relationship Id="rId2" Target="../media/image2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<Relationships xmlns="http://schemas.openxmlformats.org/package/2006/relationships"><Relationship Id="rId4" Target="../media/image31.png" Type="http://schemas.openxmlformats.org/officeDocument/2006/relationships/image"/><Relationship Id="rId3" Target="../media/image30.png" Type="http://schemas.openxmlformats.org/officeDocument/2006/relationships/image"/><Relationship Id="rId2" Target="../media/image2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<Relationships xmlns="http://schemas.openxmlformats.org/package/2006/relationships"><Relationship Id="rId2" Target="../media/image3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8.xml.rels><?xml version="1.0" encoding="UTF-8" standalone="yes"?><Relationships xmlns="http://schemas.openxmlformats.org/package/2006/relationships"><Relationship Id="rId4" Target="../media/image35.jpeg" Type="http://schemas.openxmlformats.org/officeDocument/2006/relationships/image"/><Relationship Id="rId3" Target="../media/image34.jpeg" Type="http://schemas.openxmlformats.org/officeDocument/2006/relationships/image"/><Relationship Id="rId2" Target="../media/image33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9.xml.rels><?xml version="1.0" encoding="UTF-8" standalone="yes"?><Relationships xmlns="http://schemas.openxmlformats.org/package/2006/relationships"><Relationship Id="rId2" Target="../media/image3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<Relationships xmlns="http://schemas.openxmlformats.org/package/2006/relationships"><Relationship Id="rId3" Target="../media/image2.png" Type="http://schemas.openxmlformats.org/officeDocument/2006/relationships/image"/><Relationship Id="rId2" Target="../media/image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0.xml.rels><?xml version="1.0" encoding="UTF-8" standalone="yes"?><Relationships xmlns="http://schemas.openxmlformats.org/package/2006/relationships"><Relationship Id="rId2" Target="../media/image3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1.xml.rels><?xml version="1.0" encoding="UTF-8" standalone="yes"?><Relationships xmlns="http://schemas.openxmlformats.org/package/2006/relationships"><Relationship Id="rId2" Target="../media/image3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2.xml.rels><?xml version="1.0" encoding="UTF-8" standalone="yes"?><Relationships xmlns="http://schemas.openxmlformats.org/package/2006/relationships"><Relationship Id="rId2" Target="../media/image3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3.xml.rels><?xml version="1.0" encoding="UTF-8" standalone="yes"?><Relationships xmlns="http://schemas.openxmlformats.org/package/2006/relationships"><Relationship Id="rId2" Target="../media/image4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4.xml.rels><?xml version="1.0" encoding="UTF-8" standalone="yes"?><Relationships xmlns="http://schemas.openxmlformats.org/package/2006/relationships"><Relationship Id="rId5" Target="../media/image44.jpeg" Type="http://schemas.openxmlformats.org/officeDocument/2006/relationships/image"/><Relationship Id="rId4" Target="../media/image43.jpeg" Type="http://schemas.openxmlformats.org/officeDocument/2006/relationships/image"/><Relationship Id="rId3" Target="../media/image42.jpeg" Type="http://schemas.openxmlformats.org/officeDocument/2006/relationships/image"/><Relationship Id="rId2" Target="../media/image4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5.xml.rels><?xml version="1.0" encoding="UTF-8" standalone="yes"?><Relationships xmlns="http://schemas.openxmlformats.org/package/2006/relationships"><Relationship Id="rId2" Target="../media/image4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<Relationships xmlns="http://schemas.openxmlformats.org/package/2006/relationships"><Relationship Id="rId3" Target="../media/image46.png" Type="http://schemas.openxmlformats.org/officeDocument/2006/relationships/image"/><Relationship Id="rId2" Target="http://images.search.yahoo.com/r/_ylt=A0PDoX5dVYJPxFEAJVajzbkF;_ylu=X3oDMTBpcGszamw0BHNlYwNmcC1pbWcEc2xrA2ltZw--/SIG=124ui1d5i/EXP=1333970397/**http%3a//www.burger.si/Hungary/Budimpesta/map.html" TargetMode="External" Type="http://schemas.openxmlformats.org/officeDocument/2006/relationships/hyperlink"/><Relationship Id="rId1" Target="../slideLayouts/slideLayout7.xml" Type="http://schemas.openxmlformats.org/officeDocument/2006/relationships/slideLayout"/></Relationships>
</file>

<file path=ppt/slides/_rels/slide27.xml.rels><?xml version="1.0" encoding="UTF-8" standalone="yes"?><Relationships xmlns="http://schemas.openxmlformats.org/package/2006/relationships"><Relationship Id="rId2" Target="../media/image4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8.xml.rels><?xml version="1.0" encoding="UTF-8" standalone="yes"?><Relationships xmlns="http://schemas.openxmlformats.org/package/2006/relationships"><Relationship Id="rId2" Target="../media/image4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29.xml.rels><?xml version="1.0" encoding="UTF-8" standalone="yes"?><Relationships xmlns="http://schemas.openxmlformats.org/package/2006/relationships"><Relationship Id="rId2" Target="../media/image4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<Relationships xmlns="http://schemas.openxmlformats.org/package/2006/relationships"><Relationship Id="rId2" Target="../media/image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0.xml.rels><?xml version="1.0" encoding="UTF-8" standalone="yes"?><Relationships xmlns="http://schemas.openxmlformats.org/package/2006/relationships"><Relationship Id="rId2" Target="../media/image5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1.xml.rels><?xml version="1.0" encoding="UTF-8" standalone="yes"?><Relationships xmlns="http://schemas.openxmlformats.org/package/2006/relationships"><Relationship Id="rId2" Target="../media/image5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2.xml.rels><?xml version="1.0" encoding="UTF-8" standalone="yes"?><Relationships xmlns="http://schemas.openxmlformats.org/package/2006/relationships"><Relationship Id="rId2" Target="../media/image5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3.xml.rels><?xml version="1.0" encoding="UTF-8" standalone="yes"?><Relationships xmlns="http://schemas.openxmlformats.org/package/2006/relationships"><Relationship Id="rId4" Target="../media/image55.jpeg" Type="http://schemas.openxmlformats.org/officeDocument/2006/relationships/image"/><Relationship Id="rId3" Target="../media/image54.jpeg" Type="http://schemas.openxmlformats.org/officeDocument/2006/relationships/image"/><Relationship Id="rId2" Target="../media/image5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4.xml.rels><?xml version="1.0" encoding="UTF-8" standalone="yes"?><Relationships xmlns="http://schemas.openxmlformats.org/package/2006/relationships"><Relationship Id="rId3" Target="../media/image57.png" Type="http://schemas.openxmlformats.org/officeDocument/2006/relationships/image"/><Relationship Id="rId2" Target="../media/image5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5.xml.rels><?xml version="1.0" encoding="UTF-8" standalone="yes"?><Relationships xmlns="http://schemas.openxmlformats.org/package/2006/relationships"><Relationship Id="rId2" Target="../media/image58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6.xml.rels><?xml version="1.0" encoding="UTF-8" standalone="yes"?><Relationships xmlns="http://schemas.openxmlformats.org/package/2006/relationships"><Relationship Id="rId2" Target="../media/image5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7.xml.rels><?xml version="1.0" encoding="UTF-8" standalone="yes"?><Relationships xmlns="http://schemas.openxmlformats.org/package/2006/relationships"><Relationship Id="rId2" Target="../media/image6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8.xml.rels><?xml version="1.0" encoding="UTF-8" standalone="yes"?><Relationships xmlns="http://schemas.openxmlformats.org/package/2006/relationships"><Relationship Id="rId2" Target="../media/image6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39.xml.rels><?xml version="1.0" encoding="UTF-8" standalone="yes"?><Relationships xmlns="http://schemas.openxmlformats.org/package/2006/relationships"><Relationship Id="rId4" Target="../media/image64.png" Type="http://schemas.openxmlformats.org/officeDocument/2006/relationships/image"/><Relationship Id="rId3" Target="../media/image63.jpeg" Type="http://schemas.openxmlformats.org/officeDocument/2006/relationships/image"/><Relationship Id="rId2" Target="../media/image6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<Relationships xmlns="http://schemas.openxmlformats.org/package/2006/relationships"><Relationship Id="rId5" Target="../media/image7.png" Type="http://schemas.openxmlformats.org/officeDocument/2006/relationships/image"/><Relationship Id="rId4" Target="../media/image6.png" Type="http://schemas.openxmlformats.org/officeDocument/2006/relationships/image"/><Relationship Id="rId3" Target="../media/image5.png" Type="http://schemas.openxmlformats.org/officeDocument/2006/relationships/image"/><Relationship Id="rId2" Target="../media/image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0.xml.rels><?xml version="1.0" encoding="UTF-8" standalone="yes"?><Relationships xmlns="http://schemas.openxmlformats.org/package/2006/relationships"><Relationship Id="rId3" Target="../media/image66.jpeg" Type="http://schemas.openxmlformats.org/officeDocument/2006/relationships/image"/><Relationship Id="rId2" Target="../media/image6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1.xml.rels><?xml version="1.0" encoding="UTF-8" standalone="yes"?><Relationships xmlns="http://schemas.openxmlformats.org/package/2006/relationships"><Relationship Id="rId4" Target="../media/image69.jpeg" Type="http://schemas.openxmlformats.org/officeDocument/2006/relationships/image"/><Relationship Id="rId3" Target="../media/image68.jpeg" Type="http://schemas.openxmlformats.org/officeDocument/2006/relationships/image"/><Relationship Id="rId2" Target="../media/image6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2.xml.rels><?xml version="1.0" encoding="UTF-8" standalone="yes"?><Relationships xmlns="http://schemas.openxmlformats.org/package/2006/relationships"><Relationship Id="rId2" Target="../media/image7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3.xml.rels><?xml version="1.0" encoding="UTF-8" standalone="yes"?><Relationships xmlns="http://schemas.openxmlformats.org/package/2006/relationships"><Relationship Id="rId2" Target="../media/image7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4.xml.rels><?xml version="1.0" encoding="UTF-8" standalone="yes"?><Relationships xmlns="http://schemas.openxmlformats.org/package/2006/relationships"><Relationship Id="rId2" Target="../media/image72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5.xml.rels><?xml version="1.0" encoding="UTF-8" standalone="yes"?><Relationships xmlns="http://schemas.openxmlformats.org/package/2006/relationships"><Relationship Id="rId2" Target="../media/image7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6.xml.rels><?xml version="1.0" encoding="UTF-8" standalone="yes"?><Relationships xmlns="http://schemas.openxmlformats.org/package/2006/relationships"><Relationship Id="rId2" Target="../media/image7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7.xml.rels><?xml version="1.0" encoding="UTF-8" standalone="yes"?><Relationships xmlns="http://schemas.openxmlformats.org/package/2006/relationships"><Relationship Id="rId2" Target="../media/image7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8.xml.rels><?xml version="1.0" encoding="UTF-8" standalone="yes"?><Relationships xmlns="http://schemas.openxmlformats.org/package/2006/relationships"><Relationship Id="rId2" Target="../media/image76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49.xml.rels><?xml version="1.0" encoding="UTF-8" standalone="yes"?><Relationships xmlns="http://schemas.openxmlformats.org/package/2006/relationships"><Relationship Id="rId3" Target="../media/image78.jpeg" Type="http://schemas.openxmlformats.org/officeDocument/2006/relationships/image"/><Relationship Id="rId2" Target="../media/image7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<Relationships xmlns="http://schemas.openxmlformats.org/package/2006/relationships"><Relationship Id="rId5" Target="../media/image11.png" Type="http://schemas.openxmlformats.org/officeDocument/2006/relationships/image"/><Relationship Id="rId4" Target="../media/image10.png" Type="http://schemas.openxmlformats.org/officeDocument/2006/relationships/image"/><Relationship Id="rId3" Target="../media/image9.png" Type="http://schemas.openxmlformats.org/officeDocument/2006/relationships/image"/><Relationship Id="rId2" Target="../media/image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0.xml.rels><?xml version="1.0" encoding="UTF-8" standalone="yes"?><Relationships xmlns="http://schemas.openxmlformats.org/package/2006/relationships"><Relationship Id="rId2" Target="../media/image79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1.xml.rels><?xml version="1.0" encoding="UTF-8" standalone="yes"?><Relationships xmlns="http://schemas.openxmlformats.org/package/2006/relationships"><Relationship Id="rId2" Target="../media/image80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2.xml.rels><?xml version="1.0" encoding="UTF-8" standalone="yes"?><Relationships xmlns="http://schemas.openxmlformats.org/package/2006/relationships"><Relationship Id="rId4" Target="../media/image83.jpeg" Type="http://schemas.openxmlformats.org/officeDocument/2006/relationships/image"/><Relationship Id="rId3" Target="../media/image82.png" Type="http://schemas.openxmlformats.org/officeDocument/2006/relationships/image"/><Relationship Id="rId2" Target="../media/image8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3.xml.rels><?xml version="1.0" encoding="UTF-8" standalone="yes"?><Relationships xmlns="http://schemas.openxmlformats.org/package/2006/relationships"><Relationship Id="rId2" Target="../media/image84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4.xml.rels><?xml version="1.0" encoding="UTF-8" standalone="yes"?><Relationships xmlns="http://schemas.openxmlformats.org/package/2006/relationships"><Relationship Id="rId2" Target="../media/image85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5.xml.rels><?xml version="1.0" encoding="UTF-8" standalone="yes"?><Relationships xmlns="http://schemas.openxmlformats.org/package/2006/relationships"><Relationship Id="rId2" Target="../media/image86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6.xml.rels><?xml version="1.0" encoding="UTF-8" standalone="yes"?><Relationships xmlns="http://schemas.openxmlformats.org/package/2006/relationships"><Relationship Id="rId5" Target="../media/image90.jpeg" Type="http://schemas.openxmlformats.org/officeDocument/2006/relationships/image"/><Relationship Id="rId4" Target="../media/image89.jpeg" Type="http://schemas.openxmlformats.org/officeDocument/2006/relationships/image"/><Relationship Id="rId3" Target="../media/image88.jpeg" Type="http://schemas.openxmlformats.org/officeDocument/2006/relationships/image"/><Relationship Id="rId2" Target="../media/image87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7.xml.rels><?xml version="1.0" encoding="UTF-8" standalone="yes"?><Relationships xmlns="http://schemas.openxmlformats.org/package/2006/relationships"><Relationship Id="rId2" Target="../media/image91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8.xml.rels><?xml version="1.0" encoding="UTF-8" standalone="yes"?><Relationships xmlns="http://schemas.openxmlformats.org/package/2006/relationships"><Relationship Id="rId2" Target="../media/image9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59.xml.rels><?xml version="1.0" encoding="UTF-8" standalone="yes"?><Relationships xmlns="http://schemas.openxmlformats.org/package/2006/relationships"><Relationship Id="rId5" Target="../media/image96.png" Type="http://schemas.openxmlformats.org/officeDocument/2006/relationships/image"/><Relationship Id="rId4" Target="../media/image95.jpeg" Type="http://schemas.openxmlformats.org/officeDocument/2006/relationships/image"/><Relationship Id="rId3" Target="../media/image94.png" Type="http://schemas.openxmlformats.org/officeDocument/2006/relationships/image"/><Relationship Id="rId2" Target="../media/image9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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0.xml.rels><?xml version="1.0" encoding="UTF-8" standalone="yes"?><Relationships xmlns="http://schemas.openxmlformats.org/package/2006/relationships"><Relationship Id="rId2" Target="../media/image97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1.xml.rels><?xml version="1.0" encoding="UTF-8" standalone="yes"?><Relationships xmlns="http://schemas.openxmlformats.org/package/2006/relationships"><Relationship Id="rId5" Target="../media/image101.png" Type="http://schemas.openxmlformats.org/officeDocument/2006/relationships/image"/><Relationship Id="rId4" Target="../media/image100.png" Type="http://schemas.openxmlformats.org/officeDocument/2006/relationships/image"/><Relationship Id="rId3" Target="../media/image99.png" Type="http://schemas.openxmlformats.org/officeDocument/2006/relationships/image"/><Relationship Id="rId2" Target="../media/image9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2.xml.rels><?xml version="1.0" encoding="UTF-8" standalone="yes"?><Relationships xmlns="http://schemas.openxmlformats.org/package/2006/relationships"><Relationship Id="rId2" Target="../media/image10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3.xml.rels><?xml version="1.0" encoding="UTF-8" standalone="yes"?><Relationships xmlns="http://schemas.openxmlformats.org/package/2006/relationships"><Relationship Id="rId2" Target="../media/image10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4.xml.rels><?xml version="1.0" encoding="UTF-8" standalone="yes"?><Relationships xmlns="http://schemas.openxmlformats.org/package/2006/relationships"><Relationship Id="rId2" Target="../media/image10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5.xml.rels><?xml version="1.0" encoding="UTF-8" standalone="yes"?><Relationships xmlns="http://schemas.openxmlformats.org/package/2006/relationships"><Relationship Id="rId4" Target="../media/image107.jpeg" Type="http://schemas.openxmlformats.org/officeDocument/2006/relationships/image"/><Relationship Id="rId3" Target="../media/image106.png" Type="http://schemas.openxmlformats.org/officeDocument/2006/relationships/image"/><Relationship Id="rId2" Target="../media/image105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6.xml.rels><?xml version="1.0" encoding="UTF-8" standalone="yes"?><Relationships xmlns="http://schemas.openxmlformats.org/package/2006/relationships"><Relationship Id="rId2" Target="../media/image108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7.xml.rels><?xml version="1.0" encoding="UTF-8" standalone="yes"?><Relationships xmlns="http://schemas.openxmlformats.org/package/2006/relationships"><Relationship Id="rId2" Target="../media/image109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8.xml.rels><?xml version="1.0" encoding="UTF-8" standalone="yes"?><Relationships xmlns="http://schemas.openxmlformats.org/package/2006/relationships"><Relationship Id="rId3" Target="../media/image111.png" Type="http://schemas.openxmlformats.org/officeDocument/2006/relationships/image"/><Relationship Id="rId2" Target="../media/image110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69.xml.rels><?xml version="1.0" encoding="UTF-8" standalone="yes"?><Relationships xmlns="http://schemas.openxmlformats.org/package/2006/relationships"><Relationship Id="rId2" Target="../media/image11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7.xml.rels><?xml version="1.0" encoding="UTF-8" standalone="yes"?><Relationships xmlns="http://schemas.openxmlformats.org/package/2006/relationships"><Relationship Id="rId2" Target="../media/image12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8.xml.rels><?xml version="1.0" encoding="UTF-8" standalone="yes"?><Relationships xmlns="http://schemas.openxmlformats.org/package/2006/relationships"><Relationship Id="rId2" Target="../media/image13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<Relationships xmlns="http://schemas.openxmlformats.org/package/2006/relationships"><Relationship Id="rId2" Target="../media/image14.pn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/>
          </p:cNvSpPr>
          <p:nvPr/>
        </p:nvSpPr>
        <p:spPr>
          <a:xfrm>
            <a:off x="2071687" y="214312"/>
            <a:ext cx="5354637" cy="14160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b="1" dirty="0" lang="en-US" smtClean="0" sz="2800">
                <a:solidFill>
                  <a:srgbClr val="0000FF"/>
                </a:solidFill>
              </a:rPr>
              <a:t>ТУРИСТИЧКЕ РЕГИЈЕ СВЕТА</a:t>
            </a:r>
          </a:p>
          <a:p>
            <a:pPr algn="ctr" indent="0" marL="0"/>
            <a:endParaRPr dirty="0" lang="en-US" smtClean="0"/>
          </a:p>
          <a:p>
            <a:pPr algn="ctr" indent="0" marL="0"/>
            <a:r>
              <a:rPr b="1" dirty="0" lang="en-US" smtClean="0" sz="4000">
                <a:solidFill>
                  <a:srgbClr val="00E266"/>
                </a:solidFill>
              </a:rPr>
              <a:t>МАЂАРСКА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0637" y="1785937"/>
            <a:ext cx="9145587" cy="468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 Box 13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33" name="Text Box 13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34" name="Picture 134"/>
          <p:cNvPicPr>
            <a:picLocks noChangeAspect="1"/>
          </p:cNvPicPr>
          <p:nvPr/>
        </p:nvPicPr>
        <p:blipFill>
          <a:blip r:embed="rId2"/>
          <a:srcRect t="4391"/>
          <a:stretch/>
        </p:blipFill>
        <p:spPr>
          <a:xfrm>
            <a:off x="214312" y="0"/>
            <a:ext cx="8675687" cy="6221412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Text Box 136"/>
          <p:cNvSpPr txBox="1">
            <a:spLocks/>
          </p:cNvSpPr>
          <p:nvPr/>
        </p:nvSpPr>
        <p:spPr>
          <a:xfrm>
            <a:off x="3857625" y="6215062"/>
            <a:ext cx="1466850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Балатон </a:t>
            </a:r>
          </a:p>
        </p:txBody>
      </p:sp>
      <p:sp>
        <p:nvSpPr>
          <p:cNvPr id="137" name="Text Box 137"/>
          <p:cNvSpPr txBox="1">
            <a:spLocks/>
          </p:cNvSpPr>
          <p:nvPr/>
        </p:nvSpPr>
        <p:spPr>
          <a:xfrm>
            <a:off x="3214687" y="2714625"/>
            <a:ext cx="2733675" cy="15700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Површина 596 km</a:t>
            </a:r>
            <a:r>
              <a:rPr b="1" dirty="0" lang="en-US" smtClean="0" sz="1600">
                <a:solidFill>
                  <a:srgbClr val="FFFF00"/>
                </a:solidFill>
                <a:ea charset="0" typeface="Arial"/>
              </a:rPr>
              <a:t>²</a:t>
            </a:r>
          </a:p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Највећа ширина 14 km</a:t>
            </a:r>
          </a:p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Највећа дужина 77 km </a:t>
            </a:r>
          </a:p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Просечна дубина 3,2 m</a:t>
            </a:r>
          </a:p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Највећа дубина 12,2 m</a:t>
            </a:r>
          </a:p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Надморска висина 104 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 Box 13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39" name="Picture 13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547812" y="0"/>
            <a:ext cx="5514975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Picture 14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536950"/>
            <a:ext cx="4427537" cy="332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Text Box 143"/>
          <p:cNvSpPr txBox="1">
            <a:spLocks/>
          </p:cNvSpPr>
          <p:nvPr/>
        </p:nvSpPr>
        <p:spPr>
          <a:xfrm>
            <a:off x="1214437" y="3571875"/>
            <a:ext cx="1819275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Зала – притока</a:t>
            </a:r>
          </a:p>
          <a:p>
            <a:pPr algn="ctr" indent="0" marL="0"/>
            <a:r>
              <a:rPr dirty="0" lang="en-US" smtClean="0"/>
              <a:t>Балатона</a:t>
            </a:r>
          </a:p>
        </p:txBody>
      </p:sp>
      <p:pic>
        <p:nvPicPr>
          <p:cNvPr id="144" name="Picture 14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500562" y="3213100"/>
            <a:ext cx="4859337" cy="364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 Box 146"/>
          <p:cNvSpPr txBox="1">
            <a:spLocks/>
          </p:cNvSpPr>
          <p:nvPr/>
        </p:nvSpPr>
        <p:spPr>
          <a:xfrm>
            <a:off x="6588125" y="3284537"/>
            <a:ext cx="8890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Плажа</a:t>
            </a:r>
          </a:p>
        </p:txBody>
      </p:sp>
      <p:sp>
        <p:nvSpPr>
          <p:cNvPr id="147" name="Text Box 147"/>
          <p:cNvSpPr txBox="1">
            <a:spLocks/>
          </p:cNvSpPr>
          <p:nvPr/>
        </p:nvSpPr>
        <p:spPr>
          <a:xfrm>
            <a:off x="5394325" y="3716337"/>
            <a:ext cx="3367087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>
                <a:solidFill>
                  <a:srgbClr val="FFFF00"/>
                </a:solidFill>
              </a:rPr>
              <a:t>Туризам од 60-их година 19. века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932362" cy="3700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Picture 15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110037" y="3082925"/>
            <a:ext cx="5033962" cy="3775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Text Box 152"/>
          <p:cNvSpPr txBox="1">
            <a:spLocks/>
          </p:cNvSpPr>
          <p:nvPr/>
        </p:nvSpPr>
        <p:spPr>
          <a:xfrm>
            <a:off x="2319337" y="136525"/>
            <a:ext cx="6762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Лука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 Box 15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54" name="Text Box 154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55" name="Picture 15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810000" y="2857500"/>
            <a:ext cx="53340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Text Box 157"/>
          <p:cNvSpPr txBox="1">
            <a:spLocks/>
          </p:cNvSpPr>
          <p:nvPr/>
        </p:nvSpPr>
        <p:spPr>
          <a:xfrm>
            <a:off x="5500687" y="1857375"/>
            <a:ext cx="2682875" cy="4302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200">
                <a:solidFill>
                  <a:srgbClr val="00B0F0"/>
                </a:solidFill>
              </a:rPr>
              <a:t>Нежидерско језеро</a:t>
            </a:r>
          </a:p>
        </p:txBody>
      </p:sp>
      <p:sp>
        <p:nvSpPr>
          <p:cNvPr id="158" name="Text Box 158"/>
          <p:cNvSpPr txBox="1">
            <a:spLocks/>
          </p:cNvSpPr>
          <p:nvPr/>
        </p:nvSpPr>
        <p:spPr>
          <a:xfrm>
            <a:off x="214312" y="4786312"/>
            <a:ext cx="3203575" cy="1477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Површина 320-330 km²</a:t>
            </a:r>
          </a:p>
          <a:p>
            <a:pPr indent="0" marL="0"/>
            <a:r>
              <a:rPr dirty="0" lang="en-US" smtClean="0"/>
              <a:t>Највећа ширина 12 km </a:t>
            </a:r>
          </a:p>
          <a:p>
            <a:pPr indent="0" marL="0"/>
            <a:r>
              <a:rPr dirty="0" lang="en-US" smtClean="0"/>
              <a:t>Највећа дужина 36 km</a:t>
            </a:r>
          </a:p>
          <a:p>
            <a:pPr indent="0" marL="0"/>
            <a:r>
              <a:rPr dirty="0" lang="en-US" smtClean="0"/>
              <a:t>Највећа дубина 1,8  m</a:t>
            </a:r>
          </a:p>
          <a:p>
            <a:pPr indent="0" marL="0"/>
            <a:r>
              <a:rPr dirty="0" lang="en-US" smtClean="0"/>
              <a:t>Надморска висина 115,5 m  </a:t>
            </a:r>
          </a:p>
        </p:txBody>
      </p:sp>
      <p:pic>
        <p:nvPicPr>
          <p:cNvPr id="159" name="Picture 15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5262562" cy="35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 Box 16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62" name="Picture 16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859587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Text Box 164"/>
          <p:cNvSpPr>
            <a:spLocks/>
          </p:cNvSpPr>
          <p:nvPr/>
        </p:nvSpPr>
        <p:spPr>
          <a:xfrm>
            <a:off x="2555875" y="260350"/>
            <a:ext cx="24685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Пуста у НП Хортобађ</a:t>
            </a:r>
          </a:p>
        </p:txBody>
      </p:sp>
      <p:pic>
        <p:nvPicPr>
          <p:cNvPr id="165" name="Picture 16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4437062"/>
            <a:ext cx="4648200" cy="242093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Text Box 167"/>
          <p:cNvSpPr txBox="1">
            <a:spLocks/>
          </p:cNvSpPr>
          <p:nvPr/>
        </p:nvSpPr>
        <p:spPr>
          <a:xfrm>
            <a:off x="2700337" y="4652962"/>
            <a:ext cx="14001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Рацка овца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 Box 16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69" name="Picture 16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-612775" y="0"/>
            <a:ext cx="6096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Picture 17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84662" y="3694112"/>
            <a:ext cx="5003800" cy="33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Picture 17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698875"/>
            <a:ext cx="4211637" cy="31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Picture 17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211637" y="0"/>
            <a:ext cx="4932362" cy="322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 Box 17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178" name="Picture 17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148262" cy="328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Picture 18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310187" y="476250"/>
            <a:ext cx="3833812" cy="575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Picture 18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408362"/>
            <a:ext cx="5148262" cy="344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 Box 18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5" name="Text Box 185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86" name="Picture 18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8964612" cy="67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9"/>
          <p:cNvGrpSpPr>
            <a:grpSpLocks noChangeAspect="0" noGrp="1" noMove="0" noSelect="0"/>
          </p:cNvGrpSpPr>
          <p:nvPr/>
        </p:nvGrpSpPr>
        <p:grpSpPr>
          <a:xfrm>
            <a:off x="0" y="333375"/>
            <a:ext cx="3924300" cy="3473450"/>
            <a:chOff x="0" y="210"/>
            <a:chExt cx="2472" cy="2188"/>
          </a:xfrm>
        </p:grpSpPr>
        <p:sp>
          <p:nvSpPr>
            <p:cNvPr id="190" name="Text Box 190"/>
            <p:cNvSpPr>
              <a:spLocks/>
            </p:cNvSpPr>
            <p:nvPr/>
          </p:nvSpPr>
          <p:spPr>
            <a:xfrm>
              <a:off x="0" y="210"/>
              <a:ext cx="203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 </a:t>
              </a:r>
            </a:p>
          </p:txBody>
        </p:sp>
        <p:sp>
          <p:nvSpPr>
            <p:cNvPr id="191" name="Text Box 191"/>
            <p:cNvSpPr>
              <a:spLocks/>
            </p:cNvSpPr>
            <p:nvPr/>
          </p:nvSpPr>
          <p:spPr>
            <a:xfrm>
              <a:off x="203" y="210"/>
              <a:ext cx="1445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Назив парка</a:t>
              </a:r>
            </a:p>
          </p:txBody>
        </p:sp>
        <p:sp>
          <p:nvSpPr>
            <p:cNvPr id="192" name="Text Box 192"/>
            <p:cNvSpPr>
              <a:spLocks/>
            </p:cNvSpPr>
            <p:nvPr/>
          </p:nvSpPr>
          <p:spPr>
            <a:xfrm>
              <a:off x="1648" y="210"/>
              <a:ext cx="824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Година </a:t>
              </a:r>
            </a:p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формирања</a:t>
              </a:r>
            </a:p>
          </p:txBody>
        </p:sp>
        <p:sp>
          <p:nvSpPr>
            <p:cNvPr id="193" name="Text Box 193"/>
            <p:cNvSpPr>
              <a:spLocks/>
            </p:cNvSpPr>
            <p:nvPr/>
          </p:nvSpPr>
          <p:spPr>
            <a:xfrm>
              <a:off x="0" y="507"/>
              <a:ext cx="203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1.</a:t>
              </a:r>
            </a:p>
          </p:txBody>
        </p:sp>
        <p:sp>
          <p:nvSpPr>
            <p:cNvPr id="194" name="Text Box 194"/>
            <p:cNvSpPr>
              <a:spLocks/>
            </p:cNvSpPr>
            <p:nvPr/>
          </p:nvSpPr>
          <p:spPr>
            <a:xfrm>
              <a:off x="203" y="507"/>
              <a:ext cx="1445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Хортобађ</a:t>
              </a:r>
            </a:p>
          </p:txBody>
        </p:sp>
        <p:sp>
          <p:nvSpPr>
            <p:cNvPr id="195" name="Text Box 195"/>
            <p:cNvSpPr>
              <a:spLocks/>
            </p:cNvSpPr>
            <p:nvPr/>
          </p:nvSpPr>
          <p:spPr>
            <a:xfrm>
              <a:off x="1648" y="507"/>
              <a:ext cx="824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1972.</a:t>
              </a:r>
            </a:p>
          </p:txBody>
        </p:sp>
        <p:sp>
          <p:nvSpPr>
            <p:cNvPr id="196" name="Text Box 196"/>
            <p:cNvSpPr>
              <a:spLocks/>
            </p:cNvSpPr>
            <p:nvPr/>
          </p:nvSpPr>
          <p:spPr>
            <a:xfrm>
              <a:off x="0" y="669"/>
              <a:ext cx="203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2.</a:t>
              </a:r>
            </a:p>
          </p:txBody>
        </p:sp>
        <p:sp>
          <p:nvSpPr>
            <p:cNvPr id="197" name="Text Box 197"/>
            <p:cNvSpPr>
              <a:spLocks/>
            </p:cNvSpPr>
            <p:nvPr/>
          </p:nvSpPr>
          <p:spPr>
            <a:xfrm>
              <a:off x="203" y="669"/>
              <a:ext cx="1445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Кишкуншаг</a:t>
              </a:r>
            </a:p>
          </p:txBody>
        </p:sp>
        <p:sp>
          <p:nvSpPr>
            <p:cNvPr id="198" name="Text Box 198"/>
            <p:cNvSpPr>
              <a:spLocks/>
            </p:cNvSpPr>
            <p:nvPr/>
          </p:nvSpPr>
          <p:spPr>
            <a:xfrm>
              <a:off x="1648" y="669"/>
              <a:ext cx="824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1975.</a:t>
              </a:r>
            </a:p>
          </p:txBody>
        </p:sp>
        <p:sp>
          <p:nvSpPr>
            <p:cNvPr id="199" name="Text Box 199"/>
            <p:cNvSpPr>
              <a:spLocks/>
            </p:cNvSpPr>
            <p:nvPr/>
          </p:nvSpPr>
          <p:spPr>
            <a:xfrm>
              <a:off x="0" y="831"/>
              <a:ext cx="203" cy="1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3.</a:t>
              </a:r>
            </a:p>
          </p:txBody>
        </p:sp>
        <p:sp>
          <p:nvSpPr>
            <p:cNvPr id="200" name="Text Box 200"/>
            <p:cNvSpPr>
              <a:spLocks/>
            </p:cNvSpPr>
            <p:nvPr/>
          </p:nvSpPr>
          <p:spPr>
            <a:xfrm>
              <a:off x="203" y="831"/>
              <a:ext cx="1445" cy="1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Бик</a:t>
              </a:r>
            </a:p>
          </p:txBody>
        </p:sp>
        <p:sp>
          <p:nvSpPr>
            <p:cNvPr id="201" name="Text Box 201"/>
            <p:cNvSpPr>
              <a:spLocks/>
            </p:cNvSpPr>
            <p:nvPr/>
          </p:nvSpPr>
          <p:spPr>
            <a:xfrm>
              <a:off x="1648" y="831"/>
              <a:ext cx="824" cy="163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1976.</a:t>
              </a:r>
            </a:p>
          </p:txBody>
        </p:sp>
        <p:sp>
          <p:nvSpPr>
            <p:cNvPr id="202" name="Text Box 202"/>
            <p:cNvSpPr>
              <a:spLocks/>
            </p:cNvSpPr>
            <p:nvPr/>
          </p:nvSpPr>
          <p:spPr>
            <a:xfrm>
              <a:off x="0" y="994"/>
              <a:ext cx="203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4.</a:t>
              </a:r>
            </a:p>
          </p:txBody>
        </p:sp>
        <p:sp>
          <p:nvSpPr>
            <p:cNvPr id="203" name="Text Box 203"/>
            <p:cNvSpPr>
              <a:spLocks/>
            </p:cNvSpPr>
            <p:nvPr/>
          </p:nvSpPr>
          <p:spPr>
            <a:xfrm>
              <a:off x="203" y="994"/>
              <a:ext cx="1445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Агтелек</a:t>
              </a:r>
            </a:p>
          </p:txBody>
        </p:sp>
        <p:sp>
          <p:nvSpPr>
            <p:cNvPr id="204" name="Text Box 204"/>
            <p:cNvSpPr>
              <a:spLocks/>
            </p:cNvSpPr>
            <p:nvPr/>
          </p:nvSpPr>
          <p:spPr>
            <a:xfrm>
              <a:off x="1648" y="994"/>
              <a:ext cx="824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1985.</a:t>
              </a:r>
            </a:p>
          </p:txBody>
        </p:sp>
        <p:sp>
          <p:nvSpPr>
            <p:cNvPr id="205" name="Text Box 205"/>
            <p:cNvSpPr>
              <a:spLocks/>
            </p:cNvSpPr>
            <p:nvPr/>
          </p:nvSpPr>
          <p:spPr>
            <a:xfrm>
              <a:off x="0" y="1156"/>
              <a:ext cx="203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5.</a:t>
              </a:r>
            </a:p>
          </p:txBody>
        </p:sp>
        <p:sp>
          <p:nvSpPr>
            <p:cNvPr id="206" name="Text Box 206"/>
            <p:cNvSpPr>
              <a:spLocks/>
            </p:cNvSpPr>
            <p:nvPr/>
          </p:nvSpPr>
          <p:spPr>
            <a:xfrm>
              <a:off x="203" y="1156"/>
              <a:ext cx="1445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Ферте-Ханшаг (са Австријом, НП Нижидер-Зевинкел)</a:t>
              </a:r>
            </a:p>
          </p:txBody>
        </p:sp>
        <p:sp>
          <p:nvSpPr>
            <p:cNvPr id="207" name="Text Box 207"/>
            <p:cNvSpPr>
              <a:spLocks/>
            </p:cNvSpPr>
            <p:nvPr/>
          </p:nvSpPr>
          <p:spPr>
            <a:xfrm>
              <a:off x="1648" y="1156"/>
              <a:ext cx="824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1991.</a:t>
              </a:r>
            </a:p>
          </p:txBody>
        </p:sp>
        <p:sp>
          <p:nvSpPr>
            <p:cNvPr id="208" name="Text Box 208"/>
            <p:cNvSpPr>
              <a:spLocks/>
            </p:cNvSpPr>
            <p:nvPr/>
          </p:nvSpPr>
          <p:spPr>
            <a:xfrm>
              <a:off x="0" y="1453"/>
              <a:ext cx="203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6.</a:t>
              </a:r>
            </a:p>
          </p:txBody>
        </p:sp>
        <p:sp>
          <p:nvSpPr>
            <p:cNvPr id="209" name="Text Box 209"/>
            <p:cNvSpPr>
              <a:spLocks/>
            </p:cNvSpPr>
            <p:nvPr/>
          </p:nvSpPr>
          <p:spPr>
            <a:xfrm>
              <a:off x="203" y="1453"/>
              <a:ext cx="1445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Дунав-Драва</a:t>
              </a:r>
            </a:p>
          </p:txBody>
        </p:sp>
        <p:sp>
          <p:nvSpPr>
            <p:cNvPr id="210" name="Text Box 210"/>
            <p:cNvSpPr>
              <a:spLocks/>
            </p:cNvSpPr>
            <p:nvPr/>
          </p:nvSpPr>
          <p:spPr>
            <a:xfrm>
              <a:off x="1648" y="1453"/>
              <a:ext cx="824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1996.</a:t>
              </a:r>
            </a:p>
          </p:txBody>
        </p:sp>
        <p:sp>
          <p:nvSpPr>
            <p:cNvPr id="211" name="Text Box 211"/>
            <p:cNvSpPr>
              <a:spLocks/>
            </p:cNvSpPr>
            <p:nvPr/>
          </p:nvSpPr>
          <p:spPr>
            <a:xfrm>
              <a:off x="0" y="1615"/>
              <a:ext cx="203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7.</a:t>
              </a:r>
            </a:p>
          </p:txBody>
        </p:sp>
        <p:sp>
          <p:nvSpPr>
            <p:cNvPr id="212" name="Text Box 212"/>
            <p:cNvSpPr>
              <a:spLocks/>
            </p:cNvSpPr>
            <p:nvPr/>
          </p:nvSpPr>
          <p:spPr>
            <a:xfrm>
              <a:off x="203" y="1615"/>
              <a:ext cx="1445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Кереш-Марош</a:t>
              </a:r>
            </a:p>
          </p:txBody>
        </p:sp>
        <p:sp>
          <p:nvSpPr>
            <p:cNvPr id="213" name="Text Box 213"/>
            <p:cNvSpPr>
              <a:spLocks/>
            </p:cNvSpPr>
            <p:nvPr/>
          </p:nvSpPr>
          <p:spPr>
            <a:xfrm>
              <a:off x="1648" y="1615"/>
              <a:ext cx="824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1997.</a:t>
              </a:r>
            </a:p>
          </p:txBody>
        </p:sp>
        <p:sp>
          <p:nvSpPr>
            <p:cNvPr id="214" name="Text Box 214"/>
            <p:cNvSpPr>
              <a:spLocks/>
            </p:cNvSpPr>
            <p:nvPr/>
          </p:nvSpPr>
          <p:spPr>
            <a:xfrm>
              <a:off x="0" y="1777"/>
              <a:ext cx="203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8.</a:t>
              </a:r>
            </a:p>
          </p:txBody>
        </p:sp>
        <p:sp>
          <p:nvSpPr>
            <p:cNvPr id="215" name="Text Box 215"/>
            <p:cNvSpPr>
              <a:spLocks/>
            </p:cNvSpPr>
            <p:nvPr/>
          </p:nvSpPr>
          <p:spPr>
            <a:xfrm>
              <a:off x="203" y="1777"/>
              <a:ext cx="1445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Национални парк Прибалатонска узвишења</a:t>
              </a:r>
            </a:p>
          </p:txBody>
        </p:sp>
        <p:sp>
          <p:nvSpPr>
            <p:cNvPr id="216" name="Text Box 216"/>
            <p:cNvSpPr>
              <a:spLocks/>
            </p:cNvSpPr>
            <p:nvPr/>
          </p:nvSpPr>
          <p:spPr>
            <a:xfrm>
              <a:off x="1648" y="1777"/>
              <a:ext cx="824" cy="2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1997.</a:t>
              </a:r>
            </a:p>
          </p:txBody>
        </p:sp>
        <p:sp>
          <p:nvSpPr>
            <p:cNvPr id="217" name="Text Box 217"/>
            <p:cNvSpPr>
              <a:spLocks/>
            </p:cNvSpPr>
            <p:nvPr/>
          </p:nvSpPr>
          <p:spPr>
            <a:xfrm>
              <a:off x="0" y="2074"/>
              <a:ext cx="203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9.</a:t>
              </a:r>
            </a:p>
          </p:txBody>
        </p:sp>
        <p:sp>
          <p:nvSpPr>
            <p:cNvPr id="218" name="Text Box 218"/>
            <p:cNvSpPr>
              <a:spLocks/>
            </p:cNvSpPr>
            <p:nvPr/>
          </p:nvSpPr>
          <p:spPr>
            <a:xfrm>
              <a:off x="203" y="2074"/>
              <a:ext cx="1445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Дунав-Иполи</a:t>
              </a:r>
            </a:p>
          </p:txBody>
        </p:sp>
        <p:sp>
          <p:nvSpPr>
            <p:cNvPr id="219" name="Text Box 219"/>
            <p:cNvSpPr>
              <a:spLocks/>
            </p:cNvSpPr>
            <p:nvPr/>
          </p:nvSpPr>
          <p:spPr>
            <a:xfrm>
              <a:off x="1648" y="2074"/>
              <a:ext cx="824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1997.</a:t>
              </a:r>
            </a:p>
          </p:txBody>
        </p:sp>
        <p:sp>
          <p:nvSpPr>
            <p:cNvPr id="220" name="Text Box 220"/>
            <p:cNvSpPr>
              <a:spLocks/>
            </p:cNvSpPr>
            <p:nvPr/>
          </p:nvSpPr>
          <p:spPr>
            <a:xfrm>
              <a:off x="0" y="2236"/>
              <a:ext cx="203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10.</a:t>
              </a:r>
            </a:p>
          </p:txBody>
        </p:sp>
        <p:sp>
          <p:nvSpPr>
            <p:cNvPr id="221" name="Text Box 221"/>
            <p:cNvSpPr>
              <a:spLocks/>
            </p:cNvSpPr>
            <p:nvPr/>
          </p:nvSpPr>
          <p:spPr>
            <a:xfrm>
              <a:off x="203" y="2236"/>
              <a:ext cx="1445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indent="0" marL="0"/>
              <a:r>
                <a:rPr dirty="0" lang="en-US" smtClean="0" sz="1400">
                  <a:latin charset="0" pitchFamily="34" typeface="Calibri"/>
                </a:rPr>
                <a:t>Орсег</a:t>
              </a:r>
            </a:p>
          </p:txBody>
        </p:sp>
        <p:sp>
          <p:nvSpPr>
            <p:cNvPr id="222" name="Text Box 222"/>
            <p:cNvSpPr>
              <a:spLocks/>
            </p:cNvSpPr>
            <p:nvPr/>
          </p:nvSpPr>
          <p:spPr>
            <a:xfrm>
              <a:off x="1648" y="2236"/>
              <a:ext cx="824" cy="162"/>
            </a:xfrm>
            <a:prstGeom prst="rect">
              <a:avLst/>
            </a:prstGeom>
            <a:noFill/>
            <a:ln>
              <a:noFill/>
            </a:ln>
          </p:spPr>
          <p:txBody>
            <a:bodyPr anchor="ctr" bIns="22138" lIns="22145" numCol="1" rIns="22145" tIns="22138"/>
            <a:lstStyle/>
            <a:p>
              <a:pPr algn="ctr" indent="0" marL="0"/>
              <a:r>
                <a:rPr dirty="0" lang="en-US" smtClean="0" sz="1400">
                  <a:latin charset="0" pitchFamily="34" typeface="Calibri"/>
                </a:rPr>
                <a:t>2002.</a:t>
              </a:r>
            </a:p>
          </p:txBody>
        </p:sp>
      </p:grpSp>
      <p:sp>
        <p:nvSpPr>
          <p:cNvPr id="223" name="Text Box 223"/>
          <p:cNvSpPr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="ctr" numCol="1" wrap="none">
            <a:spAutoFit/>
          </a:bodyPr>
          <a:lstStyle/>
          <a:p>
            <a:pPr indent="0" marL="0"/>
            <a:endParaRPr b="1" dirty="0" lang="en-US" smtClean="0" sz="900"/>
          </a:p>
        </p:txBody>
      </p:sp>
      <p:sp>
        <p:nvSpPr>
          <p:cNvPr id="224" name="Text Box 224"/>
          <p:cNvSpPr txBox="1">
            <a:spLocks/>
          </p:cNvSpPr>
          <p:nvPr/>
        </p:nvSpPr>
        <p:spPr>
          <a:xfrm>
            <a:off x="0" y="0"/>
            <a:ext cx="3794125" cy="3698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Национални паркови у Мађарској</a:t>
            </a:r>
          </a:p>
        </p:txBody>
      </p:sp>
      <p:pic>
        <p:nvPicPr>
          <p:cNvPr id="225" name="Picture 22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14812" y="3860800"/>
            <a:ext cx="4929187" cy="299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Text Box 227"/>
          <p:cNvSpPr txBox="1">
            <a:spLocks/>
          </p:cNvSpPr>
          <p:nvPr/>
        </p:nvSpPr>
        <p:spPr>
          <a:xfrm>
            <a:off x="5724525" y="6524625"/>
            <a:ext cx="30845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Црвени јелен у НП Агтелек</a:t>
            </a:r>
          </a:p>
        </p:txBody>
      </p:sp>
      <p:pic>
        <p:nvPicPr>
          <p:cNvPr id="228" name="Picture 228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916362"/>
            <a:ext cx="3897312" cy="294163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Text Box 230"/>
          <p:cNvSpPr txBox="1">
            <a:spLocks/>
          </p:cNvSpPr>
          <p:nvPr/>
        </p:nvSpPr>
        <p:spPr>
          <a:xfrm>
            <a:off x="0" y="4076700"/>
            <a:ext cx="9239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Тетреб</a:t>
            </a:r>
          </a:p>
        </p:txBody>
      </p:sp>
      <p:pic>
        <p:nvPicPr>
          <p:cNvPr id="231" name="Picture 231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211637" y="0"/>
            <a:ext cx="4940300" cy="371633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Text Box 233"/>
          <p:cNvSpPr txBox="1">
            <a:spLocks/>
          </p:cNvSpPr>
          <p:nvPr/>
        </p:nvSpPr>
        <p:spPr>
          <a:xfrm>
            <a:off x="4716462" y="333375"/>
            <a:ext cx="4051300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Мочварни предели у НП Кишкуншаг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 Box 23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35" name="Text Box 23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36" name="Picture 23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66725" y="0"/>
            <a:ext cx="8466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Text Box 238"/>
          <p:cNvSpPr txBox="1">
            <a:spLocks/>
          </p:cNvSpPr>
          <p:nvPr/>
        </p:nvSpPr>
        <p:spPr>
          <a:xfrm>
            <a:off x="3124200" y="0"/>
            <a:ext cx="6176962" cy="9842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 sz="1900">
                <a:solidFill>
                  <a:srgbClr val="0000FF"/>
                </a:solidFill>
              </a:rPr>
              <a:t>Миграције Мађара од Урала (данашња Башкирија – </a:t>
            </a:r>
          </a:p>
          <a:p>
            <a:pPr algn="ctr" indent="0" marL="0"/>
            <a:r>
              <a:rPr dirty="0" lang="en-US" smtClean="0" sz="1900">
                <a:solidFill>
                  <a:srgbClr val="0000FF"/>
                </a:solidFill>
              </a:rPr>
              <a:t>између Волге и Урала) до Панонског басена.</a:t>
            </a:r>
          </a:p>
          <a:p>
            <a:pPr algn="ctr" indent="0" marL="0"/>
            <a:r>
              <a:rPr dirty="0" lang="en-US" smtClean="0" sz="1900">
                <a:solidFill>
                  <a:srgbClr val="0000FF"/>
                </a:solidFill>
              </a:rPr>
              <a:t>Године 896. долазе у Панонску низју.</a:t>
            </a:r>
            <a:r>
              <a:rPr dirty="0" lang="en-US" smtClean="0" sz="2000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0" name="Text Box 1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/>
          <a:srcRect l="4575"/>
          <a:stretch/>
        </p:blipFill>
        <p:spPr>
          <a:xfrm>
            <a:off x="14287" y="357187"/>
            <a:ext cx="9558337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13"/>
          <p:cNvSpPr txBox="1">
            <a:spLocks/>
          </p:cNvSpPr>
          <p:nvPr/>
        </p:nvSpPr>
        <p:spPr>
          <a:xfrm>
            <a:off x="735012" y="496887"/>
            <a:ext cx="1392237" cy="6413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93036 km</a:t>
            </a:r>
            <a:r>
              <a:rPr dirty="0" lang="en-US" smtClean="0">
                <a:ea charset="0" typeface="Arial"/>
              </a:rPr>
              <a:t>²</a:t>
            </a:r>
          </a:p>
          <a:p>
            <a:pPr indent="0" marL="0"/>
            <a:r>
              <a:rPr dirty="0" lang="en-US" smtClean="0"/>
              <a:t>10,3 мил/ст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 l="91689" t="87624"/>
          <a:stretch/>
        </p:blipFill>
        <p:spPr>
          <a:xfrm>
            <a:off x="4716462" y="5373687"/>
            <a:ext cx="86360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 Box 16"/>
          <p:cNvSpPr txBox="1">
            <a:spLocks/>
          </p:cNvSpPr>
          <p:nvPr/>
        </p:nvSpPr>
        <p:spPr>
          <a:xfrm>
            <a:off x="4932362" y="5589587"/>
            <a:ext cx="50482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SR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 Box 23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40" name="Text Box 24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241" name="Text Box 241"/>
          <p:cNvSpPr txBox="1">
            <a:spLocks/>
          </p:cNvSpPr>
          <p:nvPr/>
        </p:nvSpPr>
        <p:spPr>
          <a:xfrm>
            <a:off x="2555875" y="6237287"/>
            <a:ext cx="44513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Досељавање Мађара у Панонску низију</a:t>
            </a:r>
          </a:p>
        </p:txBody>
      </p:sp>
      <p:pic>
        <p:nvPicPr>
          <p:cNvPr id="242" name="Picture 24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02725" cy="630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4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57187" y="-17462"/>
            <a:ext cx="4357687" cy="6875462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Text Box 246"/>
          <p:cNvSpPr>
            <a:spLocks/>
          </p:cNvSpPr>
          <p:nvPr/>
        </p:nvSpPr>
        <p:spPr>
          <a:xfrm>
            <a:off x="4643437" y="1571625"/>
            <a:ext cx="4500562" cy="175418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Иштван (Стефан) I Угарски</a:t>
            </a:r>
            <a:r>
              <a:rPr dirty="0" lang="en-US" smtClean="0"/>
              <a:t> (</a:t>
            </a:r>
            <a:r>
              <a:rPr b="1" dirty="0" lang="en-US" smtClean="0"/>
              <a:t>Свети Иштван</a:t>
            </a:r>
            <a:r>
              <a:rPr dirty="0" lang="en-US" smtClean="0"/>
              <a:t> или </a:t>
            </a:r>
            <a:r>
              <a:rPr b="1" dirty="0" lang="en-US" smtClean="0"/>
              <a:t>Свети Иштван Велики (975-1038)</a:t>
            </a:r>
            <a:r>
              <a:rPr dirty="0" lang="en-US" smtClean="0"/>
              <a:t>, последњи велики везир (997-1000) и први хришћански краљ  Угарског краљевства (1000-1038)  - династија  Арпадовића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 Box 24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48" name="Text Box 24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49" name="Picture 24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57187" y="44450"/>
            <a:ext cx="8501062" cy="632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Text Box 251"/>
          <p:cNvSpPr txBox="1">
            <a:spLocks/>
          </p:cNvSpPr>
          <p:nvPr/>
        </p:nvSpPr>
        <p:spPr>
          <a:xfrm>
            <a:off x="3214687" y="6215062"/>
            <a:ext cx="35337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00FF"/>
                </a:solidFill>
              </a:rPr>
              <a:t>Угарска (Мађарска) у 13. веку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 Box 25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53" name="Text Box 25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54" name="Picture 25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750"/>
            <a:ext cx="9164637" cy="565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Text Box 256"/>
          <p:cNvSpPr txBox="1">
            <a:spLocks/>
          </p:cNvSpPr>
          <p:nvPr/>
        </p:nvSpPr>
        <p:spPr>
          <a:xfrm>
            <a:off x="365125" y="5934075"/>
            <a:ext cx="8867775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/>
              <a:t>Мохачка битка 1526. </a:t>
            </a:r>
            <a:r>
              <a:rPr dirty="0" lang="en-US" smtClean="0"/>
              <a:t>– Мађарска и Турска (Лајош II и Сулејман Величанствени).</a:t>
            </a:r>
          </a:p>
          <a:p>
            <a:pPr indent="0" marL="0"/>
            <a:r>
              <a:rPr dirty="0" lang="en-US" smtClean="0"/>
              <a:t>После ове битке део Мађарске запоседа Турска, а део Хабсбуршка монархија.</a:t>
            </a:r>
          </a:p>
          <a:p>
            <a:pPr indent="0" marL="0"/>
            <a:r>
              <a:rPr dirty="0" lang="en-US" smtClean="0"/>
              <a:t>“Попити црну чорбу”! (кафа) Друга Мохачка битка 1687. (Аустрија – Турска)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 Box 25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58" name="Picture 25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643437" cy="329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Text Box 260"/>
          <p:cNvSpPr txBox="1">
            <a:spLocks/>
          </p:cNvSpPr>
          <p:nvPr/>
        </p:nvSpPr>
        <p:spPr>
          <a:xfrm>
            <a:off x="1908175" y="2924175"/>
            <a:ext cx="207168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FFFF00"/>
                </a:solidFill>
              </a:rPr>
              <a:t>Мохач у Барањи</a:t>
            </a:r>
          </a:p>
        </p:txBody>
      </p:sp>
      <p:pic>
        <p:nvPicPr>
          <p:cNvPr id="261" name="Picture 261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48237" y="404812"/>
            <a:ext cx="4195762" cy="5592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Picture 263"/>
          <p:cNvPicPr>
            <a:picLocks noChangeAspect="1"/>
          </p:cNvPicPr>
          <p:nvPr/>
        </p:nvPicPr>
        <p:blipFill>
          <a:blip r:embed="rId4"/>
          <a:srcRect l="6648" r="8002" t="3403"/>
          <a:stretch/>
        </p:blipFill>
        <p:spPr>
          <a:xfrm>
            <a:off x="0" y="3343275"/>
            <a:ext cx="2303462" cy="351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Picture 265"/>
          <p:cNvPicPr>
            <a:picLocks noChangeAspect="1"/>
          </p:cNvPicPr>
          <p:nvPr/>
        </p:nvPicPr>
        <p:blipFill>
          <a:blip r:embed="rId5"/>
          <a:srcRect l="9331" r="5829" t="14107"/>
          <a:stretch/>
        </p:blipFill>
        <p:spPr>
          <a:xfrm>
            <a:off x="2339975" y="3357562"/>
            <a:ext cx="2592387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Text Box 267"/>
          <p:cNvSpPr txBox="1">
            <a:spLocks/>
          </p:cNvSpPr>
          <p:nvPr/>
        </p:nvSpPr>
        <p:spPr>
          <a:xfrm>
            <a:off x="2700337" y="3573462"/>
            <a:ext cx="1022350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Лајош II</a:t>
            </a:r>
          </a:p>
        </p:txBody>
      </p:sp>
      <p:sp>
        <p:nvSpPr>
          <p:cNvPr id="268" name="Text Box 268"/>
          <p:cNvSpPr txBox="1">
            <a:spLocks/>
          </p:cNvSpPr>
          <p:nvPr/>
        </p:nvSpPr>
        <p:spPr>
          <a:xfrm>
            <a:off x="0" y="6021387"/>
            <a:ext cx="1077912" cy="5842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Султан </a:t>
            </a:r>
          </a:p>
          <a:p>
            <a:pPr indent="0" marL="0"/>
            <a:r>
              <a:rPr dirty="0" lang="en-US" smtClean="0" sz="1600"/>
              <a:t>Сулејман</a:t>
            </a:r>
          </a:p>
        </p:txBody>
      </p:sp>
      <p:sp>
        <p:nvSpPr>
          <p:cNvPr id="269" name="Text Box 269"/>
          <p:cNvSpPr txBox="1">
            <a:spLocks/>
          </p:cNvSpPr>
          <p:nvPr/>
        </p:nvSpPr>
        <p:spPr>
          <a:xfrm>
            <a:off x="5940425" y="6092825"/>
            <a:ext cx="2319337" cy="6461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Улаз у спомен парк </a:t>
            </a:r>
          </a:p>
          <a:p>
            <a:pPr algn="ctr" indent="0" marL="0"/>
            <a:r>
              <a:rPr dirty="0" lang="en-US" smtClean="0"/>
              <a:t>Мохачке битке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ext Box 270"/>
          <p:cNvSpPr txBox="1">
            <a:spLocks/>
          </p:cNvSpPr>
          <p:nvPr/>
        </p:nvSpPr>
        <p:spPr>
          <a:xfrm>
            <a:off x="0" y="0"/>
            <a:ext cx="7945437" cy="23383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/>
              <a:t>Хабсбуршака монархија</a:t>
            </a:r>
          </a:p>
          <a:p>
            <a:pPr indent="0" marL="0"/>
            <a:r>
              <a:rPr dirty="0" lang="en-US" smtClean="0" sz="1600"/>
              <a:t>Револуција 1848. – Мађари траже национална права, </a:t>
            </a:r>
          </a:p>
          <a:p>
            <a:pPr indent="0" marL="0"/>
            <a:r>
              <a:rPr dirty="0" lang="en-US" smtClean="0" sz="1600"/>
              <a:t>а то исто не дају немађарима, па су они на страни Хабсбуршке монархије  -</a:t>
            </a:r>
          </a:p>
          <a:p>
            <a:pPr indent="0" marL="0"/>
            <a:r>
              <a:rPr dirty="0" lang="en-US" smtClean="0" sz="1600"/>
              <a:t>Аустроугарска 1867. – двојна монархија.</a:t>
            </a:r>
          </a:p>
          <a:p>
            <a:pPr indent="0" marL="0"/>
            <a:r>
              <a:rPr dirty="0" lang="en-US" smtClean="0" sz="1600"/>
              <a:t>У Првом светском рату на страни поражених.</a:t>
            </a:r>
          </a:p>
          <a:p>
            <a:pPr indent="0" marL="0"/>
            <a:r>
              <a:rPr dirty="0" lang="en-US" smtClean="0" sz="1600"/>
              <a:t>Тријанонски споразум 1920. (у палати Велики Тријанон у Вресају) – </a:t>
            </a:r>
          </a:p>
          <a:p>
            <a:pPr indent="0" marL="0"/>
            <a:r>
              <a:rPr dirty="0" lang="en-US" smtClean="0" sz="1600"/>
              <a:t>око 3,5 милиона Мађара ван Мађарске.</a:t>
            </a:r>
          </a:p>
          <a:p>
            <a:pPr indent="0" marL="0"/>
            <a:r>
              <a:rPr dirty="0" lang="en-US" smtClean="0" sz="1600"/>
              <a:t>У Другом светском рату на страни поражених. Устанак 1956. Распад СЕВ-а 1989.</a:t>
            </a:r>
          </a:p>
          <a:p>
            <a:pPr indent="0" marL="0"/>
            <a:r>
              <a:rPr dirty="0" lang="en-US" smtClean="0"/>
              <a:t>  </a:t>
            </a:r>
          </a:p>
        </p:txBody>
      </p:sp>
      <p:pic>
        <p:nvPicPr>
          <p:cNvPr id="271" name="Picture 2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985962"/>
            <a:ext cx="6305550" cy="487203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Text Box 273"/>
          <p:cNvSpPr>
            <a:spLocks/>
          </p:cNvSpPr>
          <p:nvPr/>
        </p:nvSpPr>
        <p:spPr>
          <a:xfrm>
            <a:off x="6191250" y="2205037"/>
            <a:ext cx="2952750" cy="38465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2000">
                <a:solidFill>
                  <a:srgbClr val="0000FF"/>
                </a:solidFill>
              </a:rPr>
              <a:t>Аустро-Угарска 1910.</a:t>
            </a:r>
            <a:r>
              <a:rPr dirty="0" lang="en-US" smtClean="0" sz="2000">
                <a:solidFill>
                  <a:srgbClr val="0000FF"/>
                </a:solidFill>
              </a:rPr>
              <a:t> </a:t>
            </a:r>
          </a:p>
          <a:p>
            <a:pPr indent="0" marL="0"/>
            <a:r>
              <a:rPr b="1" dirty="0" lang="en-US" smtClean="0" sz="1400"/>
              <a:t>Аустријско царство </a:t>
            </a:r>
          </a:p>
          <a:p>
            <a:pPr indent="0" marL="0"/>
            <a:r>
              <a:rPr b="1" dirty="0" lang="en-US" smtClean="0" sz="1400"/>
              <a:t>(Цислајтанија)</a:t>
            </a:r>
            <a:r>
              <a:rPr dirty="0" lang="en-US" smtClean="0" sz="1400"/>
              <a:t>: </a:t>
            </a:r>
          </a:p>
          <a:p>
            <a:pPr indent="0" marL="0"/>
            <a:r>
              <a:rPr dirty="0" lang="en-US" smtClean="0" sz="1400"/>
              <a:t>1. Бохемија, 2. Буковина, </a:t>
            </a:r>
          </a:p>
          <a:p>
            <a:pPr indent="0" marL="0"/>
            <a:r>
              <a:rPr dirty="0" lang="en-US" smtClean="0" sz="1400"/>
              <a:t>3. Корушка, 4. Крањска, </a:t>
            </a:r>
          </a:p>
          <a:p>
            <a:pPr indent="0" marL="0"/>
            <a:r>
              <a:rPr dirty="0" lang="en-US" smtClean="0" sz="1400"/>
              <a:t>5. Далмација, 6. Галиција, </a:t>
            </a:r>
          </a:p>
          <a:p>
            <a:pPr indent="0" marL="0"/>
            <a:r>
              <a:rPr dirty="0" lang="en-US" smtClean="0" sz="1400"/>
              <a:t>7. Приморска, 8. Доња Аустрија, </a:t>
            </a:r>
          </a:p>
          <a:p>
            <a:pPr indent="0" marL="0"/>
            <a:r>
              <a:rPr dirty="0" lang="en-US" smtClean="0" sz="1400"/>
              <a:t>9. Моравска, 10. Салцбург, </a:t>
            </a:r>
          </a:p>
          <a:p>
            <a:pPr indent="0" marL="0"/>
            <a:r>
              <a:rPr dirty="0" lang="en-US" smtClean="0" sz="1400"/>
              <a:t>11. Шлеска, 12. Штајерска, </a:t>
            </a:r>
          </a:p>
          <a:p>
            <a:pPr indent="0" marL="0"/>
            <a:r>
              <a:rPr dirty="0" lang="en-US" smtClean="0" sz="1400"/>
              <a:t>13. Тирол, 14. Горња Аустрија, </a:t>
            </a:r>
          </a:p>
          <a:p>
            <a:pPr indent="0" marL="0"/>
            <a:r>
              <a:rPr dirty="0" lang="en-US" smtClean="0" sz="1400"/>
              <a:t>15. Форарлберг; </a:t>
            </a:r>
          </a:p>
          <a:p>
            <a:pPr indent="0" marL="0"/>
            <a:r>
              <a:rPr b="1" dirty="0" lang="en-US" smtClean="0" sz="1400"/>
              <a:t>Краљевство Мађарска </a:t>
            </a:r>
          </a:p>
          <a:p>
            <a:pPr indent="0" marL="0"/>
            <a:r>
              <a:rPr b="1" dirty="0" lang="en-US" smtClean="0" sz="1400"/>
              <a:t>(Транслајтанија)</a:t>
            </a:r>
            <a:r>
              <a:rPr dirty="0" lang="en-US" smtClean="0" sz="1400"/>
              <a:t>: </a:t>
            </a:r>
          </a:p>
          <a:p>
            <a:pPr indent="0" marL="0"/>
            <a:r>
              <a:rPr dirty="0" lang="en-US" smtClean="0" sz="1400"/>
              <a:t>16. Ужа Мађарска </a:t>
            </a:r>
          </a:p>
          <a:p>
            <a:pPr indent="0" marL="0"/>
            <a:r>
              <a:rPr dirty="0" lang="en-US" smtClean="0" sz="1400"/>
              <a:t>17. Хрватска - Славонија; </a:t>
            </a:r>
          </a:p>
          <a:p>
            <a:pPr indent="0" marL="0"/>
            <a:r>
              <a:rPr b="1" dirty="0" lang="en-US" smtClean="0" sz="1400"/>
              <a:t>Аустро-Угарски кондоминијум</a:t>
            </a:r>
            <a:r>
              <a:rPr dirty="0" lang="en-US" smtClean="0" sz="1400"/>
              <a:t>: </a:t>
            </a:r>
          </a:p>
          <a:p>
            <a:pPr indent="0" marL="0"/>
            <a:r>
              <a:rPr dirty="0" lang="en-US" smtClean="0" sz="1400"/>
              <a:t>18. Босна и Херцеговина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 Box 27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75" name="Picture 275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0"/>
            <a:ext cx="6615112" cy="6602412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Text Box 277"/>
          <p:cNvSpPr>
            <a:spLocks/>
          </p:cNvSpPr>
          <p:nvPr/>
        </p:nvSpPr>
        <p:spPr>
          <a:xfrm>
            <a:off x="6572250" y="1989137"/>
            <a:ext cx="2571750" cy="25082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2200">
                <a:solidFill>
                  <a:srgbClr val="FF0000"/>
                </a:solidFill>
              </a:rPr>
              <a:t>Три дела</a:t>
            </a:r>
            <a:r>
              <a:rPr dirty="0" lang="en-US" smtClean="0" sz="2000">
                <a:solidFill>
                  <a:srgbClr val="C00000"/>
                </a:solidFill>
              </a:rPr>
              <a:t> </a:t>
            </a:r>
            <a:r>
              <a:rPr dirty="0" lang="en-US" smtClean="0"/>
              <a:t> </a:t>
            </a:r>
          </a:p>
          <a:p>
            <a:pPr indent="0" marL="0"/>
            <a:r>
              <a:rPr b="1" dirty="0" lang="en-US" smtClean="0" sz="1700">
                <a:solidFill>
                  <a:srgbClr val="00B050"/>
                </a:solidFill>
              </a:rPr>
              <a:t>Буда, Обуда и Пешта</a:t>
            </a:r>
          </a:p>
          <a:p>
            <a:pPr indent="0" marL="0"/>
            <a:endParaRPr b="1" dirty="0" lang="en-US" smtClean="0" sz="800">
              <a:solidFill>
                <a:srgbClr val="00B050"/>
              </a:solidFill>
            </a:endParaRPr>
          </a:p>
          <a:p>
            <a:pPr indent="0" marL="0"/>
            <a:r>
              <a:rPr dirty="0" lang="en-US" smtClean="0">
                <a:solidFill>
                  <a:srgbClr val="E46C0A"/>
                </a:solidFill>
              </a:rPr>
              <a:t>Будим</a:t>
            </a:r>
            <a:r>
              <a:rPr dirty="0" lang="en-US" smtClean="0"/>
              <a:t>  - </a:t>
            </a:r>
            <a:r>
              <a:rPr dirty="0" lang="en-US" smtClean="0" sz="1600"/>
              <a:t>Варђед, </a:t>
            </a:r>
          </a:p>
          <a:p>
            <a:pPr indent="0" marL="0"/>
            <a:r>
              <a:rPr dirty="0" lang="en-US" smtClean="0" sz="1600"/>
              <a:t>Гелерт, Обуда, </a:t>
            </a:r>
          </a:p>
          <a:p>
            <a:pPr indent="0" marL="0"/>
            <a:r>
              <a:rPr dirty="0" lang="en-US" smtClean="0" sz="1600"/>
              <a:t>Аквинкум;</a:t>
            </a:r>
          </a:p>
          <a:p>
            <a:pPr indent="0" marL="0"/>
            <a:endParaRPr dirty="0" lang="en-US" smtClean="0" sz="800"/>
          </a:p>
          <a:p>
            <a:pPr indent="0" marL="0"/>
            <a:r>
              <a:rPr dirty="0" lang="en-US" smtClean="0">
                <a:solidFill>
                  <a:srgbClr val="E46C0A"/>
                </a:solidFill>
              </a:rPr>
              <a:t>Пешта</a:t>
            </a:r>
            <a:r>
              <a:rPr dirty="0" lang="en-US" smtClean="0"/>
              <a:t> - </a:t>
            </a:r>
            <a:r>
              <a:rPr dirty="0" lang="en-US" smtClean="0" sz="1600"/>
              <a:t>Белварош, </a:t>
            </a:r>
          </a:p>
          <a:p>
            <a:pPr indent="0" marL="0"/>
            <a:r>
              <a:rPr dirty="0" lang="en-US" smtClean="0" sz="1600"/>
              <a:t>Булевари, Варошсигет, </a:t>
            </a:r>
          </a:p>
          <a:p>
            <a:pPr indent="0" marL="0"/>
            <a:r>
              <a:rPr dirty="0" lang="en-US" smtClean="0" sz="1600"/>
              <a:t>Обала Дунава и острва.</a:t>
            </a:r>
            <a:r>
              <a:rPr dirty="0" lang="en-US" smtClean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 Box 27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79" name="Text Box 27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80" name="Picture 28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28625" y="0"/>
            <a:ext cx="8501062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Text Box 282"/>
          <p:cNvSpPr txBox="1">
            <a:spLocks/>
          </p:cNvSpPr>
          <p:nvPr/>
        </p:nvSpPr>
        <p:spPr>
          <a:xfrm>
            <a:off x="0" y="5873750"/>
            <a:ext cx="9144000" cy="9842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2200"/>
              <a:t>Римски Аквинкум</a:t>
            </a:r>
          </a:p>
          <a:p>
            <a:pPr algn="ctr" indent="0" marL="0"/>
            <a:r>
              <a:rPr dirty="0" lang="en-US" smtClean="0"/>
              <a:t>Основан око 89. године, на месту келтске насеобине - поред Обуде. Од 106. до краја 4. века био главни град провинције Доње Паноније.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 Box 28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84" name="Text Box 28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85" name="Picture 28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Text Box 287"/>
          <p:cNvSpPr txBox="1">
            <a:spLocks/>
          </p:cNvSpPr>
          <p:nvPr/>
        </p:nvSpPr>
        <p:spPr>
          <a:xfrm>
            <a:off x="4214812" y="6500812"/>
            <a:ext cx="18002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Део Аквинкума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 Box 28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89" name="Picture 28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93687"/>
            <a:ext cx="9144000" cy="475456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Text Box 291"/>
          <p:cNvSpPr txBox="1">
            <a:spLocks/>
          </p:cNvSpPr>
          <p:nvPr/>
        </p:nvSpPr>
        <p:spPr>
          <a:xfrm>
            <a:off x="3794125" y="5013325"/>
            <a:ext cx="2228850" cy="6413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algn="ctr" indent="0" marL="0"/>
            <a:r>
              <a:rPr dirty="0" lang="en-US" smtClean="0"/>
              <a:t>Будимпешта – </a:t>
            </a:r>
          </a:p>
          <a:p>
            <a:pPr algn="ctr" indent="0" marL="0"/>
            <a:r>
              <a:rPr dirty="0" lang="en-US" smtClean="0"/>
              <a:t>Дунав - Парламент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1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8" name="Text Box 1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5875"/>
            <a:ext cx="9204325" cy="634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 Box 2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93" name="Text Box 29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4" name="Picture 29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0"/>
            <a:ext cx="8604250" cy="645318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Text Box 296"/>
          <p:cNvSpPr txBox="1">
            <a:spLocks/>
          </p:cNvSpPr>
          <p:nvPr/>
        </p:nvSpPr>
        <p:spPr>
          <a:xfrm>
            <a:off x="3400425" y="6400800"/>
            <a:ext cx="29321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Будимпешта - Парламент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 Box 29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298" name="Text Box 298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299" name="Picture 2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50800"/>
            <a:ext cx="9144000" cy="59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Text Box 301"/>
          <p:cNvSpPr txBox="1">
            <a:spLocks/>
          </p:cNvSpPr>
          <p:nvPr/>
        </p:nvSpPr>
        <p:spPr>
          <a:xfrm>
            <a:off x="3327400" y="5897562"/>
            <a:ext cx="222567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Трг хероја у Пешти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 Box 30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03" name="Text Box 30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04" name="Picture 30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Text Box 306"/>
          <p:cNvSpPr txBox="1">
            <a:spLocks/>
          </p:cNvSpPr>
          <p:nvPr/>
        </p:nvSpPr>
        <p:spPr>
          <a:xfrm>
            <a:off x="3400425" y="6113462"/>
            <a:ext cx="12715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Трг хероја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icture 30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500562" y="3375025"/>
            <a:ext cx="4643437" cy="348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Text Box 309"/>
          <p:cNvSpPr txBox="1">
            <a:spLocks/>
          </p:cNvSpPr>
          <p:nvPr/>
        </p:nvSpPr>
        <p:spPr>
          <a:xfrm>
            <a:off x="0" y="1285875"/>
            <a:ext cx="2041525" cy="9842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200">
                <a:solidFill>
                  <a:srgbClr val="C00000"/>
                </a:solidFill>
              </a:rPr>
              <a:t>Ланчани мост</a:t>
            </a:r>
          </a:p>
          <a:p>
            <a:pPr indent="0" marL="0">
              <a:buFontTx/>
              <a:buChar char="-"/>
            </a:pPr>
            <a:r>
              <a:rPr dirty="0" lang="en-US" smtClean="0"/>
              <a:t> у позадини </a:t>
            </a:r>
          </a:p>
          <a:p>
            <a:pPr indent="0" marL="0"/>
            <a:r>
              <a:rPr dirty="0" lang="en-US" smtClean="0"/>
              <a:t>Будимски дворац</a:t>
            </a:r>
          </a:p>
        </p:txBody>
      </p:sp>
      <p:pic>
        <p:nvPicPr>
          <p:cNvPr id="310" name="Picture 31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290887"/>
            <a:ext cx="4621212" cy="356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Picture 31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071687" y="0"/>
            <a:ext cx="5143500" cy="3357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31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15" name="Text Box 315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16" name="Picture 31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928687" y="0"/>
            <a:ext cx="7272337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Text Box 318"/>
          <p:cNvSpPr>
            <a:spLocks/>
          </p:cNvSpPr>
          <p:nvPr/>
        </p:nvSpPr>
        <p:spPr>
          <a:xfrm>
            <a:off x="928687" y="0"/>
            <a:ext cx="42846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Будимски дворац – Краљевска палата</a:t>
            </a:r>
          </a:p>
        </p:txBody>
      </p:sp>
      <p:pic>
        <p:nvPicPr>
          <p:cNvPr id="319" name="Picture 319"/>
          <p:cNvPicPr>
            <a:picLocks noChangeAspect="1"/>
          </p:cNvPicPr>
          <p:nvPr/>
        </p:nvPicPr>
        <p:blipFill>
          <a:blip r:embed="rId3"/>
          <a:srcRect t="9631"/>
          <a:stretch/>
        </p:blipFill>
        <p:spPr>
          <a:xfrm>
            <a:off x="1408112" y="2841625"/>
            <a:ext cx="6307137" cy="401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 Box 32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22" name="Text Box 322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23" name="Picture 3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50825" y="0"/>
            <a:ext cx="8532812" cy="63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Text Box 325"/>
          <p:cNvSpPr txBox="1">
            <a:spLocks/>
          </p:cNvSpPr>
          <p:nvPr/>
        </p:nvSpPr>
        <p:spPr>
          <a:xfrm>
            <a:off x="3832225" y="6329362"/>
            <a:ext cx="23526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Будимпешта - замак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32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14375" y="-4762"/>
            <a:ext cx="4857750" cy="6862762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Text Box 328"/>
          <p:cNvSpPr txBox="1">
            <a:spLocks/>
          </p:cNvSpPr>
          <p:nvPr/>
        </p:nvSpPr>
        <p:spPr>
          <a:xfrm>
            <a:off x="5643562" y="1714500"/>
            <a:ext cx="31924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Црква Сетог Матије (Будим)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 Box 32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30" name="Text Box 33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331" name="Text Box 331"/>
          <p:cNvSpPr txBox="1">
            <a:spLocks/>
          </p:cNvSpPr>
          <p:nvPr/>
        </p:nvSpPr>
        <p:spPr>
          <a:xfrm>
            <a:off x="3276600" y="6308725"/>
            <a:ext cx="28416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Сечењи бања (купатило)</a:t>
            </a:r>
          </a:p>
        </p:txBody>
      </p:sp>
      <p:pic>
        <p:nvPicPr>
          <p:cNvPr id="332" name="Picture 33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58287" cy="61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 Box 334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633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Рудаш бања</a:t>
            </a:r>
          </a:p>
        </p:txBody>
      </p:sp>
      <p:sp>
        <p:nvSpPr>
          <p:cNvPr id="335" name="Text Box 335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36" name="Picture 33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68350"/>
            <a:ext cx="9144000" cy="60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 Box 338"/>
          <p:cNvSpPr>
            <a:spLocks/>
          </p:cNvSpPr>
          <p:nvPr>
            <p:ph type="title"/>
          </p:nvPr>
        </p:nvSpPr>
        <p:spPr>
          <a:xfrm>
            <a:off x="0" y="260350"/>
            <a:ext cx="3671887" cy="115728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Турски Рудаш</a:t>
            </a:r>
          </a:p>
        </p:txBody>
      </p:sp>
      <p:sp>
        <p:nvSpPr>
          <p:cNvPr id="339" name="Text Box 339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40" name="Picture 34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2852737"/>
            <a:ext cx="5619750" cy="4005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Picture 342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352800" y="0"/>
            <a:ext cx="5791200" cy="3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Picture 344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580062" y="3716337"/>
            <a:ext cx="3563937" cy="3141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2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5720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375025"/>
            <a:ext cx="4643437" cy="34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716462" y="0"/>
            <a:ext cx="4572000" cy="314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 Box 28"/>
          <p:cNvSpPr txBox="1">
            <a:spLocks/>
          </p:cNvSpPr>
          <p:nvPr/>
        </p:nvSpPr>
        <p:spPr>
          <a:xfrm>
            <a:off x="6640512" y="65087"/>
            <a:ext cx="8477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Мечек</a:t>
            </a:r>
          </a:p>
        </p:txBody>
      </p:sp>
      <p:sp>
        <p:nvSpPr>
          <p:cNvPr id="29" name="Text Box 29"/>
          <p:cNvSpPr txBox="1">
            <a:spLocks/>
          </p:cNvSpPr>
          <p:nvPr/>
        </p:nvSpPr>
        <p:spPr>
          <a:xfrm>
            <a:off x="1958975" y="3448050"/>
            <a:ext cx="8604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Матра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716462" y="3906837"/>
            <a:ext cx="4427537" cy="295116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 Box 32"/>
          <p:cNvSpPr txBox="1">
            <a:spLocks/>
          </p:cNvSpPr>
          <p:nvPr/>
        </p:nvSpPr>
        <p:spPr>
          <a:xfrm>
            <a:off x="6135687" y="3592512"/>
            <a:ext cx="18621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Бакоњска шума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 Box 346"/>
          <p:cNvSpPr>
            <a:spLocks/>
          </p:cNvSpPr>
          <p:nvPr>
            <p:ph type="title"/>
          </p:nvPr>
        </p:nvSpPr>
        <p:spPr>
          <a:xfrm>
            <a:off x="395287" y="0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Кираљи – краљевско купатило</a:t>
            </a:r>
          </a:p>
        </p:txBody>
      </p:sp>
      <p:sp>
        <p:nvSpPr>
          <p:cNvPr id="347" name="Text Box 347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48" name="Picture 34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39812"/>
            <a:ext cx="9144000" cy="58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Picture 35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3068637"/>
            <a:ext cx="3030537" cy="378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Picture 35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567372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Text Box 354"/>
          <p:cNvSpPr txBox="1">
            <a:spLocks/>
          </p:cNvSpPr>
          <p:nvPr/>
        </p:nvSpPr>
        <p:spPr>
          <a:xfrm>
            <a:off x="5572125" y="0"/>
            <a:ext cx="3571875" cy="25241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 sz="2400">
                <a:solidFill>
                  <a:srgbClr val="C00000"/>
                </a:solidFill>
              </a:rPr>
              <a:t>Сент Андреја</a:t>
            </a:r>
          </a:p>
          <a:p>
            <a:pPr algn="ctr" indent="0" marL="0"/>
            <a:endParaRPr dirty="0" lang="en-US" smtClean="0" sz="2400">
              <a:solidFill>
                <a:srgbClr val="C00000"/>
              </a:solidFill>
            </a:endParaRPr>
          </a:p>
          <a:p>
            <a:pPr algn="ctr" indent="0" marL="0"/>
            <a:r>
              <a:rPr dirty="0" lang="en-US" smtClean="0" sz="2200">
                <a:solidFill>
                  <a:srgbClr val="00B050"/>
                </a:solidFill>
              </a:rPr>
              <a:t>1690. досељено око 8000 </a:t>
            </a:r>
          </a:p>
          <a:p>
            <a:pPr algn="ctr" indent="0" marL="0"/>
            <a:r>
              <a:rPr dirty="0" lang="en-US" smtClean="0" sz="2200">
                <a:solidFill>
                  <a:srgbClr val="00B050"/>
                </a:solidFill>
              </a:rPr>
              <a:t>српских породица </a:t>
            </a:r>
          </a:p>
          <a:p>
            <a:pPr algn="ctr" indent="0" marL="0"/>
            <a:r>
              <a:rPr dirty="0" lang="en-US" smtClean="0" sz="2200">
                <a:solidFill>
                  <a:srgbClr val="00B050"/>
                </a:solidFill>
              </a:rPr>
              <a:t>(1720. - 88% ст. Срби)</a:t>
            </a:r>
          </a:p>
          <a:p>
            <a:pPr algn="ctr" indent="0" marL="0"/>
            <a:r>
              <a:rPr dirty="0" lang="en-US" smtClean="0" sz="2200">
                <a:solidFill>
                  <a:srgbClr val="00B0F0"/>
                </a:solidFill>
              </a:rPr>
              <a:t>Седиште Будимске епархије</a:t>
            </a:r>
          </a:p>
        </p:txBody>
      </p:sp>
      <p:pic>
        <p:nvPicPr>
          <p:cNvPr id="355" name="Picture 35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43437" y="2489200"/>
            <a:ext cx="4500562" cy="43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Text Box 357"/>
          <p:cNvSpPr txBox="1">
            <a:spLocks/>
          </p:cNvSpPr>
          <p:nvPr/>
        </p:nvSpPr>
        <p:spPr>
          <a:xfrm>
            <a:off x="6010275" y="2857500"/>
            <a:ext cx="3133725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dirty="0" lang="en-US" smtClean="0"/>
              <a:t>Саборна (Богородичина или Београдска) црква, грађена 1756-1764.</a:t>
            </a:r>
          </a:p>
        </p:txBody>
      </p:sp>
      <p:pic>
        <p:nvPicPr>
          <p:cNvPr id="358" name="Picture 35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642937" y="2500312"/>
            <a:ext cx="3770312" cy="4357687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Text Box 360"/>
          <p:cNvSpPr txBox="1">
            <a:spLocks/>
          </p:cNvSpPr>
          <p:nvPr/>
        </p:nvSpPr>
        <p:spPr>
          <a:xfrm>
            <a:off x="2428875" y="2643187"/>
            <a:ext cx="1949450" cy="92392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Главни трг и </a:t>
            </a:r>
          </a:p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Благовештенска</a:t>
            </a:r>
          </a:p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црква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Text Box 361"/>
          <p:cNvSpPr>
            <a:spLocks/>
          </p:cNvSpPr>
          <p:nvPr>
            <p:ph type="title"/>
          </p:nvPr>
        </p:nvSpPr>
        <p:spPr>
          <a:xfrm>
            <a:off x="468312" y="115887"/>
            <a:ext cx="8229600" cy="850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600"/>
              <a:t>Туристичка регија Балатон</a:t>
            </a:r>
          </a:p>
        </p:txBody>
      </p:sp>
      <p:sp>
        <p:nvSpPr>
          <p:cNvPr id="362" name="Text Box 36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3" name="Picture 36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060450"/>
            <a:ext cx="9144000" cy="57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 Box 36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706437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Уређена обала Балатона </a:t>
            </a:r>
          </a:p>
        </p:txBody>
      </p:sp>
      <p:sp>
        <p:nvSpPr>
          <p:cNvPr id="366" name="Text Box 36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67" name="Picture 36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54087"/>
            <a:ext cx="9144000" cy="5903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 Box 36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63341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Балатон</a:t>
            </a:r>
          </a:p>
        </p:txBody>
      </p:sp>
      <p:sp>
        <p:nvSpPr>
          <p:cNvPr id="370" name="Text Box 370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71" name="Picture 37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 Box 37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Понуда хотела Лидо на Балатону</a:t>
            </a:r>
          </a:p>
        </p:txBody>
      </p:sp>
      <p:sp>
        <p:nvSpPr>
          <p:cNvPr id="374" name="Text Box 374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75" name="Picture 37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341437"/>
            <a:ext cx="9167812" cy="55165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 Box 37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78" name="Text Box 37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79" name="Picture 37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468312" y="115887"/>
            <a:ext cx="8194675" cy="6148387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Text Box 381"/>
          <p:cNvSpPr txBox="1">
            <a:spLocks/>
          </p:cNvSpPr>
          <p:nvPr/>
        </p:nvSpPr>
        <p:spPr>
          <a:xfrm>
            <a:off x="0" y="6242050"/>
            <a:ext cx="8964612" cy="61595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/>
              <a:t>Хевиз</a:t>
            </a:r>
            <a:r>
              <a:rPr dirty="0" lang="en-US" smtClean="0" sz="1600"/>
              <a:t> термално језеро западно од Балатона (вода се обнови за 48 сати)</a:t>
            </a:r>
          </a:p>
          <a:p>
            <a:pPr algn="ctr" indent="0" marL="0"/>
            <a:r>
              <a:rPr dirty="0" lang="en-US" smtClean="0" sz="1600"/>
              <a:t>Површина 4,44 ha, дубина 38,5 m. Температура од 24°C зими до 36°C лети.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 Box 38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383" name="Text Box 383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84" name="Picture 38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333375"/>
            <a:ext cx="9144000" cy="6107112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Text Box 386"/>
          <p:cNvSpPr txBox="1">
            <a:spLocks/>
          </p:cNvSpPr>
          <p:nvPr/>
        </p:nvSpPr>
        <p:spPr>
          <a:xfrm>
            <a:off x="4356100" y="765175"/>
            <a:ext cx="1806575" cy="36830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Хевиз - објекти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 Box 38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850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Тополца - Балатон</a:t>
            </a:r>
          </a:p>
        </p:txBody>
      </p:sp>
      <p:sp>
        <p:nvSpPr>
          <p:cNvPr id="388" name="Text Box 38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89" name="Picture 38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196975"/>
            <a:ext cx="9144000" cy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 Box 39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8509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Тополца - пећина</a:t>
            </a:r>
          </a:p>
        </p:txBody>
      </p:sp>
      <p:sp>
        <p:nvSpPr>
          <p:cNvPr id="392" name="Text Box 39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93" name="Picture 39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Picture 39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2636837"/>
            <a:ext cx="3165475" cy="422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3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978525" y="0"/>
            <a:ext cx="2949575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3"/>
          <a:srcRect b="5833"/>
          <a:stretch/>
        </p:blipFill>
        <p:spPr>
          <a:xfrm>
            <a:off x="0" y="3357562"/>
            <a:ext cx="3779837" cy="35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/>
          <a:srcRect t="6619"/>
          <a:stretch/>
        </p:blipFill>
        <p:spPr>
          <a:xfrm>
            <a:off x="4211637" y="3973512"/>
            <a:ext cx="4645025" cy="288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0"/>
            <a:ext cx="5849937" cy="328453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 Box 42"/>
          <p:cNvSpPr txBox="1">
            <a:spLocks/>
          </p:cNvSpPr>
          <p:nvPr/>
        </p:nvSpPr>
        <p:spPr>
          <a:xfrm>
            <a:off x="3779837" y="3141662"/>
            <a:ext cx="2160587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>Пећински систем дуг више од 30 км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 Box 397"/>
          <p:cNvSpPr>
            <a:spLocks/>
          </p:cNvSpPr>
          <p:nvPr>
            <p:ph type="title"/>
          </p:nvPr>
        </p:nvSpPr>
        <p:spPr>
          <a:xfrm>
            <a:off x="468312" y="115887"/>
            <a:ext cx="8229600" cy="779462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pPr indent="0" marL="0"/>
            <a:r>
              <a:rPr dirty="0" lang="en-US" smtClean="0" sz="3200"/>
              <a:t>Туристички обилазак пећине</a:t>
            </a:r>
          </a:p>
        </p:txBody>
      </p:sp>
      <p:sp>
        <p:nvSpPr>
          <p:cNvPr id="398" name="Text Box 398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399" name="Picture 3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809625"/>
            <a:ext cx="9144000" cy="604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401"/>
          <p:cNvPicPr>
            <a:picLocks noChangeAspect="1"/>
          </p:cNvPicPr>
          <p:nvPr/>
        </p:nvPicPr>
        <p:blipFill>
          <a:blip r:embed="rId2"/>
          <a:srcRect b="1680" t="3647"/>
          <a:stretch/>
        </p:blipFill>
        <p:spPr>
          <a:xfrm>
            <a:off x="0" y="0"/>
            <a:ext cx="9144000" cy="48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Text Box 403"/>
          <p:cNvSpPr>
            <a:spLocks/>
          </p:cNvSpPr>
          <p:nvPr/>
        </p:nvSpPr>
        <p:spPr>
          <a:xfrm>
            <a:off x="-828675" y="260350"/>
            <a:ext cx="11088687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/>
              <a:t/>
            </a:r>
            <a:br>
              <a:rPr dirty="0" lang="en-US" smtClean="0"/>
            </a:br>
            <a:r>
              <a:rPr dirty="0" lang="en-US" smtClean="0"/>
              <a:t/>
            </a:r>
            <a:br>
              <a:rPr dirty="0" lang="en-US" smtClean="0"/>
            </a:br>
          </a:p>
        </p:txBody>
      </p:sp>
      <p:sp>
        <p:nvSpPr>
          <p:cNvPr id="404" name="Text Box 404"/>
          <p:cNvSpPr>
            <a:spLocks/>
          </p:cNvSpPr>
          <p:nvPr/>
        </p:nvSpPr>
        <p:spPr>
          <a:xfrm>
            <a:off x="1258887" y="4868862"/>
            <a:ext cx="2484437" cy="18161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/>
              <a:t>1</a:t>
            </a:r>
            <a:r>
              <a:rPr dirty="0" lang="en-US" smtClean="0" sz="1600"/>
              <a:t> Sopron </a:t>
            </a:r>
            <a:br>
              <a:rPr dirty="0" lang="en-US" smtClean="0" sz="1600"/>
            </a:br>
            <a:r>
              <a:rPr b="1" dirty="0" lang="en-US" smtClean="0" sz="1600"/>
              <a:t>2</a:t>
            </a:r>
            <a:r>
              <a:rPr dirty="0" lang="en-US" smtClean="0" sz="1600"/>
              <a:t> Nagy-Somló </a:t>
            </a:r>
            <a:br>
              <a:rPr dirty="0" lang="en-US" smtClean="0" sz="1600"/>
            </a:br>
            <a:r>
              <a:rPr b="1" dirty="0" lang="en-US" smtClean="0" sz="1600"/>
              <a:t>3</a:t>
            </a:r>
            <a:r>
              <a:rPr dirty="0" lang="en-US" smtClean="0" sz="1600"/>
              <a:t> Zala </a:t>
            </a:r>
            <a:br>
              <a:rPr dirty="0" lang="en-US" smtClean="0" sz="1600"/>
            </a:br>
            <a:r>
              <a:rPr b="1" dirty="0" lang="en-US" smtClean="0" sz="1600"/>
              <a:t>4</a:t>
            </a:r>
            <a:r>
              <a:rPr dirty="0" lang="en-US" smtClean="0" sz="1600"/>
              <a:t> Balaton-felvidék </a:t>
            </a:r>
            <a:br>
              <a:rPr dirty="0" lang="en-US" smtClean="0" sz="1600"/>
            </a:br>
            <a:r>
              <a:rPr b="1" dirty="0" lang="en-US" smtClean="0" sz="1600"/>
              <a:t>5</a:t>
            </a:r>
            <a:r>
              <a:rPr dirty="0" lang="en-US" smtClean="0" sz="1600"/>
              <a:t> Badacsony </a:t>
            </a:r>
            <a:br>
              <a:rPr dirty="0" lang="en-US" smtClean="0" sz="1600"/>
            </a:br>
            <a:r>
              <a:rPr b="1" dirty="0" lang="en-US" smtClean="0" sz="1600"/>
              <a:t>6</a:t>
            </a:r>
            <a:r>
              <a:rPr dirty="0" lang="en-US" smtClean="0" sz="1600"/>
              <a:t> Balatonfüred-Csopak </a:t>
            </a:r>
          </a:p>
          <a:p>
            <a:pPr indent="0" marL="0"/>
            <a:r>
              <a:rPr b="1" dirty="0" lang="en-US" smtClean="0" sz="1600"/>
              <a:t>7</a:t>
            </a:r>
            <a:r>
              <a:rPr dirty="0" lang="en-US" smtClean="0" sz="1600"/>
              <a:t> Balatonboglár</a:t>
            </a:r>
          </a:p>
        </p:txBody>
      </p:sp>
      <p:sp>
        <p:nvSpPr>
          <p:cNvPr id="405" name="Text Box 405"/>
          <p:cNvSpPr>
            <a:spLocks/>
          </p:cNvSpPr>
          <p:nvPr/>
        </p:nvSpPr>
        <p:spPr>
          <a:xfrm>
            <a:off x="3708400" y="4868862"/>
            <a:ext cx="2159000" cy="1816100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/>
              <a:t>8</a:t>
            </a:r>
            <a:r>
              <a:rPr dirty="0" lang="en-US" smtClean="0" sz="1600"/>
              <a:t> Pannonhalma </a:t>
            </a:r>
          </a:p>
          <a:p>
            <a:pPr indent="0" marL="0"/>
            <a:r>
              <a:rPr b="1" dirty="0" lang="en-US" smtClean="0" sz="1600"/>
              <a:t>9</a:t>
            </a:r>
            <a:r>
              <a:rPr dirty="0" lang="en-US" smtClean="0" sz="1600"/>
              <a:t> Mór </a:t>
            </a:r>
            <a:br>
              <a:rPr dirty="0" lang="en-US" smtClean="0" sz="1600"/>
            </a:br>
            <a:r>
              <a:rPr b="1" dirty="0" lang="en-US" smtClean="0" sz="1600"/>
              <a:t>10</a:t>
            </a:r>
            <a:r>
              <a:rPr dirty="0" lang="en-US" smtClean="0" sz="1600"/>
              <a:t> Etyek-Buda </a:t>
            </a:r>
          </a:p>
          <a:p>
            <a:pPr indent="0" marL="0"/>
            <a:r>
              <a:rPr b="1" dirty="0" lang="en-US" smtClean="0" sz="1600"/>
              <a:t>11</a:t>
            </a:r>
            <a:r>
              <a:rPr dirty="0" lang="en-US" smtClean="0" sz="1600"/>
              <a:t> Neszmély </a:t>
            </a:r>
            <a:br>
              <a:rPr dirty="0" lang="en-US" smtClean="0" sz="1600"/>
            </a:br>
            <a:r>
              <a:rPr b="1" dirty="0" lang="en-US" smtClean="0" sz="1600"/>
              <a:t>12</a:t>
            </a:r>
            <a:r>
              <a:rPr dirty="0" lang="en-US" smtClean="0" sz="1600"/>
              <a:t> Tolna </a:t>
            </a:r>
            <a:br>
              <a:rPr dirty="0" lang="en-US" smtClean="0" sz="1600"/>
            </a:br>
            <a:r>
              <a:rPr b="1" dirty="0" lang="en-US" smtClean="0" sz="1600"/>
              <a:t>13</a:t>
            </a:r>
            <a:r>
              <a:rPr dirty="0" lang="en-US" smtClean="0" sz="1600"/>
              <a:t> Szekszárd </a:t>
            </a:r>
          </a:p>
          <a:p>
            <a:pPr indent="0" marL="0"/>
            <a:r>
              <a:rPr b="1" dirty="0" lang="en-US" smtClean="0" sz="1600"/>
              <a:t>14</a:t>
            </a:r>
            <a:r>
              <a:rPr dirty="0" lang="en-US" smtClean="0" sz="1600"/>
              <a:t> Pécs</a:t>
            </a:r>
          </a:p>
        </p:txBody>
      </p:sp>
      <p:sp>
        <p:nvSpPr>
          <p:cNvPr id="406" name="Text Box 406"/>
          <p:cNvSpPr>
            <a:spLocks/>
          </p:cNvSpPr>
          <p:nvPr/>
        </p:nvSpPr>
        <p:spPr>
          <a:xfrm>
            <a:off x="5867400" y="4795837"/>
            <a:ext cx="1800225" cy="206216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/>
              <a:t>15</a:t>
            </a:r>
            <a:r>
              <a:rPr dirty="0" lang="en-US" smtClean="0" sz="1600"/>
              <a:t> Villány </a:t>
            </a:r>
            <a:br>
              <a:rPr dirty="0" lang="en-US" smtClean="0" sz="1600"/>
            </a:br>
            <a:r>
              <a:rPr b="1" dirty="0" lang="en-US" smtClean="0" sz="1600"/>
              <a:t>16</a:t>
            </a:r>
            <a:r>
              <a:rPr dirty="0" lang="en-US" smtClean="0" sz="1600"/>
              <a:t> Hajós-Baja </a:t>
            </a:r>
          </a:p>
          <a:p>
            <a:pPr indent="0" marL="0"/>
            <a:r>
              <a:rPr b="1" dirty="0" lang="en-US" smtClean="0" sz="1600"/>
              <a:t>17</a:t>
            </a:r>
            <a:r>
              <a:rPr dirty="0" lang="en-US" smtClean="0" sz="1600"/>
              <a:t> Kunság </a:t>
            </a:r>
            <a:br>
              <a:rPr dirty="0" lang="en-US" smtClean="0" sz="1600"/>
            </a:br>
            <a:r>
              <a:rPr b="1" dirty="0" lang="en-US" smtClean="0" sz="1600"/>
              <a:t>18</a:t>
            </a:r>
            <a:r>
              <a:rPr dirty="0" lang="en-US" smtClean="0" sz="1600"/>
              <a:t> Csongrád </a:t>
            </a:r>
          </a:p>
          <a:p>
            <a:pPr indent="0" marL="0"/>
            <a:r>
              <a:rPr b="1" dirty="0" lang="en-US" smtClean="0" sz="1600"/>
              <a:t>19</a:t>
            </a:r>
            <a:r>
              <a:rPr dirty="0" lang="en-US" smtClean="0" sz="1600"/>
              <a:t> Mátra </a:t>
            </a:r>
          </a:p>
          <a:p>
            <a:pPr indent="0" marL="0"/>
            <a:r>
              <a:rPr b="1" dirty="0" lang="en-US" smtClean="0" sz="1600"/>
              <a:t>20</a:t>
            </a:r>
            <a:r>
              <a:rPr dirty="0" lang="en-US" smtClean="0" sz="1600"/>
              <a:t> Eger</a:t>
            </a:r>
            <a:br>
              <a:rPr dirty="0" lang="en-US" smtClean="0" sz="1600"/>
            </a:br>
            <a:r>
              <a:rPr b="1" dirty="0" lang="en-US" smtClean="0" sz="1600"/>
              <a:t>21</a:t>
            </a:r>
            <a:r>
              <a:rPr dirty="0" lang="en-US" smtClean="0" sz="1600"/>
              <a:t> Bükk </a:t>
            </a:r>
            <a:br>
              <a:rPr dirty="0" lang="en-US" smtClean="0" sz="1600"/>
            </a:br>
            <a:r>
              <a:rPr b="1" dirty="0" lang="en-US" smtClean="0" sz="1600"/>
              <a:t>22</a:t>
            </a:r>
            <a:r>
              <a:rPr dirty="0" lang="en-US" smtClean="0" sz="1600"/>
              <a:t> Tokaj</a:t>
            </a:r>
          </a:p>
        </p:txBody>
      </p:sp>
      <p:sp>
        <p:nvSpPr>
          <p:cNvPr id="407" name="Text Box 407"/>
          <p:cNvSpPr txBox="1">
            <a:spLocks/>
          </p:cNvSpPr>
          <p:nvPr/>
        </p:nvSpPr>
        <p:spPr>
          <a:xfrm>
            <a:off x="1763712" y="188912"/>
            <a:ext cx="2232025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/>
              <a:t>Винске регије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408"/>
          <p:cNvPicPr>
            <a:picLocks noChangeAspect="1"/>
          </p:cNvPicPr>
          <p:nvPr/>
        </p:nvPicPr>
        <p:blipFill>
          <a:blip r:embed="rId2"/>
          <a:srcRect t="14899"/>
          <a:stretch/>
        </p:blipFill>
        <p:spPr>
          <a:xfrm>
            <a:off x="4787900" y="0"/>
            <a:ext cx="4173537" cy="4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Picture 410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0" y="549275"/>
            <a:ext cx="4716462" cy="326072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Text Box 412"/>
          <p:cNvSpPr>
            <a:spLocks/>
          </p:cNvSpPr>
          <p:nvPr/>
        </p:nvSpPr>
        <p:spPr>
          <a:xfrm>
            <a:off x="179387" y="3860800"/>
            <a:ext cx="4572000" cy="646112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dirty="0" lang="en-US" smtClean="0">
                <a:solidFill>
                  <a:srgbClr val="00E266"/>
                </a:solidFill>
              </a:rPr>
              <a:t>Токај </a:t>
            </a:r>
            <a:r>
              <a:rPr dirty="0" lang="en-US" smtClean="0"/>
              <a:t>вински предео се први пут помиње под овим именом 1067. године</a:t>
            </a:r>
          </a:p>
        </p:txBody>
      </p:sp>
      <p:pic>
        <p:nvPicPr>
          <p:cNvPr id="413" name="Picture 413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539750" y="4592637"/>
            <a:ext cx="7154862" cy="2265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 Box 41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16" name="Text Box 416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sp>
        <p:nvSpPr>
          <p:cNvPr id="417" name="Text Box 417"/>
          <p:cNvSpPr>
            <a:spLocks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numCol="1"/>
          <a:lstStyle/>
          <a:p>
            <a:endParaRPr/>
          </a:p>
        </p:txBody>
      </p:sp>
      <p:pic>
        <p:nvPicPr>
          <p:cNvPr id="418" name="Picture 418"/>
          <p:cNvPicPr>
            <a:picLocks noChangeAspect="1"/>
          </p:cNvPicPr>
          <p:nvPr/>
        </p:nvPicPr>
        <p:blipFill>
          <a:blip r:embed="rId2"/>
          <a:srcRect b="3964" t="5296"/>
          <a:stretch/>
        </p:blipFill>
        <p:spPr>
          <a:xfrm>
            <a:off x="0" y="549275"/>
            <a:ext cx="9175750" cy="5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Text Box 420"/>
          <p:cNvSpPr>
            <a:spLocks/>
          </p:cNvSpPr>
          <p:nvPr/>
        </p:nvSpPr>
        <p:spPr>
          <a:xfrm>
            <a:off x="0" y="692150"/>
            <a:ext cx="4137025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Град Токај први пут се помиње 1353.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 Box 421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22" name="Text Box 422"/>
          <p:cNvSpPr>
            <a:spLocks/>
          </p:cNvSpPr>
          <p:nvPr>
            <p:ph type="obj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23" name="Picture 42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8858250" cy="63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Text Box 425"/>
          <p:cNvSpPr txBox="1">
            <a:spLocks/>
          </p:cNvSpPr>
          <p:nvPr/>
        </p:nvSpPr>
        <p:spPr>
          <a:xfrm>
            <a:off x="1428750" y="6357937"/>
            <a:ext cx="660241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Мишколц – средиште северног дела Мађарске где је и Токај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Text Box 42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27" name="Text Box 42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28" name="Picture 42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3850" y="255587"/>
            <a:ext cx="8569325" cy="520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Text Box 430"/>
          <p:cNvSpPr txBox="1">
            <a:spLocks/>
          </p:cNvSpPr>
          <p:nvPr/>
        </p:nvSpPr>
        <p:spPr>
          <a:xfrm>
            <a:off x="3471862" y="5537200"/>
            <a:ext cx="25177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Мишколц – Трг хероја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icture 431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435475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Picture 43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929187" y="0"/>
            <a:ext cx="3916362" cy="35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Picture 435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2049462" y="3068637"/>
            <a:ext cx="2994025" cy="378936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Text Box 437"/>
          <p:cNvSpPr txBox="1">
            <a:spLocks/>
          </p:cNvSpPr>
          <p:nvPr/>
        </p:nvSpPr>
        <p:spPr>
          <a:xfrm>
            <a:off x="1714500" y="5934075"/>
            <a:ext cx="3714750" cy="923925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algn="ctr" indent="0" marL="0"/>
            <a:r>
              <a:rPr b="1" dirty="0" lang="en-US" smtClean="0">
                <a:solidFill>
                  <a:srgbClr val="C00000"/>
                </a:solidFill>
              </a:rPr>
              <a:t>Лајош Кошут </a:t>
            </a:r>
            <a:r>
              <a:rPr dirty="0" lang="en-US" smtClean="0">
                <a:solidFill>
                  <a:srgbClr val="C00000"/>
                </a:solidFill>
              </a:rPr>
              <a:t>(1802-1894) </a:t>
            </a:r>
          </a:p>
          <a:p>
            <a:pPr algn="ctr" indent="0" marL="0"/>
            <a:r>
              <a:rPr dirty="0" lang="en-US" smtClean="0">
                <a:solidFill>
                  <a:srgbClr val="C00000"/>
                </a:solidFill>
              </a:rPr>
              <a:t>политичар, правник, новинар </a:t>
            </a:r>
          </a:p>
          <a:p>
            <a:pPr algn="ctr" indent="0" marL="0"/>
            <a:r>
              <a:rPr dirty="0" lang="en-US" smtClean="0">
                <a:solidFill>
                  <a:srgbClr val="C00000"/>
                </a:solidFill>
              </a:rPr>
              <a:t>– један од вођа револуције 1848.</a:t>
            </a:r>
          </a:p>
        </p:txBody>
      </p:sp>
      <p:sp>
        <p:nvSpPr>
          <p:cNvPr id="438" name="Text Box 438"/>
          <p:cNvSpPr txBox="1">
            <a:spLocks/>
          </p:cNvSpPr>
          <p:nvPr/>
        </p:nvSpPr>
        <p:spPr>
          <a:xfrm>
            <a:off x="0" y="3284537"/>
            <a:ext cx="1819275" cy="1200150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Мишколц -</a:t>
            </a:r>
          </a:p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Ержебетин трг </a:t>
            </a:r>
          </a:p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са статуом</a:t>
            </a:r>
          </a:p>
          <a:p>
            <a:pPr indent="0" marL="0"/>
            <a:r>
              <a:rPr dirty="0" lang="en-US" smtClean="0">
                <a:solidFill>
                  <a:srgbClr val="FFFF00"/>
                </a:solidFill>
              </a:rPr>
              <a:t>Лајоша Кошута</a:t>
            </a:r>
          </a:p>
        </p:txBody>
      </p:sp>
      <p:pic>
        <p:nvPicPr>
          <p:cNvPr id="439" name="Picture 439"/>
          <p:cNvPicPr>
            <a:picLocks noChangeAspect="1"/>
          </p:cNvPicPr>
          <p:nvPr/>
        </p:nvPicPr>
        <p:blipFill>
          <a:blip r:embed="rId5"/>
          <a:srcRect b="15208"/>
          <a:stretch/>
        </p:blipFill>
        <p:spPr>
          <a:xfrm>
            <a:off x="6300787" y="3422650"/>
            <a:ext cx="2843212" cy="34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Text Box 441"/>
          <p:cNvSpPr txBox="1">
            <a:spLocks/>
          </p:cNvSpPr>
          <p:nvPr/>
        </p:nvSpPr>
        <p:spPr>
          <a:xfrm>
            <a:off x="5572125" y="0"/>
            <a:ext cx="29511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accent2"/>
                </a:solidFill>
              </a:rPr>
              <a:t>Мишколц – Пешачка зона</a:t>
            </a:r>
          </a:p>
        </p:txBody>
      </p:sp>
      <p:sp>
        <p:nvSpPr>
          <p:cNvPr id="442" name="Text Box 442"/>
          <p:cNvSpPr txBox="1">
            <a:spLocks/>
          </p:cNvSpPr>
          <p:nvPr/>
        </p:nvSpPr>
        <p:spPr>
          <a:xfrm>
            <a:off x="6548437" y="5780087"/>
            <a:ext cx="2595562" cy="10779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FFFF00"/>
                </a:solidFill>
              </a:rPr>
              <a:t>Шандор Петефи </a:t>
            </a:r>
            <a:r>
              <a:rPr dirty="0" lang="en-US" smtClean="0" sz="1600">
                <a:solidFill>
                  <a:srgbClr val="FFFF00"/>
                </a:solidFill>
              </a:rPr>
              <a:t>или</a:t>
            </a:r>
          </a:p>
          <a:p>
            <a:pPr indent="0" marL="0"/>
            <a:r>
              <a:rPr dirty="0" lang="en-US" smtClean="0" sz="1600">
                <a:solidFill>
                  <a:srgbClr val="FFFF00"/>
                </a:solidFill>
              </a:rPr>
              <a:t>Александар Петровић</a:t>
            </a:r>
          </a:p>
          <a:p>
            <a:pPr indent="0" marL="0"/>
            <a:r>
              <a:rPr dirty="0" lang="en-US" smtClean="0" sz="1600">
                <a:solidFill>
                  <a:srgbClr val="FFFF00"/>
                </a:solidFill>
              </a:rPr>
              <a:t>(1823-1849) – песник и </a:t>
            </a:r>
          </a:p>
          <a:p>
            <a:pPr indent="0" marL="0"/>
            <a:r>
              <a:rPr dirty="0" lang="en-US" smtClean="0" sz="1600">
                <a:solidFill>
                  <a:srgbClr val="FFFF00"/>
                </a:solidFill>
              </a:rPr>
              <a:t>један од вођа револуције</a:t>
            </a:r>
          </a:p>
        </p:txBody>
      </p:sp>
      <p:sp>
        <p:nvSpPr>
          <p:cNvPr id="443" name="Text Box 443"/>
          <p:cNvSpPr txBox="1">
            <a:spLocks/>
          </p:cNvSpPr>
          <p:nvPr/>
        </p:nvSpPr>
        <p:spPr>
          <a:xfrm>
            <a:off x="4357687" y="3643312"/>
            <a:ext cx="1841500" cy="1108075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Трећи велики </a:t>
            </a:r>
          </a:p>
          <a:p>
            <a:pPr indent="0" marL="0"/>
            <a:r>
              <a:rPr dirty="0" lang="en-US" smtClean="0" sz="1600"/>
              <a:t>револуционар </a:t>
            </a:r>
          </a:p>
          <a:p>
            <a:pPr indent="0" marL="0"/>
            <a:r>
              <a:rPr dirty="0" lang="en-US" smtClean="0" sz="1600"/>
              <a:t>је гроф </a:t>
            </a:r>
          </a:p>
          <a:p>
            <a:pPr indent="0" marL="0"/>
            <a:r>
              <a:rPr b="1" dirty="0" lang="en-US" smtClean="0" sz="1600"/>
              <a:t>Иштван Сечењ</a:t>
            </a:r>
            <a:r>
              <a:rPr b="1" dirty="0" lang="en-US" smtClean="0"/>
              <a:t>и</a:t>
            </a:r>
          </a:p>
        </p:txBody>
      </p:sp>
      <p:sp>
        <p:nvSpPr>
          <p:cNvPr id="444" name="Text Box 444"/>
          <p:cNvSpPr txBox="1">
            <a:spLocks/>
          </p:cNvSpPr>
          <p:nvPr/>
        </p:nvSpPr>
        <p:spPr>
          <a:xfrm>
            <a:off x="4140200" y="4941887"/>
            <a:ext cx="2160587" cy="338137"/>
          </a:xfrm>
          <a:prstGeom prst="rect">
            <a:avLst/>
          </a:prstGeom>
          <a:noFill/>
          <a:ln>
            <a:noFill/>
          </a:ln>
        </p:spPr>
        <p:txBody>
          <a:bodyPr numCol="1">
            <a:spAutoFit/>
          </a:bodyPr>
          <a:lstStyle/>
          <a:p>
            <a:pPr indent="0" marL="0"/>
            <a:r>
              <a:rPr b="1" dirty="0" lang="en-US" smtClean="0" sz="1600">
                <a:solidFill>
                  <a:srgbClr val="C00000"/>
                </a:solidFill>
              </a:rPr>
              <a:t>РЕВОЛУЦИЈА 1948.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ext Box 44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46" name="Text Box 446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47" name="Picture 447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9144000" cy="650398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Text Box 449"/>
          <p:cNvSpPr txBox="1">
            <a:spLocks/>
          </p:cNvSpPr>
          <p:nvPr/>
        </p:nvSpPr>
        <p:spPr>
          <a:xfrm>
            <a:off x="3635375" y="6491287"/>
            <a:ext cx="12350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Дебрецин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 Box 450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51" name="Text Box 451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52" name="Picture 452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31750"/>
            <a:ext cx="8820150" cy="6462712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Text Box 454"/>
          <p:cNvSpPr txBox="1">
            <a:spLocks/>
          </p:cNvSpPr>
          <p:nvPr/>
        </p:nvSpPr>
        <p:spPr>
          <a:xfrm>
            <a:off x="2627312" y="6491287"/>
            <a:ext cx="553402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Дебрецин – Протестантска (Калвинистичка) црква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 Box 455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56" name="Picture 45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Text Box 458"/>
          <p:cNvSpPr txBox="1">
            <a:spLocks/>
          </p:cNvSpPr>
          <p:nvPr/>
        </p:nvSpPr>
        <p:spPr>
          <a:xfrm>
            <a:off x="1600200" y="-7937"/>
            <a:ext cx="196850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Хотел Арањбика</a:t>
            </a:r>
          </a:p>
        </p:txBody>
      </p:sp>
      <p:pic>
        <p:nvPicPr>
          <p:cNvPr id="459" name="Picture 45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643437" y="3482975"/>
            <a:ext cx="4500562" cy="337502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Text Box 461"/>
          <p:cNvSpPr txBox="1">
            <a:spLocks/>
          </p:cNvSpPr>
          <p:nvPr/>
        </p:nvSpPr>
        <p:spPr>
          <a:xfrm>
            <a:off x="6372225" y="3573462"/>
            <a:ext cx="11541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Ректорат</a:t>
            </a:r>
          </a:p>
        </p:txBody>
      </p:sp>
      <p:pic>
        <p:nvPicPr>
          <p:cNvPr id="462" name="Picture 462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-180975" y="3617912"/>
            <a:ext cx="4752975" cy="3240087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Text Box 464"/>
          <p:cNvSpPr txBox="1">
            <a:spLocks/>
          </p:cNvSpPr>
          <p:nvPr/>
        </p:nvSpPr>
        <p:spPr>
          <a:xfrm>
            <a:off x="395287" y="3644900"/>
            <a:ext cx="15684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Градска кућа</a:t>
            </a:r>
          </a:p>
        </p:txBody>
      </p:sp>
      <p:pic>
        <p:nvPicPr>
          <p:cNvPr id="465" name="Picture 465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4643437" y="139700"/>
            <a:ext cx="4645025" cy="3094037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Text Box 467"/>
          <p:cNvSpPr txBox="1">
            <a:spLocks/>
          </p:cNvSpPr>
          <p:nvPr/>
        </p:nvSpPr>
        <p:spPr>
          <a:xfrm>
            <a:off x="6856412" y="136525"/>
            <a:ext cx="13779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Позориште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4"/>
          <p:cNvGrpSpPr>
            <a:grpSpLocks noChangeAspect="0" noGrp="1" noMove="0" noSelect="0"/>
          </p:cNvGrpSpPr>
          <p:nvPr/>
        </p:nvGrpSpPr>
        <p:grpSpPr>
          <a:xfrm>
            <a:off x="0" y="1643062"/>
            <a:ext cx="9144000" cy="1511300"/>
            <a:chOff x="0" y="1035"/>
            <a:chExt cx="5760" cy="952"/>
          </a:xfrm>
        </p:grpSpPr>
        <p:sp>
          <p:nvSpPr>
            <p:cNvPr id="45" name="Text Box 45"/>
            <p:cNvSpPr>
              <a:spLocks/>
            </p:cNvSpPr>
            <p:nvPr/>
          </p:nvSpPr>
          <p:spPr>
            <a:xfrm>
              <a:off x="0" y="1035"/>
              <a:ext cx="411" cy="34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Сред. макс. °C</a:t>
              </a:r>
            </a:p>
          </p:txBody>
        </p:sp>
        <p:sp>
          <p:nvSpPr>
            <p:cNvPr id="46" name="Text Box 46"/>
            <p:cNvSpPr>
              <a:spLocks/>
            </p:cNvSpPr>
            <p:nvPr/>
          </p:nvSpPr>
          <p:spPr>
            <a:xfrm>
              <a:off x="411" y="1035"/>
              <a:ext cx="412" cy="342"/>
            </a:xfrm>
            <a:prstGeom prst="rect">
              <a:avLst/>
            </a:prstGeom>
            <a:solidFill>
              <a:srgbClr val="8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1,2</a:t>
              </a:r>
            </a:p>
          </p:txBody>
        </p:sp>
        <p:sp>
          <p:nvSpPr>
            <p:cNvPr id="47" name="Text Box 47"/>
            <p:cNvSpPr>
              <a:spLocks/>
            </p:cNvSpPr>
            <p:nvPr/>
          </p:nvSpPr>
          <p:spPr>
            <a:xfrm>
              <a:off x="823" y="1035"/>
              <a:ext cx="411" cy="342"/>
            </a:xfrm>
            <a:prstGeom prst="rect">
              <a:avLst/>
            </a:prstGeom>
            <a:solidFill>
              <a:srgbClr val="C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4,5</a:t>
              </a:r>
            </a:p>
          </p:txBody>
        </p:sp>
        <p:sp>
          <p:nvSpPr>
            <p:cNvPr id="48" name="Text Box 48"/>
            <p:cNvSpPr>
              <a:spLocks/>
            </p:cNvSpPr>
            <p:nvPr/>
          </p:nvSpPr>
          <p:spPr>
            <a:xfrm>
              <a:off x="1234" y="1035"/>
              <a:ext cx="412" cy="342"/>
            </a:xfrm>
            <a:prstGeom prst="rect">
              <a:avLst/>
            </a:prstGeom>
            <a:solidFill>
              <a:srgbClr val="E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10,2</a:t>
              </a:r>
            </a:p>
          </p:txBody>
        </p:sp>
        <p:sp>
          <p:nvSpPr>
            <p:cNvPr id="49" name="Text Box 49"/>
            <p:cNvSpPr>
              <a:spLocks/>
            </p:cNvSpPr>
            <p:nvPr/>
          </p:nvSpPr>
          <p:spPr>
            <a:xfrm>
              <a:off x="1646" y="1035"/>
              <a:ext cx="411" cy="342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16,3</a:t>
              </a:r>
            </a:p>
          </p:txBody>
        </p:sp>
        <p:sp>
          <p:nvSpPr>
            <p:cNvPr id="50" name="Text Box 50"/>
            <p:cNvSpPr>
              <a:spLocks/>
            </p:cNvSpPr>
            <p:nvPr/>
          </p:nvSpPr>
          <p:spPr>
            <a:xfrm>
              <a:off x="2057" y="1035"/>
              <a:ext cx="412" cy="342"/>
            </a:xfrm>
            <a:prstGeom prst="rect">
              <a:avLst/>
            </a:prstGeom>
            <a:solidFill>
              <a:srgbClr val="FFD02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21,4</a:t>
              </a:r>
            </a:p>
          </p:txBody>
        </p:sp>
        <p:sp>
          <p:nvSpPr>
            <p:cNvPr id="51" name="Text Box 51"/>
            <p:cNvSpPr>
              <a:spLocks/>
            </p:cNvSpPr>
            <p:nvPr/>
          </p:nvSpPr>
          <p:spPr>
            <a:xfrm>
              <a:off x="2469" y="1035"/>
              <a:ext cx="411" cy="34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24,4</a:t>
              </a:r>
            </a:p>
          </p:txBody>
        </p:sp>
        <p:sp>
          <p:nvSpPr>
            <p:cNvPr id="52" name="Text Box 52"/>
            <p:cNvSpPr>
              <a:spLocks/>
            </p:cNvSpPr>
            <p:nvPr/>
          </p:nvSpPr>
          <p:spPr>
            <a:xfrm>
              <a:off x="2880" y="1035"/>
              <a:ext cx="411" cy="342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26,5</a:t>
              </a:r>
            </a:p>
          </p:txBody>
        </p:sp>
        <p:sp>
          <p:nvSpPr>
            <p:cNvPr id="53" name="Text Box 53"/>
            <p:cNvSpPr>
              <a:spLocks/>
            </p:cNvSpPr>
            <p:nvPr/>
          </p:nvSpPr>
          <p:spPr>
            <a:xfrm>
              <a:off x="3291" y="1035"/>
              <a:ext cx="412" cy="342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26,0</a:t>
              </a:r>
            </a:p>
          </p:txBody>
        </p:sp>
        <p:sp>
          <p:nvSpPr>
            <p:cNvPr id="54" name="Text Box 54"/>
            <p:cNvSpPr>
              <a:spLocks/>
            </p:cNvSpPr>
            <p:nvPr/>
          </p:nvSpPr>
          <p:spPr>
            <a:xfrm>
              <a:off x="3703" y="1035"/>
              <a:ext cx="411" cy="342"/>
            </a:xfrm>
            <a:prstGeom prst="rect">
              <a:avLst/>
            </a:prstGeom>
            <a:solidFill>
              <a:srgbClr val="FFD02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22,1</a:t>
              </a:r>
            </a:p>
          </p:txBody>
        </p:sp>
        <p:sp>
          <p:nvSpPr>
            <p:cNvPr id="55" name="Text Box 55"/>
            <p:cNvSpPr>
              <a:spLocks/>
            </p:cNvSpPr>
            <p:nvPr/>
          </p:nvSpPr>
          <p:spPr>
            <a:xfrm>
              <a:off x="4114" y="1035"/>
              <a:ext cx="412" cy="342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16,1</a:t>
              </a:r>
            </a:p>
          </p:txBody>
        </p:sp>
        <p:sp>
          <p:nvSpPr>
            <p:cNvPr id="56" name="Text Box 56"/>
            <p:cNvSpPr>
              <a:spLocks/>
            </p:cNvSpPr>
            <p:nvPr/>
          </p:nvSpPr>
          <p:spPr>
            <a:xfrm>
              <a:off x="4526" y="1035"/>
              <a:ext cx="411" cy="342"/>
            </a:xfrm>
            <a:prstGeom prst="rect">
              <a:avLst/>
            </a:prstGeom>
            <a:solidFill>
              <a:srgbClr val="E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8,1</a:t>
              </a:r>
            </a:p>
          </p:txBody>
        </p:sp>
        <p:sp>
          <p:nvSpPr>
            <p:cNvPr id="57" name="Text Box 57"/>
            <p:cNvSpPr>
              <a:spLocks/>
            </p:cNvSpPr>
            <p:nvPr/>
          </p:nvSpPr>
          <p:spPr>
            <a:xfrm>
              <a:off x="4937" y="1035"/>
              <a:ext cx="412" cy="342"/>
            </a:xfrm>
            <a:prstGeom prst="rect">
              <a:avLst/>
            </a:prstGeom>
            <a:solidFill>
              <a:srgbClr val="A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3,1</a:t>
              </a:r>
            </a:p>
          </p:txBody>
        </p:sp>
        <p:sp>
          <p:nvSpPr>
            <p:cNvPr id="58" name="Text Box 58"/>
            <p:cNvSpPr>
              <a:spLocks/>
            </p:cNvSpPr>
            <p:nvPr/>
          </p:nvSpPr>
          <p:spPr>
            <a:xfrm>
              <a:off x="5349" y="1035"/>
              <a:ext cx="411" cy="342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15,0</a:t>
              </a:r>
            </a:p>
          </p:txBody>
        </p:sp>
        <p:sp>
          <p:nvSpPr>
            <p:cNvPr id="59" name="Text Box 59"/>
            <p:cNvSpPr>
              <a:spLocks/>
            </p:cNvSpPr>
            <p:nvPr/>
          </p:nvSpPr>
          <p:spPr>
            <a:xfrm>
              <a:off x="0" y="1377"/>
              <a:ext cx="411" cy="27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Прос. темп. °C</a:t>
              </a:r>
            </a:p>
          </p:txBody>
        </p:sp>
        <p:sp>
          <p:nvSpPr>
            <p:cNvPr id="60" name="Text Box 60"/>
            <p:cNvSpPr>
              <a:spLocks/>
            </p:cNvSpPr>
            <p:nvPr/>
          </p:nvSpPr>
          <p:spPr>
            <a:xfrm>
              <a:off x="411" y="1377"/>
              <a:ext cx="412" cy="270"/>
            </a:xfrm>
            <a:prstGeom prst="rect">
              <a:avLst/>
            </a:prstGeom>
            <a:solidFill>
              <a:srgbClr val="8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−1,1</a:t>
              </a:r>
            </a:p>
          </p:txBody>
        </p:sp>
        <p:sp>
          <p:nvSpPr>
            <p:cNvPr id="61" name="Text Box 61"/>
            <p:cNvSpPr>
              <a:spLocks/>
            </p:cNvSpPr>
            <p:nvPr/>
          </p:nvSpPr>
          <p:spPr>
            <a:xfrm>
              <a:off x="823" y="1377"/>
              <a:ext cx="411" cy="270"/>
            </a:xfrm>
            <a:prstGeom prst="rect">
              <a:avLst/>
            </a:prstGeom>
            <a:solidFill>
              <a:srgbClr val="8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1,0</a:t>
              </a:r>
            </a:p>
          </p:txBody>
        </p:sp>
        <p:sp>
          <p:nvSpPr>
            <p:cNvPr id="62" name="Text Box 62"/>
            <p:cNvSpPr>
              <a:spLocks/>
            </p:cNvSpPr>
            <p:nvPr/>
          </p:nvSpPr>
          <p:spPr>
            <a:xfrm>
              <a:off x="1234" y="1377"/>
              <a:ext cx="412" cy="270"/>
            </a:xfrm>
            <a:prstGeom prst="rect">
              <a:avLst/>
            </a:prstGeom>
            <a:solidFill>
              <a:srgbClr val="C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5,8</a:t>
              </a:r>
            </a:p>
          </p:txBody>
        </p:sp>
        <p:sp>
          <p:nvSpPr>
            <p:cNvPr id="63" name="Text Box 63"/>
            <p:cNvSpPr>
              <a:spLocks/>
            </p:cNvSpPr>
            <p:nvPr/>
          </p:nvSpPr>
          <p:spPr>
            <a:xfrm>
              <a:off x="1646" y="1377"/>
              <a:ext cx="411" cy="270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11,8</a:t>
              </a:r>
            </a:p>
          </p:txBody>
        </p:sp>
        <p:sp>
          <p:nvSpPr>
            <p:cNvPr id="64" name="Text Box 64"/>
            <p:cNvSpPr>
              <a:spLocks/>
            </p:cNvSpPr>
            <p:nvPr/>
          </p:nvSpPr>
          <p:spPr>
            <a:xfrm>
              <a:off x="2057" y="1377"/>
              <a:ext cx="412" cy="270"/>
            </a:xfrm>
            <a:prstGeom prst="rect">
              <a:avLst/>
            </a:prstGeom>
            <a:solidFill>
              <a:srgbClr val="FFE04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16,8</a:t>
              </a:r>
            </a:p>
          </p:txBody>
        </p:sp>
        <p:sp>
          <p:nvSpPr>
            <p:cNvPr id="65" name="Text Box 65"/>
            <p:cNvSpPr>
              <a:spLocks/>
            </p:cNvSpPr>
            <p:nvPr/>
          </p:nvSpPr>
          <p:spPr>
            <a:xfrm>
              <a:off x="2469" y="1377"/>
              <a:ext cx="411" cy="270"/>
            </a:xfrm>
            <a:prstGeom prst="rect">
              <a:avLst/>
            </a:prstGeom>
            <a:solidFill>
              <a:srgbClr val="FFD02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20,2</a:t>
              </a:r>
            </a:p>
          </p:txBody>
        </p:sp>
        <p:sp>
          <p:nvSpPr>
            <p:cNvPr id="66" name="Text Box 66"/>
            <p:cNvSpPr>
              <a:spLocks/>
            </p:cNvSpPr>
            <p:nvPr/>
          </p:nvSpPr>
          <p:spPr>
            <a:xfrm>
              <a:off x="2880" y="1377"/>
              <a:ext cx="411" cy="270"/>
            </a:xfrm>
            <a:prstGeom prst="rect">
              <a:avLst/>
            </a:prstGeom>
            <a:solidFill>
              <a:srgbClr val="FFD02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22,2</a:t>
              </a:r>
            </a:p>
          </p:txBody>
        </p:sp>
        <p:sp>
          <p:nvSpPr>
            <p:cNvPr id="67" name="Text Box 67"/>
            <p:cNvSpPr>
              <a:spLocks/>
            </p:cNvSpPr>
            <p:nvPr/>
          </p:nvSpPr>
          <p:spPr>
            <a:xfrm>
              <a:off x="3291" y="1377"/>
              <a:ext cx="412" cy="270"/>
            </a:xfrm>
            <a:prstGeom prst="rect">
              <a:avLst/>
            </a:prstGeom>
            <a:solidFill>
              <a:srgbClr val="FFD02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21,4</a:t>
              </a:r>
            </a:p>
          </p:txBody>
        </p:sp>
        <p:sp>
          <p:nvSpPr>
            <p:cNvPr id="68" name="Text Box 68"/>
            <p:cNvSpPr>
              <a:spLocks/>
            </p:cNvSpPr>
            <p:nvPr/>
          </p:nvSpPr>
          <p:spPr>
            <a:xfrm>
              <a:off x="3703" y="1377"/>
              <a:ext cx="411" cy="270"/>
            </a:xfrm>
            <a:prstGeom prst="rect">
              <a:avLst/>
            </a:prstGeom>
            <a:solidFill>
              <a:srgbClr val="FFE04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17,4</a:t>
              </a:r>
            </a:p>
          </p:txBody>
        </p:sp>
        <p:sp>
          <p:nvSpPr>
            <p:cNvPr id="69" name="Text Box 69"/>
            <p:cNvSpPr>
              <a:spLocks/>
            </p:cNvSpPr>
            <p:nvPr/>
          </p:nvSpPr>
          <p:spPr>
            <a:xfrm>
              <a:off x="4114" y="1377"/>
              <a:ext cx="412" cy="270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11,3</a:t>
              </a:r>
            </a:p>
          </p:txBody>
        </p:sp>
        <p:sp>
          <p:nvSpPr>
            <p:cNvPr id="70" name="Text Box 70"/>
            <p:cNvSpPr>
              <a:spLocks/>
            </p:cNvSpPr>
            <p:nvPr/>
          </p:nvSpPr>
          <p:spPr>
            <a:xfrm>
              <a:off x="4526" y="1377"/>
              <a:ext cx="411" cy="270"/>
            </a:xfrm>
            <a:prstGeom prst="rect">
              <a:avLst/>
            </a:prstGeom>
            <a:solidFill>
              <a:srgbClr val="C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5,8</a:t>
              </a:r>
            </a:p>
          </p:txBody>
        </p:sp>
        <p:sp>
          <p:nvSpPr>
            <p:cNvPr id="71" name="Text Box 71"/>
            <p:cNvSpPr>
              <a:spLocks/>
            </p:cNvSpPr>
            <p:nvPr/>
          </p:nvSpPr>
          <p:spPr>
            <a:xfrm>
              <a:off x="4937" y="1377"/>
              <a:ext cx="412" cy="270"/>
            </a:xfrm>
            <a:prstGeom prst="rect">
              <a:avLst/>
            </a:prstGeom>
            <a:solidFill>
              <a:srgbClr val="A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1,5</a:t>
              </a:r>
            </a:p>
          </p:txBody>
        </p:sp>
        <p:sp>
          <p:nvSpPr>
            <p:cNvPr id="72" name="Text Box 72"/>
            <p:cNvSpPr>
              <a:spLocks/>
            </p:cNvSpPr>
            <p:nvPr/>
          </p:nvSpPr>
          <p:spPr>
            <a:xfrm>
              <a:off x="5349" y="1377"/>
              <a:ext cx="411" cy="270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11,2</a:t>
              </a:r>
            </a:p>
          </p:txBody>
        </p:sp>
        <p:sp>
          <p:nvSpPr>
            <p:cNvPr id="73" name="Text Box 73"/>
            <p:cNvSpPr>
              <a:spLocks/>
            </p:cNvSpPr>
            <p:nvPr/>
          </p:nvSpPr>
          <p:spPr>
            <a:xfrm>
              <a:off x="0" y="1647"/>
              <a:ext cx="411" cy="34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Сред. мин. °C</a:t>
              </a:r>
            </a:p>
          </p:txBody>
        </p:sp>
        <p:sp>
          <p:nvSpPr>
            <p:cNvPr id="74" name="Text Box 74"/>
            <p:cNvSpPr>
              <a:spLocks/>
            </p:cNvSpPr>
            <p:nvPr/>
          </p:nvSpPr>
          <p:spPr>
            <a:xfrm>
              <a:off x="411" y="1647"/>
              <a:ext cx="412" cy="340"/>
            </a:xfrm>
            <a:prstGeom prst="rect">
              <a:avLst/>
            </a:prstGeom>
            <a:solidFill>
              <a:srgbClr val="80FFA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−4,0</a:t>
              </a:r>
            </a:p>
          </p:txBody>
        </p:sp>
        <p:sp>
          <p:nvSpPr>
            <p:cNvPr id="75" name="Text Box 75"/>
            <p:cNvSpPr>
              <a:spLocks/>
            </p:cNvSpPr>
            <p:nvPr/>
          </p:nvSpPr>
          <p:spPr>
            <a:xfrm>
              <a:off x="823" y="1647"/>
              <a:ext cx="411" cy="340"/>
            </a:xfrm>
            <a:prstGeom prst="rect">
              <a:avLst/>
            </a:prstGeom>
            <a:solidFill>
              <a:srgbClr val="80FFA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−1,7</a:t>
              </a:r>
            </a:p>
          </p:txBody>
        </p:sp>
        <p:sp>
          <p:nvSpPr>
            <p:cNvPr id="76" name="Text Box 76"/>
            <p:cNvSpPr>
              <a:spLocks/>
            </p:cNvSpPr>
            <p:nvPr/>
          </p:nvSpPr>
          <p:spPr>
            <a:xfrm>
              <a:off x="1234" y="1647"/>
              <a:ext cx="412" cy="340"/>
            </a:xfrm>
            <a:prstGeom prst="rect">
              <a:avLst/>
            </a:prstGeom>
            <a:solidFill>
              <a:srgbClr val="A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1,7</a:t>
              </a:r>
            </a:p>
          </p:txBody>
        </p:sp>
        <p:sp>
          <p:nvSpPr>
            <p:cNvPr id="77" name="Text Box 77"/>
            <p:cNvSpPr>
              <a:spLocks/>
            </p:cNvSpPr>
            <p:nvPr/>
          </p:nvSpPr>
          <p:spPr>
            <a:xfrm>
              <a:off x="1646" y="1647"/>
              <a:ext cx="411" cy="340"/>
            </a:xfrm>
            <a:prstGeom prst="rect">
              <a:avLst/>
            </a:prstGeom>
            <a:solidFill>
              <a:srgbClr val="C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6,3</a:t>
              </a:r>
            </a:p>
          </p:txBody>
        </p:sp>
        <p:sp>
          <p:nvSpPr>
            <p:cNvPr id="78" name="Text Box 78"/>
            <p:cNvSpPr>
              <a:spLocks/>
            </p:cNvSpPr>
            <p:nvPr/>
          </p:nvSpPr>
          <p:spPr>
            <a:xfrm>
              <a:off x="2057" y="1647"/>
              <a:ext cx="412" cy="340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10,8</a:t>
              </a:r>
            </a:p>
          </p:txBody>
        </p:sp>
        <p:sp>
          <p:nvSpPr>
            <p:cNvPr id="79" name="Text Box 79"/>
            <p:cNvSpPr>
              <a:spLocks/>
            </p:cNvSpPr>
            <p:nvPr/>
          </p:nvSpPr>
          <p:spPr>
            <a:xfrm>
              <a:off x="2469" y="1647"/>
              <a:ext cx="411" cy="340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13,9</a:t>
              </a:r>
            </a:p>
          </p:txBody>
        </p:sp>
        <p:sp>
          <p:nvSpPr>
            <p:cNvPr id="80" name="Text Box 80"/>
            <p:cNvSpPr>
              <a:spLocks/>
            </p:cNvSpPr>
            <p:nvPr/>
          </p:nvSpPr>
          <p:spPr>
            <a:xfrm>
              <a:off x="2880" y="1647"/>
              <a:ext cx="411" cy="340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15,4</a:t>
              </a:r>
            </a:p>
          </p:txBody>
        </p:sp>
        <p:sp>
          <p:nvSpPr>
            <p:cNvPr id="81" name="Text Box 81"/>
            <p:cNvSpPr>
              <a:spLocks/>
            </p:cNvSpPr>
            <p:nvPr/>
          </p:nvSpPr>
          <p:spPr>
            <a:xfrm>
              <a:off x="3291" y="1647"/>
              <a:ext cx="412" cy="340"/>
            </a:xfrm>
            <a:prstGeom prst="rect">
              <a:avLst/>
            </a:prstGeom>
            <a:solidFill>
              <a:srgbClr val="FFF06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14,9</a:t>
              </a:r>
            </a:p>
          </p:txBody>
        </p:sp>
        <p:sp>
          <p:nvSpPr>
            <p:cNvPr id="82" name="Text Box 82"/>
            <p:cNvSpPr>
              <a:spLocks/>
            </p:cNvSpPr>
            <p:nvPr/>
          </p:nvSpPr>
          <p:spPr>
            <a:xfrm>
              <a:off x="3703" y="1647"/>
              <a:ext cx="411" cy="340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11,5</a:t>
              </a:r>
            </a:p>
          </p:txBody>
        </p:sp>
        <p:sp>
          <p:nvSpPr>
            <p:cNvPr id="83" name="Text Box 83"/>
            <p:cNvSpPr>
              <a:spLocks/>
            </p:cNvSpPr>
            <p:nvPr/>
          </p:nvSpPr>
          <p:spPr>
            <a:xfrm>
              <a:off x="4114" y="1647"/>
              <a:ext cx="412" cy="340"/>
            </a:xfrm>
            <a:prstGeom prst="rect">
              <a:avLst/>
            </a:prstGeom>
            <a:solidFill>
              <a:srgbClr val="C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6,7</a:t>
              </a:r>
            </a:p>
          </p:txBody>
        </p:sp>
        <p:sp>
          <p:nvSpPr>
            <p:cNvPr id="84" name="Text Box 84"/>
            <p:cNvSpPr>
              <a:spLocks/>
            </p:cNvSpPr>
            <p:nvPr/>
          </p:nvSpPr>
          <p:spPr>
            <a:xfrm>
              <a:off x="4526" y="1647"/>
              <a:ext cx="411" cy="340"/>
            </a:xfrm>
            <a:prstGeom prst="rect">
              <a:avLst/>
            </a:prstGeom>
            <a:solidFill>
              <a:srgbClr val="A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2,1</a:t>
              </a:r>
            </a:p>
          </p:txBody>
        </p:sp>
        <p:sp>
          <p:nvSpPr>
            <p:cNvPr id="85" name="Text Box 85"/>
            <p:cNvSpPr>
              <a:spLocks/>
            </p:cNvSpPr>
            <p:nvPr/>
          </p:nvSpPr>
          <p:spPr>
            <a:xfrm>
              <a:off x="4937" y="1647"/>
              <a:ext cx="412" cy="340"/>
            </a:xfrm>
            <a:prstGeom prst="rect">
              <a:avLst/>
            </a:prstGeom>
            <a:solidFill>
              <a:srgbClr val="80FFA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−1,8</a:t>
              </a:r>
            </a:p>
          </p:txBody>
        </p:sp>
        <p:sp>
          <p:nvSpPr>
            <p:cNvPr id="86" name="Text Box 86"/>
            <p:cNvSpPr>
              <a:spLocks/>
            </p:cNvSpPr>
            <p:nvPr/>
          </p:nvSpPr>
          <p:spPr>
            <a:xfrm>
              <a:off x="5349" y="1647"/>
              <a:ext cx="411" cy="340"/>
            </a:xfrm>
            <a:prstGeom prst="rect">
              <a:avLst/>
            </a:prstGeom>
            <a:solidFill>
              <a:srgbClr val="C0FF80"/>
            </a:solidFill>
            <a:ln>
              <a:noFill/>
            </a:ln>
          </p:spPr>
          <p:txBody>
            <a:bodyPr anchor="ctr" bIns="15712" lIns="31430" numCol="1" rIns="31430" tIns="15712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6,3</a:t>
              </a:r>
            </a:p>
          </p:txBody>
        </p:sp>
      </p:grpSp>
      <p:grpSp>
        <p:nvGrpSpPr>
          <p:cNvPr id="87" name="Group 87"/>
          <p:cNvGrpSpPr>
            <a:grpSpLocks noChangeAspect="0" noGrp="1" noMove="0" noSelect="0"/>
          </p:cNvGrpSpPr>
          <p:nvPr/>
        </p:nvGrpSpPr>
        <p:grpSpPr>
          <a:xfrm>
            <a:off x="0" y="3214687"/>
            <a:ext cx="9144000" cy="565150"/>
            <a:chOff x="0" y="2025"/>
            <a:chExt cx="5760" cy="356"/>
          </a:xfrm>
        </p:grpSpPr>
        <p:sp>
          <p:nvSpPr>
            <p:cNvPr id="88" name="Text Box 88"/>
            <p:cNvSpPr>
              <a:spLocks/>
            </p:cNvSpPr>
            <p:nvPr/>
          </p:nvSpPr>
          <p:spPr>
            <a:xfrm>
              <a:off x="0" y="2025"/>
              <a:ext cx="411" cy="356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Пад. </a:t>
              </a:r>
            </a:p>
            <a:p>
              <a:pPr indent="0" marL="0"/>
              <a:r>
                <a:rPr dirty="0" lang="en-US" smtClean="0" sz="1200">
                  <a:latin charset="0" pitchFamily="34" typeface="Calibri"/>
                </a:rPr>
                <a:t>mm</a:t>
              </a:r>
            </a:p>
          </p:txBody>
        </p:sp>
        <p:sp>
          <p:nvSpPr>
            <p:cNvPr id="89" name="Text Box 89"/>
            <p:cNvSpPr>
              <a:spLocks/>
            </p:cNvSpPr>
            <p:nvPr/>
          </p:nvSpPr>
          <p:spPr>
            <a:xfrm>
              <a:off x="411" y="2025"/>
              <a:ext cx="412" cy="356"/>
            </a:xfrm>
            <a:prstGeom prst="rect">
              <a:avLst/>
            </a:prstGeom>
            <a:solidFill>
              <a:srgbClr val="C0FF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32</a:t>
              </a:r>
            </a:p>
          </p:txBody>
        </p:sp>
        <p:sp>
          <p:nvSpPr>
            <p:cNvPr id="90" name="Text Box 90"/>
            <p:cNvSpPr>
              <a:spLocks/>
            </p:cNvSpPr>
            <p:nvPr/>
          </p:nvSpPr>
          <p:spPr>
            <a:xfrm>
              <a:off x="823" y="2025"/>
              <a:ext cx="411" cy="356"/>
            </a:xfrm>
            <a:prstGeom prst="rect">
              <a:avLst/>
            </a:prstGeom>
            <a:solidFill>
              <a:srgbClr val="C0FF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31</a:t>
              </a:r>
            </a:p>
          </p:txBody>
        </p:sp>
        <p:sp>
          <p:nvSpPr>
            <p:cNvPr id="91" name="Text Box 91"/>
            <p:cNvSpPr>
              <a:spLocks/>
            </p:cNvSpPr>
            <p:nvPr/>
          </p:nvSpPr>
          <p:spPr>
            <a:xfrm>
              <a:off x="1234" y="2025"/>
              <a:ext cx="412" cy="356"/>
            </a:xfrm>
            <a:prstGeom prst="rect">
              <a:avLst/>
            </a:prstGeom>
            <a:solidFill>
              <a:srgbClr val="D0FF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29</a:t>
              </a:r>
            </a:p>
          </p:txBody>
        </p:sp>
        <p:sp>
          <p:nvSpPr>
            <p:cNvPr id="92" name="Text Box 92"/>
            <p:cNvSpPr>
              <a:spLocks/>
            </p:cNvSpPr>
            <p:nvPr/>
          </p:nvSpPr>
          <p:spPr>
            <a:xfrm>
              <a:off x="1646" y="2025"/>
              <a:ext cx="411" cy="356"/>
            </a:xfrm>
            <a:prstGeom prst="rect">
              <a:avLst/>
            </a:prstGeom>
            <a:solidFill>
              <a:srgbClr val="C0FF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38</a:t>
              </a:r>
            </a:p>
          </p:txBody>
        </p:sp>
        <p:sp>
          <p:nvSpPr>
            <p:cNvPr id="93" name="Text Box 93"/>
            <p:cNvSpPr>
              <a:spLocks/>
            </p:cNvSpPr>
            <p:nvPr/>
          </p:nvSpPr>
          <p:spPr>
            <a:xfrm>
              <a:off x="2057" y="2025"/>
              <a:ext cx="412" cy="356"/>
            </a:xfrm>
            <a:prstGeom prst="rect">
              <a:avLst/>
            </a:prstGeom>
            <a:solidFill>
              <a:srgbClr val="A0E0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55</a:t>
              </a:r>
            </a:p>
          </p:txBody>
        </p:sp>
        <p:sp>
          <p:nvSpPr>
            <p:cNvPr id="94" name="Text Box 94"/>
            <p:cNvSpPr>
              <a:spLocks/>
            </p:cNvSpPr>
            <p:nvPr/>
          </p:nvSpPr>
          <p:spPr>
            <a:xfrm>
              <a:off x="2469" y="2025"/>
              <a:ext cx="411" cy="356"/>
            </a:xfrm>
            <a:prstGeom prst="rect">
              <a:avLst/>
            </a:prstGeom>
            <a:solidFill>
              <a:srgbClr val="90D0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63</a:t>
              </a:r>
            </a:p>
          </p:txBody>
        </p:sp>
        <p:sp>
          <p:nvSpPr>
            <p:cNvPr id="95" name="Text Box 95"/>
            <p:cNvSpPr>
              <a:spLocks/>
            </p:cNvSpPr>
            <p:nvPr/>
          </p:nvSpPr>
          <p:spPr>
            <a:xfrm>
              <a:off x="2880" y="2025"/>
              <a:ext cx="411" cy="356"/>
            </a:xfrm>
            <a:prstGeom prst="rect">
              <a:avLst/>
            </a:prstGeom>
            <a:solidFill>
              <a:srgbClr val="A0E0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52</a:t>
              </a:r>
            </a:p>
          </p:txBody>
        </p:sp>
        <p:sp>
          <p:nvSpPr>
            <p:cNvPr id="96" name="Text Box 96"/>
            <p:cNvSpPr>
              <a:spLocks/>
            </p:cNvSpPr>
            <p:nvPr/>
          </p:nvSpPr>
          <p:spPr>
            <a:xfrm>
              <a:off x="3291" y="2025"/>
              <a:ext cx="412" cy="356"/>
            </a:xfrm>
            <a:prstGeom prst="rect">
              <a:avLst/>
            </a:prstGeom>
            <a:solidFill>
              <a:srgbClr val="A0E0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51</a:t>
              </a:r>
            </a:p>
          </p:txBody>
        </p:sp>
        <p:sp>
          <p:nvSpPr>
            <p:cNvPr id="97" name="Text Box 97"/>
            <p:cNvSpPr>
              <a:spLocks/>
            </p:cNvSpPr>
            <p:nvPr/>
          </p:nvSpPr>
          <p:spPr>
            <a:xfrm>
              <a:off x="3703" y="2025"/>
              <a:ext cx="411" cy="356"/>
            </a:xfrm>
            <a:prstGeom prst="rect">
              <a:avLst/>
            </a:prstGeom>
            <a:solidFill>
              <a:srgbClr val="B0F0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40</a:t>
              </a:r>
            </a:p>
          </p:txBody>
        </p:sp>
        <p:sp>
          <p:nvSpPr>
            <p:cNvPr id="98" name="Text Box 98"/>
            <p:cNvSpPr>
              <a:spLocks/>
            </p:cNvSpPr>
            <p:nvPr/>
          </p:nvSpPr>
          <p:spPr>
            <a:xfrm>
              <a:off x="4114" y="2025"/>
              <a:ext cx="412" cy="356"/>
            </a:xfrm>
            <a:prstGeom prst="rect">
              <a:avLst/>
            </a:prstGeom>
            <a:solidFill>
              <a:srgbClr val="C0FF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33</a:t>
              </a:r>
            </a:p>
          </p:txBody>
        </p:sp>
        <p:sp>
          <p:nvSpPr>
            <p:cNvPr id="99" name="Text Box 99"/>
            <p:cNvSpPr>
              <a:spLocks/>
            </p:cNvSpPr>
            <p:nvPr/>
          </p:nvSpPr>
          <p:spPr>
            <a:xfrm>
              <a:off x="4526" y="2025"/>
              <a:ext cx="411" cy="356"/>
            </a:xfrm>
            <a:prstGeom prst="rect">
              <a:avLst/>
            </a:prstGeom>
            <a:solidFill>
              <a:srgbClr val="A0E0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52</a:t>
              </a:r>
            </a:p>
          </p:txBody>
        </p:sp>
        <p:sp>
          <p:nvSpPr>
            <p:cNvPr id="100" name="Text Box 100"/>
            <p:cNvSpPr>
              <a:spLocks/>
            </p:cNvSpPr>
            <p:nvPr/>
          </p:nvSpPr>
          <p:spPr>
            <a:xfrm>
              <a:off x="4937" y="2025"/>
              <a:ext cx="412" cy="356"/>
            </a:xfrm>
            <a:prstGeom prst="rect">
              <a:avLst/>
            </a:prstGeom>
            <a:solidFill>
              <a:srgbClr val="B0F0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40</a:t>
              </a:r>
            </a:p>
          </p:txBody>
        </p:sp>
        <p:sp>
          <p:nvSpPr>
            <p:cNvPr id="101" name="Text Box 101"/>
            <p:cNvSpPr>
              <a:spLocks/>
            </p:cNvSpPr>
            <p:nvPr/>
          </p:nvSpPr>
          <p:spPr>
            <a:xfrm>
              <a:off x="5349" y="2025"/>
              <a:ext cx="411" cy="356"/>
            </a:xfrm>
            <a:prstGeom prst="rect">
              <a:avLst/>
            </a:prstGeom>
            <a:solidFill>
              <a:srgbClr val="A0B4FF"/>
            </a:solidFill>
            <a:ln>
              <a:noFill/>
            </a:ln>
          </p:spPr>
          <p:txBody>
            <a:bodyPr anchor="ctr" bIns="35021" lIns="70069" numCol="1" rIns="70069" tIns="35021"/>
            <a:lstStyle/>
            <a:p>
              <a:pPr algn="ctr" indent="0" marL="0"/>
              <a:r>
                <a:rPr dirty="0" lang="en-US" smtClean="0" sz="2000">
                  <a:solidFill>
                    <a:srgbClr val="000000"/>
                  </a:solidFill>
                  <a:latin charset="0" pitchFamily="34" typeface="Calibri"/>
                </a:rPr>
                <a:t>516</a:t>
              </a:r>
            </a:p>
          </p:txBody>
        </p:sp>
      </p:grpSp>
      <p:sp>
        <p:nvSpPr>
          <p:cNvPr id="102" name="Text Box 102"/>
          <p:cNvSpPr txBox="1">
            <a:spLocks/>
          </p:cNvSpPr>
          <p:nvPr/>
        </p:nvSpPr>
        <p:spPr>
          <a:xfrm>
            <a:off x="3714750" y="428625"/>
            <a:ext cx="1531937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Будимпешта</a:t>
            </a:r>
          </a:p>
        </p:txBody>
      </p:sp>
      <p:grpSp>
        <p:nvGrpSpPr>
          <p:cNvPr id="103" name="Group 103"/>
          <p:cNvGrpSpPr>
            <a:grpSpLocks noChangeAspect="0" noGrp="1" noMove="0" noSelect="0"/>
          </p:cNvGrpSpPr>
          <p:nvPr/>
        </p:nvGrpSpPr>
        <p:grpSpPr>
          <a:xfrm>
            <a:off x="0" y="1285875"/>
            <a:ext cx="9144000" cy="274637"/>
            <a:chOff x="0" y="810"/>
            <a:chExt cx="5760" cy="173"/>
          </a:xfrm>
        </p:grpSpPr>
        <p:sp>
          <p:nvSpPr>
            <p:cNvPr id="104" name="Text Box 104"/>
            <p:cNvSpPr>
              <a:spLocks/>
            </p:cNvSpPr>
            <p:nvPr/>
          </p:nvSpPr>
          <p:spPr>
            <a:xfrm>
              <a:off x="0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endParaRPr/>
            </a:p>
          </p:txBody>
        </p:sp>
        <p:sp>
          <p:nvSpPr>
            <p:cNvPr id="105" name="Text Box 105"/>
            <p:cNvSpPr>
              <a:spLocks/>
            </p:cNvSpPr>
            <p:nvPr/>
          </p:nvSpPr>
          <p:spPr>
            <a:xfrm>
              <a:off x="405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Јан</a:t>
              </a:r>
            </a:p>
          </p:txBody>
        </p:sp>
        <p:sp>
          <p:nvSpPr>
            <p:cNvPr id="106" name="Text Box 106"/>
            <p:cNvSpPr>
              <a:spLocks/>
            </p:cNvSpPr>
            <p:nvPr/>
          </p:nvSpPr>
          <p:spPr>
            <a:xfrm>
              <a:off x="810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Феб</a:t>
              </a:r>
            </a:p>
          </p:txBody>
        </p:sp>
        <p:sp>
          <p:nvSpPr>
            <p:cNvPr id="107" name="Text Box 107"/>
            <p:cNvSpPr>
              <a:spLocks/>
            </p:cNvSpPr>
            <p:nvPr/>
          </p:nvSpPr>
          <p:spPr>
            <a:xfrm>
              <a:off x="1215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Мар</a:t>
              </a:r>
            </a:p>
          </p:txBody>
        </p:sp>
        <p:sp>
          <p:nvSpPr>
            <p:cNvPr id="108" name="Text Box 108"/>
            <p:cNvSpPr>
              <a:spLocks/>
            </p:cNvSpPr>
            <p:nvPr/>
          </p:nvSpPr>
          <p:spPr>
            <a:xfrm>
              <a:off x="1620" y="810"/>
              <a:ext cx="450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Апр</a:t>
              </a:r>
            </a:p>
          </p:txBody>
        </p:sp>
        <p:sp>
          <p:nvSpPr>
            <p:cNvPr id="109" name="Text Box 109"/>
            <p:cNvSpPr>
              <a:spLocks/>
            </p:cNvSpPr>
            <p:nvPr/>
          </p:nvSpPr>
          <p:spPr>
            <a:xfrm>
              <a:off x="2070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Мај</a:t>
              </a:r>
            </a:p>
          </p:txBody>
        </p:sp>
        <p:sp>
          <p:nvSpPr>
            <p:cNvPr id="110" name="Text Box 110"/>
            <p:cNvSpPr>
              <a:spLocks/>
            </p:cNvSpPr>
            <p:nvPr/>
          </p:nvSpPr>
          <p:spPr>
            <a:xfrm>
              <a:off x="2475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Јун</a:t>
              </a:r>
            </a:p>
          </p:txBody>
        </p:sp>
        <p:sp>
          <p:nvSpPr>
            <p:cNvPr id="111" name="Text Box 111"/>
            <p:cNvSpPr>
              <a:spLocks/>
            </p:cNvSpPr>
            <p:nvPr/>
          </p:nvSpPr>
          <p:spPr>
            <a:xfrm>
              <a:off x="2880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Јул</a:t>
              </a:r>
            </a:p>
          </p:txBody>
        </p:sp>
        <p:sp>
          <p:nvSpPr>
            <p:cNvPr id="112" name="Text Box 112"/>
            <p:cNvSpPr>
              <a:spLocks/>
            </p:cNvSpPr>
            <p:nvPr/>
          </p:nvSpPr>
          <p:spPr>
            <a:xfrm>
              <a:off x="3285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Авг</a:t>
              </a:r>
            </a:p>
          </p:txBody>
        </p:sp>
        <p:sp>
          <p:nvSpPr>
            <p:cNvPr id="113" name="Text Box 113"/>
            <p:cNvSpPr>
              <a:spLocks/>
            </p:cNvSpPr>
            <p:nvPr/>
          </p:nvSpPr>
          <p:spPr>
            <a:xfrm>
              <a:off x="3690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Сеп</a:t>
              </a:r>
            </a:p>
          </p:txBody>
        </p:sp>
        <p:sp>
          <p:nvSpPr>
            <p:cNvPr id="114" name="Text Box 114"/>
            <p:cNvSpPr>
              <a:spLocks/>
            </p:cNvSpPr>
            <p:nvPr/>
          </p:nvSpPr>
          <p:spPr>
            <a:xfrm>
              <a:off x="4095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Окт</a:t>
              </a:r>
            </a:p>
          </p:txBody>
        </p:sp>
        <p:sp>
          <p:nvSpPr>
            <p:cNvPr id="115" name="Text Box 115"/>
            <p:cNvSpPr>
              <a:spLocks/>
            </p:cNvSpPr>
            <p:nvPr/>
          </p:nvSpPr>
          <p:spPr>
            <a:xfrm>
              <a:off x="4500" y="810"/>
              <a:ext cx="450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Нов</a:t>
              </a:r>
            </a:p>
          </p:txBody>
        </p:sp>
        <p:sp>
          <p:nvSpPr>
            <p:cNvPr id="116" name="Text Box 116"/>
            <p:cNvSpPr>
              <a:spLocks/>
            </p:cNvSpPr>
            <p:nvPr/>
          </p:nvSpPr>
          <p:spPr>
            <a:xfrm>
              <a:off x="4950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Дец</a:t>
              </a:r>
            </a:p>
          </p:txBody>
        </p:sp>
        <p:sp>
          <p:nvSpPr>
            <p:cNvPr id="117" name="Text Box 117"/>
            <p:cNvSpPr>
              <a:spLocks/>
            </p:cNvSpPr>
            <p:nvPr/>
          </p:nvSpPr>
          <p:spPr>
            <a:xfrm>
              <a:off x="5355" y="810"/>
              <a:ext cx="405" cy="17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="ctr" bIns="45773" numCol="1" tIns="45773"/>
            <a:lstStyle/>
            <a:p>
              <a:pPr indent="0" marL="0"/>
              <a:r>
                <a:rPr dirty="0" lang="en-US" smtClean="0" sz="1200">
                  <a:latin charset="0" pitchFamily="34" typeface="Calibri"/>
                </a:rPr>
                <a:t>Год.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 Box 46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69" name="Text Box 469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70" name="Picture 47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14287"/>
            <a:ext cx="9144000" cy="64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Text Box 472"/>
          <p:cNvSpPr txBox="1">
            <a:spLocks/>
          </p:cNvSpPr>
          <p:nvPr/>
        </p:nvSpPr>
        <p:spPr>
          <a:xfrm>
            <a:off x="3779837" y="6491287"/>
            <a:ext cx="10747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Сегедин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 Box 47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474" name="Picture 47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0"/>
            <a:ext cx="4716462" cy="3436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Picture 476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787900" y="0"/>
            <a:ext cx="4356100" cy="32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Text Box 478"/>
          <p:cNvSpPr txBox="1">
            <a:spLocks/>
          </p:cNvSpPr>
          <p:nvPr/>
        </p:nvSpPr>
        <p:spPr>
          <a:xfrm>
            <a:off x="1958975" y="-7937"/>
            <a:ext cx="13239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Главни трг</a:t>
            </a:r>
          </a:p>
        </p:txBody>
      </p:sp>
      <p:sp>
        <p:nvSpPr>
          <p:cNvPr id="479" name="Text Box 479"/>
          <p:cNvSpPr txBox="1">
            <a:spLocks/>
          </p:cNvSpPr>
          <p:nvPr/>
        </p:nvSpPr>
        <p:spPr>
          <a:xfrm>
            <a:off x="6156325" y="0"/>
            <a:ext cx="242411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Зграда универзитета</a:t>
            </a:r>
          </a:p>
        </p:txBody>
      </p:sp>
      <p:pic>
        <p:nvPicPr>
          <p:cNvPr id="480" name="Picture 48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Text Box 482"/>
          <p:cNvSpPr txBox="1">
            <a:spLocks/>
          </p:cNvSpPr>
          <p:nvPr/>
        </p:nvSpPr>
        <p:spPr>
          <a:xfrm>
            <a:off x="7143750" y="3232150"/>
            <a:ext cx="13779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Позориште</a:t>
            </a:r>
          </a:p>
        </p:txBody>
      </p:sp>
      <p:pic>
        <p:nvPicPr>
          <p:cNvPr id="483" name="Picture 483"/>
          <p:cNvPicPr>
            <a:picLocks noChangeAspect="1"/>
          </p:cNvPicPr>
          <p:nvPr/>
        </p:nvPicPr>
        <p:blipFill>
          <a:blip r:embed="rId5"/>
          <a:stretch/>
        </p:blipFill>
        <p:spPr>
          <a:xfrm>
            <a:off x="0" y="3267075"/>
            <a:ext cx="4787900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Text Box 485"/>
          <p:cNvSpPr txBox="1">
            <a:spLocks/>
          </p:cNvSpPr>
          <p:nvPr/>
        </p:nvSpPr>
        <p:spPr>
          <a:xfrm>
            <a:off x="2824162" y="3376612"/>
            <a:ext cx="1323975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>
                <a:solidFill>
                  <a:schemeClr val="bg1"/>
                </a:solidFill>
              </a:rPr>
              <a:t>Катедрала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Text Box 486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87" name="Text Box 487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88" name="Picture 488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95287" y="0"/>
            <a:ext cx="8424862" cy="6497637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Text Box 490"/>
          <p:cNvSpPr txBox="1">
            <a:spLocks/>
          </p:cNvSpPr>
          <p:nvPr/>
        </p:nvSpPr>
        <p:spPr>
          <a:xfrm>
            <a:off x="3995737" y="6491287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endParaRPr/>
          </a:p>
        </p:txBody>
      </p:sp>
      <p:sp>
        <p:nvSpPr>
          <p:cNvPr id="491" name="Text Box 491"/>
          <p:cNvSpPr txBox="1">
            <a:spLocks/>
          </p:cNvSpPr>
          <p:nvPr/>
        </p:nvSpPr>
        <p:spPr>
          <a:xfrm>
            <a:off x="3851275" y="6491287"/>
            <a:ext cx="2417762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Сегедин - Катедрала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Text Box 49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93" name="Text Box 49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94" name="Picture 494"/>
          <p:cNvPicPr>
            <a:picLocks noChangeAspect="1"/>
          </p:cNvPicPr>
          <p:nvPr/>
        </p:nvPicPr>
        <p:blipFill>
          <a:blip r:embed="rId2"/>
          <a:srcRect r="781"/>
          <a:stretch/>
        </p:blipFill>
        <p:spPr>
          <a:xfrm>
            <a:off x="0" y="0"/>
            <a:ext cx="9144000" cy="656748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Text Box 496"/>
          <p:cNvSpPr txBox="1">
            <a:spLocks/>
          </p:cNvSpPr>
          <p:nvPr/>
        </p:nvSpPr>
        <p:spPr>
          <a:xfrm>
            <a:off x="3995737" y="6491287"/>
            <a:ext cx="8001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b="1" dirty="0" lang="en-US" smtClean="0">
                <a:solidFill>
                  <a:srgbClr val="00E266"/>
                </a:solidFill>
              </a:rPr>
              <a:t>Печуј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Text Box 49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498" name="Text Box 498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499" name="Picture 49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323850" y="80962"/>
            <a:ext cx="8496300" cy="6372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Text Box 501"/>
          <p:cNvSpPr txBox="1">
            <a:spLocks/>
          </p:cNvSpPr>
          <p:nvPr/>
        </p:nvSpPr>
        <p:spPr>
          <a:xfrm>
            <a:off x="3400425" y="6400800"/>
            <a:ext cx="950912" cy="46196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2400">
                <a:solidFill>
                  <a:srgbClr val="00B050"/>
                </a:solidFill>
              </a:rPr>
              <a:t>Печуј</a:t>
            </a:r>
          </a:p>
        </p:txBody>
      </p:sp>
      <p:sp>
        <p:nvSpPr>
          <p:cNvPr id="502" name="Text Box 502"/>
          <p:cNvSpPr txBox="1">
            <a:spLocks/>
          </p:cNvSpPr>
          <p:nvPr/>
        </p:nvSpPr>
        <p:spPr>
          <a:xfrm>
            <a:off x="3500437" y="714375"/>
            <a:ext cx="4381500" cy="36988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Главни градски трг са бившом џамијом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Text Box 50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04" name="Picture 504"/>
          <p:cNvPicPr>
            <a:picLocks noChangeAspect="1"/>
          </p:cNvPicPr>
          <p:nvPr/>
        </p:nvPicPr>
        <p:blipFill>
          <a:blip r:embed="rId2"/>
          <a:srcRect b="8630" t="13324"/>
          <a:stretch/>
        </p:blipFill>
        <p:spPr>
          <a:xfrm>
            <a:off x="1357312" y="0"/>
            <a:ext cx="5492750" cy="321468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Text Box 506"/>
          <p:cNvSpPr txBox="1">
            <a:spLocks/>
          </p:cNvSpPr>
          <p:nvPr/>
        </p:nvSpPr>
        <p:spPr>
          <a:xfrm>
            <a:off x="3643312" y="0"/>
            <a:ext cx="2297112" cy="3540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700"/>
              <a:t>Железничка станица</a:t>
            </a:r>
          </a:p>
        </p:txBody>
      </p:sp>
      <p:pic>
        <p:nvPicPr>
          <p:cNvPr id="507" name="Picture 50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572000" y="3357562"/>
            <a:ext cx="4667250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Text Box 509"/>
          <p:cNvSpPr txBox="1">
            <a:spLocks/>
          </p:cNvSpPr>
          <p:nvPr/>
        </p:nvSpPr>
        <p:spPr>
          <a:xfrm>
            <a:off x="6546850" y="3357562"/>
            <a:ext cx="2597150" cy="3540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700"/>
              <a:t>Национално позориште</a:t>
            </a:r>
          </a:p>
        </p:txBody>
      </p:sp>
      <p:pic>
        <p:nvPicPr>
          <p:cNvPr id="510" name="Picture 51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0" y="3197225"/>
            <a:ext cx="4881562" cy="3660775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Text Box 512"/>
          <p:cNvSpPr txBox="1">
            <a:spLocks/>
          </p:cNvSpPr>
          <p:nvPr/>
        </p:nvSpPr>
        <p:spPr>
          <a:xfrm>
            <a:off x="1357312" y="3286125"/>
            <a:ext cx="2200275" cy="338137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 sz="1600"/>
              <a:t>Зграда Универзитета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Text Box 51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14" name="Text Box 514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15" name="Picture 515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42875" y="142875"/>
            <a:ext cx="8742362" cy="62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Text Box 517"/>
          <p:cNvSpPr txBox="1">
            <a:spLocks/>
          </p:cNvSpPr>
          <p:nvPr/>
        </p:nvSpPr>
        <p:spPr>
          <a:xfrm>
            <a:off x="4119562" y="6400800"/>
            <a:ext cx="6365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Ђер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ext Box 51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19" name="Text Box 519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20" name="Picture 5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6350"/>
            <a:ext cx="8820150" cy="641667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Text Box 522"/>
          <p:cNvSpPr txBox="1">
            <a:spLocks/>
          </p:cNvSpPr>
          <p:nvPr/>
        </p:nvSpPr>
        <p:spPr>
          <a:xfrm>
            <a:off x="3543300" y="6400800"/>
            <a:ext cx="63658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Ђер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ext Box 523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pic>
        <p:nvPicPr>
          <p:cNvPr id="524" name="Picture 5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404812"/>
            <a:ext cx="4643437" cy="61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Text Box 526"/>
          <p:cNvSpPr txBox="1">
            <a:spLocks/>
          </p:cNvSpPr>
          <p:nvPr/>
        </p:nvSpPr>
        <p:spPr>
          <a:xfrm>
            <a:off x="2339975" y="404812"/>
            <a:ext cx="1568450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Градска кућа</a:t>
            </a:r>
          </a:p>
        </p:txBody>
      </p:sp>
      <p:pic>
        <p:nvPicPr>
          <p:cNvPr id="527" name="Picture 52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33962" y="333375"/>
            <a:ext cx="4110037" cy="62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Text Box 529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530" name="Text Box 530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531" name="Picture 531"/>
          <p:cNvPicPr>
            <a:picLocks noChangeAspect="1"/>
          </p:cNvPicPr>
          <p:nvPr/>
        </p:nvPicPr>
        <p:blipFill>
          <a:blip r:embed="rId2"/>
          <a:srcRect t="2177"/>
          <a:stretch/>
        </p:blipFill>
        <p:spPr>
          <a:xfrm>
            <a:off x="214312" y="0"/>
            <a:ext cx="8572500" cy="62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Text Box 533"/>
          <p:cNvSpPr txBox="1">
            <a:spLocks/>
          </p:cNvSpPr>
          <p:nvPr/>
        </p:nvSpPr>
        <p:spPr>
          <a:xfrm>
            <a:off x="3357562" y="6286500"/>
            <a:ext cx="32337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Кештели на обали Балатона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Box 118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19" name="Text Box 119"/>
          <p:cNvSpPr txBox="1">
            <a:spLocks/>
          </p:cNvSpPr>
          <p:nvPr/>
        </p:nvSpPr>
        <p:spPr>
          <a:xfrm>
            <a:off x="3276600" y="5661025"/>
            <a:ext cx="2506662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Дунав код Вишеграда</a:t>
            </a:r>
          </a:p>
        </p:txBody>
      </p:sp>
      <p:pic>
        <p:nvPicPr>
          <p:cNvPr id="120" name="Picture 120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157162"/>
            <a:ext cx="9144000" cy="52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 Box 122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23" name="Text Box 123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24" name="Picture 12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-76200"/>
            <a:ext cx="9144000" cy="59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Text Box 126"/>
          <p:cNvSpPr txBox="1">
            <a:spLocks/>
          </p:cNvSpPr>
          <p:nvPr/>
        </p:nvSpPr>
        <p:spPr>
          <a:xfrm>
            <a:off x="3255962" y="5969000"/>
            <a:ext cx="24209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Дунав у Будимпешти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 Box 127"/>
          <p:cNvSpPr>
            <a:spLocks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="ctr" bIns="45720" lIns="91440" numCol="1" rIns="91440" tIns="45720" wrap="square"/>
          <a:lstStyle/>
          <a:p>
            <a:endParaRPr/>
          </a:p>
        </p:txBody>
      </p:sp>
      <p:sp>
        <p:nvSpPr>
          <p:cNvPr id="128" name="Text Box 128"/>
          <p:cNvSpPr>
            <a:spLocks/>
          </p:cNvSpPr>
          <p:nvPr>
            <p:ph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</p:spPr>
        <p:txBody>
          <a:bodyPr anchor="t" bIns="45720" lIns="91440" numCol="1" rIns="91440" tIns="45720" wrap="square"/>
          <a:lstStyle/>
          <a:p>
            <a:endParaRPr/>
          </a:p>
        </p:txBody>
      </p:sp>
      <p:pic>
        <p:nvPicPr>
          <p:cNvPr id="129" name="Picture 129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0" y="742950"/>
            <a:ext cx="9144000" cy="53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Text Box 131"/>
          <p:cNvSpPr txBox="1">
            <a:spLocks/>
          </p:cNvSpPr>
          <p:nvPr/>
        </p:nvSpPr>
        <p:spPr>
          <a:xfrm>
            <a:off x="3327400" y="6113462"/>
            <a:ext cx="1938337" cy="366712"/>
          </a:xfrm>
          <a:prstGeom prst="rect">
            <a:avLst/>
          </a:prstGeom>
          <a:noFill/>
          <a:ln>
            <a:noFill/>
          </a:ln>
        </p:spPr>
        <p:txBody>
          <a:bodyPr numCol="1" wrap="none">
            <a:spAutoFit/>
          </a:bodyPr>
          <a:lstStyle/>
          <a:p>
            <a:pPr indent="0" marL="0"/>
            <a:r>
              <a:rPr dirty="0" lang="en-US" smtClean="0"/>
              <a:t>Тиса у Сегедину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4F81BD"/>
      </a:accent4>
      <a:accent5>
        <a:srgbClr val="C0504D"/>
      </a:accent5>
      <a:accent6>
        <a:srgbClr val="FFFFFF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algn="ctr" cap="flat" cmpd="sng" w="9525">
          <a:solidFill>
            <a:schemeClr val="phClr">
              <a:shade val="95000"/>
              <a:satMod val="105000"/>
            </a:schemeClr>
          </a:solidFill>
          <a:prstDash val="solid"/>
        </a:ln>
        <a:ln algn="ctr" cap="flat" cmpd="sng" w="25400">
          <a:solidFill>
            <a:schemeClr val="phClr"/>
          </a:solidFill>
          <a:prstDash val="solid"/>
        </a:ln>
        <a:ln algn="ctr" cap="flat" cmpd="sng"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accent1="accent1" accent2="accent2" accent3="accent3" accent4="accent4" accent5="accent5" accent6="accent6" bg1="lt1" bg2="lt2" folHlink="folHlink" hlink="hlink" tx1="dk1" tx2="dk2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accent1="accent1" accent2="accent2" accent3="accent3" accent4="accent4" accent5="accent5" accent6="accent6" bg1="dk2" bg2="dk1" folHlink="folHlink" hlink="hlink" tx1="lt1" tx2="lt2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accent1="accent1" accent2="accent2" accent3="accent3" accent4="accent4" accent5="accent5" accent6="accent6" bg1="dk2" bg2="dk1" folHlink="folHlink" hlink="hlink" tx1="lt1" tx2="lt2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Words>912</Words>
  <Paragraphs>286</Paragraphs>
  <Slides>69</Slides>
  <Notes>0</Notes>
  <TotalTime>0</TotalTime>
  <HiddenSlides>0</HiddenSlides>
  <ScaleCrop>false</ScaleCrop>
  <HyperlinksChanged>false</HyperlinksChanged>
  <Application>Microsoft Office PowerPoint</Application>
  <PresentationFormat/>
</Properties>
</file>