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00.xml"/>
  <Override ContentType="application/vnd.openxmlformats-officedocument.presentationml.slide+xml" PartName="/ppt/slides/slide101.xml"/>
  <Override ContentType="application/vnd.openxmlformats-officedocument.presentationml.slide+xml" PartName="/ppt/slides/slide102.xml"/>
  <Override ContentType="application/vnd.openxmlformats-officedocument.presentationml.slide+xml" PartName="/ppt/slides/slide103.xml"/>
  <Override ContentType="application/vnd.openxmlformats-officedocument.presentationml.slide+xml" PartName="/ppt/slides/slide104.xml"/>
  <Override ContentType="application/vnd.openxmlformats-officedocument.presentationml.slide+xml" PartName="/ppt/slides/slide105.xml"/>
  <Override ContentType="application/vnd.openxmlformats-officedocument.presentationml.slide+xml" PartName="/ppt/slides/slide106.xml"/>
  <Override ContentType="application/vnd.openxmlformats-officedocument.presentationml.slide+xml" PartName="/ppt/slides/slide107.xml"/>
  <Override ContentType="application/vnd.openxmlformats-officedocument.presentationml.slide+xml" PartName="/ppt/slides/slide108.xml"/>
  <Override ContentType="application/vnd.openxmlformats-officedocument.presentationml.slide+xml" PartName="/ppt/slides/slide109.xml"/>
  <Override ContentType="application/vnd.openxmlformats-officedocument.presentationml.slide+xml" PartName="/ppt/slides/slide11.xml"/>
  <Override ContentType="application/vnd.openxmlformats-officedocument.presentationml.slide+xml" PartName="/ppt/slides/slide110.xml"/>
  <Override ContentType="application/vnd.openxmlformats-officedocument.presentationml.slide+xml" PartName="/ppt/slides/slide111.xml"/>
  <Override ContentType="application/vnd.openxmlformats-officedocument.presentationml.slide+xml" PartName="/ppt/slides/slide112.xml"/>
  <Override ContentType="application/vnd.openxmlformats-officedocument.presentationml.slide+xml" PartName="/ppt/slides/slide113.xml"/>
  <Override ContentType="application/vnd.openxmlformats-officedocument.presentationml.slide+xml" PartName="/ppt/slides/slide114.xml"/>
  <Override ContentType="application/vnd.openxmlformats-officedocument.presentationml.slide+xml" PartName="/ppt/slides/slide115.xml"/>
  <Override ContentType="application/vnd.openxmlformats-officedocument.presentationml.slide+xml" PartName="/ppt/slides/slide116.xml"/>
  <Override ContentType="application/vnd.openxmlformats-officedocument.presentationml.slide+xml" PartName="/ppt/slides/slide117.xml"/>
  <Override ContentType="application/vnd.openxmlformats-officedocument.presentationml.slide+xml" PartName="/ppt/slides/slide118.xml"/>
  <Override ContentType="application/vnd.openxmlformats-officedocument.presentationml.slide+xml" PartName="/ppt/slides/slide119.xml"/>
  <Override ContentType="application/vnd.openxmlformats-officedocument.presentationml.slide+xml" PartName="/ppt/slides/slide12.xml"/>
  <Override ContentType="application/vnd.openxmlformats-officedocument.presentationml.slide+xml" PartName="/ppt/slides/slide120.xml"/>
  <Override ContentType="application/vnd.openxmlformats-officedocument.presentationml.slide+xml" PartName="/ppt/slides/slide121.xml"/>
  <Override ContentType="application/vnd.openxmlformats-officedocument.presentationml.slide+xml" PartName="/ppt/slides/slide122.xml"/>
  <Override ContentType="application/vnd.openxmlformats-officedocument.presentationml.slide+xml" PartName="/ppt/slides/slide123.xml"/>
  <Override ContentType="application/vnd.openxmlformats-officedocument.presentationml.slide+xml" PartName="/ppt/slides/slide124.xml"/>
  <Override ContentType="application/vnd.openxmlformats-officedocument.presentationml.slide+xml" PartName="/ppt/slides/slide125.xml"/>
  <Override ContentType="application/vnd.openxmlformats-officedocument.presentationml.slide+xml" PartName="/ppt/slides/slide126.xml"/>
  <Override ContentType="application/vnd.openxmlformats-officedocument.presentationml.slide+xml" PartName="/ppt/slides/slide127.xml"/>
  <Override ContentType="application/vnd.openxmlformats-officedocument.presentationml.slide+xml" PartName="/ppt/slides/slide128.xml"/>
  <Override ContentType="application/vnd.openxmlformats-officedocument.presentationml.slide+xml" PartName="/ppt/slides/slide129.xml"/>
  <Override ContentType="application/vnd.openxmlformats-officedocument.presentationml.slide+xml" PartName="/ppt/slides/slide13.xml"/>
  <Override ContentType="application/vnd.openxmlformats-officedocument.presentationml.slide+xml" PartName="/ppt/slides/slide130.xml"/>
  <Override ContentType="application/vnd.openxmlformats-officedocument.presentationml.slide+xml" PartName="/ppt/slides/slide131.xml"/>
  <Override ContentType="application/vnd.openxmlformats-officedocument.presentationml.slide+xml" PartName="/ppt/slides/slide132.xml"/>
  <Override ContentType="application/vnd.openxmlformats-officedocument.presentationml.slide+xml" PartName="/ppt/slides/slide133.xml"/>
  <Override ContentType="application/vnd.openxmlformats-officedocument.presentationml.slide+xml" PartName="/ppt/slides/slide134.xml"/>
  <Override ContentType="application/vnd.openxmlformats-officedocument.presentationml.slide+xml" PartName="/ppt/slides/slide135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slide+xml" PartName="/ppt/slides/slide57.xml"/>
  <Override ContentType="application/vnd.openxmlformats-officedocument.presentationml.slide+xml" PartName="/ppt/slides/slide58.xml"/>
  <Override ContentType="application/vnd.openxmlformats-officedocument.presentationml.slide+xml" PartName="/ppt/slides/slide59.xml"/>
  <Override ContentType="application/vnd.openxmlformats-officedocument.presentationml.slide+xml" PartName="/ppt/slides/slide6.xml"/>
  <Override ContentType="application/vnd.openxmlformats-officedocument.presentationml.slide+xml" PartName="/ppt/slides/slide60.xml"/>
  <Override ContentType="application/vnd.openxmlformats-officedocument.presentationml.slide+xml" PartName="/ppt/slides/slide61.xml"/>
  <Override ContentType="application/vnd.openxmlformats-officedocument.presentationml.slide+xml" PartName="/ppt/slides/slide62.xml"/>
  <Override ContentType="application/vnd.openxmlformats-officedocument.presentationml.slide+xml" PartName="/ppt/slides/slide63.xml"/>
  <Override ContentType="application/vnd.openxmlformats-officedocument.presentationml.slide+xml" PartName="/ppt/slides/slide64.xml"/>
  <Override ContentType="application/vnd.openxmlformats-officedocument.presentationml.slide+xml" PartName="/ppt/slides/slide65.xml"/>
  <Override ContentType="application/vnd.openxmlformats-officedocument.presentationml.slide+xml" PartName="/ppt/slides/slide66.xml"/>
  <Override ContentType="application/vnd.openxmlformats-officedocument.presentationml.slide+xml" PartName="/ppt/slides/slide67.xml"/>
  <Override ContentType="application/vnd.openxmlformats-officedocument.presentationml.slide+xml" PartName="/ppt/slides/slide68.xml"/>
  <Override ContentType="application/vnd.openxmlformats-officedocument.presentationml.slide+xml" PartName="/ppt/slides/slide69.xml"/>
  <Override ContentType="application/vnd.openxmlformats-officedocument.presentationml.slide+xml" PartName="/ppt/slides/slide7.xml"/>
  <Override ContentType="application/vnd.openxmlformats-officedocument.presentationml.slide+xml" PartName="/ppt/slides/slide70.xml"/>
  <Override ContentType="application/vnd.openxmlformats-officedocument.presentationml.slide+xml" PartName="/ppt/slides/slide71.xml"/>
  <Override ContentType="application/vnd.openxmlformats-officedocument.presentationml.slide+xml" PartName="/ppt/slides/slide72.xml"/>
  <Override ContentType="application/vnd.openxmlformats-officedocument.presentationml.slide+xml" PartName="/ppt/slides/slide73.xml"/>
  <Override ContentType="application/vnd.openxmlformats-officedocument.presentationml.slide+xml" PartName="/ppt/slides/slide74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77.xml"/>
  <Override ContentType="application/vnd.openxmlformats-officedocument.presentationml.slide+xml" PartName="/ppt/slides/slide78.xml"/>
  <Override ContentType="application/vnd.openxmlformats-officedocument.presentationml.slide+xml" PartName="/ppt/slides/slide79.xml"/>
  <Override ContentType="application/vnd.openxmlformats-officedocument.presentationml.slide+xml" PartName="/ppt/slides/slide8.xml"/>
  <Override ContentType="application/vnd.openxmlformats-officedocument.presentationml.slide+xml" PartName="/ppt/slides/slide80.xml"/>
  <Override ContentType="application/vnd.openxmlformats-officedocument.presentationml.slide+xml" PartName="/ppt/slides/slide81.xml"/>
  <Override ContentType="application/vnd.openxmlformats-officedocument.presentationml.slide+xml" PartName="/ppt/slides/slide82.xml"/>
  <Override ContentType="application/vnd.openxmlformats-officedocument.presentationml.slide+xml" PartName="/ppt/slides/slide83.xml"/>
  <Override ContentType="application/vnd.openxmlformats-officedocument.presentationml.slide+xml" PartName="/ppt/slides/slide84.xml"/>
  <Override ContentType="application/vnd.openxmlformats-officedocument.presentationml.slide+xml" PartName="/ppt/slides/slide85.xml"/>
  <Override ContentType="application/vnd.openxmlformats-officedocument.presentationml.slide+xml" PartName="/ppt/slides/slide86.xml"/>
  <Override ContentType="application/vnd.openxmlformats-officedocument.presentationml.slide+xml" PartName="/ppt/slides/slide87.xml"/>
  <Override ContentType="application/vnd.openxmlformats-officedocument.presentationml.slide+xml" PartName="/ppt/slides/slide88.xml"/>
  <Override ContentType="application/vnd.openxmlformats-officedocument.presentationml.slide+xml" PartName="/ppt/slides/slide89.xml"/>
  <Override ContentType="application/vnd.openxmlformats-officedocument.presentationml.slide+xml" PartName="/ppt/slides/slide9.xml"/>
  <Override ContentType="application/vnd.openxmlformats-officedocument.presentationml.slide+xml" PartName="/ppt/slides/slide90.xml"/>
  <Override ContentType="application/vnd.openxmlformats-officedocument.presentationml.slide+xml" PartName="/ppt/slides/slide91.xml"/>
  <Override ContentType="application/vnd.openxmlformats-officedocument.presentationml.slide+xml" PartName="/ppt/slides/slide92.xml"/>
  <Override ContentType="application/vnd.openxmlformats-officedocument.presentationml.slide+xml" PartName="/ppt/slides/slide93.xml"/>
  <Override ContentType="application/vnd.openxmlformats-officedocument.presentationml.slide+xml" PartName="/ppt/slides/slide94.xml"/>
  <Override ContentType="application/vnd.openxmlformats-officedocument.presentationml.slide+xml" PartName="/ppt/slides/slide95.xml"/>
  <Override ContentType="application/vnd.openxmlformats-officedocument.presentationml.slide+xml" PartName="/ppt/slides/slide96.xml"/>
  <Override ContentType="application/vnd.openxmlformats-officedocument.presentationml.slide+xml" PartName="/ppt/slides/slide97.xml"/>
  <Override ContentType="application/vnd.openxmlformats-officedocument.presentationml.slide+xml" PartName="/ppt/slides/slide98.xml"/>
  <Override ContentType="application/vnd.openxmlformats-officedocument.presentationml.slide+xml" PartName="/ppt/slides/slide99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tableStyles+xml" PartName="/ppt/tableStyles.xml"/>
  <Override ContentType="application/vnd.openxmlformats-officedocument.presentationml.viewProps+xml" PartName="/ppt/viewProps.xml"/>
  <Override ContentType="application/vnd.openxmlformats-officedocument.theme+xml" PartName="/ppt/theme/theme1.xml"/>
</Types>
</file>

<file path=_rels/.rels><?xml version="1.0" encoding="UTF-8" standalone="yes"?><Relationships xmlns="http://schemas.openxmlformats.org/package/2006/relationships"><Relationship Id="rId2" Target="ppt/presentation.xml" Type="http://schemas.openxmlformats.org/officeDocument/2006/relationships/officeDocument"/><Relationship Id="rId1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9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  <p:sldId id="378" r:id="rId128"/>
    <p:sldId id="379" r:id="rId129"/>
    <p:sldId id="380" r:id="rId130"/>
    <p:sldId id="381" r:id="rId131"/>
    <p:sldId id="382" r:id="rId132"/>
    <p:sldId id="383" r:id="rId133"/>
    <p:sldId id="384" r:id="rId134"/>
    <p:sldId id="385" r:id="rId135"/>
    <p:sldId id="386" r:id="rId136"/>
    <p:sldId id="387" r:id="rId137"/>
    <p:sldId id="388" r:id="rId138"/>
    <p:sldId id="389" r:id="rId139"/>
    <p:sldId id="390" r:id="rId140"/>
  </p:sldIdLst>
  <p:sldSz cx="9144000" cy="6858000" type="screen4x3"/>
  <p:notesSz cx="6858000" cy="9144000"/>
  <p:defaultTextStyle>
    <a:lvl1pPr algn="ctr" defTabSz="914400" fontAlgn="base" indent="0" marL="0" rtl="0">
      <a:lnSpc>
        <a:spcPct val="100000"/>
      </a:lnSpc>
      <a:spcBef>
        <a:spcPct val="0"/>
      </a:spcBef>
      <a:spcAft>
        <a:spcPct val="0"/>
      </a:spcAft>
      <a:buNone/>
      <a:defRPr b="0" baseline="0" dirty="0" i="0" lang="en-US" smtClean="0" sz="1800" u="none">
        <a:solidFill>
          <a:schemeClr val="tx1"/>
        </a:solidFill>
        <a:latin charset="0" typeface="Arial"/>
        <a:ea charset="0" typeface="Arial"/>
      </a:defRPr>
    </a:lvl1pPr>
    <a:lvl2pPr indent="0" marL="457200">
      <a:lnSpc>
        <a:spcPct val="100000"/>
      </a:lnSpc>
      <a:spcBef>
        <a:spcPct val="0"/>
      </a:spcBef>
      <a:spcAft>
        <a:spcPct val="0"/>
      </a:spcAft>
      <a:buNone/>
      <a:defRPr b="0" dirty="0" i="0" lang="en-US" smtClean="0" sz="1800" u="none">
        <a:solidFill>
          <a:schemeClr val="tx1"/>
        </a:solidFill>
        <a:latin charset="0" typeface="Arial"/>
      </a:defRPr>
    </a:lvl2pPr>
    <a:lvl3pPr indent="0" marL="914400">
      <a:lnSpc>
        <a:spcPct val="100000"/>
      </a:lnSpc>
      <a:spcBef>
        <a:spcPct val="0"/>
      </a:spcBef>
      <a:spcAft>
        <a:spcPct val="0"/>
      </a:spcAft>
      <a:buNone/>
      <a:defRPr b="0" dirty="0" i="0" lang="en-US" smtClean="0" sz="1800" u="none">
        <a:solidFill>
          <a:schemeClr val="tx1"/>
        </a:solidFill>
        <a:latin charset="0" typeface="Arial"/>
      </a:defRPr>
    </a:lvl3pPr>
    <a:lvl4pPr indent="0" marL="1371600">
      <a:lnSpc>
        <a:spcPct val="100000"/>
      </a:lnSpc>
      <a:spcBef>
        <a:spcPct val="0"/>
      </a:spcBef>
      <a:spcAft>
        <a:spcPct val="0"/>
      </a:spcAft>
      <a:buNone/>
      <a:defRPr b="0" dirty="0" i="0" lang="en-US" smtClean="0" sz="1800" u="none">
        <a:solidFill>
          <a:schemeClr val="tx1"/>
        </a:solidFill>
        <a:latin charset="0" typeface="Arial"/>
      </a:defRPr>
    </a:lvl4pPr>
    <a:lvl5pPr indent="0" marL="1828800">
      <a:lnSpc>
        <a:spcPct val="100000"/>
      </a:lnSpc>
      <a:spcBef>
        <a:spcPct val="0"/>
      </a:spcBef>
      <a:spcAft>
        <a:spcPct val="0"/>
      </a:spcAft>
      <a:buNone/>
      <a:defRPr b="0" dirty="0" i="0" lang="en-US" smtClean="0" sz="1800" u="none">
        <a:solidFill>
          <a:schemeClr val="tx1"/>
        </a:solidFill>
        <a:latin charset="0" typeface="Arial"/>
      </a:defRPr>
    </a:lvl5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7"/>
    <p:restoredTop sz="92844"/>
  </p:normalViewPr>
</p:viewPr>
</file>

<file path=ppt/_rels/presentation.xml.rels><?xml version="1.0" encoding="UTF-8" standalone="yes"?><Relationships xmlns="http://schemas.openxmlformats.org/package/2006/relationships"><Relationship Id="rId140" Target="slides/slide135.xml" Type="http://schemas.openxmlformats.org/officeDocument/2006/relationships/slide"/><Relationship Id="rId136" Target="slides/slide131.xml" Type="http://schemas.openxmlformats.org/officeDocument/2006/relationships/slide"/><Relationship Id="rId135" Target="slides/slide130.xml" Type="http://schemas.openxmlformats.org/officeDocument/2006/relationships/slide"/><Relationship Id="rId134" Target="slides/slide129.xml" Type="http://schemas.openxmlformats.org/officeDocument/2006/relationships/slide"/><Relationship Id="rId133" Target="slides/slide128.xml" Type="http://schemas.openxmlformats.org/officeDocument/2006/relationships/slide"/><Relationship Id="rId132" Target="slides/slide127.xml" Type="http://schemas.openxmlformats.org/officeDocument/2006/relationships/slide"/><Relationship Id="rId131" Target="slides/slide126.xml" Type="http://schemas.openxmlformats.org/officeDocument/2006/relationships/slide"/><Relationship Id="rId130" Target="slides/slide125.xml" Type="http://schemas.openxmlformats.org/officeDocument/2006/relationships/slide"/><Relationship Id="rId126" Target="slides/slide121.xml" Type="http://schemas.openxmlformats.org/officeDocument/2006/relationships/slide"/><Relationship Id="rId125" Target="slides/slide120.xml" Type="http://schemas.openxmlformats.org/officeDocument/2006/relationships/slide"/><Relationship Id="rId124" Target="slides/slide119.xml" Type="http://schemas.openxmlformats.org/officeDocument/2006/relationships/slide"/><Relationship Id="rId123" Target="slides/slide118.xml" Type="http://schemas.openxmlformats.org/officeDocument/2006/relationships/slide"/><Relationship Id="rId122" Target="slides/slide117.xml" Type="http://schemas.openxmlformats.org/officeDocument/2006/relationships/slide"/><Relationship Id="rId121" Target="slides/slide116.xml" Type="http://schemas.openxmlformats.org/officeDocument/2006/relationships/slide"/><Relationship Id="rId120" Target="slides/slide115.xml" Type="http://schemas.openxmlformats.org/officeDocument/2006/relationships/slide"/><Relationship Id="rId116" Target="slides/slide111.xml" Type="http://schemas.openxmlformats.org/officeDocument/2006/relationships/slide"/><Relationship Id="rId106" Target="slides/slide101.xml" Type="http://schemas.openxmlformats.org/officeDocument/2006/relationships/slide"/><Relationship Id="rId115" Target="slides/slide110.xml" Type="http://schemas.openxmlformats.org/officeDocument/2006/relationships/slide"/><Relationship Id="rId99" Target="slides/slide94.xml" Type="http://schemas.openxmlformats.org/officeDocument/2006/relationships/slide"/><Relationship Id="rId114" Target="slides/slide109.xml" Type="http://schemas.openxmlformats.org/officeDocument/2006/relationships/slide"/><Relationship Id="rId98" Target="slides/slide93.xml" Type="http://schemas.openxmlformats.org/officeDocument/2006/relationships/slide"/><Relationship Id="rId93" Target="slides/slide88.xml" Type="http://schemas.openxmlformats.org/officeDocument/2006/relationships/slide"/><Relationship Id="rId92" Target="slides/slide87.xml" Type="http://schemas.openxmlformats.org/officeDocument/2006/relationships/slide"/><Relationship Id="rId91" Target="slides/slide86.xml" Type="http://schemas.openxmlformats.org/officeDocument/2006/relationships/slide"/><Relationship Id="rId90" Target="slides/slide85.xml" Type="http://schemas.openxmlformats.org/officeDocument/2006/relationships/slide"/><Relationship Id="rId83" Target="slides/slide78.xml" Type="http://schemas.openxmlformats.org/officeDocument/2006/relationships/slide"/><Relationship Id="rId82" Target="slides/slide77.xml" Type="http://schemas.openxmlformats.org/officeDocument/2006/relationships/slide"/><Relationship Id="rId81" Target="slides/slide76.xml" Type="http://schemas.openxmlformats.org/officeDocument/2006/relationships/slide"/><Relationship Id="rId80" Target="slides/slide75.xml" Type="http://schemas.openxmlformats.org/officeDocument/2006/relationships/slide"/><Relationship Id="rId73" Target="slides/slide68.xml" Type="http://schemas.openxmlformats.org/officeDocument/2006/relationships/slide"/><Relationship Id="rId72" Target="slides/slide67.xml" Type="http://schemas.openxmlformats.org/officeDocument/2006/relationships/slide"/><Relationship Id="rId71" Target="slides/slide66.xml" Type="http://schemas.openxmlformats.org/officeDocument/2006/relationships/slide"/><Relationship Id="rId70" Target="slides/slide65.xml" Type="http://schemas.openxmlformats.org/officeDocument/2006/relationships/slide"/><Relationship Id="rId113" Target="slides/slide108.xml" Type="http://schemas.openxmlformats.org/officeDocument/2006/relationships/slide"/><Relationship Id="rId97" Target="slides/slide92.xml" Type="http://schemas.openxmlformats.org/officeDocument/2006/relationships/slide"/><Relationship Id="rId63" Target="slides/slide58.xml" Type="http://schemas.openxmlformats.org/officeDocument/2006/relationships/slide"/><Relationship Id="rId112" Target="slides/slide107.xml" Type="http://schemas.openxmlformats.org/officeDocument/2006/relationships/slide"/><Relationship Id="rId96" Target="slides/slide91.xml" Type="http://schemas.openxmlformats.org/officeDocument/2006/relationships/slide"/><Relationship Id="rId62" Target="slides/slide57.xml" Type="http://schemas.openxmlformats.org/officeDocument/2006/relationships/slide"/><Relationship Id="rId111" Target="slides/slide106.xml" Type="http://schemas.openxmlformats.org/officeDocument/2006/relationships/slide"/><Relationship Id="rId95" Target="slides/slide90.xml" Type="http://schemas.openxmlformats.org/officeDocument/2006/relationships/slide"/><Relationship Id="rId61" Target="slides/slide56.xml" Type="http://schemas.openxmlformats.org/officeDocument/2006/relationships/slide"/><Relationship Id="rId110" Target="slides/slide105.xml" Type="http://schemas.openxmlformats.org/officeDocument/2006/relationships/slide"/><Relationship Id="rId94" Target="slides/slide89.xml" Type="http://schemas.openxmlformats.org/officeDocument/2006/relationships/slide"/><Relationship Id="rId60" Target="slides/slide55.xml" Type="http://schemas.openxmlformats.org/officeDocument/2006/relationships/slide"/><Relationship Id="rId103" Target="slides/slide98.xml" Type="http://schemas.openxmlformats.org/officeDocument/2006/relationships/slide"/><Relationship Id="rId87" Target="slides/slide82.xml" Type="http://schemas.openxmlformats.org/officeDocument/2006/relationships/slide"/><Relationship Id="rId53" Target="slides/slide48.xml" Type="http://schemas.openxmlformats.org/officeDocument/2006/relationships/slide"/><Relationship Id="rId102" Target="slides/slide97.xml" Type="http://schemas.openxmlformats.org/officeDocument/2006/relationships/slide"/><Relationship Id="rId86" Target="slides/slide81.xml" Type="http://schemas.openxmlformats.org/officeDocument/2006/relationships/slide"/><Relationship Id="rId139" Target="slides/slide134.xml" Type="http://schemas.openxmlformats.org/officeDocument/2006/relationships/slide"/><Relationship Id="rId52" Target="slides/slide47.xml" Type="http://schemas.openxmlformats.org/officeDocument/2006/relationships/slide"/><Relationship Id="rId101" Target="slides/slide96.xml" Type="http://schemas.openxmlformats.org/officeDocument/2006/relationships/slide"/><Relationship Id="rId85" Target="slides/slide80.xml" Type="http://schemas.openxmlformats.org/officeDocument/2006/relationships/slide"/><Relationship Id="rId138" Target="slides/slide133.xml" Type="http://schemas.openxmlformats.org/officeDocument/2006/relationships/slide"/><Relationship Id="rId51" Target="slides/slide46.xml" Type="http://schemas.openxmlformats.org/officeDocument/2006/relationships/slide"/><Relationship Id="rId100" Target="slides/slide95.xml" Type="http://schemas.openxmlformats.org/officeDocument/2006/relationships/slide"/><Relationship Id="rId84" Target="slides/slide79.xml" Type="http://schemas.openxmlformats.org/officeDocument/2006/relationships/slide"/><Relationship Id="rId137" Target="slides/slide132.xml" Type="http://schemas.openxmlformats.org/officeDocument/2006/relationships/slide"/><Relationship Id="rId50" Target="slides/slide45.xml" Type="http://schemas.openxmlformats.org/officeDocument/2006/relationships/slide"/><Relationship Id="rId24" Target="slides/slide19.xml" Type="http://schemas.openxmlformats.org/officeDocument/2006/relationships/slide"/><Relationship Id="rId5" Target="slideMasters/slideMaster1.xml" Type="http://schemas.openxmlformats.org/officeDocument/2006/relationships/slideMaster"/><Relationship Id="rId39" Target="slides/slide34.xml" Type="http://schemas.openxmlformats.org/officeDocument/2006/relationships/slide"/><Relationship Id="rId23" Target="slides/slide18.xml" Type="http://schemas.openxmlformats.org/officeDocument/2006/relationships/slide"/><Relationship Id="rId4" Target="tableStyles.xml" Type="http://schemas.openxmlformats.org/officeDocument/2006/relationships/tableStyles"/><Relationship Id="rId38" Target="slides/slide33.xml" Type="http://schemas.openxmlformats.org/officeDocument/2006/relationships/slide"/><Relationship Id="rId109" Target="slides/slide104.xml" Type="http://schemas.openxmlformats.org/officeDocument/2006/relationships/slide"/><Relationship Id="rId22" Target="slides/slide17.xml" Type="http://schemas.openxmlformats.org/officeDocument/2006/relationships/slide"/><Relationship Id="rId3" Target="presProps.xml" Type="http://schemas.openxmlformats.org/officeDocument/2006/relationships/presProps"/><Relationship Id="rId37" Target="slides/slide32.xml" Type="http://schemas.openxmlformats.org/officeDocument/2006/relationships/slide"/><Relationship Id="rId108" Target="slides/slide103.xml" Type="http://schemas.openxmlformats.org/officeDocument/2006/relationships/slide"/><Relationship Id="rId21" Target="slides/slide16.xml" Type="http://schemas.openxmlformats.org/officeDocument/2006/relationships/slide"/><Relationship Id="rId2" Target="viewProps.xml" Type="http://schemas.openxmlformats.org/officeDocument/2006/relationships/viewProps"/><Relationship Id="rId36" Target="slides/slide31.xml" Type="http://schemas.openxmlformats.org/officeDocument/2006/relationships/slide"/><Relationship Id="rId69" Target="slides/slide64.xml" Type="http://schemas.openxmlformats.org/officeDocument/2006/relationships/slide"/><Relationship Id="rId107" Target="slides/slide102.xml" Type="http://schemas.openxmlformats.org/officeDocument/2006/relationships/slide"/><Relationship Id="rId20" Target="slides/slide15.xml" Type="http://schemas.openxmlformats.org/officeDocument/2006/relationships/slide"/><Relationship Id="rId1" Target="theme/theme1.xml" Type="http://schemas.openxmlformats.org/officeDocument/2006/relationships/theme"/><Relationship Id="rId35" Target="slides/slide30.xml" Type="http://schemas.openxmlformats.org/officeDocument/2006/relationships/slide"/><Relationship Id="rId68" Target="slides/slide63.xml" Type="http://schemas.openxmlformats.org/officeDocument/2006/relationships/slide"/><Relationship Id="rId34" Target="slides/slide29.xml" Type="http://schemas.openxmlformats.org/officeDocument/2006/relationships/slide"/><Relationship Id="rId67" Target="slides/slide62.xml" Type="http://schemas.openxmlformats.org/officeDocument/2006/relationships/slide"/><Relationship Id="rId33" Target="slides/slide28.xml" Type="http://schemas.openxmlformats.org/officeDocument/2006/relationships/slide"/><Relationship Id="rId66" Target="slides/slide61.xml" Type="http://schemas.openxmlformats.org/officeDocument/2006/relationships/slide"/><Relationship Id="rId119" Target="slides/slide114.xml" Type="http://schemas.openxmlformats.org/officeDocument/2006/relationships/slide"/><Relationship Id="rId32" Target="slides/slide27.xml" Type="http://schemas.openxmlformats.org/officeDocument/2006/relationships/slide"/><Relationship Id="rId65" Target="slides/slide60.xml" Type="http://schemas.openxmlformats.org/officeDocument/2006/relationships/slide"/><Relationship Id="rId118" Target="slides/slide113.xml" Type="http://schemas.openxmlformats.org/officeDocument/2006/relationships/slide"/><Relationship Id="rId31" Target="slides/slide26.xml" Type="http://schemas.openxmlformats.org/officeDocument/2006/relationships/slide"/><Relationship Id="rId64" Target="slides/slide59.xml" Type="http://schemas.openxmlformats.org/officeDocument/2006/relationships/slide"/><Relationship Id="rId117" Target="slides/slide112.xml" Type="http://schemas.openxmlformats.org/officeDocument/2006/relationships/slide"/><Relationship Id="rId30" Target="slides/slide25.xml" Type="http://schemas.openxmlformats.org/officeDocument/2006/relationships/slide"/><Relationship Id="rId8" Target="slides/slide3.xml" Type="http://schemas.openxmlformats.org/officeDocument/2006/relationships/slide"/><Relationship Id="rId27" Target="slides/slide22.xml" Type="http://schemas.openxmlformats.org/officeDocument/2006/relationships/slide"/><Relationship Id="rId7" Target="slides/slide2.xml" Type="http://schemas.openxmlformats.org/officeDocument/2006/relationships/slide"/><Relationship Id="rId26" Target="slides/slide21.xml" Type="http://schemas.openxmlformats.org/officeDocument/2006/relationships/slide"/><Relationship Id="rId59" Target="slides/slide54.xml" Type="http://schemas.openxmlformats.org/officeDocument/2006/relationships/slide"/><Relationship Id="rId6" Target="slides/slide1.xml" Type="http://schemas.openxmlformats.org/officeDocument/2006/relationships/slide"/><Relationship Id="rId25" Target="slides/slide20.xml" Type="http://schemas.openxmlformats.org/officeDocument/2006/relationships/slide"/><Relationship Id="rId58" Target="slides/slide53.xml" Type="http://schemas.openxmlformats.org/officeDocument/2006/relationships/slide"/><Relationship Id="rId105" Target="slides/slide100.xml" Type="http://schemas.openxmlformats.org/officeDocument/2006/relationships/slide"/><Relationship Id="rId89" Target="slides/slide84.xml" Type="http://schemas.openxmlformats.org/officeDocument/2006/relationships/slide"/><Relationship Id="rId55" Target="slides/slide50.xml" Type="http://schemas.openxmlformats.org/officeDocument/2006/relationships/slide"/><Relationship Id="rId19" Target="slides/slide14.xml" Type="http://schemas.openxmlformats.org/officeDocument/2006/relationships/slide"/><Relationship Id="rId104" Target="slides/slide99.xml" Type="http://schemas.openxmlformats.org/officeDocument/2006/relationships/slide"/><Relationship Id="rId88" Target="slides/slide83.xml" Type="http://schemas.openxmlformats.org/officeDocument/2006/relationships/slide"/><Relationship Id="rId54" Target="slides/slide49.xml" Type="http://schemas.openxmlformats.org/officeDocument/2006/relationships/slide"/><Relationship Id="rId18" Target="slides/slide13.xml" Type="http://schemas.openxmlformats.org/officeDocument/2006/relationships/slide"/><Relationship Id="rId17" Target="slides/slide12.xml" Type="http://schemas.openxmlformats.org/officeDocument/2006/relationships/slide"/><Relationship Id="rId13" Target="slides/slide8.xml" Type="http://schemas.openxmlformats.org/officeDocument/2006/relationships/slide"/><Relationship Id="rId47" Target="slides/slide42.xml" Type="http://schemas.openxmlformats.org/officeDocument/2006/relationships/slide"/><Relationship Id="rId16" Target="slides/slide11.xml" Type="http://schemas.openxmlformats.org/officeDocument/2006/relationships/slide"/><Relationship Id="rId12" Target="slides/slide7.xml" Type="http://schemas.openxmlformats.org/officeDocument/2006/relationships/slide"/><Relationship Id="rId46" Target="slides/slide41.xml" Type="http://schemas.openxmlformats.org/officeDocument/2006/relationships/slide"/><Relationship Id="rId49" Target="slides/slide44.xml" Type="http://schemas.openxmlformats.org/officeDocument/2006/relationships/slide"/><Relationship Id="rId15" Target="slides/slide10.xml" Type="http://schemas.openxmlformats.org/officeDocument/2006/relationships/slide"/><Relationship Id="rId79" Target="slides/slide74.xml" Type="http://schemas.openxmlformats.org/officeDocument/2006/relationships/slide"/><Relationship Id="rId11" Target="slides/slide6.xml" Type="http://schemas.openxmlformats.org/officeDocument/2006/relationships/slide"/><Relationship Id="rId45" Target="slides/slide40.xml" Type="http://schemas.openxmlformats.org/officeDocument/2006/relationships/slide"/><Relationship Id="rId48" Target="slides/slide43.xml" Type="http://schemas.openxmlformats.org/officeDocument/2006/relationships/slide"/><Relationship Id="rId14" Target="slides/slide9.xml" Type="http://schemas.openxmlformats.org/officeDocument/2006/relationships/slide"/><Relationship Id="rId78" Target="slides/slide73.xml" Type="http://schemas.openxmlformats.org/officeDocument/2006/relationships/slide"/><Relationship Id="rId10" Target="slides/slide5.xml" Type="http://schemas.openxmlformats.org/officeDocument/2006/relationships/slide"/><Relationship Id="rId44" Target="slides/slide39.xml" Type="http://schemas.openxmlformats.org/officeDocument/2006/relationships/slide"/><Relationship Id="rId77" Target="slides/slide72.xml" Type="http://schemas.openxmlformats.org/officeDocument/2006/relationships/slide"/><Relationship Id="rId43" Target="slides/slide38.xml" Type="http://schemas.openxmlformats.org/officeDocument/2006/relationships/slide"/><Relationship Id="rId76" Target="slides/slide71.xml" Type="http://schemas.openxmlformats.org/officeDocument/2006/relationships/slide"/><Relationship Id="rId129" Target="slides/slide124.xml" Type="http://schemas.openxmlformats.org/officeDocument/2006/relationships/slide"/><Relationship Id="rId42" Target="slides/slide37.xml" Type="http://schemas.openxmlformats.org/officeDocument/2006/relationships/slide"/><Relationship Id="rId75" Target="slides/slide70.xml" Type="http://schemas.openxmlformats.org/officeDocument/2006/relationships/slide"/><Relationship Id="rId128" Target="slides/slide123.xml" Type="http://schemas.openxmlformats.org/officeDocument/2006/relationships/slide"/><Relationship Id="rId41" Target="slides/slide36.xml" Type="http://schemas.openxmlformats.org/officeDocument/2006/relationships/slide"/><Relationship Id="rId28" Target="slides/slide23.xml" Type="http://schemas.openxmlformats.org/officeDocument/2006/relationships/slide"/><Relationship Id="rId9" Target="slides/slide4.xml" Type="http://schemas.openxmlformats.org/officeDocument/2006/relationships/slide"/><Relationship Id="rId74" Target="slides/slide69.xml" Type="http://schemas.openxmlformats.org/officeDocument/2006/relationships/slide"/><Relationship Id="rId127" Target="slides/slide122.xml" Type="http://schemas.openxmlformats.org/officeDocument/2006/relationships/slide"/><Relationship Id="rId40" Target="slides/slide35.xml" Type="http://schemas.openxmlformats.org/officeDocument/2006/relationships/slide"/><Relationship Id="rId57" Target="slides/slide52.xml" Type="http://schemas.openxmlformats.org/officeDocument/2006/relationships/slide"/><Relationship Id="rId29" Target="slides/slide24.xml" Type="http://schemas.openxmlformats.org/officeDocument/2006/relationships/slide"/><Relationship Id="rId56" Target="slides/slide51.xml" Type="http://schemas.openxmlformats.org/officeDocument/2006/relationships/slide"/></Relationships>
</file>

<file path=ppt/slideLayouts/_rels/slideLayout1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idx="1" type="subTitle"/>
          </p:nvPr>
        </p:nvSpPr>
        <p:spPr>
          <a:xfrm>
            <a:off x="1371600" y="3886200"/>
            <a:ext cx="6400800" cy="1752600"/>
          </a:xfrm>
        </p:spPr>
        <p:txBody>
          <a:bodyPr numCol="1"/>
          <a:lstStyle>
            <a:lvl1pPr algn="ctr" indent="0" marL="0">
              <a:buNone/>
              <a:defRPr/>
            </a:lvl1pPr>
            <a:lvl2pPr algn="ctr" indent="0" marL="457200">
              <a:buNone/>
              <a:defRPr/>
            </a:lvl2pPr>
            <a:lvl3pPr algn="ctr" indent="0" marL="914400">
              <a:buNone/>
              <a:defRPr/>
            </a:lvl3pPr>
            <a:lvl4pPr algn="ctr" indent="0" marL="1371600">
              <a:buNone/>
              <a:defRPr/>
            </a:lvl4pPr>
            <a:lvl5pPr algn="ctr" indent="0" marL="1828800">
              <a:buNone/>
              <a:defRPr/>
            </a:lvl5pPr>
            <a:lvl6pPr algn="ctr" indent="0" marL="2286000">
              <a:buNone/>
              <a:defRPr/>
            </a:lvl6pPr>
            <a:lvl7pPr algn="ctr" indent="0" marL="2743200">
              <a:buNone/>
              <a:defRPr/>
            </a:lvl7pPr>
            <a:lvl8pPr algn="ctr" indent="0" marL="3200400">
              <a:buNone/>
              <a:defRPr/>
            </a:lvl8pPr>
            <a:lvl9pPr algn="ctr" indent="0" marL="3657600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9600221-B624-45B7-9E68-D1D7975258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/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543D10D-1B83-4EE9-8835-AFAF7628AD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orient="vert" type="title"/>
          </p:nvPr>
        </p:nvSpPr>
        <p:spPr>
          <a:xfrm>
            <a:off x="6629400" y="274638"/>
            <a:ext cx="2057400" cy="5851525"/>
          </a:xfrm>
        </p:spPr>
        <p:txBody>
          <a:bodyPr numCol="1"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>
          <a:xfrm>
            <a:off x="457200" y="274638"/>
            <a:ext cx="6019800" cy="5851525"/>
          </a:xfrm>
        </p:spPr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8A0F8399-60D2-4F5D-9CEE-64FA3803ED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A5BC7F78-48E6-4BBC-B0E1-56BD2A17FC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 numCol="1"/>
          <a:lstStyle>
            <a:lvl1pPr algn="l">
              <a:defRPr b="1" cap="all"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722313" y="2906713"/>
            <a:ext cx="7772400" cy="1500187"/>
          </a:xfrm>
        </p:spPr>
        <p:txBody>
          <a:bodyPr anchor="b" numCol="1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sz="half"/>
          </p:nvPr>
        </p:nvSpPr>
        <p:spPr>
          <a:xfrm>
            <a:off x="457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648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146B05A8-4507-4941-A8ED-92C83DD237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457200" y="1535113"/>
            <a:ext cx="4040188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57200" y="2174875"/>
            <a:ext cx="4040188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idx="3" sz="quarter" type="body"/>
          </p:nvPr>
        </p:nvSpPr>
        <p:spPr>
          <a:xfrm>
            <a:off x="4645025" y="1535113"/>
            <a:ext cx="4041775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" sz="quarter"/>
          </p:nvPr>
        </p:nvSpPr>
        <p:spPr>
          <a:xfrm>
            <a:off x="4645025" y="2174875"/>
            <a:ext cx="4041775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2D52B7B6-6F1B-4A62-B87E-81AD4998D8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08F7B79A-4EA2-44AE-9F7F-F6A143AD22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457200" y="1435100"/>
            <a:ext cx="3008313" cy="4691063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idx="1" type="pic"/>
          </p:nvPr>
        </p:nvSpPr>
        <p:spPr>
          <a:xfrm>
            <a:off x="1792288" y="612775"/>
            <a:ext cx="5486400" cy="4114800"/>
          </a:xfrm>
        </p:spPr>
        <p:txBody>
          <a:bodyPr numCol="1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1792288" y="5367338"/>
            <a:ext cx="5486400" cy="804862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2" Target="../slideLayouts/slideLayout11.xml" Type="http://schemas.openxmlformats.org/officeDocument/2006/relationships/slideLayout"/><Relationship Id="rId11" Target="../slideLayouts/slideLayout10.xml" Type="http://schemas.openxmlformats.org/officeDocument/2006/relationships/slideLayout"/><Relationship Id="rId9" Target="../slideLayouts/slideLayout8.xml" Type="http://schemas.openxmlformats.org/officeDocument/2006/relationships/slideLayout"/><Relationship Id="rId10" Target="../slideLayouts/slideLayout9.xml" Type="http://schemas.openxmlformats.org/officeDocument/2006/relationships/slideLayout"/><Relationship Id="rId8" Target="../slideLayouts/slideLayout7.xml" Type="http://schemas.openxmlformats.org/officeDocument/2006/relationships/slideLayout"/><Relationship Id="rId7" Target="../slideLayouts/slideLayout6.xml" Type="http://schemas.openxmlformats.org/officeDocument/2006/relationships/slideLayout"/><Relationship Id="rId6" Target="../slideLayouts/slideLayout5.xml" Type="http://schemas.openxmlformats.org/officeDocument/2006/relationships/slideLayout"/><Relationship Id="rId5" Target="../slideLayouts/slideLayout4.xml" Type="http://schemas.openxmlformats.org/officeDocument/2006/relationships/slideLayout"/><Relationship Id="rId4" Target="../slideLayouts/slideLayout3.xml" Type="http://schemas.openxmlformats.org/officeDocument/2006/relationships/slideLayout"/><Relationship Id="rId3" Target="../slideLayouts/slideLayout2.xml" Type="http://schemas.openxmlformats.org/officeDocument/2006/relationships/slideLayout"/><Relationship Id="rId2" Target="../slideLayouts/slideLayout1.xml" Type="http://schemas.openxmlformats.org/officeDocument/2006/relationships/slideLayout"/><Relationship Id="rId1" Target="../theme/theme1.xml" Type="http://schemas.openxmlformats.org/officeDocument/2006/relationships/theme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Text Box 1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2" name="Text Box 2"/>
          <p:cNvSpPr>
            <a:spLocks/>
          </p:cNvSpPr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  <p:sp>
        <p:nvSpPr>
          <p:cNvPr id="3" name="Text Box 3"/>
          <p:cNvSpPr>
            <a:spLocks/>
          </p:cNvSpPr>
          <p:nvPr>
            <p:ph idx="2" sz="half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endParaRPr/>
          </a:p>
        </p:txBody>
      </p:sp>
      <p:sp>
        <p:nvSpPr>
          <p:cNvPr id="4" name="Text Box 4"/>
          <p:cNvSpPr>
            <a:spLocks/>
          </p:cNvSpPr>
          <p:nvPr>
            <p:ph idx="3" sz="quarter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endParaRPr/>
          </a:p>
        </p:txBody>
      </p:sp>
      <p:sp>
        <p:nvSpPr>
          <p:cNvPr id="5" name="Text Box 5"/>
          <p:cNvSpPr>
            <a:spLocks/>
          </p:cNvSpPr>
          <p:nvPr>
            <p:ph idx="4" sz="quarter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pPr algn="r"/>
            <a:r>
              <a:rPr dirty="0" lang="en-US" smtClean="0" sz="1400"/>
              <a:t>*</a:t>
            </a:r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txStyles>
    <p:titleStyle>
      <a:lvl1pPr algn="ctr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4400" u="none">
          <a:solidFill>
            <a:schemeClr val="tx2"/>
          </a:solidFill>
          <a:latin charset="0" typeface="Arial"/>
          <a:ea charset="0" typeface="Arial"/>
        </a:defRPr>
      </a:lvl1pPr>
    </p:titleStyle>
    <p:bodyStyle>
      <a:lvl1pPr algn="l" defTabSz="914400" fontAlgn="base" indent="-342900" marL="342900" rtl="0">
        <a:lnSpc>
          <a:spcPct val="100000"/>
        </a:lnSpc>
        <a:spcBef>
          <a:spcPct val="20000"/>
        </a:spcBef>
        <a:spcAft>
          <a:spcPct val="0"/>
        </a:spcAft>
        <a:buChar char="•"/>
        <a:defRPr b="0" baseline="0" dirty="0" i="0" lang="en-US" smtClean="0" sz="3200" u="none">
          <a:solidFill>
            <a:schemeClr val="tx1"/>
          </a:solidFill>
          <a:latin charset="0" typeface="Arial"/>
          <a:ea charset="0" typeface="Arial"/>
        </a:defRPr>
      </a:lvl1pPr>
      <a:lvl2pPr indent="-285750" marL="742950">
        <a:lnSpc>
          <a:spcPct val="100000"/>
        </a:lnSpc>
        <a:spcBef>
          <a:spcPct val="20000"/>
        </a:spcBef>
        <a:spcAft>
          <a:spcPct val="0"/>
        </a:spcAft>
        <a:buChar char="–"/>
        <a:defRPr b="0" dirty="0" i="0" lang="en-US" smtClean="0" sz="2800" u="none">
          <a:solidFill>
            <a:schemeClr val="tx1"/>
          </a:solidFill>
          <a:latin charset="0" typeface="Arial"/>
        </a:defRPr>
      </a:lvl2pPr>
      <a:lvl3pPr indent="-228600" marL="1143000">
        <a:lnSpc>
          <a:spcPct val="100000"/>
        </a:lnSpc>
        <a:spcBef>
          <a:spcPct val="20000"/>
        </a:spcBef>
        <a:spcAft>
          <a:spcPct val="0"/>
        </a:spcAft>
        <a:buChar char="•"/>
        <a:defRPr b="0" dirty="0" i="0" lang="en-US" smtClean="0" sz="2400" u="none">
          <a:solidFill>
            <a:schemeClr val="tx1"/>
          </a:solidFill>
          <a:latin charset="0" typeface="Arial"/>
        </a:defRPr>
      </a:lvl3pPr>
      <a:lvl4pPr indent="-228600" marL="1600200">
        <a:lnSpc>
          <a:spcPct val="100000"/>
        </a:lnSpc>
        <a:spcBef>
          <a:spcPct val="20000"/>
        </a:spcBef>
        <a:spcAft>
          <a:spcPct val="0"/>
        </a:spcAft>
        <a:buChar char="–"/>
        <a:defRPr b="0" dirty="0" i="0" lang="en-US" smtClean="0" sz="2000" u="none">
          <a:solidFill>
            <a:schemeClr val="tx1"/>
          </a:solidFill>
          <a:latin charset="0" typeface="Arial"/>
        </a:defRPr>
      </a:lvl4pPr>
      <a:lvl5pPr indent="-228600" marL="2057400">
        <a:lnSpc>
          <a:spcPct val="100000"/>
        </a:lnSpc>
        <a:spcBef>
          <a:spcPct val="20000"/>
        </a:spcBef>
        <a:spcAft>
          <a:spcPct val="0"/>
        </a:spcAft>
        <a:buChar char="»"/>
        <a:defRPr b="0" dirty="0" i="0" lang="en-US" smtClean="0" sz="2000" u="none">
          <a:solidFill>
            <a:schemeClr val="tx1"/>
          </a:solidFill>
          <a:latin charset="0" typeface="Arial"/>
        </a:defRPr>
      </a:lvl5pPr>
    </p:bodyStyle>
    <p:otherStyle>
      <a:lvl1pPr algn="l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1800" u="none">
          <a:solidFill>
            <a:schemeClr val="tx1"/>
          </a:solidFill>
          <a:latin charset="0" typeface="Arial"/>
          <a:ea charset="0" typeface="Arial"/>
        </a:defRPr>
      </a:lvl1pPr>
      <a:lvl2pPr indent="0" marL="4572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typeface="Arial"/>
        </a:defRPr>
      </a:lvl2pPr>
      <a:lvl3pPr indent="0" marL="9144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typeface="Arial"/>
        </a:defRPr>
      </a:lvl3pPr>
      <a:lvl4pPr indent="0" marL="13716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typeface="Arial"/>
        </a:defRPr>
      </a:lvl4pPr>
      <a:lvl5pPr indent="0" marL="18288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typeface="Arial"/>
        </a:defRPr>
      </a:lvl5pPr>
    </p:otherStyle>
  </p:txStyles>
</p:sldMaster>
</file>

<file path=ppt/slides/_rels/slide1.xml.rels><?xml version="1.0" encoding="UTF-8" standalone="yes"?><Relationships xmlns="http://schemas.openxmlformats.org/package/2006/relationships"><Relationship Id="rId2" Target="../media/image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0.xml.rels><?xml version="1.0" encoding="UTF-8" standalone="yes"?><Relationships xmlns="http://schemas.openxmlformats.org/package/2006/relationships"><Relationship Id="rId2" Target="../media/image1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00.xml.rels><?xml version="1.0" encoding="UTF-8" standalone="yes"?><Relationships xmlns="http://schemas.openxmlformats.org/package/2006/relationships"><Relationship Id="rId2" Target="../media/image13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01.xml.rels><?xml version="1.0" encoding="UTF-8" standalone="yes"?><Relationships xmlns="http://schemas.openxmlformats.org/package/2006/relationships"><Relationship Id="rId2" Target="../media/image13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02.xml.rels><?xml version="1.0" encoding="UTF-8" standalone="yes"?><Relationships xmlns="http://schemas.openxmlformats.org/package/2006/relationships"><Relationship Id="rId2" Target="../media/image13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03.xml.rels><?xml version="1.0" encoding="UTF-8" standalone="yes"?><Relationships xmlns="http://schemas.openxmlformats.org/package/2006/relationships"><Relationship Id="rId3" Target="../media/image7.jpeg" Type="http://schemas.openxmlformats.org/officeDocument/2006/relationships/image"/><Relationship Id="rId2" Target="../media/image14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04.xml.rels><?xml version="1.0" encoding="UTF-8" standalone="yes"?><Relationships xmlns="http://schemas.openxmlformats.org/package/2006/relationships"><Relationship Id="rId2" Target="../media/image14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05.xml.rels><?xml version="1.0" encoding="UTF-8" standalone="yes"?><Relationships xmlns="http://schemas.openxmlformats.org/package/2006/relationships"><Relationship Id="rId2" Target="../media/image142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06.xml.rels><?xml version="1.0" encoding="UTF-8" standalone="yes"?><Relationships xmlns="http://schemas.openxmlformats.org/package/2006/relationships"><Relationship Id="rId2" Target="../media/image14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07.xml.rels><?xml version="1.0" encoding="UTF-8" standalone="yes"?><Relationships xmlns="http://schemas.openxmlformats.org/package/2006/relationships"><Relationship Id="rId2" Target="../media/image14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08.xml.rels><?xml version="1.0" encoding="UTF-8" standalone="yes"?><Relationships xmlns="http://schemas.openxmlformats.org/package/2006/relationships"><Relationship Id="rId3" Target="../media/image146.png" Type="http://schemas.openxmlformats.org/officeDocument/2006/relationships/image"/><Relationship Id="rId2" Target="../media/image14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09.xml.rels><?xml version="1.0" encoding="UTF-8" standalone="yes"?><Relationships xmlns="http://schemas.openxmlformats.org/package/2006/relationships"><Relationship Id="rId2" Target="../media/image14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1.xml.rels><?xml version="1.0" encoding="UTF-8" standalone="yes"?><Relationships xmlns="http://schemas.openxmlformats.org/package/2006/relationships"><Relationship Id="rId2" Target="../media/image1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10.xml.rels><?xml version="1.0" encoding="UTF-8" standalone="yes"?><Relationships xmlns="http://schemas.openxmlformats.org/package/2006/relationships"><Relationship Id="rId2" Target="../media/image14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11.xml.rels><?xml version="1.0" encoding="UTF-8" standalone="yes"?><Relationships xmlns="http://schemas.openxmlformats.org/package/2006/relationships"><Relationship Id="rId3" Target="../media/image149.jpeg" Type="http://schemas.openxmlformats.org/officeDocument/2006/relationships/image"/><Relationship Id="rId2" Target="../media/image14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12.xml.rels><?xml version="1.0" encoding="UTF-8" standalone="yes"?><Relationships xmlns="http://schemas.openxmlformats.org/package/2006/relationships"><Relationship Id="rId2" Target="../media/image15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13.xml.rels><?xml version="1.0" encoding="UTF-8" standalone="yes"?><Relationships xmlns="http://schemas.openxmlformats.org/package/2006/relationships"><Relationship Id="rId2" Target="../media/image15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14.xml.rels><?xml version="1.0" encoding="UTF-8" standalone="yes"?><Relationships xmlns="http://schemas.openxmlformats.org/package/2006/relationships"><Relationship Id="rId2" Target="../media/image152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15.xml.rels><?xml version="1.0" encoding="UTF-8" standalone="yes"?><Relationships xmlns="http://schemas.openxmlformats.org/package/2006/relationships"><Relationship Id="rId2" Target="../media/image153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16.xml.rels><?xml version="1.0" encoding="UTF-8" standalone="yes"?><Relationships xmlns="http://schemas.openxmlformats.org/package/2006/relationships"><Relationship Id="rId2" Target="../media/image154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17.xml.rels><?xml version="1.0" encoding="UTF-8" standalone="yes"?><Relationships xmlns="http://schemas.openxmlformats.org/package/2006/relationships"><Relationship Id="rId2" Target="../media/image155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18.xml.rels><?xml version="1.0" encoding="UTF-8" standalone="yes"?><Relationships xmlns="http://schemas.openxmlformats.org/package/2006/relationships"><Relationship Id="rId2" Target="../media/image156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19.xml.rels><?xml version="1.0" encoding="UTF-8" standalone="yes"?><Relationships xmlns="http://schemas.openxmlformats.org/package/2006/relationships"><Relationship Id="rId3" Target="../media/image158.jpeg" Type="http://schemas.openxmlformats.org/officeDocument/2006/relationships/image"/><Relationship Id="rId2" Target="../media/image15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2.xml.rels><?xml version="1.0" encoding="UTF-8" standalone="yes"?><Relationships xmlns="http://schemas.openxmlformats.org/package/2006/relationships"><Relationship Id="rId2" Target="../media/image1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20.xml.rels><?xml version="1.0" encoding="UTF-8" standalone="yes"?><Relationships xmlns="http://schemas.openxmlformats.org/package/2006/relationships"><Relationship Id="rId2" Target="../media/image15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21.xml.rels><?xml version="1.0" encoding="UTF-8" standalone="yes"?><Relationships xmlns="http://schemas.openxmlformats.org/package/2006/relationships"><Relationship Id="rId2" Target="../media/image16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22.xml.rels><?xml version="1.0" encoding="UTF-8" standalone="yes"?><Relationships xmlns="http://schemas.openxmlformats.org/package/2006/relationships"><Relationship Id="rId2" Target="../media/image16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23.xml.rels><?xml version="1.0" encoding="UTF-8" standalone="yes"?><Relationships xmlns="http://schemas.openxmlformats.org/package/2006/relationships"><Relationship Id="rId2" Target="../media/image16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24.xml.rels><?xml version="1.0" encoding="UTF-8" standalone="yes"?><Relationships xmlns="http://schemas.openxmlformats.org/package/2006/relationships"><Relationship Id="rId2" Target="../media/image16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25.xml.rels><?xml version="1.0" encoding="UTF-8" standalone="yes"?><Relationships xmlns="http://schemas.openxmlformats.org/package/2006/relationships"><Relationship Id="rId2" Target="../media/image16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26.xml.rels><?xml version="1.0" encoding="UTF-8" standalone="yes"?><Relationships xmlns="http://schemas.openxmlformats.org/package/2006/relationships"><Relationship Id="rId2" Target="../media/image16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27.xml.rels><?xml version="1.0" encoding="UTF-8" standalone="yes"?><Relationships xmlns="http://schemas.openxmlformats.org/package/2006/relationships"><Relationship Id="rId3" Target="../media/image166.jpeg" Type="http://schemas.openxmlformats.org/officeDocument/2006/relationships/image"/><Relationship Id="rId2" Target="../media/image16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28.xml.rels><?xml version="1.0" encoding="UTF-8" standalone="yes"?><Relationships xmlns="http://schemas.openxmlformats.org/package/2006/relationships"><Relationship Id="rId2" Target="../media/image16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29.xml.rels><?xml version="1.0" encoding="UTF-8" standalone="yes"?><Relationships xmlns="http://schemas.openxmlformats.org/package/2006/relationships"><Relationship Id="rId2" Target="../media/image16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3.xml.rels><?xml version="1.0" encoding="UTF-8" standalone="yes"?><Relationships xmlns="http://schemas.openxmlformats.org/package/2006/relationships"><Relationship Id="rId5" Target="../media/image17.png" Type="http://schemas.openxmlformats.org/officeDocument/2006/relationships/image"/><Relationship Id="rId4" Target="../media/image16.png" Type="http://schemas.openxmlformats.org/officeDocument/2006/relationships/image"/><Relationship Id="rId3" Target="../media/image15.png" Type="http://schemas.openxmlformats.org/officeDocument/2006/relationships/image"/><Relationship Id="rId2" Target="../media/image14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30.xml.rels><?xml version="1.0" encoding="UTF-8" standalone="yes"?><Relationships xmlns="http://schemas.openxmlformats.org/package/2006/relationships"><Relationship Id="rId3" Target="../media/image170.jpeg" Type="http://schemas.openxmlformats.org/officeDocument/2006/relationships/image"/><Relationship Id="rId2" Target="../media/image16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31.xml.rels><?xml version="1.0" encoding="UTF-8" standalone="yes"?><Relationships xmlns="http://schemas.openxmlformats.org/package/2006/relationships"><Relationship Id="rId3" Target="../media/image172.jpeg" Type="http://schemas.openxmlformats.org/officeDocument/2006/relationships/image"/><Relationship Id="rId2" Target="../media/image17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32.xml.rels><?xml version="1.0" encoding="UTF-8" standalone="yes"?><Relationships xmlns="http://schemas.openxmlformats.org/package/2006/relationships"><Relationship Id="rId2" Target="../media/image17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33.xml.rels><?xml version="1.0" encoding="UTF-8" standalone="yes"?><Relationships xmlns="http://schemas.openxmlformats.org/package/2006/relationships"><Relationship Id="rId4" Target="../media/image176.jpeg" Type="http://schemas.openxmlformats.org/officeDocument/2006/relationships/image"/><Relationship Id="rId3" Target="../media/image175.png" Type="http://schemas.openxmlformats.org/officeDocument/2006/relationships/image"/><Relationship Id="rId2" Target="../media/image17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34.xml.rels><?xml version="1.0" encoding="UTF-8" standalone="yes"?><Relationships xmlns="http://schemas.openxmlformats.org/package/2006/relationships"><Relationship Id="rId3" Target="../media/image178.jpeg" Type="http://schemas.openxmlformats.org/officeDocument/2006/relationships/image"/><Relationship Id="rId2" Target="../media/image17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35.xml.rels><?xml version="1.0" encoding="UTF-8" standalone="yes"?><Relationships xmlns="http://schemas.openxmlformats.org/package/2006/relationships"><Relationship Id="rId3" Target="../media/image180.jpeg" Type="http://schemas.openxmlformats.org/officeDocument/2006/relationships/image"/><Relationship Id="rId2" Target="../media/image17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4.xml.rels><?xml version="1.0" encoding="UTF-8" standalone="yes"?><Relationships xmlns="http://schemas.openxmlformats.org/package/2006/relationships"><Relationship Id="rId2" Target="../media/image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5.xml.rels><?xml version="1.0" encoding="UTF-8" standalone="yes"?><Relationships xmlns="http://schemas.openxmlformats.org/package/2006/relationships"><Relationship Id="rId2" Target="../media/image18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6.xml.rels><?xml version="1.0" encoding="UTF-8" standalone="yes"?><Relationships xmlns="http://schemas.openxmlformats.org/package/2006/relationships"><Relationship Id="rId2" Target="../media/image1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7.xml.rels><?xml version="1.0" encoding="UTF-8" standalone="yes"?><Relationships xmlns="http://schemas.openxmlformats.org/package/2006/relationships"><Relationship Id="rId3" Target="../media/image21.jpeg" Type="http://schemas.openxmlformats.org/officeDocument/2006/relationships/image"/><Relationship Id="rId2" Target="../media/image2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8.xml.rels><?xml version="1.0" encoding="UTF-8" standalone="yes"?><Relationships xmlns="http://schemas.openxmlformats.org/package/2006/relationships"><Relationship Id="rId2" Target="../media/image22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9.xml.rels><?xml version="1.0" encoding="UTF-8" standalone="yes"?><Relationships xmlns="http://schemas.openxmlformats.org/package/2006/relationships"><Relationship Id="rId2" Target="../media/image2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.xml.rels><?xml version="1.0" encoding="UTF-8" standalone="yes"?><Relationships xmlns="http://schemas.openxmlformats.org/package/2006/relationships"><Relationship Id="rId2" Target="../media/image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0.xml.rels><?xml version="1.0" encoding="UTF-8" standalone="yes"?><Relationships xmlns="http://schemas.openxmlformats.org/package/2006/relationships"><Relationship Id="rId2" Target="../media/image2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1.xml.rels><?xml version="1.0" encoding="UTF-8" standalone="yes"?><Relationships xmlns="http://schemas.openxmlformats.org/package/2006/relationships"><Relationship Id="rId2" Target="../media/image2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2.xml.rels><?xml version="1.0" encoding="UTF-8" standalone="yes"?><Relationships xmlns="http://schemas.openxmlformats.org/package/2006/relationships"><Relationship Id="rId2" Target="../media/image26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3.xml.rels><?xml version="1.0" encoding="UTF-8" standalone="yes"?><Relationships xmlns="http://schemas.openxmlformats.org/package/2006/relationships"><Relationship Id="rId2" Target="../media/image27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4.xml.rels><?xml version="1.0" encoding="UTF-8" standalone="yes"?><Relationships xmlns="http://schemas.openxmlformats.org/package/2006/relationships"><Relationship Id="rId7" Target="../media/image33.jpeg" Type="http://schemas.openxmlformats.org/officeDocument/2006/relationships/image"/><Relationship Id="rId6" Target="../media/image32.jpeg" Type="http://schemas.openxmlformats.org/officeDocument/2006/relationships/image"/><Relationship Id="rId5" Target="../media/image31.jpeg" Type="http://schemas.openxmlformats.org/officeDocument/2006/relationships/image"/><Relationship Id="rId4" Target="../media/image30.jpeg" Type="http://schemas.openxmlformats.org/officeDocument/2006/relationships/image"/><Relationship Id="rId3" Target="../media/image29.png" Type="http://schemas.openxmlformats.org/officeDocument/2006/relationships/image"/><Relationship Id="rId2" Target="../media/image2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5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6.xml.rels><?xml version="1.0" encoding="UTF-8" standalone="yes"?><Relationships xmlns="http://schemas.openxmlformats.org/package/2006/relationships"><Relationship Id="rId3" Target="../media/image35.jpeg" Type="http://schemas.openxmlformats.org/officeDocument/2006/relationships/image"/><Relationship Id="rId2" Target="../media/image3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7.xml.rels><?xml version="1.0" encoding="UTF-8" standalone="yes"?><Relationships xmlns="http://schemas.openxmlformats.org/package/2006/relationships"><Relationship Id="rId2" Target="../media/image3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8.xml.rels><?xml version="1.0" encoding="UTF-8" standalone="yes"?><Relationships xmlns="http://schemas.openxmlformats.org/package/2006/relationships"><Relationship Id="rId2" Target="../media/image3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9.xml.rels><?xml version="1.0" encoding="UTF-8" standalone="yes"?><Relationships xmlns="http://schemas.openxmlformats.org/package/2006/relationships"><Relationship Id="rId4" Target="../media/image38.png" Type="http://schemas.openxmlformats.org/officeDocument/2006/relationships/image"/><Relationship Id="rId3" Target="../media/image38.png" Type="http://schemas.openxmlformats.org/officeDocument/2006/relationships/image"/><Relationship Id="rId2" Target="../media/image38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.xml.rels><?xml version="1.0" encoding="UTF-8" standalone="yes"?><Relationships xmlns="http://schemas.openxmlformats.org/package/2006/relationships"><Relationship Id="rId2" Target="../media/image2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0.xml.rels><?xml version="1.0" encoding="UTF-8" standalone="yes"?><Relationships xmlns="http://schemas.openxmlformats.org/package/2006/relationships"><Relationship Id="rId2" Target="../media/image3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1.xml.rels><?xml version="1.0" encoding="UTF-8" standalone="yes"?><Relationships xmlns="http://schemas.openxmlformats.org/package/2006/relationships"><Relationship Id="rId2" Target="../media/image4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2.xml.rels><?xml version="1.0" encoding="UTF-8" standalone="yes"?><Relationships xmlns="http://schemas.openxmlformats.org/package/2006/relationships"><Relationship Id="rId2" Target="../media/image4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3.xml.rels><?xml version="1.0" encoding="UTF-8" standalone="yes"?><Relationships xmlns="http://schemas.openxmlformats.org/package/2006/relationships"><Relationship Id="rId2" Target="../media/image4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4.xml.rels><?xml version="1.0" encoding="UTF-8" standalone="yes"?><Relationships xmlns="http://schemas.openxmlformats.org/package/2006/relationships"><Relationship Id="rId3" Target="../media/image44.jpeg" Type="http://schemas.openxmlformats.org/officeDocument/2006/relationships/image"/><Relationship Id="rId2" Target="../media/image4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5.xml.rels><?xml version="1.0" encoding="UTF-8" standalone="yes"?><Relationships xmlns="http://schemas.openxmlformats.org/package/2006/relationships"><Relationship Id="rId2" Target="../media/image4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6.xml.rels><?xml version="1.0" encoding="UTF-8" standalone="yes"?><Relationships xmlns="http://schemas.openxmlformats.org/package/2006/relationships"><Relationship Id="rId2" Target="../media/image4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7.xml.rels><?xml version="1.0" encoding="UTF-8" standalone="yes"?><Relationships xmlns="http://schemas.openxmlformats.org/package/2006/relationships"><Relationship Id="rId3" Target="../media/image48.jpeg" Type="http://schemas.openxmlformats.org/officeDocument/2006/relationships/image"/><Relationship Id="rId2" Target="../media/image4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8.xml.rels><?xml version="1.0" encoding="UTF-8" standalone="yes"?><Relationships xmlns="http://schemas.openxmlformats.org/package/2006/relationships"><Relationship Id="rId2" Target="../media/image4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9.xml.rels><?xml version="1.0" encoding="UTF-8" standalone="yes"?><Relationships xmlns="http://schemas.openxmlformats.org/package/2006/relationships"><Relationship Id="rId3" Target="../media/image51.jpeg" Type="http://schemas.openxmlformats.org/officeDocument/2006/relationships/image"/><Relationship Id="rId2" Target="../media/image5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.xml.rels><?xml version="1.0" encoding="UTF-8" standalone="yes"?><Relationships xmlns="http://schemas.openxmlformats.org/package/2006/relationships"><Relationship Id="rId2" Target="../media/image3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0.xml.rels><?xml version="1.0" encoding="UTF-8" standalone="yes"?><Relationships xmlns="http://schemas.openxmlformats.org/package/2006/relationships"><Relationship Id="rId2" Target="../media/image5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1.xml.rels><?xml version="1.0" encoding="UTF-8" standalone="yes"?><Relationships xmlns="http://schemas.openxmlformats.org/package/2006/relationships"><Relationship Id="rId2" Target="../media/image53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2.xml.rels><?xml version="1.0" encoding="UTF-8" standalone="yes"?><Relationships xmlns="http://schemas.openxmlformats.org/package/2006/relationships"><Relationship Id="rId2" Target="../media/image5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3.xml.rels><?xml version="1.0" encoding="UTF-8" standalone="yes"?><Relationships xmlns="http://schemas.openxmlformats.org/package/2006/relationships"><Relationship Id="rId3" Target="../media/image56.jpeg" Type="http://schemas.openxmlformats.org/officeDocument/2006/relationships/image"/><Relationship Id="rId2" Target="../media/image5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4.xml.rels><?xml version="1.0" encoding="UTF-8" standalone="yes"?><Relationships xmlns="http://schemas.openxmlformats.org/package/2006/relationships"><Relationship Id="rId2" Target="../media/image57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5.xml.rels><?xml version="1.0" encoding="UTF-8" standalone="yes"?><Relationships xmlns="http://schemas.openxmlformats.org/package/2006/relationships"><Relationship Id="rId2" Target="../media/image58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6.xml.rels><?xml version="1.0" encoding="UTF-8" standalone="yes"?><Relationships xmlns="http://schemas.openxmlformats.org/package/2006/relationships"><Relationship Id="rId2" Target="../media/image5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7.xml.rels><?xml version="1.0" encoding="UTF-8" standalone="yes"?><Relationships xmlns="http://schemas.openxmlformats.org/package/2006/relationships"><Relationship Id="rId2" Target="../media/image6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8.xml.rels><?xml version="1.0" encoding="UTF-8" standalone="yes"?><Relationships xmlns="http://schemas.openxmlformats.org/package/2006/relationships"><Relationship Id="rId3" Target="../media/image62.jpeg" Type="http://schemas.openxmlformats.org/officeDocument/2006/relationships/image"/><Relationship Id="rId2" Target="../media/image6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9.xml.rels><?xml version="1.0" encoding="UTF-8" standalone="yes"?><Relationships xmlns="http://schemas.openxmlformats.org/package/2006/relationships"><Relationship Id="rId3" Target="../media/image64.jpeg" Type="http://schemas.openxmlformats.org/officeDocument/2006/relationships/image"/><Relationship Id="rId2" Target="../media/image6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.xml.rels><?xml version="1.0" encoding="UTF-8" standalone="yes"?><Relationships xmlns="http://schemas.openxmlformats.org/package/2006/relationships"><Relationship Id="rId2" Target="../media/image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0.xml.rels><?xml version="1.0" encoding="UTF-8" standalone="yes"?><Relationships xmlns="http://schemas.openxmlformats.org/package/2006/relationships"><Relationship Id="rId2" Target="../media/image6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1.xml.rels><?xml version="1.0" encoding="UTF-8" standalone="yes"?><Relationships xmlns="http://schemas.openxmlformats.org/package/2006/relationships"><Relationship Id="rId2" Target="../media/image6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2.xml.rels><?xml version="1.0" encoding="UTF-8" standalone="yes"?><Relationships xmlns="http://schemas.openxmlformats.org/package/2006/relationships"><Relationship Id="rId2" Target="../media/image67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3.xml.rels><?xml version="1.0" encoding="UTF-8" standalone="yes"?><Relationships xmlns="http://schemas.openxmlformats.org/package/2006/relationships"><Relationship Id="rId2" Target="../media/image6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4.xml.rels><?xml version="1.0" encoding="UTF-8" standalone="yes"?><Relationships xmlns="http://schemas.openxmlformats.org/package/2006/relationships"><Relationship Id="rId2" Target="../media/image6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5.xml.rels><?xml version="1.0" encoding="UTF-8" standalone="yes"?><Relationships xmlns="http://schemas.openxmlformats.org/package/2006/relationships"><Relationship Id="rId2" Target="../media/image7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6.xml.rels><?xml version="1.0" encoding="UTF-8" standalone="yes"?><Relationships xmlns="http://schemas.openxmlformats.org/package/2006/relationships"><Relationship Id="rId2" Target="../media/image7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7.xml.rels><?xml version="1.0" encoding="UTF-8" standalone="yes"?><Relationships xmlns="http://schemas.openxmlformats.org/package/2006/relationships"><Relationship Id="rId2" Target="../media/image7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8.xml.rels><?xml version="1.0" encoding="UTF-8" standalone="yes"?><Relationships xmlns="http://schemas.openxmlformats.org/package/2006/relationships"><Relationship Id="rId3" Target="../media/image74.jpeg" Type="http://schemas.openxmlformats.org/officeDocument/2006/relationships/image"/><Relationship Id="rId2" Target="../media/image73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9.xml.rels><?xml version="1.0" encoding="UTF-8" standalone="yes"?><Relationships xmlns="http://schemas.openxmlformats.org/package/2006/relationships"><Relationship Id="rId3" Target="../media/image76.jpeg" Type="http://schemas.openxmlformats.org/officeDocument/2006/relationships/image"/><Relationship Id="rId2" Target="../media/image7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.xml.rels><?xml version="1.0" encoding="UTF-8" standalone="yes"?><Relationships xmlns="http://schemas.openxmlformats.org/package/2006/relationships"><Relationship Id="rId2" Target="../media/image5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0.xml.rels><?xml version="1.0" encoding="UTF-8" standalone="yes"?><Relationships xmlns="http://schemas.openxmlformats.org/package/2006/relationships"><Relationship Id="rId5" Target="../media/image80.jpeg" Type="http://schemas.openxmlformats.org/officeDocument/2006/relationships/image"/><Relationship Id="rId4" Target="../media/image79.jpeg" Type="http://schemas.openxmlformats.org/officeDocument/2006/relationships/image"/><Relationship Id="rId3" Target="../media/image78.jpeg" Type="http://schemas.openxmlformats.org/officeDocument/2006/relationships/image"/><Relationship Id="rId2" Target="../media/image7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1.xml.rels><?xml version="1.0" encoding="UTF-8" standalone="yes"?><Relationships xmlns="http://schemas.openxmlformats.org/package/2006/relationships"><Relationship Id="rId2" Target="../media/image8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2.xml.rels><?xml version="1.0" encoding="UTF-8" standalone="yes"?><Relationships xmlns="http://schemas.openxmlformats.org/package/2006/relationships"><Relationship Id="rId2" Target="../media/image82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3.xml.rels><?xml version="1.0" encoding="UTF-8" standalone="yes"?><Relationships xmlns="http://schemas.openxmlformats.org/package/2006/relationships"><Relationship Id="rId2" Target="../media/image8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4.xml.rels><?xml version="1.0" encoding="UTF-8" standalone="yes"?><Relationships xmlns="http://schemas.openxmlformats.org/package/2006/relationships"><Relationship Id="rId3" Target="../media/image85.png" Type="http://schemas.openxmlformats.org/officeDocument/2006/relationships/image"/><Relationship Id="rId2" Target="../media/image8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5.xml.rels><?xml version="1.0" encoding="UTF-8" standalone="yes"?><Relationships xmlns="http://schemas.openxmlformats.org/package/2006/relationships"><Relationship Id="rId3" Target="../media/image87.jpeg" Type="http://schemas.openxmlformats.org/officeDocument/2006/relationships/image"/><Relationship Id="rId2" Target="../media/image8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6.xml.rels><?xml version="1.0" encoding="UTF-8" standalone="yes"?><Relationships xmlns="http://schemas.openxmlformats.org/package/2006/relationships"><Relationship Id="rId4" Target="../media/image90.jpeg" Type="http://schemas.openxmlformats.org/officeDocument/2006/relationships/image"/><Relationship Id="rId3" Target="../media/image89.jpeg" Type="http://schemas.openxmlformats.org/officeDocument/2006/relationships/image"/><Relationship Id="rId2" Target="../media/image88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7.xml.rels><?xml version="1.0" encoding="UTF-8" standalone="yes"?><Relationships xmlns="http://schemas.openxmlformats.org/package/2006/relationships"><Relationship Id="rId4" Target="../media/image93.jpeg" Type="http://schemas.openxmlformats.org/officeDocument/2006/relationships/image"/><Relationship Id="rId3" Target="../media/image92.jpeg" Type="http://schemas.openxmlformats.org/officeDocument/2006/relationships/image"/><Relationship Id="rId2" Target="../media/image9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8.xml.rels><?xml version="1.0" encoding="UTF-8" standalone="yes"?><Relationships xmlns="http://schemas.openxmlformats.org/package/2006/relationships"><Relationship Id="rId2" Target="../media/image9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9.xml.rels><?xml version="1.0" encoding="UTF-8" standalone="yes"?><Relationships xmlns="http://schemas.openxmlformats.org/package/2006/relationships"><Relationship Id="rId2" Target="../media/image9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7.xml.rels><?xml version="1.0" encoding="UTF-8" standalone="yes"?><Relationships xmlns="http://schemas.openxmlformats.org/package/2006/relationships"><Relationship Id="rId3" Target="../media/image7.jpeg" Type="http://schemas.openxmlformats.org/officeDocument/2006/relationships/image"/><Relationship Id="rId2" Target="../media/image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70.xml.rels><?xml version="1.0" encoding="UTF-8" standalone="yes"?><Relationships xmlns="http://schemas.openxmlformats.org/package/2006/relationships"><Relationship Id="rId2" Target="../media/image96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71.xml.rels><?xml version="1.0" encoding="UTF-8" standalone="yes"?><Relationships xmlns="http://schemas.openxmlformats.org/package/2006/relationships"><Relationship Id="rId2" Target="../media/image9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72.xml.rels><?xml version="1.0" encoding="UTF-8" standalone="yes"?><Relationships xmlns="http://schemas.openxmlformats.org/package/2006/relationships"><Relationship Id="rId2" Target="../media/image98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73.xml.rels><?xml version="1.0" encoding="UTF-8" standalone="yes"?><Relationships xmlns="http://schemas.openxmlformats.org/package/2006/relationships"><Relationship Id="rId2" Target="../media/image9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74.xml.rels><?xml version="1.0" encoding="UTF-8" standalone="yes"?><Relationships xmlns="http://schemas.openxmlformats.org/package/2006/relationships"><Relationship Id="rId3" Target="../media/image101.png" Type="http://schemas.openxmlformats.org/officeDocument/2006/relationships/image"/><Relationship Id="rId2" Target="../media/image100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75.xml.rels><?xml version="1.0" encoding="UTF-8" standalone="yes"?><Relationships xmlns="http://schemas.openxmlformats.org/package/2006/relationships"><Relationship Id="rId2" Target="../media/image102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76.xml.rels><?xml version="1.0" encoding="UTF-8" standalone="yes"?><Relationships xmlns="http://schemas.openxmlformats.org/package/2006/relationships"><Relationship Id="rId2" Target="../media/image103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77.xml.rels><?xml version="1.0" encoding="UTF-8" standalone="yes"?><Relationships xmlns="http://schemas.openxmlformats.org/package/2006/relationships"><Relationship Id="rId2" Target="../media/image10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78.xml.rels><?xml version="1.0" encoding="UTF-8" standalone="yes"?><Relationships xmlns="http://schemas.openxmlformats.org/package/2006/relationships"><Relationship Id="rId3" Target="../media/image106.jpeg" Type="http://schemas.openxmlformats.org/officeDocument/2006/relationships/image"/><Relationship Id="rId2" Target="../media/image10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79.xml.rels><?xml version="1.0" encoding="UTF-8" standalone="yes"?><Relationships xmlns="http://schemas.openxmlformats.org/package/2006/relationships"><Relationship Id="rId2" Target="../media/image10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8.xml.rels><?xml version="1.0" encoding="UTF-8" standalone="yes"?><Relationships xmlns="http://schemas.openxmlformats.org/package/2006/relationships"><Relationship Id="rId3" Target="../media/image9.jpeg" Type="http://schemas.openxmlformats.org/officeDocument/2006/relationships/image"/><Relationship Id="rId2" Target="../media/image8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80.xml.rels><?xml version="1.0" encoding="UTF-8" standalone="yes"?><Relationships xmlns="http://schemas.openxmlformats.org/package/2006/relationships"><Relationship Id="rId2" Target="../media/image10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81.xml.rels><?xml version="1.0" encoding="UTF-8" standalone="yes"?><Relationships xmlns="http://schemas.openxmlformats.org/package/2006/relationships"><Relationship Id="rId2" Target="../media/image10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82.xml.rels><?xml version="1.0" encoding="UTF-8" standalone="yes"?><Relationships xmlns="http://schemas.openxmlformats.org/package/2006/relationships"><Relationship Id="rId2" Target="../media/image11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83.xml.rels><?xml version="1.0" encoding="UTF-8" standalone="yes"?><Relationships xmlns="http://schemas.openxmlformats.org/package/2006/relationships"><Relationship Id="rId2" Target="../media/image11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84.xml.rels><?xml version="1.0" encoding="UTF-8" standalone="yes"?><Relationships xmlns="http://schemas.openxmlformats.org/package/2006/relationships"><Relationship Id="rId5" Target="../media/image115.jpeg" Type="http://schemas.openxmlformats.org/officeDocument/2006/relationships/image"/><Relationship Id="rId4" Target="../media/image114.jpeg" Type="http://schemas.openxmlformats.org/officeDocument/2006/relationships/image"/><Relationship Id="rId3" Target="../media/image113.jpeg" Type="http://schemas.openxmlformats.org/officeDocument/2006/relationships/image"/><Relationship Id="rId2" Target="../media/image11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85.xml.rels><?xml version="1.0" encoding="UTF-8" standalone="yes"?><Relationships xmlns="http://schemas.openxmlformats.org/package/2006/relationships"><Relationship Id="rId2" Target="../media/image11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86.xml.rels><?xml version="1.0" encoding="UTF-8" standalone="yes"?><Relationships xmlns="http://schemas.openxmlformats.org/package/2006/relationships"><Relationship Id="rId4" Target="../media/image119.png" Type="http://schemas.openxmlformats.org/officeDocument/2006/relationships/image"/><Relationship Id="rId3" Target="../media/image118.jpeg" Type="http://schemas.openxmlformats.org/officeDocument/2006/relationships/image"/><Relationship Id="rId2" Target="../media/image11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87.xml.rels><?xml version="1.0" encoding="UTF-8" standalone="yes"?><Relationships xmlns="http://schemas.openxmlformats.org/package/2006/relationships"><Relationship Id="rId4" Target="../media/image122.jpeg" Type="http://schemas.openxmlformats.org/officeDocument/2006/relationships/image"/><Relationship Id="rId3" Target="../media/image121.jpeg" Type="http://schemas.openxmlformats.org/officeDocument/2006/relationships/image"/><Relationship Id="rId2" Target="../media/image12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88.xml.rels><?xml version="1.0" encoding="UTF-8" standalone="yes"?><Relationships xmlns="http://schemas.openxmlformats.org/package/2006/relationships"><Relationship Id="rId2" Target="../media/image12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89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9.xml.rels><?xml version="1.0" encoding="UTF-8" standalone="yes"?><Relationships xmlns="http://schemas.openxmlformats.org/package/2006/relationships"><Relationship Id="rId2" Target="../media/image10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90.xml.rels><?xml version="1.0" encoding="UTF-8" standalone="yes"?><Relationships xmlns="http://schemas.openxmlformats.org/package/2006/relationships"><Relationship Id="rId2" Target="../media/image12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91.xml.rels><?xml version="1.0" encoding="UTF-8" standalone="yes"?><Relationships xmlns="http://schemas.openxmlformats.org/package/2006/relationships"><Relationship Id="rId2" Target="../media/image12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92.xml.rels><?xml version="1.0" encoding="UTF-8" standalone="yes"?><Relationships xmlns="http://schemas.openxmlformats.org/package/2006/relationships"><Relationship Id="rId2" Target="../media/image12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93.xml.rels><?xml version="1.0" encoding="UTF-8" standalone="yes"?><Relationships xmlns="http://schemas.openxmlformats.org/package/2006/relationships"><Relationship Id="rId3" Target="../media/image128.jpeg" Type="http://schemas.openxmlformats.org/officeDocument/2006/relationships/image"/><Relationship Id="rId2" Target="../media/image12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94.xml.rels><?xml version="1.0" encoding="UTF-8" standalone="yes"?><Relationships xmlns="http://schemas.openxmlformats.org/package/2006/relationships"><Relationship Id="rId2" Target="../media/image12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95.xml.rels><?xml version="1.0" encoding="UTF-8" standalone="yes"?><Relationships xmlns="http://schemas.openxmlformats.org/package/2006/relationships"><Relationship Id="rId4" Target="../media/image132.jpeg" Type="http://schemas.openxmlformats.org/officeDocument/2006/relationships/image"/><Relationship Id="rId3" Target="../media/image131.jpeg" Type="http://schemas.openxmlformats.org/officeDocument/2006/relationships/image"/><Relationship Id="rId2" Target="../media/image13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96.xml.rels><?xml version="1.0" encoding="UTF-8" standalone="yes"?><Relationships xmlns="http://schemas.openxmlformats.org/package/2006/relationships"><Relationship Id="rId4" Target="../media/image133.jpeg" Type="http://schemas.openxmlformats.org/officeDocument/2006/relationships/image"/><Relationship Id="rId3" Target="../media/image133.jpeg" Type="http://schemas.openxmlformats.org/officeDocument/2006/relationships/image"/><Relationship Id="rId2" Target="../media/image13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97.xml.rels><?xml version="1.0" encoding="UTF-8" standalone="yes"?><Relationships xmlns="http://schemas.openxmlformats.org/package/2006/relationships"><Relationship Id="rId2" Target="../media/image13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98.xml.rels><?xml version="1.0" encoding="UTF-8" standalone="yes"?><Relationships xmlns="http://schemas.openxmlformats.org/package/2006/relationships"><Relationship Id="rId2" Target="../media/image13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99.xml.rels><?xml version="1.0" encoding="UTF-8" standalone="yes"?><Relationships xmlns="http://schemas.openxmlformats.org/package/2006/relationships"><Relationship Id="rId2" Target="../media/image13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/>
          </p:cNvSpPr>
          <p:nvPr/>
        </p:nvSpPr>
        <p:spPr>
          <a:xfrm>
            <a:off x="0" y="0"/>
            <a:ext cx="9144000" cy="1816100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b="1" dirty="0" lang="en-US" smtClean="0" sz="3600">
                <a:solidFill>
                  <a:srgbClr val="0000FF"/>
                </a:solidFill>
                <a:latin charset="0" pitchFamily="18" typeface="Times New Roman"/>
                <a:ea charset="0" pitchFamily="18" typeface="Times New Roman"/>
              </a:rPr>
              <a:t>ТУРИСТИЧКЕ РЕГИЈЕ СВЕТА</a:t>
            </a:r>
          </a:p>
          <a:p>
            <a:pPr algn="ctr" indent="0" marL="0">
              <a:spcBef>
                <a:spcPct val="0"/>
              </a:spcBef>
              <a:buNone/>
            </a:pPr>
            <a:endParaRPr dirty="0" lang="en-US" smtClean="0" sz="1800"/>
          </a:p>
          <a:p>
            <a:pPr algn="ctr" indent="0" marL="0">
              <a:spcBef>
                <a:spcPct val="0"/>
              </a:spcBef>
              <a:buNone/>
            </a:pPr>
            <a:endParaRPr dirty="0" lang="en-US" smtClean="0" sz="1800"/>
          </a:p>
          <a:p>
            <a:pPr algn="ctr" indent="0" marL="0">
              <a:spcBef>
                <a:spcPct val="0"/>
              </a:spcBef>
              <a:buNone/>
            </a:pPr>
            <a:r>
              <a:rPr b="1" dirty="0" lang="en-US" smtClean="0" sz="4000">
                <a:solidFill>
                  <a:srgbClr val="FF00FF"/>
                </a:solidFill>
                <a:latin charset="0" pitchFamily="18" typeface="Times New Roman"/>
                <a:ea charset="0" pitchFamily="18" typeface="Times New Roman"/>
              </a:rPr>
              <a:t>ЧЕШКА, СЛОВАЧКА И ПОЉСКА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b="24487" l="40073" r="33469" t="50919"/>
          <a:stretch/>
        </p:blipFill>
        <p:spPr>
          <a:xfrm>
            <a:off x="1547812" y="2133600"/>
            <a:ext cx="5719762" cy="3757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41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42" name="Text Box 42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43" name="Picture 4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33337" y="285750"/>
            <a:ext cx="9177337" cy="61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Text Box 45"/>
          <p:cNvSpPr txBox="1">
            <a:spLocks/>
          </p:cNvSpPr>
          <p:nvPr/>
        </p:nvSpPr>
        <p:spPr>
          <a:xfrm>
            <a:off x="2428875" y="6488112"/>
            <a:ext cx="49180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Крконоше – алпска вегетација изнад 1400 m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Text Box 512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513" name="Text Box 513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514" name="Picture 51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30162" y="517525"/>
            <a:ext cx="9174162" cy="4840287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Text Box 516"/>
          <p:cNvSpPr txBox="1">
            <a:spLocks/>
          </p:cNvSpPr>
          <p:nvPr/>
        </p:nvSpPr>
        <p:spPr>
          <a:xfrm>
            <a:off x="3786187" y="5500687"/>
            <a:ext cx="119380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Закопане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Text Box 517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518" name="Text Box 518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519" name="Picture 51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762000" y="738187"/>
            <a:ext cx="7620000" cy="5381625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Text Box 521"/>
          <p:cNvSpPr txBox="1">
            <a:spLocks/>
          </p:cNvSpPr>
          <p:nvPr/>
        </p:nvSpPr>
        <p:spPr>
          <a:xfrm>
            <a:off x="4000500" y="6215062"/>
            <a:ext cx="13525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Зиелениец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Text Box 522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523" name="Text Box 523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524" name="Picture 524"/>
          <p:cNvPicPr>
            <a:picLocks noChangeAspect="1"/>
          </p:cNvPicPr>
          <p:nvPr/>
        </p:nvPicPr>
        <p:blipFill>
          <a:blip r:embed="rId2"/>
          <a:srcRect b="1118" l="2956" r="967" t="1767"/>
          <a:stretch/>
        </p:blipFill>
        <p:spPr>
          <a:xfrm>
            <a:off x="323850" y="115887"/>
            <a:ext cx="8640762" cy="6408737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Text Box 526"/>
          <p:cNvSpPr txBox="1">
            <a:spLocks/>
          </p:cNvSpPr>
          <p:nvPr/>
        </p:nvSpPr>
        <p:spPr>
          <a:xfrm>
            <a:off x="4151312" y="6429375"/>
            <a:ext cx="10652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Криника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Text Box 527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528" name="Text Box 528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529" name="Picture 52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500062"/>
            <a:ext cx="9164637" cy="3176587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Text Box 531"/>
          <p:cNvSpPr txBox="1">
            <a:spLocks/>
          </p:cNvSpPr>
          <p:nvPr/>
        </p:nvSpPr>
        <p:spPr>
          <a:xfrm>
            <a:off x="3571875" y="142875"/>
            <a:ext cx="22193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Судети - Крконоше</a:t>
            </a:r>
          </a:p>
        </p:txBody>
      </p:sp>
      <p:pic>
        <p:nvPicPr>
          <p:cNvPr id="532" name="Picture 532"/>
          <p:cNvPicPr>
            <a:picLocks noChangeAspect="1"/>
          </p:cNvPicPr>
          <p:nvPr/>
        </p:nvPicPr>
        <p:blipFill>
          <a:blip r:embed="rId3"/>
          <a:srcRect l="4375" r="4883"/>
          <a:stretch/>
        </p:blipFill>
        <p:spPr>
          <a:xfrm>
            <a:off x="0" y="4029075"/>
            <a:ext cx="9144000" cy="155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Picture 53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Text Box 536"/>
          <p:cNvSpPr txBox="1">
            <a:spLocks/>
          </p:cNvSpPr>
          <p:nvPr/>
        </p:nvSpPr>
        <p:spPr>
          <a:xfrm>
            <a:off x="2627312" y="0"/>
            <a:ext cx="3211512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Словински национални парк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Text Box 537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538" name="Picture 53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571750" y="0"/>
            <a:ext cx="6350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Text Box 540"/>
          <p:cNvSpPr txBox="1">
            <a:spLocks/>
          </p:cNvSpPr>
          <p:nvPr/>
        </p:nvSpPr>
        <p:spPr>
          <a:xfrm>
            <a:off x="0" y="2708275"/>
            <a:ext cx="2706687" cy="12001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>
              <a:spcBef>
                <a:spcPct val="0"/>
              </a:spcBef>
              <a:buNone/>
            </a:pPr>
            <a:r>
              <a:rPr dirty="0" lang="en-US" smtClean="0" sz="1800"/>
              <a:t>Дужина 1047 km</a:t>
            </a:r>
          </a:p>
          <a:p>
            <a:pPr indent="0" marL="0">
              <a:spcBef>
                <a:spcPct val="0"/>
              </a:spcBef>
              <a:buNone/>
            </a:pPr>
            <a:r>
              <a:rPr dirty="0" lang="en-US" smtClean="0" sz="1800"/>
              <a:t>Површ. сл. 194.424 km²</a:t>
            </a:r>
          </a:p>
          <a:p>
            <a:pPr indent="0" marL="0">
              <a:spcBef>
                <a:spcPct val="0"/>
              </a:spcBef>
              <a:buNone/>
            </a:pPr>
            <a:r>
              <a:rPr dirty="0" lang="en-US" smtClean="0" sz="1800"/>
              <a:t>Протицај 1054 m³/s</a:t>
            </a:r>
          </a:p>
          <a:p>
            <a:pPr indent="0" marL="0">
              <a:spcBef>
                <a:spcPct val="0"/>
              </a:spcBef>
              <a:buNone/>
            </a:pPr>
            <a:r>
              <a:rPr dirty="0" lang="en-US" smtClean="0" sz="1800"/>
              <a:t>Извор на 1106 m  </a:t>
            </a:r>
          </a:p>
        </p:txBody>
      </p:sp>
      <p:sp>
        <p:nvSpPr>
          <p:cNvPr id="541" name="Text Box 541"/>
          <p:cNvSpPr txBox="1">
            <a:spLocks/>
          </p:cNvSpPr>
          <p:nvPr/>
        </p:nvSpPr>
        <p:spPr>
          <a:xfrm>
            <a:off x="684212" y="2420937"/>
            <a:ext cx="100806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b="1" dirty="0" lang="en-US" smtClean="0" sz="1800">
                <a:solidFill>
                  <a:srgbClr val="00B0F0"/>
                </a:solidFill>
              </a:rPr>
              <a:t>ВИСЛА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Text Box 542"/>
          <p:cNvSpPr txBox="1">
            <a:spLocks/>
          </p:cNvSpPr>
          <p:nvPr/>
        </p:nvSpPr>
        <p:spPr>
          <a:xfrm>
            <a:off x="3721100" y="280987"/>
            <a:ext cx="23082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Висла код Варшаве</a:t>
            </a:r>
          </a:p>
        </p:txBody>
      </p:sp>
      <p:pic>
        <p:nvPicPr>
          <p:cNvPr id="543" name="Picture 54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642937" y="857250"/>
            <a:ext cx="7715250" cy="5786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Text Box 545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546" name="Text Box 546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547" name="Picture 54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285750"/>
            <a:ext cx="9144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Text Box 549"/>
          <p:cNvSpPr txBox="1">
            <a:spLocks/>
          </p:cNvSpPr>
          <p:nvPr/>
        </p:nvSpPr>
        <p:spPr>
          <a:xfrm>
            <a:off x="3929062" y="6286500"/>
            <a:ext cx="20653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Висла у Варшави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Text Box 550"/>
          <p:cNvSpPr>
            <a:spLocks/>
          </p:cNvSpPr>
          <p:nvPr/>
        </p:nvSpPr>
        <p:spPr>
          <a:xfrm>
            <a:off x="0" y="0"/>
            <a:ext cx="3851275" cy="1816100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>
              <a:spcBef>
                <a:spcPct val="0"/>
              </a:spcBef>
              <a:buNone/>
            </a:pPr>
            <a:r>
              <a:rPr dirty="0" lang="en-US" smtClean="0" sz="1600"/>
              <a:t>Дужина 854 km </a:t>
            </a:r>
          </a:p>
          <a:p>
            <a:pPr indent="0" marL="0">
              <a:spcBef>
                <a:spcPct val="0"/>
              </a:spcBef>
              <a:buNone/>
            </a:pPr>
            <a:r>
              <a:rPr dirty="0" lang="en-US" smtClean="0" sz="1600"/>
              <a:t>(742 km у Пољској, </a:t>
            </a:r>
          </a:p>
          <a:p>
            <a:pPr indent="0" marL="0">
              <a:spcBef>
                <a:spcPct val="0"/>
              </a:spcBef>
              <a:buNone/>
            </a:pPr>
            <a:r>
              <a:rPr dirty="0" lang="en-US" smtClean="0" sz="1600"/>
              <a:t>112 km у Чешкој, </a:t>
            </a:r>
          </a:p>
          <a:p>
            <a:pPr indent="0" marL="0">
              <a:spcBef>
                <a:spcPct val="0"/>
              </a:spcBef>
              <a:buNone/>
            </a:pPr>
            <a:r>
              <a:rPr dirty="0" lang="en-US" smtClean="0" sz="1600"/>
              <a:t>187 km граница Пољске и Немачке).</a:t>
            </a:r>
          </a:p>
          <a:p>
            <a:pPr indent="0" marL="0">
              <a:spcBef>
                <a:spcPct val="0"/>
              </a:spcBef>
              <a:buNone/>
            </a:pPr>
            <a:r>
              <a:rPr dirty="0" lang="en-US" smtClean="0" sz="1600"/>
              <a:t>Ширина 30-250 m.</a:t>
            </a:r>
          </a:p>
          <a:p>
            <a:pPr indent="0" marL="0">
              <a:spcBef>
                <a:spcPct val="0"/>
              </a:spcBef>
              <a:buNone/>
            </a:pPr>
            <a:r>
              <a:rPr dirty="0" lang="en-US" smtClean="0" sz="1600"/>
              <a:t>Протицај ушће 574 m</a:t>
            </a:r>
            <a:r>
              <a:rPr baseline="30000" dirty="0" lang="en-US" smtClean="0" sz="1600"/>
              <a:t>3</a:t>
            </a:r>
            <a:r>
              <a:rPr dirty="0" lang="en-US" smtClean="0" sz="1600"/>
              <a:t>/s. </a:t>
            </a:r>
          </a:p>
          <a:p>
            <a:pPr indent="0" marL="0">
              <a:spcBef>
                <a:spcPct val="0"/>
              </a:spcBef>
              <a:buNone/>
            </a:pPr>
            <a:r>
              <a:rPr dirty="0" lang="en-US" smtClean="0" sz="1600"/>
              <a:t>Извор на 634 m.</a:t>
            </a:r>
          </a:p>
        </p:txBody>
      </p:sp>
      <p:pic>
        <p:nvPicPr>
          <p:cNvPr id="551" name="Picture 551"/>
          <p:cNvPicPr>
            <a:picLocks noChangeAspect="1"/>
          </p:cNvPicPr>
          <p:nvPr/>
        </p:nvPicPr>
        <p:blipFill>
          <a:blip r:embed="rId2"/>
          <a:srcRect l="1282"/>
          <a:stretch/>
        </p:blipFill>
        <p:spPr>
          <a:xfrm>
            <a:off x="3995737" y="-36512"/>
            <a:ext cx="5148262" cy="6894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Picture 553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1773237"/>
            <a:ext cx="3959225" cy="4940300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Text Box 555"/>
          <p:cNvSpPr>
            <a:spLocks/>
          </p:cNvSpPr>
          <p:nvPr/>
        </p:nvSpPr>
        <p:spPr>
          <a:xfrm>
            <a:off x="2555875" y="0"/>
            <a:ext cx="82708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b="1" dirty="0" lang="en-US" smtClean="0" sz="1800">
                <a:solidFill>
                  <a:srgbClr val="00B0F0"/>
                </a:solidFill>
              </a:rPr>
              <a:t>ОДРА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Text Box 556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557" name="Text Box 557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558" name="Picture 55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785812" y="-60325"/>
            <a:ext cx="7572375" cy="6977062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Text Box 560"/>
          <p:cNvSpPr txBox="1">
            <a:spLocks/>
          </p:cNvSpPr>
          <p:nvPr/>
        </p:nvSpPr>
        <p:spPr>
          <a:xfrm>
            <a:off x="4786312" y="0"/>
            <a:ext cx="9112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Језера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46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47" name="Text Box 47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48" name="Picture 4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285750"/>
            <a:ext cx="9144000" cy="6073775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Text Box 50"/>
          <p:cNvSpPr txBox="1">
            <a:spLocks/>
          </p:cNvSpPr>
          <p:nvPr/>
        </p:nvSpPr>
        <p:spPr>
          <a:xfrm>
            <a:off x="857250" y="6286500"/>
            <a:ext cx="75279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Крконоше – Шпидлеров Mлин са Белим мостом – туристички центар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Text Box 561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562" name="Picture 56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28625" y="500062"/>
            <a:ext cx="8128000" cy="5422900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Text Box 564"/>
          <p:cNvSpPr txBox="1">
            <a:spLocks/>
          </p:cNvSpPr>
          <p:nvPr/>
        </p:nvSpPr>
        <p:spPr>
          <a:xfrm>
            <a:off x="1714500" y="5842000"/>
            <a:ext cx="6357937" cy="923925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b="1" dirty="0" lang="en-US" smtClean="0" sz="1800">
                <a:solidFill>
                  <a:srgbClr val="0000FF"/>
                </a:solidFill>
              </a:rPr>
              <a:t>Сњардви језеро у Мазурији </a:t>
            </a:r>
            <a:r>
              <a:rPr dirty="0" lang="en-US" smtClean="0" sz="1800"/>
              <a:t>– највеће у Пољској</a:t>
            </a:r>
          </a:p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Површина 113,2 km², дужина 22,1 km, ширина 13,4 km,</a:t>
            </a:r>
          </a:p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дубина 23 m, надм. вис. 117 m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Text Box 565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566" name="Text Box 566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567" name="Picture 56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Picture 569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Text Box 571"/>
          <p:cNvSpPr txBox="1">
            <a:spLocks/>
          </p:cNvSpPr>
          <p:nvPr/>
        </p:nvSpPr>
        <p:spPr>
          <a:xfrm>
            <a:off x="0" y="6286500"/>
            <a:ext cx="92821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Домбје језеро (</a:t>
            </a:r>
            <a:r>
              <a:rPr dirty="0" lang="en-US" smtClean="0" sz="1600"/>
              <a:t>56 km², дуго 15 km, широко 7,5 km , а дубоко до 3,5 m)</a:t>
            </a:r>
            <a:r>
              <a:rPr dirty="0" lang="en-US" smtClean="0" sz="1800"/>
              <a:t> у оквиру Шћећина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Picture 57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762000" y="981075"/>
            <a:ext cx="7620000" cy="4895850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Text Box 574"/>
          <p:cNvSpPr txBox="1">
            <a:spLocks/>
          </p:cNvSpPr>
          <p:nvPr/>
        </p:nvSpPr>
        <p:spPr>
          <a:xfrm>
            <a:off x="3203575" y="333375"/>
            <a:ext cx="2700337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Бизон у НП Бијеловежа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Picture 575"/>
          <p:cNvPicPr>
            <a:picLocks noChangeAspect="1"/>
          </p:cNvPicPr>
          <p:nvPr/>
        </p:nvPicPr>
        <p:blipFill>
          <a:blip r:embed="rId2"/>
          <a:srcRect r="1482"/>
          <a:stretch/>
        </p:blipFill>
        <p:spPr>
          <a:xfrm>
            <a:off x="1258887" y="0"/>
            <a:ext cx="6526212" cy="6535737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Text Box 577"/>
          <p:cNvSpPr>
            <a:spLocks/>
          </p:cNvSpPr>
          <p:nvPr/>
        </p:nvSpPr>
        <p:spPr>
          <a:xfrm>
            <a:off x="1619250" y="6488112"/>
            <a:ext cx="58531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b="1" dirty="0" lang="en-US" smtClean="0" sz="1800"/>
              <a:t>Династија Пјастовић (966-1385) формира Пољску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Text Box 578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579" name="Text Box 579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580" name="Picture 58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714375" y="-53975"/>
            <a:ext cx="7939087" cy="69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Text Box 582"/>
          <p:cNvSpPr txBox="1">
            <a:spLocks/>
          </p:cNvSpPr>
          <p:nvPr/>
        </p:nvSpPr>
        <p:spPr>
          <a:xfrm>
            <a:off x="4186237" y="5934075"/>
            <a:ext cx="4949825" cy="877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b="1" dirty="0" lang="en-US" smtClean="0" sz="1700">
                <a:solidFill>
                  <a:srgbClr val="7030A0"/>
                </a:solidFill>
              </a:rPr>
              <a:t>Јегелонска династија (Литванци) 1386-1572.</a:t>
            </a:r>
          </a:p>
          <a:p>
            <a:pPr algn="ctr" indent="0" marL="0">
              <a:spcBef>
                <a:spcPct val="0"/>
              </a:spcBef>
              <a:buNone/>
            </a:pPr>
            <a:r>
              <a:rPr b="1" dirty="0" lang="en-US" smtClean="0" sz="1700">
                <a:solidFill>
                  <a:srgbClr val="7030A0"/>
                </a:solidFill>
              </a:rPr>
              <a:t>У 15. веку владали од Балтика </a:t>
            </a:r>
          </a:p>
          <a:p>
            <a:pPr algn="ctr" indent="0" marL="0">
              <a:spcBef>
                <a:spcPct val="0"/>
              </a:spcBef>
              <a:buNone/>
            </a:pPr>
            <a:r>
              <a:rPr b="1" dirty="0" lang="en-US" smtClean="0" sz="1700">
                <a:solidFill>
                  <a:srgbClr val="7030A0"/>
                </a:solidFill>
              </a:rPr>
              <a:t>до Јадрана и Црног мора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Picture 583"/>
          <p:cNvPicPr>
            <a:picLocks noChangeAspect="1"/>
          </p:cNvPicPr>
          <p:nvPr/>
        </p:nvPicPr>
        <p:blipFill>
          <a:blip r:embed="rId2"/>
          <a:srcRect r="1169" t="3801"/>
          <a:stretch/>
        </p:blipFill>
        <p:spPr>
          <a:xfrm>
            <a:off x="0" y="0"/>
            <a:ext cx="89820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Text Box 585"/>
          <p:cNvSpPr txBox="1">
            <a:spLocks/>
          </p:cNvSpPr>
          <p:nvPr/>
        </p:nvSpPr>
        <p:spPr>
          <a:xfrm>
            <a:off x="-55562" y="0"/>
            <a:ext cx="2760662" cy="76993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2200">
                <a:solidFill>
                  <a:srgbClr val="0000FF"/>
                </a:solidFill>
              </a:rPr>
              <a:t>Пољско-Литванска </a:t>
            </a:r>
          </a:p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2200">
                <a:solidFill>
                  <a:srgbClr val="0000FF"/>
                </a:solidFill>
              </a:rPr>
              <a:t>унија 1600.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Text Box 586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587" name="Text Box 587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588" name="Picture 58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004887" y="0"/>
            <a:ext cx="71342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Text Box 590"/>
          <p:cNvSpPr txBox="1">
            <a:spLocks/>
          </p:cNvSpPr>
          <p:nvPr/>
        </p:nvSpPr>
        <p:spPr>
          <a:xfrm>
            <a:off x="998537" y="0"/>
            <a:ext cx="2052637" cy="7381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b="1" dirty="0" lang="en-US" smtClean="0" sz="2400">
                <a:solidFill>
                  <a:srgbClr val="C00000"/>
                </a:solidFill>
              </a:rPr>
              <a:t>Пољска </a:t>
            </a:r>
          </a:p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>
                <a:solidFill>
                  <a:srgbClr val="0000FF"/>
                </a:solidFill>
              </a:rPr>
              <a:t>од 1921. до 1939.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Text Box 591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592" name="Text Box 592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593" name="Picture 59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403350" y="0"/>
            <a:ext cx="63722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Picture 59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900112" y="0"/>
            <a:ext cx="7559675" cy="6888162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Text Box 597"/>
          <p:cNvSpPr txBox="1">
            <a:spLocks/>
          </p:cNvSpPr>
          <p:nvPr/>
        </p:nvSpPr>
        <p:spPr>
          <a:xfrm>
            <a:off x="1835150" y="260350"/>
            <a:ext cx="4092575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>
                <a:solidFill>
                  <a:schemeClr val="bg1"/>
                </a:solidFill>
              </a:rPr>
              <a:t>Промене после Другог светског рата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" name="Picture 59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452937" y="260350"/>
            <a:ext cx="4691062" cy="6192837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Text Box 600"/>
          <p:cNvSpPr>
            <a:spLocks/>
          </p:cNvSpPr>
          <p:nvPr/>
        </p:nvSpPr>
        <p:spPr>
          <a:xfrm>
            <a:off x="0" y="0"/>
            <a:ext cx="4211637" cy="1477962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b="1" dirty="0" lang="en-US" smtClean="0" sz="1800"/>
              <a:t>Независни самоуправни синдикат „Солидарност“</a:t>
            </a:r>
          </a:p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пољски је синдикат основан у септембру 1980. године у Гдањску, вођен од стране Леха Валенсе.</a:t>
            </a:r>
          </a:p>
        </p:txBody>
      </p:sp>
      <p:sp>
        <p:nvSpPr>
          <p:cNvPr id="601" name="Text Box 601"/>
          <p:cNvSpPr>
            <a:spLocks/>
          </p:cNvSpPr>
          <p:nvPr/>
        </p:nvSpPr>
        <p:spPr>
          <a:xfrm>
            <a:off x="344487" y="1557337"/>
            <a:ext cx="3313112" cy="3683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Вишестраначки избори 1989.</a:t>
            </a:r>
          </a:p>
        </p:txBody>
      </p:sp>
      <p:sp>
        <p:nvSpPr>
          <p:cNvPr id="602" name="Text Box 602"/>
          <p:cNvSpPr>
            <a:spLocks/>
          </p:cNvSpPr>
          <p:nvPr/>
        </p:nvSpPr>
        <p:spPr>
          <a:xfrm>
            <a:off x="5357812" y="5143500"/>
            <a:ext cx="1555750" cy="10779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r" indent="0" marL="0">
              <a:spcBef>
                <a:spcPct val="0"/>
              </a:spcBef>
              <a:buNone/>
            </a:pPr>
            <a:r>
              <a:rPr b="1" dirty="0" lang="en-US" smtClean="0" sz="1600">
                <a:solidFill>
                  <a:schemeClr val="bg1"/>
                </a:solidFill>
              </a:rPr>
              <a:t>Лех Валенса</a:t>
            </a:r>
          </a:p>
          <a:p>
            <a:pPr algn="r" indent="0" marL="0">
              <a:spcBef>
                <a:spcPct val="0"/>
              </a:spcBef>
              <a:buNone/>
            </a:pPr>
            <a:r>
              <a:rPr b="1" dirty="0" lang="en-US" smtClean="0" sz="1600">
                <a:solidFill>
                  <a:schemeClr val="bg1"/>
                </a:solidFill>
              </a:rPr>
              <a:t>председник </a:t>
            </a:r>
          </a:p>
          <a:p>
            <a:pPr algn="r" indent="0" marL="0">
              <a:spcBef>
                <a:spcPct val="0"/>
              </a:spcBef>
              <a:buNone/>
            </a:pPr>
            <a:r>
              <a:rPr b="1" dirty="0" lang="en-US" smtClean="0" sz="1600">
                <a:solidFill>
                  <a:schemeClr val="bg1"/>
                </a:solidFill>
              </a:rPr>
              <a:t>22. 12. 1990. –</a:t>
            </a:r>
          </a:p>
          <a:p>
            <a:pPr algn="r" indent="0" marL="0">
              <a:spcBef>
                <a:spcPct val="0"/>
              </a:spcBef>
              <a:buNone/>
            </a:pPr>
            <a:r>
              <a:rPr b="1" dirty="0" lang="en-US" smtClean="0" sz="1600">
                <a:solidFill>
                  <a:schemeClr val="bg1"/>
                </a:solidFill>
              </a:rPr>
              <a:t> 22. 12. 1995.</a:t>
            </a:r>
          </a:p>
        </p:txBody>
      </p:sp>
      <p:pic>
        <p:nvPicPr>
          <p:cNvPr id="603" name="Picture 603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2276475"/>
            <a:ext cx="5364162" cy="4225925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Text Box 605"/>
          <p:cNvSpPr txBox="1">
            <a:spLocks/>
          </p:cNvSpPr>
          <p:nvPr/>
        </p:nvSpPr>
        <p:spPr>
          <a:xfrm>
            <a:off x="539750" y="6488112"/>
            <a:ext cx="26892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Штрајк у Гдањску 1980.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 Box 51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52" name="Text Box 52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53" name="Picture 5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14312" y="214312"/>
            <a:ext cx="8715375" cy="6323012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Text Box 55"/>
          <p:cNvSpPr txBox="1">
            <a:spLocks/>
          </p:cNvSpPr>
          <p:nvPr/>
        </p:nvSpPr>
        <p:spPr>
          <a:xfrm>
            <a:off x="3000375" y="6488112"/>
            <a:ext cx="44402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Тврђава Троски на падинама Крконоша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Picture 60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476250"/>
            <a:ext cx="9134475" cy="6064250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Text Box 608"/>
          <p:cNvSpPr txBox="1">
            <a:spLocks/>
          </p:cNvSpPr>
          <p:nvPr/>
        </p:nvSpPr>
        <p:spPr>
          <a:xfrm>
            <a:off x="3563937" y="0"/>
            <a:ext cx="1482725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2400">
                <a:solidFill>
                  <a:srgbClr val="C00000"/>
                </a:solidFill>
              </a:rPr>
              <a:t>Варшава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Text Box 609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610" name="Text Box 610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611" name="Picture 61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390525"/>
            <a:ext cx="9144000" cy="6205537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Text Box 613"/>
          <p:cNvSpPr txBox="1">
            <a:spLocks/>
          </p:cNvSpPr>
          <p:nvPr/>
        </p:nvSpPr>
        <p:spPr>
          <a:xfrm>
            <a:off x="3929062" y="1643062"/>
            <a:ext cx="3757612" cy="3683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Варшава – Председничка палата</a:t>
            </a:r>
          </a:p>
        </p:txBody>
      </p:sp>
      <p:sp>
        <p:nvSpPr>
          <p:cNvPr id="614" name="Text Box 614"/>
          <p:cNvSpPr txBox="1">
            <a:spLocks/>
          </p:cNvSpPr>
          <p:nvPr/>
        </p:nvSpPr>
        <p:spPr>
          <a:xfrm>
            <a:off x="642937" y="4929187"/>
            <a:ext cx="2281237" cy="135413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600">
                <a:solidFill>
                  <a:srgbClr val="FFFF00"/>
                </a:solidFill>
              </a:rPr>
              <a:t>Споменик </a:t>
            </a:r>
          </a:p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600">
                <a:solidFill>
                  <a:srgbClr val="FFFF00"/>
                </a:solidFill>
              </a:rPr>
              <a:t>Јозефу Понјатовском </a:t>
            </a:r>
          </a:p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600">
                <a:solidFill>
                  <a:srgbClr val="FFFF00"/>
                </a:solidFill>
              </a:rPr>
              <a:t>(1763-1813</a:t>
            </a:r>
            <a:r>
              <a:rPr dirty="0" lang="en-US" smtClean="0" sz="1800">
                <a:solidFill>
                  <a:srgbClr val="FFFF00"/>
                </a:solidFill>
              </a:rPr>
              <a:t>)</a:t>
            </a:r>
          </a:p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600">
                <a:solidFill>
                  <a:srgbClr val="FFFF00"/>
                </a:solidFill>
              </a:rPr>
              <a:t>- пољски генерал </a:t>
            </a:r>
          </a:p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600">
                <a:solidFill>
                  <a:srgbClr val="FFFF00"/>
                </a:solidFill>
              </a:rPr>
              <a:t>и француски маршал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" name="Picture 61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000125" y="857250"/>
            <a:ext cx="7277100" cy="5705475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Text Box 617"/>
          <p:cNvSpPr txBox="1">
            <a:spLocks/>
          </p:cNvSpPr>
          <p:nvPr/>
        </p:nvSpPr>
        <p:spPr>
          <a:xfrm>
            <a:off x="3825875" y="65087"/>
            <a:ext cx="1181100" cy="7381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2400">
                <a:solidFill>
                  <a:srgbClr val="C00000"/>
                </a:solidFill>
              </a:rPr>
              <a:t>Краков</a:t>
            </a:r>
          </a:p>
          <a:p>
            <a:pPr algn="ctr" indent="0" marL="0">
              <a:spcBef>
                <a:spcPct val="0"/>
              </a:spcBef>
              <a:buNone/>
            </a:pPr>
            <a:endParaRPr dirty="0" lang="en-US" smtClean="0" sz="2400">
              <a:solidFill>
                <a:srgbClr val="C00000"/>
              </a:solidFill>
            </a:endParaRPr>
          </a:p>
        </p:txBody>
      </p:sp>
      <p:sp>
        <p:nvSpPr>
          <p:cNvPr id="618" name="Text Box 618"/>
          <p:cNvSpPr>
            <a:spLocks/>
          </p:cNvSpPr>
          <p:nvPr/>
        </p:nvSpPr>
        <p:spPr>
          <a:xfrm>
            <a:off x="2786062" y="428625"/>
            <a:ext cx="43275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Главни град Пољске од 1038. до 1596.</a:t>
            </a:r>
          </a:p>
        </p:txBody>
      </p:sp>
      <p:sp>
        <p:nvSpPr>
          <p:cNvPr id="619" name="Text Box 619"/>
          <p:cNvSpPr txBox="1">
            <a:spLocks/>
          </p:cNvSpPr>
          <p:nvPr/>
        </p:nvSpPr>
        <p:spPr>
          <a:xfrm>
            <a:off x="3929062" y="1500187"/>
            <a:ext cx="28257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Вавел – стари део града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Text Box 620"/>
          <p:cNvSpPr txBox="1">
            <a:spLocks/>
          </p:cNvSpPr>
          <p:nvPr/>
        </p:nvSpPr>
        <p:spPr>
          <a:xfrm>
            <a:off x="971550" y="3068637"/>
            <a:ext cx="920750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Краков</a:t>
            </a:r>
          </a:p>
        </p:txBody>
      </p:sp>
      <p:pic>
        <p:nvPicPr>
          <p:cNvPr id="621" name="Picture 62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700337" y="0"/>
            <a:ext cx="5010150" cy="6881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Text Box 623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624" name="Text Box 624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sp>
        <p:nvSpPr>
          <p:cNvPr id="625" name="Text Box 625"/>
          <p:cNvSpPr txBox="1">
            <a:spLocks/>
          </p:cNvSpPr>
          <p:nvPr/>
        </p:nvSpPr>
        <p:spPr>
          <a:xfrm>
            <a:off x="1709737" y="214312"/>
            <a:ext cx="52260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Краков – Трговачки (Тржни) трг и Градска кућа </a:t>
            </a:r>
          </a:p>
        </p:txBody>
      </p:sp>
      <p:pic>
        <p:nvPicPr>
          <p:cNvPr id="626" name="Picture 626"/>
          <p:cNvPicPr>
            <a:picLocks noChangeAspect="1"/>
          </p:cNvPicPr>
          <p:nvPr/>
        </p:nvPicPr>
        <p:blipFill>
          <a:blip r:embed="rId2"/>
          <a:srcRect b="54619"/>
          <a:stretch/>
        </p:blipFill>
        <p:spPr>
          <a:xfrm>
            <a:off x="0" y="620712"/>
            <a:ext cx="9144000" cy="5700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Text Box 628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629" name="Text Box 629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630" name="Picture 63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385762"/>
            <a:ext cx="9186862" cy="6115050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Text Box 632"/>
          <p:cNvSpPr txBox="1">
            <a:spLocks/>
          </p:cNvSpPr>
          <p:nvPr/>
        </p:nvSpPr>
        <p:spPr>
          <a:xfrm>
            <a:off x="1768475" y="6488112"/>
            <a:ext cx="59658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Краков – Споменик Адаму Мицкијвичу и Градска кућа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Text Box 633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634" name="Text Box 634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635" name="Picture 63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100762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Text Box 637"/>
          <p:cNvSpPr txBox="1">
            <a:spLocks/>
          </p:cNvSpPr>
          <p:nvPr/>
        </p:nvSpPr>
        <p:spPr>
          <a:xfrm>
            <a:off x="3643312" y="6357937"/>
            <a:ext cx="227488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Краков - Катедрала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Picture 638"/>
          <p:cNvPicPr>
            <a:picLocks noChangeAspect="1"/>
          </p:cNvPicPr>
          <p:nvPr/>
        </p:nvPicPr>
        <p:blipFill>
          <a:blip r:embed="rId2"/>
          <a:srcRect l="9604" r="6502" t="37206"/>
          <a:stretch/>
        </p:blipFill>
        <p:spPr>
          <a:xfrm>
            <a:off x="0" y="4076700"/>
            <a:ext cx="5580062" cy="2781300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Text Box 640"/>
          <p:cNvSpPr>
            <a:spLocks/>
          </p:cNvSpPr>
          <p:nvPr/>
        </p:nvSpPr>
        <p:spPr>
          <a:xfrm>
            <a:off x="5508625" y="4581525"/>
            <a:ext cx="3816350" cy="830262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>
              <a:spcBef>
                <a:spcPct val="0"/>
              </a:spcBef>
              <a:buNone/>
            </a:pPr>
            <a:r>
              <a:rPr dirty="0" lang="en-US" smtClean="0" sz="1600"/>
              <a:t>Тиниец  у близини Кракова </a:t>
            </a:r>
          </a:p>
          <a:p>
            <a:pPr indent="0" marL="0">
              <a:spcBef>
                <a:spcPct val="0"/>
              </a:spcBef>
              <a:buNone/>
            </a:pPr>
            <a:r>
              <a:rPr dirty="0" lang="en-US" smtClean="0" sz="1600"/>
              <a:t>бенедиктански манастир из XI в., обнављан XIV и XV в. и 1618-1622. г.</a:t>
            </a:r>
          </a:p>
        </p:txBody>
      </p:sp>
      <p:pic>
        <p:nvPicPr>
          <p:cNvPr id="641" name="Picture 641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3814762" y="0"/>
            <a:ext cx="5329237" cy="3995737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Text Box 643"/>
          <p:cNvSpPr txBox="1">
            <a:spLocks/>
          </p:cNvSpPr>
          <p:nvPr/>
        </p:nvSpPr>
        <p:spPr>
          <a:xfrm>
            <a:off x="800100" y="1052512"/>
            <a:ext cx="2400300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Краков - Позариште </a:t>
            </a:r>
          </a:p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Словацког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Text Box 644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645" name="Text Box 645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646" name="Picture 64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82575" y="571500"/>
            <a:ext cx="857885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Text Box 648"/>
          <p:cNvSpPr txBox="1">
            <a:spLocks/>
          </p:cNvSpPr>
          <p:nvPr/>
        </p:nvSpPr>
        <p:spPr>
          <a:xfrm>
            <a:off x="3500437" y="6286500"/>
            <a:ext cx="242728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Познањ - Стари град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Text Box 649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650" name="Text Box 650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651" name="Picture 65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785812" y="26987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Text Box 653"/>
          <p:cNvSpPr txBox="1">
            <a:spLocks/>
          </p:cNvSpPr>
          <p:nvPr/>
        </p:nvSpPr>
        <p:spPr>
          <a:xfrm>
            <a:off x="4611687" y="1412875"/>
            <a:ext cx="2698750" cy="9540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2000"/>
              <a:t>Познањ</a:t>
            </a:r>
          </a:p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Градска кућа </a:t>
            </a:r>
          </a:p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(ренесанса, 1550-1555)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180975" y="404812"/>
            <a:ext cx="4762500" cy="317182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Text Box 58"/>
          <p:cNvSpPr txBox="1">
            <a:spLocks/>
          </p:cNvSpPr>
          <p:nvPr/>
        </p:nvSpPr>
        <p:spPr>
          <a:xfrm>
            <a:off x="1071562" y="0"/>
            <a:ext cx="75549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НП Чешка Швајцарска – северно од Дечина уз границу са Немачком</a:t>
            </a:r>
          </a:p>
        </p:txBody>
      </p:sp>
      <p:pic>
        <p:nvPicPr>
          <p:cNvPr id="59" name="Picture 59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643437" y="404812"/>
            <a:ext cx="47625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Picture 61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-180975" y="3686175"/>
            <a:ext cx="47625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Picture 63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4643437" y="3686175"/>
            <a:ext cx="4762500" cy="317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Picture 65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714375" y="0"/>
            <a:ext cx="7620000" cy="4357687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Text Box 656"/>
          <p:cNvSpPr txBox="1">
            <a:spLocks/>
          </p:cNvSpPr>
          <p:nvPr/>
        </p:nvSpPr>
        <p:spPr>
          <a:xfrm>
            <a:off x="4071937" y="500062"/>
            <a:ext cx="1103312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Вроцлав</a:t>
            </a:r>
          </a:p>
        </p:txBody>
      </p:sp>
      <p:sp>
        <p:nvSpPr>
          <p:cNvPr id="657" name="Text Box 657"/>
          <p:cNvSpPr>
            <a:spLocks/>
          </p:cNvSpPr>
          <p:nvPr/>
        </p:nvSpPr>
        <p:spPr>
          <a:xfrm>
            <a:off x="4259262" y="-1347787"/>
            <a:ext cx="11953875" cy="2819400"/>
          </a:xfrm>
          <a:prstGeom prst="rect">
            <a:avLst/>
          </a:prstGeom>
          <a:noFill/>
          <a:ln>
            <a:noFill/>
          </a:ln>
        </p:spPr>
        <p:txBody>
          <a:bodyPr numCol="1"/>
          <a:lstStyle/>
          <a:p>
            <a:endParaRPr/>
          </a:p>
        </p:txBody>
      </p:sp>
      <p:pic>
        <p:nvPicPr>
          <p:cNvPr id="658" name="Picture 658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-357187" y="4440237"/>
            <a:ext cx="10215562" cy="2417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Text Box 660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661" name="Text Box 661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662" name="Picture 66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5286375" cy="3886200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Text Box 664"/>
          <p:cNvSpPr txBox="1">
            <a:spLocks/>
          </p:cNvSpPr>
          <p:nvPr/>
        </p:nvSpPr>
        <p:spPr>
          <a:xfrm>
            <a:off x="2143125" y="285750"/>
            <a:ext cx="1746250" cy="6778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b="1" dirty="0" lang="en-US" smtClean="0" sz="2000">
                <a:solidFill>
                  <a:srgbClr val="0000FF"/>
                </a:solidFill>
              </a:rPr>
              <a:t>Вроцлав</a:t>
            </a:r>
            <a:r>
              <a:rPr dirty="0" lang="en-US" smtClean="0" sz="1800"/>
              <a:t> </a:t>
            </a:r>
          </a:p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Народни музеј</a:t>
            </a:r>
          </a:p>
        </p:txBody>
      </p:sp>
      <p:pic>
        <p:nvPicPr>
          <p:cNvPr id="665" name="Picture 665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2595562" y="3849687"/>
            <a:ext cx="6548437" cy="3008312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Text Box 667"/>
          <p:cNvSpPr txBox="1">
            <a:spLocks/>
          </p:cNvSpPr>
          <p:nvPr/>
        </p:nvSpPr>
        <p:spPr>
          <a:xfrm>
            <a:off x="6357937" y="4000500"/>
            <a:ext cx="24479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Зграда Универзитета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Text Box 668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669" name="Text Box 669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670" name="Picture 67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381000" y="219075"/>
            <a:ext cx="8382000" cy="6419850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Text Box 672"/>
          <p:cNvSpPr txBox="1">
            <a:spLocks/>
          </p:cNvSpPr>
          <p:nvPr/>
        </p:nvSpPr>
        <p:spPr>
          <a:xfrm>
            <a:off x="1928812" y="5500687"/>
            <a:ext cx="26098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b="1" dirty="0" lang="en-US" smtClean="0" sz="1800">
                <a:solidFill>
                  <a:srgbClr val="FFFF00"/>
                </a:solidFill>
              </a:rPr>
              <a:t>Вроцлав - Непознати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3" name="Picture 67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4500562" cy="3375025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Text Box 675"/>
          <p:cNvSpPr txBox="1">
            <a:spLocks/>
          </p:cNvSpPr>
          <p:nvPr/>
        </p:nvSpPr>
        <p:spPr>
          <a:xfrm>
            <a:off x="357187" y="0"/>
            <a:ext cx="968375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Гдањск</a:t>
            </a:r>
          </a:p>
        </p:txBody>
      </p:sp>
      <p:sp>
        <p:nvSpPr>
          <p:cNvPr id="676" name="Text Box 676"/>
          <p:cNvSpPr>
            <a:spLocks/>
          </p:cNvSpPr>
          <p:nvPr/>
        </p:nvSpPr>
        <p:spPr>
          <a:xfrm>
            <a:off x="4429125" y="0"/>
            <a:ext cx="4500562" cy="1846262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600"/>
              <a:t>ГДАЊСК насеље Кашуба у 7. веку. Војводе од Помераније утврђују га у 10. веку. Тргује са Викинзима и трговцима из немачких градова. Године 1295. долази под власт Пољске. Тевтонци га заузимају 1308. - постаје део Источне Пруске. Утврђују га. Литванско-пољска унија их побеђује 1410</a:t>
            </a:r>
            <a:r>
              <a:rPr dirty="0" lang="en-US" smtClean="0" sz="1800"/>
              <a:t>.</a:t>
            </a:r>
          </a:p>
        </p:txBody>
      </p:sp>
      <p:pic>
        <p:nvPicPr>
          <p:cNvPr id="677" name="Picture 677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3919537" y="2286000"/>
            <a:ext cx="5224462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Text Box 679"/>
          <p:cNvSpPr txBox="1">
            <a:spLocks/>
          </p:cNvSpPr>
          <p:nvPr/>
        </p:nvSpPr>
        <p:spPr>
          <a:xfrm>
            <a:off x="7643812" y="3786187"/>
            <a:ext cx="1179512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Тевтонци</a:t>
            </a:r>
          </a:p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око 1300.</a:t>
            </a:r>
          </a:p>
        </p:txBody>
      </p:sp>
      <p:pic>
        <p:nvPicPr>
          <p:cNvPr id="680" name="Picture 680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0" y="3429000"/>
            <a:ext cx="47625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Text Box 682"/>
          <p:cNvSpPr txBox="1">
            <a:spLocks/>
          </p:cNvSpPr>
          <p:nvPr/>
        </p:nvSpPr>
        <p:spPr>
          <a:xfrm>
            <a:off x="1000125" y="3571875"/>
            <a:ext cx="105886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Дуги трг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Text Box 683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684" name="Text Box 684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685" name="Picture 68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3286125"/>
            <a:ext cx="9188450" cy="3571875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Text Box 687"/>
          <p:cNvSpPr txBox="1">
            <a:spLocks/>
          </p:cNvSpPr>
          <p:nvPr/>
        </p:nvSpPr>
        <p:spPr>
          <a:xfrm>
            <a:off x="2214562" y="3286125"/>
            <a:ext cx="54594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Сопот – лечилиште и летовалиште - Гранд хотел</a:t>
            </a:r>
          </a:p>
        </p:txBody>
      </p:sp>
      <p:pic>
        <p:nvPicPr>
          <p:cNvPr id="688" name="Picture 688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193675"/>
            <a:ext cx="9177337" cy="2997200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Text Box 690"/>
          <p:cNvSpPr txBox="1">
            <a:spLocks/>
          </p:cNvSpPr>
          <p:nvPr/>
        </p:nvSpPr>
        <p:spPr>
          <a:xfrm>
            <a:off x="4071937" y="714375"/>
            <a:ext cx="9366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Гдиња 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Text Box 691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692" name="Picture 69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571500"/>
            <a:ext cx="6300787" cy="6400800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Text Box 694"/>
          <p:cNvSpPr txBox="1">
            <a:spLocks/>
          </p:cNvSpPr>
          <p:nvPr/>
        </p:nvSpPr>
        <p:spPr>
          <a:xfrm>
            <a:off x="0" y="0"/>
            <a:ext cx="9612312" cy="830262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>
              <a:spcBef>
                <a:spcPct val="0"/>
              </a:spcBef>
              <a:buNone/>
            </a:pPr>
            <a:r>
              <a:rPr dirty="0" lang="en-US" smtClean="0" sz="1600"/>
              <a:t>Кашуби – словенски народ (од Поморјана, основали Гдањск) – веома слични Србима (и језик), </a:t>
            </a:r>
          </a:p>
          <a:p>
            <a:pPr indent="0" marL="0">
              <a:spcBef>
                <a:spcPct val="0"/>
              </a:spcBef>
              <a:buNone/>
            </a:pPr>
            <a:r>
              <a:rPr dirty="0" lang="en-US" smtClean="0" sz="1600"/>
              <a:t>са којима су имали сталне везе (средњов. прест. Београд, имају Српско  село и Српско језеро).</a:t>
            </a:r>
          </a:p>
          <a:p>
            <a:pPr indent="0" marL="0">
              <a:spcBef>
                <a:spcPct val="0"/>
              </a:spcBef>
              <a:buNone/>
            </a:pPr>
            <a:r>
              <a:rPr dirty="0" lang="en-US" smtClean="0" sz="1600"/>
              <a:t>							око 500.000 лица.</a:t>
            </a:r>
          </a:p>
        </p:txBody>
      </p:sp>
      <p:pic>
        <p:nvPicPr>
          <p:cNvPr id="695" name="Picture 695"/>
          <p:cNvPicPr>
            <a:picLocks noChangeAspect="1"/>
          </p:cNvPicPr>
          <p:nvPr/>
        </p:nvPicPr>
        <p:blipFill>
          <a:blip r:embed="rId3"/>
          <a:srcRect r="6052"/>
          <a:stretch/>
        </p:blipFill>
        <p:spPr>
          <a:xfrm>
            <a:off x="6356350" y="1412875"/>
            <a:ext cx="2787650" cy="446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 Box 65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66" name="Text Box 66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67" name="Picture 6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500062"/>
            <a:ext cx="9201150" cy="557212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Text Box 69"/>
          <p:cNvSpPr txBox="1">
            <a:spLocks/>
          </p:cNvSpPr>
          <p:nvPr/>
        </p:nvSpPr>
        <p:spPr>
          <a:xfrm>
            <a:off x="2711450" y="6165850"/>
            <a:ext cx="2176462" cy="3683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Најзначајније реке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7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476250"/>
            <a:ext cx="9144000" cy="6091237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Text Box 72"/>
          <p:cNvSpPr txBox="1">
            <a:spLocks/>
          </p:cNvSpPr>
          <p:nvPr/>
        </p:nvSpPr>
        <p:spPr>
          <a:xfrm>
            <a:off x="2744787" y="65087"/>
            <a:ext cx="3086100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Лаба – клисура код Дечина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50825" y="571500"/>
            <a:ext cx="8353425" cy="6265862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Text Box 75"/>
          <p:cNvSpPr txBox="1">
            <a:spLocks/>
          </p:cNvSpPr>
          <p:nvPr/>
        </p:nvSpPr>
        <p:spPr>
          <a:xfrm>
            <a:off x="2357437" y="0"/>
            <a:ext cx="5757862" cy="369887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Штеховице меандар – Влтава (430 km, 28.090 km²)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 Box 76"/>
          <p:cNvSpPr>
            <a:spLocks/>
          </p:cNvSpPr>
          <p:nvPr/>
        </p:nvSpPr>
        <p:spPr>
          <a:xfrm>
            <a:off x="4572000" y="1357312"/>
            <a:ext cx="4572000" cy="1016000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2400">
                <a:solidFill>
                  <a:srgbClr val="3399FF"/>
                </a:solidFill>
              </a:rPr>
              <a:t>Морава</a:t>
            </a:r>
            <a:r>
              <a:rPr dirty="0" lang="en-US" smtClean="0" sz="1800"/>
              <a:t> </a:t>
            </a:r>
          </a:p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Дужина 354  km (у Чешкој 284 km) </a:t>
            </a:r>
          </a:p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Слив 26 658 km²</a:t>
            </a:r>
          </a:p>
        </p:txBody>
      </p:sp>
      <p:pic>
        <p:nvPicPr>
          <p:cNvPr id="77" name="Picture 7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000500" y="3000375"/>
            <a:ext cx="5143500" cy="385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Picture 79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34925"/>
            <a:ext cx="5000625" cy="3751262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Text Box 81"/>
          <p:cNvSpPr txBox="1">
            <a:spLocks/>
          </p:cNvSpPr>
          <p:nvPr/>
        </p:nvSpPr>
        <p:spPr>
          <a:xfrm>
            <a:off x="1071562" y="3786187"/>
            <a:ext cx="172720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Извор Мораве</a:t>
            </a:r>
          </a:p>
        </p:txBody>
      </p:sp>
      <p:sp>
        <p:nvSpPr>
          <p:cNvPr id="82" name="Text Box 82"/>
          <p:cNvSpPr txBox="1">
            <a:spLocks/>
          </p:cNvSpPr>
          <p:nvPr/>
        </p:nvSpPr>
        <p:spPr>
          <a:xfrm>
            <a:off x="1714500" y="6286500"/>
            <a:ext cx="221456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Морава у Олмоуцу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 Box 83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84" name="Picture 8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471487"/>
            <a:ext cx="9144000" cy="591502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Text Box 86"/>
          <p:cNvSpPr txBox="1">
            <a:spLocks/>
          </p:cNvSpPr>
          <p:nvPr/>
        </p:nvSpPr>
        <p:spPr>
          <a:xfrm>
            <a:off x="2428875" y="0"/>
            <a:ext cx="4457700" cy="52387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b="1" dirty="0" lang="en-US" smtClean="0" sz="2800">
                <a:solidFill>
                  <a:srgbClr val="66FF33"/>
                </a:solidFill>
              </a:rPr>
              <a:t>ЗАШТИЋЕНА ПРИРОДА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87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88" name="Text Box 88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89" name="Picture 8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00025" y="214312"/>
            <a:ext cx="8756650" cy="6008687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Text Box 91"/>
          <p:cNvSpPr txBox="1">
            <a:spLocks/>
          </p:cNvSpPr>
          <p:nvPr/>
        </p:nvSpPr>
        <p:spPr>
          <a:xfrm>
            <a:off x="1143000" y="6215062"/>
            <a:ext cx="6740525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2400"/>
              <a:t>Шумава  уз границу са Немачком и Аустријом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180975" y="0"/>
            <a:ext cx="9525000" cy="673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 Box 92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93" name="Text Box 93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94" name="Picture 9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76250" y="106362"/>
            <a:ext cx="8239125" cy="6180137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Text Box 96"/>
          <p:cNvSpPr txBox="1">
            <a:spLocks/>
          </p:cNvSpPr>
          <p:nvPr/>
        </p:nvSpPr>
        <p:spPr>
          <a:xfrm>
            <a:off x="2357437" y="6286500"/>
            <a:ext cx="5738812" cy="4000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b="1" dirty="0" lang="en-US" smtClean="0" sz="2000"/>
              <a:t>Шумава НП – Плешне језеро и околна шума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 Box 97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98" name="Text Box 98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99" name="Picture 9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785812"/>
            <a:ext cx="9210675" cy="5076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Text Box 101"/>
          <p:cNvSpPr txBox="1">
            <a:spLocks/>
          </p:cNvSpPr>
          <p:nvPr/>
        </p:nvSpPr>
        <p:spPr>
          <a:xfrm>
            <a:off x="2214562" y="6000750"/>
            <a:ext cx="505936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b="1" dirty="0" lang="en-US" smtClean="0" sz="1800"/>
              <a:t>Подији НП на југу уз границу са Аустријом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10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79387" y="404812"/>
            <a:ext cx="8713787" cy="65341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Text Box 104"/>
          <p:cNvSpPr txBox="1">
            <a:spLocks/>
          </p:cNvSpPr>
          <p:nvPr/>
        </p:nvSpPr>
        <p:spPr>
          <a:xfrm>
            <a:off x="2916237" y="0"/>
            <a:ext cx="46704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Бескиди (Западни Карпати) - североисток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 Box 105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106" name="Text Box 106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07" name="Picture 10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8858250" cy="683577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Text Box 109"/>
          <p:cNvSpPr txBox="1">
            <a:spLocks/>
          </p:cNvSpPr>
          <p:nvPr/>
        </p:nvSpPr>
        <p:spPr>
          <a:xfrm>
            <a:off x="2357437" y="0"/>
            <a:ext cx="4432300" cy="4000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b="1" dirty="0" lang="en-US" smtClean="0" sz="2000">
                <a:solidFill>
                  <a:srgbClr val="FF0000"/>
                </a:solidFill>
              </a:rPr>
              <a:t>Балто-славенске културе 3-4. век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 Box 110"/>
          <p:cNvSpPr>
            <a:spLocks/>
          </p:cNvSpPr>
          <p:nvPr/>
        </p:nvSpPr>
        <p:spPr>
          <a:xfrm>
            <a:off x="0" y="0"/>
            <a:ext cx="9251950" cy="1662112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b="1" dirty="0" lang="en-US" smtClean="0" sz="1600"/>
              <a:t>Протестантизам</a:t>
            </a:r>
            <a:r>
              <a:rPr dirty="0" lang="en-US" smtClean="0" sz="1800"/>
              <a:t> </a:t>
            </a:r>
            <a:r>
              <a:rPr dirty="0" lang="en-US" smtClean="0" sz="1400"/>
              <a:t>трећа хришћанска вероисповест. Појам обухвата широк распон теолошких и социјалних перспектива и видова организације. Протестантске цркве имају корене у протестантској реформацији у Европи 16. в. Назив протестантизам од става неколико кнезова немачких држава који, у име Лутерове вере, протестују на састанку у Шпајеру 1529. године против одлуке Карла V да присилно убеди Лутера да се одрекне својих идеја. Протестантизам (или протестантска реформација) у почетку реформска струја унутар католичке цркве, а касније се засебно организује као протестни покрет против корупције католичке цркве и њених </a:t>
            </a:r>
            <a:r>
              <a:rPr dirty="0" i="1" lang="en-US" smtClean="0" sz="1400"/>
              <a:t>„средњовековних измишљотина“.</a:t>
            </a:r>
          </a:p>
        </p:txBody>
      </p:sp>
      <p:pic>
        <p:nvPicPr>
          <p:cNvPr id="111" name="Picture 11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3860800"/>
            <a:ext cx="2928937" cy="299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Text Box 113"/>
          <p:cNvSpPr>
            <a:spLocks/>
          </p:cNvSpPr>
          <p:nvPr/>
        </p:nvSpPr>
        <p:spPr>
          <a:xfrm>
            <a:off x="250825" y="6550025"/>
            <a:ext cx="2303462" cy="30797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b="1" dirty="0" lang="en-US" smtClean="0" sz="1300">
                <a:solidFill>
                  <a:srgbClr val="FFFF66"/>
                </a:solidFill>
              </a:rPr>
              <a:t>Мартин Лутер</a:t>
            </a:r>
            <a:r>
              <a:rPr b="1" dirty="0" lang="en-US" smtClean="0" sz="1400">
                <a:solidFill>
                  <a:srgbClr val="FFFF66"/>
                </a:solidFill>
              </a:rPr>
              <a:t> </a:t>
            </a:r>
            <a:r>
              <a:rPr dirty="0" lang="en-US" smtClean="0" sz="1300">
                <a:solidFill>
                  <a:srgbClr val="FFFF66"/>
                </a:solidFill>
              </a:rPr>
              <a:t>(1483-1546)</a:t>
            </a:r>
          </a:p>
        </p:txBody>
      </p:sp>
      <p:pic>
        <p:nvPicPr>
          <p:cNvPr id="114" name="Picture 114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6335712" y="3860800"/>
            <a:ext cx="2808287" cy="299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Text Box 116"/>
          <p:cNvSpPr txBox="1">
            <a:spLocks/>
          </p:cNvSpPr>
          <p:nvPr/>
        </p:nvSpPr>
        <p:spPr>
          <a:xfrm>
            <a:off x="6659562" y="6550025"/>
            <a:ext cx="2144712" cy="2921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b="1" dirty="0" lang="en-US" smtClean="0" sz="1300">
                <a:solidFill>
                  <a:srgbClr val="FFFF66"/>
                </a:solidFill>
              </a:rPr>
              <a:t>Жан Калвин </a:t>
            </a:r>
            <a:r>
              <a:rPr dirty="0" lang="en-US" smtClean="0" sz="1300">
                <a:solidFill>
                  <a:srgbClr val="FFFF66"/>
                </a:solidFill>
              </a:rPr>
              <a:t>(1509-1564)</a:t>
            </a:r>
          </a:p>
        </p:txBody>
      </p:sp>
      <p:pic>
        <p:nvPicPr>
          <p:cNvPr id="117" name="Picture 117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3059112" y="3860800"/>
            <a:ext cx="3113087" cy="299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Text Box 119"/>
          <p:cNvSpPr>
            <a:spLocks/>
          </p:cNvSpPr>
          <p:nvPr/>
        </p:nvSpPr>
        <p:spPr>
          <a:xfrm>
            <a:off x="3492500" y="6550025"/>
            <a:ext cx="2387600" cy="2921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b="1" dirty="0" lang="en-US" smtClean="0" sz="1300">
                <a:solidFill>
                  <a:srgbClr val="FFFF66"/>
                </a:solidFill>
              </a:rPr>
              <a:t>Улрих Цвингли </a:t>
            </a:r>
            <a:r>
              <a:rPr dirty="0" lang="en-US" smtClean="0" sz="1300">
                <a:solidFill>
                  <a:srgbClr val="FFFF66"/>
                </a:solidFill>
              </a:rPr>
              <a:t>(1484-1531)</a:t>
            </a:r>
          </a:p>
        </p:txBody>
      </p:sp>
      <p:pic>
        <p:nvPicPr>
          <p:cNvPr id="120" name="Picture 120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4286250" y="1714500"/>
            <a:ext cx="2089150" cy="2160587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Text Box 122"/>
          <p:cNvSpPr>
            <a:spLocks/>
          </p:cNvSpPr>
          <p:nvPr/>
        </p:nvSpPr>
        <p:spPr>
          <a:xfrm>
            <a:off x="6357937" y="1571625"/>
            <a:ext cx="3000375" cy="1692275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>
              <a:spcBef>
                <a:spcPct val="0"/>
              </a:spcBef>
              <a:buNone/>
            </a:pPr>
            <a:r>
              <a:rPr dirty="0" lang="en-US" smtClean="0" sz="1300" u="sng">
                <a:solidFill>
                  <a:srgbClr val="FF0000"/>
                </a:solidFill>
              </a:rPr>
              <a:t>ОПТУЖБЕ на рачун цркве:</a:t>
            </a:r>
          </a:p>
          <a:p>
            <a:pPr indent="0" marL="0">
              <a:spcBef>
                <a:spcPct val="0"/>
              </a:spcBef>
              <a:buNone/>
            </a:pPr>
            <a:r>
              <a:rPr dirty="0" lang="en-US" smtClean="0" sz="1300">
                <a:solidFill>
                  <a:srgbClr val="FF0000"/>
                </a:solidFill>
              </a:rPr>
              <a:t>- хаотично стање у катол. цркви, </a:t>
            </a:r>
          </a:p>
          <a:p>
            <a:pPr indent="0" marL="0">
              <a:spcBef>
                <a:spcPct val="0"/>
              </a:spcBef>
              <a:buNone/>
            </a:pPr>
            <a:r>
              <a:rPr dirty="0" lang="en-US" smtClean="0" sz="1300">
                <a:solidFill>
                  <a:srgbClr val="0070C0"/>
                </a:solidFill>
              </a:rPr>
              <a:t>- исквареност свештенства, </a:t>
            </a:r>
          </a:p>
          <a:p>
            <a:pPr indent="0" marL="0">
              <a:spcBef>
                <a:spcPct val="0"/>
              </a:spcBef>
              <a:buNone/>
            </a:pPr>
            <a:r>
              <a:rPr dirty="0" lang="en-US" smtClean="0" sz="1300">
                <a:solidFill>
                  <a:srgbClr val="FF0000"/>
                </a:solidFill>
              </a:rPr>
              <a:t>- корумпираност, </a:t>
            </a:r>
          </a:p>
          <a:p>
            <a:pPr indent="0" marL="0">
              <a:spcBef>
                <a:spcPct val="0"/>
              </a:spcBef>
              <a:buNone/>
            </a:pPr>
            <a:r>
              <a:rPr dirty="0" lang="en-US" smtClean="0" sz="1300">
                <a:solidFill>
                  <a:srgbClr val="0070C0"/>
                </a:solidFill>
              </a:rPr>
              <a:t>- свештенички бракови, </a:t>
            </a:r>
          </a:p>
          <a:p>
            <a:pPr indent="0" marL="0">
              <a:spcBef>
                <a:spcPct val="0"/>
              </a:spcBef>
              <a:buNone/>
            </a:pPr>
            <a:r>
              <a:rPr dirty="0" lang="en-US" smtClean="0" sz="1300">
                <a:solidFill>
                  <a:srgbClr val="FF0000"/>
                </a:solidFill>
              </a:rPr>
              <a:t>- продаја опроштајница за грехове</a:t>
            </a:r>
          </a:p>
          <a:p>
            <a:pPr indent="0" marL="0">
              <a:spcBef>
                <a:spcPct val="0"/>
              </a:spcBef>
              <a:buNone/>
            </a:pPr>
            <a:r>
              <a:rPr dirty="0" lang="en-US" smtClean="0" sz="1300">
                <a:solidFill>
                  <a:srgbClr val="00B050"/>
                </a:solidFill>
              </a:rPr>
              <a:t>- </a:t>
            </a:r>
            <a:r>
              <a:rPr dirty="0" lang="en-US" smtClean="0" sz="1300">
                <a:solidFill>
                  <a:srgbClr val="0070C0"/>
                </a:solidFill>
              </a:rPr>
              <a:t>постојање ликовних представа </a:t>
            </a:r>
          </a:p>
          <a:p>
            <a:pPr indent="0" marL="0">
              <a:spcBef>
                <a:spcPct val="0"/>
              </a:spcBef>
              <a:buNone/>
            </a:pPr>
            <a:r>
              <a:rPr dirty="0" lang="en-US" smtClean="0" sz="1300">
                <a:solidFill>
                  <a:srgbClr val="0070C0"/>
                </a:solidFill>
              </a:rPr>
              <a:t>   у богослужбеним објектима</a:t>
            </a:r>
          </a:p>
        </p:txBody>
      </p:sp>
      <p:pic>
        <p:nvPicPr>
          <p:cNvPr id="123" name="Picture 123"/>
          <p:cNvPicPr>
            <a:picLocks noChangeAspect="1"/>
          </p:cNvPicPr>
          <p:nvPr/>
        </p:nvPicPr>
        <p:blipFill>
          <a:blip r:embed="rId6"/>
          <a:stretch/>
        </p:blipFill>
        <p:spPr>
          <a:xfrm>
            <a:off x="2286000" y="1714500"/>
            <a:ext cx="2016125" cy="2160587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Text Box 125"/>
          <p:cNvSpPr>
            <a:spLocks/>
          </p:cNvSpPr>
          <p:nvPr/>
        </p:nvSpPr>
        <p:spPr>
          <a:xfrm>
            <a:off x="2195512" y="3068637"/>
            <a:ext cx="2376487" cy="877887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b="1" dirty="0" lang="en-US" smtClean="0" sz="1300">
                <a:solidFill>
                  <a:srgbClr val="FFFF00"/>
                </a:solidFill>
              </a:rPr>
              <a:t>Јан Хус </a:t>
            </a:r>
            <a:r>
              <a:rPr dirty="0" lang="en-US" smtClean="0" sz="1300">
                <a:solidFill>
                  <a:srgbClr val="FFFF00"/>
                </a:solidFill>
              </a:rPr>
              <a:t>(1369-1415)</a:t>
            </a:r>
          </a:p>
          <a:p>
            <a:pPr algn="ctr" indent="0" marL="0">
              <a:spcBef>
                <a:spcPct val="0"/>
              </a:spcBef>
              <a:buNone/>
            </a:pPr>
            <a:r>
              <a:rPr b="1" dirty="0" lang="en-US" smtClean="0" sz="1200">
                <a:solidFill>
                  <a:srgbClr val="FFFF00"/>
                </a:solidFill>
              </a:rPr>
              <a:t>1411. екскомунициран </a:t>
            </a:r>
          </a:p>
          <a:p>
            <a:pPr algn="ctr" indent="0" marL="0">
              <a:spcBef>
                <a:spcPct val="0"/>
              </a:spcBef>
              <a:buNone/>
            </a:pPr>
            <a:r>
              <a:rPr b="1" dirty="0" lang="en-US" smtClean="0" sz="1200">
                <a:solidFill>
                  <a:srgbClr val="FFFF00"/>
                </a:solidFill>
              </a:rPr>
              <a:t>на концилу у Констанцу  </a:t>
            </a:r>
          </a:p>
          <a:p>
            <a:pPr algn="ctr" indent="0" marL="0">
              <a:spcBef>
                <a:spcPct val="0"/>
              </a:spcBef>
              <a:buNone/>
            </a:pPr>
            <a:r>
              <a:rPr b="1" dirty="0" lang="en-US" smtClean="0" sz="1200">
                <a:solidFill>
                  <a:srgbClr val="FFFF00"/>
                </a:solidFill>
              </a:rPr>
              <a:t>осуђен и спаљен </a:t>
            </a:r>
            <a:r>
              <a:rPr dirty="0" lang="en-US" smtClean="0" sz="1100">
                <a:solidFill>
                  <a:srgbClr val="FFFF00"/>
                </a:solidFill>
              </a:rPr>
              <a:t>6. VII 1415</a:t>
            </a:r>
            <a:r>
              <a:rPr b="1" dirty="0" lang="en-US" smtClean="0" sz="130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126" name="Text Box 126"/>
          <p:cNvSpPr>
            <a:spLocks/>
          </p:cNvSpPr>
          <p:nvPr/>
        </p:nvSpPr>
        <p:spPr>
          <a:xfrm>
            <a:off x="4214812" y="3286125"/>
            <a:ext cx="2303462" cy="523875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b="1" dirty="0" lang="en-US" smtClean="0" sz="1300">
                <a:solidFill>
                  <a:srgbClr val="FFFF66"/>
                </a:solidFill>
              </a:rPr>
              <a:t>Еразмо Ротердамски</a:t>
            </a:r>
            <a:r>
              <a:rPr b="1" dirty="0" lang="en-US" smtClean="0" sz="1400">
                <a:solidFill>
                  <a:srgbClr val="FFFF66"/>
                </a:solidFill>
              </a:rPr>
              <a:t> </a:t>
            </a:r>
          </a:p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300">
                <a:solidFill>
                  <a:srgbClr val="FFFF66"/>
                </a:solidFill>
              </a:rPr>
              <a:t>(1466-1536)</a:t>
            </a:r>
          </a:p>
        </p:txBody>
      </p:sp>
      <p:pic>
        <p:nvPicPr>
          <p:cNvPr id="127" name="Picture 127"/>
          <p:cNvPicPr>
            <a:picLocks noChangeAspect="1"/>
          </p:cNvPicPr>
          <p:nvPr/>
        </p:nvPicPr>
        <p:blipFill>
          <a:blip r:embed="rId7"/>
          <a:stretch/>
        </p:blipFill>
        <p:spPr>
          <a:xfrm>
            <a:off x="0" y="1628775"/>
            <a:ext cx="2273300" cy="2201862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Text Box 129"/>
          <p:cNvSpPr>
            <a:spLocks/>
          </p:cNvSpPr>
          <p:nvPr/>
        </p:nvSpPr>
        <p:spPr>
          <a:xfrm>
            <a:off x="-107950" y="3068637"/>
            <a:ext cx="2495550" cy="106203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b="1" dirty="0" lang="en-US" smtClean="0" sz="1300">
                <a:solidFill>
                  <a:srgbClr val="FEC200"/>
                </a:solidFill>
              </a:rPr>
              <a:t>Џон Виклиф </a:t>
            </a:r>
            <a:r>
              <a:rPr b="1" dirty="0" lang="en-US" smtClean="0" sz="1200">
                <a:solidFill>
                  <a:srgbClr val="FEC200"/>
                </a:solidFill>
              </a:rPr>
              <a:t>(1320-1384)</a:t>
            </a:r>
          </a:p>
          <a:p>
            <a:pPr algn="ctr" indent="0" marL="0">
              <a:spcBef>
                <a:spcPct val="0"/>
              </a:spcBef>
              <a:buNone/>
            </a:pPr>
            <a:r>
              <a:rPr b="1" dirty="0" lang="en-US" smtClean="0" sz="1200">
                <a:solidFill>
                  <a:srgbClr val="FEC200"/>
                </a:solidFill>
              </a:rPr>
              <a:t>краљ изнад папе, сакупљање </a:t>
            </a:r>
          </a:p>
          <a:p>
            <a:pPr algn="ctr" indent="0" marL="0">
              <a:spcBef>
                <a:spcPct val="0"/>
              </a:spcBef>
              <a:buNone/>
            </a:pPr>
            <a:r>
              <a:rPr b="1" dirty="0" lang="en-US" smtClean="0" sz="1200">
                <a:solidFill>
                  <a:srgbClr val="FEC200"/>
                </a:solidFill>
              </a:rPr>
              <a:t>новца и продаја опрошатања </a:t>
            </a:r>
          </a:p>
          <a:p>
            <a:pPr algn="ctr" indent="0" marL="0">
              <a:spcBef>
                <a:spcPct val="0"/>
              </a:spcBef>
              <a:buNone/>
            </a:pPr>
            <a:r>
              <a:rPr b="1" dirty="0" lang="en-US" smtClean="0" sz="1200">
                <a:solidFill>
                  <a:srgbClr val="FEC200"/>
                </a:solidFill>
              </a:rPr>
              <a:t>грехова  (индулгенција)</a:t>
            </a:r>
          </a:p>
          <a:p>
            <a:pPr algn="ctr" indent="0" marL="0">
              <a:spcBef>
                <a:spcPct val="0"/>
              </a:spcBef>
              <a:buNone/>
            </a:pPr>
            <a:endParaRPr b="1" dirty="0" lang="en-US" smtClean="0" sz="1200">
              <a:solidFill>
                <a:srgbClr val="FEC200"/>
              </a:solidFill>
            </a:endParaRPr>
          </a:p>
        </p:txBody>
      </p:sp>
      <p:sp>
        <p:nvSpPr>
          <p:cNvPr id="130" name="Text Box 130"/>
          <p:cNvSpPr>
            <a:spLocks/>
          </p:cNvSpPr>
          <p:nvPr/>
        </p:nvSpPr>
        <p:spPr>
          <a:xfrm>
            <a:off x="6357937" y="3214687"/>
            <a:ext cx="2952750" cy="692150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>
              <a:spcBef>
                <a:spcPct val="0"/>
              </a:spcBef>
              <a:buNone/>
            </a:pPr>
            <a:r>
              <a:rPr dirty="0" lang="en-US" smtClean="0" sz="1300">
                <a:solidFill>
                  <a:srgbClr val="0070C0"/>
                </a:solidFill>
              </a:rPr>
              <a:t>Лутеранство </a:t>
            </a:r>
            <a:r>
              <a:rPr dirty="0" lang="en-US" smtClean="0" sz="1200"/>
              <a:t>- Нем., Сканд. Ср.Евр.;</a:t>
            </a:r>
          </a:p>
          <a:p>
            <a:pPr indent="0" marL="0">
              <a:spcBef>
                <a:spcPct val="0"/>
              </a:spcBef>
              <a:buNone/>
            </a:pPr>
            <a:r>
              <a:rPr dirty="0" lang="en-US" smtClean="0" sz="1300">
                <a:solidFill>
                  <a:srgbClr val="0000FF"/>
                </a:solidFill>
              </a:rPr>
              <a:t>Калвинизам </a:t>
            </a:r>
            <a:r>
              <a:rPr dirty="0" lang="en-US" smtClean="0" sz="1200"/>
              <a:t>- Шв., Фр., Низ.,Шк.;</a:t>
            </a:r>
          </a:p>
          <a:p>
            <a:pPr indent="0" marL="0">
              <a:spcBef>
                <a:spcPct val="0"/>
              </a:spcBef>
              <a:buNone/>
            </a:pPr>
            <a:r>
              <a:rPr dirty="0" lang="en-US" smtClean="0" sz="1300">
                <a:solidFill>
                  <a:srgbClr val="7030A0"/>
                </a:solidFill>
              </a:rPr>
              <a:t>Англиканство </a:t>
            </a:r>
            <a:r>
              <a:rPr dirty="0" lang="en-US" smtClean="0" sz="1200"/>
              <a:t>- Енгл.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 Box 131"/>
          <p:cNvSpPr txBox="1">
            <a:spLocks/>
          </p:cNvSpPr>
          <p:nvPr/>
        </p:nvSpPr>
        <p:spPr>
          <a:xfrm>
            <a:off x="714375" y="1000125"/>
            <a:ext cx="8072437" cy="4616450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2400">
                <a:solidFill>
                  <a:srgbClr val="FF00FF"/>
                </a:solidFill>
              </a:rPr>
              <a:t>Од 1526. до Првог свтског</a:t>
            </a:r>
          </a:p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2400">
                <a:solidFill>
                  <a:srgbClr val="FF00FF"/>
                </a:solidFill>
              </a:rPr>
              <a:t>рата Чешком владају Хабзбурзи.</a:t>
            </a:r>
            <a:r>
              <a:rPr dirty="0" lang="en-US" smtClean="0" sz="2400"/>
              <a:t> </a:t>
            </a:r>
          </a:p>
          <a:p>
            <a:pPr algn="ctr" indent="0" marL="0">
              <a:spcBef>
                <a:spcPct val="0"/>
              </a:spcBef>
              <a:buNone/>
            </a:pPr>
            <a:endParaRPr dirty="0" lang="en-US" smtClean="0" sz="800"/>
          </a:p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Хабзбурговци владали Аустријом (као војводе 1282-1453, надвојводе 1453-1804. и цареви 1804-1918), били су краљеви Шпаније (1516- 1700) и цареви Светог римског царства више вијекова до 1806. </a:t>
            </a:r>
          </a:p>
          <a:p>
            <a:pPr algn="ctr" indent="0" marL="0">
              <a:spcBef>
                <a:spcPct val="0"/>
              </a:spcBef>
              <a:buNone/>
            </a:pPr>
            <a:endParaRPr dirty="0" lang="en-US" smtClean="0" sz="1000">
              <a:solidFill>
                <a:srgbClr val="FF00FF"/>
              </a:solidFill>
            </a:endParaRPr>
          </a:p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2400">
                <a:solidFill>
                  <a:srgbClr val="0000FF"/>
                </a:solidFill>
              </a:rPr>
              <a:t>Од Првог светског рата до 1993. </a:t>
            </a:r>
          </a:p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2400">
                <a:solidFill>
                  <a:srgbClr val="0000FF"/>
                </a:solidFill>
              </a:rPr>
              <a:t>Чехословачка.</a:t>
            </a:r>
          </a:p>
          <a:p>
            <a:pPr algn="ctr" indent="0" marL="0">
              <a:spcBef>
                <a:spcPct val="0"/>
              </a:spcBef>
              <a:buNone/>
            </a:pPr>
            <a:endParaRPr dirty="0" lang="en-US" smtClean="0" sz="1000">
              <a:solidFill>
                <a:srgbClr val="0000FF"/>
              </a:solidFill>
            </a:endParaRPr>
          </a:p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2400">
                <a:solidFill>
                  <a:srgbClr val="00CC66"/>
                </a:solidFill>
              </a:rPr>
              <a:t>У Другом светском рату Чешку </a:t>
            </a:r>
          </a:p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2400">
                <a:solidFill>
                  <a:srgbClr val="00CC66"/>
                </a:solidFill>
              </a:rPr>
              <a:t>анектирала фашистичка Немачка.</a:t>
            </a:r>
          </a:p>
          <a:p>
            <a:pPr algn="ctr" indent="0" marL="0">
              <a:spcBef>
                <a:spcPct val="0"/>
              </a:spcBef>
              <a:buNone/>
            </a:pPr>
            <a:endParaRPr dirty="0" lang="en-US" smtClean="0" sz="1000">
              <a:solidFill>
                <a:srgbClr val="00CC66"/>
              </a:solidFill>
            </a:endParaRPr>
          </a:p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2400">
                <a:solidFill>
                  <a:srgbClr val="FF9900"/>
                </a:solidFill>
              </a:rPr>
              <a:t>Прашко пролеће 1968.</a:t>
            </a:r>
          </a:p>
          <a:p>
            <a:pPr algn="ctr" indent="0" marL="0">
              <a:spcBef>
                <a:spcPct val="0"/>
              </a:spcBef>
              <a:buNone/>
            </a:pPr>
            <a:endParaRPr dirty="0" lang="en-US" smtClean="0" sz="1000">
              <a:solidFill>
                <a:srgbClr val="FF9900"/>
              </a:solidFill>
            </a:endParaRPr>
          </a:p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2400">
                <a:solidFill>
                  <a:srgbClr val="FF0000"/>
                </a:solidFill>
              </a:rPr>
              <a:t>Од 2004. чланица ЕУ.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 Box 132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33" name="Picture 13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143000" y="857250"/>
            <a:ext cx="7000875" cy="3500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Picture 135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4572000"/>
            <a:ext cx="9612312" cy="1465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Text Box 137"/>
          <p:cNvSpPr txBox="1">
            <a:spLocks/>
          </p:cNvSpPr>
          <p:nvPr/>
        </p:nvSpPr>
        <p:spPr>
          <a:xfrm>
            <a:off x="3143250" y="285750"/>
            <a:ext cx="2846387" cy="4000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b="1" dirty="0" lang="en-US" smtClean="0" sz="2000">
                <a:solidFill>
                  <a:srgbClr val="C00000"/>
                </a:solidFill>
              </a:rPr>
              <a:t>ПРАГ – делови града</a:t>
            </a:r>
          </a:p>
        </p:txBody>
      </p:sp>
      <p:sp>
        <p:nvSpPr>
          <p:cNvPr id="138" name="Text Box 138"/>
          <p:cNvSpPr>
            <a:spLocks/>
          </p:cNvSpPr>
          <p:nvPr/>
        </p:nvSpPr>
        <p:spPr>
          <a:xfrm>
            <a:off x="0" y="6211887"/>
            <a:ext cx="9144000" cy="646112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b="1" dirty="0" lang="en-US" smtClean="0" sz="1800">
                <a:solidFill>
                  <a:srgbClr val="FF9900"/>
                </a:solidFill>
              </a:rPr>
              <a:t>ЗЛАТНА ПРАХА </a:t>
            </a:r>
            <a:r>
              <a:rPr dirty="0" lang="en-US" smtClean="0" sz="1800"/>
              <a:t>– архитектура разноврсна – од ренесансе и готике, преко барока, рококоа, калсицизма, до савремених стилова 20. века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 Box 139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140" name="Text Box 140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41" name="Picture 14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0825" cy="6643687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Text Box 143"/>
          <p:cNvSpPr txBox="1">
            <a:spLocks/>
          </p:cNvSpPr>
          <p:nvPr/>
        </p:nvSpPr>
        <p:spPr>
          <a:xfrm>
            <a:off x="4071937" y="6572250"/>
            <a:ext cx="7683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ПРАГ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 Box 144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145" name="Text Box 145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46" name="Picture 14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446087"/>
            <a:ext cx="9144000" cy="596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Text Box 148"/>
          <p:cNvSpPr txBox="1">
            <a:spLocks/>
          </p:cNvSpPr>
          <p:nvPr/>
        </p:nvSpPr>
        <p:spPr>
          <a:xfrm>
            <a:off x="2928937" y="1357312"/>
            <a:ext cx="3959225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2400"/>
              <a:t>Храдчани – Прашки замак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icture 149"/>
          <p:cNvPicPr>
            <a:picLocks noChangeAspect="1"/>
          </p:cNvPicPr>
          <p:nvPr/>
        </p:nvPicPr>
        <p:blipFill>
          <a:blip r:embed="rId2"/>
          <a:srcRect b="41693" l="3619" r="6332" t="2821"/>
          <a:stretch/>
        </p:blipFill>
        <p:spPr>
          <a:xfrm>
            <a:off x="1552575" y="0"/>
            <a:ext cx="7591425" cy="4500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Picture 151"/>
          <p:cNvPicPr>
            <a:picLocks noChangeAspect="1"/>
          </p:cNvPicPr>
          <p:nvPr/>
        </p:nvPicPr>
        <p:blipFill>
          <a:blip r:embed="rId3"/>
          <a:srcRect b="2016" l="3894" r="33873" t="70332"/>
          <a:stretch/>
        </p:blipFill>
        <p:spPr>
          <a:xfrm>
            <a:off x="3462337" y="4429125"/>
            <a:ext cx="5681662" cy="24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Picture 153"/>
          <p:cNvPicPr>
            <a:picLocks noChangeAspect="1"/>
          </p:cNvPicPr>
          <p:nvPr/>
        </p:nvPicPr>
        <p:blipFill>
          <a:blip r:embed="rId4"/>
          <a:srcRect b="32552" l="3894" r="42841" t="64812"/>
          <a:stretch/>
        </p:blipFill>
        <p:spPr>
          <a:xfrm>
            <a:off x="3929062" y="4214812"/>
            <a:ext cx="4298950" cy="204787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Text Box 155"/>
          <p:cNvSpPr>
            <a:spLocks/>
          </p:cNvSpPr>
          <p:nvPr/>
        </p:nvSpPr>
        <p:spPr>
          <a:xfrm>
            <a:off x="0" y="0"/>
            <a:ext cx="2643187" cy="830262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b="1" dirty="0" lang="en-US" smtClean="0" sz="2400">
                <a:solidFill>
                  <a:srgbClr val="FF0000"/>
                </a:solidFill>
              </a:rPr>
              <a:t>Храдчани – </a:t>
            </a:r>
          </a:p>
          <a:p>
            <a:pPr algn="ctr" indent="0" marL="0">
              <a:spcBef>
                <a:spcPct val="0"/>
              </a:spcBef>
              <a:buNone/>
            </a:pPr>
            <a:r>
              <a:rPr b="1" dirty="0" lang="en-US" smtClean="0" sz="2400">
                <a:solidFill>
                  <a:srgbClr val="FF0000"/>
                </a:solidFill>
              </a:rPr>
              <a:t>Прашки замак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1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80962" y="714375"/>
            <a:ext cx="9224962" cy="587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 Box 14"/>
          <p:cNvSpPr txBox="1">
            <a:spLocks/>
          </p:cNvSpPr>
          <p:nvPr/>
        </p:nvSpPr>
        <p:spPr>
          <a:xfrm>
            <a:off x="1571625" y="0"/>
            <a:ext cx="6429375" cy="769937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b="1" dirty="0" lang="en-US" smtClean="0" sz="2400">
                <a:solidFill>
                  <a:srgbClr val="FF0000"/>
                </a:solidFill>
              </a:rPr>
              <a:t>ЧЕШКА</a:t>
            </a:r>
          </a:p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2000">
                <a:solidFill>
                  <a:srgbClr val="C00000"/>
                </a:solidFill>
              </a:rPr>
              <a:t>78.866  km</a:t>
            </a:r>
            <a:r>
              <a:rPr baseline="30000" dirty="0" lang="en-US" smtClean="0" sz="2000">
                <a:solidFill>
                  <a:srgbClr val="C00000"/>
                </a:solidFill>
              </a:rPr>
              <a:t>2</a:t>
            </a:r>
            <a:r>
              <a:rPr dirty="0" lang="en-US" smtClean="0" sz="2000">
                <a:solidFill>
                  <a:srgbClr val="C00000"/>
                </a:solidFill>
              </a:rPr>
              <a:t>, 10,5 мил. ст., 133 ст./km</a:t>
            </a:r>
            <a:r>
              <a:rPr baseline="30000" dirty="0" lang="en-US" smtClean="0" sz="2000">
                <a:solidFill>
                  <a:srgbClr val="C00000"/>
                </a:solidFill>
              </a:rPr>
              <a:t>2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ext Box 156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157" name="Text Box 157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58" name="Picture 15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108075" y="0"/>
            <a:ext cx="6892925" cy="682307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Text Box 160"/>
          <p:cNvSpPr txBox="1">
            <a:spLocks/>
          </p:cNvSpPr>
          <p:nvPr/>
        </p:nvSpPr>
        <p:spPr>
          <a:xfrm>
            <a:off x="4214812" y="0"/>
            <a:ext cx="3987800" cy="6778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b="1" dirty="0" lang="en-US" smtClean="0" sz="2000">
                <a:solidFill>
                  <a:srgbClr val="002060"/>
                </a:solidFill>
              </a:rPr>
              <a:t>Катедрала светог Вита (Вида)</a:t>
            </a:r>
          </a:p>
          <a:p>
            <a:pPr algn="ctr" indent="0" marL="0">
              <a:spcBef>
                <a:spcPct val="0"/>
              </a:spcBef>
              <a:buNone/>
            </a:pPr>
            <a:r>
              <a:rPr b="1" dirty="0" lang="en-US" smtClean="0" sz="1800">
                <a:solidFill>
                  <a:srgbClr val="FFFF00"/>
                </a:solidFill>
              </a:rPr>
              <a:t>Градња почела у 14. веку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 Box 161"/>
          <p:cNvSpPr txBox="1">
            <a:spLocks/>
          </p:cNvSpPr>
          <p:nvPr/>
        </p:nvSpPr>
        <p:spPr>
          <a:xfrm>
            <a:off x="290512" y="-7937"/>
            <a:ext cx="8437562" cy="4000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b="1" dirty="0" lang="en-US" smtClean="0" sz="2000">
                <a:solidFill>
                  <a:srgbClr val="FF0000"/>
                </a:solidFill>
              </a:rPr>
              <a:t>Праг</a:t>
            </a:r>
            <a:r>
              <a:rPr dirty="0" lang="en-US" smtClean="0" sz="1800"/>
              <a:t> – поглед са Храдчана - Мала страна, Влтава, Карлов мост, Стари град</a:t>
            </a:r>
          </a:p>
        </p:txBody>
      </p:sp>
      <p:sp>
        <p:nvSpPr>
          <p:cNvPr id="162" name="Text Box 162"/>
          <p:cNvSpPr txBox="1">
            <a:spLocks/>
          </p:cNvSpPr>
          <p:nvPr/>
        </p:nvSpPr>
        <p:spPr>
          <a:xfrm>
            <a:off x="8872537" y="2224087"/>
            <a:ext cx="184150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endParaRPr/>
          </a:p>
        </p:txBody>
      </p:sp>
      <p:pic>
        <p:nvPicPr>
          <p:cNvPr id="163" name="Picture 16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384175"/>
            <a:ext cx="9144000" cy="6088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 Box 165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166" name="Text Box 166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67" name="Picture 16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46037" y="857250"/>
            <a:ext cx="9251950" cy="543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 Box 169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70" name="Picture 170"/>
          <p:cNvPicPr>
            <a:picLocks noChangeAspect="1"/>
          </p:cNvPicPr>
          <p:nvPr/>
        </p:nvPicPr>
        <p:blipFill>
          <a:blip r:embed="rId2"/>
          <a:srcRect l="3638" r="3233" t="3033"/>
          <a:stretch/>
        </p:blipFill>
        <p:spPr>
          <a:xfrm>
            <a:off x="0" y="857250"/>
            <a:ext cx="8867775" cy="442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Text Box 172"/>
          <p:cNvSpPr txBox="1">
            <a:spLocks/>
          </p:cNvSpPr>
          <p:nvPr/>
        </p:nvSpPr>
        <p:spPr>
          <a:xfrm>
            <a:off x="2857500" y="500062"/>
            <a:ext cx="2849562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b="1" dirty="0" lang="en-US" smtClean="0" sz="2400"/>
              <a:t>Староградски трг</a:t>
            </a:r>
          </a:p>
        </p:txBody>
      </p:sp>
      <p:sp>
        <p:nvSpPr>
          <p:cNvPr id="173" name="Text Box 173"/>
          <p:cNvSpPr txBox="1">
            <a:spLocks/>
          </p:cNvSpPr>
          <p:nvPr/>
        </p:nvSpPr>
        <p:spPr>
          <a:xfrm>
            <a:off x="6858000" y="1643062"/>
            <a:ext cx="1362075" cy="30797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b="1" dirty="0" lang="en-US" smtClean="0" sz="1400"/>
              <a:t>Тинска црква</a:t>
            </a:r>
          </a:p>
        </p:txBody>
      </p:sp>
      <p:sp>
        <p:nvSpPr>
          <p:cNvPr id="174" name="Text Box 174"/>
          <p:cNvSpPr>
            <a:spLocks/>
          </p:cNvSpPr>
          <p:nvPr/>
        </p:nvSpPr>
        <p:spPr>
          <a:xfrm>
            <a:off x="2571750" y="4643437"/>
            <a:ext cx="1990725" cy="30797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b="1" dirty="0" lang="en-US" smtClean="0" sz="1400">
                <a:solidFill>
                  <a:schemeClr val="bg1"/>
                </a:solidFill>
              </a:rPr>
              <a:t>Споменик Јану Хусу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 Box 175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76" name="Picture 176"/>
          <p:cNvPicPr>
            <a:picLocks noChangeAspect="1"/>
          </p:cNvPicPr>
          <p:nvPr/>
        </p:nvPicPr>
        <p:blipFill>
          <a:blip r:embed="rId2"/>
          <a:srcRect t="8997"/>
          <a:stretch/>
        </p:blipFill>
        <p:spPr>
          <a:xfrm>
            <a:off x="195262" y="0"/>
            <a:ext cx="8948737" cy="505777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Text Box 178"/>
          <p:cNvSpPr>
            <a:spLocks/>
          </p:cNvSpPr>
          <p:nvPr/>
        </p:nvSpPr>
        <p:spPr>
          <a:xfrm>
            <a:off x="1643062" y="0"/>
            <a:ext cx="72485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Споменик Јану Жишки на брду Витков (источно од центра града) </a:t>
            </a:r>
          </a:p>
        </p:txBody>
      </p:sp>
      <p:pic>
        <p:nvPicPr>
          <p:cNvPr id="179" name="Picture 179"/>
          <p:cNvPicPr>
            <a:picLocks noChangeAspect="1"/>
          </p:cNvPicPr>
          <p:nvPr/>
        </p:nvPicPr>
        <p:blipFill>
          <a:blip r:embed="rId3"/>
          <a:srcRect r="13333" t="4443"/>
          <a:stretch/>
        </p:blipFill>
        <p:spPr>
          <a:xfrm>
            <a:off x="0" y="3432175"/>
            <a:ext cx="4143375" cy="342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Text Box 181"/>
          <p:cNvSpPr txBox="1">
            <a:spLocks/>
          </p:cNvSpPr>
          <p:nvPr/>
        </p:nvSpPr>
        <p:spPr>
          <a:xfrm>
            <a:off x="4071937" y="5572125"/>
            <a:ext cx="4770437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Споменик Јану Жишки - један од највећих </a:t>
            </a:r>
          </a:p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бронзаних споменика у свету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ext Box 182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183" name="Text Box 183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84" name="Picture 18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571750" y="0"/>
            <a:ext cx="4929187" cy="6900862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Text Box 186"/>
          <p:cNvSpPr txBox="1">
            <a:spLocks/>
          </p:cNvSpPr>
          <p:nvPr/>
        </p:nvSpPr>
        <p:spPr>
          <a:xfrm>
            <a:off x="142875" y="3786187"/>
            <a:ext cx="2355850" cy="70802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b="1" dirty="0" lang="en-US" smtClean="0" sz="2000">
                <a:solidFill>
                  <a:srgbClr val="C00000"/>
                </a:solidFill>
              </a:rPr>
              <a:t>Орлој – </a:t>
            </a:r>
          </a:p>
          <a:p>
            <a:pPr algn="ctr" indent="0" marL="0">
              <a:spcBef>
                <a:spcPct val="0"/>
              </a:spcBef>
              <a:buNone/>
            </a:pPr>
            <a:r>
              <a:rPr b="1" dirty="0" lang="en-US" smtClean="0" sz="2000">
                <a:solidFill>
                  <a:srgbClr val="C00000"/>
                </a:solidFill>
              </a:rPr>
              <a:t>Астрономски сат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ext Box 187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188" name="Text Box 188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89" name="Picture 18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593850" y="0"/>
            <a:ext cx="61547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Text Box 191"/>
          <p:cNvSpPr txBox="1">
            <a:spLocks/>
          </p:cNvSpPr>
          <p:nvPr/>
        </p:nvSpPr>
        <p:spPr>
          <a:xfrm>
            <a:off x="2428875" y="142875"/>
            <a:ext cx="53022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Вацлавске намести са спомеником св. Вацлаву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ext Box 192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193" name="Text Box 193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94" name="Picture 19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785812"/>
            <a:ext cx="6286500" cy="471487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Text Box 196"/>
          <p:cNvSpPr txBox="1">
            <a:spLocks/>
          </p:cNvSpPr>
          <p:nvPr/>
        </p:nvSpPr>
        <p:spPr>
          <a:xfrm>
            <a:off x="571500" y="5500687"/>
            <a:ext cx="39338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Карлов Универзитет основан 1348.</a:t>
            </a:r>
          </a:p>
        </p:txBody>
      </p:sp>
      <p:pic>
        <p:nvPicPr>
          <p:cNvPr id="197" name="Picture 197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6343650" y="285750"/>
            <a:ext cx="280035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Text Box 199"/>
          <p:cNvSpPr txBox="1">
            <a:spLocks/>
          </p:cNvSpPr>
          <p:nvPr/>
        </p:nvSpPr>
        <p:spPr>
          <a:xfrm>
            <a:off x="6572250" y="6143625"/>
            <a:ext cx="24368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Карло IV (1316-1378)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ext Box 200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201" name="Text Box 201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202" name="Picture 20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69400" cy="642937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Text Box 204"/>
          <p:cNvSpPr txBox="1">
            <a:spLocks/>
          </p:cNvSpPr>
          <p:nvPr/>
        </p:nvSpPr>
        <p:spPr>
          <a:xfrm>
            <a:off x="2857500" y="6488112"/>
            <a:ext cx="47450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Праг – Народно позориште, балет и опера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xt Box 205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206" name="Text Box 206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207" name="Picture 20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4143375" cy="65151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Text Box 209"/>
          <p:cNvSpPr txBox="1">
            <a:spLocks/>
          </p:cNvSpPr>
          <p:nvPr/>
        </p:nvSpPr>
        <p:spPr>
          <a:xfrm>
            <a:off x="714375" y="6488112"/>
            <a:ext cx="22050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Антонин Дворжак </a:t>
            </a:r>
          </a:p>
        </p:txBody>
      </p:sp>
      <p:pic>
        <p:nvPicPr>
          <p:cNvPr id="210" name="Picture 210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929187" y="22225"/>
            <a:ext cx="4000500" cy="64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Text Box 212"/>
          <p:cNvSpPr txBox="1">
            <a:spLocks/>
          </p:cNvSpPr>
          <p:nvPr/>
        </p:nvSpPr>
        <p:spPr>
          <a:xfrm>
            <a:off x="6429375" y="6488112"/>
            <a:ext cx="19764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Беджик Сметена</a:t>
            </a:r>
          </a:p>
        </p:txBody>
      </p:sp>
      <p:sp>
        <p:nvSpPr>
          <p:cNvPr id="213" name="Text Box 213"/>
          <p:cNvSpPr txBox="1">
            <a:spLocks/>
          </p:cNvSpPr>
          <p:nvPr/>
        </p:nvSpPr>
        <p:spPr>
          <a:xfrm>
            <a:off x="3714750" y="6488112"/>
            <a:ext cx="16700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i="1" lang="en-US" smtClean="0" sz="1800">
                <a:solidFill>
                  <a:srgbClr val="0000FF"/>
                </a:solidFill>
              </a:rPr>
              <a:t>Композитори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19062" y="836612"/>
            <a:ext cx="9024937" cy="5129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Picture 21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404812"/>
            <a:ext cx="9144000" cy="6286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Text Box 216"/>
          <p:cNvSpPr txBox="1">
            <a:spLocks/>
          </p:cNvSpPr>
          <p:nvPr/>
        </p:nvSpPr>
        <p:spPr>
          <a:xfrm>
            <a:off x="900112" y="0"/>
            <a:ext cx="6964362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Карлштајн – Централна Чешка (Бохемија) 28 км јужно од Прага</a:t>
            </a:r>
          </a:p>
        </p:txBody>
      </p:sp>
      <p:sp>
        <p:nvSpPr>
          <p:cNvPr id="217" name="Text Box 217"/>
          <p:cNvSpPr txBox="1">
            <a:spLocks/>
          </p:cNvSpPr>
          <p:nvPr/>
        </p:nvSpPr>
        <p:spPr>
          <a:xfrm>
            <a:off x="2730500" y="423862"/>
            <a:ext cx="3259137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- Дворац – утврђење, 14. век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icture 21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79387" y="404812"/>
            <a:ext cx="8604250" cy="6453187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Text Box 220"/>
          <p:cNvSpPr txBox="1">
            <a:spLocks/>
          </p:cNvSpPr>
          <p:nvPr/>
        </p:nvSpPr>
        <p:spPr>
          <a:xfrm>
            <a:off x="2122487" y="0"/>
            <a:ext cx="4081462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Чешке Будејовице – Јужна Бохемија</a:t>
            </a:r>
          </a:p>
        </p:txBody>
      </p:sp>
      <p:sp>
        <p:nvSpPr>
          <p:cNvPr id="221" name="Text Box 221"/>
          <p:cNvSpPr txBox="1">
            <a:spLocks/>
          </p:cNvSpPr>
          <p:nvPr/>
        </p:nvSpPr>
        <p:spPr>
          <a:xfrm>
            <a:off x="2124075" y="333375"/>
            <a:ext cx="3787775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- Ушће Малше у Влтаву, 3-18. век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22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79387" y="333375"/>
            <a:ext cx="8713787" cy="653415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Text Box 224"/>
          <p:cNvSpPr txBox="1">
            <a:spLocks/>
          </p:cNvSpPr>
          <p:nvPr/>
        </p:nvSpPr>
        <p:spPr>
          <a:xfrm>
            <a:off x="2397125" y="-7937"/>
            <a:ext cx="3786187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Чешки Крумлов – Јужна Бохемија</a:t>
            </a:r>
          </a:p>
        </p:txBody>
      </p:sp>
      <p:sp>
        <p:nvSpPr>
          <p:cNvPr id="225" name="Text Box 225"/>
          <p:cNvSpPr txBox="1">
            <a:spLocks/>
          </p:cNvSpPr>
          <p:nvPr/>
        </p:nvSpPr>
        <p:spPr>
          <a:xfrm>
            <a:off x="179387" y="476250"/>
            <a:ext cx="8964612" cy="369887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700"/>
              <a:t>- уз меандар Влтаве - моћне породице - готика па ренесанса (14-16. в.)</a:t>
            </a:r>
            <a:r>
              <a:rPr dirty="0" lang="en-US" smtClean="0" sz="1800"/>
              <a:t> </a:t>
            </a:r>
            <a:r>
              <a:rPr dirty="0" lang="en-US" smtClean="0" sz="1600"/>
              <a:t>- UNESCO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22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549275"/>
            <a:ext cx="9144000" cy="61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Text Box 228"/>
          <p:cNvSpPr txBox="1">
            <a:spLocks/>
          </p:cNvSpPr>
          <p:nvPr/>
        </p:nvSpPr>
        <p:spPr>
          <a:xfrm>
            <a:off x="755650" y="0"/>
            <a:ext cx="2768600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Табор – Јужна Бохемија</a:t>
            </a:r>
          </a:p>
        </p:txBody>
      </p:sp>
      <p:sp>
        <p:nvSpPr>
          <p:cNvPr id="229" name="Text Box 229"/>
          <p:cNvSpPr txBox="1">
            <a:spLocks/>
          </p:cNvSpPr>
          <p:nvPr/>
        </p:nvSpPr>
        <p:spPr>
          <a:xfrm>
            <a:off x="-180975" y="260350"/>
            <a:ext cx="7588250" cy="3238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500"/>
              <a:t>Хусити (протестанти, реформација), 15. в., готика, барок, ренесанса, катакомбе</a:t>
            </a:r>
          </a:p>
        </p:txBody>
      </p:sp>
      <p:pic>
        <p:nvPicPr>
          <p:cNvPr id="230" name="Picture 230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7164387" y="0"/>
            <a:ext cx="1979612" cy="2771775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Text Box 232"/>
          <p:cNvSpPr txBox="1">
            <a:spLocks/>
          </p:cNvSpPr>
          <p:nvPr/>
        </p:nvSpPr>
        <p:spPr>
          <a:xfrm>
            <a:off x="7019925" y="1916112"/>
            <a:ext cx="2232025" cy="862012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400">
                <a:solidFill>
                  <a:srgbClr val="FFFF00"/>
                </a:solidFill>
              </a:rPr>
              <a:t>Јан Хус (1369-1415)</a:t>
            </a:r>
          </a:p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200">
                <a:solidFill>
                  <a:srgbClr val="FFFF00"/>
                </a:solidFill>
              </a:rPr>
              <a:t>1411. екскомунициран </a:t>
            </a:r>
          </a:p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200">
                <a:solidFill>
                  <a:srgbClr val="FFFF00"/>
                </a:solidFill>
              </a:rPr>
              <a:t>На концилу у Констанцу  </a:t>
            </a:r>
          </a:p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200">
                <a:solidFill>
                  <a:srgbClr val="FFFF00"/>
                </a:solidFill>
              </a:rPr>
              <a:t>осуђен и спаљен 6. VII 1415.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icture 23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79387" y="333375"/>
            <a:ext cx="8640762" cy="648017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Text Box 235"/>
          <p:cNvSpPr txBox="1">
            <a:spLocks/>
          </p:cNvSpPr>
          <p:nvPr/>
        </p:nvSpPr>
        <p:spPr>
          <a:xfrm>
            <a:off x="2765425" y="-79375"/>
            <a:ext cx="2895600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Требон – Јужна Бохемија</a:t>
            </a:r>
          </a:p>
        </p:txBody>
      </p:sp>
      <p:sp>
        <p:nvSpPr>
          <p:cNvPr id="236" name="Text Box 236"/>
          <p:cNvSpPr txBox="1">
            <a:spLocks/>
          </p:cNvSpPr>
          <p:nvPr/>
        </p:nvSpPr>
        <p:spPr>
          <a:xfrm>
            <a:off x="2484437" y="404812"/>
            <a:ext cx="3271837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- Уз реку Лужницу, 14-17. век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Picture 23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50825" y="428625"/>
            <a:ext cx="8640762" cy="6480175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Text Box 239"/>
          <p:cNvSpPr txBox="1">
            <a:spLocks/>
          </p:cNvSpPr>
          <p:nvPr/>
        </p:nvSpPr>
        <p:spPr>
          <a:xfrm>
            <a:off x="3203575" y="0"/>
            <a:ext cx="2068512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БРНО - Моравска</a:t>
            </a:r>
          </a:p>
        </p:txBody>
      </p:sp>
      <p:sp>
        <p:nvSpPr>
          <p:cNvPr id="240" name="Text Box 240"/>
          <p:cNvSpPr txBox="1">
            <a:spLocks/>
          </p:cNvSpPr>
          <p:nvPr/>
        </p:nvSpPr>
        <p:spPr>
          <a:xfrm>
            <a:off x="1562100" y="639762"/>
            <a:ext cx="5019675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13-18. век, “Аустријски Манчестер (18. век) 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Picture 24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79387" y="350837"/>
            <a:ext cx="8675687" cy="6507162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Text Box 243"/>
          <p:cNvSpPr txBox="1">
            <a:spLocks/>
          </p:cNvSpPr>
          <p:nvPr/>
        </p:nvSpPr>
        <p:spPr>
          <a:xfrm>
            <a:off x="3027362" y="-7937"/>
            <a:ext cx="1941512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Телч - Моравска</a:t>
            </a:r>
          </a:p>
        </p:txBody>
      </p:sp>
      <p:sp>
        <p:nvSpPr>
          <p:cNvPr id="244" name="Text Box 244"/>
          <p:cNvSpPr txBox="1">
            <a:spLocks/>
          </p:cNvSpPr>
          <p:nvPr/>
        </p:nvSpPr>
        <p:spPr>
          <a:xfrm>
            <a:off x="2051050" y="476250"/>
            <a:ext cx="4200525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- 14. век, готика, ренесанса, UNESCO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Picture 24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900112" y="333375"/>
            <a:ext cx="6911975" cy="6519862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Text Box 247"/>
          <p:cNvSpPr txBox="1">
            <a:spLocks/>
          </p:cNvSpPr>
          <p:nvPr/>
        </p:nvSpPr>
        <p:spPr>
          <a:xfrm>
            <a:off x="3132137" y="0"/>
            <a:ext cx="2262187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Олмоуц - Моравска</a:t>
            </a:r>
          </a:p>
        </p:txBody>
      </p:sp>
      <p:sp>
        <p:nvSpPr>
          <p:cNvPr id="248" name="Text Box 248"/>
          <p:cNvSpPr txBox="1">
            <a:spLocks/>
          </p:cNvSpPr>
          <p:nvPr/>
        </p:nvSpPr>
        <p:spPr>
          <a:xfrm>
            <a:off x="5867400" y="404812"/>
            <a:ext cx="1914525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- Тврђава, 1757.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24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765175"/>
            <a:ext cx="5178425" cy="3884612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Text Box 251"/>
          <p:cNvSpPr txBox="1">
            <a:spLocks/>
          </p:cNvSpPr>
          <p:nvPr/>
        </p:nvSpPr>
        <p:spPr>
          <a:xfrm>
            <a:off x="2413000" y="136525"/>
            <a:ext cx="3170237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Плзен – Западна Бохемија, </a:t>
            </a:r>
          </a:p>
        </p:txBody>
      </p:sp>
      <p:sp>
        <p:nvSpPr>
          <p:cNvPr id="252" name="Text Box 252"/>
          <p:cNvSpPr txBox="1">
            <a:spLocks/>
          </p:cNvSpPr>
          <p:nvPr/>
        </p:nvSpPr>
        <p:spPr>
          <a:xfrm>
            <a:off x="1238250" y="784225"/>
            <a:ext cx="1054100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- 10. век</a:t>
            </a:r>
          </a:p>
        </p:txBody>
      </p:sp>
      <p:pic>
        <p:nvPicPr>
          <p:cNvPr id="253" name="Picture 253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110037" y="3082925"/>
            <a:ext cx="5033962" cy="3775075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Text Box 255"/>
          <p:cNvSpPr txBox="1">
            <a:spLocks/>
          </p:cNvSpPr>
          <p:nvPr/>
        </p:nvSpPr>
        <p:spPr>
          <a:xfrm>
            <a:off x="6084887" y="2636837"/>
            <a:ext cx="1931987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Велика синагога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Picture 25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455612"/>
            <a:ext cx="9396412" cy="2643187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Text Box 258"/>
          <p:cNvSpPr txBox="1">
            <a:spLocks/>
          </p:cNvSpPr>
          <p:nvPr/>
        </p:nvSpPr>
        <p:spPr>
          <a:xfrm>
            <a:off x="2411412" y="0"/>
            <a:ext cx="3879850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Карлове Вари – Западна Бохемија</a:t>
            </a:r>
          </a:p>
        </p:txBody>
      </p:sp>
      <p:pic>
        <p:nvPicPr>
          <p:cNvPr id="259" name="Picture 259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1692275" y="3140075"/>
            <a:ext cx="6396037" cy="3717925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Text Box 261"/>
          <p:cNvSpPr txBox="1">
            <a:spLocks/>
          </p:cNvSpPr>
          <p:nvPr/>
        </p:nvSpPr>
        <p:spPr>
          <a:xfrm>
            <a:off x="3779837" y="3213100"/>
            <a:ext cx="1949450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- Карло IV, 1370.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17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18" name="Text Box 18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500062"/>
            <a:ext cx="9201150" cy="557212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 Box 21"/>
          <p:cNvSpPr txBox="1">
            <a:spLocks/>
          </p:cNvSpPr>
          <p:nvPr/>
        </p:nvSpPr>
        <p:spPr>
          <a:xfrm>
            <a:off x="179387" y="6237287"/>
            <a:ext cx="878840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Чешка је у рељефном смислу завала (котлина) чији руб чини неколико планина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Picture 26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79387" y="836612"/>
            <a:ext cx="8713787" cy="5799137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Text Box 264"/>
          <p:cNvSpPr txBox="1">
            <a:spLocks/>
          </p:cNvSpPr>
          <p:nvPr/>
        </p:nvSpPr>
        <p:spPr>
          <a:xfrm>
            <a:off x="1763712" y="260350"/>
            <a:ext cx="4932362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Праг – Музички фестивал “Прашко пролеће”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Text Box 265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266" name="Text Box 266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267" name="Picture 26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241300"/>
            <a:ext cx="9144000" cy="5973762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Text Box 269"/>
          <p:cNvSpPr txBox="1">
            <a:spLocks/>
          </p:cNvSpPr>
          <p:nvPr/>
        </p:nvSpPr>
        <p:spPr>
          <a:xfrm>
            <a:off x="3786187" y="6396037"/>
            <a:ext cx="1252537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2400">
                <a:solidFill>
                  <a:srgbClr val="00B050"/>
                </a:solidFill>
              </a:rPr>
              <a:t>Пиваре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Text Box 270"/>
          <p:cNvSpPr txBox="1">
            <a:spLocks/>
          </p:cNvSpPr>
          <p:nvPr/>
        </p:nvSpPr>
        <p:spPr>
          <a:xfrm>
            <a:off x="3643312" y="0"/>
            <a:ext cx="1400175" cy="12001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СЛОВАЧКА</a:t>
            </a:r>
          </a:p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49.035 km²</a:t>
            </a:r>
          </a:p>
          <a:p>
            <a:pPr algn="ctr" indent="0" marL="0">
              <a:spcBef>
                <a:spcPct val="0"/>
              </a:spcBef>
              <a:buNone/>
            </a:pPr>
            <a:endParaRPr dirty="0" lang="en-US" smtClean="0" sz="1800"/>
          </a:p>
          <a:p>
            <a:pPr algn="ctr" indent="0" marL="0">
              <a:spcBef>
                <a:spcPct val="0"/>
              </a:spcBef>
              <a:buNone/>
            </a:pPr>
            <a:endParaRPr dirty="0" lang="en-US" smtClean="0" sz="1800"/>
          </a:p>
        </p:txBody>
      </p:sp>
      <p:sp>
        <p:nvSpPr>
          <p:cNvPr id="271" name="Text Box 271"/>
          <p:cNvSpPr>
            <a:spLocks/>
          </p:cNvSpPr>
          <p:nvPr/>
        </p:nvSpPr>
        <p:spPr>
          <a:xfrm>
            <a:off x="3571875" y="500062"/>
            <a:ext cx="15351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5.415.949 ст.</a:t>
            </a:r>
          </a:p>
        </p:txBody>
      </p:sp>
      <p:pic>
        <p:nvPicPr>
          <p:cNvPr id="272" name="Picture 27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000125"/>
            <a:ext cx="9144000" cy="506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Picture 27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396875" y="12700"/>
            <a:ext cx="9864725" cy="678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Text Box 276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277" name="Text Box 277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278" name="Picture 27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96862" y="214312"/>
            <a:ext cx="8593137" cy="6199187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Text Box 280"/>
          <p:cNvSpPr txBox="1">
            <a:spLocks/>
          </p:cNvSpPr>
          <p:nvPr/>
        </p:nvSpPr>
        <p:spPr>
          <a:xfrm>
            <a:off x="2571750" y="6488112"/>
            <a:ext cx="458470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Тромеђа - Словачка, Аустрија, Мађарска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Picture 28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528637"/>
            <a:ext cx="9144000" cy="5800725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Text Box 283"/>
          <p:cNvSpPr txBox="1">
            <a:spLocks/>
          </p:cNvSpPr>
          <p:nvPr/>
        </p:nvSpPr>
        <p:spPr>
          <a:xfrm>
            <a:off x="3563937" y="115887"/>
            <a:ext cx="1620837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Високе Татре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Text Box 284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285" name="Text Box 285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286" name="Picture 28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Text Box 288"/>
          <p:cNvSpPr txBox="1">
            <a:spLocks/>
          </p:cNvSpPr>
          <p:nvPr/>
        </p:nvSpPr>
        <p:spPr>
          <a:xfrm>
            <a:off x="3143250" y="428625"/>
            <a:ext cx="29051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Гарлаховски штит 2655 м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ext Box 289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290" name="Picture 290"/>
          <p:cNvPicPr>
            <a:picLocks noChangeAspect="1"/>
          </p:cNvPicPr>
          <p:nvPr/>
        </p:nvPicPr>
        <p:blipFill>
          <a:blip r:embed="rId2"/>
          <a:srcRect l="9375"/>
          <a:stretch/>
        </p:blipFill>
        <p:spPr>
          <a:xfrm>
            <a:off x="0" y="1071562"/>
            <a:ext cx="9144000" cy="461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Text Box 292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293" name="Text Box 293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294" name="Picture 29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41275" y="2357437"/>
            <a:ext cx="9185275" cy="4500562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Text Box 296"/>
          <p:cNvSpPr txBox="1">
            <a:spLocks/>
          </p:cNvSpPr>
          <p:nvPr/>
        </p:nvSpPr>
        <p:spPr>
          <a:xfrm>
            <a:off x="1643062" y="2143125"/>
            <a:ext cx="162560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Високе Татре</a:t>
            </a:r>
          </a:p>
        </p:txBody>
      </p:sp>
      <p:pic>
        <p:nvPicPr>
          <p:cNvPr id="297" name="Picture 297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0"/>
            <a:ext cx="9144000" cy="220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Picture 29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3124200" y="0"/>
            <a:ext cx="6019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Text Box 301"/>
          <p:cNvSpPr txBox="1">
            <a:spLocks/>
          </p:cNvSpPr>
          <p:nvPr/>
        </p:nvSpPr>
        <p:spPr>
          <a:xfrm>
            <a:off x="357187" y="500062"/>
            <a:ext cx="2660650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b="1" dirty="0" lang="en-US" smtClean="0" sz="1800"/>
              <a:t>ВИСОКЕ ТАТРЕ</a:t>
            </a:r>
          </a:p>
          <a:p>
            <a:pPr algn="ctr" indent="0" marL="0">
              <a:spcBef>
                <a:spcPct val="0"/>
              </a:spcBef>
              <a:buNone/>
            </a:pPr>
            <a:r>
              <a:rPr b="1" dirty="0" lang="en-US" smtClean="0" sz="1800"/>
              <a:t>Мала студена долина</a:t>
            </a:r>
          </a:p>
        </p:txBody>
      </p:sp>
      <p:pic>
        <p:nvPicPr>
          <p:cNvPr id="302" name="Picture 302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2000250"/>
            <a:ext cx="4143375" cy="3106737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Text Box 304"/>
          <p:cNvSpPr txBox="1">
            <a:spLocks/>
          </p:cNvSpPr>
          <p:nvPr/>
        </p:nvSpPr>
        <p:spPr>
          <a:xfrm>
            <a:off x="928687" y="2143125"/>
            <a:ext cx="142398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Терихо дом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22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23" name="Text Box 23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304800" y="361950"/>
            <a:ext cx="9753600" cy="61341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 Box 26"/>
          <p:cNvSpPr txBox="1">
            <a:spLocks/>
          </p:cNvSpPr>
          <p:nvPr/>
        </p:nvSpPr>
        <p:spPr>
          <a:xfrm>
            <a:off x="3857625" y="6286500"/>
            <a:ext cx="2236787" cy="4000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b="1" dirty="0" lang="en-US" smtClean="0" sz="2000">
                <a:solidFill>
                  <a:srgbClr val="FF00FF"/>
                </a:solidFill>
              </a:rPr>
              <a:t>Судети - целине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Picture 30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4857750" cy="343535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Text Box 307"/>
          <p:cNvSpPr txBox="1">
            <a:spLocks/>
          </p:cNvSpPr>
          <p:nvPr/>
        </p:nvSpPr>
        <p:spPr>
          <a:xfrm>
            <a:off x="2071687" y="0"/>
            <a:ext cx="14684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Вишни Хаги</a:t>
            </a:r>
          </a:p>
        </p:txBody>
      </p:sp>
      <p:pic>
        <p:nvPicPr>
          <p:cNvPr id="308" name="Picture 308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905375" y="0"/>
            <a:ext cx="4238625" cy="3500437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Text Box 310"/>
          <p:cNvSpPr txBox="1">
            <a:spLocks/>
          </p:cNvSpPr>
          <p:nvPr/>
        </p:nvSpPr>
        <p:spPr>
          <a:xfrm>
            <a:off x="5857875" y="214312"/>
            <a:ext cx="14668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Црно језеро</a:t>
            </a:r>
          </a:p>
        </p:txBody>
      </p:sp>
      <p:pic>
        <p:nvPicPr>
          <p:cNvPr id="311" name="Picture 311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0" y="3643312"/>
            <a:ext cx="4857750" cy="3214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Picture 313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4405312" y="3714750"/>
            <a:ext cx="4738687" cy="314325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Text Box 315"/>
          <p:cNvSpPr txBox="1">
            <a:spLocks/>
          </p:cNvSpPr>
          <p:nvPr/>
        </p:nvSpPr>
        <p:spPr>
          <a:xfrm>
            <a:off x="3571875" y="3857625"/>
            <a:ext cx="197008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Стари Смоковец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Text Box 316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317" name="Text Box 317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318" name="Picture 31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119062" y="204787"/>
            <a:ext cx="9382125" cy="6448425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Text Box 320"/>
          <p:cNvSpPr txBox="1">
            <a:spLocks/>
          </p:cNvSpPr>
          <p:nvPr/>
        </p:nvSpPr>
        <p:spPr>
          <a:xfrm>
            <a:off x="4714875" y="3214687"/>
            <a:ext cx="184308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>
                <a:solidFill>
                  <a:srgbClr val="FFFF00"/>
                </a:solidFill>
              </a:rPr>
              <a:t>Штрпско Плесо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32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714375" y="428625"/>
            <a:ext cx="7904162" cy="5929312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Text Box 323"/>
          <p:cNvSpPr txBox="1">
            <a:spLocks/>
          </p:cNvSpPr>
          <p:nvPr/>
        </p:nvSpPr>
        <p:spPr>
          <a:xfrm>
            <a:off x="3643312" y="0"/>
            <a:ext cx="19621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b="1" dirty="0" lang="en-US" smtClean="0" sz="1800">
                <a:solidFill>
                  <a:srgbClr val="00B0F0"/>
                </a:solidFill>
              </a:rPr>
              <a:t>Штрпско Плесо</a:t>
            </a:r>
          </a:p>
        </p:txBody>
      </p:sp>
      <p:sp>
        <p:nvSpPr>
          <p:cNvPr id="324" name="Text Box 324"/>
          <p:cNvSpPr txBox="1">
            <a:spLocks/>
          </p:cNvSpPr>
          <p:nvPr/>
        </p:nvSpPr>
        <p:spPr>
          <a:xfrm>
            <a:off x="428625" y="6286500"/>
            <a:ext cx="845820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Језеро на 1346 m, дуго 640 m, широко 600 m, дубоко 20 m, површина 19,8 ha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Text Box 325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326" name="Text Box 326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327" name="Picture 32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285875"/>
            <a:ext cx="9144000" cy="3729037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Text Box 329"/>
          <p:cNvSpPr txBox="1">
            <a:spLocks/>
          </p:cNvSpPr>
          <p:nvPr/>
        </p:nvSpPr>
        <p:spPr>
          <a:xfrm>
            <a:off x="2643187" y="5357812"/>
            <a:ext cx="430688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b="1" dirty="0" lang="en-US" smtClean="0" sz="1800"/>
              <a:t>Штрпско плесо – 155 дана залеђено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Picture 33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1587" y="0"/>
            <a:ext cx="9145587" cy="3570287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Text Box 332"/>
          <p:cNvSpPr txBox="1">
            <a:spLocks/>
          </p:cNvSpPr>
          <p:nvPr/>
        </p:nvSpPr>
        <p:spPr>
          <a:xfrm>
            <a:off x="4643437" y="0"/>
            <a:ext cx="36099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b="1" dirty="0" lang="en-US" smtClean="0" sz="1800">
                <a:solidFill>
                  <a:srgbClr val="FFFF00"/>
                </a:solidFill>
              </a:rPr>
              <a:t>Ниске Татре – северна страна</a:t>
            </a:r>
          </a:p>
        </p:txBody>
      </p:sp>
      <p:pic>
        <p:nvPicPr>
          <p:cNvPr id="333" name="Picture 333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1000125" y="3616325"/>
            <a:ext cx="7572375" cy="324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Text Box 335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336" name="Picture 33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5470525" cy="6346825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Text Box 338"/>
          <p:cNvSpPr txBox="1">
            <a:spLocks/>
          </p:cNvSpPr>
          <p:nvPr/>
        </p:nvSpPr>
        <p:spPr>
          <a:xfrm>
            <a:off x="1214437" y="6286500"/>
            <a:ext cx="390366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Демановска долина – Ниске Татре</a:t>
            </a:r>
          </a:p>
        </p:txBody>
      </p:sp>
      <p:pic>
        <p:nvPicPr>
          <p:cNvPr id="339" name="Picture 339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495925" y="1643062"/>
            <a:ext cx="3648075" cy="2738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Picture 341"/>
          <p:cNvPicPr>
            <a:picLocks noChangeAspect="1"/>
          </p:cNvPicPr>
          <p:nvPr/>
        </p:nvPicPr>
        <p:blipFill>
          <a:blip r:embed="rId2"/>
          <a:srcRect t="3854"/>
          <a:stretch/>
        </p:blipFill>
        <p:spPr>
          <a:xfrm>
            <a:off x="0" y="0"/>
            <a:ext cx="7286625" cy="3563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Picture 343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821362" y="2428875"/>
            <a:ext cx="3322637" cy="4429125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Text Box 345"/>
          <p:cNvSpPr txBox="1">
            <a:spLocks/>
          </p:cNvSpPr>
          <p:nvPr/>
        </p:nvSpPr>
        <p:spPr>
          <a:xfrm>
            <a:off x="5857875" y="6072187"/>
            <a:ext cx="24082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b="1" dirty="0" lang="en-US" smtClean="0" sz="1800">
                <a:solidFill>
                  <a:srgbClr val="FFFF00"/>
                </a:solidFill>
              </a:rPr>
              <a:t>Гомбасецка пећина</a:t>
            </a:r>
          </a:p>
        </p:txBody>
      </p:sp>
      <p:pic>
        <p:nvPicPr>
          <p:cNvPr id="346" name="Picture 346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1285875" y="3571875"/>
            <a:ext cx="4381500" cy="3286125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Text Box 348"/>
          <p:cNvSpPr txBox="1">
            <a:spLocks/>
          </p:cNvSpPr>
          <p:nvPr/>
        </p:nvSpPr>
        <p:spPr>
          <a:xfrm>
            <a:off x="3500437" y="4000500"/>
            <a:ext cx="21018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b="1" dirty="0" lang="en-US" smtClean="0" sz="1800">
                <a:solidFill>
                  <a:srgbClr val="FFFF00"/>
                </a:solidFill>
              </a:rPr>
              <a:t>Јасовска пећина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Text Box 349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350" name="Text Box 350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351" name="Picture 35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5357812" cy="3570287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Text Box 353"/>
          <p:cNvSpPr txBox="1">
            <a:spLocks/>
          </p:cNvSpPr>
          <p:nvPr/>
        </p:nvSpPr>
        <p:spPr>
          <a:xfrm>
            <a:off x="3143250" y="285750"/>
            <a:ext cx="23145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>
                <a:solidFill>
                  <a:schemeClr val="bg1"/>
                </a:solidFill>
              </a:rPr>
              <a:t>Бистринска пећина </a:t>
            </a:r>
          </a:p>
        </p:txBody>
      </p:sp>
      <p:pic>
        <p:nvPicPr>
          <p:cNvPr id="354" name="Picture 354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714375" y="3411537"/>
            <a:ext cx="4595812" cy="3446462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Text Box 356"/>
          <p:cNvSpPr txBox="1">
            <a:spLocks/>
          </p:cNvSpPr>
          <p:nvPr/>
        </p:nvSpPr>
        <p:spPr>
          <a:xfrm>
            <a:off x="3071812" y="3643312"/>
            <a:ext cx="23145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>
                <a:solidFill>
                  <a:schemeClr val="bg1"/>
                </a:solidFill>
              </a:rPr>
              <a:t>Демановска пећина</a:t>
            </a:r>
          </a:p>
        </p:txBody>
      </p:sp>
      <p:pic>
        <p:nvPicPr>
          <p:cNvPr id="357" name="Picture 357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5322887" y="1785937"/>
            <a:ext cx="3821112" cy="4786312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Text Box 359"/>
          <p:cNvSpPr txBox="1">
            <a:spLocks/>
          </p:cNvSpPr>
          <p:nvPr/>
        </p:nvSpPr>
        <p:spPr>
          <a:xfrm>
            <a:off x="6286500" y="5786437"/>
            <a:ext cx="23145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>
                <a:solidFill>
                  <a:schemeClr val="bg1"/>
                </a:solidFill>
              </a:rPr>
              <a:t>Демановска пећина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Text Box 360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361" name="Text Box 361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362" name="Picture 36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82575" y="214312"/>
            <a:ext cx="8636000" cy="575310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Text Box 364"/>
          <p:cNvSpPr txBox="1">
            <a:spLocks/>
          </p:cNvSpPr>
          <p:nvPr/>
        </p:nvSpPr>
        <p:spPr>
          <a:xfrm>
            <a:off x="1928812" y="6286500"/>
            <a:ext cx="574516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Белианска пећина – Ломнички штит – Високе Татре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Text Box 365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366" name="Text Box 366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367" name="Picture 36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762000" y="304800"/>
            <a:ext cx="7620000" cy="624840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Text Box 369"/>
          <p:cNvSpPr txBox="1">
            <a:spLocks/>
          </p:cNvSpPr>
          <p:nvPr/>
        </p:nvSpPr>
        <p:spPr>
          <a:xfrm>
            <a:off x="3929062" y="6488112"/>
            <a:ext cx="10191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Домица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285750" y="1176337"/>
            <a:ext cx="9929812" cy="173672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 Box 29"/>
          <p:cNvSpPr txBox="1">
            <a:spLocks/>
          </p:cNvSpPr>
          <p:nvPr/>
        </p:nvSpPr>
        <p:spPr>
          <a:xfrm>
            <a:off x="2928937" y="785812"/>
            <a:ext cx="308610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Крконоше са чешке стране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-357187" y="3241675"/>
            <a:ext cx="10001250" cy="1547812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Text Box 32"/>
          <p:cNvSpPr txBox="1">
            <a:spLocks/>
          </p:cNvSpPr>
          <p:nvPr/>
        </p:nvSpPr>
        <p:spPr>
          <a:xfrm>
            <a:off x="2786062" y="4857750"/>
            <a:ext cx="323056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Крконоше са пољске стране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Picture 37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50825" y="571500"/>
            <a:ext cx="8497887" cy="6373812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Text Box 372"/>
          <p:cNvSpPr txBox="1">
            <a:spLocks/>
          </p:cNvSpPr>
          <p:nvPr/>
        </p:nvSpPr>
        <p:spPr>
          <a:xfrm>
            <a:off x="3779837" y="115887"/>
            <a:ext cx="1484312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Мала Фатра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Text Box 373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374" name="Text Box 374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375" name="Picture 37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285750"/>
            <a:ext cx="9055100" cy="5897562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Text Box 377"/>
          <p:cNvSpPr txBox="1">
            <a:spLocks/>
          </p:cNvSpPr>
          <p:nvPr/>
        </p:nvSpPr>
        <p:spPr>
          <a:xfrm>
            <a:off x="3643312" y="6286500"/>
            <a:ext cx="33607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Вратна долина – Мала Фатра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Picture 37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50825" y="404812"/>
            <a:ext cx="8569325" cy="6427787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Text Box 380"/>
          <p:cNvSpPr txBox="1">
            <a:spLocks/>
          </p:cNvSpPr>
          <p:nvPr/>
        </p:nvSpPr>
        <p:spPr>
          <a:xfrm>
            <a:off x="3014662" y="-7937"/>
            <a:ext cx="1966912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НП Словачки рај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Picture 38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900112" y="476250"/>
            <a:ext cx="7200900" cy="6259512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Text Box 383"/>
          <p:cNvSpPr txBox="1">
            <a:spLocks/>
          </p:cNvSpPr>
          <p:nvPr/>
        </p:nvSpPr>
        <p:spPr>
          <a:xfrm>
            <a:off x="1476375" y="115887"/>
            <a:ext cx="6259512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Великоморавска кнежевина од 833. – највећа територија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Picture 38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333375"/>
            <a:ext cx="9144000" cy="3646487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Text Box 386"/>
          <p:cNvSpPr txBox="1">
            <a:spLocks/>
          </p:cNvSpPr>
          <p:nvPr/>
        </p:nvSpPr>
        <p:spPr>
          <a:xfrm>
            <a:off x="3419475" y="-7937"/>
            <a:ext cx="1444625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Братислава</a:t>
            </a:r>
          </a:p>
        </p:txBody>
      </p:sp>
      <p:pic>
        <p:nvPicPr>
          <p:cNvPr id="387" name="Picture 387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4076700"/>
            <a:ext cx="9144000" cy="198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Picture 389"/>
          <p:cNvPicPr>
            <a:picLocks noChangeAspect="1"/>
          </p:cNvPicPr>
          <p:nvPr/>
        </p:nvPicPr>
        <p:blipFill>
          <a:blip r:embed="rId2"/>
          <a:srcRect b="7330" l="1807" r="2699" t="7916"/>
          <a:stretch/>
        </p:blipFill>
        <p:spPr>
          <a:xfrm>
            <a:off x="246062" y="620712"/>
            <a:ext cx="8574087" cy="6065837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Text Box 391"/>
          <p:cNvSpPr txBox="1">
            <a:spLocks/>
          </p:cNvSpPr>
          <p:nvPr/>
        </p:nvSpPr>
        <p:spPr>
          <a:xfrm>
            <a:off x="2862262" y="0"/>
            <a:ext cx="2981325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Пожун (Братиславa) 1638.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Picture 39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125537"/>
            <a:ext cx="9144000" cy="5589587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Text Box 394"/>
          <p:cNvSpPr txBox="1">
            <a:spLocks/>
          </p:cNvSpPr>
          <p:nvPr/>
        </p:nvSpPr>
        <p:spPr>
          <a:xfrm>
            <a:off x="3171825" y="423862"/>
            <a:ext cx="1504950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Пожун 1787.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Picture 39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50825" y="890587"/>
            <a:ext cx="8642350" cy="5759450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Text Box 397"/>
          <p:cNvSpPr txBox="1">
            <a:spLocks/>
          </p:cNvSpPr>
          <p:nvPr/>
        </p:nvSpPr>
        <p:spPr>
          <a:xfrm>
            <a:off x="2411412" y="260350"/>
            <a:ext cx="4246562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Братислава – Средњовековни дворац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Picture 39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549275"/>
            <a:ext cx="428625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Text Box 400"/>
          <p:cNvSpPr txBox="1">
            <a:spLocks/>
          </p:cNvSpPr>
          <p:nvPr/>
        </p:nvSpPr>
        <p:spPr>
          <a:xfrm>
            <a:off x="254000" y="136525"/>
            <a:ext cx="2732087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Катедрала Св. Мартина</a:t>
            </a:r>
          </a:p>
        </p:txBody>
      </p:sp>
      <p:pic>
        <p:nvPicPr>
          <p:cNvPr id="401" name="Picture 401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857750" y="549275"/>
            <a:ext cx="428625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Text Box 403"/>
          <p:cNvSpPr txBox="1">
            <a:spLocks/>
          </p:cNvSpPr>
          <p:nvPr/>
        </p:nvSpPr>
        <p:spPr>
          <a:xfrm>
            <a:off x="6227762" y="188912"/>
            <a:ext cx="2098675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Михаљска палата</a:t>
            </a:r>
          </a:p>
        </p:txBody>
      </p:sp>
      <p:sp>
        <p:nvSpPr>
          <p:cNvPr id="404" name="Text Box 404"/>
          <p:cNvSpPr txBox="1">
            <a:spLocks/>
          </p:cNvSpPr>
          <p:nvPr/>
        </p:nvSpPr>
        <p:spPr>
          <a:xfrm>
            <a:off x="3563937" y="0"/>
            <a:ext cx="1717675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БРАТИСЛАВА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Picture 40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323850" y="571500"/>
            <a:ext cx="8351837" cy="6264275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Text Box 407"/>
          <p:cNvSpPr txBox="1">
            <a:spLocks/>
          </p:cNvSpPr>
          <p:nvPr/>
        </p:nvSpPr>
        <p:spPr>
          <a:xfrm>
            <a:off x="1258887" y="0"/>
            <a:ext cx="6946900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Братислава – Палата Грасалкович – Председнича резиденција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3"/>
          <p:cNvPicPr>
            <a:picLocks noChangeAspect="1"/>
          </p:cNvPicPr>
          <p:nvPr/>
        </p:nvPicPr>
        <p:blipFill>
          <a:blip r:embed="rId2"/>
          <a:srcRect t="10501"/>
          <a:stretch/>
        </p:blipFill>
        <p:spPr>
          <a:xfrm>
            <a:off x="0" y="0"/>
            <a:ext cx="9144000" cy="243522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ext Box 35"/>
          <p:cNvSpPr txBox="1">
            <a:spLocks/>
          </p:cNvSpPr>
          <p:nvPr/>
        </p:nvSpPr>
        <p:spPr>
          <a:xfrm>
            <a:off x="1528762" y="0"/>
            <a:ext cx="452596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Судети - Крконоше - Врх Снешка 1602 m</a:t>
            </a:r>
          </a:p>
        </p:txBody>
      </p:sp>
      <p:pic>
        <p:nvPicPr>
          <p:cNvPr id="36" name="Picture 36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28625" y="2532062"/>
            <a:ext cx="8324850" cy="4325937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Text Box 38"/>
          <p:cNvSpPr txBox="1">
            <a:spLocks/>
          </p:cNvSpPr>
          <p:nvPr/>
        </p:nvSpPr>
        <p:spPr>
          <a:xfrm>
            <a:off x="4929187" y="2571750"/>
            <a:ext cx="306070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Судети – Крконоше - зими 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Text Box 408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409" name="Text Box 409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410" name="Picture 41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306387"/>
            <a:ext cx="9144000" cy="624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Picture 41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755650" y="836612"/>
            <a:ext cx="7620000" cy="5591175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Text Box 414"/>
          <p:cNvSpPr txBox="1">
            <a:spLocks/>
          </p:cNvSpPr>
          <p:nvPr/>
        </p:nvSpPr>
        <p:spPr>
          <a:xfrm>
            <a:off x="1974850" y="260350"/>
            <a:ext cx="4997450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Девин утврђење код Братиславе – од 7. века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ext Box 415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416" name="Text Box 416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417" name="Picture 41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762000" y="800100"/>
            <a:ext cx="7620000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Text Box 419"/>
          <p:cNvSpPr>
            <a:spLocks/>
          </p:cNvSpPr>
          <p:nvPr/>
        </p:nvSpPr>
        <p:spPr>
          <a:xfrm>
            <a:off x="2214562" y="6215062"/>
            <a:ext cx="57467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Бојницки замак код Нитре (источно од Братиславе) 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Picture 42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50825" y="881062"/>
            <a:ext cx="8497887" cy="5681662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Text Box 422"/>
          <p:cNvSpPr txBox="1">
            <a:spLocks/>
          </p:cNvSpPr>
          <p:nvPr/>
        </p:nvSpPr>
        <p:spPr>
          <a:xfrm>
            <a:off x="357187" y="285750"/>
            <a:ext cx="82661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Тренчин - постоји од Римљана, Средњовековна тврђава град (севрозапад)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Picture 42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252412" y="333375"/>
            <a:ext cx="5184775" cy="388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Picture 425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140200" y="3514725"/>
            <a:ext cx="5003800" cy="3343275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Text Box 427"/>
          <p:cNvSpPr txBox="1">
            <a:spLocks/>
          </p:cNvSpPr>
          <p:nvPr/>
        </p:nvSpPr>
        <p:spPr>
          <a:xfrm>
            <a:off x="5072062" y="5286375"/>
            <a:ext cx="3443287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>
                <a:solidFill>
                  <a:srgbClr val="FFFF00"/>
                </a:solidFill>
              </a:rPr>
              <a:t>Комарно – шанац - Хабзбурзи </a:t>
            </a:r>
          </a:p>
        </p:txBody>
      </p:sp>
      <p:sp>
        <p:nvSpPr>
          <p:cNvPr id="428" name="Text Box 428"/>
          <p:cNvSpPr txBox="1">
            <a:spLocks/>
          </p:cNvSpPr>
          <p:nvPr/>
        </p:nvSpPr>
        <p:spPr>
          <a:xfrm>
            <a:off x="827087" y="0"/>
            <a:ext cx="2414587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Комарно – стари део</a:t>
            </a:r>
          </a:p>
        </p:txBody>
      </p:sp>
      <p:pic>
        <p:nvPicPr>
          <p:cNvPr id="429" name="Picture 429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0" y="4149725"/>
            <a:ext cx="4135437" cy="3101975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Text Box 431"/>
          <p:cNvSpPr txBox="1">
            <a:spLocks/>
          </p:cNvSpPr>
          <p:nvPr/>
        </p:nvSpPr>
        <p:spPr>
          <a:xfrm>
            <a:off x="179387" y="4221162"/>
            <a:ext cx="1154112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Ректорат</a:t>
            </a:r>
          </a:p>
        </p:txBody>
      </p:sp>
      <p:pic>
        <p:nvPicPr>
          <p:cNvPr id="432" name="Picture 432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6156325" y="0"/>
            <a:ext cx="2570162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Text Box 434"/>
          <p:cNvSpPr txBox="1">
            <a:spLocks/>
          </p:cNvSpPr>
          <p:nvPr/>
        </p:nvSpPr>
        <p:spPr>
          <a:xfrm>
            <a:off x="6516687" y="0"/>
            <a:ext cx="1316037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Св. Андреј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Picture 43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233487"/>
            <a:ext cx="9144000" cy="5270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Text Box 437"/>
          <p:cNvSpPr txBox="1">
            <a:spLocks/>
          </p:cNvSpPr>
          <p:nvPr/>
        </p:nvSpPr>
        <p:spPr>
          <a:xfrm>
            <a:off x="2144712" y="333375"/>
            <a:ext cx="4960937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Банска Бистрица – средишњи део Словачке</a:t>
            </a:r>
          </a:p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(уз ЈЗ обод Ниских Татри) 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Picture 43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357687" y="3643312"/>
            <a:ext cx="4786312" cy="3214687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Text Box 440"/>
          <p:cNvSpPr txBox="1">
            <a:spLocks/>
          </p:cNvSpPr>
          <p:nvPr/>
        </p:nvSpPr>
        <p:spPr>
          <a:xfrm>
            <a:off x="5500687" y="3143250"/>
            <a:ext cx="25304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Спишки храд - 12. век</a:t>
            </a:r>
          </a:p>
        </p:txBody>
      </p:sp>
      <p:pic>
        <p:nvPicPr>
          <p:cNvPr id="441" name="Picture 441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0"/>
            <a:ext cx="6399212" cy="300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Picture 443"/>
          <p:cNvPicPr>
            <a:picLocks noChangeAspect="1"/>
          </p:cNvPicPr>
          <p:nvPr/>
        </p:nvPicPr>
        <p:blipFill>
          <a:blip r:embed="rId4"/>
          <a:srcRect b="5530" l="31580" r="17894" t="4128"/>
          <a:stretch/>
        </p:blipFill>
        <p:spPr>
          <a:xfrm>
            <a:off x="142875" y="3013075"/>
            <a:ext cx="4237037" cy="384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Picture 44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333375"/>
            <a:ext cx="9144000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Text Box 447"/>
          <p:cNvSpPr txBox="1">
            <a:spLocks/>
          </p:cNvSpPr>
          <p:nvPr/>
        </p:nvSpPr>
        <p:spPr>
          <a:xfrm>
            <a:off x="3008312" y="-79375"/>
            <a:ext cx="2557462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Прешов - североисток</a:t>
            </a:r>
          </a:p>
        </p:txBody>
      </p:sp>
      <p:pic>
        <p:nvPicPr>
          <p:cNvPr id="448" name="Picture 448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2571750"/>
            <a:ext cx="5715000" cy="428625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Text Box 450"/>
          <p:cNvSpPr txBox="1">
            <a:spLocks/>
          </p:cNvSpPr>
          <p:nvPr/>
        </p:nvSpPr>
        <p:spPr>
          <a:xfrm>
            <a:off x="2001837" y="2655887"/>
            <a:ext cx="966787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Центар</a:t>
            </a:r>
          </a:p>
        </p:txBody>
      </p:sp>
      <p:pic>
        <p:nvPicPr>
          <p:cNvPr id="451" name="Picture 451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5775325" y="2565400"/>
            <a:ext cx="3368675" cy="4491037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Text Box 453"/>
          <p:cNvSpPr txBox="1">
            <a:spLocks/>
          </p:cNvSpPr>
          <p:nvPr/>
        </p:nvSpPr>
        <p:spPr>
          <a:xfrm>
            <a:off x="6588125" y="2708275"/>
            <a:ext cx="2146300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Црква Ал. Невског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Picture 45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395287" y="571500"/>
            <a:ext cx="8280400" cy="6226175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Text Box 456"/>
          <p:cNvSpPr txBox="1">
            <a:spLocks/>
          </p:cNvSpPr>
          <p:nvPr/>
        </p:nvSpPr>
        <p:spPr>
          <a:xfrm>
            <a:off x="3492500" y="188912"/>
            <a:ext cx="2165350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Кошице - југоисток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Text Box 457"/>
          <p:cNvSpPr txBox="1">
            <a:spLocks/>
          </p:cNvSpPr>
          <p:nvPr/>
        </p:nvSpPr>
        <p:spPr>
          <a:xfrm>
            <a:off x="3429000" y="2500312"/>
            <a:ext cx="2154237" cy="113823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b="1" dirty="0" lang="en-US" smtClean="0">
                <a:solidFill>
                  <a:srgbClr val="C00000"/>
                </a:solidFill>
              </a:rPr>
              <a:t>ПОЉСКА</a:t>
            </a:r>
            <a:r>
              <a:rPr b="1" dirty="0" lang="en-US" smtClean="0" sz="1800">
                <a:solidFill>
                  <a:srgbClr val="C00000"/>
                </a:solidFill>
              </a:rPr>
              <a:t> </a:t>
            </a:r>
          </a:p>
          <a:p>
            <a:pPr algn="ctr" indent="0" marL="0">
              <a:spcBef>
                <a:spcPct val="0"/>
              </a:spcBef>
              <a:buNone/>
            </a:pPr>
            <a:r>
              <a:rPr b="1" dirty="0" lang="en-US" smtClean="0" sz="1800">
                <a:solidFill>
                  <a:srgbClr val="C00000"/>
                </a:solidFill>
              </a:rPr>
              <a:t>312.679 km²</a:t>
            </a:r>
          </a:p>
          <a:p>
            <a:pPr algn="ctr" indent="0" marL="0">
              <a:spcBef>
                <a:spcPct val="0"/>
              </a:spcBef>
              <a:buNone/>
            </a:pPr>
            <a:r>
              <a:rPr b="1" dirty="0" lang="en-US" smtClean="0" sz="1800">
                <a:solidFill>
                  <a:srgbClr val="C00000"/>
                </a:solidFill>
              </a:rPr>
              <a:t>39 мил. ст.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549275"/>
            <a:ext cx="9144000" cy="5840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Text Box 458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459" name="Text Box 459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460" name="Picture 46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733425" y="0"/>
            <a:ext cx="76771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Text Box 462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463" name="Text Box 463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464" name="Picture 46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78925" cy="6524625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Text Box 466"/>
          <p:cNvSpPr txBox="1">
            <a:spLocks/>
          </p:cNvSpPr>
          <p:nvPr/>
        </p:nvSpPr>
        <p:spPr>
          <a:xfrm>
            <a:off x="3779837" y="6488112"/>
            <a:ext cx="90328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ТАТРЕ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Text Box 467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468" name="Text Box 468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469" name="Picture 46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24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Text Box 471"/>
          <p:cNvSpPr txBox="1">
            <a:spLocks/>
          </p:cNvSpPr>
          <p:nvPr/>
        </p:nvSpPr>
        <p:spPr>
          <a:xfrm>
            <a:off x="1403350" y="260350"/>
            <a:ext cx="43497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Високе Татре и део језера Морско око 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Text Box 472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473" name="Text Box 473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474" name="Picture 47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103187" y="0"/>
            <a:ext cx="9247187" cy="3424237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Text Box 476"/>
          <p:cNvSpPr>
            <a:spLocks/>
          </p:cNvSpPr>
          <p:nvPr/>
        </p:nvSpPr>
        <p:spPr>
          <a:xfrm>
            <a:off x="5500687" y="142875"/>
            <a:ext cx="14716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Морско око </a:t>
            </a:r>
          </a:p>
        </p:txBody>
      </p:sp>
      <p:pic>
        <p:nvPicPr>
          <p:cNvPr id="477" name="Picture 477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2500312" y="3311525"/>
            <a:ext cx="4729162" cy="354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Picture 47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Text Box 481"/>
          <p:cNvSpPr txBox="1">
            <a:spLocks/>
          </p:cNvSpPr>
          <p:nvPr/>
        </p:nvSpPr>
        <p:spPr>
          <a:xfrm>
            <a:off x="3662362" y="65087"/>
            <a:ext cx="809625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Татре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Picture 482"/>
          <p:cNvPicPr>
            <a:picLocks noChangeAspect="1"/>
          </p:cNvPicPr>
          <p:nvPr/>
        </p:nvPicPr>
        <p:blipFill>
          <a:blip r:embed="rId2"/>
          <a:srcRect t="41286"/>
          <a:stretch/>
        </p:blipFill>
        <p:spPr>
          <a:xfrm>
            <a:off x="0" y="0"/>
            <a:ext cx="5661025" cy="2492375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Text Box 484"/>
          <p:cNvSpPr txBox="1">
            <a:spLocks/>
          </p:cNvSpPr>
          <p:nvPr/>
        </p:nvSpPr>
        <p:spPr>
          <a:xfrm>
            <a:off x="0" y="0"/>
            <a:ext cx="49974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Татре – Риса на граници Пољске и Словачке</a:t>
            </a:r>
          </a:p>
        </p:txBody>
      </p:sp>
      <p:pic>
        <p:nvPicPr>
          <p:cNvPr id="485" name="Picture 485"/>
          <p:cNvPicPr>
            <a:picLocks noChangeAspect="1"/>
          </p:cNvPicPr>
          <p:nvPr/>
        </p:nvPicPr>
        <p:blipFill>
          <a:blip r:embed="rId3"/>
          <a:srcRect t="6468"/>
          <a:stretch/>
        </p:blipFill>
        <p:spPr>
          <a:xfrm>
            <a:off x="5848350" y="765175"/>
            <a:ext cx="3295650" cy="4810125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Text Box 487"/>
          <p:cNvSpPr txBox="1">
            <a:spLocks/>
          </p:cNvSpPr>
          <p:nvPr/>
        </p:nvSpPr>
        <p:spPr>
          <a:xfrm>
            <a:off x="6084887" y="765175"/>
            <a:ext cx="1208087" cy="3683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Врх Мних</a:t>
            </a:r>
          </a:p>
        </p:txBody>
      </p:sp>
      <p:sp>
        <p:nvSpPr>
          <p:cNvPr id="488" name="Text Box 488"/>
          <p:cNvSpPr>
            <a:spLocks/>
          </p:cNvSpPr>
          <p:nvPr/>
        </p:nvSpPr>
        <p:spPr>
          <a:xfrm>
            <a:off x="5580062" y="0"/>
            <a:ext cx="1158875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b="1" dirty="0" lang="en-US" smtClean="0" sz="2400"/>
              <a:t>ТАТРЕ</a:t>
            </a:r>
          </a:p>
        </p:txBody>
      </p:sp>
      <p:pic>
        <p:nvPicPr>
          <p:cNvPr id="489" name="Picture 489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0" y="2617787"/>
            <a:ext cx="5651500" cy="4240212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Text Box 491"/>
          <p:cNvSpPr txBox="1">
            <a:spLocks/>
          </p:cNvSpPr>
          <p:nvPr/>
        </p:nvSpPr>
        <p:spPr>
          <a:xfrm>
            <a:off x="5643562" y="6488112"/>
            <a:ext cx="2500312" cy="369887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>
              <a:spcBef>
                <a:spcPct val="0"/>
              </a:spcBef>
              <a:buNone/>
            </a:pPr>
            <a:r>
              <a:rPr b="1" dirty="0" lang="en-US" smtClean="0" sz="1800">
                <a:solidFill>
                  <a:srgbClr val="C00000"/>
                </a:solidFill>
              </a:rPr>
              <a:t>Татре – западни део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Text Box 492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493" name="Text Box 493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494" name="Picture 494"/>
          <p:cNvPicPr>
            <a:picLocks noChangeAspect="1"/>
          </p:cNvPicPr>
          <p:nvPr/>
        </p:nvPicPr>
        <p:blipFill>
          <a:blip r:embed="rId2"/>
          <a:srcRect b="1685" r="21651" t="2586"/>
          <a:stretch/>
        </p:blipFill>
        <p:spPr>
          <a:xfrm>
            <a:off x="468312" y="0"/>
            <a:ext cx="82486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Picture 496"/>
          <p:cNvPicPr>
            <a:picLocks noChangeAspect="1"/>
          </p:cNvPicPr>
          <p:nvPr/>
        </p:nvPicPr>
        <p:blipFill>
          <a:blip r:embed="rId3"/>
          <a:srcRect b="53703" l="79045" t="6944"/>
          <a:stretch/>
        </p:blipFill>
        <p:spPr>
          <a:xfrm>
            <a:off x="0" y="4144962"/>
            <a:ext cx="2124075" cy="2713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Picture 498"/>
          <p:cNvPicPr>
            <a:picLocks noChangeAspect="1"/>
          </p:cNvPicPr>
          <p:nvPr/>
        </p:nvPicPr>
        <p:blipFill>
          <a:blip r:embed="rId4"/>
          <a:srcRect b="28239" l="79045" t="47453"/>
          <a:stretch/>
        </p:blipFill>
        <p:spPr>
          <a:xfrm>
            <a:off x="2051050" y="5157787"/>
            <a:ext cx="2155825" cy="1700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Text Box 500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501" name="Text Box 501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502" name="Picture 50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127000" y="714375"/>
            <a:ext cx="9271000" cy="5214937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Text Box 504"/>
          <p:cNvSpPr txBox="1">
            <a:spLocks/>
          </p:cNvSpPr>
          <p:nvPr/>
        </p:nvSpPr>
        <p:spPr>
          <a:xfrm>
            <a:off x="3714750" y="6286500"/>
            <a:ext cx="9556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Ценкув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Picture 50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Text Box 507"/>
          <p:cNvSpPr txBox="1">
            <a:spLocks/>
          </p:cNvSpPr>
          <p:nvPr/>
        </p:nvSpPr>
        <p:spPr>
          <a:xfrm>
            <a:off x="4143375" y="6357937"/>
            <a:ext cx="119380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>
              <a:spcBef>
                <a:spcPct val="0"/>
              </a:spcBef>
              <a:buNone/>
            </a:pPr>
            <a:r>
              <a:rPr dirty="0" lang="en-US" smtClean="0" sz="1800"/>
              <a:t>Закопане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Text Box 508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509" name="Text Box 509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510" name="Picture 51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Offic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BBE0E3"/>
      </a:accent4>
      <a:accent5>
        <a:srgbClr val="333399"/>
      </a:accent5>
      <a:accent6>
        <a:srgbClr val="FFFFFF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accent1="accent1" accent2="accent2" accent3="accent3" accent4="accent4" accent5="accent5" accent6="accent6" bg1="dk2" bg2="dk1" folHlink="folHlink" hlink="hlink" tx1="lt1" tx2="lt2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Words>1386</Words>
  <Paragraphs>265</Paragraphs>
  <Slides>135</Slides>
  <Notes>0</Notes>
  <TotalTime>0</TotalTime>
  <HiddenSlides>0</HiddenSlides>
  <ScaleCrop>false</ScaleCrop>
  <HyperlinksChanged>false</HyperlinksChanged>
  <Application>Microsoft Office PowerPoint</Application>
  <PresentationFormat/>
</Properties>
</file>