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2" Target="ppt/presentation.xml" Type="http://schemas.openxmlformats.org/officeDocument/2006/relationships/officeDocument"/><Relationship Id="rId1"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Lst>
  <p:sldSz cx="9144000" cy="6858000" type="screen4x3"/>
  <p:notesSz cx="7315200" cy="9601200"/>
  <p:defaultTextStyle>
    <a:lvl1pPr algn="l" defTabSz="914400" fontAlgn="base" indent="0" marL="0" rtl="0">
      <a:lnSpc>
        <a:spcPct val="100000"/>
      </a:lnSpc>
      <a:spcBef>
        <a:spcPct val="0"/>
      </a:spcBef>
      <a:spcAft>
        <a:spcPct val="0"/>
      </a:spcAft>
      <a:buNone/>
      <a:defRPr b="1" baseline="0" dirty="0" i="0" lang="en-US" smtClean="0" sz="1800" u="none">
        <a:solidFill>
          <a:schemeClr val="tx1"/>
        </a:solidFill>
        <a:latin charset="0" typeface="Arial"/>
        <a:ea charset="0" typeface="Arial"/>
      </a:defRPr>
    </a:lvl1pPr>
    <a:lvl2pPr indent="0" marL="457200">
      <a:lnSpc>
        <a:spcPct val="100000"/>
      </a:lnSpc>
      <a:spcBef>
        <a:spcPct val="0"/>
      </a:spcBef>
      <a:spcAft>
        <a:spcPct val="0"/>
      </a:spcAft>
      <a:buNone/>
      <a:defRPr b="1" dirty="0" i="0" lang="en-US" smtClean="0" sz="1800" u="none">
        <a:solidFill>
          <a:schemeClr val="tx1"/>
        </a:solidFill>
        <a:latin charset="0" typeface="Arial"/>
      </a:defRPr>
    </a:lvl2pPr>
    <a:lvl3pPr indent="0" marL="914400">
      <a:lnSpc>
        <a:spcPct val="100000"/>
      </a:lnSpc>
      <a:spcBef>
        <a:spcPct val="0"/>
      </a:spcBef>
      <a:spcAft>
        <a:spcPct val="0"/>
      </a:spcAft>
      <a:buNone/>
      <a:defRPr b="1" dirty="0" i="0" lang="en-US" smtClean="0" sz="1800" u="none">
        <a:solidFill>
          <a:schemeClr val="tx1"/>
        </a:solidFill>
        <a:latin charset="0" typeface="Arial"/>
      </a:defRPr>
    </a:lvl3pPr>
    <a:lvl4pPr indent="0" marL="1371600">
      <a:lnSpc>
        <a:spcPct val="100000"/>
      </a:lnSpc>
      <a:spcBef>
        <a:spcPct val="0"/>
      </a:spcBef>
      <a:spcAft>
        <a:spcPct val="0"/>
      </a:spcAft>
      <a:buNone/>
      <a:defRPr b="1" dirty="0" i="0" lang="en-US" smtClean="0" sz="1800" u="none">
        <a:solidFill>
          <a:schemeClr val="tx1"/>
        </a:solidFill>
        <a:latin charset="0" typeface="Arial"/>
      </a:defRPr>
    </a:lvl4pPr>
    <a:lvl5pPr indent="0" marL="1828800">
      <a:lnSpc>
        <a:spcPct val="100000"/>
      </a:lnSpc>
      <a:spcBef>
        <a:spcPct val="0"/>
      </a:spcBef>
      <a:spcAft>
        <a:spcPct val="0"/>
      </a:spcAft>
      <a:buNone/>
      <a:defRPr b="1" dirty="0" i="0" lang="en-US" smtClean="0" sz="1800" u="none">
        <a:solidFill>
          <a:schemeClr val="tx1"/>
        </a:solidFill>
        <a:latin charset="0" typeface="Arial"/>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b="0" g="0" r="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b="0" g="0" r="0"/>
        </a:fontRef>
        <a:schemeClr val="tx1"/>
      </a:tcTxStyle>
      <a:tcStyle>
        <a:tcBdr>
          <a:left>
            <a:ln cmpd="sng" w="12700">
              <a:solidFill>
                <a:schemeClr val="tx1"/>
              </a:solidFill>
            </a:ln>
          </a:left>
          <a:right>
            <a:ln cmpd="sng" w="12700">
              <a:solidFill>
                <a:schemeClr val="tx1"/>
              </a:solidFill>
            </a:ln>
          </a:right>
          <a:top>
            <a:ln cmpd="sng" w="12700">
              <a:solidFill>
                <a:schemeClr val="tx1"/>
              </a:solidFill>
            </a:ln>
          </a:top>
          <a:bottom>
            <a:ln cmpd="sng" w="12700">
              <a:solidFill>
                <a:schemeClr val="tx1"/>
              </a:solidFill>
            </a:ln>
          </a:bottom>
          <a:insideH>
            <a:ln cmpd="sng" w="12700">
              <a:solidFill>
                <a:schemeClr val="tx1"/>
              </a:solidFill>
            </a:ln>
          </a:insideH>
          <a:insideV>
            <a:ln cmpd="sng" w="12700">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24"/>
    <p:restoredTop sz="96101"/>
  </p:normalViewPr>
</p:viewPr>
</file>

<file path=ppt/_rels/presentation.xml.rels><?xml version="1.0" encoding="UTF-8" standalone="yes"?><Relationships xmlns="http://schemas.openxmlformats.org/package/2006/relationships"><Relationship Id="rId99" Target="slides/slide92.xml" Type="http://schemas.openxmlformats.org/officeDocument/2006/relationships/slide"/><Relationship Id="rId98" Target="slides/slide91.xml" Type="http://schemas.openxmlformats.org/officeDocument/2006/relationships/slide"/><Relationship Id="rId93" Target="slides/slide86.xml" Type="http://schemas.openxmlformats.org/officeDocument/2006/relationships/slide"/><Relationship Id="rId92" Target="slides/slide85.xml" Type="http://schemas.openxmlformats.org/officeDocument/2006/relationships/slide"/><Relationship Id="rId91" Target="slides/slide84.xml" Type="http://schemas.openxmlformats.org/officeDocument/2006/relationships/slide"/><Relationship Id="rId90" Target="slides/slide83.xml" Type="http://schemas.openxmlformats.org/officeDocument/2006/relationships/slide"/><Relationship Id="rId83" Target="slides/slide76.xml" Type="http://schemas.openxmlformats.org/officeDocument/2006/relationships/slide"/><Relationship Id="rId82" Target="slides/slide75.xml" Type="http://schemas.openxmlformats.org/officeDocument/2006/relationships/slide"/><Relationship Id="rId81" Target="slides/slide74.xml" Type="http://schemas.openxmlformats.org/officeDocument/2006/relationships/slide"/><Relationship Id="rId80" Target="slides/slide73.xml" Type="http://schemas.openxmlformats.org/officeDocument/2006/relationships/slide"/><Relationship Id="rId73" Target="slides/slide66.xml" Type="http://schemas.openxmlformats.org/officeDocument/2006/relationships/slide"/><Relationship Id="rId72" Target="slides/slide65.xml" Type="http://schemas.openxmlformats.org/officeDocument/2006/relationships/slide"/><Relationship Id="rId71" Target="slides/slide64.xml" Type="http://schemas.openxmlformats.org/officeDocument/2006/relationships/slide"/><Relationship Id="rId70" Target="slides/slide63.xml" Type="http://schemas.openxmlformats.org/officeDocument/2006/relationships/slide"/><Relationship Id="rId97" Target="slides/slide90.xml" Type="http://schemas.openxmlformats.org/officeDocument/2006/relationships/slide"/><Relationship Id="rId63" Target="slides/slide56.xml" Type="http://schemas.openxmlformats.org/officeDocument/2006/relationships/slide"/><Relationship Id="rId96" Target="slides/slide89.xml" Type="http://schemas.openxmlformats.org/officeDocument/2006/relationships/slide"/><Relationship Id="rId62" Target="slides/slide55.xml" Type="http://schemas.openxmlformats.org/officeDocument/2006/relationships/slide"/><Relationship Id="rId95" Target="slides/slide88.xml" Type="http://schemas.openxmlformats.org/officeDocument/2006/relationships/slide"/><Relationship Id="rId61" Target="slides/slide54.xml" Type="http://schemas.openxmlformats.org/officeDocument/2006/relationships/slide"/><Relationship Id="rId94" Target="slides/slide87.xml" Type="http://schemas.openxmlformats.org/officeDocument/2006/relationships/slide"/><Relationship Id="rId60" Target="slides/slide53.xml" Type="http://schemas.openxmlformats.org/officeDocument/2006/relationships/slide"/><Relationship Id="rId87" Target="slides/slide80.xml" Type="http://schemas.openxmlformats.org/officeDocument/2006/relationships/slide"/><Relationship Id="rId53" Target="slides/slide46.xml" Type="http://schemas.openxmlformats.org/officeDocument/2006/relationships/slide"/><Relationship Id="rId86" Target="slides/slide79.xml" Type="http://schemas.openxmlformats.org/officeDocument/2006/relationships/slide"/><Relationship Id="rId52" Target="slides/slide45.xml" Type="http://schemas.openxmlformats.org/officeDocument/2006/relationships/slide"/><Relationship Id="rId85" Target="slides/slide78.xml" Type="http://schemas.openxmlformats.org/officeDocument/2006/relationships/slide"/><Relationship Id="rId51" Target="slides/slide44.xml" Type="http://schemas.openxmlformats.org/officeDocument/2006/relationships/slide"/><Relationship Id="rId100" Target="slides/slide93.xml" Type="http://schemas.openxmlformats.org/officeDocument/2006/relationships/slide"/><Relationship Id="rId84" Target="slides/slide77.xml" Type="http://schemas.openxmlformats.org/officeDocument/2006/relationships/slide"/><Relationship Id="rId50" Target="slides/slide43.xml" Type="http://schemas.openxmlformats.org/officeDocument/2006/relationships/slide"/><Relationship Id="rId24" Target="slides/slide17.xml" Type="http://schemas.openxmlformats.org/officeDocument/2006/relationships/slide"/><Relationship Id="rId5" Target="slideMasters/slideMaster1.xml" Type="http://schemas.openxmlformats.org/officeDocument/2006/relationships/slideMaster"/><Relationship Id="rId39" Target="slides/slide32.xml" Type="http://schemas.openxmlformats.org/officeDocument/2006/relationships/slide"/><Relationship Id="rId23" Target="slides/slide16.xml" Type="http://schemas.openxmlformats.org/officeDocument/2006/relationships/slide"/><Relationship Id="rId4" Target="tableStyles.xml" Type="http://schemas.openxmlformats.org/officeDocument/2006/relationships/tableStyles"/><Relationship Id="rId38" Target="slides/slide31.xml" Type="http://schemas.openxmlformats.org/officeDocument/2006/relationships/slide"/><Relationship Id="rId22" Target="slides/slide15.xml" Type="http://schemas.openxmlformats.org/officeDocument/2006/relationships/slide"/><Relationship Id="rId3" Target="presProps.xml" Type="http://schemas.openxmlformats.org/officeDocument/2006/relationships/presProps"/><Relationship Id="rId37" Target="slides/slide30.xml" Type="http://schemas.openxmlformats.org/officeDocument/2006/relationships/slide"/><Relationship Id="rId21" Target="slides/slide14.xml" Type="http://schemas.openxmlformats.org/officeDocument/2006/relationships/slide"/><Relationship Id="rId2" Target="viewProps.xml" Type="http://schemas.openxmlformats.org/officeDocument/2006/relationships/viewProps"/><Relationship Id="rId36" Target="slides/slide29.xml" Type="http://schemas.openxmlformats.org/officeDocument/2006/relationships/slide"/><Relationship Id="rId69" Target="slides/slide62.xml" Type="http://schemas.openxmlformats.org/officeDocument/2006/relationships/slide"/><Relationship Id="rId20" Target="slides/slide13.xml" Type="http://schemas.openxmlformats.org/officeDocument/2006/relationships/slide"/><Relationship Id="rId1" Target="theme/theme3.xml" Type="http://schemas.openxmlformats.org/officeDocument/2006/relationships/theme"/><Relationship Id="rId35" Target="slides/slide28.xml" Type="http://schemas.openxmlformats.org/officeDocument/2006/relationships/slide"/><Relationship Id="rId68" Target="slides/slide61.xml" Type="http://schemas.openxmlformats.org/officeDocument/2006/relationships/slide"/><Relationship Id="rId34" Target="slides/slide27.xml" Type="http://schemas.openxmlformats.org/officeDocument/2006/relationships/slide"/><Relationship Id="rId67" Target="slides/slide60.xml" Type="http://schemas.openxmlformats.org/officeDocument/2006/relationships/slide"/><Relationship Id="rId33" Target="slides/slide26.xml" Type="http://schemas.openxmlformats.org/officeDocument/2006/relationships/slide"/><Relationship Id="rId66" Target="slides/slide59.xml" Type="http://schemas.openxmlformats.org/officeDocument/2006/relationships/slide"/><Relationship Id="rId32" Target="slides/slide25.xml" Type="http://schemas.openxmlformats.org/officeDocument/2006/relationships/slide"/><Relationship Id="rId65" Target="slides/slide58.xml" Type="http://schemas.openxmlformats.org/officeDocument/2006/relationships/slide"/><Relationship Id="rId31" Target="slides/slide24.xml" Type="http://schemas.openxmlformats.org/officeDocument/2006/relationships/slide"/><Relationship Id="rId64" Target="slides/slide57.xml" Type="http://schemas.openxmlformats.org/officeDocument/2006/relationships/slide"/><Relationship Id="rId30" Target="slides/slide23.xml" Type="http://schemas.openxmlformats.org/officeDocument/2006/relationships/slide"/><Relationship Id="rId8" Target="slides/slide1.xml" Type="http://schemas.openxmlformats.org/officeDocument/2006/relationships/slide"/><Relationship Id="rId27" Target="slides/slide20.xml" Type="http://schemas.openxmlformats.org/officeDocument/2006/relationships/slide"/><Relationship Id="rId7" Target="notesMasters/notesMaster1.xml" Type="http://schemas.openxmlformats.org/officeDocument/2006/relationships/notesMaster"/><Relationship Id="rId26" Target="slides/slide19.xml" Type="http://schemas.openxmlformats.org/officeDocument/2006/relationships/slide"/><Relationship Id="rId59" Target="slides/slide52.xml" Type="http://schemas.openxmlformats.org/officeDocument/2006/relationships/slide"/><Relationship Id="rId6" Target="slideMasters/slideMaster2.xml" Type="http://schemas.openxmlformats.org/officeDocument/2006/relationships/slideMaster"/><Relationship Id="rId25" Target="slides/slide18.xml" Type="http://schemas.openxmlformats.org/officeDocument/2006/relationships/slide"/><Relationship Id="rId58" Target="slides/slide51.xml" Type="http://schemas.openxmlformats.org/officeDocument/2006/relationships/slide"/><Relationship Id="rId89" Target="slides/slide82.xml" Type="http://schemas.openxmlformats.org/officeDocument/2006/relationships/slide"/><Relationship Id="rId55" Target="slides/slide48.xml" Type="http://schemas.openxmlformats.org/officeDocument/2006/relationships/slide"/><Relationship Id="rId19" Target="slides/slide12.xml" Type="http://schemas.openxmlformats.org/officeDocument/2006/relationships/slide"/><Relationship Id="rId88" Target="slides/slide81.xml" Type="http://schemas.openxmlformats.org/officeDocument/2006/relationships/slide"/><Relationship Id="rId54" Target="slides/slide47.xml" Type="http://schemas.openxmlformats.org/officeDocument/2006/relationships/slide"/><Relationship Id="rId18" Target="slides/slide11.xml" Type="http://schemas.openxmlformats.org/officeDocument/2006/relationships/slide"/><Relationship Id="rId17" Target="slides/slide10.xml" Type="http://schemas.openxmlformats.org/officeDocument/2006/relationships/slide"/><Relationship Id="rId13" Target="slides/slide6.xml" Type="http://schemas.openxmlformats.org/officeDocument/2006/relationships/slide"/><Relationship Id="rId47" Target="slides/slide40.xml" Type="http://schemas.openxmlformats.org/officeDocument/2006/relationships/slide"/><Relationship Id="rId16" Target="slides/slide9.xml" Type="http://schemas.openxmlformats.org/officeDocument/2006/relationships/slide"/><Relationship Id="rId12" Target="slides/slide5.xml" Type="http://schemas.openxmlformats.org/officeDocument/2006/relationships/slide"/><Relationship Id="rId46" Target="slides/slide39.xml" Type="http://schemas.openxmlformats.org/officeDocument/2006/relationships/slide"/><Relationship Id="rId49" Target="slides/slide42.xml" Type="http://schemas.openxmlformats.org/officeDocument/2006/relationships/slide"/><Relationship Id="rId15" Target="slides/slide8.xml" Type="http://schemas.openxmlformats.org/officeDocument/2006/relationships/slide"/><Relationship Id="rId79" Target="slides/slide72.xml" Type="http://schemas.openxmlformats.org/officeDocument/2006/relationships/slide"/><Relationship Id="rId11" Target="slides/slide4.xml" Type="http://schemas.openxmlformats.org/officeDocument/2006/relationships/slide"/><Relationship Id="rId45" Target="slides/slide38.xml" Type="http://schemas.openxmlformats.org/officeDocument/2006/relationships/slide"/><Relationship Id="rId48" Target="slides/slide41.xml" Type="http://schemas.openxmlformats.org/officeDocument/2006/relationships/slide"/><Relationship Id="rId14" Target="slides/slide7.xml" Type="http://schemas.openxmlformats.org/officeDocument/2006/relationships/slide"/><Relationship Id="rId78" Target="slides/slide71.xml" Type="http://schemas.openxmlformats.org/officeDocument/2006/relationships/slide"/><Relationship Id="rId10" Target="slides/slide3.xml" Type="http://schemas.openxmlformats.org/officeDocument/2006/relationships/slide"/><Relationship Id="rId44" Target="slides/slide37.xml" Type="http://schemas.openxmlformats.org/officeDocument/2006/relationships/slide"/><Relationship Id="rId77" Target="slides/slide70.xml" Type="http://schemas.openxmlformats.org/officeDocument/2006/relationships/slide"/><Relationship Id="rId43" Target="slides/slide36.xml" Type="http://schemas.openxmlformats.org/officeDocument/2006/relationships/slide"/><Relationship Id="rId76" Target="slides/slide69.xml" Type="http://schemas.openxmlformats.org/officeDocument/2006/relationships/slide"/><Relationship Id="rId42" Target="slides/slide35.xml" Type="http://schemas.openxmlformats.org/officeDocument/2006/relationships/slide"/><Relationship Id="rId75" Target="slides/slide68.xml" Type="http://schemas.openxmlformats.org/officeDocument/2006/relationships/slide"/><Relationship Id="rId41" Target="slides/slide34.xml" Type="http://schemas.openxmlformats.org/officeDocument/2006/relationships/slide"/><Relationship Id="rId28" Target="slides/slide21.xml" Type="http://schemas.openxmlformats.org/officeDocument/2006/relationships/slide"/><Relationship Id="rId9" Target="slides/slide2.xml" Type="http://schemas.openxmlformats.org/officeDocument/2006/relationships/slide"/><Relationship Id="rId74" Target="slides/slide67.xml" Type="http://schemas.openxmlformats.org/officeDocument/2006/relationships/slide"/><Relationship Id="rId40" Target="slides/slide33.xml" Type="http://schemas.openxmlformats.org/officeDocument/2006/relationships/slide"/><Relationship Id="rId57" Target="slides/slide50.xml" Type="http://schemas.openxmlformats.org/officeDocument/2006/relationships/slide"/><Relationship Id="rId29" Target="slides/slide22.xml" Type="http://schemas.openxmlformats.org/officeDocument/2006/relationships/slide"/><Relationship Id="rId56" Target="slides/slide49.xml" Type="http://schemas.openxmlformats.org/officeDocument/2006/relationships/slide"/></Relationships>
</file>

<file path=ppt/notesMasters/_rels/notesMaster1.xml.rels><?xml version="1.0" encoding="UTF-8" standalone="yes"?><Relationships xmlns="http://schemas.openxmlformats.org/package/2006/relationships"><Relationship Id="rId1" Target="../theme/theme1.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 Box 11"/>
          <p:cNvSpPr>
            <a:spLocks/>
          </p:cNvSpPr>
          <p:nvPr>
            <p:ph sz="quarter" type="hdr"/>
          </p:nvPr>
        </p:nvSpPr>
        <p:spPr>
          <a:xfrm>
            <a:off x="0" y="0"/>
            <a:ext cx="3170237" cy="479425"/>
          </a:xfrm>
          <a:prstGeom prst="rect">
            <a:avLst/>
          </a:prstGeom>
          <a:ln>
            <a:noFill/>
          </a:ln>
        </p:spPr>
        <p:txBody>
          <a:bodyPr bIns="48331" lIns="96661" numCol="1" rIns="96661" tIns="48331"/>
          <a:lstStyle/>
          <a:p>
            <a:endParaRPr/>
          </a:p>
        </p:txBody>
      </p:sp>
      <p:sp>
        <p:nvSpPr>
          <p:cNvPr id="12" name="Text Box 12"/>
          <p:cNvSpPr>
            <a:spLocks/>
          </p:cNvSpPr>
          <p:nvPr>
            <p:ph idx="1" type="dt"/>
          </p:nvPr>
        </p:nvSpPr>
        <p:spPr>
          <a:xfrm>
            <a:off x="4143375" y="0"/>
            <a:ext cx="3170237" cy="479425"/>
          </a:xfrm>
          <a:prstGeom prst="rect">
            <a:avLst/>
          </a:prstGeom>
          <a:ln>
            <a:noFill/>
          </a:ln>
        </p:spPr>
        <p:txBody>
          <a:bodyPr bIns="48331" lIns="96661" numCol="1" rIns="96661" tIns="48331"/>
          <a:lstStyle/>
          <a:p>
            <a:pPr algn="r"/>
            <a:r>
              <a:rPr dirty="0" lang="en-US" smtClean="0" sz="1300"/>
              <a:t>*</a:t>
            </a:r>
          </a:p>
        </p:txBody>
      </p:sp>
      <p:sp>
        <p:nvSpPr>
          <p:cNvPr id="13" name="Text Box 13"/>
          <p:cNvSpPr>
            <a:spLocks/>
          </p:cNvSpPr>
          <p:nvPr>
            <p:ph idx="2" type="sldImg"/>
          </p:nvPr>
        </p:nvSpPr>
        <p:spPr>
          <a:xfrm>
            <a:off x="1257300" y="720725"/>
            <a:ext cx="4800600" cy="3600450"/>
          </a:xfrm>
          <a:prstGeom prst="rect">
            <a:avLst/>
          </a:prstGeom>
          <a:ln w="12700">
            <a:solidFill>
              <a:srgbClr val="000000"/>
            </a:solidFill>
            <a:round/>
            <a:headEnd/>
            <a:tailEnd/>
          </a:ln>
        </p:spPr>
      </p:sp>
      <p:sp>
        <p:nvSpPr>
          <p:cNvPr id="14" name="Text Box 14"/>
          <p:cNvSpPr>
            <a:spLocks/>
          </p:cNvSpPr>
          <p:nvPr>
            <p:ph idx="3" sz="quarter" type="body"/>
          </p:nvPr>
        </p:nvSpPr>
        <p:spPr>
          <a:xfrm>
            <a:off x="731837" y="4560887"/>
            <a:ext cx="5851525" cy="4319587"/>
          </a:xfrm>
          <a:prstGeom prst="rect">
            <a:avLst/>
          </a:prstGeom>
          <a:ln>
            <a:noFill/>
          </a:ln>
        </p:spPr>
        <p:txBody>
          <a:bodyPr bIns="48331" lIns="96661" numCol="1" rIns="96661" tIns="48331"/>
          <a:lstStyle/>
          <a:p>
            <a:endParaRPr/>
          </a:p>
          <a:p>
            <a:endParaRPr/>
          </a:p>
          <a:p>
            <a:endParaRPr/>
          </a:p>
          <a:p>
            <a:endParaRPr/>
          </a:p>
          <a:p>
            <a:endParaRPr/>
          </a:p>
        </p:txBody>
      </p:sp>
      <p:sp>
        <p:nvSpPr>
          <p:cNvPr id="15" name="Text Box 15"/>
          <p:cNvSpPr>
            <a:spLocks/>
          </p:cNvSpPr>
          <p:nvPr>
            <p:ph idx="4" sz="quarter" type="ftr"/>
          </p:nvPr>
        </p:nvSpPr>
        <p:spPr>
          <a:xfrm>
            <a:off x="0" y="9120187"/>
            <a:ext cx="3170237" cy="479425"/>
          </a:xfrm>
          <a:prstGeom prst="rect">
            <a:avLst/>
          </a:prstGeom>
          <a:ln>
            <a:noFill/>
          </a:ln>
        </p:spPr>
        <p:txBody>
          <a:bodyPr anchor="b" bIns="48331" lIns="96661" numCol="1" rIns="96661" tIns="48331"/>
          <a:lstStyle/>
          <a:p>
            <a:endParaRPr/>
          </a:p>
        </p:txBody>
      </p:sp>
      <p:sp>
        <p:nvSpPr>
          <p:cNvPr id="16" name="Text Box 16"/>
          <p:cNvSpPr>
            <a:spLocks/>
          </p:cNvSpPr>
          <p:nvPr>
            <p:ph idx="5" sz="quarter" type="sldNum"/>
          </p:nvPr>
        </p:nvSpPr>
        <p:spPr>
          <a:xfrm>
            <a:off x="4143375" y="9120187"/>
            <a:ext cx="3170237" cy="479425"/>
          </a:xfrm>
          <a:prstGeom prst="rect">
            <a:avLst/>
          </a:prstGeom>
          <a:ln>
            <a:noFill/>
          </a:ln>
        </p:spPr>
        <p:txBody>
          <a:bodyPr anchor="b" bIns="48331" lIns="96661" numCol="1" rIns="96661" tIns="48331"/>
          <a:lstStyle/>
          <a:p>
            <a:pPr algn="r"/>
            <a:r>
              <a:rPr dirty="0" lang="en-US" smtClean="0" sz="1300"/>
              <a:t>*</a:t>
            </a:r>
          </a:p>
        </p:txBody>
      </p:sp>
    </p:spTree>
  </p:cSld>
  <p:clrMap accent1="accent1" accent2="accent2" accent3="accent3" accent4="accent4" accent5="accent5" accent6="accent6" bg1="lt1" bg2="lt2" folHlink="folHlink" hlink="hlink" tx1="dk1" tx2="dk2"/>
</p:notesMaster>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3.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numCol="1"/>
          <a:lstStyle/>
          <a:p>
            <a:r>
              <a:rPr lang="en-US" smtClean="0"/>
              <a:t>Click to edit Master title style</a:t>
            </a:r>
            <a:endParaRPr lang="en-US"/>
          </a:p>
        </p:txBody>
      </p:sp>
      <p:sp>
        <p:nvSpPr>
          <p:cNvPr id="3" name="Subtitle 2"/>
          <p:cNvSpPr>
            <a:spLocks noGrp="1"/>
          </p:cNvSpPr>
          <p:nvPr>
            <p:ph idx="1" type="subTitle"/>
          </p:nvPr>
        </p:nvSpPr>
        <p:spPr>
          <a:xfrm>
            <a:off x="1371600" y="3886200"/>
            <a:ext cx="6400800" cy="1752600"/>
          </a:xfrm>
        </p:spPr>
        <p:txBody>
          <a:bodyPr numCol="1"/>
          <a:lstStyle>
            <a:lvl1pPr algn="ctr" indent="0" marL="0">
              <a:buNone/>
              <a:defRPr/>
            </a:lvl1pPr>
            <a:lvl2pPr algn="ctr" indent="0" marL="457200">
              <a:buNone/>
              <a:defRPr/>
            </a:lvl2pPr>
            <a:lvl3pPr algn="ctr" indent="0" marL="914400">
              <a:buNone/>
              <a:defRPr/>
            </a:lvl3pPr>
            <a:lvl4pPr algn="ctr" indent="0" marL="1371600">
              <a:buNone/>
              <a:defRPr/>
            </a:lvl4pPr>
            <a:lvl5pPr algn="ctr" indent="0" marL="1828800">
              <a:buNone/>
              <a:defRPr/>
            </a:lvl5pPr>
            <a:lvl6pPr algn="ctr" indent="0" marL="2286000">
              <a:buNone/>
              <a:defRPr/>
            </a:lvl6pPr>
            <a:lvl7pPr algn="ctr" indent="0" marL="2743200">
              <a:buNone/>
              <a:defRPr/>
            </a:lvl7pPr>
            <a:lvl8pPr algn="ctr" indent="0" marL="3200400">
              <a:buNone/>
              <a:defRPr/>
            </a:lvl8pPr>
            <a:lvl9pPr algn="ctr" indent="0" marL="3657600">
              <a:buNone/>
              <a:defRPr/>
            </a:lvl9pPr>
          </a:lstStyle>
          <a:p>
            <a:r>
              <a:rPr lang="en-US" smtClean="0"/>
              <a:t>Click to edit Master subtitle style</a:t>
            </a:r>
            <a:endParaRPr lang="en-US"/>
          </a:p>
        </p:txBody>
      </p:sp>
      <p:sp>
        <p:nvSpPr>
          <p:cNvPr id="4" name="Date Placeholder 3"/>
          <p:cNvSpPr>
            <a:spLocks noGrp="1"/>
          </p:cNvSpPr>
          <p:nvPr>
            <p:ph idx="10" sz="half" type="dt"/>
          </p:nvPr>
        </p:nvSpPr>
        <p:spPr/>
        <p:txBody>
          <a:bodyPr numCol="1"/>
          <a:lstStyle>
            <a:lvl1pPr>
              <a:defRPr/>
            </a:lvl1pPr>
          </a:lstStyle>
          <a:p>
            <a:endParaRPr lang="en-US"/>
          </a:p>
        </p:txBody>
      </p:sp>
      <p:sp>
        <p:nvSpPr>
          <p:cNvPr id="5" name="Footer Placeholder 4"/>
          <p:cNvSpPr>
            <a:spLocks noGrp="1"/>
          </p:cNvSpPr>
          <p:nvPr>
            <p:ph idx="11" sz="quarter" type="ftr"/>
          </p:nvPr>
        </p:nvSpPr>
        <p:spPr/>
        <p:txBody>
          <a:bodyPr numCol="1"/>
          <a:lstStyle>
            <a:lvl1pPr>
              <a:defRPr/>
            </a:lvl1pPr>
          </a:lstStyle>
          <a:p>
            <a:endParaRPr lang="en-US"/>
          </a:p>
        </p:txBody>
      </p:sp>
      <p:sp>
        <p:nvSpPr>
          <p:cNvPr id="6" name="Slide Number Placeholder 5"/>
          <p:cNvSpPr>
            <a:spLocks noGrp="1"/>
          </p:cNvSpPr>
          <p:nvPr>
            <p:ph idx="12" sz="quarter" type="sldNum"/>
          </p:nvPr>
        </p:nvSpPr>
        <p:spPr/>
        <p:txBody>
          <a:bodyPr numCol="1"/>
          <a:lstStyle>
            <a:lvl1pPr>
              <a:defRPr/>
            </a:lvl1pPr>
          </a:lstStyle>
          <a:p>
            <a:fld id="{C9600221-B624-45B7-9E68-D1D79752583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Vertical Text Placeholder 2"/>
          <p:cNvSpPr>
            <a:spLocks noGrp="1"/>
          </p:cNvSpPr>
          <p:nvPr>
            <p:ph idx="1" orient="vert" type="body"/>
          </p:nvPr>
        </p:nvSpPr>
        <p:spPr/>
        <p:txBody>
          <a:bodyPr numCol="1"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idx="10" sz="half" type="dt"/>
          </p:nvPr>
        </p:nvSpPr>
        <p:spPr/>
        <p:txBody>
          <a:bodyPr numCol="1"/>
          <a:lstStyle>
            <a:lvl1pPr>
              <a:defRPr/>
            </a:lvl1pPr>
          </a:lstStyle>
          <a:p>
            <a:endParaRPr lang="en-US"/>
          </a:p>
        </p:txBody>
      </p:sp>
      <p:sp>
        <p:nvSpPr>
          <p:cNvPr id="5" name="Footer Placeholder 4"/>
          <p:cNvSpPr>
            <a:spLocks noGrp="1"/>
          </p:cNvSpPr>
          <p:nvPr>
            <p:ph idx="11" sz="quarter" type="ftr"/>
          </p:nvPr>
        </p:nvSpPr>
        <p:spPr/>
        <p:txBody>
          <a:bodyPr numCol="1"/>
          <a:lstStyle>
            <a:lvl1pPr>
              <a:defRPr/>
            </a:lvl1pPr>
          </a:lstStyle>
          <a:p>
            <a:endParaRPr lang="en-US"/>
          </a:p>
        </p:txBody>
      </p:sp>
      <p:sp>
        <p:nvSpPr>
          <p:cNvPr id="6" name="Slide Number Placeholder 5"/>
          <p:cNvSpPr>
            <a:spLocks noGrp="1"/>
          </p:cNvSpPr>
          <p:nvPr>
            <p:ph idx="12" sz="quarter" type="sldNum"/>
          </p:nvPr>
        </p:nvSpPr>
        <p:spPr/>
        <p:txBody>
          <a:bodyPr numCol="1"/>
          <a:lstStyle>
            <a:lvl1pPr>
              <a:defRPr/>
            </a:lvl1pPr>
          </a:lstStyle>
          <a:p>
            <a:fld id="{C543D10D-1B83-4EE9-8835-AFAF7628ADB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 name=""/>
        <p:cNvGrpSpPr/>
        <p:nvPr/>
      </p:nvGrpSpPr>
      <p:grpSpPr>
        <a:xfrm>
          <a:off x="0" y="0"/>
          <a:ext cx="0" cy="0"/>
          <a:chOff x="0" y="0"/>
          <a:chExt cx="0" cy="0"/>
        </a:xfrm>
      </p:grpSpPr>
      <p:sp>
        <p:nvSpPr>
          <p:cNvPr id="2" name="Vertical Title 1"/>
          <p:cNvSpPr>
            <a:spLocks noGrp="1"/>
          </p:cNvSpPr>
          <p:nvPr>
            <p:ph orient="vert" type="title"/>
          </p:nvPr>
        </p:nvSpPr>
        <p:spPr>
          <a:xfrm>
            <a:off x="6629400" y="274638"/>
            <a:ext cx="2057400" cy="5851525"/>
          </a:xfrm>
        </p:spPr>
        <p:txBody>
          <a:bodyPr numCol="1" vert="eaVert"/>
          <a:lstStyle/>
          <a:p>
            <a:r>
              <a:rPr lang="en-US" smtClean="0"/>
              <a:t>Click to edit Master title style</a:t>
            </a:r>
            <a:endParaRPr lang="en-US"/>
          </a:p>
        </p:txBody>
      </p:sp>
      <p:sp>
        <p:nvSpPr>
          <p:cNvPr id="3" name="Vertical Text Placeholder 2"/>
          <p:cNvSpPr>
            <a:spLocks noGrp="1"/>
          </p:cNvSpPr>
          <p:nvPr>
            <p:ph idx="1" orient="vert" type="body"/>
          </p:nvPr>
        </p:nvSpPr>
        <p:spPr>
          <a:xfrm>
            <a:off x="457200" y="274638"/>
            <a:ext cx="6019800" cy="5851525"/>
          </a:xfrm>
        </p:spPr>
        <p:txBody>
          <a:bodyPr numCol="1"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idx="10" sz="half" type="dt"/>
          </p:nvPr>
        </p:nvSpPr>
        <p:spPr/>
        <p:txBody>
          <a:bodyPr numCol="1"/>
          <a:lstStyle>
            <a:lvl1pPr>
              <a:defRPr/>
            </a:lvl1pPr>
          </a:lstStyle>
          <a:p>
            <a:endParaRPr lang="en-US"/>
          </a:p>
        </p:txBody>
      </p:sp>
      <p:sp>
        <p:nvSpPr>
          <p:cNvPr id="5" name="Footer Placeholder 4"/>
          <p:cNvSpPr>
            <a:spLocks noGrp="1"/>
          </p:cNvSpPr>
          <p:nvPr>
            <p:ph idx="11" sz="quarter" type="ftr"/>
          </p:nvPr>
        </p:nvSpPr>
        <p:spPr/>
        <p:txBody>
          <a:bodyPr numCol="1"/>
          <a:lstStyle>
            <a:lvl1pPr>
              <a:defRPr/>
            </a:lvl1pPr>
          </a:lstStyle>
          <a:p>
            <a:endParaRPr lang="en-US"/>
          </a:p>
        </p:txBody>
      </p:sp>
      <p:sp>
        <p:nvSpPr>
          <p:cNvPr id="6" name="Slide Number Placeholder 5"/>
          <p:cNvSpPr>
            <a:spLocks noGrp="1"/>
          </p:cNvSpPr>
          <p:nvPr>
            <p:ph idx="12" sz="quarter" type="sldNum"/>
          </p:nvPr>
        </p:nvSpPr>
        <p:spPr/>
        <p:txBody>
          <a:bodyPr numCol="1"/>
          <a:lstStyle>
            <a:lvl1pPr>
              <a:defRPr/>
            </a:lvl1pPr>
          </a:lstStyle>
          <a:p>
            <a:fld id="{8A0F8399-60D2-4F5D-9CEE-64FA3803ED8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numCol="1"/>
          <a:lstStyle/>
          <a:p>
            <a:r>
              <a:rPr lang="en-US" smtClean="0"/>
              <a:t>Click to edit Master title style</a:t>
            </a:r>
            <a:endParaRPr lang="en-US"/>
          </a:p>
        </p:txBody>
      </p:sp>
      <p:sp>
        <p:nvSpPr>
          <p:cNvPr id="3" name="Subtitle 2"/>
          <p:cNvSpPr>
            <a:spLocks noGrp="1"/>
          </p:cNvSpPr>
          <p:nvPr>
            <p:ph idx="1" type="subTitle"/>
          </p:nvPr>
        </p:nvSpPr>
        <p:spPr>
          <a:xfrm>
            <a:off x="1371600" y="3886200"/>
            <a:ext cx="6400800" cy="1752600"/>
          </a:xfrm>
        </p:spPr>
        <p:txBody>
          <a:bodyPr numCol="1"/>
          <a:lstStyle>
            <a:lvl1pPr algn="ctr" indent="0" marL="0">
              <a:buNone/>
              <a:defRPr/>
            </a:lvl1pPr>
            <a:lvl2pPr algn="ctr" indent="0" marL="457200">
              <a:buNone/>
              <a:defRPr/>
            </a:lvl2pPr>
            <a:lvl3pPr algn="ctr" indent="0" marL="914400">
              <a:buNone/>
              <a:defRPr/>
            </a:lvl3pPr>
            <a:lvl4pPr algn="ctr" indent="0" marL="1371600">
              <a:buNone/>
              <a:defRPr/>
            </a:lvl4pPr>
            <a:lvl5pPr algn="ctr" indent="0" marL="1828800">
              <a:buNone/>
              <a:defRPr/>
            </a:lvl5pPr>
            <a:lvl6pPr algn="ctr" indent="0" marL="2286000">
              <a:buNone/>
              <a:defRPr/>
            </a:lvl6pPr>
            <a:lvl7pPr algn="ctr" indent="0" marL="2743200">
              <a:buNone/>
              <a:defRPr/>
            </a:lvl7pPr>
            <a:lvl8pPr algn="ctr" indent="0" marL="3200400">
              <a:buNone/>
              <a:defRPr/>
            </a:lvl8pPr>
            <a:lvl9pPr algn="ctr" indent="0" marL="3657600">
              <a:buNone/>
              <a:defRPr/>
            </a:lvl9pPr>
          </a:lstStyle>
          <a:p>
            <a:r>
              <a:rPr lang="en-US" smtClean="0"/>
              <a:t>Click to edit Master subtitle style</a:t>
            </a:r>
            <a:endParaRPr lang="en-US"/>
          </a:p>
        </p:txBody>
      </p:sp>
      <p:sp>
        <p:nvSpPr>
          <p:cNvPr id="4" name="Date Placeholder 3"/>
          <p:cNvSpPr>
            <a:spLocks noGrp="1"/>
          </p:cNvSpPr>
          <p:nvPr>
            <p:ph idx="10" sz="half" type="dt"/>
          </p:nvPr>
        </p:nvSpPr>
        <p:spPr/>
        <p:txBody>
          <a:bodyPr numCol="1"/>
          <a:lstStyle>
            <a:lvl1pPr>
              <a:defRPr/>
            </a:lvl1pPr>
          </a:lstStyle>
          <a:p>
            <a:endParaRPr lang="en-US"/>
          </a:p>
        </p:txBody>
      </p:sp>
      <p:sp>
        <p:nvSpPr>
          <p:cNvPr id="5" name="Footer Placeholder 4"/>
          <p:cNvSpPr>
            <a:spLocks noGrp="1"/>
          </p:cNvSpPr>
          <p:nvPr>
            <p:ph idx="11" sz="quarter" type="ftr"/>
          </p:nvPr>
        </p:nvSpPr>
        <p:spPr/>
        <p:txBody>
          <a:bodyPr numCol="1"/>
          <a:lstStyle>
            <a:lvl1pPr>
              <a:defRPr/>
            </a:lvl1pPr>
          </a:lstStyle>
          <a:p>
            <a:endParaRPr lang="en-US"/>
          </a:p>
        </p:txBody>
      </p:sp>
      <p:sp>
        <p:nvSpPr>
          <p:cNvPr id="6" name="Slide Number Placeholder 5"/>
          <p:cNvSpPr>
            <a:spLocks noGrp="1"/>
          </p:cNvSpPr>
          <p:nvPr>
            <p:ph idx="12" sz="quarter" type="sldNum"/>
          </p:nvPr>
        </p:nvSpPr>
        <p:spPr/>
        <p:txBody>
          <a:bodyPr numCol="1"/>
          <a:lstStyle>
            <a:lvl1pPr>
              <a:defRPr/>
            </a:lvl1pPr>
          </a:lstStyle>
          <a:p>
            <a:fld id="{C9600221-B624-45B7-9E68-D1D79752583D}"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Content Placeholder 2"/>
          <p:cNvSpPr>
            <a:spLocks noGrp="1"/>
          </p:cNvSpPr>
          <p:nvPr>
            <p:ph idx="1"/>
          </p:nvPr>
        </p:nvSpPr>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idx="10" sz="half" type="dt"/>
          </p:nvPr>
        </p:nvSpPr>
        <p:spPr/>
        <p:txBody>
          <a:bodyPr numCol="1"/>
          <a:lstStyle>
            <a:lvl1pPr>
              <a:defRPr/>
            </a:lvl1pPr>
          </a:lstStyle>
          <a:p>
            <a:endParaRPr lang="en-US"/>
          </a:p>
        </p:txBody>
      </p:sp>
      <p:sp>
        <p:nvSpPr>
          <p:cNvPr id="5" name="Footer Placeholder 4"/>
          <p:cNvSpPr>
            <a:spLocks noGrp="1"/>
          </p:cNvSpPr>
          <p:nvPr>
            <p:ph idx="11" sz="quarter" type="ftr"/>
          </p:nvPr>
        </p:nvSpPr>
        <p:spPr/>
        <p:txBody>
          <a:bodyPr numCol="1"/>
          <a:lstStyle>
            <a:lvl1pPr>
              <a:defRPr/>
            </a:lvl1pPr>
          </a:lstStyle>
          <a:p>
            <a:endParaRPr lang="en-US"/>
          </a:p>
        </p:txBody>
      </p:sp>
      <p:sp>
        <p:nvSpPr>
          <p:cNvPr id="6" name="Slide Number Placeholder 5"/>
          <p:cNvSpPr>
            <a:spLocks noGrp="1"/>
          </p:cNvSpPr>
          <p:nvPr>
            <p:ph idx="12" sz="quarter" type="sldNum"/>
          </p:nvPr>
        </p:nvSpPr>
        <p:spPr/>
        <p:txBody>
          <a:bodyPr numCol="1"/>
          <a:lstStyle>
            <a:lvl1pPr>
              <a:defRPr/>
            </a:lvl1pPr>
          </a:lstStyle>
          <a:p>
            <a:fld id="{A5BC7F78-48E6-4BBC-B0E1-56BD2A17FC9C}"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numCol="1"/>
          <a:lstStyle>
            <a:lvl1pPr algn="l">
              <a:defRPr b="1" cap="all" sz="4000"/>
            </a:lvl1pPr>
          </a:lstStyle>
          <a:p>
            <a:r>
              <a:rPr lang="en-US" smtClean="0"/>
              <a:t>Click to edit Master title style</a:t>
            </a:r>
            <a:endParaRPr lang="en-US"/>
          </a:p>
        </p:txBody>
      </p:sp>
      <p:sp>
        <p:nvSpPr>
          <p:cNvPr id="3" name="Text Placeholder 2"/>
          <p:cNvSpPr>
            <a:spLocks noGrp="1"/>
          </p:cNvSpPr>
          <p:nvPr>
            <p:ph idx="1" type="body"/>
          </p:nvPr>
        </p:nvSpPr>
        <p:spPr>
          <a:xfrm>
            <a:off x="722313" y="2906713"/>
            <a:ext cx="7772400" cy="1500187"/>
          </a:xfrm>
        </p:spPr>
        <p:txBody>
          <a:bodyPr anchor="b" numCol="1"/>
          <a:lstStyle>
            <a:lvl1pPr indent="0" marL="0">
              <a:buNone/>
              <a:defRPr sz="2000">
                <a:solidFill>
                  <a:schemeClr val="tx1">
                    <a:tint val="7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idx="10" sz="half" type="dt"/>
          </p:nvPr>
        </p:nvSpPr>
        <p:spPr/>
        <p:txBody>
          <a:bodyPr numCol="1"/>
          <a:lstStyle/>
          <a:p>
            <a:fld id="{4E83BA4B-50FE-4B84-AE64-D7F085A2A31A}" type="datetimeFigureOut">
              <a:rPr lang="en-US" smtClean="0"/>
              <a:t>2/4/2014</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FD6B306A-339E-4A68-B601-FE88844A1F9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Content Placeholder 2"/>
          <p:cNvSpPr>
            <a:spLocks noGrp="1"/>
          </p:cNvSpPr>
          <p:nvPr>
            <p:ph idx="1" sz="half"/>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idx="2" sz="half"/>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idx="10" sz="half" type="dt"/>
          </p:nvPr>
        </p:nvSpPr>
        <p:spPr/>
        <p:txBody>
          <a:bodyPr numCol="1"/>
          <a:lstStyle>
            <a:lvl1pPr>
              <a:defRPr/>
            </a:lvl1pPr>
          </a:lstStyle>
          <a:p>
            <a:endParaRPr lang="en-US"/>
          </a:p>
        </p:txBody>
      </p:sp>
      <p:sp>
        <p:nvSpPr>
          <p:cNvPr id="6" name="Footer Placeholder 5"/>
          <p:cNvSpPr>
            <a:spLocks noGrp="1"/>
          </p:cNvSpPr>
          <p:nvPr>
            <p:ph idx="11" sz="quarter" type="ftr"/>
          </p:nvPr>
        </p:nvSpPr>
        <p:spPr/>
        <p:txBody>
          <a:bodyPr numCol="1"/>
          <a:lstStyle>
            <a:lvl1pPr>
              <a:defRPr/>
            </a:lvl1pPr>
          </a:lstStyle>
          <a:p>
            <a:endParaRPr lang="en-US"/>
          </a:p>
        </p:txBody>
      </p:sp>
      <p:sp>
        <p:nvSpPr>
          <p:cNvPr id="7" name="Slide Number Placeholder 6"/>
          <p:cNvSpPr>
            <a:spLocks noGrp="1"/>
          </p:cNvSpPr>
          <p:nvPr>
            <p:ph idx="12" sz="quarter" type="sldNum"/>
          </p:nvPr>
        </p:nvSpPr>
        <p:spPr/>
        <p:txBody>
          <a:bodyPr numCol="1"/>
          <a:lstStyle>
            <a:lvl1pPr>
              <a:defRPr/>
            </a:lvl1pPr>
          </a:lstStyle>
          <a:p>
            <a:fld id="{146B05A8-4507-4941-A8ED-92C83DD237DC}"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smtClean="0"/>
              <a:t>Click to edit Master title style</a:t>
            </a:r>
            <a:endParaRPr lang="en-US"/>
          </a:p>
        </p:txBody>
      </p:sp>
      <p:sp>
        <p:nvSpPr>
          <p:cNvPr id="3" name="Text Placeholder 2"/>
          <p:cNvSpPr>
            <a:spLocks noGrp="1"/>
          </p:cNvSpPr>
          <p:nvPr>
            <p:ph idx="1" type="body"/>
          </p:nvPr>
        </p:nvSpPr>
        <p:spPr>
          <a:xfrm>
            <a:off x="457200" y="1535113"/>
            <a:ext cx="4040188"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Click to edit Master text styles</a:t>
            </a:r>
          </a:p>
        </p:txBody>
      </p:sp>
      <p:sp>
        <p:nvSpPr>
          <p:cNvPr id="4" name="Content Placeholder 3"/>
          <p:cNvSpPr>
            <a:spLocks noGrp="1"/>
          </p:cNvSpPr>
          <p:nvPr>
            <p:ph idx="2" sz="half"/>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idx="3" sz="quarter" type="body"/>
          </p:nvPr>
        </p:nvSpPr>
        <p:spPr>
          <a:xfrm>
            <a:off x="4645025" y="1535113"/>
            <a:ext cx="4041775"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Click to edit Master text styles</a:t>
            </a:r>
          </a:p>
        </p:txBody>
      </p:sp>
      <p:sp>
        <p:nvSpPr>
          <p:cNvPr id="6" name="Content Placeholder 5"/>
          <p:cNvSpPr>
            <a:spLocks noGrp="1"/>
          </p:cNvSpPr>
          <p:nvPr>
            <p:ph idx="4" sz="quarter"/>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idx="10" sz="half" type="dt"/>
          </p:nvPr>
        </p:nvSpPr>
        <p:spPr/>
        <p:txBody>
          <a:bodyPr numCol="1"/>
          <a:lstStyle/>
          <a:p>
            <a:fld id="{4E83BA4B-50FE-4B84-AE64-D7F085A2A31A}" type="datetimeFigureOut">
              <a:rPr lang="en-US" smtClean="0"/>
              <a:t>2/4/2014</a:t>
            </a:fld>
            <a:endParaRPr lang="en-US"/>
          </a:p>
        </p:txBody>
      </p:sp>
      <p:sp>
        <p:nvSpPr>
          <p:cNvPr id="8" name="Footer Placeholder 7"/>
          <p:cNvSpPr>
            <a:spLocks noGrp="1"/>
          </p:cNvSpPr>
          <p:nvPr>
            <p:ph idx="11" sz="quarter" type="ftr"/>
          </p:nvPr>
        </p:nvSpPr>
        <p:spPr/>
        <p:txBody>
          <a:bodyPr numCol="1"/>
          <a:lstStyle/>
          <a:p>
            <a:endParaRPr lang="en-US"/>
          </a:p>
        </p:txBody>
      </p:sp>
      <p:sp>
        <p:nvSpPr>
          <p:cNvPr id="9" name="Slide Number Placeholder 8"/>
          <p:cNvSpPr>
            <a:spLocks noGrp="1"/>
          </p:cNvSpPr>
          <p:nvPr>
            <p:ph idx="12" sz="quarter" type="sldNum"/>
          </p:nvPr>
        </p:nvSpPr>
        <p:spPr/>
        <p:txBody>
          <a:bodyPr numCol="1"/>
          <a:lstStyle/>
          <a:p>
            <a:fld id="{FD6B306A-339E-4A68-B601-FE88844A1F9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Date Placeholder 2"/>
          <p:cNvSpPr>
            <a:spLocks noGrp="1"/>
          </p:cNvSpPr>
          <p:nvPr>
            <p:ph idx="10" sz="half" type="dt"/>
          </p:nvPr>
        </p:nvSpPr>
        <p:spPr/>
        <p:txBody>
          <a:bodyPr numCol="1"/>
          <a:lstStyle>
            <a:lvl1pPr>
              <a:defRPr/>
            </a:lvl1pPr>
          </a:lstStyle>
          <a:p>
            <a:endParaRPr lang="en-US"/>
          </a:p>
        </p:txBody>
      </p:sp>
      <p:sp>
        <p:nvSpPr>
          <p:cNvPr id="4" name="Footer Placeholder 3"/>
          <p:cNvSpPr>
            <a:spLocks noGrp="1"/>
          </p:cNvSpPr>
          <p:nvPr>
            <p:ph idx="11" sz="quarter" type="ftr"/>
          </p:nvPr>
        </p:nvSpPr>
        <p:spPr/>
        <p:txBody>
          <a:bodyPr numCol="1"/>
          <a:lstStyle>
            <a:lvl1pPr>
              <a:defRPr/>
            </a:lvl1pPr>
          </a:lstStyle>
          <a:p>
            <a:endParaRPr lang="en-US"/>
          </a:p>
        </p:txBody>
      </p:sp>
      <p:sp>
        <p:nvSpPr>
          <p:cNvPr id="5" name="Slide Number Placeholder 4"/>
          <p:cNvSpPr>
            <a:spLocks noGrp="1"/>
          </p:cNvSpPr>
          <p:nvPr>
            <p:ph idx="12" sz="quarter" type="sldNum"/>
          </p:nvPr>
        </p:nvSpPr>
        <p:spPr/>
        <p:txBody>
          <a:bodyPr numCol="1"/>
          <a:lstStyle>
            <a:lvl1pPr>
              <a:defRPr/>
            </a:lvl1pPr>
          </a:lstStyle>
          <a:p>
            <a:fld id="{2D52B7B6-6F1B-4A62-B87E-81AD4998D87E}"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 name=""/>
        <p:cNvGrpSpPr/>
        <p:nvPr/>
      </p:nvGrpSpPr>
      <p:grpSpPr>
        <a:xfrm>
          <a:off x="0" y="0"/>
          <a:ext cx="0" cy="0"/>
          <a:chOff x="0" y="0"/>
          <a:chExt cx="0" cy="0"/>
        </a:xfrm>
      </p:grpSpPr>
      <p:sp>
        <p:nvSpPr>
          <p:cNvPr id="2" name="Date Placeholder 1"/>
          <p:cNvSpPr>
            <a:spLocks noGrp="1"/>
          </p:cNvSpPr>
          <p:nvPr>
            <p:ph idx="10" sz="half" type="dt"/>
          </p:nvPr>
        </p:nvSpPr>
        <p:spPr/>
        <p:txBody>
          <a:bodyPr numCol="1"/>
          <a:lstStyle>
            <a:lvl1pPr>
              <a:defRPr/>
            </a:lvl1pPr>
          </a:lstStyle>
          <a:p>
            <a:endParaRPr lang="en-US"/>
          </a:p>
        </p:txBody>
      </p:sp>
      <p:sp>
        <p:nvSpPr>
          <p:cNvPr id="3" name="Footer Placeholder 2"/>
          <p:cNvSpPr>
            <a:spLocks noGrp="1"/>
          </p:cNvSpPr>
          <p:nvPr>
            <p:ph idx="11" sz="quarter" type="ftr"/>
          </p:nvPr>
        </p:nvSpPr>
        <p:spPr/>
        <p:txBody>
          <a:bodyPr numCol="1"/>
          <a:lstStyle>
            <a:lvl1pPr>
              <a:defRPr/>
            </a:lvl1pPr>
          </a:lstStyle>
          <a:p>
            <a:endParaRPr lang="en-US"/>
          </a:p>
        </p:txBody>
      </p:sp>
      <p:sp>
        <p:nvSpPr>
          <p:cNvPr id="4" name="Slide Number Placeholder 3"/>
          <p:cNvSpPr>
            <a:spLocks noGrp="1"/>
          </p:cNvSpPr>
          <p:nvPr>
            <p:ph idx="12" sz="quarter" type="sldNum"/>
          </p:nvPr>
        </p:nvSpPr>
        <p:spPr/>
        <p:txBody>
          <a:bodyPr numCol="1"/>
          <a:lstStyle>
            <a:lvl1pPr>
              <a:defRPr/>
            </a:lvl1pPr>
          </a:lstStyle>
          <a:p>
            <a:fld id="{08F7B79A-4EA2-44AE-9F7F-F6A143AD2234}"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numCol="1"/>
          <a:lstStyle>
            <a:lvl1pPr algn="l">
              <a:defRPr b="1" sz="2000"/>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idx="2" sz="half" type="body"/>
          </p:nvPr>
        </p:nvSpPr>
        <p:spPr>
          <a:xfrm>
            <a:off x="457200" y="1435100"/>
            <a:ext cx="3008313" cy="4691063"/>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Click to edit Master text styles</a:t>
            </a:r>
          </a:p>
        </p:txBody>
      </p:sp>
      <p:sp>
        <p:nvSpPr>
          <p:cNvPr id="5" name="Date Placeholder 4"/>
          <p:cNvSpPr>
            <a:spLocks noGrp="1"/>
          </p:cNvSpPr>
          <p:nvPr>
            <p:ph idx="10" sz="half" type="dt"/>
          </p:nvPr>
        </p:nvSpPr>
        <p:spPr/>
        <p:txBody>
          <a:bodyPr numCol="1"/>
          <a:lstStyle/>
          <a:p>
            <a:fld id="{4E83BA4B-50FE-4B84-AE64-D7F085A2A31A}" type="datetimeFigureOut">
              <a:rPr lang="en-US" smtClean="0"/>
              <a:t>2/4/2014</a:t>
            </a:fld>
            <a:endParaRPr lang="en-US"/>
          </a:p>
        </p:txBody>
      </p:sp>
      <p:sp>
        <p:nvSpPr>
          <p:cNvPr id="6" name="Footer Placeholder 5"/>
          <p:cNvSpPr>
            <a:spLocks noGrp="1"/>
          </p:cNvSpPr>
          <p:nvPr>
            <p:ph idx="11" sz="quarter" type="ftr"/>
          </p:nvPr>
        </p:nvSpPr>
        <p:spPr/>
        <p:txBody>
          <a:bodyPr numCol="1"/>
          <a:lstStyle/>
          <a:p>
            <a:endParaRPr lang="en-US"/>
          </a:p>
        </p:txBody>
      </p:sp>
      <p:sp>
        <p:nvSpPr>
          <p:cNvPr id="7" name="Slide Number Placeholder 6"/>
          <p:cNvSpPr>
            <a:spLocks noGrp="1"/>
          </p:cNvSpPr>
          <p:nvPr>
            <p:ph idx="12" sz="quarter" type="sldNum"/>
          </p:nvPr>
        </p:nvSpPr>
        <p:spPr/>
        <p:txBody>
          <a:bodyPr numCol="1"/>
          <a:lstStyle/>
          <a:p>
            <a:fld id="{FD6B306A-339E-4A68-B601-FE88844A1F9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Content Placeholder 2"/>
          <p:cNvSpPr>
            <a:spLocks noGrp="1"/>
          </p:cNvSpPr>
          <p:nvPr>
            <p:ph idx="1"/>
          </p:nvPr>
        </p:nvSpPr>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idx="10" sz="half" type="dt"/>
          </p:nvPr>
        </p:nvSpPr>
        <p:spPr/>
        <p:txBody>
          <a:bodyPr numCol="1"/>
          <a:lstStyle>
            <a:lvl1pPr>
              <a:defRPr/>
            </a:lvl1pPr>
          </a:lstStyle>
          <a:p>
            <a:endParaRPr lang="en-US"/>
          </a:p>
        </p:txBody>
      </p:sp>
      <p:sp>
        <p:nvSpPr>
          <p:cNvPr id="5" name="Footer Placeholder 4"/>
          <p:cNvSpPr>
            <a:spLocks noGrp="1"/>
          </p:cNvSpPr>
          <p:nvPr>
            <p:ph idx="11" sz="quarter" type="ftr"/>
          </p:nvPr>
        </p:nvSpPr>
        <p:spPr/>
        <p:txBody>
          <a:bodyPr numCol="1"/>
          <a:lstStyle>
            <a:lvl1pPr>
              <a:defRPr/>
            </a:lvl1pPr>
          </a:lstStyle>
          <a:p>
            <a:endParaRPr lang="en-US"/>
          </a:p>
        </p:txBody>
      </p:sp>
      <p:sp>
        <p:nvSpPr>
          <p:cNvPr id="6" name="Slide Number Placeholder 5"/>
          <p:cNvSpPr>
            <a:spLocks noGrp="1"/>
          </p:cNvSpPr>
          <p:nvPr>
            <p:ph idx="12" sz="quarter" type="sldNum"/>
          </p:nvPr>
        </p:nvSpPr>
        <p:spPr/>
        <p:txBody>
          <a:bodyPr numCol="1"/>
          <a:lstStyle>
            <a:lvl1pPr>
              <a:defRPr/>
            </a:lvl1pPr>
          </a:lstStyle>
          <a:p>
            <a:fld id="{A5BC7F78-48E6-4BBC-B0E1-56BD2A17FC9C}"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numCol="1"/>
          <a:lstStyle>
            <a:lvl1pPr algn="l">
              <a:defRPr b="1" sz="2000"/>
            </a:lvl1pPr>
          </a:lstStyle>
          <a:p>
            <a:r>
              <a:rPr lang="en-US" smtClean="0"/>
              <a:t>Click to edit Master title style</a:t>
            </a:r>
            <a:endParaRPr lang="en-US"/>
          </a:p>
        </p:txBody>
      </p:sp>
      <p:sp>
        <p:nvSpPr>
          <p:cNvPr id="3" name="Picture Placeholder 2"/>
          <p:cNvSpPr>
            <a:spLocks noGrp="1"/>
          </p:cNvSpPr>
          <p:nvPr>
            <p:ph idx="1" type="pic"/>
          </p:nvPr>
        </p:nvSpPr>
        <p:spPr>
          <a:xfrm>
            <a:off x="1792288" y="612775"/>
            <a:ext cx="5486400" cy="4114800"/>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4" name="Text Placeholder 3"/>
          <p:cNvSpPr>
            <a:spLocks noGrp="1"/>
          </p:cNvSpPr>
          <p:nvPr>
            <p:ph idx="2" sz="half" type="body"/>
          </p:nvPr>
        </p:nvSpPr>
        <p:spPr>
          <a:xfrm>
            <a:off x="1792288" y="5367338"/>
            <a:ext cx="5486400" cy="804862"/>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Click to edit Master text styles</a:t>
            </a:r>
          </a:p>
        </p:txBody>
      </p:sp>
      <p:sp>
        <p:nvSpPr>
          <p:cNvPr id="5" name="Date Placeholder 4"/>
          <p:cNvSpPr>
            <a:spLocks noGrp="1"/>
          </p:cNvSpPr>
          <p:nvPr>
            <p:ph idx="10" sz="half" type="dt"/>
          </p:nvPr>
        </p:nvSpPr>
        <p:spPr/>
        <p:txBody>
          <a:bodyPr numCol="1"/>
          <a:lstStyle/>
          <a:p>
            <a:fld id="{4E83BA4B-50FE-4B84-AE64-D7F085A2A31A}" type="datetimeFigureOut">
              <a:rPr lang="en-US" smtClean="0"/>
              <a:t>2/4/2014</a:t>
            </a:fld>
            <a:endParaRPr lang="en-US"/>
          </a:p>
        </p:txBody>
      </p:sp>
      <p:sp>
        <p:nvSpPr>
          <p:cNvPr id="6" name="Footer Placeholder 5"/>
          <p:cNvSpPr>
            <a:spLocks noGrp="1"/>
          </p:cNvSpPr>
          <p:nvPr>
            <p:ph idx="11" sz="quarter" type="ftr"/>
          </p:nvPr>
        </p:nvSpPr>
        <p:spPr/>
        <p:txBody>
          <a:bodyPr numCol="1"/>
          <a:lstStyle/>
          <a:p>
            <a:endParaRPr lang="en-US"/>
          </a:p>
        </p:txBody>
      </p:sp>
      <p:sp>
        <p:nvSpPr>
          <p:cNvPr id="7" name="Slide Number Placeholder 6"/>
          <p:cNvSpPr>
            <a:spLocks noGrp="1"/>
          </p:cNvSpPr>
          <p:nvPr>
            <p:ph idx="12" sz="quarter" type="sldNum"/>
          </p:nvPr>
        </p:nvSpPr>
        <p:spPr/>
        <p:txBody>
          <a:bodyPr numCol="1"/>
          <a:lstStyle/>
          <a:p>
            <a:fld id="{FD6B306A-339E-4A68-B601-FE88844A1F9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Vertical Text Placeholder 2"/>
          <p:cNvSpPr>
            <a:spLocks noGrp="1"/>
          </p:cNvSpPr>
          <p:nvPr>
            <p:ph idx="1" orient="vert" type="body"/>
          </p:nvPr>
        </p:nvSpPr>
        <p:spPr/>
        <p:txBody>
          <a:bodyPr numCol="1"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idx="10" sz="half" type="dt"/>
          </p:nvPr>
        </p:nvSpPr>
        <p:spPr/>
        <p:txBody>
          <a:bodyPr numCol="1"/>
          <a:lstStyle>
            <a:lvl1pPr>
              <a:defRPr/>
            </a:lvl1pPr>
          </a:lstStyle>
          <a:p>
            <a:endParaRPr lang="en-US"/>
          </a:p>
        </p:txBody>
      </p:sp>
      <p:sp>
        <p:nvSpPr>
          <p:cNvPr id="5" name="Footer Placeholder 4"/>
          <p:cNvSpPr>
            <a:spLocks noGrp="1"/>
          </p:cNvSpPr>
          <p:nvPr>
            <p:ph idx="11" sz="quarter" type="ftr"/>
          </p:nvPr>
        </p:nvSpPr>
        <p:spPr/>
        <p:txBody>
          <a:bodyPr numCol="1"/>
          <a:lstStyle>
            <a:lvl1pPr>
              <a:defRPr/>
            </a:lvl1pPr>
          </a:lstStyle>
          <a:p>
            <a:endParaRPr lang="en-US"/>
          </a:p>
        </p:txBody>
      </p:sp>
      <p:sp>
        <p:nvSpPr>
          <p:cNvPr id="6" name="Slide Number Placeholder 5"/>
          <p:cNvSpPr>
            <a:spLocks noGrp="1"/>
          </p:cNvSpPr>
          <p:nvPr>
            <p:ph idx="12" sz="quarter" type="sldNum"/>
          </p:nvPr>
        </p:nvSpPr>
        <p:spPr/>
        <p:txBody>
          <a:bodyPr numCol="1"/>
          <a:lstStyle>
            <a:lvl1pPr>
              <a:defRPr/>
            </a:lvl1pPr>
          </a:lstStyle>
          <a:p>
            <a:fld id="{C543D10D-1B83-4EE9-8835-AFAF7628ADB8}"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 name=""/>
        <p:cNvGrpSpPr/>
        <p:nvPr/>
      </p:nvGrpSpPr>
      <p:grpSpPr>
        <a:xfrm>
          <a:off x="0" y="0"/>
          <a:ext cx="0" cy="0"/>
          <a:chOff x="0" y="0"/>
          <a:chExt cx="0" cy="0"/>
        </a:xfrm>
      </p:grpSpPr>
      <p:sp>
        <p:nvSpPr>
          <p:cNvPr id="2" name="Vertical Title 1"/>
          <p:cNvSpPr>
            <a:spLocks noGrp="1"/>
          </p:cNvSpPr>
          <p:nvPr>
            <p:ph orient="vert" type="title"/>
          </p:nvPr>
        </p:nvSpPr>
        <p:spPr>
          <a:xfrm>
            <a:off x="6629400" y="274638"/>
            <a:ext cx="2057400" cy="5851525"/>
          </a:xfrm>
        </p:spPr>
        <p:txBody>
          <a:bodyPr numCol="1" vert="eaVert"/>
          <a:lstStyle/>
          <a:p>
            <a:r>
              <a:rPr lang="en-US" smtClean="0"/>
              <a:t>Click to edit Master title style</a:t>
            </a:r>
            <a:endParaRPr lang="en-US"/>
          </a:p>
        </p:txBody>
      </p:sp>
      <p:sp>
        <p:nvSpPr>
          <p:cNvPr id="3" name="Vertical Text Placeholder 2"/>
          <p:cNvSpPr>
            <a:spLocks noGrp="1"/>
          </p:cNvSpPr>
          <p:nvPr>
            <p:ph idx="1" orient="vert" type="body"/>
          </p:nvPr>
        </p:nvSpPr>
        <p:spPr>
          <a:xfrm>
            <a:off x="457200" y="274638"/>
            <a:ext cx="6019800" cy="5851525"/>
          </a:xfrm>
        </p:spPr>
        <p:txBody>
          <a:bodyPr numCol="1"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idx="10" sz="half" type="dt"/>
          </p:nvPr>
        </p:nvSpPr>
        <p:spPr/>
        <p:txBody>
          <a:bodyPr numCol="1"/>
          <a:lstStyle>
            <a:lvl1pPr>
              <a:defRPr/>
            </a:lvl1pPr>
          </a:lstStyle>
          <a:p>
            <a:endParaRPr lang="en-US"/>
          </a:p>
        </p:txBody>
      </p:sp>
      <p:sp>
        <p:nvSpPr>
          <p:cNvPr id="5" name="Footer Placeholder 4"/>
          <p:cNvSpPr>
            <a:spLocks noGrp="1"/>
          </p:cNvSpPr>
          <p:nvPr>
            <p:ph idx="11" sz="quarter" type="ftr"/>
          </p:nvPr>
        </p:nvSpPr>
        <p:spPr/>
        <p:txBody>
          <a:bodyPr numCol="1"/>
          <a:lstStyle>
            <a:lvl1pPr>
              <a:defRPr/>
            </a:lvl1pPr>
          </a:lstStyle>
          <a:p>
            <a:endParaRPr lang="en-US"/>
          </a:p>
        </p:txBody>
      </p:sp>
      <p:sp>
        <p:nvSpPr>
          <p:cNvPr id="6" name="Slide Number Placeholder 5"/>
          <p:cNvSpPr>
            <a:spLocks noGrp="1"/>
          </p:cNvSpPr>
          <p:nvPr>
            <p:ph idx="12" sz="quarter" type="sldNum"/>
          </p:nvPr>
        </p:nvSpPr>
        <p:spPr/>
        <p:txBody>
          <a:bodyPr numCol="1"/>
          <a:lstStyle>
            <a:lvl1pPr>
              <a:defRPr/>
            </a:lvl1pPr>
          </a:lstStyle>
          <a:p>
            <a:fld id="{8A0F8399-60D2-4F5D-9CEE-64FA3803ED8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numCol="1"/>
          <a:lstStyle>
            <a:lvl1pPr algn="l">
              <a:defRPr b="1" cap="all" sz="4000"/>
            </a:lvl1pPr>
          </a:lstStyle>
          <a:p>
            <a:r>
              <a:rPr lang="en-US" smtClean="0"/>
              <a:t>Click to edit Master title style</a:t>
            </a:r>
            <a:endParaRPr lang="en-US"/>
          </a:p>
        </p:txBody>
      </p:sp>
      <p:sp>
        <p:nvSpPr>
          <p:cNvPr id="3" name="Text Placeholder 2"/>
          <p:cNvSpPr>
            <a:spLocks noGrp="1"/>
          </p:cNvSpPr>
          <p:nvPr>
            <p:ph idx="1" type="body"/>
          </p:nvPr>
        </p:nvSpPr>
        <p:spPr>
          <a:xfrm>
            <a:off x="722313" y="2906713"/>
            <a:ext cx="7772400" cy="1500187"/>
          </a:xfrm>
        </p:spPr>
        <p:txBody>
          <a:bodyPr anchor="b" numCol="1"/>
          <a:lstStyle>
            <a:lvl1pPr indent="0" marL="0">
              <a:buNone/>
              <a:defRPr sz="2000">
                <a:solidFill>
                  <a:schemeClr val="tx1">
                    <a:tint val="7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idx="10" sz="half" type="dt"/>
          </p:nvPr>
        </p:nvSpPr>
        <p:spPr/>
        <p:txBody>
          <a:bodyPr numCol="1"/>
          <a:lstStyle/>
          <a:p>
            <a:fld id="{4E83BA4B-50FE-4B84-AE64-D7F085A2A31A}" type="datetimeFigureOut">
              <a:rPr lang="en-US" smtClean="0"/>
              <a:t>2/4/2014</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FD6B306A-339E-4A68-B601-FE88844A1F9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Content Placeholder 2"/>
          <p:cNvSpPr>
            <a:spLocks noGrp="1"/>
          </p:cNvSpPr>
          <p:nvPr>
            <p:ph idx="1" sz="half"/>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idx="2" sz="half"/>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idx="10" sz="half" type="dt"/>
          </p:nvPr>
        </p:nvSpPr>
        <p:spPr/>
        <p:txBody>
          <a:bodyPr numCol="1"/>
          <a:lstStyle>
            <a:lvl1pPr>
              <a:defRPr/>
            </a:lvl1pPr>
          </a:lstStyle>
          <a:p>
            <a:endParaRPr lang="en-US"/>
          </a:p>
        </p:txBody>
      </p:sp>
      <p:sp>
        <p:nvSpPr>
          <p:cNvPr id="6" name="Footer Placeholder 5"/>
          <p:cNvSpPr>
            <a:spLocks noGrp="1"/>
          </p:cNvSpPr>
          <p:nvPr>
            <p:ph idx="11" sz="quarter" type="ftr"/>
          </p:nvPr>
        </p:nvSpPr>
        <p:spPr/>
        <p:txBody>
          <a:bodyPr numCol="1"/>
          <a:lstStyle>
            <a:lvl1pPr>
              <a:defRPr/>
            </a:lvl1pPr>
          </a:lstStyle>
          <a:p>
            <a:endParaRPr lang="en-US"/>
          </a:p>
        </p:txBody>
      </p:sp>
      <p:sp>
        <p:nvSpPr>
          <p:cNvPr id="7" name="Slide Number Placeholder 6"/>
          <p:cNvSpPr>
            <a:spLocks noGrp="1"/>
          </p:cNvSpPr>
          <p:nvPr>
            <p:ph idx="12" sz="quarter" type="sldNum"/>
          </p:nvPr>
        </p:nvSpPr>
        <p:spPr/>
        <p:txBody>
          <a:bodyPr numCol="1"/>
          <a:lstStyle>
            <a:lvl1pPr>
              <a:defRPr/>
            </a:lvl1pPr>
          </a:lstStyle>
          <a:p>
            <a:fld id="{146B05A8-4507-4941-A8ED-92C83DD237D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smtClean="0"/>
              <a:t>Click to edit Master title style</a:t>
            </a:r>
            <a:endParaRPr lang="en-US"/>
          </a:p>
        </p:txBody>
      </p:sp>
      <p:sp>
        <p:nvSpPr>
          <p:cNvPr id="3" name="Text Placeholder 2"/>
          <p:cNvSpPr>
            <a:spLocks noGrp="1"/>
          </p:cNvSpPr>
          <p:nvPr>
            <p:ph idx="1" type="body"/>
          </p:nvPr>
        </p:nvSpPr>
        <p:spPr>
          <a:xfrm>
            <a:off x="457200" y="1535113"/>
            <a:ext cx="4040188"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Click to edit Master text styles</a:t>
            </a:r>
          </a:p>
        </p:txBody>
      </p:sp>
      <p:sp>
        <p:nvSpPr>
          <p:cNvPr id="4" name="Content Placeholder 3"/>
          <p:cNvSpPr>
            <a:spLocks noGrp="1"/>
          </p:cNvSpPr>
          <p:nvPr>
            <p:ph idx="2" sz="half"/>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idx="3" sz="quarter" type="body"/>
          </p:nvPr>
        </p:nvSpPr>
        <p:spPr>
          <a:xfrm>
            <a:off x="4645025" y="1535113"/>
            <a:ext cx="4041775"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Click to edit Master text styles</a:t>
            </a:r>
          </a:p>
        </p:txBody>
      </p:sp>
      <p:sp>
        <p:nvSpPr>
          <p:cNvPr id="6" name="Content Placeholder 5"/>
          <p:cNvSpPr>
            <a:spLocks noGrp="1"/>
          </p:cNvSpPr>
          <p:nvPr>
            <p:ph idx="4" sz="quarter"/>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idx="10" sz="half" type="dt"/>
          </p:nvPr>
        </p:nvSpPr>
        <p:spPr/>
        <p:txBody>
          <a:bodyPr numCol="1"/>
          <a:lstStyle/>
          <a:p>
            <a:fld id="{4E83BA4B-50FE-4B84-AE64-D7F085A2A31A}" type="datetimeFigureOut">
              <a:rPr lang="en-US" smtClean="0"/>
              <a:t>2/4/2014</a:t>
            </a:fld>
            <a:endParaRPr lang="en-US"/>
          </a:p>
        </p:txBody>
      </p:sp>
      <p:sp>
        <p:nvSpPr>
          <p:cNvPr id="8" name="Footer Placeholder 7"/>
          <p:cNvSpPr>
            <a:spLocks noGrp="1"/>
          </p:cNvSpPr>
          <p:nvPr>
            <p:ph idx="11" sz="quarter" type="ftr"/>
          </p:nvPr>
        </p:nvSpPr>
        <p:spPr/>
        <p:txBody>
          <a:bodyPr numCol="1"/>
          <a:lstStyle/>
          <a:p>
            <a:endParaRPr lang="en-US"/>
          </a:p>
        </p:txBody>
      </p:sp>
      <p:sp>
        <p:nvSpPr>
          <p:cNvPr id="9" name="Slide Number Placeholder 8"/>
          <p:cNvSpPr>
            <a:spLocks noGrp="1"/>
          </p:cNvSpPr>
          <p:nvPr>
            <p:ph idx="12" sz="quarter" type="sldNum"/>
          </p:nvPr>
        </p:nvSpPr>
        <p:spPr/>
        <p:txBody>
          <a:bodyPr numCol="1"/>
          <a:lstStyle/>
          <a:p>
            <a:fld id="{FD6B306A-339E-4A68-B601-FE88844A1F9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Date Placeholder 2"/>
          <p:cNvSpPr>
            <a:spLocks noGrp="1"/>
          </p:cNvSpPr>
          <p:nvPr>
            <p:ph idx="10" sz="half" type="dt"/>
          </p:nvPr>
        </p:nvSpPr>
        <p:spPr/>
        <p:txBody>
          <a:bodyPr numCol="1"/>
          <a:lstStyle>
            <a:lvl1pPr>
              <a:defRPr/>
            </a:lvl1pPr>
          </a:lstStyle>
          <a:p>
            <a:endParaRPr lang="en-US"/>
          </a:p>
        </p:txBody>
      </p:sp>
      <p:sp>
        <p:nvSpPr>
          <p:cNvPr id="4" name="Footer Placeholder 3"/>
          <p:cNvSpPr>
            <a:spLocks noGrp="1"/>
          </p:cNvSpPr>
          <p:nvPr>
            <p:ph idx="11" sz="quarter" type="ftr"/>
          </p:nvPr>
        </p:nvSpPr>
        <p:spPr/>
        <p:txBody>
          <a:bodyPr numCol="1"/>
          <a:lstStyle>
            <a:lvl1pPr>
              <a:defRPr/>
            </a:lvl1pPr>
          </a:lstStyle>
          <a:p>
            <a:endParaRPr lang="en-US"/>
          </a:p>
        </p:txBody>
      </p:sp>
      <p:sp>
        <p:nvSpPr>
          <p:cNvPr id="5" name="Slide Number Placeholder 4"/>
          <p:cNvSpPr>
            <a:spLocks noGrp="1"/>
          </p:cNvSpPr>
          <p:nvPr>
            <p:ph idx="12" sz="quarter" type="sldNum"/>
          </p:nvPr>
        </p:nvSpPr>
        <p:spPr/>
        <p:txBody>
          <a:bodyPr numCol="1"/>
          <a:lstStyle>
            <a:lvl1pPr>
              <a:defRPr/>
            </a:lvl1pPr>
          </a:lstStyle>
          <a:p>
            <a:fld id="{2D52B7B6-6F1B-4A62-B87E-81AD4998D87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 name=""/>
        <p:cNvGrpSpPr/>
        <p:nvPr/>
      </p:nvGrpSpPr>
      <p:grpSpPr>
        <a:xfrm>
          <a:off x="0" y="0"/>
          <a:ext cx="0" cy="0"/>
          <a:chOff x="0" y="0"/>
          <a:chExt cx="0" cy="0"/>
        </a:xfrm>
      </p:grpSpPr>
      <p:sp>
        <p:nvSpPr>
          <p:cNvPr id="2" name="Date Placeholder 1"/>
          <p:cNvSpPr>
            <a:spLocks noGrp="1"/>
          </p:cNvSpPr>
          <p:nvPr>
            <p:ph idx="10" sz="half" type="dt"/>
          </p:nvPr>
        </p:nvSpPr>
        <p:spPr/>
        <p:txBody>
          <a:bodyPr numCol="1"/>
          <a:lstStyle>
            <a:lvl1pPr>
              <a:defRPr/>
            </a:lvl1pPr>
          </a:lstStyle>
          <a:p>
            <a:endParaRPr lang="en-US"/>
          </a:p>
        </p:txBody>
      </p:sp>
      <p:sp>
        <p:nvSpPr>
          <p:cNvPr id="3" name="Footer Placeholder 2"/>
          <p:cNvSpPr>
            <a:spLocks noGrp="1"/>
          </p:cNvSpPr>
          <p:nvPr>
            <p:ph idx="11" sz="quarter" type="ftr"/>
          </p:nvPr>
        </p:nvSpPr>
        <p:spPr/>
        <p:txBody>
          <a:bodyPr numCol="1"/>
          <a:lstStyle>
            <a:lvl1pPr>
              <a:defRPr/>
            </a:lvl1pPr>
          </a:lstStyle>
          <a:p>
            <a:endParaRPr lang="en-US"/>
          </a:p>
        </p:txBody>
      </p:sp>
      <p:sp>
        <p:nvSpPr>
          <p:cNvPr id="4" name="Slide Number Placeholder 3"/>
          <p:cNvSpPr>
            <a:spLocks noGrp="1"/>
          </p:cNvSpPr>
          <p:nvPr>
            <p:ph idx="12" sz="quarter" type="sldNum"/>
          </p:nvPr>
        </p:nvSpPr>
        <p:spPr/>
        <p:txBody>
          <a:bodyPr numCol="1"/>
          <a:lstStyle>
            <a:lvl1pPr>
              <a:defRPr/>
            </a:lvl1pPr>
          </a:lstStyle>
          <a:p>
            <a:fld id="{08F7B79A-4EA2-44AE-9F7F-F6A143AD223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numCol="1"/>
          <a:lstStyle>
            <a:lvl1pPr algn="l">
              <a:defRPr b="1" sz="2000"/>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idx="2" sz="half" type="body"/>
          </p:nvPr>
        </p:nvSpPr>
        <p:spPr>
          <a:xfrm>
            <a:off x="457200" y="1435100"/>
            <a:ext cx="3008313" cy="4691063"/>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Click to edit Master text styles</a:t>
            </a:r>
          </a:p>
        </p:txBody>
      </p:sp>
      <p:sp>
        <p:nvSpPr>
          <p:cNvPr id="5" name="Date Placeholder 4"/>
          <p:cNvSpPr>
            <a:spLocks noGrp="1"/>
          </p:cNvSpPr>
          <p:nvPr>
            <p:ph idx="10" sz="half" type="dt"/>
          </p:nvPr>
        </p:nvSpPr>
        <p:spPr/>
        <p:txBody>
          <a:bodyPr numCol="1"/>
          <a:lstStyle/>
          <a:p>
            <a:fld id="{4E83BA4B-50FE-4B84-AE64-D7F085A2A31A}" type="datetimeFigureOut">
              <a:rPr lang="en-US" smtClean="0"/>
              <a:t>2/4/2014</a:t>
            </a:fld>
            <a:endParaRPr lang="en-US"/>
          </a:p>
        </p:txBody>
      </p:sp>
      <p:sp>
        <p:nvSpPr>
          <p:cNvPr id="6" name="Footer Placeholder 5"/>
          <p:cNvSpPr>
            <a:spLocks noGrp="1"/>
          </p:cNvSpPr>
          <p:nvPr>
            <p:ph idx="11" sz="quarter" type="ftr"/>
          </p:nvPr>
        </p:nvSpPr>
        <p:spPr/>
        <p:txBody>
          <a:bodyPr numCol="1"/>
          <a:lstStyle/>
          <a:p>
            <a:endParaRPr lang="en-US"/>
          </a:p>
        </p:txBody>
      </p:sp>
      <p:sp>
        <p:nvSpPr>
          <p:cNvPr id="7" name="Slide Number Placeholder 6"/>
          <p:cNvSpPr>
            <a:spLocks noGrp="1"/>
          </p:cNvSpPr>
          <p:nvPr>
            <p:ph idx="12" sz="quarter" type="sldNum"/>
          </p:nvPr>
        </p:nvSpPr>
        <p:spPr/>
        <p:txBody>
          <a:bodyPr numCol="1"/>
          <a:lstStyle/>
          <a:p>
            <a:fld id="{FD6B306A-339E-4A68-B601-FE88844A1F9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numCol="1"/>
          <a:lstStyle>
            <a:lvl1pPr algn="l">
              <a:defRPr b="1" sz="2000"/>
            </a:lvl1pPr>
          </a:lstStyle>
          <a:p>
            <a:r>
              <a:rPr lang="en-US" smtClean="0"/>
              <a:t>Click to edit Master title style</a:t>
            </a:r>
            <a:endParaRPr lang="en-US"/>
          </a:p>
        </p:txBody>
      </p:sp>
      <p:sp>
        <p:nvSpPr>
          <p:cNvPr id="3" name="Picture Placeholder 2"/>
          <p:cNvSpPr>
            <a:spLocks noGrp="1"/>
          </p:cNvSpPr>
          <p:nvPr>
            <p:ph idx="1" type="pic"/>
          </p:nvPr>
        </p:nvSpPr>
        <p:spPr>
          <a:xfrm>
            <a:off x="1792288" y="612775"/>
            <a:ext cx="5486400" cy="4114800"/>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4" name="Text Placeholder 3"/>
          <p:cNvSpPr>
            <a:spLocks noGrp="1"/>
          </p:cNvSpPr>
          <p:nvPr>
            <p:ph idx="2" sz="half" type="body"/>
          </p:nvPr>
        </p:nvSpPr>
        <p:spPr>
          <a:xfrm>
            <a:off x="1792288" y="5367338"/>
            <a:ext cx="5486400" cy="804862"/>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Click to edit Master text styles</a:t>
            </a:r>
          </a:p>
        </p:txBody>
      </p:sp>
      <p:sp>
        <p:nvSpPr>
          <p:cNvPr id="5" name="Date Placeholder 4"/>
          <p:cNvSpPr>
            <a:spLocks noGrp="1"/>
          </p:cNvSpPr>
          <p:nvPr>
            <p:ph idx="10" sz="half" type="dt"/>
          </p:nvPr>
        </p:nvSpPr>
        <p:spPr/>
        <p:txBody>
          <a:bodyPr numCol="1"/>
          <a:lstStyle/>
          <a:p>
            <a:fld id="{4E83BA4B-50FE-4B84-AE64-D7F085A2A31A}" type="datetimeFigureOut">
              <a:rPr lang="en-US" smtClean="0"/>
              <a:t>2/4/2014</a:t>
            </a:fld>
            <a:endParaRPr lang="en-US"/>
          </a:p>
        </p:txBody>
      </p:sp>
      <p:sp>
        <p:nvSpPr>
          <p:cNvPr id="6" name="Footer Placeholder 5"/>
          <p:cNvSpPr>
            <a:spLocks noGrp="1"/>
          </p:cNvSpPr>
          <p:nvPr>
            <p:ph idx="11" sz="quarter" type="ftr"/>
          </p:nvPr>
        </p:nvSpPr>
        <p:spPr/>
        <p:txBody>
          <a:bodyPr numCol="1"/>
          <a:lstStyle/>
          <a:p>
            <a:endParaRPr lang="en-US"/>
          </a:p>
        </p:txBody>
      </p:sp>
      <p:sp>
        <p:nvSpPr>
          <p:cNvPr id="7" name="Slide Number Placeholder 6"/>
          <p:cNvSpPr>
            <a:spLocks noGrp="1"/>
          </p:cNvSpPr>
          <p:nvPr>
            <p:ph idx="12" sz="quarter" type="sldNum"/>
          </p:nvPr>
        </p:nvSpPr>
        <p:spPr/>
        <p:txBody>
          <a:bodyPr numCol="1"/>
          <a:lstStyle/>
          <a:p>
            <a:fld id="{FD6B306A-339E-4A68-B601-FE88844A1F9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arget="../slideLayouts/slideLayout11.xml" Type="http://schemas.openxmlformats.org/officeDocument/2006/relationships/slideLayout"/><Relationship Id="rId12" Target="../slideLayouts/slideLayout10.xml" Type="http://schemas.openxmlformats.org/officeDocument/2006/relationships/slideLayout"/><Relationship Id="rId11" Target="../slideLayouts/slideLayout9.xml" Type="http://schemas.openxmlformats.org/officeDocument/2006/relationships/slideLayout"/><Relationship Id="rId9" Target="../slideLayouts/slideLayout7.xml" Type="http://schemas.openxmlformats.org/officeDocument/2006/relationships/slideLayout"/><Relationship Id="rId10" Target="../slideLayouts/slideLayout8.xml" Type="http://schemas.openxmlformats.org/officeDocument/2006/relationships/slideLayout"/><Relationship Id="rId8" Target="../slideLayouts/slideLayout6.xml" Type="http://schemas.openxmlformats.org/officeDocument/2006/relationships/slideLayout"/><Relationship Id="rId7" Target="../slideLayouts/slideLayout5.xml" Type="http://schemas.openxmlformats.org/officeDocument/2006/relationships/slideLayout"/><Relationship Id="rId6" Target="../slideLayouts/slideLayout4.xml" Type="http://schemas.openxmlformats.org/officeDocument/2006/relationships/slideLayout"/><Relationship Id="rId5" Target="../slideLayouts/slideLayout3.xml" Type="http://schemas.openxmlformats.org/officeDocument/2006/relationships/slideLayout"/><Relationship Id="rId4" Target="../slideLayouts/slideLayout2.xml" Type="http://schemas.openxmlformats.org/officeDocument/2006/relationships/slideLayout"/><Relationship Id="rId3" Target="../slideLayouts/slideLayout1.xml" Type="http://schemas.openxmlformats.org/officeDocument/2006/relationships/slideLayout"/><Relationship Id="rId2" Target="../media/image1.jpeg" Type="http://schemas.openxmlformats.org/officeDocument/2006/relationships/image"/><Relationship Id="rId1" Target="../theme/theme3.xml" Type="http://schemas.openxmlformats.org/officeDocument/2006/relationships/theme"/></Relationships>
</file>

<file path=ppt/slideMasters/_rels/slideMaster2.xml.rels><?xml version="1.0" encoding="UTF-8" standalone="yes"?><Relationships xmlns="http://schemas.openxmlformats.org/package/2006/relationships"><Relationship Id="rId13" Target="../slideLayouts/slideLayout22.xml" Type="http://schemas.openxmlformats.org/officeDocument/2006/relationships/slideLayout"/><Relationship Id="rId12" Target="../slideLayouts/slideLayout21.xml" Type="http://schemas.openxmlformats.org/officeDocument/2006/relationships/slideLayout"/><Relationship Id="rId11" Target="../slideLayouts/slideLayout20.xml" Type="http://schemas.openxmlformats.org/officeDocument/2006/relationships/slideLayout"/><Relationship Id="rId10" Target="../slideLayouts/slideLayout19.xml" Type="http://schemas.openxmlformats.org/officeDocument/2006/relationships/slideLayout"/><Relationship Id="rId9" Target="../slideLayouts/slideLayout18.xml" Type="http://schemas.openxmlformats.org/officeDocument/2006/relationships/slideLayout"/><Relationship Id="rId8" Target="../slideLayouts/slideLayout17.xml" Type="http://schemas.openxmlformats.org/officeDocument/2006/relationships/slideLayout"/><Relationship Id="rId7" Target="../slideLayouts/slideLayout16.xml" Type="http://schemas.openxmlformats.org/officeDocument/2006/relationships/slideLayout"/><Relationship Id="rId6" Target="../slideLayouts/slideLayout15.xml" Type="http://schemas.openxmlformats.org/officeDocument/2006/relationships/slideLayout"/><Relationship Id="rId5" Target="../slideLayouts/slideLayout14.xml" Type="http://schemas.openxmlformats.org/officeDocument/2006/relationships/slideLayout"/><Relationship Id="rId4" Target="../slideLayouts/slideLayout13.xml" Type="http://schemas.openxmlformats.org/officeDocument/2006/relationships/slideLayout"/><Relationship Id="rId3" Target="../slideLayouts/slideLayout12.xml" Type="http://schemas.openxmlformats.org/officeDocument/2006/relationships/slideLayout"/><Relationship Id="rId2" Target="../media/image1.jpeg" Type="http://schemas.openxmlformats.org/officeDocument/2006/relationships/image"/><Relationship Id="rId1" Target="../theme/theme2.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 name="Text Box 1"/>
          <p:cNvSpPr>
            <a:spLocks/>
          </p:cNvSpPr>
          <p:nvPr>
            <p:ph type="title"/>
          </p:nvPr>
        </p:nvSpPr>
        <p:spPr>
          <a:xfrm>
            <a:off x="457200" y="274637"/>
            <a:ext cx="8229600" cy="1143000"/>
          </a:xfrm>
          <a:prstGeom prst="rect">
            <a:avLst/>
          </a:prstGeom>
          <a:ln>
            <a:noFill/>
          </a:ln>
        </p:spPr>
        <p:txBody>
          <a:bodyPr anchor="ctr" numCol="1"/>
          <a:lstStyle/>
          <a:p>
            <a:endParaRPr/>
          </a:p>
        </p:txBody>
      </p:sp>
      <p:sp>
        <p:nvSpPr>
          <p:cNvPr id="2" name="Text Box 2"/>
          <p:cNvSpPr>
            <a:spLocks/>
          </p:cNvSpPr>
          <p:nvPr>
            <p:ph idx="1" type="body"/>
          </p:nvPr>
        </p:nvSpPr>
        <p:spPr>
          <a:xfrm>
            <a:off x="457200" y="1600200"/>
            <a:ext cx="8229600" cy="4708525"/>
          </a:xfrm>
          <a:prstGeom prst="rect">
            <a:avLst/>
          </a:prstGeom>
          <a:ln>
            <a:noFill/>
          </a:ln>
        </p:spPr>
        <p:txBody>
          <a:bodyPr numCol="1"/>
          <a:lstStyle/>
          <a:p>
            <a:endParaRPr/>
          </a:p>
          <a:p>
            <a:endParaRPr/>
          </a:p>
          <a:p>
            <a:endParaRPr/>
          </a:p>
          <a:p>
            <a:endParaRPr/>
          </a:p>
          <a:p>
            <a:endParaRPr/>
          </a:p>
        </p:txBody>
      </p:sp>
      <p:sp>
        <p:nvSpPr>
          <p:cNvPr id="3" name="Text Box 3"/>
          <p:cNvSpPr>
            <a:spLocks/>
          </p:cNvSpPr>
          <p:nvPr>
            <p:ph idx="2" sz="half" type="dt"/>
          </p:nvPr>
        </p:nvSpPr>
        <p:spPr>
          <a:xfrm>
            <a:off x="457200" y="6416675"/>
            <a:ext cx="2133600" cy="365125"/>
          </a:xfrm>
          <a:prstGeom prst="rect">
            <a:avLst/>
          </a:prstGeom>
          <a:ln>
            <a:noFill/>
          </a:ln>
        </p:spPr>
        <p:txBody>
          <a:bodyPr anchor="b" numCol="1"/>
          <a:lstStyle/>
          <a:p>
            <a:endParaRPr/>
          </a:p>
        </p:txBody>
      </p:sp>
      <p:sp>
        <p:nvSpPr>
          <p:cNvPr id="4" name="Text Box 4"/>
          <p:cNvSpPr>
            <a:spLocks/>
          </p:cNvSpPr>
          <p:nvPr>
            <p:ph idx="3" sz="quarter" type="ftr"/>
          </p:nvPr>
        </p:nvSpPr>
        <p:spPr>
          <a:xfrm>
            <a:off x="3124200" y="6416675"/>
            <a:ext cx="2895600" cy="365125"/>
          </a:xfrm>
          <a:prstGeom prst="rect">
            <a:avLst/>
          </a:prstGeom>
          <a:ln>
            <a:noFill/>
          </a:ln>
        </p:spPr>
        <p:txBody>
          <a:bodyPr anchor="b" numCol="1"/>
          <a:lstStyle/>
          <a:p>
            <a:endParaRPr/>
          </a:p>
        </p:txBody>
      </p:sp>
      <p:sp>
        <p:nvSpPr>
          <p:cNvPr id="5" name="Text Box 5"/>
          <p:cNvSpPr>
            <a:spLocks/>
          </p:cNvSpPr>
          <p:nvPr>
            <p:ph idx="4" sz="quarter" type="sldNum"/>
          </p:nvPr>
        </p:nvSpPr>
        <p:spPr>
          <a:xfrm>
            <a:off x="7924800" y="6416675"/>
            <a:ext cx="762000" cy="365125"/>
          </a:xfrm>
          <a:prstGeom prst="rect">
            <a:avLst/>
          </a:prstGeom>
          <a:ln>
            <a:noFill/>
          </a:ln>
        </p:spPr>
        <p:txBody>
          <a:bodyPr anchor="b" lIns="0" numCol="1" rIns="0"/>
          <a:lstStyle/>
          <a:p>
            <a:pPr algn="r"/>
            <a:r>
              <a:rPr dirty="0" lang="en-US" smtClean="0" sz="1200">
                <a:solidFill>
                  <a:srgbClr val="BCBCBC"/>
                </a:solidFill>
              </a:rPr>
              <a:t>*</a:t>
            </a:r>
          </a:p>
        </p:txBody>
      </p:sp>
    </p:spTree>
  </p:cSld>
  <p:clrMap accent1="accent1" accent2="accent2" accent3="accent3" accent4="accent4" accent5="accent5" accent6="accent6" bg1="lt1" bg2="lt2" folHlink="folHlink" hlink="hlink" tx1="dk1" tx2="dk2"/>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transition>
    <p:pull dir="r"/>
  </p:transition>
  <p:txStyles>
    <p:titleStyle>
      <a:lvl1pPr algn="ctr" defTabSz="914400" fontAlgn="base" indent="0" marL="0" rtl="0">
        <a:lnSpc>
          <a:spcPct val="100000"/>
        </a:lnSpc>
        <a:spcBef>
          <a:spcPct val="0"/>
        </a:spcBef>
        <a:spcAft>
          <a:spcPct val="0"/>
        </a:spcAft>
        <a:buNone/>
        <a:defRPr b="1" baseline="0" dirty="0" i="0" lang="en-US" smtClean="0" sz="4100" u="none">
          <a:solidFill>
            <a:schemeClr val="tx1"/>
          </a:solidFill>
          <a:latin charset="0" pitchFamily="34" typeface="Lucida Sans"/>
        </a:defRPr>
      </a:lvl1pPr>
    </p:titleStyle>
    <p:bodyStyle>
      <a:lvl1pPr algn="l" defTabSz="914400" fontAlgn="base" indent="-411162" marL="547687" rtl="0">
        <a:lnSpc>
          <a:spcPct val="100000"/>
        </a:lnSpc>
        <a:spcBef>
          <a:spcPct val="20000"/>
        </a:spcBef>
        <a:spcAft>
          <a:spcPct val="0"/>
        </a:spcAft>
        <a:buClr>
          <a:srgbClr val="F9F9F9"/>
        </a:buClr>
        <a:buSzPct val="65000"/>
        <a:buFont charset="2" pitchFamily="18" typeface="Wingdings 2"/>
        <a:buChar char=""/>
        <a:defRPr b="0" baseline="0" dirty="0" i="0" lang="en-US" smtClean="0" sz="2800" u="none">
          <a:solidFill>
            <a:schemeClr val="tx1"/>
          </a:solidFill>
          <a:latin charset="0" pitchFamily="18" typeface="Book Antiqua"/>
        </a:defRPr>
      </a:lvl1pPr>
      <a:lvl2pPr indent="-282575" marL="868362">
        <a:lnSpc>
          <a:spcPct val="100000"/>
        </a:lnSpc>
        <a:spcBef>
          <a:spcPct val="20000"/>
        </a:spcBef>
        <a:spcAft>
          <a:spcPct val="0"/>
        </a:spcAft>
        <a:buClr>
          <a:schemeClr val="tx1"/>
        </a:buClr>
        <a:buSzPct val="80000"/>
        <a:buFont charset="2" pitchFamily="18" typeface="Wingdings 2"/>
        <a:buChar char=""/>
        <a:defRPr b="0" dirty="0" i="0" lang="en-US" smtClean="0" sz="2400" u="none">
          <a:solidFill>
            <a:schemeClr val="tx1"/>
          </a:solidFill>
          <a:latin charset="0" pitchFamily="18" typeface="Book Antiqua"/>
        </a:defRPr>
      </a:lvl2pPr>
      <a:lvl3pPr indent="-228600" marL="1133475">
        <a:lnSpc>
          <a:spcPct val="100000"/>
        </a:lnSpc>
        <a:spcBef>
          <a:spcPct val="20000"/>
        </a:spcBef>
        <a:spcAft>
          <a:spcPct val="0"/>
        </a:spcAft>
        <a:buClr>
          <a:schemeClr val="tx1"/>
        </a:buClr>
        <a:buSzPct val="95000"/>
        <a:buFont charset="2" pitchFamily="2" typeface="Wingdings"/>
        <a:buChar char=""/>
        <a:defRPr b="0" dirty="0" i="0" lang="en-US" smtClean="0" sz="2200" u="none">
          <a:solidFill>
            <a:schemeClr val="tx1"/>
          </a:solidFill>
          <a:latin charset="0" pitchFamily="18" typeface="Book Antiqua"/>
        </a:defRPr>
      </a:lvl3pPr>
      <a:lvl4pPr indent="-182562" marL="1352550">
        <a:lnSpc>
          <a:spcPct val="100000"/>
        </a:lnSpc>
        <a:spcBef>
          <a:spcPct val="20000"/>
        </a:spcBef>
        <a:spcAft>
          <a:spcPct val="0"/>
        </a:spcAft>
        <a:buClr>
          <a:schemeClr val="tx1"/>
        </a:buClr>
        <a:buSzPct val="100000"/>
        <a:buFont charset="2" pitchFamily="18" typeface="Wingdings 3"/>
        <a:buChar char=""/>
        <a:defRPr b="0" dirty="0" i="0" lang="en-US" smtClean="0" sz="2000" u="none">
          <a:solidFill>
            <a:schemeClr val="tx1"/>
          </a:solidFill>
          <a:latin charset="0" pitchFamily="18" typeface="Book Antiqua"/>
        </a:defRPr>
      </a:lvl4pPr>
      <a:lvl5pPr indent="-182562" marL="1544637">
        <a:lnSpc>
          <a:spcPct val="100000"/>
        </a:lnSpc>
        <a:spcBef>
          <a:spcPct val="20000"/>
        </a:spcBef>
        <a:spcAft>
          <a:spcPct val="0"/>
        </a:spcAft>
        <a:buClr>
          <a:schemeClr val="tx1"/>
        </a:buClr>
        <a:buSzPct val="100000"/>
        <a:buFont charset="2" pitchFamily="18" typeface="Wingdings 2"/>
        <a:buChar char=""/>
        <a:defRPr b="0" dirty="0" i="0" lang="en-US" smtClean="0" sz="2000" u="none">
          <a:solidFill>
            <a:schemeClr val="tx1"/>
          </a:solidFill>
          <a:latin charset="0" pitchFamily="18" typeface="Book Antiqua"/>
        </a:defRPr>
      </a:lvl5pPr>
    </p:bodyStyle>
    <p:otherStyle>
      <a:lvl1pPr algn="l" defTabSz="914400" fontAlgn="base" indent="0" marL="0" rtl="0">
        <a:lnSpc>
          <a:spcPct val="100000"/>
        </a:lnSpc>
        <a:spcBef>
          <a:spcPct val="0"/>
        </a:spcBef>
        <a:spcAft>
          <a:spcPct val="0"/>
        </a:spcAft>
        <a:buNone/>
        <a:defRPr b="0" baseline="0" dirty="0" i="0" lang="en-US" smtClean="0" sz="1800" u="none">
          <a:solidFill>
            <a:schemeClr val="tx1"/>
          </a:solidFill>
          <a:latin charset="0" pitchFamily="18" typeface="Book Antiqua"/>
        </a:defRPr>
      </a:lvl1pPr>
      <a:lvl2pPr indent="0" marL="457200">
        <a:lnSpc>
          <a:spcPct val="100000"/>
        </a:lnSpc>
        <a:spcBef>
          <a:spcPct val="0"/>
        </a:spcBef>
        <a:spcAft>
          <a:spcPct val="0"/>
        </a:spcAft>
        <a:buNone/>
        <a:defRPr b="0" dirty="0" i="0" lang="en-US" smtClean="0" sz="1800" u="none">
          <a:solidFill>
            <a:schemeClr val="tx1"/>
          </a:solidFill>
          <a:latin charset="0" pitchFamily="18" typeface="Book Antiqua"/>
        </a:defRPr>
      </a:lvl2pPr>
      <a:lvl3pPr indent="0" marL="914400">
        <a:lnSpc>
          <a:spcPct val="100000"/>
        </a:lnSpc>
        <a:spcBef>
          <a:spcPct val="0"/>
        </a:spcBef>
        <a:spcAft>
          <a:spcPct val="0"/>
        </a:spcAft>
        <a:buNone/>
        <a:defRPr b="0" dirty="0" i="0" lang="en-US" smtClean="0" sz="1800" u="none">
          <a:solidFill>
            <a:schemeClr val="tx1"/>
          </a:solidFill>
          <a:latin charset="0" pitchFamily="18" typeface="Book Antiqua"/>
        </a:defRPr>
      </a:lvl3pPr>
      <a:lvl4pPr indent="0" marL="1371600">
        <a:lnSpc>
          <a:spcPct val="100000"/>
        </a:lnSpc>
        <a:spcBef>
          <a:spcPct val="0"/>
        </a:spcBef>
        <a:spcAft>
          <a:spcPct val="0"/>
        </a:spcAft>
        <a:buNone/>
        <a:defRPr b="0" dirty="0" i="0" lang="en-US" smtClean="0" sz="1800" u="none">
          <a:solidFill>
            <a:schemeClr val="tx1"/>
          </a:solidFill>
          <a:latin charset="0" pitchFamily="18" typeface="Book Antiqua"/>
        </a:defRPr>
      </a:lvl4pPr>
      <a:lvl5pPr indent="0" marL="1828800">
        <a:lnSpc>
          <a:spcPct val="100000"/>
        </a:lnSpc>
        <a:spcBef>
          <a:spcPct val="0"/>
        </a:spcBef>
        <a:spcAft>
          <a:spcPct val="0"/>
        </a:spcAft>
        <a:buNone/>
        <a:defRPr b="0" dirty="0" i="0" lang="en-US" smtClean="0" sz="1800" u="none">
          <a:solidFill>
            <a:schemeClr val="tx1"/>
          </a:solidFill>
          <a:latin charset="0" pitchFamily="18" typeface="Book Antiqua"/>
        </a:defRPr>
      </a:lvl5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6" name="Text Box 6"/>
          <p:cNvSpPr>
            <a:spLocks/>
          </p:cNvSpPr>
          <p:nvPr>
            <p:ph type="title"/>
          </p:nvPr>
        </p:nvSpPr>
        <p:spPr>
          <a:xfrm>
            <a:off x="457200" y="274637"/>
            <a:ext cx="8229600" cy="1143000"/>
          </a:xfrm>
          <a:prstGeom prst="rect">
            <a:avLst/>
          </a:prstGeom>
          <a:ln>
            <a:noFill/>
          </a:ln>
        </p:spPr>
        <p:txBody>
          <a:bodyPr anchor="ctr" numCol="1"/>
          <a:lstStyle/>
          <a:p>
            <a:endParaRPr/>
          </a:p>
        </p:txBody>
      </p:sp>
      <p:sp>
        <p:nvSpPr>
          <p:cNvPr id="7" name="Text Box 7"/>
          <p:cNvSpPr>
            <a:spLocks/>
          </p:cNvSpPr>
          <p:nvPr>
            <p:ph idx="1" type="body"/>
          </p:nvPr>
        </p:nvSpPr>
        <p:spPr>
          <a:xfrm>
            <a:off x="457200" y="1600200"/>
            <a:ext cx="8229600" cy="4708525"/>
          </a:xfrm>
          <a:prstGeom prst="rect">
            <a:avLst/>
          </a:prstGeom>
          <a:ln>
            <a:noFill/>
          </a:ln>
        </p:spPr>
        <p:txBody>
          <a:bodyPr numCol="1"/>
          <a:lstStyle/>
          <a:p>
            <a:endParaRPr/>
          </a:p>
          <a:p>
            <a:endParaRPr/>
          </a:p>
          <a:p>
            <a:endParaRPr/>
          </a:p>
          <a:p>
            <a:endParaRPr/>
          </a:p>
          <a:p>
            <a:endParaRPr/>
          </a:p>
        </p:txBody>
      </p:sp>
      <p:sp>
        <p:nvSpPr>
          <p:cNvPr id="8" name="Text Box 8"/>
          <p:cNvSpPr>
            <a:spLocks/>
          </p:cNvSpPr>
          <p:nvPr>
            <p:ph idx="2" sz="half" type="dt"/>
          </p:nvPr>
        </p:nvSpPr>
        <p:spPr>
          <a:xfrm>
            <a:off x="457200" y="6416675"/>
            <a:ext cx="2133600" cy="365125"/>
          </a:xfrm>
          <a:prstGeom prst="rect">
            <a:avLst/>
          </a:prstGeom>
          <a:ln>
            <a:noFill/>
          </a:ln>
        </p:spPr>
        <p:txBody>
          <a:bodyPr anchor="b" numCol="1"/>
          <a:lstStyle/>
          <a:p>
            <a:endParaRPr/>
          </a:p>
        </p:txBody>
      </p:sp>
      <p:sp>
        <p:nvSpPr>
          <p:cNvPr id="9" name="Text Box 9"/>
          <p:cNvSpPr>
            <a:spLocks/>
          </p:cNvSpPr>
          <p:nvPr>
            <p:ph idx="3" sz="quarter" type="ftr"/>
          </p:nvPr>
        </p:nvSpPr>
        <p:spPr>
          <a:xfrm>
            <a:off x="3124200" y="6416675"/>
            <a:ext cx="2895600" cy="365125"/>
          </a:xfrm>
          <a:prstGeom prst="rect">
            <a:avLst/>
          </a:prstGeom>
          <a:ln>
            <a:noFill/>
          </a:ln>
        </p:spPr>
        <p:txBody>
          <a:bodyPr anchor="b" numCol="1"/>
          <a:lstStyle/>
          <a:p>
            <a:endParaRPr/>
          </a:p>
        </p:txBody>
      </p:sp>
      <p:sp>
        <p:nvSpPr>
          <p:cNvPr id="10" name="Text Box 10"/>
          <p:cNvSpPr>
            <a:spLocks/>
          </p:cNvSpPr>
          <p:nvPr>
            <p:ph idx="4" sz="quarter" type="sldNum"/>
          </p:nvPr>
        </p:nvSpPr>
        <p:spPr>
          <a:xfrm>
            <a:off x="7924800" y="6416675"/>
            <a:ext cx="762000" cy="365125"/>
          </a:xfrm>
          <a:prstGeom prst="rect">
            <a:avLst/>
          </a:prstGeom>
          <a:ln>
            <a:noFill/>
          </a:ln>
        </p:spPr>
        <p:txBody>
          <a:bodyPr anchor="b" lIns="0" numCol="1" rIns="0"/>
          <a:lstStyle/>
          <a:p>
            <a:pPr algn="r"/>
            <a:r>
              <a:rPr dirty="0" lang="en-US" smtClean="0" sz="1200">
                <a:solidFill>
                  <a:srgbClr val="BCBCBC"/>
                </a:solidFill>
              </a:rPr>
              <a:t>*</a:t>
            </a:r>
          </a:p>
        </p:txBody>
      </p:sp>
    </p:spTree>
  </p:cSld>
  <p:clrMap accent1="accent1" accent2="accent2" accent3="accent3" accent4="accent4" accent5="accent5" accent6="accent6" bg1="lt1" bg2="lt2" folHlink="folHlink" hlink="hlink" tx1="dk1" tx2="dk2"/>
  <p:sldLayoutIdLst>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ransition>
    <p:pull dir="r"/>
  </p:transition>
  <p:txStyles>
    <p:titleStyle>
      <a:lvl1pPr algn="ctr" defTabSz="914400" fontAlgn="base" indent="0" marL="0" rtl="0">
        <a:lnSpc>
          <a:spcPct val="100000"/>
        </a:lnSpc>
        <a:spcBef>
          <a:spcPct val="0"/>
        </a:spcBef>
        <a:spcAft>
          <a:spcPct val="0"/>
        </a:spcAft>
        <a:buNone/>
        <a:defRPr b="1" baseline="0" dirty="0" i="0" lang="en-US" smtClean="0" sz="4100" u="none">
          <a:solidFill>
            <a:schemeClr val="tx1"/>
          </a:solidFill>
          <a:latin charset="0" pitchFamily="34" typeface="Lucida Sans"/>
        </a:defRPr>
      </a:lvl1pPr>
    </p:titleStyle>
    <p:bodyStyle>
      <a:lvl1pPr algn="l" defTabSz="914400" fontAlgn="base" indent="-411162" marL="547687" rtl="0">
        <a:lnSpc>
          <a:spcPct val="100000"/>
        </a:lnSpc>
        <a:spcBef>
          <a:spcPct val="20000"/>
        </a:spcBef>
        <a:spcAft>
          <a:spcPct val="0"/>
        </a:spcAft>
        <a:buClr>
          <a:srgbClr val="F9F9F9"/>
        </a:buClr>
        <a:buSzPct val="65000"/>
        <a:buFont charset="2" pitchFamily="18" typeface="Wingdings 2"/>
        <a:buChar char=""/>
        <a:defRPr b="0" baseline="0" dirty="0" i="0" lang="en-US" smtClean="0" sz="2800" u="none">
          <a:solidFill>
            <a:schemeClr val="tx1"/>
          </a:solidFill>
          <a:latin charset="0" pitchFamily="18" typeface="Book Antiqua"/>
        </a:defRPr>
      </a:lvl1pPr>
      <a:lvl2pPr indent="-282575" marL="868362">
        <a:lnSpc>
          <a:spcPct val="100000"/>
        </a:lnSpc>
        <a:spcBef>
          <a:spcPct val="20000"/>
        </a:spcBef>
        <a:spcAft>
          <a:spcPct val="0"/>
        </a:spcAft>
        <a:buClr>
          <a:schemeClr val="tx1"/>
        </a:buClr>
        <a:buSzPct val="80000"/>
        <a:buFont charset="2" pitchFamily="18" typeface="Wingdings 2"/>
        <a:buChar char=""/>
        <a:defRPr b="0" dirty="0" i="0" lang="en-US" smtClean="0" sz="2400" u="none">
          <a:solidFill>
            <a:schemeClr val="tx1"/>
          </a:solidFill>
          <a:latin charset="0" pitchFamily="18" typeface="Book Antiqua"/>
        </a:defRPr>
      </a:lvl2pPr>
      <a:lvl3pPr indent="-228600" marL="1133475">
        <a:lnSpc>
          <a:spcPct val="100000"/>
        </a:lnSpc>
        <a:spcBef>
          <a:spcPct val="20000"/>
        </a:spcBef>
        <a:spcAft>
          <a:spcPct val="0"/>
        </a:spcAft>
        <a:buClr>
          <a:schemeClr val="tx1"/>
        </a:buClr>
        <a:buSzPct val="95000"/>
        <a:buFont charset="2" pitchFamily="2" typeface="Wingdings"/>
        <a:buChar char=""/>
        <a:defRPr b="0" dirty="0" i="0" lang="en-US" smtClean="0" sz="2200" u="none">
          <a:solidFill>
            <a:schemeClr val="tx1"/>
          </a:solidFill>
          <a:latin charset="0" pitchFamily="18" typeface="Book Antiqua"/>
        </a:defRPr>
      </a:lvl3pPr>
      <a:lvl4pPr indent="-182562" marL="1352550">
        <a:lnSpc>
          <a:spcPct val="100000"/>
        </a:lnSpc>
        <a:spcBef>
          <a:spcPct val="20000"/>
        </a:spcBef>
        <a:spcAft>
          <a:spcPct val="0"/>
        </a:spcAft>
        <a:buClr>
          <a:schemeClr val="tx1"/>
        </a:buClr>
        <a:buSzPct val="100000"/>
        <a:buFont charset="2" pitchFamily="18" typeface="Wingdings 3"/>
        <a:buChar char=""/>
        <a:defRPr b="0" dirty="0" i="0" lang="en-US" smtClean="0" sz="2000" u="none">
          <a:solidFill>
            <a:schemeClr val="tx1"/>
          </a:solidFill>
          <a:latin charset="0" pitchFamily="18" typeface="Book Antiqua"/>
        </a:defRPr>
      </a:lvl4pPr>
      <a:lvl5pPr indent="-182562" marL="1544637">
        <a:lnSpc>
          <a:spcPct val="100000"/>
        </a:lnSpc>
        <a:spcBef>
          <a:spcPct val="20000"/>
        </a:spcBef>
        <a:spcAft>
          <a:spcPct val="0"/>
        </a:spcAft>
        <a:buClr>
          <a:schemeClr val="tx1"/>
        </a:buClr>
        <a:buSzPct val="100000"/>
        <a:buFont charset="2" pitchFamily="18" typeface="Wingdings 2"/>
        <a:buChar char=""/>
        <a:defRPr b="0" dirty="0" i="0" lang="en-US" smtClean="0" sz="2000" u="none">
          <a:solidFill>
            <a:schemeClr val="tx1"/>
          </a:solidFill>
          <a:latin charset="0" pitchFamily="18" typeface="Book Antiqua"/>
        </a:defRPr>
      </a:lvl5pPr>
    </p:bodyStyle>
    <p:otherStyle>
      <a:lvl1pPr algn="l" defTabSz="914400" fontAlgn="base" indent="0" marL="0" rtl="0">
        <a:lnSpc>
          <a:spcPct val="100000"/>
        </a:lnSpc>
        <a:spcBef>
          <a:spcPct val="0"/>
        </a:spcBef>
        <a:spcAft>
          <a:spcPct val="0"/>
        </a:spcAft>
        <a:buNone/>
        <a:defRPr b="0" baseline="0" dirty="0" i="0" lang="en-US" smtClean="0" sz="1800" u="none">
          <a:solidFill>
            <a:schemeClr val="tx1"/>
          </a:solidFill>
          <a:latin charset="0" pitchFamily="18" typeface="Book Antiqua"/>
        </a:defRPr>
      </a:lvl1pPr>
      <a:lvl2pPr indent="0" marL="457200">
        <a:lnSpc>
          <a:spcPct val="100000"/>
        </a:lnSpc>
        <a:spcBef>
          <a:spcPct val="0"/>
        </a:spcBef>
        <a:spcAft>
          <a:spcPct val="0"/>
        </a:spcAft>
        <a:buNone/>
        <a:defRPr b="0" dirty="0" i="0" lang="en-US" smtClean="0" sz="1800" u="none">
          <a:solidFill>
            <a:schemeClr val="tx1"/>
          </a:solidFill>
          <a:latin charset="0" pitchFamily="18" typeface="Book Antiqua"/>
        </a:defRPr>
      </a:lvl2pPr>
      <a:lvl3pPr indent="0" marL="914400">
        <a:lnSpc>
          <a:spcPct val="100000"/>
        </a:lnSpc>
        <a:spcBef>
          <a:spcPct val="0"/>
        </a:spcBef>
        <a:spcAft>
          <a:spcPct val="0"/>
        </a:spcAft>
        <a:buNone/>
        <a:defRPr b="0" dirty="0" i="0" lang="en-US" smtClean="0" sz="1800" u="none">
          <a:solidFill>
            <a:schemeClr val="tx1"/>
          </a:solidFill>
          <a:latin charset="0" pitchFamily="18" typeface="Book Antiqua"/>
        </a:defRPr>
      </a:lvl3pPr>
      <a:lvl4pPr indent="0" marL="1371600">
        <a:lnSpc>
          <a:spcPct val="100000"/>
        </a:lnSpc>
        <a:spcBef>
          <a:spcPct val="0"/>
        </a:spcBef>
        <a:spcAft>
          <a:spcPct val="0"/>
        </a:spcAft>
        <a:buNone/>
        <a:defRPr b="0" dirty="0" i="0" lang="en-US" smtClean="0" sz="1800" u="none">
          <a:solidFill>
            <a:schemeClr val="tx1"/>
          </a:solidFill>
          <a:latin charset="0" pitchFamily="18" typeface="Book Antiqua"/>
        </a:defRPr>
      </a:lvl4pPr>
      <a:lvl5pPr indent="0" marL="1828800">
        <a:lnSpc>
          <a:spcPct val="100000"/>
        </a:lnSpc>
        <a:spcBef>
          <a:spcPct val="0"/>
        </a:spcBef>
        <a:spcAft>
          <a:spcPct val="0"/>
        </a:spcAft>
        <a:buNone/>
        <a:defRPr b="0" dirty="0" i="0" lang="en-US" smtClean="0" sz="1800" u="none">
          <a:solidFill>
            <a:schemeClr val="tx1"/>
          </a:solidFill>
          <a:latin charset="0" pitchFamily="18" typeface="Book Antiqua"/>
        </a:defRPr>
      </a:lvl5pPr>
    </p:otherStyle>
  </p:txStyles>
</p:sldMaster>
</file>

<file path=ppt/slides/_rels/slide1.xml.rels><?xml version="1.0" encoding="UTF-8" standalone="yes"?><Relationships xmlns="http://schemas.openxmlformats.org/package/2006/relationships"><Relationship Id="rId2" Target="../media/image2.jpeg" Type="http://schemas.openxmlformats.org/officeDocument/2006/relationships/image"/><Relationship Id="rId1" Target="../slideLayouts/slideLayout7.xml" Type="http://schemas.openxmlformats.org/officeDocument/2006/relationships/slideLayout"/></Relationships>
</file>

<file path=ppt/slides/_rels/slide10.xml.rels><?xml version="1.0" encoding="UTF-8" standalone="yes"?><Relationships xmlns="http://schemas.openxmlformats.org/package/2006/relationships"><Relationship Id="rId2" Target="../media/image10.jpeg" Type="http://schemas.openxmlformats.org/officeDocument/2006/relationships/image"/><Relationship Id="rId1" Target="../slideLayouts/slideLayout7.xml" Type="http://schemas.openxmlformats.org/officeDocument/2006/relationships/slideLayout"/></Relationships>
</file>

<file path=ppt/slides/_rels/slide11.xml.rels><?xml version="1.0" encoding="UTF-8" standalone="yes"?><Relationships xmlns="http://schemas.openxmlformats.org/package/2006/relationships"><Relationship Id="rId3" Target="../media/image12.jpeg" Type="http://schemas.openxmlformats.org/officeDocument/2006/relationships/image"/><Relationship Id="rId2" Target="../media/image11.jpeg" Type="http://schemas.openxmlformats.org/officeDocument/2006/relationships/image"/><Relationship Id="rId1" Target="../slideLayouts/slideLayout7.xml" Type="http://schemas.openxmlformats.org/officeDocument/2006/relationships/slideLayout"/></Relationships>
</file>

<file path=ppt/slides/_rels/slide12.xml.rels><?xml version="1.0" encoding="UTF-8" standalone="yes"?><Relationships xmlns="http://schemas.openxmlformats.org/package/2006/relationships"><Relationship Id="rId3" Target="../media/image14.jpeg" Type="http://schemas.openxmlformats.org/officeDocument/2006/relationships/image"/><Relationship Id="rId2" Target="../media/image13.jpeg" Type="http://schemas.openxmlformats.org/officeDocument/2006/relationships/image"/><Relationship Id="rId1" Target="../slideLayouts/slideLayout7.xml" Type="http://schemas.openxmlformats.org/officeDocument/2006/relationships/slideLayout"/></Relationships>
</file>

<file path=ppt/slides/_rels/slide13.xml.rels><?xml version="1.0" encoding="UTF-8" standalone="yes"?><Relationships xmlns="http://schemas.openxmlformats.org/package/2006/relationships"><Relationship Id="rId4" Target="../media/image17.jpeg" Type="http://schemas.openxmlformats.org/officeDocument/2006/relationships/image"/><Relationship Id="rId3" Target="../media/image16.jpeg" Type="http://schemas.openxmlformats.org/officeDocument/2006/relationships/image"/><Relationship Id="rId2" Target="../media/image15.jpeg" Type="http://schemas.openxmlformats.org/officeDocument/2006/relationships/image"/><Relationship Id="rId1" Target="../slideLayouts/slideLayout7.xml" Type="http://schemas.openxmlformats.org/officeDocument/2006/relationships/slideLayout"/></Relationships>
</file>

<file path=ppt/slides/_rels/slide14.xml.rels><?xml version="1.0" encoding="UTF-8" standalone="yes"?><Relationships xmlns="http://schemas.openxmlformats.org/package/2006/relationships"><Relationship Id="rId4" Target="../media/image20.jpeg" Type="http://schemas.openxmlformats.org/officeDocument/2006/relationships/image"/><Relationship Id="rId3" Target="../media/image19.jpeg" Type="http://schemas.openxmlformats.org/officeDocument/2006/relationships/image"/><Relationship Id="rId2" Target="../media/image18.jpeg" Type="http://schemas.openxmlformats.org/officeDocument/2006/relationships/image"/><Relationship Id="rId1" Target="../slideLayouts/slideLayout7.xml" Type="http://schemas.openxmlformats.org/officeDocument/2006/relationships/slideLayout"/></Relationships>
</file>

<file path=ppt/slides/_rels/slide15.xml.rels><?xml version="1.0" encoding="UTF-8" standalone="yes"?><Relationships xmlns="http://schemas.openxmlformats.org/package/2006/relationships"><Relationship Id="rId2" Target="../media/image21.jpeg" Type="http://schemas.openxmlformats.org/officeDocument/2006/relationships/image"/><Relationship Id="rId1" Target="../slideLayouts/slideLayout7.xml" Type="http://schemas.openxmlformats.org/officeDocument/2006/relationships/slideLayout"/></Relationships>
</file>

<file path=ppt/slides/_rels/slide16.xml.rels><?xml version="1.0" encoding="UTF-8" standalone="yes"?><Relationships xmlns="http://schemas.openxmlformats.org/package/2006/relationships"><Relationship Id="rId3" Target="../media/image23.jpeg" Type="http://schemas.openxmlformats.org/officeDocument/2006/relationships/image"/><Relationship Id="rId2" Target="../media/image22.jpeg" Type="http://schemas.openxmlformats.org/officeDocument/2006/relationships/image"/><Relationship Id="rId1" Target="../slideLayouts/slideLayout7.xml" Type="http://schemas.openxmlformats.org/officeDocument/2006/relationships/slideLayout"/></Relationships>
</file>

<file path=ppt/slides/_rels/slide17.xml.rels><?xml version="1.0" encoding="UTF-8" standalone="yes"?><Relationships xmlns="http://schemas.openxmlformats.org/package/2006/relationships"><Relationship Id="rId2" Target="../media/image24.jpeg" Type="http://schemas.openxmlformats.org/officeDocument/2006/relationships/image"/><Relationship Id="rId1" Target="../slideLayouts/slideLayout7.xml" Type="http://schemas.openxmlformats.org/officeDocument/2006/relationships/slideLayout"/></Relationships>
</file>

<file path=ppt/slides/_rels/slide18.xml.rels><?xml version="1.0" encoding="UTF-8" standalone="yes"?><Relationships xmlns="http://schemas.openxmlformats.org/package/2006/relationships"><Relationship Id="rId4" Target="../media/image27.jpeg" Type="http://schemas.openxmlformats.org/officeDocument/2006/relationships/image"/><Relationship Id="rId3" Target="../media/image26.jpeg" Type="http://schemas.openxmlformats.org/officeDocument/2006/relationships/image"/><Relationship Id="rId2" Target="../media/image25.jpeg" Type="http://schemas.openxmlformats.org/officeDocument/2006/relationships/image"/><Relationship Id="rId1" Target="../slideLayouts/slideLayout7.xml" Type="http://schemas.openxmlformats.org/officeDocument/2006/relationships/slideLayout"/></Relationships>
</file>

<file path=ppt/slides/_rels/slide19.xml.rels><?xml version="1.0" encoding="UTF-8" standalone="yes"?><Relationships xmlns="http://schemas.openxmlformats.org/package/2006/relationships"><Relationship Id="rId4" Target="../media/image30.jpeg" Type="http://schemas.openxmlformats.org/officeDocument/2006/relationships/image"/><Relationship Id="rId3" Target="../media/image29.jpeg" Type="http://schemas.openxmlformats.org/officeDocument/2006/relationships/image"/><Relationship Id="rId2" Target="../media/image28.jpeg" Type="http://schemas.openxmlformats.org/officeDocument/2006/relationships/image"/><Relationship Id="rId1" Target="../slideLayouts/slideLayout7.xml" Type="http://schemas.openxmlformats.org/officeDocument/2006/relationships/slideLayout"/></Relationships>
</file>

<file path=ppt/slides/_rels/slide2.xml.rels><?xml version="1.0" encoding="UTF-8" standalone="yes"?><Relationships xmlns="http://schemas.openxmlformats.org/package/2006/relationships"><Relationship Id="rId3" Target="../media/image3.jpeg" Type="http://schemas.openxmlformats.org/officeDocument/2006/relationships/image"/><Relationship Id="rId2" Target="../media/image3.jpeg" Type="http://schemas.openxmlformats.org/officeDocument/2006/relationships/image"/><Relationship Id="rId1" Target="../slideLayouts/slideLayout7.xml" Type="http://schemas.openxmlformats.org/officeDocument/2006/relationships/slideLayout"/></Relationships>
</file>

<file path=ppt/slides/_rels/slide20.xml.rels><?xml version="1.0" encoding="UTF-8" standalone="yes"?><Relationships xmlns="http://schemas.openxmlformats.org/package/2006/relationships"><Relationship Id="rId3" Target="../media/image32.jpeg" Type="http://schemas.openxmlformats.org/officeDocument/2006/relationships/image"/><Relationship Id="rId2" Target="../media/image31.jpeg" Type="http://schemas.openxmlformats.org/officeDocument/2006/relationships/image"/><Relationship Id="rId1" Target="../slideLayouts/slideLayout7.xml" Type="http://schemas.openxmlformats.org/officeDocument/2006/relationships/slideLayout"/></Relationships>
</file>

<file path=ppt/slides/_rels/slide21.xml.rels><?xml version="1.0" encoding="UTF-8" standalone="yes"?><Relationships xmlns="http://schemas.openxmlformats.org/package/2006/relationships"><Relationship Id="rId4" Target="../media/image35.jpeg" Type="http://schemas.openxmlformats.org/officeDocument/2006/relationships/image"/><Relationship Id="rId3" Target="../media/image34.jpeg" Type="http://schemas.openxmlformats.org/officeDocument/2006/relationships/image"/><Relationship Id="rId2" Target="../media/image33.jpeg" Type="http://schemas.openxmlformats.org/officeDocument/2006/relationships/image"/><Relationship Id="rId1" Target="../slideLayouts/slideLayout7.xml" Type="http://schemas.openxmlformats.org/officeDocument/2006/relationships/slideLayout"/></Relationships>
</file>

<file path=ppt/slides/_rels/slide22.xml.rels><?xml version="1.0" encoding="UTF-8" standalone="yes"?><Relationships xmlns="http://schemas.openxmlformats.org/package/2006/relationships"><Relationship Id="rId2" Target="../media/image36.jpeg" Type="http://schemas.openxmlformats.org/officeDocument/2006/relationships/image"/><Relationship Id="rId1" Target="../slideLayouts/slideLayout7.xml" Type="http://schemas.openxmlformats.org/officeDocument/2006/relationships/slideLayout"/></Relationships>
</file>

<file path=ppt/slides/_rels/slide23.xml.rels><?xml version="1.0" encoding="UTF-8" standalone="yes"?><Relationships xmlns="http://schemas.openxmlformats.org/package/2006/relationships"><Relationship Id="rId3" Target="../media/image38.jpeg" Type="http://schemas.openxmlformats.org/officeDocument/2006/relationships/image"/><Relationship Id="rId2" Target="../media/image37.png" Type="http://schemas.openxmlformats.org/officeDocument/2006/relationships/image"/><Relationship Id="rId1" Target="../slideLayouts/slideLayout7.xml" Type="http://schemas.openxmlformats.org/officeDocument/2006/relationships/slideLayout"/></Relationships>
</file>

<file path=ppt/slides/_rels/slide24.xml.rels><?xml version="1.0" encoding="UTF-8" standalone="yes"?><Relationships xmlns="http://schemas.openxmlformats.org/package/2006/relationships"><Relationship Id="rId6" Target="../media/image43.jpeg" Type="http://schemas.openxmlformats.org/officeDocument/2006/relationships/image"/><Relationship Id="rId5" Target="../media/image42.jpeg" Type="http://schemas.openxmlformats.org/officeDocument/2006/relationships/image"/><Relationship Id="rId4" Target="../media/image41.jpeg" Type="http://schemas.openxmlformats.org/officeDocument/2006/relationships/image"/><Relationship Id="rId3" Target="../media/image40.jpeg" Type="http://schemas.openxmlformats.org/officeDocument/2006/relationships/image"/><Relationship Id="rId2" Target="../media/image39.jpeg" Type="http://schemas.openxmlformats.org/officeDocument/2006/relationships/image"/><Relationship Id="rId1" Target="../slideLayouts/slideLayout7.xml" Type="http://schemas.openxmlformats.org/officeDocument/2006/relationships/slideLayout"/></Relationships>
</file>

<file path=ppt/slides/_rels/slide25.xml.rels><?xml version="1.0" encoding="UTF-8" standalone="yes"?><Relationships xmlns="http://schemas.openxmlformats.org/package/2006/relationships"><Relationship Id="rId5" Target="../media/image47.png" Type="http://schemas.openxmlformats.org/officeDocument/2006/relationships/image"/><Relationship Id="rId4" Target="../media/image46.jpeg" Type="http://schemas.openxmlformats.org/officeDocument/2006/relationships/image"/><Relationship Id="rId3" Target="../media/image45.jpeg" Type="http://schemas.openxmlformats.org/officeDocument/2006/relationships/image"/><Relationship Id="rId2" Target="../media/image44.jpeg" Type="http://schemas.openxmlformats.org/officeDocument/2006/relationships/image"/><Relationship Id="rId1" Target="../slideLayouts/slideLayout7.xml" Type="http://schemas.openxmlformats.org/officeDocument/2006/relationships/slideLayout"/></Relationships>
</file>

<file path=ppt/slides/_rels/slide26.xml.rels><?xml version="1.0" encoding="UTF-8" standalone="yes"?><Relationships xmlns="http://schemas.openxmlformats.org/package/2006/relationships"><Relationship Id="rId5" Target="../media/image51.jpeg" Type="http://schemas.openxmlformats.org/officeDocument/2006/relationships/image"/><Relationship Id="rId4" Target="../media/image50.jpeg" Type="http://schemas.openxmlformats.org/officeDocument/2006/relationships/image"/><Relationship Id="rId3" Target="../media/image49.jpeg" Type="http://schemas.openxmlformats.org/officeDocument/2006/relationships/image"/><Relationship Id="rId2" Target="../media/image48.jpeg" Type="http://schemas.openxmlformats.org/officeDocument/2006/relationships/image"/><Relationship Id="rId1" Target="../slideLayouts/slideLayout7.xml" Type="http://schemas.openxmlformats.org/officeDocument/2006/relationships/slideLayout"/></Relationships>
</file>

<file path=ppt/slides/_rels/slide27.xml.rels><?xml version="1.0" encoding="UTF-8" standalone="yes"?><Relationships xmlns="http://schemas.openxmlformats.org/package/2006/relationships"><Relationship Id="rId3" Target="../media/image53.jpeg" Type="http://schemas.openxmlformats.org/officeDocument/2006/relationships/image"/><Relationship Id="rId2" Target="../media/image52.jpeg" Type="http://schemas.openxmlformats.org/officeDocument/2006/relationships/image"/><Relationship Id="rId1" Target="../slideLayouts/slideLayout7.xml" Type="http://schemas.openxmlformats.org/officeDocument/2006/relationships/slideLayout"/></Relationships>
</file>

<file path=ppt/slides/_rels/slide28.xml.rels><?xml version="1.0" encoding="UTF-8" standalone="yes"?><Relationships xmlns="http://schemas.openxmlformats.org/package/2006/relationships"><Relationship Id="rId4" Target="../media/image56.jpeg" Type="http://schemas.openxmlformats.org/officeDocument/2006/relationships/image"/><Relationship Id="rId3" Target="../media/image55.jpeg" Type="http://schemas.openxmlformats.org/officeDocument/2006/relationships/image"/><Relationship Id="rId2" Target="../media/image54.jpeg" Type="http://schemas.openxmlformats.org/officeDocument/2006/relationships/image"/><Relationship Id="rId1" Target="../slideLayouts/slideLayout7.xml" Type="http://schemas.openxmlformats.org/officeDocument/2006/relationships/slideLayout"/></Relationships>
</file>

<file path=ppt/slides/_rels/slide29.xml.rels><?xml version="1.0" encoding="UTF-8" standalone="yes"?><Relationships xmlns="http://schemas.openxmlformats.org/package/2006/relationships"><Relationship Id="rId5" Target="../media/image60.jpeg" Type="http://schemas.openxmlformats.org/officeDocument/2006/relationships/image"/><Relationship Id="rId4" Target="../media/image59.jpeg" Type="http://schemas.openxmlformats.org/officeDocument/2006/relationships/image"/><Relationship Id="rId3" Target="../media/image58.jpeg" Type="http://schemas.openxmlformats.org/officeDocument/2006/relationships/image"/><Relationship Id="rId2" Target="../media/image57.jpeg" Type="http://schemas.openxmlformats.org/officeDocument/2006/relationships/image"/><Relationship Id="rId1" Target="../slideLayouts/slideLayout7.xml" Type="http://schemas.openxmlformats.org/officeDocument/2006/relationships/slideLayout"/></Relationships>
</file>

<file path=ppt/slides/_rels/slide3.xml.rels><?xml version="1.0" encoding="UTF-8" standalone="yes"?><Relationships xmlns="http://schemas.openxmlformats.org/package/2006/relationships"><Relationship Id="rId2" Target="../media/image4.jpeg" Type="http://schemas.openxmlformats.org/officeDocument/2006/relationships/image"/><Relationship Id="rId1" Target="../slideLayouts/slideLayout7.xml" Type="http://schemas.openxmlformats.org/officeDocument/2006/relationships/slideLayout"/></Relationships>
</file>

<file path=ppt/slides/_rels/slide30.xml.rels><?xml version="1.0" encoding="UTF-8" standalone="yes"?><Relationships xmlns="http://schemas.openxmlformats.org/package/2006/relationships"><Relationship Id="rId5" Target="../media/image64.jpeg" Type="http://schemas.openxmlformats.org/officeDocument/2006/relationships/image"/><Relationship Id="rId4" Target="../media/image63.png" Type="http://schemas.openxmlformats.org/officeDocument/2006/relationships/image"/><Relationship Id="rId3" Target="../media/image62.jpeg" Type="http://schemas.openxmlformats.org/officeDocument/2006/relationships/image"/><Relationship Id="rId2" Target="../media/image61.jpeg" Type="http://schemas.openxmlformats.org/officeDocument/2006/relationships/image"/><Relationship Id="rId1" Target="../slideLayouts/slideLayout7.xml" Type="http://schemas.openxmlformats.org/officeDocument/2006/relationships/slideLayout"/></Relationships>
</file>

<file path=ppt/slides/_rels/slide31.xml.rels><?xml version="1.0" encoding="UTF-8" standalone="yes"?><Relationships xmlns="http://schemas.openxmlformats.org/package/2006/relationships"><Relationship Id="rId2" Target="../media/image65.jpeg" Type="http://schemas.openxmlformats.org/officeDocument/2006/relationships/image"/><Relationship Id="rId1" Target="../slideLayouts/slideLayout7.xml" Type="http://schemas.openxmlformats.org/officeDocument/2006/relationships/slideLayout"/></Relationships>
</file>

<file path=ppt/slides/_rels/slide32.xml.rels><?xml version="1.0" encoding="UTF-8" standalone="yes"?><Relationships xmlns="http://schemas.openxmlformats.org/package/2006/relationships"><Relationship Id="rId2" Target="../media/image66.jpeg" Type="http://schemas.openxmlformats.org/officeDocument/2006/relationships/image"/><Relationship Id="rId1" Target="../slideLayouts/slideLayout7.xml" Type="http://schemas.openxmlformats.org/officeDocument/2006/relationships/slideLayout"/></Relationships>
</file>

<file path=ppt/slides/_rels/slide33.xml.rels><?xml version="1.0" encoding="UTF-8" standalone="yes"?><Relationships xmlns="http://schemas.openxmlformats.org/package/2006/relationships"><Relationship Id="rId3" Target="../media/image68.jpeg" Type="http://schemas.openxmlformats.org/officeDocument/2006/relationships/image"/><Relationship Id="rId2" Target="../media/image67.jpeg" Type="http://schemas.openxmlformats.org/officeDocument/2006/relationships/image"/><Relationship Id="rId1" Target="../slideLayouts/slideLayout7.xml" Type="http://schemas.openxmlformats.org/officeDocument/2006/relationships/slideLayout"/></Relationships>
</file>

<file path=ppt/slides/_rels/slide34.xml.rels><?xml version="1.0" encoding="UTF-8" standalone="yes"?><Relationships xmlns="http://schemas.openxmlformats.org/package/2006/relationships"><Relationship Id="rId2" Target="../media/image69.jpeg" Type="http://schemas.openxmlformats.org/officeDocument/2006/relationships/image"/><Relationship Id="rId1" Target="../slideLayouts/slideLayout7.xml" Type="http://schemas.openxmlformats.org/officeDocument/2006/relationships/slideLayout"/></Relationships>
</file>

<file path=ppt/slides/_rels/slide35.xml.rels><?xml version="1.0" encoding="UTF-8" standalone="yes"?><Relationships xmlns="http://schemas.openxmlformats.org/package/2006/relationships"><Relationship Id="rId4" Target="../media/image72.jpeg" Type="http://schemas.openxmlformats.org/officeDocument/2006/relationships/image"/><Relationship Id="rId3" Target="../media/image71.jpeg" Type="http://schemas.openxmlformats.org/officeDocument/2006/relationships/image"/><Relationship Id="rId2" Target="../media/image70.jpeg" Type="http://schemas.openxmlformats.org/officeDocument/2006/relationships/image"/><Relationship Id="rId1" Target="../slideLayouts/slideLayout7.xml" Type="http://schemas.openxmlformats.org/officeDocument/2006/relationships/slideLayout"/></Relationships>
</file>

<file path=ppt/slides/_rels/slide36.xml.rels><?xml version="1.0" encoding="UTF-8" standalone="yes"?><Relationships xmlns="http://schemas.openxmlformats.org/package/2006/relationships"><Relationship Id="rId4" Target="../media/image75.jpeg" Type="http://schemas.openxmlformats.org/officeDocument/2006/relationships/image"/><Relationship Id="rId3" Target="../media/image74.jpeg" Type="http://schemas.openxmlformats.org/officeDocument/2006/relationships/image"/><Relationship Id="rId2" Target="../media/image73.jpeg" Type="http://schemas.openxmlformats.org/officeDocument/2006/relationships/image"/><Relationship Id="rId1" Target="../slideLayouts/slideLayout7.xml" Type="http://schemas.openxmlformats.org/officeDocument/2006/relationships/slideLayout"/></Relationships>
</file>

<file path=ppt/slides/_rels/slide37.xml.rels><?xml version="1.0" encoding="UTF-8" standalone="yes"?><Relationships xmlns="http://schemas.openxmlformats.org/package/2006/relationships"><Relationship Id="rId5" Target="../media/image79.jpeg" Type="http://schemas.openxmlformats.org/officeDocument/2006/relationships/image"/><Relationship Id="rId4" Target="../media/image78.jpeg" Type="http://schemas.openxmlformats.org/officeDocument/2006/relationships/image"/><Relationship Id="rId3" Target="../media/image77.jpeg" Type="http://schemas.openxmlformats.org/officeDocument/2006/relationships/image"/><Relationship Id="rId2" Target="../media/image76.jpeg" Type="http://schemas.openxmlformats.org/officeDocument/2006/relationships/image"/><Relationship Id="rId1" Target="../slideLayouts/slideLayout7.xml" Type="http://schemas.openxmlformats.org/officeDocument/2006/relationships/slideLayout"/></Relationships>
</file>

<file path=ppt/slides/_rels/slide38.xml.rels><?xml version="1.0" encoding="UTF-8" standalone="yes"?><Relationships xmlns="http://schemas.openxmlformats.org/package/2006/relationships"><Relationship Id="rId4" Target="../media/image82.jpeg" Type="http://schemas.openxmlformats.org/officeDocument/2006/relationships/image"/><Relationship Id="rId3" Target="../media/image81.jpeg" Type="http://schemas.openxmlformats.org/officeDocument/2006/relationships/image"/><Relationship Id="rId2" Target="../media/image80.jpeg" Type="http://schemas.openxmlformats.org/officeDocument/2006/relationships/image"/><Relationship Id="rId1" Target="../slideLayouts/slideLayout7.xml" Type="http://schemas.openxmlformats.org/officeDocument/2006/relationships/slideLayout"/></Relationships>
</file>

<file path=ppt/slides/_rels/slide39.xml.rels><?xml version="1.0" encoding="UTF-8" standalone="yes"?><Relationships xmlns="http://schemas.openxmlformats.org/package/2006/relationships"><Relationship Id="rId2" Target="../media/image83.jpeg" Type="http://schemas.openxmlformats.org/officeDocument/2006/relationships/image"/><Relationship Id="rId1" Target="../slideLayouts/slideLayout7.xml" Type="http://schemas.openxmlformats.org/officeDocument/2006/relationships/slideLayout"/></Relationships>
</file>

<file path=ppt/slides/_rels/slide4.xml.rels><?xml version="1.0" encoding="UTF-8" standalone="yes"?><Relationships xmlns="http://schemas.openxmlformats.org/package/2006/relationships"><Relationship Id="rId2" Target="../media/image5.png" Type="http://schemas.openxmlformats.org/officeDocument/2006/relationships/image"/><Relationship Id="rId1" Target="../slideLayouts/slideLayout7.xml" Type="http://schemas.openxmlformats.org/officeDocument/2006/relationships/slideLayout"/></Relationships>
</file>

<file path=ppt/slides/_rels/slide40.xml.rels><?xml version="1.0" encoding="UTF-8" standalone="yes"?><Relationships xmlns="http://schemas.openxmlformats.org/package/2006/relationships"><Relationship Id="rId4" Target="../media/image86.png" Type="http://schemas.openxmlformats.org/officeDocument/2006/relationships/image"/><Relationship Id="rId3" Target="../media/image85.jpeg" Type="http://schemas.openxmlformats.org/officeDocument/2006/relationships/image"/><Relationship Id="rId2" Target="../media/image84.jpeg" Type="http://schemas.openxmlformats.org/officeDocument/2006/relationships/image"/><Relationship Id="rId1" Target="../slideLayouts/slideLayout7.xml" Type="http://schemas.openxmlformats.org/officeDocument/2006/relationships/slideLayout"/></Relationships>
</file>

<file path=ppt/slides/_rels/slide41.xml.rels><?xml version="1.0" encoding="UTF-8" standalone="yes"?><Relationships xmlns="http://schemas.openxmlformats.org/package/2006/relationships"><Relationship Id="rId2" Target="../media/image87.jpeg" Type="http://schemas.openxmlformats.org/officeDocument/2006/relationships/image"/><Relationship Id="rId1" Target="../slideLayouts/slideLayout7.xml" Type="http://schemas.openxmlformats.org/officeDocument/2006/relationships/slideLayout"/></Relationships>
</file>

<file path=ppt/slides/_rels/slide42.xml.rels><?xml version="1.0" encoding="UTF-8" standalone="yes"?><Relationships xmlns="http://schemas.openxmlformats.org/package/2006/relationships"><Relationship Id="rId4" Target="../media/image90.jpeg" Type="http://schemas.openxmlformats.org/officeDocument/2006/relationships/image"/><Relationship Id="rId3" Target="../media/image89.jpeg" Type="http://schemas.openxmlformats.org/officeDocument/2006/relationships/image"/><Relationship Id="rId2" Target="../media/image88.jpeg" Type="http://schemas.openxmlformats.org/officeDocument/2006/relationships/image"/><Relationship Id="rId1" Target="../slideLayouts/slideLayout7.xml" Type="http://schemas.openxmlformats.org/officeDocument/2006/relationships/slideLayout"/></Relationships>
</file>

<file path=ppt/slides/_rels/slide43.xml.rels><?xml version="1.0" encoding="UTF-8" standalone="yes"?><Relationships xmlns="http://schemas.openxmlformats.org/package/2006/relationships"><Relationship Id="rId2" Target="../media/image91.jpeg" Type="http://schemas.openxmlformats.org/officeDocument/2006/relationships/image"/><Relationship Id="rId1" Target="../slideLayouts/slideLayout7.xml" Type="http://schemas.openxmlformats.org/officeDocument/2006/relationships/slideLayout"/></Relationships>
</file>

<file path=ppt/slides/_rels/slide44.xml.rels><?xml version="1.0" encoding="UTF-8" standalone="yes"?><Relationships xmlns="http://schemas.openxmlformats.org/package/2006/relationships"><Relationship Id="rId2" Target="../media/image92.jpeg" Type="http://schemas.openxmlformats.org/officeDocument/2006/relationships/image"/><Relationship Id="rId1" Target="../slideLayouts/slideLayout7.xml" Type="http://schemas.openxmlformats.org/officeDocument/2006/relationships/slideLayout"/></Relationships>
</file>

<file path=ppt/slides/_rels/slide45.xml.rels><?xml version="1.0" encoding="UTF-8" standalone="yes"?><Relationships xmlns="http://schemas.openxmlformats.org/package/2006/relationships"><Relationship Id="rId3" Target="../media/image94.jpeg" Type="http://schemas.openxmlformats.org/officeDocument/2006/relationships/image"/><Relationship Id="rId2" Target="../media/image93.jpeg" Type="http://schemas.openxmlformats.org/officeDocument/2006/relationships/image"/><Relationship Id="rId1" Target="../slideLayouts/slideLayout7.xml" Type="http://schemas.openxmlformats.org/officeDocument/2006/relationships/slideLayout"/></Relationships>
</file>

<file path=ppt/slides/_rels/slide46.xml.rels><?xml version="1.0" encoding="UTF-8" standalone="yes"?><Relationships xmlns="http://schemas.openxmlformats.org/package/2006/relationships"><Relationship Id="rId6" Target="../media/image99.jpeg" Type="http://schemas.openxmlformats.org/officeDocument/2006/relationships/image"/><Relationship Id="rId5" Target="../media/image98.jpeg" Type="http://schemas.openxmlformats.org/officeDocument/2006/relationships/image"/><Relationship Id="rId4" Target="../media/image97.jpeg" Type="http://schemas.openxmlformats.org/officeDocument/2006/relationships/image"/><Relationship Id="rId3" Target="../media/image96.jpeg" Type="http://schemas.openxmlformats.org/officeDocument/2006/relationships/image"/><Relationship Id="rId2" Target="../media/image95.jpeg" Type="http://schemas.openxmlformats.org/officeDocument/2006/relationships/image"/><Relationship Id="rId1" Target="../slideLayouts/slideLayout7.xml" Type="http://schemas.openxmlformats.org/officeDocument/2006/relationships/slideLayout"/></Relationships>
</file>

<file path=ppt/slides/_rels/slide47.xml.rels><?xml version="1.0" encoding="UTF-8" standalone="yes"?><Relationships xmlns="http://schemas.openxmlformats.org/package/2006/relationships"><Relationship Id="rId3" Target="../media/image101.jpeg" Type="http://schemas.openxmlformats.org/officeDocument/2006/relationships/image"/><Relationship Id="rId2" Target="../media/image100.jpeg" Type="http://schemas.openxmlformats.org/officeDocument/2006/relationships/image"/><Relationship Id="rId1" Target="../slideLayouts/slideLayout7.xml" Type="http://schemas.openxmlformats.org/officeDocument/2006/relationships/slideLayout"/></Relationships>
</file>

<file path=ppt/slides/_rels/slide48.xml.rels><?xml version="1.0" encoding="UTF-8" standalone="yes"?><Relationships xmlns="http://schemas.openxmlformats.org/package/2006/relationships"><Relationship Id="rId2" Target="../media/image102.jpeg" Type="http://schemas.openxmlformats.org/officeDocument/2006/relationships/image"/><Relationship Id="rId1" Target="../slideLayouts/slideLayout7.xml" Type="http://schemas.openxmlformats.org/officeDocument/2006/relationships/slideLayout"/></Relationships>
</file>

<file path=ppt/slides/_rels/slide49.xml.rels><?xml version="1.0" encoding="UTF-8" standalone="yes"?><Relationships xmlns="http://schemas.openxmlformats.org/package/2006/relationships"><Relationship Id="rId2" Target="../media/image103.jpeg" Type="http://schemas.openxmlformats.org/officeDocument/2006/relationships/image"/><Relationship Id="rId1" Target="../slideLayouts/slideLayout7.xml" Type="http://schemas.openxmlformats.org/officeDocument/2006/relationships/slideLayout"/></Relationships>
</file>

<file path=ppt/slides/_rels/slide5.xml.rels><?xml version="1.0" encoding="UTF-8" standalone="yes"?><Relationships xmlns="http://schemas.openxmlformats.org/package/2006/relationships"><Relationship Id="rId2" Target="../media/image6.jpeg" Type="http://schemas.openxmlformats.org/officeDocument/2006/relationships/image"/><Relationship Id="rId1" Target="../slideLayouts/slideLayout7.xml" Type="http://schemas.openxmlformats.org/officeDocument/2006/relationships/slideLayout"/></Relationships>
</file>

<file path=ppt/slides/_rels/slide50.xml.rels><?xml version="1.0" encoding="UTF-8" standalone="yes"?><Relationships xmlns="http://schemas.openxmlformats.org/package/2006/relationships"><Relationship Id="rId2" Target="../media/image104.jpeg" Type="http://schemas.openxmlformats.org/officeDocument/2006/relationships/image"/><Relationship Id="rId1" Target="../slideLayouts/slideLayout7.xml" Type="http://schemas.openxmlformats.org/officeDocument/2006/relationships/slideLayout"/></Relationships>
</file>

<file path=ppt/slides/_rels/slide51.xml.rels><?xml version="1.0" encoding="UTF-8" standalone="yes"?><Relationships xmlns="http://schemas.openxmlformats.org/package/2006/relationships"><Relationship Id="rId3" Target="../media/image106.jpeg" Type="http://schemas.openxmlformats.org/officeDocument/2006/relationships/image"/><Relationship Id="rId2" Target="../media/image105.jpeg" Type="http://schemas.openxmlformats.org/officeDocument/2006/relationships/image"/><Relationship Id="rId1" Target="../slideLayouts/slideLayout7.xml" Type="http://schemas.openxmlformats.org/officeDocument/2006/relationships/slideLayout"/></Relationships>
</file>

<file path=ppt/slides/_rels/slide52.xml.rels><?xml version="1.0" encoding="UTF-8" standalone="yes"?><Relationships xmlns="http://schemas.openxmlformats.org/package/2006/relationships"><Relationship Id="rId3" Target="../media/image108.jpeg" Type="http://schemas.openxmlformats.org/officeDocument/2006/relationships/image"/><Relationship Id="rId2" Target="../media/image107.jpeg" Type="http://schemas.openxmlformats.org/officeDocument/2006/relationships/image"/><Relationship Id="rId1" Target="../slideLayouts/slideLayout7.xml" Type="http://schemas.openxmlformats.org/officeDocument/2006/relationships/slideLayout"/></Relationships>
</file>

<file path=ppt/slides/_rels/slide53.xml.rels><?xml version="1.0" encoding="UTF-8" standalone="yes"?><Relationships xmlns="http://schemas.openxmlformats.org/package/2006/relationships"><Relationship Id="rId2" Target="../media/image109.jpeg" Type="http://schemas.openxmlformats.org/officeDocument/2006/relationships/image"/><Relationship Id="rId1" Target="../slideLayouts/slideLayout7.xml" Type="http://schemas.openxmlformats.org/officeDocument/2006/relationships/slideLayout"/></Relationships>
</file>

<file path=ppt/slides/_rels/slide54.xml.rels><?xml version="1.0" encoding="UTF-8" standalone="yes"?><Relationships xmlns="http://schemas.openxmlformats.org/package/2006/relationships"><Relationship Id="rId4" Target="../media/image112.jpeg" Type="http://schemas.openxmlformats.org/officeDocument/2006/relationships/image"/><Relationship Id="rId3" Target="../media/image111.jpeg" Type="http://schemas.openxmlformats.org/officeDocument/2006/relationships/image"/><Relationship Id="rId2" Target="../media/image110.jpeg" Type="http://schemas.openxmlformats.org/officeDocument/2006/relationships/image"/><Relationship Id="rId1" Target="../slideLayouts/slideLayout7.xml" Type="http://schemas.openxmlformats.org/officeDocument/2006/relationships/slideLayout"/></Relationships>
</file>

<file path=ppt/slides/_rels/slide55.xml.rels><?xml version="1.0" encoding="UTF-8" standalone="yes"?><Relationships xmlns="http://schemas.openxmlformats.org/package/2006/relationships"><Relationship Id="rId4" Target="../media/image115.jpeg" Type="http://schemas.openxmlformats.org/officeDocument/2006/relationships/image"/><Relationship Id="rId3" Target="../media/image114.jpeg" Type="http://schemas.openxmlformats.org/officeDocument/2006/relationships/image"/><Relationship Id="rId2" Target="../media/image113.jpeg" Type="http://schemas.openxmlformats.org/officeDocument/2006/relationships/image"/><Relationship Id="rId1" Target="../slideLayouts/slideLayout7.xml" Type="http://schemas.openxmlformats.org/officeDocument/2006/relationships/slideLayout"/></Relationships>
</file>

<file path=ppt/slides/_rels/slide56.xml.rels><?xml version="1.0" encoding="UTF-8" standalone="yes"?><Relationships xmlns="http://schemas.openxmlformats.org/package/2006/relationships"><Relationship Id="rId1" Target="../slideLayouts/slideLayout7.xml" Type="http://schemas.openxmlformats.org/officeDocument/2006/relationships/slideLayout"/></Relationships>
</file>

<file path=ppt/slides/_rels/slide57.xml.rels><?xml version="1.0" encoding="UTF-8" standalone="yes"?><Relationships xmlns="http://schemas.openxmlformats.org/package/2006/relationships"><Relationship Id="rId3" Target="../media/image117.jpeg" Type="http://schemas.openxmlformats.org/officeDocument/2006/relationships/image"/><Relationship Id="rId2" Target="../media/image116.jpeg" Type="http://schemas.openxmlformats.org/officeDocument/2006/relationships/image"/><Relationship Id="rId1" Target="../slideLayouts/slideLayout7.xml" Type="http://schemas.openxmlformats.org/officeDocument/2006/relationships/slideLayout"/></Relationships>
</file>

<file path=ppt/slides/_rels/slide58.xml.rels><?xml version="1.0" encoding="UTF-8" standalone="yes"?><Relationships xmlns="http://schemas.openxmlformats.org/package/2006/relationships"><Relationship Id="rId2" Target="../media/image118.jpeg" Type="http://schemas.openxmlformats.org/officeDocument/2006/relationships/image"/><Relationship Id="rId1" Target="../slideLayouts/slideLayout7.xml" Type="http://schemas.openxmlformats.org/officeDocument/2006/relationships/slideLayout"/></Relationships>
</file>

<file path=ppt/slides/_rels/slide59.xml.rels><?xml version="1.0" encoding="UTF-8" standalone="yes"?><Relationships xmlns="http://schemas.openxmlformats.org/package/2006/relationships"><Relationship Id="rId3" Target="../media/image120.jpeg" Type="http://schemas.openxmlformats.org/officeDocument/2006/relationships/image"/><Relationship Id="rId2" Target="../media/image119.jpeg" Type="http://schemas.openxmlformats.org/officeDocument/2006/relationships/image"/><Relationship Id="rId1" Target="../slideLayouts/slideLayout7.xml" Type="http://schemas.openxmlformats.org/officeDocument/2006/relationships/slideLayout"/></Relationships>
</file>

<file path=ppt/slides/_rels/slide6.xml.rels><?xml version="1.0" encoding="UTF-8" standalone="yes"?><Relationships xmlns="http://schemas.openxmlformats.org/package/2006/relationships"><Relationship Id="rId3" Target="../media/image7.jpeg" Type="http://schemas.openxmlformats.org/officeDocument/2006/relationships/image"/><Relationship Id="rId2" Target="../media/image7.jpeg" Type="http://schemas.openxmlformats.org/officeDocument/2006/relationships/image"/><Relationship Id="rId1" Target="../slideLayouts/slideLayout7.xml" Type="http://schemas.openxmlformats.org/officeDocument/2006/relationships/slideLayout"/></Relationships>
</file>

<file path=ppt/slides/_rels/slide60.xml.rels><?xml version="1.0" encoding="UTF-8" standalone="yes"?><Relationships xmlns="http://schemas.openxmlformats.org/package/2006/relationships"><Relationship Id="rId2" Target="../media/image121.jpeg" Type="http://schemas.openxmlformats.org/officeDocument/2006/relationships/image"/><Relationship Id="rId1" Target="../slideLayouts/slideLayout7.xml" Type="http://schemas.openxmlformats.org/officeDocument/2006/relationships/slideLayout"/></Relationships>
</file>

<file path=ppt/slides/_rels/slide61.xml.rels><?xml version="1.0" encoding="UTF-8" standalone="yes"?><Relationships xmlns="http://schemas.openxmlformats.org/package/2006/relationships"><Relationship Id="rId3" Target="../media/image123.jpeg" Type="http://schemas.openxmlformats.org/officeDocument/2006/relationships/image"/><Relationship Id="rId2" Target="../media/image122.jpeg" Type="http://schemas.openxmlformats.org/officeDocument/2006/relationships/image"/><Relationship Id="rId1" Target="../slideLayouts/slideLayout7.xml" Type="http://schemas.openxmlformats.org/officeDocument/2006/relationships/slideLayout"/></Relationships>
</file>

<file path=ppt/slides/_rels/slide62.xml.rels><?xml version="1.0" encoding="UTF-8" standalone="yes"?><Relationships xmlns="http://schemas.openxmlformats.org/package/2006/relationships"><Relationship Id="rId4" Target="../media/image126.jpeg" Type="http://schemas.openxmlformats.org/officeDocument/2006/relationships/image"/><Relationship Id="rId3" Target="../media/image125.jpeg" Type="http://schemas.openxmlformats.org/officeDocument/2006/relationships/image"/><Relationship Id="rId2" Target="../media/image124.jpeg" Type="http://schemas.openxmlformats.org/officeDocument/2006/relationships/image"/><Relationship Id="rId1" Target="../slideLayouts/slideLayout7.xml" Type="http://schemas.openxmlformats.org/officeDocument/2006/relationships/slideLayout"/></Relationships>
</file>

<file path=ppt/slides/_rels/slide63.xml.rels><?xml version="1.0" encoding="UTF-8" standalone="yes"?><Relationships xmlns="http://schemas.openxmlformats.org/package/2006/relationships"><Relationship Id="rId3" Target="../media/image128.jpeg" Type="http://schemas.openxmlformats.org/officeDocument/2006/relationships/image"/><Relationship Id="rId2" Target="../media/image127.jpeg" Type="http://schemas.openxmlformats.org/officeDocument/2006/relationships/image"/><Relationship Id="rId1" Target="../slideLayouts/slideLayout7.xml" Type="http://schemas.openxmlformats.org/officeDocument/2006/relationships/slideLayout"/></Relationships>
</file>

<file path=ppt/slides/_rels/slide64.xml.rels><?xml version="1.0" encoding="UTF-8" standalone="yes"?><Relationships xmlns="http://schemas.openxmlformats.org/package/2006/relationships"><Relationship Id="rId4" Target="../media/image131.jpeg" Type="http://schemas.openxmlformats.org/officeDocument/2006/relationships/image"/><Relationship Id="rId3" Target="../media/image130.jpeg" Type="http://schemas.openxmlformats.org/officeDocument/2006/relationships/image"/><Relationship Id="rId2" Target="../media/image129.jpeg" Type="http://schemas.openxmlformats.org/officeDocument/2006/relationships/image"/><Relationship Id="rId1" Target="../slideLayouts/slideLayout7.xml" Type="http://schemas.openxmlformats.org/officeDocument/2006/relationships/slideLayout"/></Relationships>
</file>

<file path=ppt/slides/_rels/slide65.xml.rels><?xml version="1.0" encoding="UTF-8" standalone="yes"?><Relationships xmlns="http://schemas.openxmlformats.org/package/2006/relationships"><Relationship Id="rId3" Target="../media/image133.jpeg" Type="http://schemas.openxmlformats.org/officeDocument/2006/relationships/image"/><Relationship Id="rId2" Target="../media/image132.jpeg" Type="http://schemas.openxmlformats.org/officeDocument/2006/relationships/image"/><Relationship Id="rId1" Target="../slideLayouts/slideLayout7.xml" Type="http://schemas.openxmlformats.org/officeDocument/2006/relationships/slideLayout"/></Relationships>
</file>

<file path=ppt/slides/_rels/slide66.xml.rels><?xml version="1.0" encoding="UTF-8" standalone="yes"?><Relationships xmlns="http://schemas.openxmlformats.org/package/2006/relationships"><Relationship Id="rId5" Target="../media/image137.jpeg" Type="http://schemas.openxmlformats.org/officeDocument/2006/relationships/image"/><Relationship Id="rId4" Target="../media/image136.jpeg" Type="http://schemas.openxmlformats.org/officeDocument/2006/relationships/image"/><Relationship Id="rId3" Target="../media/image135.jpeg" Type="http://schemas.openxmlformats.org/officeDocument/2006/relationships/image"/><Relationship Id="rId2" Target="../media/image134.jpeg" Type="http://schemas.openxmlformats.org/officeDocument/2006/relationships/image"/><Relationship Id="rId1" Target="../slideLayouts/slideLayout7.xml" Type="http://schemas.openxmlformats.org/officeDocument/2006/relationships/slideLayout"/></Relationships>
</file>

<file path=ppt/slides/_rels/slide67.xml.rels><?xml version="1.0" encoding="UTF-8" standalone="yes"?><Relationships xmlns="http://schemas.openxmlformats.org/package/2006/relationships"><Relationship Id="rId2" Target="../media/image138.jpeg" Type="http://schemas.openxmlformats.org/officeDocument/2006/relationships/image"/><Relationship Id="rId1" Target="../slideLayouts/slideLayout7.xml" Type="http://schemas.openxmlformats.org/officeDocument/2006/relationships/slideLayout"/></Relationships>
</file>

<file path=ppt/slides/_rels/slide68.xml.rels><?xml version="1.0" encoding="UTF-8" standalone="yes"?><Relationships xmlns="http://schemas.openxmlformats.org/package/2006/relationships"><Relationship Id="rId2" Target="../media/image139.png" Type="http://schemas.openxmlformats.org/officeDocument/2006/relationships/image"/><Relationship Id="rId1" Target="../slideLayouts/slideLayout7.xml" Type="http://schemas.openxmlformats.org/officeDocument/2006/relationships/slideLayout"/></Relationships>
</file>

<file path=ppt/slides/_rels/slide69.xml.rels><?xml version="1.0" encoding="UTF-8" standalone="yes"?><Relationships xmlns="http://schemas.openxmlformats.org/package/2006/relationships"><Relationship Id="rId2" Target="../media/image140.jpeg" Type="http://schemas.openxmlformats.org/officeDocument/2006/relationships/image"/><Relationship Id="rId1" Target="../slideLayouts/slideLayout7.xml" Type="http://schemas.openxmlformats.org/officeDocument/2006/relationships/slideLayout"/></Relationships>
</file>

<file path=ppt/slides/_rels/slide7.xml.rels><?xml version="1.0" encoding="UTF-8" standalone="yes"?><Relationships xmlns="http://schemas.openxmlformats.org/package/2006/relationships"><Relationship Id="rId2" Target="../media/image8.png" Type="http://schemas.openxmlformats.org/officeDocument/2006/relationships/image"/><Relationship Id="rId1" Target="../slideLayouts/slideLayout7.xml" Type="http://schemas.openxmlformats.org/officeDocument/2006/relationships/slideLayout"/></Relationships>
</file>

<file path=ppt/slides/_rels/slide70.xml.rels><?xml version="1.0" encoding="UTF-8" standalone="yes"?><Relationships xmlns="http://schemas.openxmlformats.org/package/2006/relationships"><Relationship Id="rId2" Target="../media/image141.jpeg" Type="http://schemas.openxmlformats.org/officeDocument/2006/relationships/image"/><Relationship Id="rId1" Target="../slideLayouts/slideLayout7.xml" Type="http://schemas.openxmlformats.org/officeDocument/2006/relationships/slideLayout"/></Relationships>
</file>

<file path=ppt/slides/_rels/slide71.xml.rels><?xml version="1.0" encoding="UTF-8" standalone="yes"?><Relationships xmlns="http://schemas.openxmlformats.org/package/2006/relationships"><Relationship Id="rId6" Target="../media/image146.jpeg" Type="http://schemas.openxmlformats.org/officeDocument/2006/relationships/image"/><Relationship Id="rId5" Target="../media/image145.jpeg" Type="http://schemas.openxmlformats.org/officeDocument/2006/relationships/image"/><Relationship Id="rId4" Target="../media/image144.jpeg" Type="http://schemas.openxmlformats.org/officeDocument/2006/relationships/image"/><Relationship Id="rId3" Target="../media/image143.jpeg" Type="http://schemas.openxmlformats.org/officeDocument/2006/relationships/image"/><Relationship Id="rId2" Target="../media/image142.jpeg" Type="http://schemas.openxmlformats.org/officeDocument/2006/relationships/image"/><Relationship Id="rId1" Target="../slideLayouts/slideLayout7.xml" Type="http://schemas.openxmlformats.org/officeDocument/2006/relationships/slideLayout"/></Relationships>
</file>

<file path=ppt/slides/_rels/slide72.xml.rels><?xml version="1.0" encoding="UTF-8" standalone="yes"?><Relationships xmlns="http://schemas.openxmlformats.org/package/2006/relationships"><Relationship Id="rId4" Target="../media/image149.png" Type="http://schemas.openxmlformats.org/officeDocument/2006/relationships/image"/><Relationship Id="rId3" Target="../media/image148.jpeg" Type="http://schemas.openxmlformats.org/officeDocument/2006/relationships/image"/><Relationship Id="rId2" Target="../media/image147.jpeg" Type="http://schemas.openxmlformats.org/officeDocument/2006/relationships/image"/><Relationship Id="rId1" Target="../slideLayouts/slideLayout7.xml" Type="http://schemas.openxmlformats.org/officeDocument/2006/relationships/slideLayout"/></Relationships>
</file>

<file path=ppt/slides/_rels/slide73.xml.rels><?xml version="1.0" encoding="UTF-8" standalone="yes"?><Relationships xmlns="http://schemas.openxmlformats.org/package/2006/relationships"><Relationship Id="rId4" Target="../media/image152.jpeg" Type="http://schemas.openxmlformats.org/officeDocument/2006/relationships/image"/><Relationship Id="rId3" Target="../media/image151.jpeg" Type="http://schemas.openxmlformats.org/officeDocument/2006/relationships/image"/><Relationship Id="rId2" Target="../media/image150.jpeg" Type="http://schemas.openxmlformats.org/officeDocument/2006/relationships/image"/><Relationship Id="rId1" Target="../slideLayouts/slideLayout7.xml" Type="http://schemas.openxmlformats.org/officeDocument/2006/relationships/slideLayout"/></Relationships>
</file>

<file path=ppt/slides/_rels/slide74.xml.rels><?xml version="1.0" encoding="UTF-8" standalone="yes"?><Relationships xmlns="http://schemas.openxmlformats.org/package/2006/relationships"><Relationship Id="rId4" Target="../media/image155.jpeg" Type="http://schemas.openxmlformats.org/officeDocument/2006/relationships/image"/><Relationship Id="rId3" Target="../media/image154.jpeg" Type="http://schemas.openxmlformats.org/officeDocument/2006/relationships/image"/><Relationship Id="rId2" Target="../media/image153.jpeg" Type="http://schemas.openxmlformats.org/officeDocument/2006/relationships/image"/><Relationship Id="rId1" Target="../slideLayouts/slideLayout7.xml" Type="http://schemas.openxmlformats.org/officeDocument/2006/relationships/slideLayout"/></Relationships>
</file>

<file path=ppt/slides/_rels/slide75.xml.rels><?xml version="1.0" encoding="UTF-8" standalone="yes"?><Relationships xmlns="http://schemas.openxmlformats.org/package/2006/relationships"><Relationship Id="rId4" Target="../media/image158.jpeg" Type="http://schemas.openxmlformats.org/officeDocument/2006/relationships/image"/><Relationship Id="rId3" Target="../media/image157.jpeg" Type="http://schemas.openxmlformats.org/officeDocument/2006/relationships/image"/><Relationship Id="rId2" Target="../media/image156.jpeg" Type="http://schemas.openxmlformats.org/officeDocument/2006/relationships/image"/><Relationship Id="rId1" Target="../slideLayouts/slideLayout7.xml" Type="http://schemas.openxmlformats.org/officeDocument/2006/relationships/slideLayout"/></Relationships>
</file>

<file path=ppt/slides/_rels/slide76.xml.rels><?xml version="1.0" encoding="UTF-8" standalone="yes"?><Relationships xmlns="http://schemas.openxmlformats.org/package/2006/relationships"><Relationship Id="rId2" Target="../media/image159.jpeg" Type="http://schemas.openxmlformats.org/officeDocument/2006/relationships/image"/><Relationship Id="rId1" Target="../slideLayouts/slideLayout7.xml" Type="http://schemas.openxmlformats.org/officeDocument/2006/relationships/slideLayout"/></Relationships>
</file>

<file path=ppt/slides/_rels/slide77.xml.rels><?xml version="1.0" encoding="UTF-8" standalone="yes"?><Relationships xmlns="http://schemas.openxmlformats.org/package/2006/relationships"><Relationship Id="rId4" Target="../media/image162.jpeg" Type="http://schemas.openxmlformats.org/officeDocument/2006/relationships/image"/><Relationship Id="rId3" Target="../media/image161.jpeg" Type="http://schemas.openxmlformats.org/officeDocument/2006/relationships/image"/><Relationship Id="rId2" Target="../media/image160.jpeg" Type="http://schemas.openxmlformats.org/officeDocument/2006/relationships/image"/><Relationship Id="rId1" Target="../slideLayouts/slideLayout7.xml" Type="http://schemas.openxmlformats.org/officeDocument/2006/relationships/slideLayout"/></Relationships>
</file>

<file path=ppt/slides/_rels/slide78.xml.rels><?xml version="1.0" encoding="UTF-8" standalone="yes"?><Relationships xmlns="http://schemas.openxmlformats.org/package/2006/relationships"><Relationship Id="rId2" Target="../media/image163.jpeg" Type="http://schemas.openxmlformats.org/officeDocument/2006/relationships/image"/><Relationship Id="rId1" Target="../slideLayouts/slideLayout7.xml" Type="http://schemas.openxmlformats.org/officeDocument/2006/relationships/slideLayout"/></Relationships>
</file>

<file path=ppt/slides/_rels/slide79.xml.rels><?xml version="1.0" encoding="UTF-8" standalone="yes"?><Relationships xmlns="http://schemas.openxmlformats.org/package/2006/relationships"><Relationship Id="rId2" Target="../media/image164.jpeg" Type="http://schemas.openxmlformats.org/officeDocument/2006/relationships/image"/><Relationship Id="rId1" Target="../slideLayouts/slideLayout7.xml" Type="http://schemas.openxmlformats.org/officeDocument/2006/relationships/slideLayout"/></Relationships>
</file>

<file path=ppt/slides/_rels/slide8.xml.rels><?xml version="1.0" encoding="UTF-8" standalone="yes"?><Relationships xmlns="http://schemas.openxmlformats.org/package/2006/relationships"><Relationship Id="rId2" Target="../media/image7.jpeg" Type="http://schemas.openxmlformats.org/officeDocument/2006/relationships/image"/><Relationship Id="rId1" Target="../slideLayouts/slideLayout7.xml" Type="http://schemas.openxmlformats.org/officeDocument/2006/relationships/slideLayout"/></Relationships>
</file>

<file path=ppt/slides/_rels/slide80.xml.rels><?xml version="1.0" encoding="UTF-8" standalone="yes"?><Relationships xmlns="http://schemas.openxmlformats.org/package/2006/relationships"><Relationship Id="rId3" Target="../media/image166.jpeg" Type="http://schemas.openxmlformats.org/officeDocument/2006/relationships/image"/><Relationship Id="rId2" Target="../media/image165.jpeg" Type="http://schemas.openxmlformats.org/officeDocument/2006/relationships/image"/><Relationship Id="rId1" Target="../slideLayouts/slideLayout7.xml" Type="http://schemas.openxmlformats.org/officeDocument/2006/relationships/slideLayout"/></Relationships>
</file>

<file path=ppt/slides/_rels/slide81.xml.rels><?xml version="1.0" encoding="UTF-8" standalone="yes"?><Relationships xmlns="http://schemas.openxmlformats.org/package/2006/relationships"><Relationship Id="rId2" Target="../media/image167.jpeg" Type="http://schemas.openxmlformats.org/officeDocument/2006/relationships/image"/><Relationship Id="rId1" Target="../slideLayouts/slideLayout7.xml" Type="http://schemas.openxmlformats.org/officeDocument/2006/relationships/slideLayout"/></Relationships>
</file>

<file path=ppt/slides/_rels/slide82.xml.rels><?xml version="1.0" encoding="UTF-8" standalone="yes"?><Relationships xmlns="http://schemas.openxmlformats.org/package/2006/relationships"><Relationship Id="rId3" Target="../media/image169.jpeg" Type="http://schemas.openxmlformats.org/officeDocument/2006/relationships/image"/><Relationship Id="rId2" Target="../media/image168.jpeg" Type="http://schemas.openxmlformats.org/officeDocument/2006/relationships/image"/><Relationship Id="rId1" Target="../slideLayouts/slideLayout7.xml" Type="http://schemas.openxmlformats.org/officeDocument/2006/relationships/slideLayout"/></Relationships>
</file>

<file path=ppt/slides/_rels/slide83.xml.rels><?xml version="1.0" encoding="UTF-8" standalone="yes"?><Relationships xmlns="http://schemas.openxmlformats.org/package/2006/relationships"><Relationship Id="rId3" Target="../media/image171.jpeg" Type="http://schemas.openxmlformats.org/officeDocument/2006/relationships/image"/><Relationship Id="rId2" Target="../media/image170.jpeg" Type="http://schemas.openxmlformats.org/officeDocument/2006/relationships/image"/><Relationship Id="rId1" Target="../slideLayouts/slideLayout7.xml" Type="http://schemas.openxmlformats.org/officeDocument/2006/relationships/slideLayout"/></Relationships>
</file>

<file path=ppt/slides/_rels/slide84.xml.rels><?xml version="1.0" encoding="UTF-8" standalone="yes"?><Relationships xmlns="http://schemas.openxmlformats.org/package/2006/relationships"><Relationship Id="rId2" Target="../media/image172.jpeg" Type="http://schemas.openxmlformats.org/officeDocument/2006/relationships/image"/><Relationship Id="rId1" Target="../slideLayouts/slideLayout7.xml" Type="http://schemas.openxmlformats.org/officeDocument/2006/relationships/slideLayout"/></Relationships>
</file>

<file path=ppt/slides/_rels/slide85.xml.rels><?xml version="1.0" encoding="UTF-8" standalone="yes"?><Relationships xmlns="http://schemas.openxmlformats.org/package/2006/relationships"><Relationship Id="rId2" Target="../media/image173.jpeg" Type="http://schemas.openxmlformats.org/officeDocument/2006/relationships/image"/><Relationship Id="rId1" Target="../slideLayouts/slideLayout7.xml" Type="http://schemas.openxmlformats.org/officeDocument/2006/relationships/slideLayout"/></Relationships>
</file>

<file path=ppt/slides/_rels/slide86.xml.rels><?xml version="1.0" encoding="UTF-8" standalone="yes"?><Relationships xmlns="http://schemas.openxmlformats.org/package/2006/relationships"><Relationship Id="rId3" Target="../media/image175.jpeg" Type="http://schemas.openxmlformats.org/officeDocument/2006/relationships/image"/><Relationship Id="rId2" Target="../media/image174.jpeg" Type="http://schemas.openxmlformats.org/officeDocument/2006/relationships/image"/><Relationship Id="rId1" Target="../slideLayouts/slideLayout7.xml" Type="http://schemas.openxmlformats.org/officeDocument/2006/relationships/slideLayout"/></Relationships>
</file>

<file path=ppt/slides/_rels/slide87.xml.rels><?xml version="1.0" encoding="UTF-8" standalone="yes"?><Relationships xmlns="http://schemas.openxmlformats.org/package/2006/relationships"><Relationship Id="rId4" Target="../media/image178.jpeg" Type="http://schemas.openxmlformats.org/officeDocument/2006/relationships/image"/><Relationship Id="rId3" Target="../media/image177.jpeg" Type="http://schemas.openxmlformats.org/officeDocument/2006/relationships/image"/><Relationship Id="rId2" Target="../media/image176.jpeg" Type="http://schemas.openxmlformats.org/officeDocument/2006/relationships/image"/><Relationship Id="rId1" Target="../slideLayouts/slideLayout7.xml" Type="http://schemas.openxmlformats.org/officeDocument/2006/relationships/slideLayout"/></Relationships>
</file>

<file path=ppt/slides/_rels/slide88.xml.rels><?xml version="1.0" encoding="UTF-8" standalone="yes"?><Relationships xmlns="http://schemas.openxmlformats.org/package/2006/relationships"><Relationship Id="rId3" Target="../media/image180.jpeg" Type="http://schemas.openxmlformats.org/officeDocument/2006/relationships/image"/><Relationship Id="rId2" Target="../media/image179.jpeg" Type="http://schemas.openxmlformats.org/officeDocument/2006/relationships/image"/><Relationship Id="rId1" Target="../slideLayouts/slideLayout7.xml" Type="http://schemas.openxmlformats.org/officeDocument/2006/relationships/slideLayout"/></Relationships>
</file>

<file path=ppt/slides/_rels/slide89.xml.rels><?xml version="1.0" encoding="UTF-8" standalone="yes"?><Relationships xmlns="http://schemas.openxmlformats.org/package/2006/relationships"><Relationship Id="rId4" Target="../media/image183.jpeg" Type="http://schemas.openxmlformats.org/officeDocument/2006/relationships/image"/><Relationship Id="rId3" Target="../media/image182.jpeg" Type="http://schemas.openxmlformats.org/officeDocument/2006/relationships/image"/><Relationship Id="rId2" Target="../media/image181.jpeg" Type="http://schemas.openxmlformats.org/officeDocument/2006/relationships/image"/><Relationship Id="rId1" Target="../slideLayouts/slideLayout7.xml" Type="http://schemas.openxmlformats.org/officeDocument/2006/relationships/slideLayout"/></Relationships>
</file>

<file path=ppt/slides/_rels/slide9.xml.rels><?xml version="1.0" encoding="UTF-8" standalone="yes"?><Relationships xmlns="http://schemas.openxmlformats.org/package/2006/relationships"><Relationship Id="rId2" Target="../media/image9.jpeg" Type="http://schemas.openxmlformats.org/officeDocument/2006/relationships/image"/><Relationship Id="rId1" Target="../slideLayouts/slideLayout7.xml" Type="http://schemas.openxmlformats.org/officeDocument/2006/relationships/slideLayout"/></Relationships>
</file>

<file path=ppt/slides/_rels/slide90.xml.rels><?xml version="1.0" encoding="UTF-8" standalone="yes"?><Relationships xmlns="http://schemas.openxmlformats.org/package/2006/relationships"><Relationship Id="rId3" Target="../media/image185.jpeg" Type="http://schemas.openxmlformats.org/officeDocument/2006/relationships/image"/><Relationship Id="rId2" Target="../media/image184.jpeg" Type="http://schemas.openxmlformats.org/officeDocument/2006/relationships/image"/><Relationship Id="rId1" Target="../slideLayouts/slideLayout7.xml" Type="http://schemas.openxmlformats.org/officeDocument/2006/relationships/slideLayout"/></Relationships>
</file>

<file path=ppt/slides/_rels/slide91.xml.rels><?xml version="1.0" encoding="UTF-8" standalone="yes"?><Relationships xmlns="http://schemas.openxmlformats.org/package/2006/relationships"><Relationship Id="rId3" Target="../media/image187.jpeg" Type="http://schemas.openxmlformats.org/officeDocument/2006/relationships/image"/><Relationship Id="rId2" Target="../media/image186.jpeg" Type="http://schemas.openxmlformats.org/officeDocument/2006/relationships/image"/><Relationship Id="rId1" Target="../slideLayouts/slideLayout7.xml" Type="http://schemas.openxmlformats.org/officeDocument/2006/relationships/slideLayout"/></Relationships>
</file>

<file path=ppt/slides/_rels/slide92.xml.rels><?xml version="1.0" encoding="UTF-8" standalone="yes"?><Relationships xmlns="http://schemas.openxmlformats.org/package/2006/relationships"><Relationship Id="rId3" Target="../media/image189.jpeg" Type="http://schemas.openxmlformats.org/officeDocument/2006/relationships/image"/><Relationship Id="rId2" Target="../media/image188.jpeg" Type="http://schemas.openxmlformats.org/officeDocument/2006/relationships/image"/><Relationship Id="rId1" Target="../slideLayouts/slideLayout7.xml" Type="http://schemas.openxmlformats.org/officeDocument/2006/relationships/slideLayout"/></Relationships>
</file>

<file path=ppt/slides/_rels/slide93.xml.rels><?xml version="1.0" encoding="UTF-8" standalone="yes"?><Relationships xmlns="http://schemas.openxmlformats.org/package/2006/relationships"><Relationship Id="rId4" Target="../media/image191.jpeg" Type="http://schemas.openxmlformats.org/officeDocument/2006/relationships/image"/><Relationship Id="rId3" Target="../media/image190.jpeg" Type="http://schemas.openxmlformats.org/officeDocument/2006/relationships/image"/><Relationship Id="rId2" Target="../media/image187.jpeg" Type="http://schemas.openxmlformats.org/officeDocument/2006/relationships/image"/><Relationship Id="rId1" Target="../slideLayouts/slideLayout7.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2"/>
          <a:stretch/>
        </p:blipFill>
        <p:spPr>
          <a:xfrm>
            <a:off x="1214437" y="0"/>
            <a:ext cx="6918325" cy="6850062"/>
          </a:xfrm>
          <a:prstGeom prst="rect">
            <a:avLst/>
          </a:prstGeom>
          <a:noFill/>
          <a:ln>
            <a:noFill/>
          </a:ln>
        </p:spPr>
      </p:pic>
      <p:sp>
        <p:nvSpPr>
          <p:cNvPr id="19" name="Text Box 19"/>
          <p:cNvSpPr>
            <a:spLocks/>
          </p:cNvSpPr>
          <p:nvPr/>
        </p:nvSpPr>
        <p:spPr>
          <a:xfrm>
            <a:off x="3000375" y="1428750"/>
            <a:ext cx="4273550" cy="461962"/>
          </a:xfrm>
          <a:prstGeom prst="rect">
            <a:avLst/>
          </a:prstGeom>
          <a:noFill/>
          <a:ln>
            <a:noFill/>
          </a:ln>
        </p:spPr>
        <p:txBody>
          <a:bodyPr numCol="1" wrap="none">
            <a:spAutoFit/>
          </a:bodyPr>
          <a:lstStyle/>
          <a:p>
            <a:pPr algn="ctr" indent="0" marL="0"/>
            <a:r>
              <a:rPr dirty="0" lang="en-US" smtClean="0" sz="2400">
                <a:solidFill>
                  <a:srgbClr val="002060"/>
                </a:solidFill>
                <a:effectLst>
                  <a:outerShdw algn="tl" blurRad="38100" dir="2700000" dist="38100">
                    <a:srgbClr val="C0C0C0"/>
                  </a:outerShdw>
                </a:effectLst>
                <a:latin charset="0" pitchFamily="18" typeface="Cambria"/>
              </a:rPr>
              <a:t>ТУРИСТИЧКЕ РЕГИЈЕ СВЕТА</a:t>
            </a:r>
          </a:p>
        </p:txBody>
      </p:sp>
      <p:sp>
        <p:nvSpPr>
          <p:cNvPr id="20" name="Text Box 20"/>
          <p:cNvSpPr>
            <a:spLocks/>
          </p:cNvSpPr>
          <p:nvPr/>
        </p:nvSpPr>
        <p:spPr>
          <a:xfrm>
            <a:off x="2357437" y="2214562"/>
            <a:ext cx="5643562" cy="1077912"/>
          </a:xfrm>
          <a:prstGeom prst="rect">
            <a:avLst/>
          </a:prstGeom>
          <a:noFill/>
          <a:ln>
            <a:noFill/>
          </a:ln>
        </p:spPr>
        <p:txBody>
          <a:bodyPr numCol="1">
            <a:spAutoFit/>
          </a:bodyPr>
          <a:lstStyle/>
          <a:p>
            <a:pPr algn="ctr" indent="0" marL="0">
              <a:buNone/>
            </a:pPr>
            <a:r>
              <a:rPr b="1" dirty="0" lang="en-US" smtClean="0" sz="3200">
                <a:solidFill>
                  <a:srgbClr val="C00000"/>
                </a:solidFill>
                <a:latin charset="0" pitchFamily="18" typeface="Cambria"/>
                <a:ea charset="0" typeface="Arial"/>
              </a:rPr>
              <a:t>ТУРИЗАМ НА ПРОСТОРУ ЦЕНТРАЛНОГ МАСИВА</a:t>
            </a:r>
          </a:p>
        </p:txBody>
      </p:sp>
      <p:sp>
        <p:nvSpPr>
          <p:cNvPr id="21" name="Text Box 21"/>
          <p:cNvSpPr txBox="1">
            <a:spLocks/>
          </p:cNvSpPr>
          <p:nvPr/>
        </p:nvSpPr>
        <p:spPr>
          <a:xfrm>
            <a:off x="0" y="3571875"/>
            <a:ext cx="4094162" cy="2400300"/>
          </a:xfrm>
          <a:prstGeom prst="rect">
            <a:avLst/>
          </a:prstGeom>
          <a:noFill/>
          <a:ln>
            <a:noFill/>
          </a:ln>
        </p:spPr>
        <p:txBody>
          <a:bodyPr numCol="1" wrap="none">
            <a:spAutoFit/>
          </a:bodyPr>
          <a:lstStyle/>
          <a:p>
            <a:pPr indent="0" marL="0">
              <a:spcBef>
                <a:spcPct val="0"/>
              </a:spcBef>
              <a:buNone/>
            </a:pPr>
            <a:r>
              <a:rPr b="1" dirty="0" lang="en-US" smtClean="0" sz="1500">
                <a:latin charset="0" typeface="Arial"/>
                <a:ea charset="0" typeface="Arial"/>
              </a:rPr>
              <a:t>- Централни масив - херцинска маса. </a:t>
            </a:r>
          </a:p>
          <a:p>
            <a:pPr indent="0" marL="0">
              <a:spcBef>
                <a:spcPct val="0"/>
              </a:spcBef>
              <a:buNone/>
            </a:pPr>
            <a:r>
              <a:rPr b="1" dirty="0" lang="en-US" smtClean="0" sz="1500">
                <a:latin charset="0" typeface="Arial"/>
                <a:ea charset="0" typeface="Arial"/>
              </a:rPr>
              <a:t>- Површина 85.000 km² (15% Француске). </a:t>
            </a:r>
          </a:p>
          <a:p>
            <a:pPr indent="0" marL="0">
              <a:spcBef>
                <a:spcPct val="0"/>
              </a:spcBef>
              <a:buNone/>
            </a:pPr>
            <a:r>
              <a:rPr b="1" dirty="0" lang="en-US" smtClean="0" sz="1500">
                <a:latin charset="0" typeface="Arial"/>
                <a:ea charset="0" typeface="Arial"/>
              </a:rPr>
              <a:t>- Планине старе громадне, </a:t>
            </a:r>
          </a:p>
          <a:p>
            <a:pPr indent="0" marL="0">
              <a:spcBef>
                <a:spcPct val="0"/>
              </a:spcBef>
              <a:buNone/>
            </a:pPr>
            <a:r>
              <a:rPr b="1" dirty="0" lang="en-US" smtClean="0" sz="1500">
                <a:latin charset="0" typeface="Arial"/>
                <a:ea charset="0" typeface="Arial"/>
              </a:rPr>
              <a:t>  настале пре око 500 милиона година.</a:t>
            </a:r>
          </a:p>
          <a:p>
            <a:pPr indent="0" marL="0">
              <a:spcBef>
                <a:spcPct val="0"/>
              </a:spcBef>
              <a:buNone/>
            </a:pPr>
            <a:r>
              <a:rPr b="1" dirty="0" lang="en-US" smtClean="0" sz="1500">
                <a:latin charset="0" typeface="Arial"/>
                <a:ea charset="0" typeface="Arial"/>
              </a:rPr>
              <a:t>- Вулканска активност престала </a:t>
            </a:r>
          </a:p>
          <a:p>
            <a:pPr indent="0" marL="0">
              <a:spcBef>
                <a:spcPct val="0"/>
              </a:spcBef>
              <a:buNone/>
            </a:pPr>
            <a:r>
              <a:rPr b="1" dirty="0" lang="en-US" smtClean="0" sz="1500">
                <a:latin charset="0" typeface="Arial"/>
                <a:ea charset="0" typeface="Arial"/>
              </a:rPr>
              <a:t>  пре око 7000 – 10 000 година.</a:t>
            </a:r>
          </a:p>
          <a:p>
            <a:pPr indent="0" marL="0">
              <a:spcBef>
                <a:spcPct val="0"/>
              </a:spcBef>
              <a:buNone/>
            </a:pPr>
            <a:r>
              <a:rPr b="1" dirty="0" lang="en-US" smtClean="0" sz="1500">
                <a:latin charset="0" typeface="Arial"/>
                <a:ea charset="0" typeface="Arial"/>
              </a:rPr>
              <a:t>- Око 450 угашених вулкана -</a:t>
            </a:r>
          </a:p>
          <a:p>
            <a:pPr indent="0" marL="0">
              <a:spcBef>
                <a:spcPct val="0"/>
              </a:spcBef>
              <a:buNone/>
            </a:pPr>
            <a:r>
              <a:rPr b="1" dirty="0" lang="en-US" smtClean="0" sz="1500">
                <a:latin charset="0" typeface="Arial"/>
                <a:ea charset="0" typeface="Arial"/>
              </a:rPr>
              <a:t>  највећа концентрација на свету. </a:t>
            </a:r>
          </a:p>
          <a:p>
            <a:pPr indent="0" marL="0">
              <a:spcBef>
                <a:spcPct val="0"/>
              </a:spcBef>
              <a:buNone/>
            </a:pPr>
            <a:r>
              <a:rPr b="1" dirty="0" lang="en-US" smtClean="0" sz="1500">
                <a:latin charset="0" typeface="Arial"/>
                <a:ea charset="0" typeface="Arial"/>
              </a:rPr>
              <a:t>- Највиши врх Санси </a:t>
            </a:r>
          </a:p>
          <a:p>
            <a:pPr indent="0" marL="0">
              <a:spcBef>
                <a:spcPct val="0"/>
              </a:spcBef>
              <a:buNone/>
            </a:pPr>
            <a:r>
              <a:rPr b="1" dirty="0" lang="en-US" smtClean="0" sz="1500">
                <a:latin charset="0" typeface="Arial"/>
                <a:ea charset="0" typeface="Arial"/>
              </a:rPr>
              <a:t>  (Puy de Sancy) 1.885 m. </a:t>
            </a:r>
          </a:p>
        </p:txBody>
      </p:sp>
    </p:spTree>
  </p:cSld>
  <p:clrMapOvr>
    <a:masterClrMapping/>
  </p:clrMapOvr>
  <p:transition>
    <p:pull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4"/>
          <p:cNvPicPr>
            <a:picLocks noChangeAspect="1"/>
          </p:cNvPicPr>
          <p:nvPr/>
        </p:nvPicPr>
        <p:blipFill>
          <a:blip r:embed="rId2"/>
          <a:stretch/>
        </p:blipFill>
        <p:spPr>
          <a:xfrm>
            <a:off x="0" y="214312"/>
            <a:ext cx="9224962" cy="6143625"/>
          </a:xfrm>
          <a:prstGeom prst="rect">
            <a:avLst/>
          </a:prstGeom>
          <a:noFill/>
          <a:ln>
            <a:noFill/>
          </a:ln>
        </p:spPr>
      </p:pic>
      <p:sp>
        <p:nvSpPr>
          <p:cNvPr id="76" name="Text Box 76"/>
          <p:cNvSpPr txBox="1">
            <a:spLocks/>
          </p:cNvSpPr>
          <p:nvPr/>
        </p:nvSpPr>
        <p:spPr>
          <a:xfrm>
            <a:off x="2071687" y="6357937"/>
            <a:ext cx="5805487"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Једна од вулканских купа у парку Вулкани Оверња</a:t>
            </a:r>
          </a:p>
        </p:txBody>
      </p:sp>
    </p:spTree>
  </p:cSld>
  <p:clrMapOvr>
    <a:masterClrMapping/>
  </p:clrMapOvr>
  <p:transition>
    <p:pull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 Box 77"/>
          <p:cNvSpPr>
            <a:spLocks/>
          </p:cNvSpPr>
          <p:nvPr>
            <p:ph type="title"/>
          </p:nvPr>
        </p:nvSpPr>
        <p:spPr>
          <a:xfrm>
            <a:off x="457200" y="274637"/>
            <a:ext cx="8229600" cy="1143000"/>
          </a:xfrm>
          <a:prstGeom prst="rect">
            <a:avLst/>
          </a:prstGeom>
        </p:spPr>
        <p:txBody>
          <a:bodyPr anchor="ctr" numCol="1" wrap="square"/>
          <a:lstStyle/>
          <a:p>
            <a:endParaRPr/>
          </a:p>
        </p:txBody>
      </p:sp>
      <p:sp>
        <p:nvSpPr>
          <p:cNvPr id="78" name="Text Box 78"/>
          <p:cNvSpPr>
            <a:spLocks/>
          </p:cNvSpPr>
          <p:nvPr>
            <p:ph type="obj"/>
          </p:nvPr>
        </p:nvSpPr>
        <p:spPr>
          <a:xfrm>
            <a:off x="457200" y="1600200"/>
            <a:ext cx="8229600" cy="4708525"/>
          </a:xfrm>
          <a:prstGeom prst="rect">
            <a:avLst/>
          </a:prstGeom>
        </p:spPr>
        <p:txBody>
          <a:bodyPr anchor="t" bIns="45720" lIns="91440" numCol="1" rIns="91440" tIns="45720" wrap="square"/>
          <a:lstStyle/>
          <a:p>
            <a:endParaRPr/>
          </a:p>
        </p:txBody>
      </p:sp>
      <p:pic>
        <p:nvPicPr>
          <p:cNvPr id="79" name="Picture 79"/>
          <p:cNvPicPr>
            <a:picLocks noChangeAspect="1"/>
          </p:cNvPicPr>
          <p:nvPr/>
        </p:nvPicPr>
        <p:blipFill>
          <a:blip r:embed="rId2"/>
          <a:stretch/>
        </p:blipFill>
        <p:spPr>
          <a:xfrm>
            <a:off x="0" y="1587"/>
            <a:ext cx="9144000" cy="6856412"/>
          </a:xfrm>
          <a:prstGeom prst="rect">
            <a:avLst/>
          </a:prstGeom>
          <a:noFill/>
          <a:ln>
            <a:noFill/>
          </a:ln>
        </p:spPr>
      </p:pic>
      <p:sp>
        <p:nvSpPr>
          <p:cNvPr id="81" name="Text Box 81"/>
          <p:cNvSpPr txBox="1">
            <a:spLocks/>
          </p:cNvSpPr>
          <p:nvPr/>
        </p:nvSpPr>
        <p:spPr>
          <a:xfrm>
            <a:off x="857250" y="285750"/>
            <a:ext cx="4811712" cy="369887"/>
          </a:xfrm>
          <a:prstGeom prst="rect">
            <a:avLst/>
          </a:prstGeom>
          <a:noFill/>
          <a:ln>
            <a:noFill/>
          </a:ln>
        </p:spPr>
        <p:txBody>
          <a:bodyPr numCol="1" wrap="none">
            <a:spAutoFit/>
          </a:bodyPr>
          <a:lstStyle/>
          <a:p>
            <a:pPr indent="0" marL="0">
              <a:spcBef>
                <a:spcPct val="0"/>
              </a:spcBef>
              <a:buNone/>
            </a:pPr>
            <a:r>
              <a:rPr b="1" dirty="0" lang="en-US" smtClean="0" sz="1800">
                <a:solidFill>
                  <a:srgbClr val="002060"/>
                </a:solidFill>
                <a:latin charset="0" pitchFamily="18" typeface="Cambria"/>
                <a:ea charset="0" typeface="Arial"/>
              </a:rPr>
              <a:t>Вулкан Дом и у позадини Клермон-Феран</a:t>
            </a:r>
          </a:p>
        </p:txBody>
      </p:sp>
      <p:pic>
        <p:nvPicPr>
          <p:cNvPr id="82" name="Picture 82"/>
          <p:cNvPicPr>
            <a:picLocks noChangeAspect="1"/>
          </p:cNvPicPr>
          <p:nvPr/>
        </p:nvPicPr>
        <p:blipFill>
          <a:blip r:embed="rId3"/>
          <a:srcRect t="6818"/>
          <a:stretch/>
        </p:blipFill>
        <p:spPr>
          <a:xfrm>
            <a:off x="6142037" y="0"/>
            <a:ext cx="3001962" cy="3071812"/>
          </a:xfrm>
          <a:prstGeom prst="rect">
            <a:avLst/>
          </a:prstGeom>
          <a:noFill/>
          <a:ln>
            <a:noFill/>
          </a:ln>
        </p:spPr>
      </p:pic>
      <p:sp>
        <p:nvSpPr>
          <p:cNvPr id="84" name="Text Box 84"/>
          <p:cNvSpPr txBox="1">
            <a:spLocks/>
          </p:cNvSpPr>
          <p:nvPr/>
        </p:nvSpPr>
        <p:spPr>
          <a:xfrm>
            <a:off x="7358062" y="1928812"/>
            <a:ext cx="1089025" cy="307975"/>
          </a:xfrm>
          <a:prstGeom prst="rect">
            <a:avLst/>
          </a:prstGeom>
          <a:noFill/>
          <a:ln>
            <a:noFill/>
          </a:ln>
        </p:spPr>
        <p:txBody>
          <a:bodyPr numCol="1" wrap="none">
            <a:spAutoFit/>
          </a:bodyPr>
          <a:lstStyle/>
          <a:p>
            <a:pPr indent="0" marL="0"/>
            <a:r>
              <a:rPr dirty="0" lang="en-US" smtClean="0" sz="1400">
                <a:latin charset="0" pitchFamily="18" typeface="Times New Roman"/>
              </a:rPr>
              <a:t>Железница</a:t>
            </a:r>
          </a:p>
        </p:txBody>
      </p:sp>
    </p:spTree>
  </p:cSld>
  <p:clrMapOvr>
    <a:masterClrMapping/>
  </p:clrMapOvr>
  <p:transition>
    <p:pull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5"/>
          <p:cNvPicPr>
            <a:picLocks noChangeAspect="1"/>
          </p:cNvPicPr>
          <p:nvPr/>
        </p:nvPicPr>
        <p:blipFill>
          <a:blip r:embed="rId2"/>
          <a:srcRect b="20834" t="40625"/>
          <a:stretch/>
        </p:blipFill>
        <p:spPr>
          <a:xfrm>
            <a:off x="0" y="0"/>
            <a:ext cx="9144000" cy="2643187"/>
          </a:xfrm>
          <a:prstGeom prst="rect">
            <a:avLst/>
          </a:prstGeom>
          <a:noFill/>
          <a:ln>
            <a:noFill/>
          </a:ln>
        </p:spPr>
      </p:pic>
      <p:sp>
        <p:nvSpPr>
          <p:cNvPr id="87" name="Text Box 87"/>
          <p:cNvSpPr txBox="1">
            <a:spLocks/>
          </p:cNvSpPr>
          <p:nvPr/>
        </p:nvSpPr>
        <p:spPr>
          <a:xfrm>
            <a:off x="2571750" y="1714500"/>
            <a:ext cx="3986212" cy="584200"/>
          </a:xfrm>
          <a:prstGeom prst="rect">
            <a:avLst/>
          </a:prstGeom>
          <a:noFill/>
          <a:ln>
            <a:noFill/>
          </a:ln>
        </p:spPr>
        <p:txBody>
          <a:bodyPr numCol="1" wrap="none">
            <a:spAutoFit/>
          </a:bodyPr>
          <a:lstStyle/>
          <a:p>
            <a:pPr algn="ctr" indent="0" marL="0">
              <a:spcBef>
                <a:spcPct val="0"/>
              </a:spcBef>
              <a:buNone/>
            </a:pPr>
            <a:r>
              <a:rPr b="1" dirty="0" lang="en-US" smtClean="0" sz="1600">
                <a:solidFill>
                  <a:srgbClr val="FFFF00"/>
                </a:solidFill>
                <a:latin charset="0" pitchFamily="18" typeface="Cambria"/>
                <a:ea charset="0" typeface="Arial"/>
              </a:rPr>
              <a:t>Пуи де Дом – Визиторски центар</a:t>
            </a:r>
          </a:p>
          <a:p>
            <a:pPr algn="ctr" indent="0" marL="0">
              <a:spcBef>
                <a:spcPct val="0"/>
              </a:spcBef>
              <a:buNone/>
            </a:pPr>
            <a:r>
              <a:rPr b="1" dirty="0" lang="en-US" smtClean="0" sz="1600">
                <a:latin charset="0" pitchFamily="18" typeface="Cambria"/>
                <a:ea charset="0" typeface="Arial"/>
              </a:rPr>
              <a:t>- пола милиона посетилаца годишње</a:t>
            </a:r>
          </a:p>
        </p:txBody>
      </p:sp>
      <p:pic>
        <p:nvPicPr>
          <p:cNvPr id="88" name="Picture 88"/>
          <p:cNvPicPr>
            <a:picLocks noChangeAspect="1"/>
          </p:cNvPicPr>
          <p:nvPr/>
        </p:nvPicPr>
        <p:blipFill>
          <a:blip r:embed="rId3"/>
          <a:srcRect b="20000" t="7500"/>
          <a:stretch/>
        </p:blipFill>
        <p:spPr>
          <a:xfrm>
            <a:off x="857250" y="2714625"/>
            <a:ext cx="7620000" cy="4143375"/>
          </a:xfrm>
          <a:prstGeom prst="rect">
            <a:avLst/>
          </a:prstGeom>
          <a:noFill/>
          <a:ln>
            <a:noFill/>
          </a:ln>
        </p:spPr>
      </p:pic>
      <p:sp>
        <p:nvSpPr>
          <p:cNvPr id="90" name="Text Box 90"/>
          <p:cNvSpPr txBox="1">
            <a:spLocks/>
          </p:cNvSpPr>
          <p:nvPr/>
        </p:nvSpPr>
        <p:spPr>
          <a:xfrm>
            <a:off x="3286125" y="4000500"/>
            <a:ext cx="4446587" cy="338137"/>
          </a:xfrm>
          <a:prstGeom prst="rect">
            <a:avLst/>
          </a:prstGeom>
          <a:noFill/>
          <a:ln>
            <a:noFill/>
          </a:ln>
        </p:spPr>
        <p:txBody>
          <a:bodyPr numCol="1" wrap="none">
            <a:spAutoFit/>
          </a:bodyPr>
          <a:lstStyle/>
          <a:p>
            <a:pPr indent="0" marL="0">
              <a:spcBef>
                <a:spcPct val="0"/>
              </a:spcBef>
              <a:buNone/>
            </a:pPr>
            <a:r>
              <a:rPr b="1" dirty="0" lang="en-US" smtClean="0" sz="1600">
                <a:solidFill>
                  <a:srgbClr val="FFFF00"/>
                </a:solidFill>
                <a:latin charset="0" pitchFamily="18" typeface="Cambria"/>
                <a:ea charset="0" typeface="Arial"/>
              </a:rPr>
              <a:t>Туристички воз на падинама Пуи де Дома</a:t>
            </a:r>
          </a:p>
        </p:txBody>
      </p:sp>
    </p:spTree>
  </p:cSld>
  <p:clrMapOvr>
    <a:masterClrMapping/>
  </p:clrMapOvr>
  <p:transition>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1"/>
          <p:cNvPicPr>
            <a:picLocks noChangeAspect="1"/>
          </p:cNvPicPr>
          <p:nvPr/>
        </p:nvPicPr>
        <p:blipFill>
          <a:blip r:embed="rId2"/>
          <a:srcRect b="25111" t="-446"/>
          <a:stretch/>
        </p:blipFill>
        <p:spPr>
          <a:xfrm>
            <a:off x="0" y="0"/>
            <a:ext cx="9144000" cy="3013075"/>
          </a:xfrm>
          <a:prstGeom prst="rect">
            <a:avLst/>
          </a:prstGeom>
          <a:noFill/>
          <a:ln>
            <a:noFill/>
          </a:ln>
        </p:spPr>
      </p:pic>
      <p:pic>
        <p:nvPicPr>
          <p:cNvPr id="93" name="Picture 93"/>
          <p:cNvPicPr>
            <a:picLocks noChangeAspect="1"/>
          </p:cNvPicPr>
          <p:nvPr/>
        </p:nvPicPr>
        <p:blipFill>
          <a:blip r:embed="rId3"/>
          <a:srcRect b="9061" l="3827" r="6886" t="15019"/>
          <a:stretch/>
        </p:blipFill>
        <p:spPr>
          <a:xfrm>
            <a:off x="0" y="3079750"/>
            <a:ext cx="3429000" cy="3778250"/>
          </a:xfrm>
          <a:prstGeom prst="rect">
            <a:avLst/>
          </a:prstGeom>
          <a:noFill/>
          <a:ln>
            <a:noFill/>
          </a:ln>
        </p:spPr>
      </p:pic>
      <p:sp>
        <p:nvSpPr>
          <p:cNvPr id="95" name="Text Box 95"/>
          <p:cNvSpPr>
            <a:spLocks/>
          </p:cNvSpPr>
          <p:nvPr/>
        </p:nvSpPr>
        <p:spPr>
          <a:xfrm>
            <a:off x="0" y="0"/>
            <a:ext cx="9286875" cy="954087"/>
          </a:xfrm>
          <a:prstGeom prst="rect">
            <a:avLst/>
          </a:prstGeom>
          <a:noFill/>
          <a:ln>
            <a:noFill/>
          </a:ln>
        </p:spPr>
        <p:txBody>
          <a:bodyPr numCol="1">
            <a:spAutoFit/>
          </a:bodyPr>
          <a:lstStyle/>
          <a:p>
            <a:pPr indent="0" marL="0">
              <a:spcBef>
                <a:spcPct val="0"/>
              </a:spcBef>
              <a:buNone/>
            </a:pPr>
            <a:r>
              <a:rPr b="1" dirty="0" lang="en-US" smtClean="0" sz="1400">
                <a:latin charset="0" pitchFamily="18" typeface="Cambria"/>
                <a:ea charset="0" typeface="Arial"/>
              </a:rPr>
              <a:t>Замак Парантиња (Parentignat) у истоим. општини, департ. Пуи де Дом. Год. 1707. официрска породица Ластик (Lastic) купила је стари утврђени објекат из 15. в. и до 1720. преуредила га и доградила у дворац, (њихов и данас). У Дворцу колекција слика Жоржа Ластика (Georges L.), једна од најважнијих приватних колекција великих француских мајстора 17. и 18. в. Сачуван и већи део богатог оригиналног намештаја.</a:t>
            </a:r>
            <a:r>
              <a:rPr b="1" dirty="0" lang="en-US" smtClean="0" sz="1400">
                <a:latin charset="0" typeface="Arial"/>
                <a:ea charset="0" typeface="Arial"/>
              </a:rPr>
              <a:t> </a:t>
            </a:r>
          </a:p>
        </p:txBody>
      </p:sp>
      <p:sp>
        <p:nvSpPr>
          <p:cNvPr id="96" name="Text Box 96"/>
          <p:cNvSpPr>
            <a:spLocks/>
          </p:cNvSpPr>
          <p:nvPr/>
        </p:nvSpPr>
        <p:spPr>
          <a:xfrm>
            <a:off x="0" y="6000750"/>
            <a:ext cx="2578100" cy="492125"/>
          </a:xfrm>
          <a:prstGeom prst="rect">
            <a:avLst/>
          </a:prstGeom>
          <a:noFill/>
          <a:ln>
            <a:noFill/>
          </a:ln>
        </p:spPr>
        <p:txBody>
          <a:bodyPr numCol="1" wrap="none">
            <a:spAutoFit/>
          </a:bodyPr>
          <a:lstStyle/>
          <a:p>
            <a:pPr indent="0" marL="0">
              <a:spcBef>
                <a:spcPct val="0"/>
              </a:spcBef>
              <a:buNone/>
            </a:pPr>
            <a:r>
              <a:rPr b="1" dirty="0" lang="en-US" smtClean="0" sz="1300">
                <a:latin charset="0" pitchFamily="18" typeface="Cambria"/>
                <a:ea charset="0" typeface="Arial"/>
              </a:rPr>
              <a:t>Луј XIV краљ Француске </a:t>
            </a:r>
          </a:p>
          <a:p>
            <a:pPr indent="0" marL="0">
              <a:spcBef>
                <a:spcPct val="0"/>
              </a:spcBef>
              <a:buNone/>
            </a:pPr>
            <a:r>
              <a:rPr b="1" dirty="0" lang="en-US" smtClean="0" sz="1300">
                <a:latin charset="0" pitchFamily="18" typeface="Cambria"/>
                <a:ea charset="0" typeface="Arial"/>
              </a:rPr>
              <a:t>(аутор: René-Antoine Houasse)</a:t>
            </a:r>
          </a:p>
        </p:txBody>
      </p:sp>
      <p:pic>
        <p:nvPicPr>
          <p:cNvPr id="97" name="Picture 97"/>
          <p:cNvPicPr>
            <a:picLocks noChangeAspect="1"/>
          </p:cNvPicPr>
          <p:nvPr/>
        </p:nvPicPr>
        <p:blipFill>
          <a:blip r:embed="rId4"/>
          <a:srcRect b="2251" t="3554"/>
          <a:stretch/>
        </p:blipFill>
        <p:spPr>
          <a:xfrm>
            <a:off x="4143375" y="3071812"/>
            <a:ext cx="5000625" cy="3786187"/>
          </a:xfrm>
          <a:prstGeom prst="rect">
            <a:avLst/>
          </a:prstGeom>
          <a:noFill/>
          <a:ln>
            <a:noFill/>
          </a:ln>
        </p:spPr>
      </p:pic>
      <p:sp>
        <p:nvSpPr>
          <p:cNvPr id="99" name="Text Box 99"/>
          <p:cNvSpPr txBox="1">
            <a:spLocks/>
          </p:cNvSpPr>
          <p:nvPr/>
        </p:nvSpPr>
        <p:spPr>
          <a:xfrm>
            <a:off x="4143375" y="3000375"/>
            <a:ext cx="3835400" cy="692150"/>
          </a:xfrm>
          <a:prstGeom prst="rect">
            <a:avLst/>
          </a:prstGeom>
          <a:noFill/>
          <a:ln>
            <a:noFill/>
          </a:ln>
        </p:spPr>
        <p:txBody>
          <a:bodyPr numCol="1" wrap="none">
            <a:spAutoFit/>
          </a:bodyPr>
          <a:lstStyle/>
          <a:p>
            <a:pPr indent="0" marL="0">
              <a:spcBef>
                <a:spcPct val="0"/>
              </a:spcBef>
              <a:buNone/>
            </a:pPr>
            <a:r>
              <a:rPr b="1" dirty="0" lang="en-US" smtClean="0" sz="1300">
                <a:latin charset="0" pitchFamily="18" typeface="Cambria"/>
                <a:ea charset="0" typeface="Arial"/>
              </a:rPr>
              <a:t>Породица Луја од Француске (Велики Дофен)</a:t>
            </a:r>
          </a:p>
          <a:p>
            <a:pPr indent="0" marL="0">
              <a:spcBef>
                <a:spcPct val="0"/>
              </a:spcBef>
              <a:buNone/>
            </a:pPr>
            <a:r>
              <a:rPr b="1" dirty="0" lang="en-US" smtClean="0" sz="1300">
                <a:latin charset="0" pitchFamily="18" typeface="Cambria"/>
                <a:ea charset="0" typeface="Arial"/>
              </a:rPr>
              <a:t>Син Луја XIV и Марије Терезе од Шпаније</a:t>
            </a:r>
          </a:p>
          <a:p>
            <a:pPr indent="0" marL="0">
              <a:spcBef>
                <a:spcPct val="0"/>
              </a:spcBef>
              <a:buNone/>
            </a:pPr>
            <a:r>
              <a:rPr b="1" dirty="0" lang="en-US" smtClean="0" sz="1300">
                <a:latin charset="0" pitchFamily="18" typeface="Cambria"/>
                <a:ea charset="0" typeface="Arial"/>
              </a:rPr>
              <a:t>(аутор: Pierre Mignard) </a:t>
            </a:r>
          </a:p>
        </p:txBody>
      </p:sp>
      <p:sp>
        <p:nvSpPr>
          <p:cNvPr id="100" name="Text Box 100"/>
          <p:cNvSpPr txBox="1">
            <a:spLocks/>
          </p:cNvSpPr>
          <p:nvPr/>
        </p:nvSpPr>
        <p:spPr>
          <a:xfrm>
            <a:off x="2071687" y="2643187"/>
            <a:ext cx="5503862" cy="400050"/>
          </a:xfrm>
          <a:prstGeom prst="rect">
            <a:avLst/>
          </a:prstGeom>
          <a:noFill/>
          <a:ln>
            <a:noFill/>
          </a:ln>
        </p:spPr>
        <p:txBody>
          <a:bodyPr numCol="1" wrap="none">
            <a:spAutoFit/>
          </a:bodyPr>
          <a:lstStyle/>
          <a:p>
            <a:pPr indent="0" marL="0">
              <a:spcBef>
                <a:spcPct val="0"/>
              </a:spcBef>
              <a:buNone/>
            </a:pPr>
            <a:r>
              <a:rPr b="1" dirty="0" lang="en-US" smtClean="0" sz="2000">
                <a:solidFill>
                  <a:srgbClr val="FFFF00"/>
                </a:solidFill>
                <a:latin charset="0" pitchFamily="18" typeface="Cambria"/>
                <a:ea charset="0" typeface="Arial"/>
              </a:rPr>
              <a:t>У департману Пуи де Дом бројни су дворци</a:t>
            </a:r>
          </a:p>
        </p:txBody>
      </p:sp>
      <p:sp>
        <p:nvSpPr>
          <p:cNvPr id="101" name="Text Box 101"/>
          <p:cNvSpPr txBox="1">
            <a:spLocks/>
          </p:cNvSpPr>
          <p:nvPr/>
        </p:nvSpPr>
        <p:spPr>
          <a:xfrm>
            <a:off x="2571750" y="3786187"/>
            <a:ext cx="2381250" cy="646112"/>
          </a:xfrm>
          <a:prstGeom prst="rect">
            <a:avLst/>
          </a:prstGeom>
          <a:noFill/>
          <a:ln>
            <a:noFill/>
          </a:ln>
        </p:spPr>
        <p:txBody>
          <a:bodyPr numCol="1" wrap="none">
            <a:spAutoFit/>
          </a:bodyPr>
          <a:lstStyle/>
          <a:p>
            <a:pPr algn="ctr" indent="0" marL="0">
              <a:spcBef>
                <a:spcPct val="0"/>
              </a:spcBef>
              <a:buNone/>
            </a:pPr>
            <a:r>
              <a:rPr b="1" dirty="0" lang="en-US" smtClean="0" sz="1800">
                <a:solidFill>
                  <a:srgbClr val="FFFF00"/>
                </a:solidFill>
                <a:latin charset="0" pitchFamily="18" typeface="Cambria"/>
                <a:ea charset="0" typeface="Arial"/>
              </a:rPr>
              <a:t>Слике из колекције</a:t>
            </a:r>
          </a:p>
          <a:p>
            <a:pPr algn="ctr" indent="0" marL="0">
              <a:spcBef>
                <a:spcPct val="0"/>
              </a:spcBef>
              <a:buNone/>
            </a:pPr>
            <a:r>
              <a:rPr b="1" dirty="0" lang="en-US" smtClean="0" sz="1800">
                <a:solidFill>
                  <a:srgbClr val="FFFF00"/>
                </a:solidFill>
                <a:latin charset="0" pitchFamily="18" typeface="Cambria"/>
                <a:ea charset="0" typeface="Arial"/>
              </a:rPr>
              <a:t>Жоржа Ластика</a:t>
            </a:r>
          </a:p>
        </p:txBody>
      </p:sp>
    </p:spTree>
  </p:cSld>
  <p:clrMapOvr>
    <a:masterClrMapping/>
  </p:clrMapOvr>
  <p:transition>
    <p:pull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2"/>
          <p:cNvPicPr>
            <a:picLocks noChangeAspect="1"/>
          </p:cNvPicPr>
          <p:nvPr/>
        </p:nvPicPr>
        <p:blipFill>
          <a:blip r:embed="rId2"/>
          <a:srcRect b="10416" t="14584"/>
          <a:stretch/>
        </p:blipFill>
        <p:spPr>
          <a:xfrm>
            <a:off x="0" y="1714500"/>
            <a:ext cx="9145587" cy="5143500"/>
          </a:xfrm>
          <a:prstGeom prst="rect">
            <a:avLst/>
          </a:prstGeom>
          <a:noFill/>
          <a:ln>
            <a:noFill/>
          </a:ln>
        </p:spPr>
      </p:pic>
      <p:sp>
        <p:nvSpPr>
          <p:cNvPr id="104" name="Text Box 104"/>
          <p:cNvSpPr txBox="1">
            <a:spLocks/>
          </p:cNvSpPr>
          <p:nvPr/>
        </p:nvSpPr>
        <p:spPr>
          <a:xfrm>
            <a:off x="0" y="2928937"/>
            <a:ext cx="6286500" cy="646112"/>
          </a:xfrm>
          <a:prstGeom prst="rect">
            <a:avLst/>
          </a:prstGeom>
          <a:noFill/>
          <a:ln>
            <a:noFill/>
          </a:ln>
        </p:spPr>
        <p:txBody>
          <a:bodyPr numCol="1">
            <a:spAutoFit/>
          </a:bodyPr>
          <a:lstStyle/>
          <a:p>
            <a:pPr algn="ctr" indent="0" marL="0">
              <a:spcBef>
                <a:spcPct val="0"/>
              </a:spcBef>
              <a:buNone/>
            </a:pPr>
            <a:r>
              <a:rPr b="1" dirty="0" lang="en-US" smtClean="0" sz="1800">
                <a:latin charset="0" pitchFamily="18" typeface="Cambria"/>
                <a:ea charset="0" typeface="Arial"/>
              </a:rPr>
              <a:t>Планински масив Дор (Monts Dore) – вулкани </a:t>
            </a:r>
          </a:p>
          <a:p>
            <a:pPr algn="ctr" indent="0" marL="0">
              <a:spcBef>
                <a:spcPct val="0"/>
              </a:spcBef>
              <a:buNone/>
            </a:pPr>
            <a:r>
              <a:rPr b="1" dirty="0" lang="en-US" smtClean="0" sz="1800">
                <a:latin charset="0" pitchFamily="18" typeface="Cambria"/>
                <a:ea charset="0" typeface="Arial"/>
              </a:rPr>
              <a:t>– највиши врх Санси 1885 (1886) m</a:t>
            </a:r>
          </a:p>
        </p:txBody>
      </p:sp>
      <p:pic>
        <p:nvPicPr>
          <p:cNvPr id="105" name="Picture 105"/>
          <p:cNvPicPr>
            <a:picLocks noChangeAspect="1"/>
          </p:cNvPicPr>
          <p:nvPr/>
        </p:nvPicPr>
        <p:blipFill>
          <a:blip r:embed="rId3"/>
          <a:srcRect b="2168" l="7353" r="9663" t="5038"/>
          <a:stretch/>
        </p:blipFill>
        <p:spPr>
          <a:xfrm>
            <a:off x="6215062" y="0"/>
            <a:ext cx="2928937" cy="3595687"/>
          </a:xfrm>
          <a:prstGeom prst="rect">
            <a:avLst/>
          </a:prstGeom>
          <a:noFill/>
          <a:ln>
            <a:noFill/>
          </a:ln>
        </p:spPr>
      </p:pic>
      <p:sp>
        <p:nvSpPr>
          <p:cNvPr id="107" name="Text Box 107"/>
          <p:cNvSpPr>
            <a:spLocks/>
          </p:cNvSpPr>
          <p:nvPr/>
        </p:nvSpPr>
        <p:spPr>
          <a:xfrm>
            <a:off x="7215187" y="785812"/>
            <a:ext cx="611187"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Дор</a:t>
            </a:r>
          </a:p>
        </p:txBody>
      </p:sp>
      <p:pic>
        <p:nvPicPr>
          <p:cNvPr id="108" name="Picture 108"/>
          <p:cNvPicPr>
            <a:picLocks noChangeAspect="1"/>
          </p:cNvPicPr>
          <p:nvPr/>
        </p:nvPicPr>
        <p:blipFill>
          <a:blip r:embed="rId4"/>
          <a:srcRect t="12657"/>
          <a:stretch/>
        </p:blipFill>
        <p:spPr>
          <a:xfrm>
            <a:off x="0" y="0"/>
            <a:ext cx="6138862" cy="2928937"/>
          </a:xfrm>
          <a:prstGeom prst="rect">
            <a:avLst/>
          </a:prstGeom>
          <a:noFill/>
          <a:ln>
            <a:noFill/>
          </a:ln>
        </p:spPr>
      </p:pic>
    </p:spTree>
  </p:cSld>
  <p:clrMapOvr>
    <a:masterClrMapping/>
  </p:clrMapOvr>
  <p:transition>
    <p:pull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10"/>
          <p:cNvPicPr>
            <a:picLocks noChangeAspect="1"/>
          </p:cNvPicPr>
          <p:nvPr/>
        </p:nvPicPr>
        <p:blipFill>
          <a:blip r:embed="rId2"/>
          <a:srcRect t="2859"/>
          <a:stretch/>
        </p:blipFill>
        <p:spPr>
          <a:xfrm>
            <a:off x="0" y="0"/>
            <a:ext cx="9144000" cy="4851400"/>
          </a:xfrm>
          <a:prstGeom prst="rect">
            <a:avLst/>
          </a:prstGeom>
          <a:noFill/>
          <a:ln>
            <a:noFill/>
          </a:ln>
        </p:spPr>
      </p:pic>
      <p:sp>
        <p:nvSpPr>
          <p:cNvPr id="112" name="Text Box 112"/>
          <p:cNvSpPr txBox="1">
            <a:spLocks/>
          </p:cNvSpPr>
          <p:nvPr/>
        </p:nvSpPr>
        <p:spPr>
          <a:xfrm>
            <a:off x="0" y="4919662"/>
            <a:ext cx="9144000" cy="1938337"/>
          </a:xfrm>
          <a:prstGeom prst="rect">
            <a:avLst/>
          </a:prstGeom>
          <a:solidFill>
            <a:schemeClr val="tx1"/>
          </a:solidFill>
          <a:ln w="25400">
            <a:solidFill>
              <a:schemeClr val="accent1"/>
            </a:solidFill>
            <a:round/>
            <a:headEnd/>
            <a:tailEnd/>
          </a:ln>
        </p:spPr>
        <p:txBody>
          <a:bodyPr numCol="1">
            <a:spAutoFit/>
          </a:bodyPr>
          <a:lstStyle/>
          <a:p>
            <a:pPr algn="just" indent="0" marL="0"/>
            <a:r>
              <a:rPr dirty="0" lang="en-US" smtClean="0" sz="1500">
                <a:solidFill>
                  <a:srgbClr val="C00000"/>
                </a:solidFill>
                <a:latin charset="0" pitchFamily="18" typeface="Cambria"/>
              </a:rPr>
              <a:t>Санси гребен је алпског изгледа (уз неке делове масива Кантал), што је у супротноси са осталим делом Централног масива. Популаран је међу планинарима и за друге спортско-рекреативне активности. На његовим падинама, поред ледничких долина су и извори потока: Дор на 1.694 m и Доњ на 1.640 m,  који се састају на 1366 m и формирају реку Дордоњу.</a:t>
            </a:r>
          </a:p>
          <a:p>
            <a:pPr algn="just" indent="0" marL="0"/>
            <a:r>
              <a:rPr dirty="0" lang="en-US" smtClean="0" sz="1500">
                <a:solidFill>
                  <a:srgbClr val="C00000"/>
                </a:solidFill>
                <a:latin charset="0" pitchFamily="18" typeface="Cambria"/>
              </a:rPr>
              <a:t>Три km од насеља Мон Дор на 1325 m почиње жичара Пердрик и вози до врха Санси, односно до 1800 m, (900 особа на сат) где се може уживати у панорамском погледу (360°). Од крајње тачке жичаре до врха (1886 m) води 860 дрвених степеница. До врха Санси може се ићи разним обележеним стазама,  уз посматрање фауне и флоре и обилазак изворa Дордоње.</a:t>
            </a:r>
          </a:p>
        </p:txBody>
      </p:sp>
      <p:sp>
        <p:nvSpPr>
          <p:cNvPr id="113" name="Text Box 113"/>
          <p:cNvSpPr txBox="1">
            <a:spLocks/>
          </p:cNvSpPr>
          <p:nvPr/>
        </p:nvSpPr>
        <p:spPr>
          <a:xfrm>
            <a:off x="6846887" y="2500312"/>
            <a:ext cx="2297112" cy="584200"/>
          </a:xfrm>
          <a:prstGeom prst="rect">
            <a:avLst/>
          </a:prstGeom>
          <a:noFill/>
          <a:ln>
            <a:noFill/>
          </a:ln>
        </p:spPr>
        <p:txBody>
          <a:bodyPr numCol="1" wrap="none">
            <a:spAutoFit/>
          </a:bodyPr>
          <a:lstStyle/>
          <a:p>
            <a:pPr algn="r" indent="0" marL="0">
              <a:spcBef>
                <a:spcPct val="0"/>
              </a:spcBef>
              <a:buNone/>
            </a:pPr>
            <a:r>
              <a:rPr b="1" dirty="0" lang="en-US" smtClean="0" sz="1600">
                <a:latin charset="0" pitchFamily="18" typeface="Cambria"/>
                <a:ea charset="0" typeface="Arial"/>
              </a:rPr>
              <a:t>      Дрвене степенице</a:t>
            </a:r>
          </a:p>
          <a:p>
            <a:pPr algn="r" indent="0" marL="0">
              <a:spcBef>
                <a:spcPct val="0"/>
              </a:spcBef>
              <a:buNone/>
            </a:pPr>
            <a:r>
              <a:rPr b="1" dirty="0" lang="en-US" smtClean="0" sz="1600">
                <a:latin charset="0" pitchFamily="18" typeface="Cambria"/>
                <a:ea charset="0" typeface="Arial"/>
              </a:rPr>
              <a:t>према врху Санси</a:t>
            </a:r>
          </a:p>
        </p:txBody>
      </p:sp>
    </p:spTree>
  </p:cSld>
  <p:clrMapOvr>
    <a:masterClrMapping/>
  </p:clrMapOvr>
  <p:transition>
    <p:pull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4"/>
          <p:cNvPicPr>
            <a:picLocks noChangeAspect="1"/>
          </p:cNvPicPr>
          <p:nvPr/>
        </p:nvPicPr>
        <p:blipFill>
          <a:blip r:embed="rId2"/>
          <a:srcRect b="2856"/>
          <a:stretch/>
        </p:blipFill>
        <p:spPr>
          <a:xfrm>
            <a:off x="0" y="2000250"/>
            <a:ext cx="9156700" cy="4857750"/>
          </a:xfrm>
          <a:prstGeom prst="rect">
            <a:avLst/>
          </a:prstGeom>
          <a:noFill/>
          <a:ln>
            <a:noFill/>
          </a:ln>
        </p:spPr>
      </p:pic>
      <p:sp>
        <p:nvSpPr>
          <p:cNvPr id="116" name="Text Box 116"/>
          <p:cNvSpPr txBox="1">
            <a:spLocks/>
          </p:cNvSpPr>
          <p:nvPr/>
        </p:nvSpPr>
        <p:spPr>
          <a:xfrm>
            <a:off x="6357937" y="2214562"/>
            <a:ext cx="1468437" cy="400050"/>
          </a:xfrm>
          <a:prstGeom prst="rect">
            <a:avLst/>
          </a:prstGeom>
          <a:noFill/>
          <a:ln>
            <a:noFill/>
          </a:ln>
        </p:spPr>
        <p:txBody>
          <a:bodyPr numCol="1" wrap="none">
            <a:spAutoFit/>
          </a:bodyPr>
          <a:lstStyle/>
          <a:p>
            <a:pPr indent="0" marL="0">
              <a:spcBef>
                <a:spcPct val="0"/>
              </a:spcBef>
              <a:buNone/>
            </a:pPr>
            <a:r>
              <a:rPr b="1" dirty="0" lang="en-US" smtClean="0" sz="2000">
                <a:latin charset="0" pitchFamily="18" typeface="Cambria"/>
                <a:ea charset="0" typeface="Arial"/>
              </a:rPr>
              <a:t>Супер-Бес</a:t>
            </a:r>
            <a:r>
              <a:rPr b="1" dirty="0" lang="en-US" smtClean="0" sz="1800">
                <a:latin charset="0" pitchFamily="18" typeface="Cambria"/>
                <a:ea charset="0" typeface="Arial"/>
              </a:rPr>
              <a:t> </a:t>
            </a:r>
          </a:p>
        </p:txBody>
      </p:sp>
      <p:pic>
        <p:nvPicPr>
          <p:cNvPr id="117" name="Picture 117"/>
          <p:cNvPicPr>
            <a:picLocks noChangeAspect="1"/>
          </p:cNvPicPr>
          <p:nvPr/>
        </p:nvPicPr>
        <p:blipFill>
          <a:blip r:embed="rId3"/>
          <a:srcRect b="28581" r="6779"/>
          <a:stretch/>
        </p:blipFill>
        <p:spPr>
          <a:xfrm>
            <a:off x="0" y="4929187"/>
            <a:ext cx="3357562" cy="1928812"/>
          </a:xfrm>
          <a:prstGeom prst="rect">
            <a:avLst/>
          </a:prstGeom>
          <a:noFill/>
          <a:ln>
            <a:noFill/>
          </a:ln>
        </p:spPr>
      </p:pic>
      <p:sp>
        <p:nvSpPr>
          <p:cNvPr id="119" name="Text Box 119"/>
          <p:cNvSpPr txBox="1">
            <a:spLocks/>
          </p:cNvSpPr>
          <p:nvPr/>
        </p:nvSpPr>
        <p:spPr>
          <a:xfrm>
            <a:off x="0" y="0"/>
            <a:ext cx="9144000" cy="1938337"/>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1500">
                <a:solidFill>
                  <a:srgbClr val="C00000"/>
                </a:solidFill>
                <a:latin charset="0" pitchFamily="18" typeface="Cambria"/>
              </a:rPr>
              <a:t>На Сансију 43 km стаза за скијање на 27 падина (5 зелених, 9 плавих, 9 црвених и 4 црне) између 1300 и 1800 m, (север и југоисток Сансија), опслужују их 23 механичка ски лифта са капацитетом 22.000 скијаша на сат (400 топова за снег). Три жичаре омогућавају везу између два скијалишта: Супер-Бес на ЈИ и Мон-Дор на северу. Ту је и 125 km стаза за трчање по шумовитим планинским гребенима и платоима и око залеђених језера. Ту је и 19 стаза за крос и бициклистички парк.</a:t>
            </a:r>
          </a:p>
          <a:p>
            <a:pPr indent="0" marL="0"/>
            <a:r>
              <a:rPr dirty="0" lang="en-US" smtClean="0" sz="1500">
                <a:solidFill>
                  <a:srgbClr val="C00000"/>
                </a:solidFill>
                <a:latin charset="0" pitchFamily="18" typeface="Cambria"/>
              </a:rPr>
              <a:t>Зимско одмаралиште Супер-Бес отворено 1961. поред насеља Бес-ет-Саинт-Анастас, у срцу регионалног парка “Вулкани Оверња”, 50 km од Клермон-Ферана. У октобру 2018. часопис “Планински лидери” (Montagne Leaders) прогласио га је за најбоље одмаралиште Центр. Мас.</a:t>
            </a:r>
          </a:p>
        </p:txBody>
      </p:sp>
    </p:spTree>
  </p:cSld>
  <p:clrMapOvr>
    <a:masterClrMapping/>
  </p:clrMapOvr>
  <p:transition>
    <p:pull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 Box 120"/>
          <p:cNvSpPr txBox="1">
            <a:spLocks/>
          </p:cNvSpPr>
          <p:nvPr/>
        </p:nvSpPr>
        <p:spPr>
          <a:xfrm>
            <a:off x="0" y="0"/>
            <a:ext cx="9144000" cy="1477962"/>
          </a:xfrm>
          <a:prstGeom prst="rect">
            <a:avLst/>
          </a:prstGeom>
          <a:solidFill>
            <a:schemeClr val="tx1"/>
          </a:solidFill>
          <a:ln w="25400">
            <a:solidFill>
              <a:schemeClr val="bg1"/>
            </a:solidFill>
            <a:round/>
            <a:headEnd/>
            <a:tailEnd/>
          </a:ln>
        </p:spPr>
        <p:txBody>
          <a:bodyPr numCol="1">
            <a:spAutoFit/>
          </a:bodyPr>
          <a:lstStyle/>
          <a:p>
            <a:pPr indent="0" marL="0"/>
            <a:r>
              <a:rPr dirty="0" lang="en-US" smtClean="0" sz="1500">
                <a:solidFill>
                  <a:srgbClr val="C00000"/>
                </a:solidFill>
                <a:latin charset="0" pitchFamily="18" typeface="Cambria"/>
              </a:rPr>
              <a:t>Скијалиште Мон-Дор на северним падинама гребена Санси. Једно је од најстаријих француских одмаралишта за зимске спортове где је прва жичара отворена 1937. године. Зимско спортско одмаралиште Мон-Дор је поред истоименог градића, у регионалном парку „Вулкани Оверња”, </a:t>
            </a:r>
          </a:p>
          <a:p>
            <a:pPr indent="0" marL="0"/>
            <a:r>
              <a:rPr dirty="0" lang="en-US" smtClean="0" sz="1500">
                <a:solidFill>
                  <a:srgbClr val="C00000"/>
                </a:solidFill>
                <a:latin charset="0" pitchFamily="18" typeface="Cambria"/>
              </a:rPr>
              <a:t>50 km од Клермон-Ферана. Ски центар је на висини од 1.050 m. То је простор где извире Дордоња. Овде је 41 km ски стаза на 31 падини (15 зелених, 8 плавих, 6 црвених и 2 црне) између 1.200 и 1.846 m , са14 жичара. Три жичаре омогућавају везу између Мон-Дора и Супер-Беса.</a:t>
            </a:r>
          </a:p>
        </p:txBody>
      </p:sp>
      <p:pic>
        <p:nvPicPr>
          <p:cNvPr id="121" name="Picture 121"/>
          <p:cNvPicPr>
            <a:picLocks noChangeAspect="1"/>
          </p:cNvPicPr>
          <p:nvPr/>
        </p:nvPicPr>
        <p:blipFill>
          <a:blip r:embed="rId2"/>
          <a:srcRect t="17514"/>
          <a:stretch/>
        </p:blipFill>
        <p:spPr>
          <a:xfrm>
            <a:off x="214312" y="1500187"/>
            <a:ext cx="8661400" cy="5357812"/>
          </a:xfrm>
          <a:prstGeom prst="rect">
            <a:avLst/>
          </a:prstGeom>
          <a:noFill/>
          <a:ln>
            <a:noFill/>
          </a:ln>
        </p:spPr>
      </p:pic>
      <p:sp>
        <p:nvSpPr>
          <p:cNvPr id="123" name="Text Box 123"/>
          <p:cNvSpPr txBox="1">
            <a:spLocks/>
          </p:cNvSpPr>
          <p:nvPr/>
        </p:nvSpPr>
        <p:spPr>
          <a:xfrm>
            <a:off x="5857875" y="1643062"/>
            <a:ext cx="2774950" cy="400050"/>
          </a:xfrm>
          <a:prstGeom prst="rect">
            <a:avLst/>
          </a:prstGeom>
          <a:noFill/>
          <a:ln>
            <a:noFill/>
          </a:ln>
        </p:spPr>
        <p:txBody>
          <a:bodyPr numCol="1" wrap="none">
            <a:spAutoFit/>
          </a:bodyPr>
          <a:lstStyle/>
          <a:p>
            <a:pPr indent="0" marL="0">
              <a:spcBef>
                <a:spcPct val="0"/>
              </a:spcBef>
              <a:buNone/>
            </a:pPr>
            <a:r>
              <a:rPr b="1" dirty="0" lang="en-US" smtClean="0" sz="2000">
                <a:latin charset="0" pitchFamily="18" typeface="Cambria"/>
                <a:ea charset="0" typeface="Arial"/>
              </a:rPr>
              <a:t>Скијалиште Мон Дор</a:t>
            </a:r>
          </a:p>
        </p:txBody>
      </p:sp>
    </p:spTree>
  </p:cSld>
  <p:clrMapOvr>
    <a:masterClrMapping/>
  </p:clrMapOvr>
  <p:transition>
    <p:pull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 Box 124"/>
          <p:cNvSpPr txBox="1">
            <a:spLocks/>
          </p:cNvSpPr>
          <p:nvPr/>
        </p:nvSpPr>
        <p:spPr>
          <a:xfrm>
            <a:off x="0" y="5072062"/>
            <a:ext cx="9144000" cy="1708150"/>
          </a:xfrm>
          <a:prstGeom prst="rect">
            <a:avLst/>
          </a:prstGeom>
          <a:solidFill>
            <a:schemeClr val="tx1"/>
          </a:solidFill>
          <a:ln w="25400">
            <a:solidFill>
              <a:schemeClr val="bg1"/>
            </a:solidFill>
            <a:round/>
            <a:headEnd/>
            <a:tailEnd/>
          </a:ln>
        </p:spPr>
        <p:txBody>
          <a:bodyPr numCol="1">
            <a:spAutoFit/>
          </a:bodyPr>
          <a:lstStyle/>
          <a:p>
            <a:pPr indent="0" marL="0"/>
            <a:r>
              <a:rPr dirty="0" lang="en-US" smtClean="0" sz="1500">
                <a:solidFill>
                  <a:srgbClr val="000000"/>
                </a:solidFill>
                <a:latin charset="0" pitchFamily="18" typeface="Cambria"/>
              </a:rPr>
              <a:t>На Канталу најпознатији ски центар је Лиоран, где је 1839-43. прокопан цестовни тунел (један </a:t>
            </a:r>
          </a:p>
          <a:p>
            <a:pPr indent="0" marL="0"/>
            <a:r>
              <a:rPr dirty="0" lang="en-US" smtClean="0" sz="1500">
                <a:solidFill>
                  <a:srgbClr val="000000"/>
                </a:solidFill>
                <a:latin charset="0" pitchFamily="18" typeface="Cambria"/>
              </a:rPr>
              <a:t>од првих у свету). Жел. тун. 1865. Први хотел Дауд саграђен 1896, а затим 1899. луксузни Хотел туристичке компаније Орлеан (срушен 2010). После 1899. Лиоран је све популарнији, долазе познате личности, а од 1906. развија се скијање, 1908. формиран је Ски клуб и организовано је неколико великих такмичења. Жичара до врха Кантала отворена 14. јула 1967. Лиоран је једно </a:t>
            </a:r>
          </a:p>
          <a:p>
            <a:pPr indent="0" marL="0"/>
            <a:r>
              <a:rPr dirty="0" lang="en-US" smtClean="0" sz="1500">
                <a:solidFill>
                  <a:srgbClr val="000000"/>
                </a:solidFill>
                <a:latin charset="0" pitchFamily="18" typeface="Cambria"/>
              </a:rPr>
              <a:t>од највећих одмаралишта на Централном масиву са 45 стаза на 60 km (10 зелених, 15 плавих, 15 црвених и 5 црних - стаза за ноћно скијање), 19 ски лифтова и снежни парк. </a:t>
            </a:r>
          </a:p>
        </p:txBody>
      </p:sp>
      <p:pic>
        <p:nvPicPr>
          <p:cNvPr id="125" name="Picture 125"/>
          <p:cNvPicPr>
            <a:picLocks noChangeAspect="1"/>
          </p:cNvPicPr>
          <p:nvPr/>
        </p:nvPicPr>
        <p:blipFill>
          <a:blip r:embed="rId2"/>
          <a:srcRect b="15236"/>
          <a:stretch/>
        </p:blipFill>
        <p:spPr>
          <a:xfrm>
            <a:off x="0" y="0"/>
            <a:ext cx="5286375" cy="3071812"/>
          </a:xfrm>
          <a:prstGeom prst="rect">
            <a:avLst/>
          </a:prstGeom>
          <a:noFill/>
          <a:ln>
            <a:noFill/>
          </a:ln>
        </p:spPr>
      </p:pic>
      <p:pic>
        <p:nvPicPr>
          <p:cNvPr id="127" name="Picture 127"/>
          <p:cNvPicPr>
            <a:picLocks noChangeAspect="1"/>
          </p:cNvPicPr>
          <p:nvPr/>
        </p:nvPicPr>
        <p:blipFill>
          <a:blip r:embed="rId3"/>
          <a:srcRect r="13400" t="23344"/>
          <a:stretch/>
        </p:blipFill>
        <p:spPr>
          <a:xfrm>
            <a:off x="5357812" y="460375"/>
            <a:ext cx="3786187" cy="4468812"/>
          </a:xfrm>
          <a:prstGeom prst="rect">
            <a:avLst/>
          </a:prstGeom>
          <a:noFill/>
          <a:ln>
            <a:noFill/>
          </a:ln>
        </p:spPr>
      </p:pic>
      <p:pic>
        <p:nvPicPr>
          <p:cNvPr id="129" name="Picture 129"/>
          <p:cNvPicPr>
            <a:picLocks noChangeAspect="1"/>
          </p:cNvPicPr>
          <p:nvPr/>
        </p:nvPicPr>
        <p:blipFill>
          <a:blip r:embed="rId4"/>
          <a:srcRect b="11995" t="20821"/>
          <a:stretch/>
        </p:blipFill>
        <p:spPr>
          <a:xfrm>
            <a:off x="0" y="3143250"/>
            <a:ext cx="5292725" cy="2000250"/>
          </a:xfrm>
          <a:prstGeom prst="rect">
            <a:avLst/>
          </a:prstGeom>
          <a:noFill/>
          <a:ln>
            <a:noFill/>
          </a:ln>
        </p:spPr>
      </p:pic>
      <p:sp>
        <p:nvSpPr>
          <p:cNvPr id="131" name="Text Box 131"/>
          <p:cNvSpPr txBox="1">
            <a:spLocks/>
          </p:cNvSpPr>
          <p:nvPr/>
        </p:nvSpPr>
        <p:spPr>
          <a:xfrm>
            <a:off x="714375" y="3071812"/>
            <a:ext cx="1050925" cy="307975"/>
          </a:xfrm>
          <a:prstGeom prst="rect">
            <a:avLst/>
          </a:prstGeom>
          <a:noFill/>
          <a:ln>
            <a:noFill/>
          </a:ln>
        </p:spPr>
        <p:txBody>
          <a:bodyPr numCol="1" wrap="none">
            <a:spAutoFit/>
          </a:bodyPr>
          <a:lstStyle/>
          <a:p>
            <a:pPr indent="0" marL="0">
              <a:spcBef>
                <a:spcPct val="0"/>
              </a:spcBef>
              <a:buNone/>
            </a:pPr>
            <a:r>
              <a:rPr b="1" dirty="0" i="1" lang="en-US" smtClean="0" sz="1400">
                <a:solidFill>
                  <a:schemeClr val="bg1"/>
                </a:solidFill>
                <a:latin charset="0" typeface="Arial"/>
                <a:ea charset="0" typeface="Arial"/>
              </a:rPr>
              <a:t>Врх Грио </a:t>
            </a:r>
          </a:p>
        </p:txBody>
      </p:sp>
      <p:sp>
        <p:nvSpPr>
          <p:cNvPr id="132" name="Text Box 132"/>
          <p:cNvSpPr>
            <a:spLocks/>
          </p:cNvSpPr>
          <p:nvPr/>
        </p:nvSpPr>
        <p:spPr>
          <a:xfrm>
            <a:off x="4714875" y="1357312"/>
            <a:ext cx="1214437" cy="400050"/>
          </a:xfrm>
          <a:prstGeom prst="rect">
            <a:avLst/>
          </a:prstGeom>
          <a:noFill/>
          <a:ln>
            <a:noFill/>
          </a:ln>
        </p:spPr>
        <p:txBody>
          <a:bodyPr numCol="1">
            <a:spAutoFit/>
          </a:bodyPr>
          <a:lstStyle/>
          <a:p>
            <a:pPr indent="0" marL="0">
              <a:spcBef>
                <a:spcPct val="0"/>
              </a:spcBef>
              <a:buNone/>
            </a:pPr>
            <a:r>
              <a:rPr b="1" dirty="0" lang="en-US" smtClean="0" sz="2000">
                <a:latin charset="0" pitchFamily="18" typeface="Cambria"/>
                <a:ea charset="0" typeface="Arial"/>
              </a:rPr>
              <a:t>Лиоран</a:t>
            </a:r>
          </a:p>
        </p:txBody>
      </p:sp>
    </p:spTree>
  </p:cSld>
  <p:clrMapOvr>
    <a:masterClrMapping/>
  </p:clrMapOvr>
  <p:transition>
    <p:pull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133"/>
          <p:cNvPicPr>
            <a:picLocks noChangeAspect="1"/>
          </p:cNvPicPr>
          <p:nvPr/>
        </p:nvPicPr>
        <p:blipFill>
          <a:blip r:embed="rId2"/>
          <a:srcRect b="7419" t="26424"/>
          <a:stretch/>
        </p:blipFill>
        <p:spPr>
          <a:xfrm>
            <a:off x="493712" y="2786062"/>
            <a:ext cx="8205787" cy="4071937"/>
          </a:xfrm>
          <a:prstGeom prst="rect">
            <a:avLst/>
          </a:prstGeom>
          <a:noFill/>
          <a:ln>
            <a:noFill/>
          </a:ln>
        </p:spPr>
      </p:pic>
      <p:sp>
        <p:nvSpPr>
          <p:cNvPr id="135" name="Text Box 135"/>
          <p:cNvSpPr txBox="1">
            <a:spLocks/>
          </p:cNvSpPr>
          <p:nvPr/>
        </p:nvSpPr>
        <p:spPr>
          <a:xfrm>
            <a:off x="2143125" y="2714625"/>
            <a:ext cx="2571750" cy="1246187"/>
          </a:xfrm>
          <a:prstGeom prst="rect">
            <a:avLst/>
          </a:prstGeom>
          <a:noFill/>
          <a:ln>
            <a:noFill/>
          </a:ln>
        </p:spPr>
        <p:txBody>
          <a:bodyPr numCol="1">
            <a:spAutoFit/>
          </a:bodyPr>
          <a:lstStyle/>
          <a:p>
            <a:pPr indent="0" marL="0">
              <a:spcBef>
                <a:spcPct val="0"/>
              </a:spcBef>
              <a:buNone/>
            </a:pPr>
            <a:r>
              <a:rPr b="1" dirty="0" lang="en-US" smtClean="0" sz="1500">
                <a:solidFill>
                  <a:schemeClr val="bg1"/>
                </a:solidFill>
                <a:latin charset="0" pitchFamily="18" typeface="Cambria"/>
                <a:ea charset="0" typeface="Arial"/>
              </a:rPr>
              <a:t>На падинама Кантала </a:t>
            </a:r>
          </a:p>
          <a:p>
            <a:pPr indent="0" marL="0">
              <a:spcBef>
                <a:spcPct val="0"/>
              </a:spcBef>
              <a:buNone/>
            </a:pPr>
            <a:r>
              <a:rPr b="1" dirty="0" lang="en-US" smtClean="0" sz="1500">
                <a:solidFill>
                  <a:schemeClr val="bg1"/>
                </a:solidFill>
                <a:latin charset="0" pitchFamily="18" typeface="Cambria"/>
                <a:ea charset="0" typeface="Arial"/>
              </a:rPr>
              <a:t>неколико двораца, један од најпознатијих замак Пестеј (14. век) код насеља Полмињак.</a:t>
            </a:r>
          </a:p>
        </p:txBody>
      </p:sp>
      <p:pic>
        <p:nvPicPr>
          <p:cNvPr id="136" name="Picture 136"/>
          <p:cNvPicPr>
            <a:picLocks noChangeAspect="1"/>
          </p:cNvPicPr>
          <p:nvPr/>
        </p:nvPicPr>
        <p:blipFill>
          <a:blip r:embed="rId3"/>
          <a:srcRect b="15692" r="3571" t="10204"/>
          <a:stretch/>
        </p:blipFill>
        <p:spPr>
          <a:xfrm>
            <a:off x="0" y="0"/>
            <a:ext cx="4710112" cy="2714625"/>
          </a:xfrm>
          <a:prstGeom prst="rect">
            <a:avLst/>
          </a:prstGeom>
          <a:noFill/>
          <a:ln>
            <a:noFill/>
          </a:ln>
        </p:spPr>
      </p:pic>
      <p:sp>
        <p:nvSpPr>
          <p:cNvPr id="138" name="Text Box 138"/>
          <p:cNvSpPr>
            <a:spLocks/>
          </p:cNvSpPr>
          <p:nvPr/>
        </p:nvSpPr>
        <p:spPr>
          <a:xfrm>
            <a:off x="0" y="0"/>
            <a:ext cx="4572000" cy="584200"/>
          </a:xfrm>
          <a:prstGeom prst="rect">
            <a:avLst/>
          </a:prstGeom>
          <a:noFill/>
          <a:ln>
            <a:noFill/>
          </a:ln>
        </p:spPr>
        <p:txBody>
          <a:bodyPr numCol="1">
            <a:spAutoFit/>
          </a:bodyPr>
          <a:lstStyle/>
          <a:p>
            <a:pPr indent="0" marL="0">
              <a:spcBef>
                <a:spcPct val="0"/>
              </a:spcBef>
              <a:buNone/>
            </a:pPr>
            <a:r>
              <a:rPr b="1" dirty="0" lang="en-US" smtClean="0" sz="1600">
                <a:latin charset="0" pitchFamily="18" typeface="Cambria"/>
                <a:ea charset="0" typeface="Arial"/>
              </a:rPr>
              <a:t>Кантал и превој Легал, где је и истоимено скијалиште са 9 стаза са 43 km дужине</a:t>
            </a:r>
          </a:p>
        </p:txBody>
      </p:sp>
      <p:pic>
        <p:nvPicPr>
          <p:cNvPr id="139" name="Picture 139"/>
          <p:cNvPicPr>
            <a:picLocks noChangeAspect="1"/>
          </p:cNvPicPr>
          <p:nvPr/>
        </p:nvPicPr>
        <p:blipFill>
          <a:blip r:embed="rId4"/>
          <a:srcRect b="17886" l="9836" t="8148"/>
          <a:stretch/>
        </p:blipFill>
        <p:spPr>
          <a:xfrm>
            <a:off x="4732337" y="0"/>
            <a:ext cx="4411662" cy="2714625"/>
          </a:xfrm>
          <a:prstGeom prst="rect">
            <a:avLst/>
          </a:prstGeom>
          <a:noFill/>
          <a:ln>
            <a:noFill/>
          </a:ln>
        </p:spPr>
      </p:pic>
      <p:sp>
        <p:nvSpPr>
          <p:cNvPr id="141" name="Text Box 141"/>
          <p:cNvSpPr txBox="1">
            <a:spLocks/>
          </p:cNvSpPr>
          <p:nvPr/>
        </p:nvSpPr>
        <p:spPr>
          <a:xfrm>
            <a:off x="5078412" y="0"/>
            <a:ext cx="4065587" cy="338137"/>
          </a:xfrm>
          <a:prstGeom prst="rect">
            <a:avLst/>
          </a:prstGeom>
          <a:noFill/>
          <a:ln>
            <a:noFill/>
          </a:ln>
        </p:spPr>
        <p:txBody>
          <a:bodyPr numCol="1" wrap="none">
            <a:spAutoFit/>
          </a:bodyPr>
          <a:lstStyle/>
          <a:p>
            <a:pPr indent="0" marL="0">
              <a:spcBef>
                <a:spcPct val="0"/>
              </a:spcBef>
              <a:buNone/>
            </a:pPr>
            <a:r>
              <a:rPr b="1" dirty="0" lang="en-US" smtClean="0" sz="1600">
                <a:latin charset="0" pitchFamily="18" typeface="Cambria"/>
                <a:ea charset="0" typeface="Arial"/>
              </a:rPr>
              <a:t>Смештајни објекат у ски центру Легал</a:t>
            </a:r>
          </a:p>
        </p:txBody>
      </p:sp>
    </p:spTree>
  </p:cSld>
  <p:clrMapOvr>
    <a:masterClrMapping/>
  </p:clrMapOvr>
  <p:transition>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srcRect b="2655" l="2042" r="4150" t="885"/>
          <a:stretch/>
        </p:blipFill>
        <p:spPr>
          <a:xfrm>
            <a:off x="0" y="-12700"/>
            <a:ext cx="7215187" cy="6870700"/>
          </a:xfrm>
          <a:prstGeom prst="rect">
            <a:avLst/>
          </a:prstGeom>
          <a:noFill/>
          <a:ln>
            <a:noFill/>
          </a:ln>
        </p:spPr>
      </p:pic>
      <p:sp>
        <p:nvSpPr>
          <p:cNvPr id="24" name="Text Box 24"/>
          <p:cNvSpPr>
            <a:spLocks/>
          </p:cNvSpPr>
          <p:nvPr/>
        </p:nvSpPr>
        <p:spPr>
          <a:xfrm>
            <a:off x="0" y="0"/>
            <a:ext cx="3571875" cy="1108075"/>
          </a:xfrm>
          <a:prstGeom prst="rect">
            <a:avLst/>
          </a:prstGeom>
          <a:noFill/>
          <a:ln>
            <a:noFill/>
          </a:ln>
        </p:spPr>
        <p:txBody>
          <a:bodyPr numCol="1">
            <a:spAutoFit/>
          </a:bodyPr>
          <a:lstStyle/>
          <a:p>
            <a:pPr algn="ctr" indent="0" marL="0">
              <a:spcBef>
                <a:spcPct val="0"/>
              </a:spcBef>
              <a:buNone/>
            </a:pPr>
            <a:r>
              <a:rPr b="1" dirty="0" lang="en-US" smtClean="0" sz="2200">
                <a:solidFill>
                  <a:srgbClr val="002060"/>
                </a:solidFill>
                <a:latin charset="0" pitchFamily="18" typeface="Cambria"/>
                <a:ea charset="0" typeface="Arial"/>
              </a:rPr>
              <a:t>Географско-туристички </a:t>
            </a:r>
          </a:p>
          <a:p>
            <a:pPr algn="ctr" indent="0" marL="0">
              <a:spcBef>
                <a:spcPct val="0"/>
              </a:spcBef>
              <a:buNone/>
            </a:pPr>
            <a:r>
              <a:rPr b="1" dirty="0" lang="en-US" smtClean="0" sz="2200">
                <a:solidFill>
                  <a:srgbClr val="002060"/>
                </a:solidFill>
                <a:latin charset="0" pitchFamily="18" typeface="Cambria"/>
                <a:ea charset="0" typeface="Arial"/>
              </a:rPr>
              <a:t>положај</a:t>
            </a:r>
          </a:p>
          <a:p>
            <a:pPr algn="ctr" indent="0" marL="0">
              <a:spcBef>
                <a:spcPct val="0"/>
              </a:spcBef>
              <a:buNone/>
            </a:pPr>
            <a:r>
              <a:rPr b="1" dirty="0" lang="en-US" smtClean="0" sz="2200">
                <a:solidFill>
                  <a:srgbClr val="002060"/>
                </a:solidFill>
                <a:latin charset="0" pitchFamily="18" typeface="Cambria"/>
                <a:ea charset="0" typeface="Arial"/>
              </a:rPr>
              <a:t>Централног масива</a:t>
            </a:r>
          </a:p>
        </p:txBody>
      </p:sp>
      <p:pic>
        <p:nvPicPr>
          <p:cNvPr id="25" name="Picture 25"/>
          <p:cNvPicPr>
            <a:picLocks noChangeAspect="1"/>
          </p:cNvPicPr>
          <p:nvPr/>
        </p:nvPicPr>
        <p:blipFill>
          <a:blip r:embed="rId3"/>
          <a:srcRect b="32916" l="86940" r="1364" t="42496"/>
          <a:stretch/>
        </p:blipFill>
        <p:spPr>
          <a:xfrm>
            <a:off x="7143750" y="0"/>
            <a:ext cx="2000250" cy="6858000"/>
          </a:xfrm>
          <a:prstGeom prst="rect">
            <a:avLst/>
          </a:prstGeom>
          <a:noFill/>
          <a:ln>
            <a:noFill/>
          </a:ln>
        </p:spPr>
      </p:pic>
      <p:sp>
        <p:nvSpPr>
          <p:cNvPr id="27" name="Text Box 27"/>
          <p:cNvSpPr txBox="1">
            <a:spLocks/>
          </p:cNvSpPr>
          <p:nvPr/>
        </p:nvSpPr>
        <p:spPr>
          <a:xfrm>
            <a:off x="6357937" y="285750"/>
            <a:ext cx="2947987" cy="4678362"/>
          </a:xfrm>
          <a:prstGeom prst="rect">
            <a:avLst/>
          </a:prstGeom>
          <a:noFill/>
          <a:ln>
            <a:noFill/>
          </a:ln>
        </p:spPr>
        <p:txBody>
          <a:bodyPr numCol="1" wrap="none">
            <a:spAutoFit/>
          </a:bodyPr>
          <a:lstStyle/>
          <a:p>
            <a:pPr indent="0" marL="0">
              <a:spcBef>
                <a:spcPct val="0"/>
              </a:spcBef>
              <a:buNone/>
            </a:pPr>
            <a:r>
              <a:rPr b="1" dirty="0" lang="en-US" smtClean="0" sz="1900">
                <a:solidFill>
                  <a:srgbClr val="FF0000"/>
                </a:solidFill>
                <a:latin charset="0" pitchFamily="18" typeface="Cambria"/>
                <a:ea charset="0" typeface="Arial"/>
              </a:rPr>
              <a:t>Најважније вредности</a:t>
            </a:r>
          </a:p>
          <a:p>
            <a:pPr indent="0" marL="0">
              <a:spcBef>
                <a:spcPct val="0"/>
              </a:spcBef>
              <a:buFontTx/>
              <a:buChar char="-"/>
            </a:pPr>
            <a:r>
              <a:rPr b="1" dirty="0" lang="en-US" smtClean="0" sz="1400">
                <a:solidFill>
                  <a:srgbClr val="002060"/>
                </a:solidFill>
                <a:latin charset="0" pitchFamily="18" typeface="Cambria"/>
                <a:ea charset="0" typeface="Arial"/>
              </a:rPr>
              <a:t> Средишња Француска;</a:t>
            </a:r>
          </a:p>
          <a:p>
            <a:pPr indent="0" marL="0">
              <a:spcBef>
                <a:spcPct val="0"/>
              </a:spcBef>
              <a:buNone/>
            </a:pPr>
            <a:r>
              <a:rPr b="1" dirty="0" lang="en-US" smtClean="0" sz="1400">
                <a:solidFill>
                  <a:srgbClr val="002060"/>
                </a:solidFill>
                <a:latin charset="0" pitchFamily="18" typeface="Cambria"/>
                <a:ea charset="0" typeface="Arial"/>
              </a:rPr>
              <a:t>- Вулкански рељеф;</a:t>
            </a:r>
          </a:p>
          <a:p>
            <a:pPr indent="0" marL="0">
              <a:spcBef>
                <a:spcPct val="0"/>
              </a:spcBef>
              <a:buFontTx/>
              <a:buChar char="-"/>
            </a:pPr>
            <a:r>
              <a:rPr b="1" dirty="0" lang="en-US" smtClean="0" sz="1400">
                <a:solidFill>
                  <a:srgbClr val="002060"/>
                </a:solidFill>
                <a:latin charset="0" pitchFamily="18" typeface="Cambria"/>
                <a:ea charset="0" typeface="Arial"/>
              </a:rPr>
              <a:t> Кречњачки  рељеф;</a:t>
            </a:r>
          </a:p>
          <a:p>
            <a:pPr indent="0" marL="0">
              <a:spcBef>
                <a:spcPct val="0"/>
              </a:spcBef>
              <a:buFontTx/>
              <a:buChar char="-"/>
            </a:pPr>
            <a:r>
              <a:rPr b="1" dirty="0" lang="en-US" smtClean="0" sz="1400">
                <a:solidFill>
                  <a:srgbClr val="002060"/>
                </a:solidFill>
                <a:latin charset="0" pitchFamily="18" typeface="Cambria"/>
                <a:ea charset="0" typeface="Arial"/>
              </a:rPr>
              <a:t> Пећине,</a:t>
            </a:r>
          </a:p>
          <a:p>
            <a:pPr indent="0" marL="0">
              <a:spcBef>
                <a:spcPct val="0"/>
              </a:spcBef>
              <a:buNone/>
            </a:pPr>
            <a:r>
              <a:rPr b="1" dirty="0" lang="en-US" smtClean="0" sz="1400">
                <a:solidFill>
                  <a:srgbClr val="002060"/>
                </a:solidFill>
                <a:latin charset="0" pitchFamily="18" typeface="Cambria"/>
                <a:ea charset="0" typeface="Arial"/>
              </a:rPr>
              <a:t>- Платои, кањони, клисуре,</a:t>
            </a:r>
          </a:p>
          <a:p>
            <a:pPr indent="0" marL="0">
              <a:spcBef>
                <a:spcPct val="0"/>
              </a:spcBef>
              <a:buNone/>
            </a:pPr>
            <a:r>
              <a:rPr b="1" dirty="0" lang="en-US" smtClean="0" sz="1400">
                <a:solidFill>
                  <a:srgbClr val="002060"/>
                </a:solidFill>
                <a:latin charset="0" pitchFamily="18" typeface="Cambria"/>
                <a:ea charset="0" typeface="Arial"/>
              </a:rPr>
              <a:t>   ледничке долине;</a:t>
            </a:r>
          </a:p>
          <a:p>
            <a:pPr indent="0" marL="0">
              <a:spcBef>
                <a:spcPct val="0"/>
              </a:spcBef>
              <a:buFontTx/>
              <a:buChar char="-"/>
            </a:pPr>
            <a:r>
              <a:rPr b="1" dirty="0" lang="en-US" smtClean="0" sz="1400">
                <a:solidFill>
                  <a:srgbClr val="002060"/>
                </a:solidFill>
                <a:latin charset="0" pitchFamily="18" typeface="Cambria"/>
                <a:ea charset="0" typeface="Arial"/>
              </a:rPr>
              <a:t> Климатске разноликости; </a:t>
            </a:r>
          </a:p>
          <a:p>
            <a:pPr indent="0" marL="0">
              <a:spcBef>
                <a:spcPct val="0"/>
              </a:spcBef>
              <a:buFontTx/>
              <a:buChar char="-"/>
            </a:pPr>
            <a:r>
              <a:rPr b="1" dirty="0" lang="en-US" smtClean="0" sz="1400">
                <a:solidFill>
                  <a:srgbClr val="002060"/>
                </a:solidFill>
                <a:latin charset="0" pitchFamily="18" typeface="Cambria"/>
                <a:ea charset="0" typeface="Arial"/>
              </a:rPr>
              <a:t> Планиске реке, мала језера;</a:t>
            </a:r>
          </a:p>
          <a:p>
            <a:pPr indent="0" marL="0">
              <a:spcBef>
                <a:spcPct val="0"/>
              </a:spcBef>
              <a:buNone/>
            </a:pPr>
            <a:r>
              <a:rPr b="1" dirty="0" lang="en-US" smtClean="0" sz="1400">
                <a:solidFill>
                  <a:srgbClr val="002060"/>
                </a:solidFill>
                <a:latin charset="0" pitchFamily="18" typeface="Cambria"/>
                <a:ea charset="0" typeface="Arial"/>
              </a:rPr>
              <a:t>- Бање;</a:t>
            </a:r>
          </a:p>
          <a:p>
            <a:pPr indent="0" marL="0">
              <a:spcBef>
                <a:spcPct val="0"/>
              </a:spcBef>
              <a:buNone/>
            </a:pPr>
            <a:r>
              <a:rPr b="1" dirty="0" lang="en-US" smtClean="0" sz="1400">
                <a:solidFill>
                  <a:srgbClr val="002060"/>
                </a:solidFill>
                <a:latin charset="0" pitchFamily="18" typeface="Cambria"/>
                <a:ea charset="0" typeface="Arial"/>
              </a:rPr>
              <a:t>- Биогеографске разноликости;</a:t>
            </a:r>
          </a:p>
          <a:p>
            <a:pPr indent="0" marL="0">
              <a:spcBef>
                <a:spcPct val="0"/>
              </a:spcBef>
              <a:buNone/>
            </a:pPr>
            <a:r>
              <a:rPr b="1" dirty="0" lang="en-US" smtClean="0" sz="1400">
                <a:solidFill>
                  <a:srgbClr val="002060"/>
                </a:solidFill>
                <a:latin charset="0" pitchFamily="18" typeface="Cambria"/>
                <a:ea charset="0" typeface="Arial"/>
              </a:rPr>
              <a:t>- Богато културно-историјскe</a:t>
            </a:r>
          </a:p>
          <a:p>
            <a:pPr indent="0" marL="0">
              <a:spcBef>
                <a:spcPct val="0"/>
              </a:spcBef>
              <a:buNone/>
            </a:pPr>
            <a:r>
              <a:rPr b="1" dirty="0" lang="en-US" smtClean="0" sz="1400">
                <a:solidFill>
                  <a:srgbClr val="002060"/>
                </a:solidFill>
                <a:latin charset="0" pitchFamily="18" typeface="Cambria"/>
                <a:ea charset="0" typeface="Arial"/>
              </a:rPr>
              <a:t>   наслеђе – палеолитско </a:t>
            </a:r>
          </a:p>
          <a:p>
            <a:pPr indent="0" marL="0">
              <a:spcBef>
                <a:spcPct val="0"/>
              </a:spcBef>
              <a:buNone/>
            </a:pPr>
            <a:r>
              <a:rPr b="1" dirty="0" lang="en-US" smtClean="0" sz="1400">
                <a:solidFill>
                  <a:srgbClr val="002060"/>
                </a:solidFill>
                <a:latin charset="0" pitchFamily="18" typeface="Cambria"/>
                <a:ea charset="0" typeface="Arial"/>
              </a:rPr>
              <a:t>   наслеђе, мегалити, Гали, </a:t>
            </a:r>
          </a:p>
          <a:p>
            <a:pPr indent="0" marL="0">
              <a:spcBef>
                <a:spcPct val="0"/>
              </a:spcBef>
              <a:buNone/>
            </a:pPr>
            <a:r>
              <a:rPr b="1" dirty="0" lang="en-US" smtClean="0" sz="1400">
                <a:solidFill>
                  <a:srgbClr val="002060"/>
                </a:solidFill>
                <a:latin charset="0" pitchFamily="18" typeface="Cambria"/>
                <a:ea charset="0" typeface="Arial"/>
              </a:rPr>
              <a:t>   Римљани, Франци, Катари, </a:t>
            </a:r>
          </a:p>
          <a:p>
            <a:pPr indent="0" marL="0">
              <a:spcBef>
                <a:spcPct val="0"/>
              </a:spcBef>
              <a:buNone/>
            </a:pPr>
            <a:r>
              <a:rPr b="1" dirty="0" lang="en-US" smtClean="0" sz="1400">
                <a:solidFill>
                  <a:srgbClr val="002060"/>
                </a:solidFill>
                <a:latin charset="0" pitchFamily="18" typeface="Cambria"/>
                <a:ea charset="0" typeface="Arial"/>
              </a:rPr>
              <a:t>   Французи;</a:t>
            </a:r>
          </a:p>
          <a:p>
            <a:pPr indent="0" marL="0">
              <a:spcBef>
                <a:spcPct val="0"/>
              </a:spcBef>
              <a:buNone/>
            </a:pPr>
            <a:r>
              <a:rPr b="1" dirty="0" lang="en-US" smtClean="0" sz="1400">
                <a:solidFill>
                  <a:srgbClr val="002060"/>
                </a:solidFill>
                <a:latin charset="0" pitchFamily="18" typeface="Cambria"/>
                <a:ea charset="0" typeface="Arial"/>
              </a:rPr>
              <a:t>- Разноврсно привредно</a:t>
            </a:r>
          </a:p>
          <a:p>
            <a:pPr indent="0" marL="0">
              <a:spcBef>
                <a:spcPct val="0"/>
              </a:spcBef>
              <a:buNone/>
            </a:pPr>
            <a:r>
              <a:rPr b="1" dirty="0" lang="en-US" smtClean="0" sz="1400">
                <a:solidFill>
                  <a:srgbClr val="002060"/>
                </a:solidFill>
                <a:latin charset="0" pitchFamily="18" typeface="Cambria"/>
                <a:ea charset="0" typeface="Arial"/>
              </a:rPr>
              <a:t>   наслеђе - производи за туриз;</a:t>
            </a:r>
          </a:p>
          <a:p>
            <a:pPr indent="0" marL="0">
              <a:spcBef>
                <a:spcPct val="0"/>
              </a:spcBef>
              <a:buNone/>
            </a:pPr>
            <a:r>
              <a:rPr b="1" dirty="0" lang="en-US" smtClean="0" sz="1400">
                <a:solidFill>
                  <a:srgbClr val="002060"/>
                </a:solidFill>
                <a:latin charset="0" pitchFamily="18" typeface="Cambria"/>
                <a:ea charset="0" typeface="Arial"/>
              </a:rPr>
              <a:t>- Интересантни градови и </a:t>
            </a:r>
          </a:p>
          <a:p>
            <a:pPr indent="0" marL="0">
              <a:spcBef>
                <a:spcPct val="0"/>
              </a:spcBef>
              <a:buNone/>
            </a:pPr>
            <a:r>
              <a:rPr b="1" dirty="0" lang="en-US" smtClean="0" sz="1400">
                <a:solidFill>
                  <a:srgbClr val="002060"/>
                </a:solidFill>
                <a:latin charset="0" pitchFamily="18" typeface="Cambria"/>
                <a:ea charset="0" typeface="Arial"/>
              </a:rPr>
              <a:t>   разнолика сеоска насеља;</a:t>
            </a:r>
          </a:p>
          <a:p>
            <a:pPr indent="0" marL="0">
              <a:spcBef>
                <a:spcPct val="0"/>
              </a:spcBef>
              <a:buNone/>
            </a:pPr>
            <a:r>
              <a:rPr b="1" dirty="0" lang="en-US" smtClean="0" sz="1400">
                <a:solidFill>
                  <a:srgbClr val="002060"/>
                </a:solidFill>
                <a:latin charset="0" pitchFamily="18" typeface="Cambria"/>
                <a:ea charset="0" typeface="Arial"/>
              </a:rPr>
              <a:t>- Бројни дворци.</a:t>
            </a:r>
          </a:p>
        </p:txBody>
      </p:sp>
      <p:sp>
        <p:nvSpPr>
          <p:cNvPr id="28" name="Text Box 28"/>
          <p:cNvSpPr txBox="1">
            <a:spLocks/>
          </p:cNvSpPr>
          <p:nvPr/>
        </p:nvSpPr>
        <p:spPr>
          <a:xfrm>
            <a:off x="2857500" y="3000375"/>
            <a:ext cx="2214562" cy="2862262"/>
          </a:xfrm>
          <a:prstGeom prst="rect">
            <a:avLst/>
          </a:prstGeom>
          <a:noFill/>
          <a:ln>
            <a:noFill/>
          </a:ln>
        </p:spPr>
        <p:txBody>
          <a:bodyPr numCol="1">
            <a:spAutoFit/>
          </a:bodyPr>
          <a:lstStyle/>
          <a:p>
            <a:pPr indent="0" marL="0">
              <a:spcBef>
                <a:spcPct val="0"/>
              </a:spcBef>
              <a:buNone/>
            </a:pPr>
            <a:r>
              <a:rPr dirty="0" lang="en-US" smtClean="0" sz="18000">
                <a:solidFill>
                  <a:srgbClr val="EC20DD"/>
                </a:solidFill>
                <a:latin charset="-128" pitchFamily="49" typeface="MS Mincho"/>
                <a:ea charset="-128" pitchFamily="49" typeface="MS Mincho"/>
              </a:rPr>
              <a:t>○</a:t>
            </a:r>
          </a:p>
        </p:txBody>
      </p:sp>
    </p:spTree>
  </p:cSld>
  <p:clrMapOvr>
    <a:masterClrMapping/>
  </p:clrMapOvr>
  <p:transition>
    <p:pull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142"/>
          <p:cNvPicPr>
            <a:picLocks noChangeAspect="1"/>
          </p:cNvPicPr>
          <p:nvPr/>
        </p:nvPicPr>
        <p:blipFill>
          <a:blip r:embed="rId2"/>
          <a:srcRect b="10588" r="5856" t="4707"/>
          <a:stretch/>
        </p:blipFill>
        <p:spPr>
          <a:xfrm>
            <a:off x="0" y="1371600"/>
            <a:ext cx="9144000" cy="5486400"/>
          </a:xfrm>
          <a:prstGeom prst="rect">
            <a:avLst/>
          </a:prstGeom>
          <a:noFill/>
          <a:ln>
            <a:noFill/>
          </a:ln>
        </p:spPr>
      </p:pic>
      <p:sp>
        <p:nvSpPr>
          <p:cNvPr id="144" name="Text Box 144"/>
          <p:cNvSpPr>
            <a:spLocks/>
          </p:cNvSpPr>
          <p:nvPr/>
        </p:nvSpPr>
        <p:spPr>
          <a:xfrm>
            <a:off x="0" y="0"/>
            <a:ext cx="6786562" cy="1154112"/>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a:solidFill>
                  <a:srgbClr val="C00000"/>
                </a:solidFill>
                <a:latin charset="0" pitchFamily="18" typeface="Cambria"/>
              </a:rPr>
              <a:t>Насеље Оријак </a:t>
            </a:r>
            <a:r>
              <a:rPr dirty="0" lang="en-US" smtClean="0" sz="1700">
                <a:solidFill>
                  <a:srgbClr val="000000"/>
                </a:solidFill>
                <a:latin charset="0" pitchFamily="18" typeface="Cambria"/>
              </a:rPr>
              <a:t>(Aurillac) подно ЈЗ падина масива Кантал</a:t>
            </a:r>
          </a:p>
          <a:p>
            <a:pPr indent="0" marL="0"/>
            <a:r>
              <a:rPr dirty="0" lang="en-US" smtClean="0" sz="1700">
                <a:solidFill>
                  <a:srgbClr val="000000"/>
                </a:solidFill>
                <a:latin charset="0" pitchFamily="18" typeface="Cambria"/>
              </a:rPr>
              <a:t>(средишњи део Централног масива). Овде је насеље постојало </a:t>
            </a:r>
          </a:p>
          <a:p>
            <a:pPr indent="0" marL="0"/>
            <a:r>
              <a:rPr dirty="0" lang="en-US" smtClean="0" sz="1700">
                <a:solidFill>
                  <a:srgbClr val="000000"/>
                </a:solidFill>
                <a:latin charset="0" pitchFamily="18" typeface="Cambria"/>
              </a:rPr>
              <a:t>у време Гала и Римљана, а у писаним изворима помиње се у </a:t>
            </a:r>
          </a:p>
          <a:p>
            <a:pPr indent="0" marL="0"/>
            <a:r>
              <a:rPr dirty="0" lang="en-US" smtClean="0" sz="1700">
                <a:solidFill>
                  <a:srgbClr val="000000"/>
                </a:solidFill>
                <a:latin charset="0" pitchFamily="18" typeface="Cambria"/>
              </a:rPr>
              <a:t>9. веку. Стари део града (око цркве) у средњем веку утврђен.</a:t>
            </a:r>
            <a:r>
              <a:rPr dirty="0" lang="en-US" smtClean="0" sz="1600">
                <a:solidFill>
                  <a:srgbClr val="000000"/>
                </a:solidFill>
                <a:latin charset="0" pitchFamily="18" typeface="Cambria"/>
              </a:rPr>
              <a:t>  </a:t>
            </a:r>
          </a:p>
        </p:txBody>
      </p:sp>
      <p:pic>
        <p:nvPicPr>
          <p:cNvPr id="145" name="Picture 145"/>
          <p:cNvPicPr>
            <a:picLocks noChangeAspect="1"/>
          </p:cNvPicPr>
          <p:nvPr/>
        </p:nvPicPr>
        <p:blipFill>
          <a:blip r:embed="rId3"/>
          <a:srcRect b="2168" l="6932" r="9033" t="4082"/>
          <a:stretch/>
        </p:blipFill>
        <p:spPr>
          <a:xfrm>
            <a:off x="6786562" y="0"/>
            <a:ext cx="2357437" cy="2887662"/>
          </a:xfrm>
          <a:prstGeom prst="rect">
            <a:avLst/>
          </a:prstGeom>
          <a:noFill/>
          <a:ln>
            <a:noFill/>
          </a:ln>
        </p:spPr>
      </p:pic>
      <p:sp>
        <p:nvSpPr>
          <p:cNvPr id="147" name="Text Box 147"/>
          <p:cNvSpPr txBox="1">
            <a:spLocks/>
          </p:cNvSpPr>
          <p:nvPr/>
        </p:nvSpPr>
        <p:spPr>
          <a:xfrm>
            <a:off x="8240712" y="2286000"/>
            <a:ext cx="903287" cy="584200"/>
          </a:xfrm>
          <a:prstGeom prst="rect">
            <a:avLst/>
          </a:prstGeom>
          <a:noFill/>
          <a:ln>
            <a:noFill/>
          </a:ln>
        </p:spPr>
        <p:txBody>
          <a:bodyPr numCol="1" wrap="none">
            <a:spAutoFit/>
          </a:bodyPr>
          <a:lstStyle/>
          <a:p>
            <a:pPr algn="r" indent="0" marL="0">
              <a:spcBef>
                <a:spcPct val="0"/>
              </a:spcBef>
              <a:buNone/>
            </a:pPr>
            <a:r>
              <a:rPr b="1" dirty="0" lang="en-US" smtClean="0" sz="1600">
                <a:solidFill>
                  <a:schemeClr val="bg1"/>
                </a:solidFill>
                <a:latin charset="0" pitchFamily="18" typeface="Cambria"/>
                <a:ea charset="0" typeface="Arial"/>
              </a:rPr>
              <a:t> Масив</a:t>
            </a:r>
          </a:p>
          <a:p>
            <a:pPr algn="r" indent="0" marL="0">
              <a:spcBef>
                <a:spcPct val="0"/>
              </a:spcBef>
              <a:buNone/>
            </a:pPr>
            <a:r>
              <a:rPr b="1" dirty="0" lang="en-US" smtClean="0" sz="1600">
                <a:solidFill>
                  <a:schemeClr val="bg1"/>
                </a:solidFill>
                <a:latin charset="0" pitchFamily="18" typeface="Cambria"/>
                <a:ea charset="0" typeface="Arial"/>
              </a:rPr>
              <a:t>Кантал</a:t>
            </a:r>
          </a:p>
        </p:txBody>
      </p:sp>
    </p:spTree>
  </p:cSld>
  <p:clrMapOvr>
    <a:masterClrMapping/>
  </p:clrMapOvr>
  <p:transition>
    <p:pull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148"/>
          <p:cNvPicPr>
            <a:picLocks noChangeAspect="1"/>
          </p:cNvPicPr>
          <p:nvPr/>
        </p:nvPicPr>
        <p:blipFill>
          <a:blip r:embed="rId2"/>
          <a:srcRect r="2376" t="12711"/>
          <a:stretch/>
        </p:blipFill>
        <p:spPr>
          <a:xfrm>
            <a:off x="0" y="1000125"/>
            <a:ext cx="4500562" cy="5362575"/>
          </a:xfrm>
          <a:prstGeom prst="rect">
            <a:avLst/>
          </a:prstGeom>
          <a:noFill/>
          <a:ln>
            <a:noFill/>
          </a:ln>
        </p:spPr>
      </p:pic>
      <p:sp>
        <p:nvSpPr>
          <p:cNvPr id="150" name="Text Box 150"/>
          <p:cNvSpPr txBox="1">
            <a:spLocks/>
          </p:cNvSpPr>
          <p:nvPr/>
        </p:nvSpPr>
        <p:spPr>
          <a:xfrm>
            <a:off x="214312" y="285750"/>
            <a:ext cx="3787775" cy="646112"/>
          </a:xfrm>
          <a:prstGeom prst="rect">
            <a:avLst/>
          </a:prstGeom>
          <a:noFill/>
          <a:ln>
            <a:noFill/>
          </a:ln>
        </p:spPr>
        <p:txBody>
          <a:bodyPr numCol="1" wrap="none">
            <a:spAutoFit/>
          </a:bodyPr>
          <a:lstStyle/>
          <a:p>
            <a:pPr algn="ctr" indent="0" marL="0">
              <a:spcBef>
                <a:spcPct val="0"/>
              </a:spcBef>
              <a:buNone/>
            </a:pPr>
            <a:r>
              <a:rPr b="1" dirty="0" lang="en-US" smtClean="0" sz="1800">
                <a:latin charset="0" pitchFamily="18" typeface="Cambria"/>
                <a:ea charset="0" typeface="Arial"/>
              </a:rPr>
              <a:t>Замак Св. Етијен (9. в.) у Оријаку,</a:t>
            </a:r>
          </a:p>
          <a:p>
            <a:pPr algn="ctr" indent="0" marL="0">
              <a:spcBef>
                <a:spcPct val="0"/>
              </a:spcBef>
              <a:buNone/>
            </a:pPr>
            <a:r>
              <a:rPr b="1" dirty="0" lang="en-US" smtClean="0" sz="1800">
                <a:latin charset="0" pitchFamily="18" typeface="Cambria"/>
                <a:ea charset="0" typeface="Arial"/>
              </a:rPr>
              <a:t>данас Музеј вулкана</a:t>
            </a:r>
          </a:p>
        </p:txBody>
      </p:sp>
      <p:pic>
        <p:nvPicPr>
          <p:cNvPr id="151" name="Picture 151"/>
          <p:cNvPicPr>
            <a:picLocks noChangeAspect="1"/>
          </p:cNvPicPr>
          <p:nvPr/>
        </p:nvPicPr>
        <p:blipFill>
          <a:blip r:embed="rId3"/>
          <a:srcRect r="7715"/>
          <a:stretch/>
        </p:blipFill>
        <p:spPr>
          <a:xfrm>
            <a:off x="4591050" y="0"/>
            <a:ext cx="4552950" cy="3286125"/>
          </a:xfrm>
          <a:prstGeom prst="rect">
            <a:avLst/>
          </a:prstGeom>
          <a:noFill/>
          <a:ln>
            <a:noFill/>
          </a:ln>
        </p:spPr>
      </p:pic>
      <p:sp>
        <p:nvSpPr>
          <p:cNvPr id="153" name="Text Box 153"/>
          <p:cNvSpPr txBox="1">
            <a:spLocks/>
          </p:cNvSpPr>
          <p:nvPr/>
        </p:nvSpPr>
        <p:spPr>
          <a:xfrm>
            <a:off x="5786437" y="428625"/>
            <a:ext cx="2940050"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Палата правде у Оријаку</a:t>
            </a:r>
          </a:p>
        </p:txBody>
      </p:sp>
      <p:pic>
        <p:nvPicPr>
          <p:cNvPr id="154" name="Picture 154"/>
          <p:cNvPicPr>
            <a:picLocks noChangeAspect="1"/>
          </p:cNvPicPr>
          <p:nvPr/>
        </p:nvPicPr>
        <p:blipFill>
          <a:blip r:embed="rId4"/>
          <a:stretch/>
        </p:blipFill>
        <p:spPr>
          <a:xfrm>
            <a:off x="4572000" y="3343275"/>
            <a:ext cx="4572000" cy="3514725"/>
          </a:xfrm>
          <a:prstGeom prst="rect">
            <a:avLst/>
          </a:prstGeom>
          <a:noFill/>
          <a:ln>
            <a:noFill/>
          </a:ln>
        </p:spPr>
      </p:pic>
      <p:sp>
        <p:nvSpPr>
          <p:cNvPr id="156" name="Text Box 156"/>
          <p:cNvSpPr txBox="1">
            <a:spLocks/>
          </p:cNvSpPr>
          <p:nvPr/>
        </p:nvSpPr>
        <p:spPr>
          <a:xfrm>
            <a:off x="7162800" y="3357562"/>
            <a:ext cx="1981200" cy="584200"/>
          </a:xfrm>
          <a:prstGeom prst="rect">
            <a:avLst/>
          </a:prstGeom>
          <a:noFill/>
          <a:ln>
            <a:noFill/>
          </a:ln>
        </p:spPr>
        <p:txBody>
          <a:bodyPr numCol="1" wrap="none">
            <a:spAutoFit/>
          </a:bodyPr>
          <a:lstStyle/>
          <a:p>
            <a:pPr algn="ctr" indent="0" marL="0">
              <a:spcBef>
                <a:spcPct val="0"/>
              </a:spcBef>
              <a:buNone/>
            </a:pPr>
            <a:r>
              <a:rPr b="1" dirty="0" lang="en-US" smtClean="0" sz="1800">
                <a:solidFill>
                  <a:srgbClr val="002060"/>
                </a:solidFill>
                <a:latin charset="0" pitchFamily="18" typeface="Cambria"/>
                <a:ea charset="0" typeface="Arial"/>
              </a:rPr>
              <a:t>Оријак</a:t>
            </a:r>
            <a:r>
              <a:rPr b="1" dirty="0" lang="en-US" smtClean="0" sz="1600">
                <a:solidFill>
                  <a:srgbClr val="002060"/>
                </a:solidFill>
                <a:latin charset="0" pitchFamily="18" typeface="Cambria"/>
                <a:ea charset="0" typeface="Arial"/>
              </a:rPr>
              <a:t> </a:t>
            </a:r>
          </a:p>
          <a:p>
            <a:pPr algn="ctr" indent="0" marL="0">
              <a:spcBef>
                <a:spcPct val="0"/>
              </a:spcBef>
              <a:buNone/>
            </a:pPr>
            <a:r>
              <a:rPr b="1" dirty="0" lang="en-US" smtClean="0" sz="1400">
                <a:solidFill>
                  <a:srgbClr val="002060"/>
                </a:solidFill>
                <a:latin charset="0" pitchFamily="18" typeface="Cambria"/>
                <a:ea charset="0" typeface="Arial"/>
              </a:rPr>
              <a:t> Градска кућа (17. в.)</a:t>
            </a:r>
          </a:p>
        </p:txBody>
      </p:sp>
    </p:spTree>
  </p:cSld>
  <p:clrMapOvr>
    <a:masterClrMapping/>
  </p:clrMapOvr>
  <p:transition>
    <p:pull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157"/>
          <p:cNvPicPr>
            <a:picLocks noChangeAspect="1"/>
          </p:cNvPicPr>
          <p:nvPr/>
        </p:nvPicPr>
        <p:blipFill>
          <a:blip r:embed="rId2"/>
          <a:stretch/>
        </p:blipFill>
        <p:spPr>
          <a:xfrm>
            <a:off x="0" y="0"/>
            <a:ext cx="9170987" cy="6124575"/>
          </a:xfrm>
          <a:prstGeom prst="rect">
            <a:avLst/>
          </a:prstGeom>
          <a:noFill/>
          <a:ln>
            <a:noFill/>
          </a:ln>
        </p:spPr>
      </p:pic>
      <p:sp>
        <p:nvSpPr>
          <p:cNvPr id="159" name="Text Box 159"/>
          <p:cNvSpPr>
            <a:spLocks/>
          </p:cNvSpPr>
          <p:nvPr/>
        </p:nvSpPr>
        <p:spPr>
          <a:xfrm>
            <a:off x="0" y="6000750"/>
            <a:ext cx="9144000" cy="646112"/>
          </a:xfrm>
          <a:prstGeom prst="rect">
            <a:avLst/>
          </a:prstGeom>
          <a:noFill/>
          <a:ln>
            <a:noFill/>
          </a:ln>
        </p:spPr>
        <p:txBody>
          <a:bodyPr numCol="1">
            <a:spAutoFit/>
          </a:bodyPr>
          <a:lstStyle/>
          <a:p>
            <a:pPr algn="ctr" indent="0" marL="0">
              <a:spcBef>
                <a:spcPct val="0"/>
              </a:spcBef>
              <a:buNone/>
            </a:pPr>
            <a:r>
              <a:rPr b="1" dirty="0" lang="en-US" smtClean="0" sz="1800">
                <a:latin charset="0" pitchFamily="18" typeface="Cambria"/>
                <a:ea charset="0" typeface="Arial"/>
              </a:rPr>
              <a:t>Св. Флор (Saint-Flour) у деп. Кантал – стари део насеља. Овај простор насељен у неолиту (бројни мегалити), а град утврђен у средњем веку. Катедрала из 11. в.</a:t>
            </a:r>
          </a:p>
        </p:txBody>
      </p:sp>
    </p:spTree>
  </p:cSld>
  <p:clrMapOvr>
    <a:masterClrMapping/>
  </p:clrMapOvr>
  <p:transition>
    <p:pull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160"/>
          <p:cNvPicPr>
            <a:picLocks noChangeAspect="1"/>
          </p:cNvPicPr>
          <p:nvPr/>
        </p:nvPicPr>
        <p:blipFill>
          <a:blip r:embed="rId2"/>
          <a:srcRect b="2090" l="12430" r="11743" t="5804"/>
          <a:stretch/>
        </p:blipFill>
        <p:spPr>
          <a:xfrm>
            <a:off x="0" y="-19050"/>
            <a:ext cx="4357687" cy="6877050"/>
          </a:xfrm>
          <a:prstGeom prst="rect">
            <a:avLst/>
          </a:prstGeom>
          <a:noFill/>
          <a:ln>
            <a:noFill/>
          </a:ln>
        </p:spPr>
      </p:pic>
      <p:sp>
        <p:nvSpPr>
          <p:cNvPr id="162" name="Text Box 162"/>
          <p:cNvSpPr txBox="1">
            <a:spLocks/>
          </p:cNvSpPr>
          <p:nvPr/>
        </p:nvSpPr>
        <p:spPr>
          <a:xfrm>
            <a:off x="4429125" y="0"/>
            <a:ext cx="4468812" cy="369887"/>
          </a:xfrm>
          <a:prstGeom prst="rect">
            <a:avLst/>
          </a:prstGeom>
          <a:noFill/>
          <a:ln>
            <a:noFill/>
          </a:ln>
        </p:spPr>
        <p:txBody>
          <a:bodyPr numCol="1" wrap="none">
            <a:spAutoFit/>
          </a:bodyPr>
          <a:lstStyle/>
          <a:p>
            <a:pPr algn="r" indent="0" marL="0">
              <a:spcBef>
                <a:spcPct val="0"/>
              </a:spcBef>
              <a:buNone/>
            </a:pPr>
            <a:r>
              <a:rPr b="1" dirty="0" lang="en-US" smtClean="0" sz="1800">
                <a:latin charset="0" pitchFamily="18" typeface="Cambria"/>
                <a:ea charset="0" typeface="Arial"/>
              </a:rPr>
              <a:t>Парк природе “Вулкани Оверња” (R20)</a:t>
            </a:r>
          </a:p>
        </p:txBody>
      </p:sp>
      <p:sp>
        <p:nvSpPr>
          <p:cNvPr id="163" name="Text Box 163"/>
          <p:cNvSpPr>
            <a:spLocks/>
          </p:cNvSpPr>
          <p:nvPr/>
        </p:nvSpPr>
        <p:spPr>
          <a:xfrm>
            <a:off x="4286250" y="357187"/>
            <a:ext cx="4857750" cy="2308225"/>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1600">
                <a:solidFill>
                  <a:srgbClr val="C00000"/>
                </a:solidFill>
                <a:latin charset="0" pitchFamily="18" typeface="Cambria"/>
              </a:rPr>
              <a:t>У СЗ делу Централног масива формиран је Регионални парк природе „Вулкани Оверња” </a:t>
            </a:r>
          </a:p>
          <a:p>
            <a:pPr indent="0" marL="0"/>
            <a:r>
              <a:rPr dirty="0" lang="en-US" smtClean="0" sz="1600">
                <a:solidFill>
                  <a:srgbClr val="C00000"/>
                </a:solidFill>
                <a:latin charset="0" pitchFamily="18" typeface="Cambria"/>
              </a:rPr>
              <a:t>(у средишњем делу мезо регије Оверњ) површине 389.733 ha (највећи регион. парк у Француској – од Риома на СИ до Оријака</a:t>
            </a:r>
            <a:r>
              <a:rPr dirty="0" i="1" lang="en-US" smtClean="0" sz="1600">
                <a:solidFill>
                  <a:srgbClr val="C00000"/>
                </a:solidFill>
                <a:latin charset="0" pitchFamily="18" typeface="Cambria"/>
              </a:rPr>
              <a:t> (Aurillac)</a:t>
            </a:r>
            <a:r>
              <a:rPr dirty="0" lang="en-US" smtClean="0" sz="1600">
                <a:solidFill>
                  <a:srgbClr val="C00000"/>
                </a:solidFill>
                <a:latin charset="0" pitchFamily="18" typeface="Cambria"/>
              </a:rPr>
              <a:t> на ЈЗ, дуг 120 km, са надм. висин. 400-1886 m - Унеско баштина). Обухвата вулканске масиве: Пуи или Дом (80 вулкана), Дор, Сезаље (Cezallier), Кантал и гранитни плато Артенс. </a:t>
            </a:r>
          </a:p>
        </p:txBody>
      </p:sp>
      <p:sp>
        <p:nvSpPr>
          <p:cNvPr id="164" name="Text Box 164"/>
          <p:cNvSpPr txBox="1">
            <a:spLocks/>
          </p:cNvSpPr>
          <p:nvPr/>
        </p:nvSpPr>
        <p:spPr>
          <a:xfrm>
            <a:off x="2857500" y="500062"/>
            <a:ext cx="592137" cy="461962"/>
          </a:xfrm>
          <a:prstGeom prst="rect">
            <a:avLst/>
          </a:prstGeom>
          <a:noFill/>
          <a:ln>
            <a:noFill/>
          </a:ln>
        </p:spPr>
        <p:txBody>
          <a:bodyPr numCol="1" wrap="none">
            <a:spAutoFit/>
          </a:bodyPr>
          <a:lstStyle/>
          <a:p>
            <a:pPr indent="0" marL="0">
              <a:spcBef>
                <a:spcPct val="0"/>
              </a:spcBef>
              <a:buNone/>
            </a:pPr>
            <a:r>
              <a:rPr b="1" dirty="0" lang="en-US" smtClean="0" sz="1800">
                <a:solidFill>
                  <a:srgbClr val="FFFF00"/>
                </a:solidFill>
                <a:latin charset="0" typeface="Arial"/>
                <a:ea charset="0" typeface="Arial"/>
              </a:rPr>
              <a:t> </a:t>
            </a:r>
            <a:r>
              <a:rPr b="1" dirty="0" lang="en-US" smtClean="0" sz="2400">
                <a:solidFill>
                  <a:srgbClr val="00B0F0"/>
                </a:solidFill>
                <a:latin charset="0" typeface="Arial"/>
                <a:ea charset="0" typeface="Arial"/>
              </a:rPr>
              <a:t>__</a:t>
            </a:r>
          </a:p>
        </p:txBody>
      </p:sp>
      <p:sp>
        <p:nvSpPr>
          <p:cNvPr id="165" name="Text Box 165"/>
          <p:cNvSpPr txBox="1">
            <a:spLocks/>
          </p:cNvSpPr>
          <p:nvPr/>
        </p:nvSpPr>
        <p:spPr>
          <a:xfrm>
            <a:off x="0" y="6000750"/>
            <a:ext cx="571500" cy="738187"/>
          </a:xfrm>
          <a:prstGeom prst="rect">
            <a:avLst/>
          </a:prstGeom>
          <a:noFill/>
          <a:ln>
            <a:noFill/>
          </a:ln>
        </p:spPr>
        <p:txBody>
          <a:bodyPr numCol="1">
            <a:spAutoFit/>
          </a:bodyPr>
          <a:lstStyle/>
          <a:p>
            <a:pPr indent="0" marL="0">
              <a:spcBef>
                <a:spcPct val="0"/>
              </a:spcBef>
              <a:buNone/>
            </a:pPr>
            <a:r>
              <a:rPr b="1" dirty="0" lang="en-US" smtClean="0" sz="1800">
                <a:solidFill>
                  <a:srgbClr val="FFFF00"/>
                </a:solidFill>
                <a:latin charset="0" typeface="Arial"/>
                <a:ea charset="0" typeface="Arial"/>
              </a:rPr>
              <a:t>  </a:t>
            </a:r>
            <a:r>
              <a:rPr b="1" dirty="0" lang="en-US" smtClean="0" sz="2400">
                <a:solidFill>
                  <a:srgbClr val="00B0F0"/>
                </a:solidFill>
                <a:latin charset="0" typeface="Arial"/>
                <a:ea charset="0" typeface="Arial"/>
              </a:rPr>
              <a:t>__</a:t>
            </a:r>
          </a:p>
        </p:txBody>
      </p:sp>
      <p:sp>
        <p:nvSpPr>
          <p:cNvPr id="166" name="Text Box 166"/>
          <p:cNvSpPr txBox="1">
            <a:spLocks/>
          </p:cNvSpPr>
          <p:nvPr/>
        </p:nvSpPr>
        <p:spPr>
          <a:xfrm>
            <a:off x="7429500" y="1285875"/>
            <a:ext cx="954087" cy="369887"/>
          </a:xfrm>
          <a:prstGeom prst="rect">
            <a:avLst/>
          </a:prstGeom>
          <a:noFill/>
          <a:ln>
            <a:noFill/>
          </a:ln>
        </p:spPr>
        <p:txBody>
          <a:bodyPr numCol="1" wrap="none">
            <a:spAutoFit/>
          </a:bodyPr>
          <a:lstStyle/>
          <a:p>
            <a:pPr indent="0" marL="0">
              <a:spcBef>
                <a:spcPct val="0"/>
              </a:spcBef>
              <a:buNone/>
            </a:pPr>
            <a:r>
              <a:rPr b="1" dirty="0" lang="en-US" smtClean="0" sz="1800">
                <a:solidFill>
                  <a:srgbClr val="00B0F0"/>
                </a:solidFill>
                <a:latin charset="0" typeface="Arial"/>
                <a:ea charset="0" typeface="Arial"/>
              </a:rPr>
              <a:t>______</a:t>
            </a:r>
          </a:p>
        </p:txBody>
      </p:sp>
      <p:sp>
        <p:nvSpPr>
          <p:cNvPr id="167" name="Text Box 167"/>
          <p:cNvSpPr txBox="1">
            <a:spLocks/>
          </p:cNvSpPr>
          <p:nvPr/>
        </p:nvSpPr>
        <p:spPr>
          <a:xfrm>
            <a:off x="5857875" y="1285875"/>
            <a:ext cx="825500" cy="369887"/>
          </a:xfrm>
          <a:prstGeom prst="rect">
            <a:avLst/>
          </a:prstGeom>
          <a:noFill/>
          <a:ln>
            <a:noFill/>
          </a:ln>
        </p:spPr>
        <p:txBody>
          <a:bodyPr numCol="1" wrap="none">
            <a:spAutoFit/>
          </a:bodyPr>
          <a:lstStyle/>
          <a:p>
            <a:pPr indent="0" marL="0">
              <a:spcBef>
                <a:spcPct val="0"/>
              </a:spcBef>
              <a:buNone/>
            </a:pPr>
            <a:r>
              <a:rPr b="1" dirty="0" lang="en-US" smtClean="0" sz="1800">
                <a:solidFill>
                  <a:srgbClr val="00B0F0"/>
                </a:solidFill>
                <a:latin charset="0" typeface="Arial"/>
                <a:ea charset="0" typeface="Arial"/>
              </a:rPr>
              <a:t>_____</a:t>
            </a:r>
          </a:p>
        </p:txBody>
      </p:sp>
      <p:sp>
        <p:nvSpPr>
          <p:cNvPr id="168" name="Text Box 168"/>
          <p:cNvSpPr txBox="1">
            <a:spLocks/>
          </p:cNvSpPr>
          <p:nvPr/>
        </p:nvSpPr>
        <p:spPr>
          <a:xfrm>
            <a:off x="1785937" y="2928937"/>
            <a:ext cx="515937" cy="307975"/>
          </a:xfrm>
          <a:prstGeom prst="rect">
            <a:avLst/>
          </a:prstGeom>
          <a:noFill/>
          <a:ln>
            <a:noFill/>
          </a:ln>
        </p:spPr>
        <p:txBody>
          <a:bodyPr numCol="1" wrap="none">
            <a:spAutoFit/>
          </a:bodyPr>
          <a:lstStyle/>
          <a:p>
            <a:pPr indent="0" marL="0">
              <a:spcBef>
                <a:spcPct val="0"/>
              </a:spcBef>
              <a:buNone/>
            </a:pPr>
            <a:r>
              <a:rPr b="1" dirty="0" lang="en-US" smtClean="0" sz="1400">
                <a:solidFill>
                  <a:schemeClr val="bg1"/>
                </a:solidFill>
                <a:latin charset="0" pitchFamily="18" typeface="Cambria"/>
                <a:ea charset="0" typeface="Arial"/>
              </a:rPr>
              <a:t>Дор</a:t>
            </a:r>
          </a:p>
        </p:txBody>
      </p:sp>
      <p:sp>
        <p:nvSpPr>
          <p:cNvPr id="169" name="Text Box 169"/>
          <p:cNvSpPr>
            <a:spLocks/>
          </p:cNvSpPr>
          <p:nvPr/>
        </p:nvSpPr>
        <p:spPr>
          <a:xfrm>
            <a:off x="928687" y="5286375"/>
            <a:ext cx="809625" cy="307975"/>
          </a:xfrm>
          <a:prstGeom prst="rect">
            <a:avLst/>
          </a:prstGeom>
          <a:noFill/>
          <a:ln>
            <a:noFill/>
          </a:ln>
        </p:spPr>
        <p:txBody>
          <a:bodyPr numCol="1" wrap="none">
            <a:spAutoFit/>
          </a:bodyPr>
          <a:lstStyle/>
          <a:p>
            <a:pPr indent="0" marL="0">
              <a:spcBef>
                <a:spcPct val="0"/>
              </a:spcBef>
              <a:buNone/>
            </a:pPr>
            <a:r>
              <a:rPr b="1" dirty="0" lang="en-US" smtClean="0" sz="1400">
                <a:solidFill>
                  <a:schemeClr val="bg1"/>
                </a:solidFill>
                <a:latin charset="0" pitchFamily="18" typeface="Cambria"/>
                <a:ea charset="0" typeface="Arial"/>
              </a:rPr>
              <a:t>Кантал</a:t>
            </a:r>
          </a:p>
        </p:txBody>
      </p:sp>
      <p:sp>
        <p:nvSpPr>
          <p:cNvPr id="170" name="Text Box 170"/>
          <p:cNvSpPr>
            <a:spLocks/>
          </p:cNvSpPr>
          <p:nvPr/>
        </p:nvSpPr>
        <p:spPr>
          <a:xfrm>
            <a:off x="1928812" y="4643437"/>
            <a:ext cx="806450" cy="307975"/>
          </a:xfrm>
          <a:prstGeom prst="rect">
            <a:avLst/>
          </a:prstGeom>
          <a:noFill/>
          <a:ln>
            <a:noFill/>
          </a:ln>
        </p:spPr>
        <p:txBody>
          <a:bodyPr numCol="1" wrap="none">
            <a:spAutoFit/>
          </a:bodyPr>
          <a:lstStyle/>
          <a:p>
            <a:pPr indent="0" marL="0">
              <a:spcBef>
                <a:spcPct val="0"/>
              </a:spcBef>
              <a:buNone/>
            </a:pPr>
            <a:r>
              <a:rPr b="1" dirty="0" lang="en-US" smtClean="0" sz="1400">
                <a:solidFill>
                  <a:schemeClr val="bg1"/>
                </a:solidFill>
                <a:latin charset="0" pitchFamily="18" typeface="Cambria"/>
                <a:ea charset="0" typeface="Arial"/>
              </a:rPr>
              <a:t>Сезаље</a:t>
            </a:r>
          </a:p>
        </p:txBody>
      </p:sp>
      <p:sp>
        <p:nvSpPr>
          <p:cNvPr id="171" name="Text Box 171"/>
          <p:cNvSpPr txBox="1">
            <a:spLocks/>
          </p:cNvSpPr>
          <p:nvPr/>
        </p:nvSpPr>
        <p:spPr>
          <a:xfrm>
            <a:off x="2357437" y="1785937"/>
            <a:ext cx="554037" cy="307975"/>
          </a:xfrm>
          <a:prstGeom prst="rect">
            <a:avLst/>
          </a:prstGeom>
          <a:noFill/>
          <a:ln>
            <a:noFill/>
          </a:ln>
        </p:spPr>
        <p:txBody>
          <a:bodyPr numCol="1" wrap="none">
            <a:spAutoFit/>
          </a:bodyPr>
          <a:lstStyle/>
          <a:p>
            <a:pPr indent="0" marL="0">
              <a:spcBef>
                <a:spcPct val="0"/>
              </a:spcBef>
              <a:buNone/>
            </a:pPr>
            <a:r>
              <a:rPr b="1" dirty="0" lang="en-US" smtClean="0" sz="1400">
                <a:solidFill>
                  <a:schemeClr val="bg1"/>
                </a:solidFill>
                <a:latin charset="0" pitchFamily="18" typeface="Cambria"/>
                <a:ea charset="0" typeface="Arial"/>
              </a:rPr>
              <a:t>Дом</a:t>
            </a:r>
          </a:p>
        </p:txBody>
      </p:sp>
      <p:sp>
        <p:nvSpPr>
          <p:cNvPr id="172" name="Text Box 172"/>
          <p:cNvSpPr txBox="1">
            <a:spLocks/>
          </p:cNvSpPr>
          <p:nvPr/>
        </p:nvSpPr>
        <p:spPr>
          <a:xfrm>
            <a:off x="1071562" y="3786187"/>
            <a:ext cx="817562" cy="307975"/>
          </a:xfrm>
          <a:prstGeom prst="rect">
            <a:avLst/>
          </a:prstGeom>
          <a:noFill/>
          <a:ln>
            <a:noFill/>
          </a:ln>
        </p:spPr>
        <p:txBody>
          <a:bodyPr numCol="1" wrap="none">
            <a:spAutoFit/>
          </a:bodyPr>
          <a:lstStyle/>
          <a:p>
            <a:pPr indent="0" marL="0">
              <a:spcBef>
                <a:spcPct val="0"/>
              </a:spcBef>
              <a:buNone/>
            </a:pPr>
            <a:r>
              <a:rPr b="1" dirty="0" lang="en-US" smtClean="0" sz="1400">
                <a:solidFill>
                  <a:schemeClr val="bg1"/>
                </a:solidFill>
                <a:latin charset="0" pitchFamily="18" typeface="Cambria"/>
                <a:ea charset="0" typeface="Arial"/>
              </a:rPr>
              <a:t>Артенс</a:t>
            </a:r>
          </a:p>
        </p:txBody>
      </p:sp>
      <p:pic>
        <p:nvPicPr>
          <p:cNvPr id="173" name="Picture 173"/>
          <p:cNvPicPr>
            <a:picLocks noChangeAspect="1"/>
          </p:cNvPicPr>
          <p:nvPr/>
        </p:nvPicPr>
        <p:blipFill>
          <a:blip r:embed="rId3"/>
          <a:srcRect l="13438" r="6876" t="28751"/>
          <a:stretch/>
        </p:blipFill>
        <p:spPr>
          <a:xfrm>
            <a:off x="4030662" y="3000375"/>
            <a:ext cx="5113337" cy="3429000"/>
          </a:xfrm>
          <a:prstGeom prst="rect">
            <a:avLst/>
          </a:prstGeom>
          <a:noFill/>
          <a:ln>
            <a:noFill/>
          </a:ln>
        </p:spPr>
      </p:pic>
      <p:sp>
        <p:nvSpPr>
          <p:cNvPr id="175" name="Text Box 175"/>
          <p:cNvSpPr txBox="1">
            <a:spLocks/>
          </p:cNvSpPr>
          <p:nvPr/>
        </p:nvSpPr>
        <p:spPr>
          <a:xfrm>
            <a:off x="4429125" y="4286250"/>
            <a:ext cx="1493837" cy="523875"/>
          </a:xfrm>
          <a:prstGeom prst="rect">
            <a:avLst/>
          </a:prstGeom>
          <a:noFill/>
          <a:ln>
            <a:noFill/>
          </a:ln>
        </p:spPr>
        <p:txBody>
          <a:bodyPr numCol="1" wrap="none">
            <a:spAutoFit/>
          </a:bodyPr>
          <a:lstStyle/>
          <a:p>
            <a:pPr algn="ctr" indent="0" marL="0">
              <a:spcBef>
                <a:spcPct val="0"/>
              </a:spcBef>
              <a:buNone/>
            </a:pPr>
            <a:r>
              <a:rPr b="1" dirty="0" lang="en-US" smtClean="0" sz="1400">
                <a:solidFill>
                  <a:srgbClr val="FFFF00"/>
                </a:solidFill>
                <a:latin charset="0" pitchFamily="18" typeface="Cambria"/>
                <a:ea charset="0" typeface="Arial"/>
              </a:rPr>
              <a:t>Вулкан Ком </a:t>
            </a:r>
          </a:p>
          <a:p>
            <a:pPr algn="ctr" indent="0" marL="0">
              <a:spcBef>
                <a:spcPct val="0"/>
              </a:spcBef>
              <a:buNone/>
            </a:pPr>
            <a:r>
              <a:rPr b="1" dirty="0" lang="en-US" smtClean="0" sz="1400">
                <a:solidFill>
                  <a:srgbClr val="FFFF00"/>
                </a:solidFill>
                <a:latin charset="0" pitchFamily="18" typeface="Cambria"/>
                <a:ea charset="0" typeface="Arial"/>
              </a:rPr>
              <a:t>(Come, 1253 m)</a:t>
            </a:r>
          </a:p>
        </p:txBody>
      </p:sp>
      <p:sp>
        <p:nvSpPr>
          <p:cNvPr id="176" name="Text Box 176"/>
          <p:cNvSpPr txBox="1">
            <a:spLocks/>
          </p:cNvSpPr>
          <p:nvPr/>
        </p:nvSpPr>
        <p:spPr>
          <a:xfrm>
            <a:off x="7110412" y="4929187"/>
            <a:ext cx="2033587" cy="523875"/>
          </a:xfrm>
          <a:prstGeom prst="rect">
            <a:avLst/>
          </a:prstGeom>
          <a:noFill/>
          <a:ln>
            <a:noFill/>
          </a:ln>
        </p:spPr>
        <p:txBody>
          <a:bodyPr numCol="1" wrap="none">
            <a:spAutoFit/>
          </a:bodyPr>
          <a:lstStyle/>
          <a:p>
            <a:pPr algn="ctr" indent="0" marL="0">
              <a:spcBef>
                <a:spcPct val="0"/>
              </a:spcBef>
              <a:buNone/>
            </a:pPr>
            <a:r>
              <a:rPr b="1" dirty="0" lang="en-US" smtClean="0" sz="1400">
                <a:solidFill>
                  <a:srgbClr val="FFFF00"/>
                </a:solidFill>
                <a:latin charset="0" pitchFamily="18" typeface="Cambria"/>
                <a:ea charset="0" typeface="Arial"/>
              </a:rPr>
              <a:t>Вулкан Велики Куше</a:t>
            </a:r>
          </a:p>
          <a:p>
            <a:pPr algn="ctr" indent="0" marL="0">
              <a:spcBef>
                <a:spcPct val="0"/>
              </a:spcBef>
              <a:buNone/>
            </a:pPr>
            <a:r>
              <a:rPr b="1" dirty="0" lang="en-US" smtClean="0" sz="1400">
                <a:solidFill>
                  <a:srgbClr val="FFFF00"/>
                </a:solidFill>
                <a:latin charset="0" pitchFamily="18" typeface="Cambria"/>
                <a:ea charset="0" typeface="Arial"/>
              </a:rPr>
              <a:t> (Cuchet, 1231 m)</a:t>
            </a:r>
          </a:p>
        </p:txBody>
      </p:sp>
      <p:sp>
        <p:nvSpPr>
          <p:cNvPr id="177" name="Text Box 177"/>
          <p:cNvSpPr txBox="1">
            <a:spLocks/>
          </p:cNvSpPr>
          <p:nvPr/>
        </p:nvSpPr>
        <p:spPr>
          <a:xfrm>
            <a:off x="5214937" y="5572125"/>
            <a:ext cx="1520825" cy="400050"/>
          </a:xfrm>
          <a:prstGeom prst="rect">
            <a:avLst/>
          </a:prstGeom>
          <a:noFill/>
          <a:ln>
            <a:noFill/>
          </a:ln>
        </p:spPr>
        <p:txBody>
          <a:bodyPr numCol="1" wrap="none">
            <a:spAutoFit/>
          </a:bodyPr>
          <a:lstStyle/>
          <a:p>
            <a:pPr indent="0" marL="0">
              <a:spcBef>
                <a:spcPct val="0"/>
              </a:spcBef>
              <a:buNone/>
            </a:pPr>
            <a:r>
              <a:rPr b="1" dirty="0" lang="en-US" smtClean="0" sz="2000">
                <a:latin charset="0" pitchFamily="18" typeface="Cambria"/>
                <a:ea charset="0" typeface="Arial"/>
              </a:rPr>
              <a:t>Масив Дом</a:t>
            </a:r>
          </a:p>
        </p:txBody>
      </p:sp>
    </p:spTree>
  </p:cSld>
  <p:clrMapOvr>
    <a:masterClrMapping/>
  </p:clrMapOvr>
  <p:transition>
    <p:pull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178"/>
          <p:cNvPicPr>
            <a:picLocks noChangeAspect="1"/>
          </p:cNvPicPr>
          <p:nvPr/>
        </p:nvPicPr>
        <p:blipFill>
          <a:blip r:embed="rId2"/>
          <a:srcRect b="3571" l="7841" r="9807" t="5357"/>
          <a:stretch/>
        </p:blipFill>
        <p:spPr>
          <a:xfrm>
            <a:off x="0" y="0"/>
            <a:ext cx="2117725" cy="2571750"/>
          </a:xfrm>
          <a:prstGeom prst="rect">
            <a:avLst/>
          </a:prstGeom>
          <a:noFill/>
          <a:ln>
            <a:noFill/>
          </a:ln>
        </p:spPr>
      </p:pic>
      <p:pic>
        <p:nvPicPr>
          <p:cNvPr id="180" name="Picture 180"/>
          <p:cNvPicPr>
            <a:picLocks noChangeAspect="1"/>
          </p:cNvPicPr>
          <p:nvPr/>
        </p:nvPicPr>
        <p:blipFill>
          <a:blip r:embed="rId3"/>
          <a:srcRect b="2083" l="19530" r="-779" t="45520"/>
          <a:stretch/>
        </p:blipFill>
        <p:spPr>
          <a:xfrm>
            <a:off x="0" y="3263900"/>
            <a:ext cx="7429500" cy="3594100"/>
          </a:xfrm>
          <a:prstGeom prst="rect">
            <a:avLst/>
          </a:prstGeom>
          <a:noFill/>
          <a:ln>
            <a:noFill/>
          </a:ln>
        </p:spPr>
      </p:pic>
      <p:sp>
        <p:nvSpPr>
          <p:cNvPr id="182" name="Text Box 182"/>
          <p:cNvSpPr>
            <a:spLocks/>
          </p:cNvSpPr>
          <p:nvPr/>
        </p:nvSpPr>
        <p:spPr>
          <a:xfrm>
            <a:off x="0" y="4286250"/>
            <a:ext cx="6929437" cy="584200"/>
          </a:xfrm>
          <a:prstGeom prst="rect">
            <a:avLst/>
          </a:prstGeom>
          <a:noFill/>
          <a:ln>
            <a:noFill/>
          </a:ln>
        </p:spPr>
        <p:txBody>
          <a:bodyPr numCol="1">
            <a:spAutoFit/>
          </a:bodyPr>
          <a:lstStyle/>
          <a:p>
            <a:pPr indent="0" marL="0">
              <a:spcBef>
                <a:spcPct val="0"/>
              </a:spcBef>
              <a:buNone/>
            </a:pPr>
            <a:r>
              <a:rPr b="1" dirty="0" lang="en-US" smtClean="0" sz="1600">
                <a:latin charset="0" pitchFamily="18" typeface="Cambria"/>
                <a:ea charset="0" typeface="Arial"/>
              </a:rPr>
              <a:t>Разгледање из ваздуха простора Божолеа (највиши врх 1099 m) </a:t>
            </a:r>
          </a:p>
          <a:p>
            <a:pPr indent="0" marL="0">
              <a:spcBef>
                <a:spcPct val="0"/>
              </a:spcBef>
              <a:buNone/>
            </a:pPr>
            <a:r>
              <a:rPr b="1" dirty="0" lang="en-US" smtClean="0" sz="1600">
                <a:latin charset="0" pitchFamily="18" typeface="Cambria"/>
                <a:ea charset="0" typeface="Arial"/>
              </a:rPr>
              <a:t>и винограда на падинама брда Бруји (Brouilly, 484 m)  </a:t>
            </a:r>
          </a:p>
        </p:txBody>
      </p:sp>
      <p:pic>
        <p:nvPicPr>
          <p:cNvPr id="183" name="Picture 183"/>
          <p:cNvPicPr>
            <a:picLocks noChangeAspect="1"/>
          </p:cNvPicPr>
          <p:nvPr/>
        </p:nvPicPr>
        <p:blipFill>
          <a:blip r:embed="rId4"/>
          <a:srcRect r="3947" t="5263"/>
          <a:stretch/>
        </p:blipFill>
        <p:spPr>
          <a:xfrm>
            <a:off x="3543300" y="0"/>
            <a:ext cx="5600700" cy="4143375"/>
          </a:xfrm>
          <a:prstGeom prst="rect">
            <a:avLst/>
          </a:prstGeom>
          <a:noFill/>
          <a:ln>
            <a:noFill/>
          </a:ln>
        </p:spPr>
      </p:pic>
      <p:pic>
        <p:nvPicPr>
          <p:cNvPr id="185" name="Picture 185"/>
          <p:cNvPicPr>
            <a:picLocks noChangeAspect="1"/>
          </p:cNvPicPr>
          <p:nvPr/>
        </p:nvPicPr>
        <p:blipFill>
          <a:blip r:embed="rId5"/>
          <a:srcRect b="14246" l="33356" r="27335" t="43542"/>
          <a:stretch/>
        </p:blipFill>
        <p:spPr>
          <a:xfrm>
            <a:off x="7500937" y="4214812"/>
            <a:ext cx="1643062" cy="2643187"/>
          </a:xfrm>
          <a:prstGeom prst="rect">
            <a:avLst/>
          </a:prstGeom>
          <a:noFill/>
          <a:ln>
            <a:noFill/>
          </a:ln>
        </p:spPr>
      </p:pic>
      <p:pic>
        <p:nvPicPr>
          <p:cNvPr id="187" name="Picture 187"/>
          <p:cNvPicPr>
            <a:picLocks noChangeAspect="1"/>
          </p:cNvPicPr>
          <p:nvPr/>
        </p:nvPicPr>
        <p:blipFill>
          <a:blip r:embed="rId6"/>
          <a:srcRect b="20905" l="39159" r="36874" t="46036"/>
          <a:stretch/>
        </p:blipFill>
        <p:spPr>
          <a:xfrm>
            <a:off x="2143125" y="0"/>
            <a:ext cx="1357312" cy="2714625"/>
          </a:xfrm>
          <a:prstGeom prst="rect">
            <a:avLst/>
          </a:prstGeom>
          <a:noFill/>
          <a:ln>
            <a:noFill/>
          </a:ln>
        </p:spPr>
      </p:pic>
      <p:sp>
        <p:nvSpPr>
          <p:cNvPr id="189" name="Text Box 189"/>
          <p:cNvSpPr txBox="1">
            <a:spLocks/>
          </p:cNvSpPr>
          <p:nvPr/>
        </p:nvSpPr>
        <p:spPr>
          <a:xfrm>
            <a:off x="2500312" y="1000125"/>
            <a:ext cx="741362" cy="369887"/>
          </a:xfrm>
          <a:prstGeom prst="rect">
            <a:avLst/>
          </a:prstGeom>
          <a:noFill/>
          <a:ln>
            <a:noFill/>
          </a:ln>
        </p:spPr>
        <p:txBody>
          <a:bodyPr numCol="1" wrap="none">
            <a:spAutoFit/>
          </a:bodyPr>
          <a:lstStyle/>
          <a:p>
            <a:pPr indent="0" marL="0">
              <a:spcBef>
                <a:spcPct val="0"/>
              </a:spcBef>
              <a:buNone/>
            </a:pPr>
            <a:r>
              <a:rPr b="1" dirty="0" lang="en-US" smtClean="0" sz="1800">
                <a:latin charset="0" typeface="Arial"/>
                <a:ea charset="0" typeface="Arial"/>
              </a:rPr>
              <a:t>Гаме</a:t>
            </a:r>
          </a:p>
        </p:txBody>
      </p:sp>
      <p:sp>
        <p:nvSpPr>
          <p:cNvPr id="190" name="Text Box 190"/>
          <p:cNvSpPr txBox="1">
            <a:spLocks/>
          </p:cNvSpPr>
          <p:nvPr/>
        </p:nvSpPr>
        <p:spPr>
          <a:xfrm>
            <a:off x="7908925" y="4572000"/>
            <a:ext cx="1235075" cy="369887"/>
          </a:xfrm>
          <a:prstGeom prst="rect">
            <a:avLst/>
          </a:prstGeom>
          <a:noFill/>
          <a:ln>
            <a:noFill/>
          </a:ln>
        </p:spPr>
        <p:txBody>
          <a:bodyPr numCol="1" wrap="none">
            <a:spAutoFit/>
          </a:bodyPr>
          <a:lstStyle/>
          <a:p>
            <a:pPr indent="0" marL="0">
              <a:spcBef>
                <a:spcPct val="0"/>
              </a:spcBef>
              <a:buNone/>
            </a:pPr>
            <a:r>
              <a:rPr b="1" dirty="0" lang="en-US" smtClean="0" sz="1800">
                <a:solidFill>
                  <a:srgbClr val="002060"/>
                </a:solidFill>
                <a:latin charset="0" typeface="Arial"/>
                <a:ea charset="0" typeface="Arial"/>
              </a:rPr>
              <a:t>Шардоне</a:t>
            </a:r>
          </a:p>
        </p:txBody>
      </p:sp>
      <p:sp>
        <p:nvSpPr>
          <p:cNvPr id="191" name="Text Box 191"/>
          <p:cNvSpPr txBox="1">
            <a:spLocks/>
          </p:cNvSpPr>
          <p:nvPr/>
        </p:nvSpPr>
        <p:spPr>
          <a:xfrm>
            <a:off x="3429000" y="571500"/>
            <a:ext cx="5113337"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Плантаже винове лозе на простору Божолеа</a:t>
            </a:r>
          </a:p>
        </p:txBody>
      </p:sp>
      <p:sp>
        <p:nvSpPr>
          <p:cNvPr id="192" name="Text Box 192"/>
          <p:cNvSpPr>
            <a:spLocks/>
          </p:cNvSpPr>
          <p:nvPr/>
        </p:nvSpPr>
        <p:spPr>
          <a:xfrm>
            <a:off x="0" y="2571750"/>
            <a:ext cx="2143125" cy="1200150"/>
          </a:xfrm>
          <a:prstGeom prst="rect">
            <a:avLst/>
          </a:prstGeom>
          <a:solidFill>
            <a:schemeClr val="tx1"/>
          </a:solidFill>
          <a:ln w="25400">
            <a:solidFill>
              <a:schemeClr val="accent1"/>
            </a:solidFill>
            <a:round/>
            <a:headEnd/>
            <a:tailEnd/>
          </a:ln>
        </p:spPr>
        <p:txBody>
          <a:bodyPr numCol="1">
            <a:spAutoFit/>
          </a:bodyPr>
          <a:lstStyle/>
          <a:p>
            <a:pPr algn="ctr" indent="0" marL="0"/>
            <a:r>
              <a:rPr dirty="0" lang="en-US" smtClean="0" sz="1600">
                <a:solidFill>
                  <a:srgbClr val="C00000"/>
                </a:solidFill>
                <a:latin charset="0" pitchFamily="18" typeface="Cambria"/>
              </a:rPr>
              <a:t>Божоле</a:t>
            </a:r>
            <a:r>
              <a:rPr dirty="0" lang="en-US" smtClean="0" sz="1600">
                <a:solidFill>
                  <a:srgbClr val="000000"/>
                </a:solidFill>
                <a:latin charset="0" pitchFamily="18" typeface="Cambria"/>
              </a:rPr>
              <a:t> (Beaujolais)</a:t>
            </a:r>
          </a:p>
          <a:p>
            <a:pPr algn="ctr" indent="0" marL="0"/>
            <a:r>
              <a:rPr dirty="0" lang="en-US" smtClean="0" sz="1400">
                <a:solidFill>
                  <a:srgbClr val="000000"/>
                </a:solidFill>
                <a:latin charset="0" pitchFamily="18" typeface="Cambria"/>
              </a:rPr>
              <a:t>микрорегија на СИ </a:t>
            </a:r>
          </a:p>
          <a:p>
            <a:pPr algn="ctr" indent="0" marL="0"/>
            <a:r>
              <a:rPr dirty="0" lang="en-US" smtClean="0" sz="1400">
                <a:solidFill>
                  <a:srgbClr val="000000"/>
                </a:solidFill>
                <a:latin charset="0" pitchFamily="18" typeface="Cambria"/>
              </a:rPr>
              <a:t>Централног масива</a:t>
            </a:r>
          </a:p>
          <a:p>
            <a:pPr algn="ctr" indent="0" marL="0"/>
            <a:r>
              <a:rPr dirty="0" lang="en-US" smtClean="0" sz="1400">
                <a:solidFill>
                  <a:srgbClr val="000000"/>
                </a:solidFill>
                <a:latin charset="0" pitchFamily="18" typeface="Cambria"/>
              </a:rPr>
              <a:t>источно од горњег дела долине Лоаре</a:t>
            </a:r>
          </a:p>
        </p:txBody>
      </p:sp>
    </p:spTree>
  </p:cSld>
  <p:clrMapOvr>
    <a:masterClrMapping/>
  </p:clrMapOvr>
  <p:transition>
    <p:pull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193"/>
          <p:cNvPicPr>
            <a:picLocks noChangeAspect="1"/>
          </p:cNvPicPr>
          <p:nvPr/>
        </p:nvPicPr>
        <p:blipFill>
          <a:blip r:embed="rId2"/>
          <a:srcRect b="6250" l="10625" r="12500" t="5984"/>
          <a:stretch/>
        </p:blipFill>
        <p:spPr>
          <a:xfrm>
            <a:off x="5391150" y="3643312"/>
            <a:ext cx="3752850" cy="3214687"/>
          </a:xfrm>
          <a:prstGeom prst="rect">
            <a:avLst/>
          </a:prstGeom>
          <a:noFill/>
          <a:ln>
            <a:noFill/>
          </a:ln>
        </p:spPr>
      </p:pic>
      <p:pic>
        <p:nvPicPr>
          <p:cNvPr id="195" name="Picture 195"/>
          <p:cNvPicPr>
            <a:picLocks noChangeAspect="1"/>
          </p:cNvPicPr>
          <p:nvPr/>
        </p:nvPicPr>
        <p:blipFill>
          <a:blip r:embed="rId3"/>
          <a:srcRect b="29601" l="9691" t="28023"/>
          <a:stretch/>
        </p:blipFill>
        <p:spPr>
          <a:xfrm>
            <a:off x="0" y="4972050"/>
            <a:ext cx="5357812" cy="1885950"/>
          </a:xfrm>
          <a:prstGeom prst="rect">
            <a:avLst/>
          </a:prstGeom>
          <a:noFill/>
          <a:ln>
            <a:noFill/>
          </a:ln>
        </p:spPr>
      </p:pic>
      <p:pic>
        <p:nvPicPr>
          <p:cNvPr id="197" name="Picture 197"/>
          <p:cNvPicPr>
            <a:picLocks noChangeAspect="1"/>
          </p:cNvPicPr>
          <p:nvPr/>
        </p:nvPicPr>
        <p:blipFill>
          <a:blip r:embed="rId4"/>
          <a:srcRect b="20557" l="2972" r="8842"/>
          <a:stretch/>
        </p:blipFill>
        <p:spPr>
          <a:xfrm>
            <a:off x="3714750" y="0"/>
            <a:ext cx="5357812" cy="3668712"/>
          </a:xfrm>
          <a:prstGeom prst="rect">
            <a:avLst/>
          </a:prstGeom>
          <a:noFill/>
          <a:ln>
            <a:noFill/>
          </a:ln>
        </p:spPr>
      </p:pic>
      <p:pic>
        <p:nvPicPr>
          <p:cNvPr id="199" name="Picture 199"/>
          <p:cNvPicPr>
            <a:picLocks noChangeAspect="1"/>
          </p:cNvPicPr>
          <p:nvPr/>
        </p:nvPicPr>
        <p:blipFill>
          <a:blip r:embed="rId5"/>
          <a:srcRect b="1994" r="2187" t="1994"/>
          <a:stretch/>
        </p:blipFill>
        <p:spPr>
          <a:xfrm>
            <a:off x="0" y="0"/>
            <a:ext cx="3714750" cy="4913312"/>
          </a:xfrm>
          <a:prstGeom prst="rect">
            <a:avLst/>
          </a:prstGeom>
          <a:noFill/>
          <a:ln>
            <a:noFill/>
          </a:ln>
        </p:spPr>
      </p:pic>
      <p:sp>
        <p:nvSpPr>
          <p:cNvPr id="201" name="Text Box 201"/>
          <p:cNvSpPr>
            <a:spLocks/>
          </p:cNvSpPr>
          <p:nvPr/>
        </p:nvSpPr>
        <p:spPr>
          <a:xfrm>
            <a:off x="2857500" y="0"/>
            <a:ext cx="6429375" cy="1169987"/>
          </a:xfrm>
          <a:prstGeom prst="rect">
            <a:avLst/>
          </a:prstGeom>
          <a:noFill/>
          <a:ln>
            <a:noFill/>
          </a:ln>
        </p:spPr>
        <p:txBody>
          <a:bodyPr anchor="ctr" numCol="1">
            <a:spAutoFit/>
          </a:bodyPr>
          <a:lstStyle/>
          <a:p>
            <a:pPr indent="0" marL="0">
              <a:spcBef>
                <a:spcPct val="0"/>
              </a:spcBef>
              <a:buNone/>
            </a:pPr>
            <a:r>
              <a:rPr b="1" dirty="0" lang="en-US" smtClean="0" sz="1400">
                <a:solidFill>
                  <a:srgbClr val="002060"/>
                </a:solidFill>
                <a:latin charset="0" pitchFamily="18" typeface="Cambria"/>
                <a:ea charset="0" typeface="Arial"/>
              </a:rPr>
              <a:t>Виногради Божолеа </a:t>
            </a:r>
            <a:r>
              <a:rPr b="1" dirty="0" lang="en-US" smtClean="0" sz="1300">
                <a:solidFill>
                  <a:srgbClr val="002060"/>
                </a:solidFill>
                <a:latin charset="0" pitchFamily="18" typeface="Cambria"/>
                <a:ea charset="0" typeface="Arial"/>
              </a:rPr>
              <a:t>(aдминистрат. Бургундија),</a:t>
            </a:r>
            <a:r>
              <a:rPr b="1" dirty="0" lang="en-US" smtClean="0" sz="1400">
                <a:solidFill>
                  <a:srgbClr val="002060"/>
                </a:solidFill>
                <a:latin charset="0" pitchFamily="18" typeface="Cambria"/>
                <a:ea charset="0" typeface="Arial"/>
              </a:rPr>
              <a:t>   површина 15733 ha</a:t>
            </a:r>
          </a:p>
          <a:p>
            <a:pPr indent="0" marL="0">
              <a:spcBef>
                <a:spcPct val="0"/>
              </a:spcBef>
              <a:buNone/>
            </a:pPr>
            <a:r>
              <a:rPr b="1" dirty="0" lang="en-US" smtClean="0" sz="1400">
                <a:solidFill>
                  <a:srgbClr val="002060"/>
                </a:solidFill>
                <a:latin charset="0" pitchFamily="18" typeface="Cambria"/>
                <a:ea charset="0" typeface="Arial"/>
              </a:rPr>
              <a:t>1.000.000 hl вина) падинe планине Божоле           </a:t>
            </a:r>
            <a:r>
              <a:rPr b="1" dirty="0" lang="en-US" smtClean="0" sz="1300">
                <a:solidFill>
                  <a:srgbClr val="002060"/>
                </a:solidFill>
                <a:latin charset="0" pitchFamily="18" typeface="Cambria"/>
                <a:ea charset="0" typeface="Arial"/>
              </a:rPr>
              <a:t>(између Макона и Лиона</a:t>
            </a:r>
            <a:r>
              <a:rPr b="1" dirty="0" lang="en-US" smtClean="0" sz="1400">
                <a:solidFill>
                  <a:srgbClr val="002060"/>
                </a:solidFill>
                <a:latin charset="0" pitchFamily="18" typeface="Cambria"/>
                <a:ea charset="0" typeface="Arial"/>
              </a:rPr>
              <a:t>). </a:t>
            </a:r>
          </a:p>
          <a:p>
            <a:pPr indent="0" marL="0">
              <a:spcBef>
                <a:spcPct val="0"/>
              </a:spcBef>
              <a:buNone/>
            </a:pPr>
            <a:r>
              <a:rPr b="1" dirty="0" lang="en-US" smtClean="0" sz="1400">
                <a:solidFill>
                  <a:srgbClr val="002060"/>
                </a:solidFill>
                <a:latin charset="0" pitchFamily="18" typeface="Cambria"/>
                <a:ea charset="0" typeface="Arial"/>
              </a:rPr>
              <a:t>Подлога углавном гранитна на северу и                       кречњачка на југу. </a:t>
            </a:r>
          </a:p>
          <a:p>
            <a:pPr indent="0" marL="0">
              <a:spcBef>
                <a:spcPct val="0"/>
              </a:spcBef>
              <a:buNone/>
            </a:pPr>
            <a:r>
              <a:rPr b="1" dirty="0" lang="en-US" smtClean="0" sz="1400">
                <a:solidFill>
                  <a:srgbClr val="002060"/>
                </a:solidFill>
                <a:latin charset="0" pitchFamily="18" typeface="Cambria"/>
                <a:ea charset="0" typeface="Arial"/>
              </a:rPr>
              <a:t>Углавном црвено вино сорте гаме и бело                        од сорте шардоне. </a:t>
            </a:r>
          </a:p>
          <a:p>
            <a:pPr indent="0" marL="0">
              <a:spcBef>
                <a:spcPct val="0"/>
              </a:spcBef>
              <a:buNone/>
            </a:pPr>
            <a:r>
              <a:rPr b="1" dirty="0" lang="en-US" smtClean="0" sz="1400">
                <a:solidFill>
                  <a:srgbClr val="002060"/>
                </a:solidFill>
                <a:latin charset="0" pitchFamily="18" typeface="Cambria"/>
                <a:ea charset="0" typeface="Arial"/>
              </a:rPr>
              <a:t>Винову лозу почели узгајати Римљани.</a:t>
            </a:r>
          </a:p>
        </p:txBody>
      </p:sp>
      <p:sp>
        <p:nvSpPr>
          <p:cNvPr id="202" name="Text Box 202"/>
          <p:cNvSpPr>
            <a:spLocks/>
          </p:cNvSpPr>
          <p:nvPr/>
        </p:nvSpPr>
        <p:spPr>
          <a:xfrm>
            <a:off x="3857625" y="2286000"/>
            <a:ext cx="3857625" cy="554037"/>
          </a:xfrm>
          <a:prstGeom prst="rect">
            <a:avLst/>
          </a:prstGeom>
          <a:noFill/>
          <a:ln>
            <a:noFill/>
          </a:ln>
        </p:spPr>
        <p:txBody>
          <a:bodyPr numCol="1">
            <a:spAutoFit/>
          </a:bodyPr>
          <a:lstStyle/>
          <a:p>
            <a:pPr indent="0" marL="0">
              <a:spcBef>
                <a:spcPct val="0"/>
              </a:spcBef>
              <a:buNone/>
            </a:pPr>
            <a:r>
              <a:rPr b="1" dirty="0" lang="en-US" smtClean="0" sz="1500">
                <a:latin charset="0" pitchFamily="18" typeface="Cambria"/>
                <a:ea charset="0" typeface="Arial"/>
              </a:rPr>
              <a:t>Замак Коркеле (Corcelles-en-Beaujolais)</a:t>
            </a:r>
          </a:p>
          <a:p>
            <a:pPr indent="0" marL="0">
              <a:spcBef>
                <a:spcPct val="0"/>
              </a:spcBef>
              <a:buNone/>
            </a:pPr>
            <a:r>
              <a:rPr b="1" dirty="0" lang="en-US" smtClean="0" sz="1500">
                <a:latin charset="0" pitchFamily="18" typeface="Cambria"/>
                <a:ea charset="0" typeface="Arial"/>
              </a:rPr>
              <a:t>- градња почела 1470. завршен 1525. </a:t>
            </a:r>
          </a:p>
        </p:txBody>
      </p:sp>
      <p:sp>
        <p:nvSpPr>
          <p:cNvPr id="203" name="Text Box 203"/>
          <p:cNvSpPr txBox="1">
            <a:spLocks/>
          </p:cNvSpPr>
          <p:nvPr/>
        </p:nvSpPr>
        <p:spPr>
          <a:xfrm>
            <a:off x="8096250" y="6273800"/>
            <a:ext cx="1047750" cy="584200"/>
          </a:xfrm>
          <a:prstGeom prst="rect">
            <a:avLst/>
          </a:prstGeom>
          <a:solidFill>
            <a:schemeClr val="tx1"/>
          </a:solidFill>
          <a:ln w="25400">
            <a:solidFill>
              <a:schemeClr val="bg1"/>
            </a:solidFill>
            <a:round/>
            <a:headEnd/>
            <a:tailEnd/>
          </a:ln>
        </p:spPr>
        <p:txBody>
          <a:bodyPr numCol="1" wrap="none">
            <a:spAutoFit/>
          </a:bodyPr>
          <a:lstStyle/>
          <a:p>
            <a:pPr algn="ctr" indent="0" marL="0"/>
            <a:r>
              <a:rPr dirty="0" lang="en-US" smtClean="0" sz="1600">
                <a:solidFill>
                  <a:srgbClr val="002060"/>
                </a:solidFill>
                <a:latin charset="0" pitchFamily="18" typeface="Cambria"/>
              </a:rPr>
              <a:t>Вина </a:t>
            </a:r>
          </a:p>
          <a:p>
            <a:pPr algn="ctr" indent="0" marL="0"/>
            <a:r>
              <a:rPr dirty="0" lang="en-US" smtClean="0" sz="1600">
                <a:solidFill>
                  <a:srgbClr val="002060"/>
                </a:solidFill>
                <a:latin charset="0" pitchFamily="18" typeface="Cambria"/>
              </a:rPr>
              <a:t>Божолеа</a:t>
            </a:r>
          </a:p>
        </p:txBody>
      </p:sp>
      <p:sp>
        <p:nvSpPr>
          <p:cNvPr id="204" name="Text Box 204"/>
          <p:cNvSpPr txBox="1">
            <a:spLocks/>
          </p:cNvSpPr>
          <p:nvPr/>
        </p:nvSpPr>
        <p:spPr>
          <a:xfrm>
            <a:off x="2000250" y="4929187"/>
            <a:ext cx="2566987" cy="369887"/>
          </a:xfrm>
          <a:prstGeom prst="rect">
            <a:avLst/>
          </a:prstGeom>
          <a:noFill/>
          <a:ln>
            <a:noFill/>
          </a:ln>
        </p:spPr>
        <p:txBody>
          <a:bodyPr numCol="1" wrap="none">
            <a:spAutoFit/>
          </a:bodyPr>
          <a:lstStyle/>
          <a:p>
            <a:pPr indent="0" marL="0">
              <a:spcBef>
                <a:spcPct val="0"/>
              </a:spcBef>
              <a:buNone/>
            </a:pPr>
            <a:r>
              <a:rPr b="1" dirty="0" lang="en-US" smtClean="0" sz="1800">
                <a:solidFill>
                  <a:srgbClr val="002060"/>
                </a:solidFill>
                <a:latin charset="0" pitchFamily="18" typeface="Cambria"/>
                <a:ea charset="0" typeface="Arial"/>
              </a:rPr>
              <a:t>Део музеја винарства</a:t>
            </a:r>
          </a:p>
        </p:txBody>
      </p:sp>
      <p:sp>
        <p:nvSpPr>
          <p:cNvPr id="205" name="Text Box 205"/>
          <p:cNvSpPr txBox="1">
            <a:spLocks/>
          </p:cNvSpPr>
          <p:nvPr/>
        </p:nvSpPr>
        <p:spPr>
          <a:xfrm>
            <a:off x="0" y="2643187"/>
            <a:ext cx="1322387" cy="646112"/>
          </a:xfrm>
          <a:prstGeom prst="rect">
            <a:avLst/>
          </a:prstGeom>
          <a:noFill/>
          <a:ln>
            <a:noFill/>
          </a:ln>
        </p:spPr>
        <p:txBody>
          <a:bodyPr numCol="1" wrap="none">
            <a:spAutoFit/>
          </a:bodyPr>
          <a:lstStyle/>
          <a:p>
            <a:pPr indent="0" marL="0">
              <a:spcBef>
                <a:spcPct val="0"/>
              </a:spcBef>
              <a:buNone/>
            </a:pPr>
            <a:r>
              <a:rPr b="1" dirty="0" lang="en-US" smtClean="0" sz="1800">
                <a:solidFill>
                  <a:srgbClr val="C00000"/>
                </a:solidFill>
                <a:latin charset="0" pitchFamily="18" typeface="Cambria"/>
                <a:ea charset="0" typeface="Arial"/>
              </a:rPr>
              <a:t>Виногорје</a:t>
            </a:r>
          </a:p>
          <a:p>
            <a:pPr indent="0" marL="0">
              <a:spcBef>
                <a:spcPct val="0"/>
              </a:spcBef>
              <a:buNone/>
            </a:pPr>
            <a:r>
              <a:rPr b="1" dirty="0" lang="en-US" smtClean="0" sz="1800">
                <a:solidFill>
                  <a:srgbClr val="C00000"/>
                </a:solidFill>
                <a:latin charset="0" pitchFamily="18" typeface="Cambria"/>
                <a:ea charset="0" typeface="Arial"/>
              </a:rPr>
              <a:t>Божолеа</a:t>
            </a:r>
          </a:p>
        </p:txBody>
      </p:sp>
    </p:spTree>
  </p:cSld>
  <p:clrMapOvr>
    <a:masterClrMapping/>
  </p:clrMapOvr>
  <p:transition>
    <p:pull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06"/>
          <p:cNvPicPr>
            <a:picLocks noChangeAspect="1"/>
          </p:cNvPicPr>
          <p:nvPr/>
        </p:nvPicPr>
        <p:blipFill>
          <a:blip r:embed="rId2"/>
          <a:srcRect l="8705" t="10075"/>
          <a:stretch/>
        </p:blipFill>
        <p:spPr>
          <a:xfrm>
            <a:off x="0" y="0"/>
            <a:ext cx="9144000" cy="3187700"/>
          </a:xfrm>
          <a:prstGeom prst="rect">
            <a:avLst/>
          </a:prstGeom>
          <a:noFill/>
          <a:ln>
            <a:noFill/>
          </a:ln>
        </p:spPr>
      </p:pic>
      <p:sp>
        <p:nvSpPr>
          <p:cNvPr id="208" name="Text Box 208"/>
          <p:cNvSpPr txBox="1">
            <a:spLocks/>
          </p:cNvSpPr>
          <p:nvPr/>
        </p:nvSpPr>
        <p:spPr>
          <a:xfrm>
            <a:off x="3714750" y="428625"/>
            <a:ext cx="4637087" cy="338137"/>
          </a:xfrm>
          <a:prstGeom prst="rect">
            <a:avLst/>
          </a:prstGeom>
          <a:noFill/>
          <a:ln>
            <a:noFill/>
          </a:ln>
        </p:spPr>
        <p:txBody>
          <a:bodyPr numCol="1" wrap="none">
            <a:spAutoFit/>
          </a:bodyPr>
          <a:lstStyle/>
          <a:p>
            <a:pPr indent="0" marL="0">
              <a:spcBef>
                <a:spcPct val="0"/>
              </a:spcBef>
              <a:buNone/>
            </a:pPr>
            <a:r>
              <a:rPr b="1" dirty="0" lang="en-US" smtClean="0" sz="1600">
                <a:latin charset="0" pitchFamily="18" typeface="Cambria"/>
                <a:ea charset="0" typeface="Arial"/>
              </a:rPr>
              <a:t>Конк (Обрак) - ходочасничко место (Унеско)</a:t>
            </a:r>
          </a:p>
        </p:txBody>
      </p:sp>
      <p:pic>
        <p:nvPicPr>
          <p:cNvPr id="209" name="Picture 209"/>
          <p:cNvPicPr>
            <a:picLocks noChangeAspect="1"/>
          </p:cNvPicPr>
          <p:nvPr/>
        </p:nvPicPr>
        <p:blipFill>
          <a:blip r:embed="rId3"/>
          <a:srcRect l="5405" t="7629"/>
          <a:stretch/>
        </p:blipFill>
        <p:spPr>
          <a:xfrm>
            <a:off x="0" y="3179762"/>
            <a:ext cx="2500312" cy="3678237"/>
          </a:xfrm>
          <a:prstGeom prst="rect">
            <a:avLst/>
          </a:prstGeom>
          <a:noFill/>
          <a:ln>
            <a:noFill/>
          </a:ln>
        </p:spPr>
      </p:pic>
      <p:pic>
        <p:nvPicPr>
          <p:cNvPr id="211" name="Picture 211"/>
          <p:cNvPicPr>
            <a:picLocks noChangeAspect="1"/>
          </p:cNvPicPr>
          <p:nvPr/>
        </p:nvPicPr>
        <p:blipFill>
          <a:blip r:embed="rId4"/>
          <a:srcRect b="3970"/>
          <a:stretch/>
        </p:blipFill>
        <p:spPr>
          <a:xfrm>
            <a:off x="2571750" y="3402012"/>
            <a:ext cx="6572250" cy="3455987"/>
          </a:xfrm>
          <a:prstGeom prst="rect">
            <a:avLst/>
          </a:prstGeom>
          <a:noFill/>
          <a:ln>
            <a:noFill/>
          </a:ln>
        </p:spPr>
      </p:pic>
      <p:sp>
        <p:nvSpPr>
          <p:cNvPr id="213" name="Text Box 213"/>
          <p:cNvSpPr txBox="1">
            <a:spLocks/>
          </p:cNvSpPr>
          <p:nvPr/>
        </p:nvSpPr>
        <p:spPr>
          <a:xfrm>
            <a:off x="1857375" y="3357562"/>
            <a:ext cx="3136900" cy="584200"/>
          </a:xfrm>
          <a:prstGeom prst="rect">
            <a:avLst/>
          </a:prstGeom>
          <a:noFill/>
          <a:ln>
            <a:noFill/>
          </a:ln>
        </p:spPr>
        <p:txBody>
          <a:bodyPr numCol="1" wrap="none">
            <a:spAutoFit/>
          </a:bodyPr>
          <a:lstStyle/>
          <a:p>
            <a:pPr indent="0" marL="0">
              <a:spcBef>
                <a:spcPct val="0"/>
              </a:spcBef>
              <a:buNone/>
            </a:pPr>
            <a:r>
              <a:rPr b="1" dirty="0" lang="en-US" smtClean="0" sz="1600">
                <a:solidFill>
                  <a:schemeClr val="bg1"/>
                </a:solidFill>
                <a:latin charset="0" pitchFamily="18" typeface="Cambria"/>
                <a:ea charset="0" typeface="Arial"/>
              </a:rPr>
              <a:t>Конк - црква св. Фоја 11-12. в. </a:t>
            </a:r>
          </a:p>
          <a:p>
            <a:pPr indent="0" marL="0">
              <a:spcBef>
                <a:spcPct val="0"/>
              </a:spcBef>
              <a:buNone/>
            </a:pPr>
            <a:r>
              <a:rPr b="1" dirty="0" lang="en-US" smtClean="0" sz="1600">
                <a:solidFill>
                  <a:schemeClr val="bg1"/>
                </a:solidFill>
                <a:latin charset="0" pitchFamily="18" typeface="Cambria"/>
                <a:ea charset="0" typeface="Arial"/>
              </a:rPr>
              <a:t> предња и задња старана</a:t>
            </a:r>
          </a:p>
        </p:txBody>
      </p:sp>
      <p:pic>
        <p:nvPicPr>
          <p:cNvPr id="214" name="Picture 214"/>
          <p:cNvPicPr>
            <a:picLocks noChangeAspect="1"/>
          </p:cNvPicPr>
          <p:nvPr/>
        </p:nvPicPr>
        <p:blipFill>
          <a:blip r:embed="rId5"/>
          <a:srcRect b="11154" r="18846"/>
          <a:stretch/>
        </p:blipFill>
        <p:spPr>
          <a:xfrm>
            <a:off x="5214937" y="2244725"/>
            <a:ext cx="3071812" cy="2184400"/>
          </a:xfrm>
          <a:prstGeom prst="rect">
            <a:avLst/>
          </a:prstGeom>
          <a:noFill/>
          <a:ln>
            <a:noFill/>
          </a:ln>
        </p:spPr>
      </p:pic>
      <p:sp>
        <p:nvSpPr>
          <p:cNvPr id="216" name="Text Box 216"/>
          <p:cNvSpPr txBox="1">
            <a:spLocks/>
          </p:cNvSpPr>
          <p:nvPr/>
        </p:nvSpPr>
        <p:spPr>
          <a:xfrm>
            <a:off x="7429500" y="3357562"/>
            <a:ext cx="928687" cy="646112"/>
          </a:xfrm>
          <a:prstGeom prst="rect">
            <a:avLst/>
          </a:prstGeom>
          <a:noFill/>
          <a:ln>
            <a:noFill/>
          </a:ln>
        </p:spPr>
        <p:txBody>
          <a:bodyPr numCol="1">
            <a:spAutoFit/>
          </a:bodyPr>
          <a:lstStyle/>
          <a:p>
            <a:pPr indent="0" marL="0">
              <a:spcBef>
                <a:spcPct val="0"/>
              </a:spcBef>
              <a:buNone/>
            </a:pPr>
            <a:r>
              <a:rPr b="1" dirty="0" lang="en-US" smtClean="0" sz="1800">
                <a:latin charset="0" pitchFamily="18" typeface="Cambria"/>
                <a:ea charset="0" typeface="Arial"/>
              </a:rPr>
              <a:t>Улаз у </a:t>
            </a:r>
          </a:p>
          <a:p>
            <a:pPr indent="0" marL="0">
              <a:spcBef>
                <a:spcPct val="0"/>
              </a:spcBef>
              <a:buNone/>
            </a:pPr>
            <a:r>
              <a:rPr b="1" dirty="0" lang="en-US" smtClean="0" sz="1800">
                <a:latin charset="0" pitchFamily="18" typeface="Cambria"/>
                <a:ea charset="0" typeface="Arial"/>
              </a:rPr>
              <a:t>цркву</a:t>
            </a:r>
          </a:p>
        </p:txBody>
      </p:sp>
    </p:spTree>
  </p:cSld>
  <p:clrMapOvr>
    <a:masterClrMapping/>
  </p:clrMapOvr>
  <p:transition>
    <p:pull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ext Box 217"/>
          <p:cNvSpPr>
            <a:spLocks/>
          </p:cNvSpPr>
          <p:nvPr/>
        </p:nvSpPr>
        <p:spPr>
          <a:xfrm>
            <a:off x="0" y="0"/>
            <a:ext cx="9144000" cy="1600200"/>
          </a:xfrm>
          <a:prstGeom prst="rect">
            <a:avLst/>
          </a:prstGeom>
          <a:solidFill>
            <a:schemeClr val="tx1"/>
          </a:solidFill>
          <a:ln w="25400">
            <a:solidFill>
              <a:schemeClr val="bg1"/>
            </a:solidFill>
            <a:round/>
            <a:headEnd/>
            <a:tailEnd/>
          </a:ln>
        </p:spPr>
        <p:txBody>
          <a:bodyPr anchor="ctr" numCol="1">
            <a:spAutoFit/>
          </a:bodyPr>
          <a:lstStyle/>
          <a:p>
            <a:pPr indent="0" marL="0"/>
            <a:r>
              <a:rPr dirty="0" lang="en-US" smtClean="0" sz="1400">
                <a:solidFill>
                  <a:srgbClr val="000000"/>
                </a:solidFill>
                <a:latin charset="0" pitchFamily="18" typeface="Cambria"/>
              </a:rPr>
              <a:t>Кип Св. Фоја у опатијској цркви Св. Фоја у Конку (деп.  Аверон). Статуа висока 85 cm израђена од дрвета тисе, прекривена златом, украшена сребром и драгуљима који красе Св. Фоја, односно његову лобању. Св. Фоје, позната и као Фоје од Агена, био је дванаестогодиши мученик преведен у католичанство, као и многи други хришћани мучен у оближњем граду Агену у 3. в, јер је одбио да порекне своју веру. Његово тело, добија статус реликвије, чувало се у манастиру у Агену све до 9. в. (између 864. и 875.) када су монаси Конка украли његове остатке (“света пљачка”). Током векова на реликвију су додавани детаљи - златна круна, златни престо, минђуше, драгуљи, сребрне руке и шаке, бронзане ципеле ...  </a:t>
            </a:r>
          </a:p>
        </p:txBody>
      </p:sp>
      <p:pic>
        <p:nvPicPr>
          <p:cNvPr id="218" name="Picture 218"/>
          <p:cNvPicPr>
            <a:picLocks noChangeAspect="1"/>
          </p:cNvPicPr>
          <p:nvPr/>
        </p:nvPicPr>
        <p:blipFill>
          <a:blip r:embed="rId2"/>
          <a:srcRect t="3874"/>
          <a:stretch/>
        </p:blipFill>
        <p:spPr>
          <a:xfrm>
            <a:off x="0" y="1571625"/>
            <a:ext cx="5000625" cy="5318125"/>
          </a:xfrm>
          <a:prstGeom prst="rect">
            <a:avLst/>
          </a:prstGeom>
          <a:noFill/>
          <a:ln>
            <a:noFill/>
          </a:ln>
        </p:spPr>
      </p:pic>
      <p:pic>
        <p:nvPicPr>
          <p:cNvPr id="220" name="Picture 220"/>
          <p:cNvPicPr>
            <a:picLocks noChangeAspect="1"/>
          </p:cNvPicPr>
          <p:nvPr/>
        </p:nvPicPr>
        <p:blipFill>
          <a:blip r:embed="rId3"/>
          <a:srcRect b="6757"/>
          <a:stretch/>
        </p:blipFill>
        <p:spPr>
          <a:xfrm>
            <a:off x="5143500" y="1562100"/>
            <a:ext cx="3786187" cy="5295900"/>
          </a:xfrm>
          <a:prstGeom prst="rect">
            <a:avLst/>
          </a:prstGeom>
          <a:noFill/>
          <a:ln>
            <a:noFill/>
          </a:ln>
        </p:spPr>
      </p:pic>
    </p:spTree>
  </p:cSld>
  <p:clrMapOvr>
    <a:masterClrMapping/>
  </p:clrMapOvr>
  <p:transition>
    <p:pull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22"/>
          <p:cNvPicPr>
            <a:picLocks noChangeAspect="1"/>
          </p:cNvPicPr>
          <p:nvPr/>
        </p:nvPicPr>
        <p:blipFill>
          <a:blip r:embed="rId2"/>
          <a:srcRect t="6586"/>
          <a:stretch/>
        </p:blipFill>
        <p:spPr>
          <a:xfrm>
            <a:off x="0" y="0"/>
            <a:ext cx="4857750" cy="3040062"/>
          </a:xfrm>
          <a:prstGeom prst="rect">
            <a:avLst/>
          </a:prstGeom>
          <a:noFill/>
          <a:ln>
            <a:noFill/>
          </a:ln>
        </p:spPr>
      </p:pic>
      <p:sp>
        <p:nvSpPr>
          <p:cNvPr id="224" name="Text Box 224"/>
          <p:cNvSpPr>
            <a:spLocks/>
          </p:cNvSpPr>
          <p:nvPr/>
        </p:nvSpPr>
        <p:spPr>
          <a:xfrm>
            <a:off x="500062" y="0"/>
            <a:ext cx="3549650" cy="584200"/>
          </a:xfrm>
          <a:prstGeom prst="rect">
            <a:avLst/>
          </a:prstGeom>
          <a:noFill/>
          <a:ln>
            <a:noFill/>
          </a:ln>
        </p:spPr>
        <p:txBody>
          <a:bodyPr numCol="1" wrap="none">
            <a:spAutoFit/>
          </a:bodyPr>
          <a:lstStyle/>
          <a:p>
            <a:pPr indent="0" marL="0">
              <a:spcBef>
                <a:spcPct val="0"/>
              </a:spcBef>
              <a:buNone/>
            </a:pPr>
            <a:r>
              <a:rPr b="1" dirty="0" lang="en-US" smtClean="0" sz="1600">
                <a:latin charset="0" pitchFamily="18" typeface="Cambria"/>
                <a:ea charset="0" typeface="Arial"/>
              </a:rPr>
              <a:t>Обрак - Лејол (Laguiole) - центар </a:t>
            </a:r>
          </a:p>
          <a:p>
            <a:pPr indent="0" marL="0">
              <a:spcBef>
                <a:spcPct val="0"/>
              </a:spcBef>
              <a:buNone/>
            </a:pPr>
            <a:r>
              <a:rPr b="1" dirty="0" lang="en-US" smtClean="0" sz="1600">
                <a:latin charset="0" pitchFamily="18" typeface="Cambria"/>
                <a:ea charset="0" typeface="Arial"/>
              </a:rPr>
              <a:t>производње истоименог сира</a:t>
            </a:r>
          </a:p>
        </p:txBody>
      </p:sp>
      <p:pic>
        <p:nvPicPr>
          <p:cNvPr id="225" name="Picture 225"/>
          <p:cNvPicPr>
            <a:picLocks noChangeAspect="1"/>
          </p:cNvPicPr>
          <p:nvPr/>
        </p:nvPicPr>
        <p:blipFill>
          <a:blip r:embed="rId3"/>
          <a:srcRect t="4520"/>
          <a:stretch/>
        </p:blipFill>
        <p:spPr>
          <a:xfrm>
            <a:off x="4929187" y="0"/>
            <a:ext cx="4214812" cy="3017837"/>
          </a:xfrm>
          <a:prstGeom prst="rect">
            <a:avLst/>
          </a:prstGeom>
          <a:noFill/>
          <a:ln>
            <a:noFill/>
          </a:ln>
        </p:spPr>
      </p:pic>
      <p:pic>
        <p:nvPicPr>
          <p:cNvPr id="227" name="Picture 227"/>
          <p:cNvPicPr>
            <a:picLocks noChangeAspect="1"/>
          </p:cNvPicPr>
          <p:nvPr/>
        </p:nvPicPr>
        <p:blipFill>
          <a:blip r:embed="rId4"/>
          <a:srcRect b="6314" t="13705"/>
          <a:stretch/>
        </p:blipFill>
        <p:spPr>
          <a:xfrm>
            <a:off x="1857375" y="3071812"/>
            <a:ext cx="6310312" cy="3786187"/>
          </a:xfrm>
          <a:prstGeom prst="rect">
            <a:avLst/>
          </a:prstGeom>
          <a:noFill/>
          <a:ln>
            <a:noFill/>
          </a:ln>
        </p:spPr>
      </p:pic>
      <p:sp>
        <p:nvSpPr>
          <p:cNvPr id="229" name="Text Box 229"/>
          <p:cNvSpPr>
            <a:spLocks/>
          </p:cNvSpPr>
          <p:nvPr/>
        </p:nvSpPr>
        <p:spPr>
          <a:xfrm>
            <a:off x="0" y="4071937"/>
            <a:ext cx="2214562" cy="923925"/>
          </a:xfrm>
          <a:prstGeom prst="rect">
            <a:avLst/>
          </a:prstGeom>
          <a:noFill/>
          <a:ln>
            <a:noFill/>
          </a:ln>
        </p:spPr>
        <p:txBody>
          <a:bodyPr numCol="1">
            <a:spAutoFit/>
          </a:bodyPr>
          <a:lstStyle/>
          <a:p>
            <a:pPr algn="ctr" indent="0" marL="0">
              <a:spcBef>
                <a:spcPct val="0"/>
              </a:spcBef>
              <a:buNone/>
            </a:pPr>
            <a:r>
              <a:rPr b="1" dirty="0" lang="en-US" smtClean="0" sz="1800">
                <a:latin charset="0" pitchFamily="18" typeface="Cambria"/>
                <a:ea charset="0" typeface="Arial"/>
              </a:rPr>
              <a:t>Опрема за </a:t>
            </a:r>
          </a:p>
          <a:p>
            <a:pPr algn="ctr" indent="0" marL="0">
              <a:spcBef>
                <a:spcPct val="0"/>
              </a:spcBef>
              <a:buNone/>
            </a:pPr>
            <a:r>
              <a:rPr b="1" dirty="0" lang="en-US" smtClean="0" sz="1800">
                <a:latin charset="0" pitchFamily="18" typeface="Cambria"/>
                <a:ea charset="0" typeface="Arial"/>
              </a:rPr>
              <a:t>производњу </a:t>
            </a:r>
          </a:p>
          <a:p>
            <a:pPr algn="ctr" indent="0" marL="0">
              <a:spcBef>
                <a:spcPct val="0"/>
              </a:spcBef>
              <a:buNone/>
            </a:pPr>
            <a:r>
              <a:rPr b="1" dirty="0" lang="en-US" smtClean="0" sz="1800">
                <a:latin charset="0" pitchFamily="18" typeface="Cambria"/>
                <a:ea charset="0" typeface="Arial"/>
              </a:rPr>
              <a:t>сира </a:t>
            </a:r>
          </a:p>
        </p:txBody>
      </p:sp>
    </p:spTree>
  </p:cSld>
  <p:clrMapOvr>
    <a:masterClrMapping/>
  </p:clrMapOvr>
  <p:transition>
    <p:pull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30"/>
          <p:cNvPicPr>
            <a:picLocks noChangeAspect="1"/>
          </p:cNvPicPr>
          <p:nvPr/>
        </p:nvPicPr>
        <p:blipFill>
          <a:blip r:embed="rId2"/>
          <a:srcRect b="5283" t="3574"/>
          <a:stretch/>
        </p:blipFill>
        <p:spPr>
          <a:xfrm>
            <a:off x="0" y="0"/>
            <a:ext cx="5072062" cy="3470275"/>
          </a:xfrm>
          <a:prstGeom prst="rect">
            <a:avLst/>
          </a:prstGeom>
          <a:noFill/>
          <a:ln>
            <a:noFill/>
          </a:ln>
        </p:spPr>
      </p:pic>
      <p:sp>
        <p:nvSpPr>
          <p:cNvPr id="232" name="Text Box 232"/>
          <p:cNvSpPr txBox="1">
            <a:spLocks/>
          </p:cNvSpPr>
          <p:nvPr/>
        </p:nvSpPr>
        <p:spPr>
          <a:xfrm>
            <a:off x="3071812" y="1643062"/>
            <a:ext cx="1839912" cy="338137"/>
          </a:xfrm>
          <a:prstGeom prst="rect">
            <a:avLst/>
          </a:prstGeom>
          <a:noFill/>
          <a:ln>
            <a:noFill/>
          </a:ln>
        </p:spPr>
        <p:txBody>
          <a:bodyPr numCol="1" wrap="none">
            <a:spAutoFit/>
          </a:bodyPr>
          <a:lstStyle/>
          <a:p>
            <a:pPr indent="0" marL="0">
              <a:spcBef>
                <a:spcPct val="0"/>
              </a:spcBef>
              <a:buNone/>
            </a:pPr>
            <a:r>
              <a:rPr b="1" dirty="0" lang="en-US" smtClean="0" sz="1600">
                <a:latin charset="0" pitchFamily="18" typeface="Cambria"/>
                <a:ea charset="0" typeface="Arial"/>
              </a:rPr>
              <a:t>Јунад расе обрак</a:t>
            </a:r>
          </a:p>
        </p:txBody>
      </p:sp>
      <p:pic>
        <p:nvPicPr>
          <p:cNvPr id="233" name="Picture 233"/>
          <p:cNvPicPr>
            <a:picLocks noChangeAspect="1"/>
          </p:cNvPicPr>
          <p:nvPr/>
        </p:nvPicPr>
        <p:blipFill>
          <a:blip r:embed="rId3"/>
          <a:srcRect l="6543" r="10863" t="15729"/>
          <a:stretch/>
        </p:blipFill>
        <p:spPr>
          <a:xfrm>
            <a:off x="4572000" y="3357562"/>
            <a:ext cx="4572000" cy="3500437"/>
          </a:xfrm>
          <a:prstGeom prst="rect">
            <a:avLst/>
          </a:prstGeom>
          <a:noFill/>
          <a:ln>
            <a:noFill/>
          </a:ln>
        </p:spPr>
      </p:pic>
      <p:sp>
        <p:nvSpPr>
          <p:cNvPr id="235" name="Text Box 235"/>
          <p:cNvSpPr txBox="1">
            <a:spLocks/>
          </p:cNvSpPr>
          <p:nvPr/>
        </p:nvSpPr>
        <p:spPr>
          <a:xfrm>
            <a:off x="5786437" y="5143500"/>
            <a:ext cx="3344862" cy="338137"/>
          </a:xfrm>
          <a:prstGeom prst="rect">
            <a:avLst/>
          </a:prstGeom>
          <a:noFill/>
          <a:ln>
            <a:noFill/>
          </a:ln>
        </p:spPr>
        <p:txBody>
          <a:bodyPr numCol="1" wrap="none">
            <a:spAutoFit/>
          </a:bodyPr>
          <a:lstStyle/>
          <a:p>
            <a:pPr indent="0" marL="0">
              <a:spcBef>
                <a:spcPct val="0"/>
              </a:spcBef>
              <a:buNone/>
            </a:pPr>
            <a:r>
              <a:rPr b="1" dirty="0" lang="en-US" smtClean="0" sz="1600">
                <a:latin charset="0" pitchFamily="18" typeface="Cambria"/>
                <a:ea charset="0" typeface="Arial"/>
              </a:rPr>
              <a:t>Статуа бика расе обрак у Лејолу</a:t>
            </a:r>
          </a:p>
        </p:txBody>
      </p:sp>
      <p:pic>
        <p:nvPicPr>
          <p:cNvPr id="236" name="Picture 236"/>
          <p:cNvPicPr>
            <a:picLocks noChangeAspect="1"/>
          </p:cNvPicPr>
          <p:nvPr/>
        </p:nvPicPr>
        <p:blipFill>
          <a:blip r:embed="rId4"/>
          <a:srcRect l="15102" r="17834"/>
          <a:stretch/>
        </p:blipFill>
        <p:spPr>
          <a:xfrm>
            <a:off x="5230812" y="0"/>
            <a:ext cx="3913187" cy="3281362"/>
          </a:xfrm>
          <a:prstGeom prst="rect">
            <a:avLst/>
          </a:prstGeom>
          <a:noFill/>
          <a:ln>
            <a:noFill/>
          </a:ln>
        </p:spPr>
      </p:pic>
      <p:sp>
        <p:nvSpPr>
          <p:cNvPr id="238" name="Text Box 238"/>
          <p:cNvSpPr txBox="1">
            <a:spLocks/>
          </p:cNvSpPr>
          <p:nvPr/>
        </p:nvSpPr>
        <p:spPr>
          <a:xfrm>
            <a:off x="7643812" y="2428875"/>
            <a:ext cx="1258887"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Сир лејол</a:t>
            </a:r>
          </a:p>
        </p:txBody>
      </p:sp>
      <p:pic>
        <p:nvPicPr>
          <p:cNvPr id="239" name="Picture 239"/>
          <p:cNvPicPr>
            <a:picLocks noChangeAspect="1"/>
          </p:cNvPicPr>
          <p:nvPr/>
        </p:nvPicPr>
        <p:blipFill>
          <a:blip r:embed="rId5"/>
          <a:srcRect b="11250" l="5937" r="10625" t="5000"/>
          <a:stretch/>
        </p:blipFill>
        <p:spPr>
          <a:xfrm>
            <a:off x="0" y="3429000"/>
            <a:ext cx="4554537" cy="3429000"/>
          </a:xfrm>
          <a:prstGeom prst="rect">
            <a:avLst/>
          </a:prstGeom>
          <a:noFill/>
          <a:ln>
            <a:noFill/>
          </a:ln>
        </p:spPr>
      </p:pic>
      <p:sp>
        <p:nvSpPr>
          <p:cNvPr id="241" name="Text Box 241"/>
          <p:cNvSpPr txBox="1">
            <a:spLocks/>
          </p:cNvSpPr>
          <p:nvPr/>
        </p:nvSpPr>
        <p:spPr>
          <a:xfrm>
            <a:off x="0" y="5286375"/>
            <a:ext cx="3214687" cy="1384300"/>
          </a:xfrm>
          <a:prstGeom prst="rect">
            <a:avLst/>
          </a:prstGeom>
          <a:noFill/>
          <a:ln>
            <a:noFill/>
          </a:ln>
        </p:spPr>
        <p:txBody>
          <a:bodyPr numCol="1">
            <a:spAutoFit/>
          </a:bodyPr>
          <a:lstStyle/>
          <a:p>
            <a:pPr indent="0" marL="0">
              <a:spcBef>
                <a:spcPct val="0"/>
              </a:spcBef>
              <a:buNone/>
            </a:pPr>
            <a:r>
              <a:rPr b="1" dirty="0" lang="en-US" smtClean="0" sz="1400">
                <a:latin charset="0" pitchFamily="18" typeface="Cambria"/>
                <a:ea charset="0" typeface="Arial"/>
              </a:rPr>
              <a:t>Традиционално јело алиго (aligot): </a:t>
            </a:r>
          </a:p>
          <a:p>
            <a:pPr indent="0" marL="0">
              <a:spcBef>
                <a:spcPct val="0"/>
              </a:spcBef>
              <a:buNone/>
            </a:pPr>
            <a:r>
              <a:rPr b="1" dirty="0" lang="en-US" smtClean="0" sz="1400">
                <a:latin charset="0" pitchFamily="18" typeface="Cambria"/>
                <a:ea charset="0" typeface="Arial"/>
              </a:rPr>
              <a:t>пире кромп., млади сир, маслац, </a:t>
            </a:r>
          </a:p>
          <a:p>
            <a:pPr indent="0" marL="0">
              <a:spcBef>
                <a:spcPct val="0"/>
              </a:spcBef>
              <a:buNone/>
            </a:pPr>
            <a:r>
              <a:rPr b="1" dirty="0" lang="en-US" smtClean="0" sz="1400">
                <a:latin charset="0" pitchFamily="18" typeface="Cambria"/>
                <a:ea charset="0" typeface="Arial"/>
              </a:rPr>
              <a:t>бели лук, (са кобасицом) </a:t>
            </a:r>
          </a:p>
          <a:p>
            <a:pPr indent="0" marL="0">
              <a:spcBef>
                <a:spcPct val="0"/>
              </a:spcBef>
              <a:buNone/>
            </a:pPr>
            <a:r>
              <a:rPr b="1" dirty="0" lang="en-US" smtClean="0" sz="1400">
                <a:latin charset="0" pitchFamily="18" typeface="Cambria"/>
                <a:ea charset="0" typeface="Arial"/>
              </a:rPr>
              <a:t>- некада храна сиромашних, </a:t>
            </a:r>
          </a:p>
          <a:p>
            <a:pPr indent="0" marL="0">
              <a:spcBef>
                <a:spcPct val="0"/>
              </a:spcBef>
              <a:buNone/>
            </a:pPr>
            <a:r>
              <a:rPr b="1" dirty="0" lang="en-US" smtClean="0" sz="1400">
                <a:latin charset="0" pitchFamily="18" typeface="Cambria"/>
                <a:ea charset="0" typeface="Arial"/>
              </a:rPr>
              <a:t>данас у туристичкој понуди. </a:t>
            </a:r>
          </a:p>
          <a:p>
            <a:pPr indent="0" marL="0">
              <a:spcBef>
                <a:spcPct val="0"/>
              </a:spcBef>
              <a:buNone/>
            </a:pPr>
            <a:r>
              <a:rPr b="1" dirty="0" lang="en-US" smtClean="0" sz="1400">
                <a:latin charset="0" pitchFamily="18" typeface="Cambria"/>
                <a:ea charset="0" typeface="Arial"/>
              </a:rPr>
              <a:t> </a:t>
            </a:r>
          </a:p>
        </p:txBody>
      </p:sp>
    </p:spTree>
  </p:cSld>
  <p:clrMapOvr>
    <a:masterClrMapping/>
  </p:clrMapOvr>
  <p:transition>
    <p:pull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9"/>
          <p:cNvPicPr>
            <a:picLocks noChangeAspect="1"/>
          </p:cNvPicPr>
          <p:nvPr/>
        </p:nvPicPr>
        <p:blipFill>
          <a:blip r:embed="rId2"/>
          <a:srcRect b="2751" l="2850" r="1488" t="1021"/>
          <a:stretch/>
        </p:blipFill>
        <p:spPr>
          <a:xfrm>
            <a:off x="1500187" y="0"/>
            <a:ext cx="7183437" cy="6858000"/>
          </a:xfrm>
          <a:prstGeom prst="rect">
            <a:avLst/>
          </a:prstGeom>
          <a:noFill/>
          <a:ln>
            <a:noFill/>
          </a:ln>
        </p:spPr>
      </p:pic>
      <p:sp>
        <p:nvSpPr>
          <p:cNvPr id="31" name="Text Box 31"/>
          <p:cNvSpPr txBox="1">
            <a:spLocks/>
          </p:cNvSpPr>
          <p:nvPr/>
        </p:nvSpPr>
        <p:spPr>
          <a:xfrm>
            <a:off x="0" y="3500437"/>
            <a:ext cx="4000500" cy="1784350"/>
          </a:xfrm>
          <a:prstGeom prst="rect">
            <a:avLst/>
          </a:prstGeom>
          <a:noFill/>
          <a:ln>
            <a:noFill/>
          </a:ln>
        </p:spPr>
        <p:txBody>
          <a:bodyPr numCol="1">
            <a:spAutoFit/>
          </a:bodyPr>
          <a:lstStyle/>
          <a:p>
            <a:pPr algn="ctr" indent="0" marL="0">
              <a:spcBef>
                <a:spcPct val="0"/>
              </a:spcBef>
              <a:buNone/>
            </a:pPr>
            <a:r>
              <a:rPr b="1" dirty="0" lang="en-US" smtClean="0" sz="2200">
                <a:solidFill>
                  <a:srgbClr val="002060"/>
                </a:solidFill>
                <a:latin charset="0" pitchFamily="18" typeface="Cambria"/>
                <a:ea charset="0" typeface="Arial"/>
              </a:rPr>
              <a:t>Централни масив </a:t>
            </a:r>
          </a:p>
          <a:p>
            <a:pPr algn="ctr" indent="0" marL="0">
              <a:spcBef>
                <a:spcPct val="0"/>
              </a:spcBef>
              <a:buNone/>
            </a:pPr>
            <a:r>
              <a:rPr b="1" dirty="0" lang="en-US" smtClean="0" sz="2200">
                <a:solidFill>
                  <a:srgbClr val="002060"/>
                </a:solidFill>
                <a:latin charset="0" pitchFamily="18" typeface="Cambria"/>
                <a:ea charset="0" typeface="Arial"/>
              </a:rPr>
              <a:t>у односу на </a:t>
            </a:r>
          </a:p>
          <a:p>
            <a:pPr algn="ctr" indent="0" marL="0">
              <a:spcBef>
                <a:spcPct val="0"/>
              </a:spcBef>
              <a:buNone/>
            </a:pPr>
            <a:r>
              <a:rPr b="1" dirty="0" lang="en-US" smtClean="0" sz="2200">
                <a:solidFill>
                  <a:srgbClr val="002060"/>
                </a:solidFill>
                <a:latin charset="0" pitchFamily="18" typeface="Cambria"/>
                <a:ea charset="0" typeface="Arial"/>
              </a:rPr>
              <a:t>рељефне целине </a:t>
            </a:r>
          </a:p>
          <a:p>
            <a:pPr algn="ctr" indent="0" marL="0">
              <a:spcBef>
                <a:spcPct val="0"/>
              </a:spcBef>
              <a:buNone/>
            </a:pPr>
            <a:r>
              <a:rPr b="1" dirty="0" lang="en-US" smtClean="0" sz="2200">
                <a:solidFill>
                  <a:srgbClr val="002060"/>
                </a:solidFill>
                <a:latin charset="0" pitchFamily="18" typeface="Cambria"/>
                <a:ea charset="0" typeface="Arial"/>
              </a:rPr>
              <a:t>и реке</a:t>
            </a:r>
          </a:p>
          <a:p>
            <a:pPr algn="ctr" indent="0" marL="0">
              <a:spcBef>
                <a:spcPct val="0"/>
              </a:spcBef>
              <a:buNone/>
            </a:pPr>
            <a:r>
              <a:rPr b="1" dirty="0" lang="en-US" smtClean="0" sz="2200">
                <a:solidFill>
                  <a:srgbClr val="002060"/>
                </a:solidFill>
                <a:latin charset="0" pitchFamily="18" typeface="Cambria"/>
                <a:ea charset="0" typeface="Arial"/>
              </a:rPr>
              <a:t>Француске.</a:t>
            </a:r>
          </a:p>
        </p:txBody>
      </p:sp>
    </p:spTree>
  </p:cSld>
  <p:clrMapOvr>
    <a:masterClrMapping/>
  </p:clrMapOvr>
  <p:transition>
    <p:pull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Picture 242"/>
          <p:cNvPicPr>
            <a:picLocks noChangeAspect="1"/>
          </p:cNvPicPr>
          <p:nvPr/>
        </p:nvPicPr>
        <p:blipFill>
          <a:blip r:embed="rId2"/>
          <a:srcRect b="1662" l="7042" r="8450" t="4276"/>
          <a:stretch/>
        </p:blipFill>
        <p:spPr>
          <a:xfrm>
            <a:off x="0" y="0"/>
            <a:ext cx="2428875" cy="2968625"/>
          </a:xfrm>
          <a:prstGeom prst="rect">
            <a:avLst/>
          </a:prstGeom>
          <a:noFill/>
          <a:ln>
            <a:noFill/>
          </a:ln>
        </p:spPr>
      </p:pic>
      <p:pic>
        <p:nvPicPr>
          <p:cNvPr id="244" name="Picture 244"/>
          <p:cNvPicPr>
            <a:picLocks noChangeAspect="1"/>
          </p:cNvPicPr>
          <p:nvPr/>
        </p:nvPicPr>
        <p:blipFill>
          <a:blip r:embed="rId3"/>
          <a:srcRect b="14499" l="3918" r="19041" t="11110"/>
          <a:stretch/>
        </p:blipFill>
        <p:spPr>
          <a:xfrm>
            <a:off x="4572000" y="0"/>
            <a:ext cx="4572000" cy="2944812"/>
          </a:xfrm>
          <a:prstGeom prst="rect">
            <a:avLst/>
          </a:prstGeom>
          <a:noFill/>
          <a:ln>
            <a:noFill/>
          </a:ln>
        </p:spPr>
      </p:pic>
      <p:sp>
        <p:nvSpPr>
          <p:cNvPr id="246" name="Text Box 246"/>
          <p:cNvSpPr>
            <a:spLocks/>
          </p:cNvSpPr>
          <p:nvPr/>
        </p:nvSpPr>
        <p:spPr>
          <a:xfrm>
            <a:off x="5500687" y="2928937"/>
            <a:ext cx="3643312" cy="3092450"/>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1300">
                <a:solidFill>
                  <a:srgbClr val="D60093"/>
                </a:solidFill>
                <a:latin charset="0" pitchFamily="18" typeface="Times New Roman"/>
              </a:rPr>
              <a:t>Бања Бен</a:t>
            </a:r>
            <a:r>
              <a:rPr dirty="0" lang="en-US" smtClean="0" sz="1300">
                <a:solidFill>
                  <a:srgbClr val="0070C0"/>
                </a:solidFill>
                <a:latin charset="0" pitchFamily="18" typeface="Times New Roman"/>
              </a:rPr>
              <a:t> </a:t>
            </a:r>
            <a:r>
              <a:rPr dirty="0" lang="en-US" smtClean="0" sz="1200">
                <a:solidFill>
                  <a:srgbClr val="0070C0"/>
                </a:solidFill>
                <a:latin charset="0" pitchFamily="18" typeface="Times New Roman"/>
              </a:rPr>
              <a:t>(</a:t>
            </a:r>
            <a:r>
              <a:rPr dirty="0" lang="en-US" smtClean="0" sz="1200">
                <a:solidFill>
                  <a:srgbClr val="0070C0"/>
                </a:solidFill>
                <a:latin charset="0" pitchFamily="18" typeface="Book Antiqua"/>
              </a:rPr>
              <a:t>Bagnols-les</a:t>
            </a:r>
            <a:r>
              <a:rPr dirty="0" lang="en-US" smtClean="0" sz="1200">
                <a:solidFill>
                  <a:srgbClr val="0070C0"/>
                </a:solidFill>
                <a:latin charset="0" pitchFamily="18" typeface="Times New Roman"/>
              </a:rPr>
              <a:t> </a:t>
            </a:r>
            <a:r>
              <a:rPr dirty="0" lang="en-US" smtClean="0" sz="1200">
                <a:solidFill>
                  <a:srgbClr val="0070C0"/>
                </a:solidFill>
                <a:latin charset="0" pitchFamily="18" typeface="Book Antiqua"/>
              </a:rPr>
              <a:t>Bains</a:t>
            </a:r>
            <a:r>
              <a:rPr dirty="0" lang="en-US" smtClean="0" sz="1200">
                <a:solidFill>
                  <a:srgbClr val="0070C0"/>
                </a:solidFill>
                <a:latin charset="0" pitchFamily="18" typeface="Times New Roman"/>
              </a:rPr>
              <a:t>), </a:t>
            </a:r>
            <a:r>
              <a:rPr dirty="0" lang="en-US" smtClean="0" sz="1300">
                <a:solidFill>
                  <a:srgbClr val="0070C0"/>
                </a:solidFill>
                <a:latin charset="0" pitchFamily="18" typeface="Times New Roman"/>
              </a:rPr>
              <a:t>на падинама масива Маргерид, изнад реке Лот, </a:t>
            </a:r>
          </a:p>
          <a:p>
            <a:pPr indent="0" marL="0"/>
            <a:r>
              <a:rPr dirty="0" lang="en-US" smtClean="0" sz="1300">
                <a:solidFill>
                  <a:srgbClr val="0070C0"/>
                </a:solidFill>
                <a:latin charset="0" pitchFamily="18" typeface="Times New Roman"/>
              </a:rPr>
              <a:t>а близо кањона Тарна и НП Севени. Извори коришћени у римско дооба, а кроз Средњи </a:t>
            </a:r>
          </a:p>
          <a:p>
            <a:pPr indent="0" marL="0"/>
            <a:r>
              <a:rPr dirty="0" lang="en-US" smtClean="0" sz="1300">
                <a:solidFill>
                  <a:srgbClr val="0070C0"/>
                </a:solidFill>
                <a:latin charset="0" pitchFamily="18" typeface="Times New Roman"/>
              </a:rPr>
              <a:t>                             век заборављени, да би од</a:t>
            </a:r>
          </a:p>
          <a:p>
            <a:pPr indent="0" marL="0"/>
            <a:r>
              <a:rPr dirty="0" lang="en-US" smtClean="0" sz="1300">
                <a:solidFill>
                  <a:srgbClr val="0070C0"/>
                </a:solidFill>
                <a:latin charset="0" pitchFamily="18" typeface="Times New Roman"/>
              </a:rPr>
              <a:t>                             1824. бања била поново</a:t>
            </a:r>
          </a:p>
          <a:p>
            <a:pPr indent="0" marL="0"/>
            <a:r>
              <a:rPr dirty="0" lang="en-US" smtClean="0" sz="1300">
                <a:solidFill>
                  <a:srgbClr val="0070C0"/>
                </a:solidFill>
                <a:latin charset="0" pitchFamily="18" typeface="Times New Roman"/>
              </a:rPr>
              <a:t>                             активирана. О</a:t>
            </a:r>
            <a:r>
              <a:rPr dirty="0" lang="en-US" smtClean="0" sz="1300">
                <a:solidFill>
                  <a:srgbClr val="0070C0"/>
                </a:solidFill>
                <a:latin charset="0" pitchFamily="18" typeface="Book Antiqua"/>
              </a:rPr>
              <a:t>д</a:t>
            </a:r>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1978. бања</a:t>
            </a:r>
          </a:p>
          <a:p>
            <a:pPr indent="0" marL="0"/>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 испуњава</a:t>
            </a:r>
            <a:r>
              <a:rPr dirty="0" lang="en-US" smtClean="0" sz="1300">
                <a:solidFill>
                  <a:srgbClr val="0070C0"/>
                </a:solidFill>
                <a:latin charset="0" pitchFamily="18" typeface="Times New Roman"/>
              </a:rPr>
              <a:t> савремене</a:t>
            </a:r>
            <a:r>
              <a:rPr dirty="0" lang="en-US" smtClean="0" sz="1300">
                <a:solidFill>
                  <a:srgbClr val="0070C0"/>
                </a:solidFill>
                <a:latin charset="0" pitchFamily="18" typeface="Book Antiqua"/>
              </a:rPr>
              <a:t> захтеве</a:t>
            </a:r>
          </a:p>
          <a:p>
            <a:pPr indent="0" marL="0"/>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 бањск</a:t>
            </a:r>
            <a:r>
              <a:rPr dirty="0" lang="en-US" smtClean="0" sz="1300">
                <a:solidFill>
                  <a:srgbClr val="0070C0"/>
                </a:solidFill>
                <a:latin charset="0" pitchFamily="18" typeface="Times New Roman"/>
              </a:rPr>
              <a:t>ог </a:t>
            </a:r>
            <a:r>
              <a:rPr dirty="0" lang="en-US" smtClean="0" sz="1300">
                <a:solidFill>
                  <a:srgbClr val="0070C0"/>
                </a:solidFill>
                <a:latin charset="0" pitchFamily="18" typeface="Book Antiqua"/>
              </a:rPr>
              <a:t>лечењ</a:t>
            </a:r>
            <a:r>
              <a:rPr dirty="0" lang="en-US" smtClean="0" sz="1300">
                <a:solidFill>
                  <a:srgbClr val="0070C0"/>
                </a:solidFill>
                <a:latin charset="0" pitchFamily="18" typeface="Times New Roman"/>
              </a:rPr>
              <a:t>а</a:t>
            </a:r>
            <a:r>
              <a:rPr dirty="0" lang="en-US" smtClean="0" sz="1300">
                <a:solidFill>
                  <a:srgbClr val="0070C0"/>
                </a:solidFill>
                <a:latin charset="0" pitchFamily="18" typeface="Book Antiqua"/>
              </a:rPr>
              <a:t>. Ефекти</a:t>
            </a:r>
            <a:r>
              <a:rPr dirty="0" lang="en-US" smtClean="0" sz="1300">
                <a:solidFill>
                  <a:srgbClr val="0070C0"/>
                </a:solidFill>
                <a:latin charset="0" pitchFamily="18" typeface="Times New Roman"/>
              </a:rPr>
              <a:t> </a:t>
            </a:r>
          </a:p>
          <a:p>
            <a:pPr indent="0" marL="0"/>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 топлог</a:t>
            </a:r>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извора (41,5°</a:t>
            </a:r>
            <a:r>
              <a:rPr dirty="0" lang="en-US" smtClean="0" sz="1300">
                <a:solidFill>
                  <a:srgbClr val="0070C0"/>
                </a:solidFill>
                <a:latin charset="0" pitchFamily="18" typeface="Times New Roman"/>
              </a:rPr>
              <a:t>С</a:t>
            </a:r>
            <a:r>
              <a:rPr dirty="0" lang="en-US" smtClean="0" sz="1300">
                <a:solidFill>
                  <a:srgbClr val="0070C0"/>
                </a:solidFill>
                <a:latin charset="0" pitchFamily="18" typeface="Book Antiqua"/>
              </a:rPr>
              <a:t>),</a:t>
            </a:r>
            <a:r>
              <a:rPr dirty="0" lang="en-US" smtClean="0" sz="1300">
                <a:solidFill>
                  <a:srgbClr val="0070C0"/>
                </a:solidFill>
                <a:latin charset="0" pitchFamily="18" typeface="Times New Roman"/>
              </a:rPr>
              <a:t> </a:t>
            </a:r>
          </a:p>
          <a:p>
            <a:pPr indent="0" marL="0"/>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сумпора и</a:t>
            </a:r>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бикарбоната,</a:t>
            </a:r>
          </a:p>
          <a:p>
            <a:pPr indent="0" marL="0"/>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 комбинују се са ефектима</a:t>
            </a:r>
          </a:p>
          <a:p>
            <a:pPr indent="0" marL="0"/>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хладног извора (9,5°</a:t>
            </a:r>
            <a:r>
              <a:rPr dirty="0" lang="en-US" smtClean="0" sz="1300">
                <a:solidFill>
                  <a:srgbClr val="0070C0"/>
                </a:solidFill>
                <a:latin charset="0" pitchFamily="18" typeface="Times New Roman"/>
              </a:rPr>
              <a:t>С</a:t>
            </a:r>
            <a:r>
              <a:rPr dirty="0" lang="en-US" smtClean="0" sz="1300">
                <a:solidFill>
                  <a:srgbClr val="0070C0"/>
                </a:solidFill>
                <a:latin charset="0" pitchFamily="18" typeface="Book Antiqua"/>
              </a:rPr>
              <a:t>), </a:t>
            </a:r>
            <a:r>
              <a:rPr dirty="0" lang="en-US" smtClean="0" sz="1300">
                <a:solidFill>
                  <a:srgbClr val="0070C0"/>
                </a:solidFill>
                <a:latin charset="0" pitchFamily="18" typeface="Times New Roman"/>
              </a:rPr>
              <a:t>з</a:t>
            </a:r>
            <a:r>
              <a:rPr dirty="0" lang="en-US" smtClean="0" sz="1300">
                <a:solidFill>
                  <a:srgbClr val="0070C0"/>
                </a:solidFill>
                <a:latin charset="0" pitchFamily="18" typeface="Book Antiqua"/>
              </a:rPr>
              <a:t>а </a:t>
            </a:r>
          </a:p>
          <a:p>
            <a:pPr indent="0" marL="0"/>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лечење реуме,</a:t>
            </a:r>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астме и </a:t>
            </a:r>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респираторних</a:t>
            </a:r>
            <a:r>
              <a:rPr dirty="0" lang="en-US" smtClean="0" sz="1300">
                <a:solidFill>
                  <a:srgbClr val="0070C0"/>
                </a:solidFill>
                <a:latin charset="0" pitchFamily="18" typeface="Times New Roman"/>
              </a:rPr>
              <a:t> </a:t>
            </a:r>
            <a:r>
              <a:rPr dirty="0" lang="en-US" smtClean="0" sz="1300">
                <a:solidFill>
                  <a:srgbClr val="0070C0"/>
                </a:solidFill>
                <a:latin charset="0" pitchFamily="18" typeface="Book Antiqua"/>
              </a:rPr>
              <a:t>алергија. </a:t>
            </a:r>
          </a:p>
        </p:txBody>
      </p:sp>
      <p:sp>
        <p:nvSpPr>
          <p:cNvPr id="247" name="Text Box 247"/>
          <p:cNvSpPr>
            <a:spLocks/>
          </p:cNvSpPr>
          <p:nvPr/>
        </p:nvSpPr>
        <p:spPr>
          <a:xfrm>
            <a:off x="2428875" y="0"/>
            <a:ext cx="2143125" cy="2892425"/>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1400">
                <a:solidFill>
                  <a:srgbClr val="000000"/>
                </a:solidFill>
                <a:latin charset="0" pitchFamily="18" typeface="Times New Roman"/>
              </a:rPr>
              <a:t>Планински масив Маргерид (</a:t>
            </a:r>
            <a:r>
              <a:rPr dirty="0" lang="en-US" smtClean="0" sz="1400">
                <a:solidFill>
                  <a:srgbClr val="000000"/>
                </a:solidFill>
                <a:latin charset="0" pitchFamily="18" typeface="Book Antiqua"/>
              </a:rPr>
              <a:t>Margeride) </a:t>
            </a:r>
            <a:r>
              <a:rPr dirty="0" lang="en-US" smtClean="0" sz="1400">
                <a:solidFill>
                  <a:srgbClr val="000000"/>
                </a:solidFill>
                <a:latin charset="0" pitchFamily="18" typeface="Times New Roman"/>
              </a:rPr>
              <a:t>гранитни </a:t>
            </a:r>
            <a:r>
              <a:rPr dirty="0" lang="en-US" smtClean="0" sz="1400" u="sng">
                <a:solidFill>
                  <a:srgbClr val="C00000"/>
                </a:solidFill>
                <a:latin charset="0" pitchFamily="18" typeface="Times New Roman"/>
              </a:rPr>
              <a:t>лаколит</a:t>
            </a:r>
            <a:r>
              <a:rPr dirty="0" lang="en-US" smtClean="0" sz="1400">
                <a:solidFill>
                  <a:srgbClr val="C00000"/>
                </a:solidFill>
                <a:latin charset="0" pitchFamily="18" typeface="Times New Roman"/>
              </a:rPr>
              <a:t> </a:t>
            </a:r>
          </a:p>
          <a:p>
            <a:pPr indent="0" marL="0"/>
            <a:r>
              <a:rPr dirty="0" lang="en-US" smtClean="0" sz="1400">
                <a:solidFill>
                  <a:srgbClr val="000000"/>
                </a:solidFill>
                <a:latin charset="0" pitchFamily="18" typeface="Times New Roman"/>
              </a:rPr>
              <a:t>(3.200 </a:t>
            </a:r>
            <a:r>
              <a:rPr dirty="0" lang="en-US" smtClean="0" sz="1400">
                <a:solidFill>
                  <a:srgbClr val="000000"/>
                </a:solidFill>
                <a:latin charset="0" pitchFamily="18" typeface="Book Antiqua"/>
              </a:rPr>
              <a:t>km</a:t>
            </a:r>
            <a:r>
              <a:rPr dirty="0" lang="en-US" smtClean="0" sz="1400">
                <a:solidFill>
                  <a:srgbClr val="000000"/>
                </a:solidFill>
                <a:latin charset="0" pitchFamily="18" typeface="Cambria"/>
                <a:ea charset="-128" pitchFamily="49" typeface="MS Mincho"/>
              </a:rPr>
              <a:t>²</a:t>
            </a:r>
            <a:r>
              <a:rPr dirty="0" lang="en-US" smtClean="0" sz="1400">
                <a:solidFill>
                  <a:srgbClr val="000000"/>
                </a:solidFill>
                <a:latin charset="0" pitchFamily="18" typeface="Times New Roman"/>
              </a:rPr>
              <a:t>), обухвата </a:t>
            </a:r>
          </a:p>
          <a:p>
            <a:pPr indent="0" marL="0"/>
            <a:r>
              <a:rPr dirty="0" lang="en-US" smtClean="0" sz="1400">
                <a:solidFill>
                  <a:srgbClr val="000000"/>
                </a:solidFill>
                <a:latin charset="0" pitchFamily="18" typeface="Times New Roman"/>
              </a:rPr>
              <a:t>и део основе Обрака</a:t>
            </a:r>
          </a:p>
          <a:p>
            <a:pPr indent="0" marL="0"/>
            <a:r>
              <a:rPr dirty="0" lang="en-US" smtClean="0" sz="1400">
                <a:solidFill>
                  <a:srgbClr val="000000"/>
                </a:solidFill>
                <a:latin charset="0" pitchFamily="18" typeface="Times New Roman"/>
              </a:rPr>
              <a:t> </a:t>
            </a:r>
            <a:r>
              <a:rPr dirty="0" lang="en-US" smtClean="0" sz="1400">
                <a:solidFill>
                  <a:srgbClr val="000000"/>
                </a:solidFill>
                <a:latin charset="0" pitchFamily="18" typeface="Book Antiqua"/>
              </a:rPr>
              <a:t>- </a:t>
            </a:r>
            <a:r>
              <a:rPr dirty="0" lang="en-US" smtClean="0" sz="1400">
                <a:solidFill>
                  <a:srgbClr val="000000"/>
                </a:solidFill>
                <a:latin charset="0" pitchFamily="18" typeface="Times New Roman"/>
              </a:rPr>
              <a:t>сведок старог херцинског ланца. Рељефно Маргерид је хорст, сличан Форезу. </a:t>
            </a:r>
          </a:p>
          <a:p>
            <a:pPr indent="0" marL="0"/>
            <a:r>
              <a:rPr dirty="0" lang="en-US" smtClean="0" sz="1400">
                <a:solidFill>
                  <a:srgbClr val="000000"/>
                </a:solidFill>
                <a:latin charset="0" pitchFamily="18" typeface="Book Antiqua"/>
              </a:rPr>
              <a:t>На јуж</a:t>
            </a:r>
            <a:r>
              <a:rPr dirty="0" lang="en-US" smtClean="0" sz="1400">
                <a:solidFill>
                  <a:srgbClr val="000000"/>
                </a:solidFill>
                <a:latin charset="0" pitchFamily="18" typeface="Times New Roman"/>
              </a:rPr>
              <a:t>ном о</a:t>
            </a:r>
            <a:r>
              <a:rPr dirty="0" lang="en-US" smtClean="0" sz="1400">
                <a:solidFill>
                  <a:srgbClr val="000000"/>
                </a:solidFill>
                <a:latin charset="0" pitchFamily="18" typeface="Book Antiqua"/>
              </a:rPr>
              <a:t>боду</a:t>
            </a:r>
            <a:r>
              <a:rPr dirty="0" lang="en-US" smtClean="0" sz="1400">
                <a:solidFill>
                  <a:srgbClr val="000000"/>
                </a:solidFill>
                <a:latin charset="0" pitchFamily="18" typeface="Times New Roman"/>
              </a:rPr>
              <a:t> </a:t>
            </a:r>
            <a:r>
              <a:rPr dirty="0" lang="en-US" smtClean="0" sz="1400">
                <a:solidFill>
                  <a:srgbClr val="000000"/>
                </a:solidFill>
                <a:latin charset="0" pitchFamily="18" typeface="Book Antiqua"/>
              </a:rPr>
              <a:t>ове целине,</a:t>
            </a:r>
            <a:r>
              <a:rPr dirty="0" lang="en-US" smtClean="0" sz="1400">
                <a:solidFill>
                  <a:srgbClr val="000000"/>
                </a:solidFill>
                <a:latin charset="0" pitchFamily="18" typeface="Times New Roman"/>
              </a:rPr>
              <a:t> је </a:t>
            </a:r>
            <a:r>
              <a:rPr dirty="0" lang="en-US" smtClean="0" sz="1400">
                <a:solidFill>
                  <a:srgbClr val="000000"/>
                </a:solidFill>
                <a:latin charset="0" pitchFamily="18" typeface="Book Antiqua"/>
              </a:rPr>
              <a:t>контакт гранита и доломит</a:t>
            </a:r>
            <a:r>
              <a:rPr dirty="0" lang="en-US" smtClean="0" sz="1400">
                <a:solidFill>
                  <a:srgbClr val="000000"/>
                </a:solidFill>
                <a:latin charset="0" pitchFamily="18" typeface="Times New Roman"/>
              </a:rPr>
              <a:t>а Великог</a:t>
            </a:r>
            <a:r>
              <a:rPr dirty="0" lang="en-US" smtClean="0" sz="1400">
                <a:solidFill>
                  <a:srgbClr val="000000"/>
                </a:solidFill>
                <a:latin charset="0" pitchFamily="18" typeface="Book Antiqua"/>
              </a:rPr>
              <a:t> </a:t>
            </a:r>
            <a:r>
              <a:rPr dirty="0" lang="en-US" smtClean="0" sz="1400">
                <a:solidFill>
                  <a:srgbClr val="000000"/>
                </a:solidFill>
                <a:latin charset="0" pitchFamily="18" typeface="Times New Roman"/>
              </a:rPr>
              <a:t>Коса.</a:t>
            </a:r>
          </a:p>
        </p:txBody>
      </p:sp>
      <p:sp>
        <p:nvSpPr>
          <p:cNvPr id="248" name="Text Box 248"/>
          <p:cNvSpPr>
            <a:spLocks/>
          </p:cNvSpPr>
          <p:nvPr/>
        </p:nvSpPr>
        <p:spPr>
          <a:xfrm>
            <a:off x="1571625" y="-457200"/>
            <a:ext cx="7859712" cy="276225"/>
          </a:xfrm>
          <a:prstGeom prst="rect">
            <a:avLst/>
          </a:prstGeom>
          <a:noFill/>
          <a:ln>
            <a:noFill/>
          </a:ln>
        </p:spPr>
        <p:txBody>
          <a:bodyPr anchor="ctr" numCol="1" wrap="none">
            <a:spAutoFit/>
          </a:bodyPr>
          <a:lstStyle/>
          <a:p>
            <a:pPr indent="0" marL="0">
              <a:spcBef>
                <a:spcPct val="0"/>
              </a:spcBef>
              <a:buNone/>
            </a:pPr>
            <a:r>
              <a:rPr b="1" dirty="0" lang="en-US" smtClean="0" sz="1200">
                <a:latin charset="-128" pitchFamily="34" typeface="Arial Unicode MS"/>
                <a:ea charset="0" typeface="Arial"/>
              </a:rPr>
              <a:t>де Бисонс де Саинте-Еулалие: Еен парк се срео са европским бизонима у Саинте-Еулалие-ен-Маргериде</a:t>
            </a:r>
            <a:r>
              <a:rPr b="1" dirty="0" lang="en-US" smtClean="0" sz="1200">
                <a:latin charset="0" typeface="Arial"/>
                <a:ea charset="0" typeface="Arial"/>
              </a:rPr>
              <a:t> </a:t>
            </a:r>
          </a:p>
        </p:txBody>
      </p:sp>
      <p:sp>
        <p:nvSpPr>
          <p:cNvPr id="249" name="Text Box 249"/>
          <p:cNvSpPr>
            <a:spLocks/>
          </p:cNvSpPr>
          <p:nvPr/>
        </p:nvSpPr>
        <p:spPr>
          <a:xfrm>
            <a:off x="5500687" y="285750"/>
            <a:ext cx="1885950" cy="369887"/>
          </a:xfrm>
          <a:prstGeom prst="rect">
            <a:avLst/>
          </a:prstGeom>
          <a:noFill/>
          <a:ln>
            <a:noFill/>
          </a:ln>
        </p:spPr>
        <p:txBody>
          <a:bodyPr numCol="1" wrap="none">
            <a:spAutoFit/>
          </a:bodyPr>
          <a:lstStyle/>
          <a:p>
            <a:pPr indent="0" marL="0"/>
            <a:r>
              <a:rPr dirty="0" lang="en-US" smtClean="0">
                <a:latin charset="0" pitchFamily="18" typeface="Times New Roman"/>
              </a:rPr>
              <a:t>Бањол-лес Баин</a:t>
            </a:r>
          </a:p>
        </p:txBody>
      </p:sp>
      <p:pic>
        <p:nvPicPr>
          <p:cNvPr id="250" name="Picture 250"/>
          <p:cNvPicPr>
            <a:picLocks noChangeAspect="1"/>
          </p:cNvPicPr>
          <p:nvPr/>
        </p:nvPicPr>
        <p:blipFill>
          <a:blip r:embed="rId4"/>
          <a:srcRect b="10526"/>
          <a:stretch/>
        </p:blipFill>
        <p:spPr>
          <a:xfrm>
            <a:off x="0" y="4413250"/>
            <a:ext cx="3643312" cy="2444750"/>
          </a:xfrm>
          <a:prstGeom prst="rect">
            <a:avLst/>
          </a:prstGeom>
          <a:noFill/>
          <a:ln>
            <a:noFill/>
          </a:ln>
        </p:spPr>
      </p:pic>
      <p:sp>
        <p:nvSpPr>
          <p:cNvPr id="252" name="Text Box 252"/>
          <p:cNvSpPr>
            <a:spLocks/>
          </p:cNvSpPr>
          <p:nvPr/>
        </p:nvSpPr>
        <p:spPr>
          <a:xfrm>
            <a:off x="0" y="2928937"/>
            <a:ext cx="5286375" cy="1508125"/>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1400" u="sng">
                <a:solidFill>
                  <a:srgbClr val="C00000"/>
                </a:solidFill>
                <a:latin charset="0" pitchFamily="18" typeface="Times New Roman"/>
              </a:rPr>
              <a:t>Лаколит</a:t>
            </a:r>
            <a:r>
              <a:rPr dirty="0" lang="en-US" smtClean="0" sz="1300">
                <a:solidFill>
                  <a:srgbClr val="C00000"/>
                </a:solidFill>
                <a:latin charset="0" pitchFamily="18" typeface="Times New Roman"/>
              </a:rPr>
              <a:t> </a:t>
            </a:r>
            <a:r>
              <a:rPr dirty="0" lang="en-US" smtClean="0" sz="1300">
                <a:solidFill>
                  <a:srgbClr val="000000"/>
                </a:solidFill>
                <a:latin charset="0" pitchFamily="18" typeface="Times New Roman"/>
              </a:rPr>
              <a:t>је конкордантно магматско тело сочивастог облика. То је плутонски магматски облик - постаје хлађењем и стврдњавањем </a:t>
            </a:r>
          </a:p>
          <a:p>
            <a:pPr indent="0" marL="0"/>
            <a:r>
              <a:rPr dirty="0" lang="en-US" smtClean="0" sz="1300">
                <a:solidFill>
                  <a:srgbClr val="000000"/>
                </a:solidFill>
                <a:latin charset="0" pitchFamily="18" typeface="Times New Roman"/>
              </a:rPr>
              <a:t>магме у унутрашњости Земље. Магма се под притиском утискује </a:t>
            </a:r>
          </a:p>
          <a:p>
            <a:pPr indent="0" marL="0"/>
            <a:r>
              <a:rPr dirty="0" lang="en-US" smtClean="0" sz="1300">
                <a:solidFill>
                  <a:srgbClr val="000000"/>
                </a:solidFill>
                <a:latin charset="0" pitchFamily="18" typeface="Times New Roman"/>
              </a:rPr>
              <a:t>испод површинских слојева Земљине коре и издиже их у облику </a:t>
            </a:r>
          </a:p>
          <a:p>
            <a:pPr indent="0" marL="0"/>
            <a:r>
              <a:rPr dirty="0" lang="en-US" smtClean="0" sz="1300">
                <a:solidFill>
                  <a:srgbClr val="000000"/>
                </a:solidFill>
                <a:latin charset="0" pitchFamily="18" typeface="Times New Roman"/>
              </a:rPr>
              <a:t>сочива, свода или кубета. Издигнуте горње слојеве </a:t>
            </a:r>
          </a:p>
          <a:p>
            <a:pPr indent="0" marL="0"/>
            <a:r>
              <a:rPr dirty="0" lang="en-US" smtClean="0" sz="1300">
                <a:solidFill>
                  <a:srgbClr val="000000"/>
                </a:solidFill>
                <a:latin charset="0" pitchFamily="18" typeface="Times New Roman"/>
              </a:rPr>
              <a:t>ерозија и денудација могу уништи и оголити локалитет, </a:t>
            </a:r>
          </a:p>
          <a:p>
            <a:pPr indent="0" marL="0"/>
            <a:r>
              <a:rPr dirty="0" lang="en-US" smtClean="0" sz="1300">
                <a:solidFill>
                  <a:srgbClr val="000000"/>
                </a:solidFill>
                <a:latin charset="0" pitchFamily="18" typeface="Times New Roman"/>
              </a:rPr>
              <a:t>који се појављује у виду узвишења (на пр. Цер, Србија). </a:t>
            </a:r>
          </a:p>
        </p:txBody>
      </p:sp>
      <p:pic>
        <p:nvPicPr>
          <p:cNvPr id="253" name="Picture 253"/>
          <p:cNvPicPr>
            <a:picLocks noChangeAspect="1"/>
          </p:cNvPicPr>
          <p:nvPr/>
        </p:nvPicPr>
        <p:blipFill>
          <a:blip r:embed="rId5"/>
          <a:srcRect b="4045" l="5098" r="8244" t="13017"/>
          <a:stretch/>
        </p:blipFill>
        <p:spPr>
          <a:xfrm>
            <a:off x="4310062" y="3786187"/>
            <a:ext cx="2405062" cy="3071812"/>
          </a:xfrm>
          <a:prstGeom prst="rect">
            <a:avLst/>
          </a:prstGeom>
          <a:noFill/>
          <a:ln>
            <a:noFill/>
          </a:ln>
        </p:spPr>
      </p:pic>
      <p:sp>
        <p:nvSpPr>
          <p:cNvPr id="255" name="Text Box 255"/>
          <p:cNvSpPr>
            <a:spLocks/>
          </p:cNvSpPr>
          <p:nvPr/>
        </p:nvSpPr>
        <p:spPr>
          <a:xfrm>
            <a:off x="4143375" y="5143500"/>
            <a:ext cx="2786062" cy="523875"/>
          </a:xfrm>
          <a:prstGeom prst="rect">
            <a:avLst/>
          </a:prstGeom>
          <a:noFill/>
          <a:ln>
            <a:noFill/>
          </a:ln>
        </p:spPr>
        <p:txBody>
          <a:bodyPr numCol="1">
            <a:spAutoFit/>
          </a:bodyPr>
          <a:lstStyle/>
          <a:p>
            <a:pPr algn="ctr" indent="0" marL="0">
              <a:spcBef>
                <a:spcPct val="0"/>
              </a:spcBef>
              <a:buNone/>
            </a:pPr>
            <a:r>
              <a:rPr b="1" dirty="0" lang="en-US" smtClean="0" sz="1400">
                <a:latin charset="0" pitchFamily="18" typeface="Cambria"/>
                <a:ea charset="0" typeface="Arial"/>
              </a:rPr>
              <a:t>Марвжол (Marvejols) капија - улаз у стари део града</a:t>
            </a:r>
          </a:p>
        </p:txBody>
      </p:sp>
    </p:spTree>
  </p:cSld>
  <p:clrMapOvr>
    <a:masterClrMapping/>
  </p:clrMapOvr>
  <p:transition>
    <p:pull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56"/>
          <p:cNvPicPr>
            <a:picLocks noChangeAspect="1"/>
          </p:cNvPicPr>
          <p:nvPr/>
        </p:nvPicPr>
        <p:blipFill>
          <a:blip r:embed="rId2"/>
          <a:srcRect b="1984" l="1875" r="1563" t="1985"/>
          <a:stretch/>
        </p:blipFill>
        <p:spPr>
          <a:xfrm>
            <a:off x="2071687" y="0"/>
            <a:ext cx="7072312" cy="6865937"/>
          </a:xfrm>
          <a:prstGeom prst="rect">
            <a:avLst/>
          </a:prstGeom>
          <a:noFill/>
          <a:ln>
            <a:noFill/>
          </a:ln>
        </p:spPr>
      </p:pic>
      <p:sp>
        <p:nvSpPr>
          <p:cNvPr id="258" name="Text Box 258"/>
          <p:cNvSpPr>
            <a:spLocks/>
          </p:cNvSpPr>
          <p:nvPr/>
        </p:nvSpPr>
        <p:spPr>
          <a:xfrm>
            <a:off x="0" y="0"/>
            <a:ext cx="2071687" cy="6643687"/>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1600">
                <a:solidFill>
                  <a:srgbClr val="C00000"/>
                </a:solidFill>
                <a:latin charset="0" pitchFamily="18" typeface="Cambria"/>
              </a:rPr>
              <a:t>Авен-Арман</a:t>
            </a:r>
            <a:r>
              <a:rPr dirty="0" lang="en-US" smtClean="0" sz="1600">
                <a:solidFill>
                  <a:srgbClr val="000000"/>
                </a:solidFill>
                <a:latin charset="0" pitchFamily="18" typeface="Cambria"/>
              </a:rPr>
              <a:t> је </a:t>
            </a:r>
            <a:r>
              <a:rPr dirty="0" lang="en-US" smtClean="0" sz="1500">
                <a:solidFill>
                  <a:srgbClr val="000000"/>
                </a:solidFill>
                <a:latin charset="0" pitchFamily="18" typeface="Cambria"/>
              </a:rPr>
              <a:t>кречњачка пећина</a:t>
            </a:r>
            <a:r>
              <a:rPr dirty="0" lang="en-US" smtClean="0" sz="1400">
                <a:solidFill>
                  <a:srgbClr val="000000"/>
                </a:solidFill>
                <a:latin charset="0" pitchFamily="18" typeface="Cambria"/>
              </a:rPr>
              <a:t> СЗ од насеља Меијру (Meyrueis)</a:t>
            </a:r>
            <a:r>
              <a:rPr dirty="0" lang="en-US" smtClean="0" sz="1500">
                <a:solidFill>
                  <a:srgbClr val="000000"/>
                </a:solidFill>
                <a:latin charset="0" pitchFamily="18" typeface="Cambria"/>
              </a:rPr>
              <a:t>. </a:t>
            </a:r>
            <a:r>
              <a:rPr dirty="0" lang="en-US" smtClean="0" sz="1600">
                <a:solidFill>
                  <a:srgbClr val="000000"/>
                </a:solidFill>
                <a:latin charset="0" pitchFamily="18" typeface="Cambria"/>
              </a:rPr>
              <a:t>Главна просторија, висока 45 m, шир. 60 m и дуг. 110 m. То је скупина хиљаду сталагмита - Девичанска шума, а најпознатије су скупине: Карфиол, Медуза, Ћуран и Палмино дрво. Бар 400 сталагмита су виши од 1 m, многи од њих су и 20 m високи, а највиши је преко 30 m (највиши у Европи). Многи сталагмити су посебног облика – </a:t>
            </a:r>
          </a:p>
          <a:p>
            <a:pPr indent="0" marL="0"/>
            <a:r>
              <a:rPr dirty="0" lang="en-US" smtClean="0" sz="1600">
                <a:solidFill>
                  <a:srgbClr val="000000"/>
                </a:solidFill>
                <a:latin charset="0" pitchFamily="18" typeface="Cambria"/>
              </a:rPr>
              <a:t>са ширим врховима, подсећају на труп или палмино дрво.</a:t>
            </a:r>
          </a:p>
        </p:txBody>
      </p:sp>
    </p:spTree>
  </p:cSld>
  <p:clrMapOvr>
    <a:masterClrMapping/>
  </p:clrMapOvr>
  <p:transition>
    <p:pull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259"/>
          <p:cNvPicPr>
            <a:picLocks noChangeAspect="1"/>
          </p:cNvPicPr>
          <p:nvPr/>
        </p:nvPicPr>
        <p:blipFill>
          <a:blip r:embed="rId2"/>
          <a:stretch/>
        </p:blipFill>
        <p:spPr>
          <a:xfrm>
            <a:off x="-17462" y="214312"/>
            <a:ext cx="9161462" cy="6110287"/>
          </a:xfrm>
          <a:prstGeom prst="rect">
            <a:avLst/>
          </a:prstGeom>
          <a:noFill/>
          <a:ln>
            <a:noFill/>
          </a:ln>
        </p:spPr>
      </p:pic>
      <p:sp>
        <p:nvSpPr>
          <p:cNvPr id="261" name="Text Box 261"/>
          <p:cNvSpPr txBox="1">
            <a:spLocks/>
          </p:cNvSpPr>
          <p:nvPr/>
        </p:nvSpPr>
        <p:spPr>
          <a:xfrm>
            <a:off x="2786062" y="6286500"/>
            <a:ext cx="4298950" cy="400050"/>
          </a:xfrm>
          <a:prstGeom prst="rect">
            <a:avLst/>
          </a:prstGeom>
          <a:noFill/>
          <a:ln>
            <a:noFill/>
          </a:ln>
        </p:spPr>
        <p:txBody>
          <a:bodyPr numCol="1" wrap="none">
            <a:spAutoFit/>
          </a:bodyPr>
          <a:lstStyle/>
          <a:p>
            <a:pPr indent="0" marL="0">
              <a:spcBef>
                <a:spcPct val="0"/>
              </a:spcBef>
              <a:buNone/>
            </a:pPr>
            <a:r>
              <a:rPr b="1" dirty="0" lang="en-US" smtClean="0" sz="2000">
                <a:latin charset="0" pitchFamily="18" typeface="Cambria"/>
                <a:ea charset="0" typeface="Arial"/>
              </a:rPr>
              <a:t>Авен-Арман – “Шума сталагмита”</a:t>
            </a:r>
          </a:p>
        </p:txBody>
      </p:sp>
    </p:spTree>
  </p:cSld>
  <p:clrMapOvr>
    <a:masterClrMapping/>
  </p:clrMapOvr>
  <p:transition>
    <p:pull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ext Box 262"/>
          <p:cNvSpPr>
            <a:spLocks/>
          </p:cNvSpPr>
          <p:nvPr>
            <p:ph type="title"/>
          </p:nvPr>
        </p:nvSpPr>
        <p:spPr>
          <a:xfrm>
            <a:off x="457200" y="274637"/>
            <a:ext cx="8229600" cy="1143000"/>
          </a:xfrm>
          <a:prstGeom prst="rect">
            <a:avLst/>
          </a:prstGeom>
        </p:spPr>
        <p:txBody>
          <a:bodyPr anchor="ctr" numCol="1" wrap="square"/>
          <a:lstStyle/>
          <a:p>
            <a:endParaRPr/>
          </a:p>
        </p:txBody>
      </p:sp>
      <p:sp>
        <p:nvSpPr>
          <p:cNvPr id="263" name="Text Box 263"/>
          <p:cNvSpPr>
            <a:spLocks/>
          </p:cNvSpPr>
          <p:nvPr>
            <p:ph type="obj"/>
          </p:nvPr>
        </p:nvSpPr>
        <p:spPr>
          <a:xfrm>
            <a:off x="457200" y="1600200"/>
            <a:ext cx="8229600" cy="4708525"/>
          </a:xfrm>
          <a:prstGeom prst="rect">
            <a:avLst/>
          </a:prstGeom>
        </p:spPr>
        <p:txBody>
          <a:bodyPr anchor="t" bIns="45720" lIns="91440" numCol="1" rIns="91440" tIns="45720" wrap="square"/>
          <a:lstStyle/>
          <a:p>
            <a:endParaRPr/>
          </a:p>
        </p:txBody>
      </p:sp>
      <p:pic>
        <p:nvPicPr>
          <p:cNvPr id="264" name="Picture 264"/>
          <p:cNvPicPr>
            <a:picLocks noChangeAspect="1"/>
          </p:cNvPicPr>
          <p:nvPr/>
        </p:nvPicPr>
        <p:blipFill>
          <a:blip r:embed="rId2"/>
          <a:stretch/>
        </p:blipFill>
        <p:spPr>
          <a:xfrm>
            <a:off x="0" y="260350"/>
            <a:ext cx="4805362" cy="6408737"/>
          </a:xfrm>
          <a:prstGeom prst="rect">
            <a:avLst/>
          </a:prstGeom>
          <a:noFill/>
          <a:ln>
            <a:noFill/>
          </a:ln>
        </p:spPr>
      </p:pic>
      <p:pic>
        <p:nvPicPr>
          <p:cNvPr id="266" name="Picture 266"/>
          <p:cNvPicPr>
            <a:picLocks noChangeAspect="1"/>
          </p:cNvPicPr>
          <p:nvPr/>
        </p:nvPicPr>
        <p:blipFill>
          <a:blip r:embed="rId3"/>
          <a:stretch/>
        </p:blipFill>
        <p:spPr>
          <a:xfrm>
            <a:off x="4881562" y="260350"/>
            <a:ext cx="4262437" cy="6408737"/>
          </a:xfrm>
          <a:prstGeom prst="rect">
            <a:avLst/>
          </a:prstGeom>
          <a:noFill/>
          <a:ln>
            <a:noFill/>
          </a:ln>
        </p:spPr>
      </p:pic>
      <p:sp>
        <p:nvSpPr>
          <p:cNvPr id="268" name="Text Box 268"/>
          <p:cNvSpPr txBox="1">
            <a:spLocks/>
          </p:cNvSpPr>
          <p:nvPr/>
        </p:nvSpPr>
        <p:spPr>
          <a:xfrm>
            <a:off x="3062287" y="214312"/>
            <a:ext cx="1801812" cy="1970087"/>
          </a:xfrm>
          <a:prstGeom prst="rect">
            <a:avLst/>
          </a:prstGeom>
          <a:noFill/>
          <a:ln>
            <a:noFill/>
          </a:ln>
        </p:spPr>
        <p:txBody>
          <a:bodyPr numCol="1" wrap="none">
            <a:spAutoFit/>
          </a:bodyPr>
          <a:lstStyle/>
          <a:p>
            <a:pPr algn="r" indent="0" marL="0">
              <a:spcBef>
                <a:spcPct val="0"/>
              </a:spcBef>
              <a:buNone/>
            </a:pPr>
            <a:r>
              <a:rPr b="1" dirty="0" lang="en-US" smtClean="0" sz="1800">
                <a:latin charset="0" pitchFamily="18" typeface="Cambria"/>
                <a:ea charset="0" typeface="Arial"/>
              </a:rPr>
              <a:t>Пећина </a:t>
            </a:r>
          </a:p>
          <a:p>
            <a:pPr algn="r" indent="0" marL="0">
              <a:spcBef>
                <a:spcPct val="0"/>
              </a:spcBef>
              <a:buNone/>
            </a:pPr>
            <a:r>
              <a:rPr b="1" dirty="0" lang="en-US" smtClean="0" sz="2000">
                <a:latin charset="0" pitchFamily="18" typeface="Cambria"/>
                <a:ea charset="0" typeface="Arial"/>
              </a:rPr>
              <a:t>Даржилан</a:t>
            </a:r>
          </a:p>
          <a:p>
            <a:pPr algn="r" indent="0" marL="0">
              <a:spcBef>
                <a:spcPct val="0"/>
              </a:spcBef>
              <a:buFontTx/>
              <a:buChar char="-"/>
            </a:pPr>
            <a:r>
              <a:rPr b="1" dirty="0" lang="en-US" smtClean="0" sz="1600">
                <a:latin charset="0" pitchFamily="18" typeface="Cambria"/>
                <a:ea charset="0" typeface="Arial"/>
              </a:rPr>
              <a:t>(Dargilan)</a:t>
            </a:r>
          </a:p>
          <a:p>
            <a:pPr algn="r" indent="0" marL="0">
              <a:spcBef>
                <a:spcPct val="0"/>
              </a:spcBef>
              <a:buFontTx/>
              <a:buChar char="-"/>
            </a:pPr>
            <a:r>
              <a:rPr b="1" dirty="0" lang="en-US" smtClean="0" sz="1600">
                <a:latin charset="0" pitchFamily="18" typeface="Cambria"/>
                <a:ea charset="0" typeface="Arial"/>
              </a:rPr>
              <a:t> “Роза пећина”</a:t>
            </a:r>
          </a:p>
          <a:p>
            <a:pPr algn="r" indent="0" marL="0">
              <a:spcBef>
                <a:spcPct val="0"/>
              </a:spcBef>
              <a:buNone/>
            </a:pPr>
            <a:r>
              <a:rPr b="1" dirty="0" lang="en-US" smtClean="0" sz="1700">
                <a:latin charset="0" pitchFamily="18" typeface="Cambria"/>
                <a:ea charset="0" typeface="Arial"/>
              </a:rPr>
              <a:t>Кос -деп.Лозер</a:t>
            </a:r>
          </a:p>
          <a:p>
            <a:pPr algn="r" indent="0" marL="0">
              <a:spcBef>
                <a:spcPct val="0"/>
              </a:spcBef>
              <a:buNone/>
            </a:pPr>
            <a:r>
              <a:rPr b="1" dirty="0" lang="en-US" smtClean="0" sz="1700">
                <a:latin charset="0" pitchFamily="18" typeface="Cambria"/>
                <a:ea charset="0" typeface="Arial"/>
              </a:rPr>
              <a:t>- округ Флорак </a:t>
            </a:r>
          </a:p>
          <a:p>
            <a:pPr algn="r" indent="0" marL="0">
              <a:spcBef>
                <a:spcPct val="0"/>
              </a:spcBef>
              <a:buNone/>
            </a:pPr>
            <a:r>
              <a:rPr b="1" dirty="0" lang="en-US" smtClean="0" sz="1800">
                <a:latin charset="0" pitchFamily="18" typeface="Cambria"/>
                <a:ea charset="0" typeface="Arial"/>
              </a:rPr>
              <a:t>- дуж. 2108 m</a:t>
            </a:r>
          </a:p>
        </p:txBody>
      </p:sp>
      <p:sp>
        <p:nvSpPr>
          <p:cNvPr id="269" name="Text Box 269"/>
          <p:cNvSpPr txBox="1">
            <a:spLocks/>
          </p:cNvSpPr>
          <p:nvPr/>
        </p:nvSpPr>
        <p:spPr>
          <a:xfrm>
            <a:off x="4786312" y="5715000"/>
            <a:ext cx="4349750" cy="923925"/>
          </a:xfrm>
          <a:prstGeom prst="rect">
            <a:avLst/>
          </a:prstGeom>
          <a:noFill/>
          <a:ln>
            <a:noFill/>
          </a:ln>
        </p:spPr>
        <p:txBody>
          <a:bodyPr numCol="1" wrap="none">
            <a:spAutoFit/>
          </a:bodyPr>
          <a:lstStyle/>
          <a:p>
            <a:pPr indent="0" marL="0"/>
            <a:r>
              <a:rPr dirty="0" lang="en-US" smtClean="0">
                <a:latin charset="0" pitchFamily="18" typeface="Times New Roman"/>
              </a:rPr>
              <a:t>Пећина Демоасел</a:t>
            </a:r>
            <a:r>
              <a:rPr dirty="0" lang="en-US" smtClean="0">
                <a:latin charset="0" pitchFamily="18" typeface="Cambria"/>
              </a:rPr>
              <a:t> (Demoiselles) </a:t>
            </a:r>
          </a:p>
          <a:p>
            <a:pPr indent="0" marL="0"/>
            <a:r>
              <a:rPr dirty="0" lang="en-US" smtClean="0">
                <a:latin charset="0" pitchFamily="18" typeface="Cambria"/>
              </a:rPr>
              <a:t>- деп. Еро </a:t>
            </a:r>
            <a:r>
              <a:rPr dirty="0" lang="en-US" smtClean="0" sz="1600">
                <a:latin charset="0" pitchFamily="18" typeface="Cambria"/>
              </a:rPr>
              <a:t>(Hérault), место Ганж (</a:t>
            </a:r>
            <a:r>
              <a:rPr dirty="0" i="1" lang="en-US" smtClean="0" sz="1600">
                <a:latin charset="0" pitchFamily="18" typeface="Cambria"/>
              </a:rPr>
              <a:t>Ganges)</a:t>
            </a:r>
          </a:p>
          <a:p>
            <a:pPr indent="0" marL="0"/>
            <a:r>
              <a:rPr dirty="0" lang="en-US" smtClean="0" sz="1600">
                <a:latin charset="0" pitchFamily="18" typeface="Times New Roman"/>
              </a:rPr>
              <a:t> - Севени – југоисток – дуж. </a:t>
            </a:r>
            <a:r>
              <a:rPr dirty="0" lang="en-US" smtClean="0" sz="1600">
                <a:latin charset="0" pitchFamily="18" typeface="Cambria"/>
              </a:rPr>
              <a:t>500 m</a:t>
            </a:r>
          </a:p>
        </p:txBody>
      </p:sp>
    </p:spTree>
  </p:cSld>
  <p:clrMapOvr>
    <a:masterClrMapping/>
  </p:clrMapOvr>
  <p:transition>
    <p:pull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ext Box 270"/>
          <p:cNvSpPr>
            <a:spLocks/>
          </p:cNvSpPr>
          <p:nvPr>
            <p:ph type="title"/>
          </p:nvPr>
        </p:nvSpPr>
        <p:spPr>
          <a:xfrm>
            <a:off x="457200" y="274637"/>
            <a:ext cx="8229600" cy="1143000"/>
          </a:xfrm>
          <a:prstGeom prst="rect">
            <a:avLst/>
          </a:prstGeom>
        </p:spPr>
        <p:txBody>
          <a:bodyPr anchor="ctr" numCol="1" wrap="square"/>
          <a:lstStyle/>
          <a:p>
            <a:endParaRPr/>
          </a:p>
        </p:txBody>
      </p:sp>
      <p:sp>
        <p:nvSpPr>
          <p:cNvPr id="271" name="Text Box 271"/>
          <p:cNvSpPr>
            <a:spLocks/>
          </p:cNvSpPr>
          <p:nvPr>
            <p:ph type="obj"/>
          </p:nvPr>
        </p:nvSpPr>
        <p:spPr>
          <a:xfrm>
            <a:off x="457200" y="1600200"/>
            <a:ext cx="8229600" cy="4708525"/>
          </a:xfrm>
          <a:prstGeom prst="rect">
            <a:avLst/>
          </a:prstGeom>
        </p:spPr>
        <p:txBody>
          <a:bodyPr anchor="t" bIns="45720" lIns="91440" numCol="1" rIns="91440" tIns="45720" wrap="square"/>
          <a:lstStyle/>
          <a:p>
            <a:endParaRPr/>
          </a:p>
        </p:txBody>
      </p:sp>
      <p:pic>
        <p:nvPicPr>
          <p:cNvPr id="272" name="Picture 272"/>
          <p:cNvPicPr>
            <a:picLocks noChangeAspect="1"/>
          </p:cNvPicPr>
          <p:nvPr/>
        </p:nvPicPr>
        <p:blipFill>
          <a:blip r:embed="rId2"/>
          <a:stretch/>
        </p:blipFill>
        <p:spPr>
          <a:xfrm>
            <a:off x="-49212" y="333375"/>
            <a:ext cx="9242425" cy="6191250"/>
          </a:xfrm>
          <a:prstGeom prst="rect">
            <a:avLst/>
          </a:prstGeom>
          <a:noFill/>
          <a:ln>
            <a:noFill/>
          </a:ln>
        </p:spPr>
      </p:pic>
      <p:sp>
        <p:nvSpPr>
          <p:cNvPr id="274" name="Text Box 274"/>
          <p:cNvSpPr txBox="1">
            <a:spLocks/>
          </p:cNvSpPr>
          <p:nvPr/>
        </p:nvSpPr>
        <p:spPr>
          <a:xfrm>
            <a:off x="7092950" y="549275"/>
            <a:ext cx="2117725" cy="646112"/>
          </a:xfrm>
          <a:prstGeom prst="rect">
            <a:avLst/>
          </a:prstGeom>
          <a:noFill/>
          <a:ln>
            <a:noFill/>
          </a:ln>
        </p:spPr>
        <p:txBody>
          <a:bodyPr numCol="1">
            <a:spAutoFit/>
          </a:bodyPr>
          <a:lstStyle/>
          <a:p>
            <a:pPr algn="ctr" indent="0" marL="0"/>
            <a:r>
              <a:rPr dirty="0" lang="en-US" smtClean="0">
                <a:solidFill>
                  <a:srgbClr val="FFFF00"/>
                </a:solidFill>
                <a:latin charset="0" pitchFamily="18" typeface="Times New Roman"/>
              </a:rPr>
              <a:t>Пећина Демосел</a:t>
            </a:r>
          </a:p>
          <a:p>
            <a:pPr algn="ctr" indent="0" marL="0"/>
            <a:r>
              <a:rPr dirty="0" lang="en-US" smtClean="0">
                <a:solidFill>
                  <a:srgbClr val="FFFF00"/>
                </a:solidFill>
                <a:latin charset="0" pitchFamily="18" typeface="Times New Roman"/>
              </a:rPr>
              <a:t>(Севени ЈИ)</a:t>
            </a:r>
          </a:p>
        </p:txBody>
      </p:sp>
    </p:spTree>
  </p:cSld>
  <p:clrMapOvr>
    <a:masterClrMapping/>
  </p:clrMapOvr>
  <p:transition>
    <p:pull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275"/>
          <p:cNvPicPr>
            <a:picLocks noChangeAspect="1"/>
          </p:cNvPicPr>
          <p:nvPr/>
        </p:nvPicPr>
        <p:blipFill>
          <a:blip r:embed="rId2"/>
          <a:srcRect b="2202" l="6248"/>
          <a:stretch/>
        </p:blipFill>
        <p:spPr>
          <a:xfrm>
            <a:off x="0" y="817562"/>
            <a:ext cx="3857625" cy="6040437"/>
          </a:xfrm>
          <a:prstGeom prst="rect">
            <a:avLst/>
          </a:prstGeom>
          <a:noFill/>
          <a:ln>
            <a:noFill/>
          </a:ln>
        </p:spPr>
      </p:pic>
      <p:sp>
        <p:nvSpPr>
          <p:cNvPr id="277" name="Text Box 277"/>
          <p:cNvSpPr txBox="1">
            <a:spLocks/>
          </p:cNvSpPr>
          <p:nvPr/>
        </p:nvSpPr>
        <p:spPr>
          <a:xfrm>
            <a:off x="0" y="0"/>
            <a:ext cx="3830637" cy="800100"/>
          </a:xfrm>
          <a:prstGeom prst="rect">
            <a:avLst/>
          </a:prstGeom>
          <a:solidFill>
            <a:schemeClr val="tx1"/>
          </a:solidFill>
          <a:ln w="25400">
            <a:solidFill>
              <a:schemeClr val="accent1"/>
            </a:solidFill>
            <a:round/>
            <a:headEnd/>
            <a:tailEnd/>
          </a:ln>
        </p:spPr>
        <p:txBody>
          <a:bodyPr numCol="1" wrap="none">
            <a:spAutoFit/>
          </a:bodyPr>
          <a:lstStyle/>
          <a:p>
            <a:pPr indent="0" marL="0"/>
            <a:r>
              <a:rPr dirty="0" lang="en-US" smtClean="0" sz="1600">
                <a:solidFill>
                  <a:srgbClr val="000000"/>
                </a:solidFill>
                <a:latin charset="0" pitchFamily="18" typeface="Cambria"/>
              </a:rPr>
              <a:t>Пећина Девез </a:t>
            </a:r>
            <a:r>
              <a:rPr dirty="0" lang="en-US" smtClean="0" sz="1500">
                <a:solidFill>
                  <a:srgbClr val="000000"/>
                </a:solidFill>
                <a:latin charset="0" pitchFamily="18" typeface="Cambria"/>
              </a:rPr>
              <a:t>(Deveze), план. Нуар, </a:t>
            </a:r>
          </a:p>
          <a:p>
            <a:pPr indent="0" marL="0"/>
            <a:r>
              <a:rPr dirty="0" lang="en-US" smtClean="0" sz="1500">
                <a:solidFill>
                  <a:srgbClr val="000000"/>
                </a:solidFill>
                <a:latin charset="0" pitchFamily="18" typeface="Cambria"/>
              </a:rPr>
              <a:t>деп. Еро (Hérault) - кречњак, доломит,</a:t>
            </a:r>
          </a:p>
          <a:p>
            <a:pPr indent="0" marL="0"/>
            <a:r>
              <a:rPr dirty="0" lang="en-US" smtClean="0" sz="1500">
                <a:solidFill>
                  <a:srgbClr val="000000"/>
                </a:solidFill>
                <a:latin charset="0" pitchFamily="18" typeface="Cambria"/>
              </a:rPr>
              <a:t>метаморфне ст., дуж. 3200 m, 3 нивоа</a:t>
            </a:r>
          </a:p>
        </p:txBody>
      </p:sp>
      <p:pic>
        <p:nvPicPr>
          <p:cNvPr id="278" name="Picture 278"/>
          <p:cNvPicPr>
            <a:picLocks noChangeAspect="1"/>
          </p:cNvPicPr>
          <p:nvPr/>
        </p:nvPicPr>
        <p:blipFill>
          <a:blip r:embed="rId3"/>
          <a:stretch/>
        </p:blipFill>
        <p:spPr>
          <a:xfrm>
            <a:off x="3857625" y="0"/>
            <a:ext cx="5286375" cy="3516312"/>
          </a:xfrm>
          <a:prstGeom prst="rect">
            <a:avLst/>
          </a:prstGeom>
          <a:noFill/>
          <a:ln>
            <a:noFill/>
          </a:ln>
        </p:spPr>
      </p:pic>
      <p:sp>
        <p:nvSpPr>
          <p:cNvPr id="280" name="Text Box 280"/>
          <p:cNvSpPr>
            <a:spLocks/>
          </p:cNvSpPr>
          <p:nvPr/>
        </p:nvSpPr>
        <p:spPr>
          <a:xfrm>
            <a:off x="3786187" y="3143250"/>
            <a:ext cx="5572125" cy="569912"/>
          </a:xfrm>
          <a:prstGeom prst="rect">
            <a:avLst/>
          </a:prstGeom>
          <a:noFill/>
          <a:ln>
            <a:noFill/>
          </a:ln>
        </p:spPr>
        <p:txBody>
          <a:bodyPr numCol="1">
            <a:spAutoFit/>
          </a:bodyPr>
          <a:lstStyle/>
          <a:p>
            <a:pPr indent="0" marL="0">
              <a:spcBef>
                <a:spcPct val="0"/>
              </a:spcBef>
              <a:buNone/>
            </a:pPr>
            <a:r>
              <a:rPr b="1" dirty="0" lang="en-US" smtClean="0" sz="1600">
                <a:solidFill>
                  <a:schemeClr val="bg1"/>
                </a:solidFill>
                <a:latin charset="0" typeface="Arial"/>
                <a:ea charset="0" typeface="Arial"/>
              </a:rPr>
              <a:t>  </a:t>
            </a:r>
            <a:r>
              <a:rPr b="1" dirty="0" lang="en-US" smtClean="0" sz="1500">
                <a:solidFill>
                  <a:srgbClr val="FFFF00"/>
                </a:solidFill>
                <a:latin charset="0" pitchFamily="18" typeface="Cambria"/>
                <a:ea charset="0" typeface="Arial"/>
              </a:rPr>
              <a:t>Кламуз (Clamouse) пећ, деп. Еро, подножје масива Серан</a:t>
            </a:r>
          </a:p>
          <a:p>
            <a:pPr indent="0" marL="0">
              <a:spcBef>
                <a:spcPct val="0"/>
              </a:spcBef>
              <a:buNone/>
            </a:pPr>
            <a:r>
              <a:rPr b="1" dirty="0" lang="en-US" smtClean="0" sz="1500">
                <a:solidFill>
                  <a:srgbClr val="FFFF00"/>
                </a:solidFill>
                <a:latin charset="0" pitchFamily="18" typeface="Cambria"/>
                <a:ea charset="0" typeface="Arial"/>
              </a:rPr>
              <a:t>  (Serane), пар стотина метара узводно од Ђавољег моста </a:t>
            </a:r>
          </a:p>
        </p:txBody>
      </p:sp>
      <p:pic>
        <p:nvPicPr>
          <p:cNvPr id="281" name="Picture 281"/>
          <p:cNvPicPr>
            <a:picLocks noChangeAspect="1"/>
          </p:cNvPicPr>
          <p:nvPr/>
        </p:nvPicPr>
        <p:blipFill>
          <a:blip r:embed="rId4"/>
          <a:srcRect b="16364" r="9258"/>
          <a:stretch/>
        </p:blipFill>
        <p:spPr>
          <a:xfrm>
            <a:off x="3929062" y="3732212"/>
            <a:ext cx="5214937" cy="3125787"/>
          </a:xfrm>
          <a:prstGeom prst="rect">
            <a:avLst/>
          </a:prstGeom>
          <a:noFill/>
          <a:ln>
            <a:noFill/>
          </a:ln>
        </p:spPr>
      </p:pic>
      <p:sp>
        <p:nvSpPr>
          <p:cNvPr id="283" name="Text Box 283"/>
          <p:cNvSpPr txBox="1">
            <a:spLocks/>
          </p:cNvSpPr>
          <p:nvPr/>
        </p:nvSpPr>
        <p:spPr>
          <a:xfrm>
            <a:off x="4214812" y="4286250"/>
            <a:ext cx="4714875" cy="554037"/>
          </a:xfrm>
          <a:prstGeom prst="rect">
            <a:avLst/>
          </a:prstGeom>
          <a:noFill/>
          <a:ln>
            <a:noFill/>
          </a:ln>
        </p:spPr>
        <p:txBody>
          <a:bodyPr numCol="1">
            <a:spAutoFit/>
          </a:bodyPr>
          <a:lstStyle/>
          <a:p>
            <a:pPr indent="0" marL="0">
              <a:spcBef>
                <a:spcPct val="0"/>
              </a:spcBef>
              <a:buNone/>
            </a:pPr>
            <a:r>
              <a:rPr b="1" dirty="0" lang="en-US" smtClean="0" sz="1600">
                <a:latin charset="0" pitchFamily="18" typeface="Cambria"/>
                <a:ea charset="0" typeface="Arial"/>
              </a:rPr>
              <a:t>Ђавољи мост преко реке Еро (9. в, Унеско)</a:t>
            </a:r>
          </a:p>
          <a:p>
            <a:pPr indent="0" marL="0">
              <a:spcBef>
                <a:spcPct val="0"/>
              </a:spcBef>
              <a:buNone/>
            </a:pPr>
            <a:r>
              <a:rPr b="1" dirty="0" lang="en-US" smtClean="0" sz="1400">
                <a:latin charset="0" pitchFamily="18" typeface="Cambria"/>
                <a:ea charset="0" typeface="Arial"/>
              </a:rPr>
              <a:t>(дуж. 65 m, шир. 4 m, вис. 18 m) </a:t>
            </a:r>
          </a:p>
        </p:txBody>
      </p:sp>
    </p:spTree>
  </p:cSld>
  <p:clrMapOvr>
    <a:masterClrMapping/>
  </p:clrMapOvr>
  <p:transition>
    <p:pull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Picture 284"/>
          <p:cNvPicPr>
            <a:picLocks noChangeAspect="1"/>
          </p:cNvPicPr>
          <p:nvPr/>
        </p:nvPicPr>
        <p:blipFill>
          <a:blip r:embed="rId2"/>
          <a:srcRect b="1900"/>
          <a:stretch/>
        </p:blipFill>
        <p:spPr>
          <a:xfrm>
            <a:off x="0" y="609600"/>
            <a:ext cx="4143375" cy="6097587"/>
          </a:xfrm>
          <a:prstGeom prst="rect">
            <a:avLst/>
          </a:prstGeom>
          <a:noFill/>
          <a:ln>
            <a:noFill/>
          </a:ln>
        </p:spPr>
      </p:pic>
      <p:pic>
        <p:nvPicPr>
          <p:cNvPr id="286" name="Picture 286"/>
          <p:cNvPicPr>
            <a:picLocks noChangeAspect="1"/>
          </p:cNvPicPr>
          <p:nvPr/>
        </p:nvPicPr>
        <p:blipFill>
          <a:blip r:embed="rId3"/>
          <a:stretch/>
        </p:blipFill>
        <p:spPr>
          <a:xfrm>
            <a:off x="4214812" y="0"/>
            <a:ext cx="4929187" cy="3697287"/>
          </a:xfrm>
          <a:prstGeom prst="rect">
            <a:avLst/>
          </a:prstGeom>
          <a:noFill/>
          <a:ln>
            <a:noFill/>
          </a:ln>
        </p:spPr>
      </p:pic>
      <p:sp>
        <p:nvSpPr>
          <p:cNvPr id="288" name="Text Box 288"/>
          <p:cNvSpPr>
            <a:spLocks/>
          </p:cNvSpPr>
          <p:nvPr/>
        </p:nvSpPr>
        <p:spPr>
          <a:xfrm>
            <a:off x="4214812" y="3071812"/>
            <a:ext cx="4929187" cy="738187"/>
          </a:xfrm>
          <a:prstGeom prst="rect">
            <a:avLst/>
          </a:prstGeom>
          <a:noFill/>
          <a:ln>
            <a:noFill/>
          </a:ln>
        </p:spPr>
        <p:txBody>
          <a:bodyPr numCol="1">
            <a:spAutoFit/>
          </a:bodyPr>
          <a:lstStyle/>
          <a:p>
            <a:pPr indent="0" marL="0">
              <a:spcBef>
                <a:spcPct val="0"/>
              </a:spcBef>
              <a:buNone/>
            </a:pPr>
            <a:r>
              <a:rPr b="1" dirty="0" lang="en-US" smtClean="0" sz="1400">
                <a:latin charset="0" pitchFamily="18" typeface="Cambria"/>
                <a:ea charset="0" typeface="Arial"/>
              </a:rPr>
              <a:t>Замак Орфеј (Orfeuillette) - општ. Албаре Св. Мари (Albaret-St-Marie) Севени - Лозер - неоренесанса 19. в. - сада хотел </a:t>
            </a:r>
          </a:p>
        </p:txBody>
      </p:sp>
      <p:pic>
        <p:nvPicPr>
          <p:cNvPr id="289" name="Picture 289"/>
          <p:cNvPicPr>
            <a:picLocks noChangeAspect="1"/>
          </p:cNvPicPr>
          <p:nvPr/>
        </p:nvPicPr>
        <p:blipFill>
          <a:blip r:embed="rId4"/>
          <a:srcRect b="8827" l="13110" r="3581" t="11365"/>
          <a:stretch/>
        </p:blipFill>
        <p:spPr>
          <a:xfrm>
            <a:off x="4321175" y="3786187"/>
            <a:ext cx="4822825" cy="3071812"/>
          </a:xfrm>
          <a:prstGeom prst="rect">
            <a:avLst/>
          </a:prstGeom>
          <a:noFill/>
          <a:ln>
            <a:noFill/>
          </a:ln>
        </p:spPr>
      </p:pic>
      <p:sp>
        <p:nvSpPr>
          <p:cNvPr id="291" name="Text Box 291"/>
          <p:cNvSpPr>
            <a:spLocks/>
          </p:cNvSpPr>
          <p:nvPr/>
        </p:nvSpPr>
        <p:spPr>
          <a:xfrm>
            <a:off x="4286250" y="5786437"/>
            <a:ext cx="4572000" cy="584200"/>
          </a:xfrm>
          <a:prstGeom prst="rect">
            <a:avLst/>
          </a:prstGeom>
          <a:noFill/>
          <a:ln>
            <a:noFill/>
          </a:ln>
        </p:spPr>
        <p:txBody>
          <a:bodyPr numCol="1">
            <a:spAutoFit/>
          </a:bodyPr>
          <a:lstStyle/>
          <a:p>
            <a:pPr indent="0" marL="0">
              <a:spcBef>
                <a:spcPct val="0"/>
              </a:spcBef>
              <a:buNone/>
            </a:pPr>
            <a:r>
              <a:rPr b="1" dirty="0" lang="en-US" smtClean="0" sz="1600">
                <a:latin charset="0" pitchFamily="18" typeface="Cambria"/>
                <a:ea charset="0" typeface="Arial"/>
              </a:rPr>
              <a:t>Замак Фурнел (Fournels) код истоименог насеља 16. в. - деп. Лозер - Севени</a:t>
            </a:r>
          </a:p>
        </p:txBody>
      </p:sp>
      <p:sp>
        <p:nvSpPr>
          <p:cNvPr id="292" name="Text Box 292"/>
          <p:cNvSpPr>
            <a:spLocks/>
          </p:cNvSpPr>
          <p:nvPr/>
        </p:nvSpPr>
        <p:spPr>
          <a:xfrm>
            <a:off x="0" y="5143500"/>
            <a:ext cx="2139950" cy="1354137"/>
          </a:xfrm>
          <a:prstGeom prst="rect">
            <a:avLst/>
          </a:prstGeom>
          <a:noFill/>
          <a:ln>
            <a:noFill/>
          </a:ln>
        </p:spPr>
        <p:txBody>
          <a:bodyPr anchor="ctr" numCol="1" wrap="none">
            <a:spAutoFit/>
          </a:bodyPr>
          <a:lstStyle/>
          <a:p>
            <a:pPr indent="0" marL="0">
              <a:spcBef>
                <a:spcPct val="0"/>
              </a:spcBef>
              <a:buNone/>
            </a:pPr>
            <a:r>
              <a:rPr b="1" dirty="0" lang="en-US" smtClean="0" sz="1800">
                <a:latin charset="0" pitchFamily="18" typeface="Cambria"/>
                <a:ea charset="0" typeface="Arial"/>
              </a:rPr>
              <a:t>Дворац Шамп </a:t>
            </a:r>
          </a:p>
          <a:p>
            <a:pPr indent="0" marL="0">
              <a:spcBef>
                <a:spcPct val="0"/>
              </a:spcBef>
              <a:buNone/>
            </a:pPr>
            <a:r>
              <a:rPr b="1" dirty="0" lang="en-US" smtClean="0" sz="1600">
                <a:latin charset="0" pitchFamily="18" typeface="Cambria"/>
                <a:ea charset="0" typeface="Arial"/>
              </a:rPr>
              <a:t>(Champ, 1288-1308)</a:t>
            </a:r>
          </a:p>
          <a:p>
            <a:pPr indent="0" marL="0">
              <a:spcBef>
                <a:spcPct val="0"/>
              </a:spcBef>
              <a:buNone/>
            </a:pPr>
            <a:r>
              <a:rPr b="1" dirty="0" lang="en-US" smtClean="0" sz="1600">
                <a:latin charset="0" pitchFamily="18" typeface="Cambria"/>
                <a:ea charset="0" typeface="Arial"/>
              </a:rPr>
              <a:t>у НП Севени </a:t>
            </a:r>
          </a:p>
          <a:p>
            <a:pPr indent="0" marL="0">
              <a:spcBef>
                <a:spcPct val="0"/>
              </a:spcBef>
              <a:buNone/>
            </a:pPr>
            <a:r>
              <a:rPr b="1" dirty="0" lang="en-US" smtClean="0" sz="1600">
                <a:latin charset="0" pitchFamily="18" typeface="Cambria"/>
                <a:ea charset="0" typeface="Arial"/>
              </a:rPr>
              <a:t>(општина Алте) </a:t>
            </a:r>
          </a:p>
          <a:p>
            <a:pPr indent="0" marL="0">
              <a:spcBef>
                <a:spcPct val="0"/>
              </a:spcBef>
              <a:buNone/>
            </a:pPr>
            <a:r>
              <a:rPr b="1" dirty="0" lang="en-US" smtClean="0" sz="1600">
                <a:latin charset="0" pitchFamily="18" typeface="Cambria"/>
                <a:ea charset="0" typeface="Arial"/>
              </a:rPr>
              <a:t>- Лозер</a:t>
            </a:r>
          </a:p>
        </p:txBody>
      </p:sp>
      <p:sp>
        <p:nvSpPr>
          <p:cNvPr id="293" name="Text Box 293"/>
          <p:cNvSpPr txBox="1">
            <a:spLocks/>
          </p:cNvSpPr>
          <p:nvPr/>
        </p:nvSpPr>
        <p:spPr>
          <a:xfrm>
            <a:off x="285750" y="0"/>
            <a:ext cx="6915150" cy="400050"/>
          </a:xfrm>
          <a:prstGeom prst="rect">
            <a:avLst/>
          </a:prstGeom>
          <a:noFill/>
          <a:ln>
            <a:noFill/>
          </a:ln>
        </p:spPr>
        <p:txBody>
          <a:bodyPr numCol="1" wrap="none">
            <a:spAutoFit/>
          </a:bodyPr>
          <a:lstStyle/>
          <a:p>
            <a:pPr indent="0" marL="0">
              <a:spcBef>
                <a:spcPct val="0"/>
              </a:spcBef>
              <a:buNone/>
            </a:pPr>
            <a:r>
              <a:rPr b="1" dirty="0" lang="en-US" smtClean="0" sz="2000">
                <a:solidFill>
                  <a:srgbClr val="FFFF00"/>
                </a:solidFill>
                <a:latin charset="0" pitchFamily="18" typeface="Cambria"/>
                <a:ea charset="0" typeface="Arial"/>
              </a:rPr>
              <a:t>На простору Севена има доста интересантних двораца</a:t>
            </a:r>
          </a:p>
        </p:txBody>
      </p:sp>
    </p:spTree>
  </p:cSld>
  <p:clrMapOvr>
    <a:masterClrMapping/>
  </p:clrMapOvr>
  <p:transition>
    <p:pull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Picture 294"/>
          <p:cNvPicPr>
            <a:picLocks noChangeAspect="1"/>
          </p:cNvPicPr>
          <p:nvPr/>
        </p:nvPicPr>
        <p:blipFill>
          <a:blip r:embed="rId2"/>
          <a:srcRect b="5771" l="6944" t="30469"/>
          <a:stretch/>
        </p:blipFill>
        <p:spPr>
          <a:xfrm>
            <a:off x="0" y="0"/>
            <a:ext cx="5143500" cy="2643187"/>
          </a:xfrm>
          <a:prstGeom prst="rect">
            <a:avLst/>
          </a:prstGeom>
          <a:noFill/>
          <a:ln>
            <a:noFill/>
          </a:ln>
        </p:spPr>
      </p:pic>
      <p:sp>
        <p:nvSpPr>
          <p:cNvPr id="296" name="Text Box 296"/>
          <p:cNvSpPr txBox="1">
            <a:spLocks/>
          </p:cNvSpPr>
          <p:nvPr/>
        </p:nvSpPr>
        <p:spPr>
          <a:xfrm>
            <a:off x="2357437" y="0"/>
            <a:ext cx="2325687" cy="584200"/>
          </a:xfrm>
          <a:prstGeom prst="rect">
            <a:avLst/>
          </a:prstGeom>
          <a:noFill/>
          <a:ln>
            <a:noFill/>
          </a:ln>
        </p:spPr>
        <p:txBody>
          <a:bodyPr numCol="1" wrap="none">
            <a:spAutoFit/>
          </a:bodyPr>
          <a:lstStyle/>
          <a:p>
            <a:pPr algn="r" indent="0" marL="0">
              <a:spcBef>
                <a:spcPct val="0"/>
              </a:spcBef>
              <a:buNone/>
            </a:pPr>
            <a:r>
              <a:rPr b="1" dirty="0" lang="en-US" smtClean="0" sz="1600">
                <a:solidFill>
                  <a:srgbClr val="002060"/>
                </a:solidFill>
                <a:latin charset="0" pitchFamily="18" typeface="Cambria"/>
                <a:ea charset="0" typeface="Arial"/>
              </a:rPr>
              <a:t>Железничка станица </a:t>
            </a:r>
          </a:p>
          <a:p>
            <a:pPr algn="r" indent="0" marL="0">
              <a:spcBef>
                <a:spcPct val="0"/>
              </a:spcBef>
              <a:buNone/>
            </a:pPr>
            <a:r>
              <a:rPr b="1" dirty="0" lang="en-US" smtClean="0" sz="1600">
                <a:solidFill>
                  <a:srgbClr val="002060"/>
                </a:solidFill>
                <a:latin charset="0" pitchFamily="18" typeface="Cambria"/>
                <a:ea charset="0" typeface="Arial"/>
              </a:rPr>
              <a:t>(1860)</a:t>
            </a:r>
          </a:p>
        </p:txBody>
      </p:sp>
      <p:pic>
        <p:nvPicPr>
          <p:cNvPr id="297" name="Picture 297"/>
          <p:cNvPicPr>
            <a:picLocks noChangeAspect="1"/>
          </p:cNvPicPr>
          <p:nvPr/>
        </p:nvPicPr>
        <p:blipFill>
          <a:blip r:embed="rId3"/>
          <a:srcRect r="7715"/>
          <a:stretch/>
        </p:blipFill>
        <p:spPr>
          <a:xfrm>
            <a:off x="0" y="3203575"/>
            <a:ext cx="4643437" cy="3654425"/>
          </a:xfrm>
          <a:prstGeom prst="rect">
            <a:avLst/>
          </a:prstGeom>
          <a:noFill/>
          <a:ln>
            <a:noFill/>
          </a:ln>
        </p:spPr>
      </p:pic>
      <p:sp>
        <p:nvSpPr>
          <p:cNvPr id="299" name="Text Box 299"/>
          <p:cNvSpPr txBox="1">
            <a:spLocks/>
          </p:cNvSpPr>
          <p:nvPr/>
        </p:nvSpPr>
        <p:spPr>
          <a:xfrm>
            <a:off x="0" y="6000750"/>
            <a:ext cx="841375" cy="646112"/>
          </a:xfrm>
          <a:prstGeom prst="rect">
            <a:avLst/>
          </a:prstGeom>
          <a:noFill/>
          <a:ln>
            <a:noFill/>
          </a:ln>
        </p:spPr>
        <p:txBody>
          <a:bodyPr numCol="1" wrap="none">
            <a:spAutoFit/>
          </a:bodyPr>
          <a:lstStyle/>
          <a:p>
            <a:pPr indent="0" marL="0">
              <a:spcBef>
                <a:spcPct val="0"/>
              </a:spcBef>
              <a:buNone/>
            </a:pPr>
            <a:r>
              <a:rPr b="1" dirty="0" lang="en-US" smtClean="0" sz="1800">
                <a:solidFill>
                  <a:srgbClr val="002060"/>
                </a:solidFill>
                <a:latin charset="0" typeface="Arial"/>
                <a:ea charset="0" typeface="Arial"/>
              </a:rPr>
              <a:t>Брив </a:t>
            </a:r>
          </a:p>
          <a:p>
            <a:pPr indent="0" marL="0">
              <a:spcBef>
                <a:spcPct val="0"/>
              </a:spcBef>
              <a:buNone/>
            </a:pPr>
            <a:r>
              <a:rPr b="1" dirty="0" lang="en-US" smtClean="0" sz="1800">
                <a:solidFill>
                  <a:srgbClr val="002060"/>
                </a:solidFill>
                <a:latin charset="0" typeface="Arial"/>
                <a:ea charset="0" typeface="Arial"/>
              </a:rPr>
              <a:t>1760.</a:t>
            </a:r>
          </a:p>
        </p:txBody>
      </p:sp>
      <p:pic>
        <p:nvPicPr>
          <p:cNvPr id="300" name="Picture 300"/>
          <p:cNvPicPr>
            <a:picLocks noChangeAspect="1"/>
          </p:cNvPicPr>
          <p:nvPr/>
        </p:nvPicPr>
        <p:blipFill>
          <a:blip r:embed="rId4"/>
          <a:srcRect l="3438" r="3387"/>
          <a:stretch/>
        </p:blipFill>
        <p:spPr>
          <a:xfrm>
            <a:off x="4691062" y="3214687"/>
            <a:ext cx="4452937" cy="3643312"/>
          </a:xfrm>
          <a:prstGeom prst="rect">
            <a:avLst/>
          </a:prstGeom>
          <a:noFill/>
          <a:ln>
            <a:noFill/>
          </a:ln>
        </p:spPr>
      </p:pic>
      <p:sp>
        <p:nvSpPr>
          <p:cNvPr id="302" name="Text Box 302"/>
          <p:cNvSpPr txBox="1">
            <a:spLocks/>
          </p:cNvSpPr>
          <p:nvPr/>
        </p:nvSpPr>
        <p:spPr>
          <a:xfrm>
            <a:off x="5500687" y="6273800"/>
            <a:ext cx="2332037" cy="584200"/>
          </a:xfrm>
          <a:prstGeom prst="rect">
            <a:avLst/>
          </a:prstGeom>
          <a:noFill/>
          <a:ln>
            <a:noFill/>
          </a:ln>
        </p:spPr>
        <p:txBody>
          <a:bodyPr numCol="1" wrap="none">
            <a:spAutoFit/>
          </a:bodyPr>
          <a:lstStyle/>
          <a:p>
            <a:pPr indent="0" marL="0">
              <a:spcBef>
                <a:spcPct val="0"/>
              </a:spcBef>
              <a:buNone/>
            </a:pPr>
            <a:r>
              <a:rPr b="1" dirty="0" lang="en-US" smtClean="0" sz="1600">
                <a:latin charset="0" pitchFamily="18" typeface="Cambria"/>
                <a:ea charset="0" typeface="Arial"/>
              </a:rPr>
              <a:t>Црква Св. Сернина </a:t>
            </a:r>
          </a:p>
          <a:p>
            <a:pPr indent="0" marL="0">
              <a:spcBef>
                <a:spcPct val="0"/>
              </a:spcBef>
              <a:buNone/>
            </a:pPr>
            <a:r>
              <a:rPr b="1" dirty="0" lang="en-US" smtClean="0" sz="1600">
                <a:latin charset="0" pitchFamily="18" typeface="Cambria"/>
                <a:ea charset="0" typeface="Arial"/>
              </a:rPr>
              <a:t>(1890) - неороманика</a:t>
            </a:r>
          </a:p>
        </p:txBody>
      </p:sp>
      <p:pic>
        <p:nvPicPr>
          <p:cNvPr id="303" name="Picture 303"/>
          <p:cNvPicPr>
            <a:picLocks noChangeAspect="1"/>
          </p:cNvPicPr>
          <p:nvPr/>
        </p:nvPicPr>
        <p:blipFill>
          <a:blip r:embed="rId5"/>
          <a:srcRect l="4688" r="9373" t="12500"/>
          <a:stretch/>
        </p:blipFill>
        <p:spPr>
          <a:xfrm>
            <a:off x="5214937" y="0"/>
            <a:ext cx="3929062" cy="3000375"/>
          </a:xfrm>
          <a:prstGeom prst="rect">
            <a:avLst/>
          </a:prstGeom>
          <a:noFill/>
          <a:ln>
            <a:noFill/>
          </a:ln>
        </p:spPr>
      </p:pic>
      <p:sp>
        <p:nvSpPr>
          <p:cNvPr id="305" name="Text Box 305"/>
          <p:cNvSpPr txBox="1">
            <a:spLocks/>
          </p:cNvSpPr>
          <p:nvPr/>
        </p:nvSpPr>
        <p:spPr>
          <a:xfrm>
            <a:off x="6500812" y="785812"/>
            <a:ext cx="1503362" cy="338137"/>
          </a:xfrm>
          <a:prstGeom prst="rect">
            <a:avLst/>
          </a:prstGeom>
          <a:noFill/>
          <a:ln>
            <a:noFill/>
          </a:ln>
        </p:spPr>
        <p:txBody>
          <a:bodyPr numCol="1" wrap="none">
            <a:spAutoFit/>
          </a:bodyPr>
          <a:lstStyle/>
          <a:p>
            <a:pPr indent="0" marL="0">
              <a:spcBef>
                <a:spcPct val="0"/>
              </a:spcBef>
              <a:buNone/>
            </a:pPr>
            <a:r>
              <a:rPr b="1" dirty="0" lang="en-US" smtClean="0" sz="1600">
                <a:latin charset="0" pitchFamily="18" typeface="Cambria"/>
                <a:ea charset="0" typeface="Arial"/>
              </a:rPr>
              <a:t>Градска кућа</a:t>
            </a:r>
          </a:p>
        </p:txBody>
      </p:sp>
      <p:sp>
        <p:nvSpPr>
          <p:cNvPr id="306" name="Text Box 306"/>
          <p:cNvSpPr txBox="1">
            <a:spLocks/>
          </p:cNvSpPr>
          <p:nvPr/>
        </p:nvSpPr>
        <p:spPr>
          <a:xfrm>
            <a:off x="0" y="2571750"/>
            <a:ext cx="5548312" cy="677862"/>
          </a:xfrm>
          <a:prstGeom prst="rect">
            <a:avLst/>
          </a:prstGeom>
          <a:noFill/>
          <a:ln>
            <a:noFill/>
          </a:ln>
        </p:spPr>
        <p:txBody>
          <a:bodyPr numCol="1" wrap="none">
            <a:spAutoFit/>
          </a:bodyPr>
          <a:lstStyle/>
          <a:p>
            <a:pPr indent="0" marL="0">
              <a:spcBef>
                <a:spcPct val="0"/>
              </a:spcBef>
              <a:buNone/>
            </a:pPr>
            <a:r>
              <a:rPr b="1" dirty="0" lang="en-US" smtClean="0" sz="2000">
                <a:solidFill>
                  <a:srgbClr val="FFFF00"/>
                </a:solidFill>
                <a:latin charset="0" pitchFamily="18" typeface="Cambria"/>
                <a:ea charset="0" typeface="Arial"/>
              </a:rPr>
              <a:t>Брив (Мост) ла Гајард</a:t>
            </a:r>
            <a:r>
              <a:rPr b="1" dirty="0" lang="en-US" smtClean="0" sz="2000">
                <a:latin charset="0" pitchFamily="18" typeface="Cambria"/>
                <a:ea charset="0" typeface="Arial"/>
              </a:rPr>
              <a:t> </a:t>
            </a:r>
            <a:r>
              <a:rPr b="1" dirty="0" lang="en-US" smtClean="0" sz="1800">
                <a:latin charset="0" pitchFamily="18" typeface="Cambria"/>
                <a:ea charset="0" typeface="Arial"/>
              </a:rPr>
              <a:t>– деп. Корез – Лимузен</a:t>
            </a:r>
          </a:p>
          <a:p>
            <a:pPr indent="0" marL="0">
              <a:spcBef>
                <a:spcPct val="0"/>
              </a:spcBef>
              <a:buNone/>
            </a:pPr>
            <a:r>
              <a:rPr b="1" dirty="0" lang="en-US" smtClean="0" sz="1800">
                <a:latin charset="0" pitchFamily="18" typeface="Cambria"/>
                <a:ea charset="0" typeface="Arial"/>
              </a:rPr>
              <a:t>Прво насеље у време Гала</a:t>
            </a:r>
            <a:r>
              <a:rPr b="1" dirty="0" lang="en-US" smtClean="0" sz="1600">
                <a:latin charset="0" pitchFamily="18" typeface="Cambria"/>
                <a:ea charset="0" typeface="Arial"/>
              </a:rPr>
              <a:t> – 118.000 туриста (2017)</a:t>
            </a:r>
          </a:p>
        </p:txBody>
      </p:sp>
    </p:spTree>
  </p:cSld>
  <p:clrMapOvr>
    <a:masterClrMapping/>
  </p:clrMapOvr>
  <p:transition>
    <p:pull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ext Box 307"/>
          <p:cNvSpPr>
            <a:spLocks/>
          </p:cNvSpPr>
          <p:nvPr/>
        </p:nvSpPr>
        <p:spPr>
          <a:xfrm>
            <a:off x="0" y="0"/>
            <a:ext cx="4572000" cy="3432175"/>
          </a:xfrm>
          <a:prstGeom prst="rect">
            <a:avLst/>
          </a:prstGeom>
          <a:solidFill>
            <a:schemeClr val="tx1"/>
          </a:solidFill>
          <a:ln w="25400">
            <a:solidFill>
              <a:schemeClr val="accent1"/>
            </a:solidFill>
            <a:round/>
            <a:headEnd/>
            <a:tailEnd/>
          </a:ln>
        </p:spPr>
        <p:txBody>
          <a:bodyPr numCol="1">
            <a:spAutoFit/>
          </a:bodyPr>
          <a:lstStyle/>
          <a:p>
            <a:pPr indent="0" marL="0">
              <a:spcBef>
                <a:spcPct val="0"/>
              </a:spcBef>
              <a:buNone/>
            </a:pPr>
            <a:r>
              <a:rPr b="1" dirty="0" lang="en-US" smtClean="0" sz="1500">
                <a:solidFill>
                  <a:srgbClr val="000000"/>
                </a:solidFill>
                <a:latin charset="0" pitchFamily="18" typeface="Times New Roman"/>
                <a:ea charset="0" typeface="Arial"/>
              </a:rPr>
              <a:t>На простору Централног масива велики је број двораца (замак). Најпознатији у Оверњу су:</a:t>
            </a:r>
            <a:r>
              <a:rPr b="1" dirty="0" lang="en-US" smtClean="0" sz="1500">
                <a:solidFill>
                  <a:srgbClr val="000000"/>
                </a:solidFill>
                <a:ea charset="0" typeface="Arial"/>
              </a:rPr>
              <a:t> </a:t>
            </a:r>
            <a:r>
              <a:rPr b="1" dirty="0" lang="en-US" smtClean="0" sz="1500">
                <a:solidFill>
                  <a:srgbClr val="000000"/>
                </a:solidFill>
                <a:latin charset="0" pitchFamily="18" typeface="Times New Roman"/>
                <a:ea charset="0" pitchFamily="18" typeface="Times New Roman"/>
              </a:rPr>
              <a:t>Alleuze, Anjony, Barante, Chazeron, Clavières-Ayrens, Chavaniac, Cordès, Cropières, Domeyrat, Effiat, Messilhac, La Palice, La Voulte, Montgilbert, Murol, Opme, Ravel, Rochebaron, Val, Villemont, Évêques-du-Puy, Pirou, Chassaigne, Polignac. </a:t>
            </a:r>
          </a:p>
          <a:p>
            <a:pPr indent="0" marL="0">
              <a:spcBef>
                <a:spcPct val="0"/>
              </a:spcBef>
              <a:buNone/>
            </a:pPr>
            <a:r>
              <a:rPr b="1" dirty="0" lang="en-US" smtClean="0" sz="1500">
                <a:solidFill>
                  <a:srgbClr val="000000"/>
                </a:solidFill>
                <a:latin charset="0" pitchFamily="18" typeface="Times New Roman"/>
                <a:ea charset="0" pitchFamily="18" typeface="Times New Roman"/>
              </a:rPr>
              <a:t>У Лимузену су: Montbrun, Sédières, Ventadour, </a:t>
            </a:r>
          </a:p>
          <a:p>
            <a:pPr indent="0" marL="0">
              <a:spcBef>
                <a:spcPct val="0"/>
              </a:spcBef>
              <a:buNone/>
            </a:pPr>
            <a:r>
              <a:rPr b="1" dirty="0" lang="en-US" smtClean="0" sz="1500">
                <a:solidFill>
                  <a:srgbClr val="000000"/>
                </a:solidFill>
                <a:latin charset="0" pitchFamily="18" typeface="Times New Roman"/>
                <a:ea charset="0" pitchFamily="18" typeface="Times New Roman"/>
              </a:rPr>
              <a:t>Les Essarts, Coussac-Bonneval, Val, St-Hilaire, Châlus-Chabrol, Châlus-Maulmont, Brie, Plas, Chalucet, La Johannie, Gigondas, Lastours, Rochechouart, Nexon, La Gane, Bity, Boussac, Villemonteix, Jouillat, Saint-Germain-Beaupré.</a:t>
            </a:r>
          </a:p>
          <a:p>
            <a:pPr indent="0" marL="0">
              <a:spcBef>
                <a:spcPct val="0"/>
              </a:spcBef>
              <a:buNone/>
            </a:pPr>
            <a:r>
              <a:rPr b="1" dirty="0" lang="en-US" smtClean="0" sz="1500">
                <a:solidFill>
                  <a:srgbClr val="000000"/>
                </a:solidFill>
                <a:latin charset="0" pitchFamily="18" typeface="Times New Roman"/>
                <a:ea charset="0" pitchFamily="18" typeface="Times New Roman"/>
              </a:rPr>
              <a:t>Доста двораца је на југу (Кос) и ЈИ (Севени).</a:t>
            </a:r>
          </a:p>
        </p:txBody>
      </p:sp>
      <p:pic>
        <p:nvPicPr>
          <p:cNvPr id="308" name="Picture 308"/>
          <p:cNvPicPr>
            <a:picLocks noChangeAspect="1"/>
          </p:cNvPicPr>
          <p:nvPr/>
        </p:nvPicPr>
        <p:blipFill>
          <a:blip r:embed="rId2"/>
          <a:srcRect l="5063" r="5063" t="23750"/>
          <a:stretch/>
        </p:blipFill>
        <p:spPr>
          <a:xfrm>
            <a:off x="0" y="3630612"/>
            <a:ext cx="5072062" cy="3227387"/>
          </a:xfrm>
          <a:prstGeom prst="rect">
            <a:avLst/>
          </a:prstGeom>
          <a:noFill/>
          <a:ln>
            <a:noFill/>
          </a:ln>
        </p:spPr>
      </p:pic>
      <p:sp>
        <p:nvSpPr>
          <p:cNvPr id="310" name="Text Box 310"/>
          <p:cNvSpPr>
            <a:spLocks/>
          </p:cNvSpPr>
          <p:nvPr/>
        </p:nvSpPr>
        <p:spPr>
          <a:xfrm>
            <a:off x="0" y="6273800"/>
            <a:ext cx="4572000" cy="584200"/>
          </a:xfrm>
          <a:prstGeom prst="rect">
            <a:avLst/>
          </a:prstGeom>
          <a:noFill/>
          <a:ln>
            <a:noFill/>
          </a:ln>
        </p:spPr>
        <p:txBody>
          <a:bodyPr numCol="1">
            <a:spAutoFit/>
          </a:bodyPr>
          <a:lstStyle/>
          <a:p>
            <a:pPr indent="0" marL="0">
              <a:spcBef>
                <a:spcPct val="0"/>
              </a:spcBef>
              <a:buNone/>
            </a:pPr>
            <a:r>
              <a:rPr b="1" dirty="0" lang="en-US" smtClean="0" sz="1600">
                <a:solidFill>
                  <a:srgbClr val="FFFF00"/>
                </a:solidFill>
                <a:latin charset="0" pitchFamily="18" typeface="Times New Roman"/>
                <a:ea charset="0" pitchFamily="18" typeface="Times New Roman"/>
              </a:rPr>
              <a:t>Замак Шазерон (Chazeron, 13-17. в.) код насеља Лубејра, Депаарт. Пуи де Дом - Оверњ</a:t>
            </a:r>
          </a:p>
        </p:txBody>
      </p:sp>
      <p:pic>
        <p:nvPicPr>
          <p:cNvPr id="311" name="Picture 311"/>
          <p:cNvPicPr>
            <a:picLocks noChangeAspect="1"/>
          </p:cNvPicPr>
          <p:nvPr/>
        </p:nvPicPr>
        <p:blipFill>
          <a:blip r:embed="rId3"/>
          <a:srcRect b="15617" l="14175" r="19148" t="4761"/>
          <a:stretch/>
        </p:blipFill>
        <p:spPr>
          <a:xfrm>
            <a:off x="4660900" y="0"/>
            <a:ext cx="4483100" cy="3571875"/>
          </a:xfrm>
          <a:prstGeom prst="rect">
            <a:avLst/>
          </a:prstGeom>
          <a:noFill/>
          <a:ln>
            <a:noFill/>
          </a:ln>
        </p:spPr>
      </p:pic>
      <p:sp>
        <p:nvSpPr>
          <p:cNvPr id="313" name="Text Box 313"/>
          <p:cNvSpPr>
            <a:spLocks/>
          </p:cNvSpPr>
          <p:nvPr/>
        </p:nvSpPr>
        <p:spPr>
          <a:xfrm>
            <a:off x="5143500" y="1000125"/>
            <a:ext cx="4000500" cy="584200"/>
          </a:xfrm>
          <a:prstGeom prst="rect">
            <a:avLst/>
          </a:prstGeom>
          <a:noFill/>
          <a:ln>
            <a:noFill/>
          </a:ln>
        </p:spPr>
        <p:txBody>
          <a:bodyPr numCol="1">
            <a:spAutoFit/>
          </a:bodyPr>
          <a:lstStyle/>
          <a:p>
            <a:pPr indent="0" marL="0">
              <a:spcBef>
                <a:spcPct val="0"/>
              </a:spcBef>
              <a:buNone/>
            </a:pPr>
            <a:r>
              <a:rPr b="1" dirty="0" lang="en-US" smtClean="0" sz="1600">
                <a:latin charset="0" pitchFamily="18" typeface="Times New Roman"/>
                <a:ea charset="0" pitchFamily="18" typeface="Times New Roman"/>
              </a:rPr>
              <a:t>Оверњ - Горња Лара - Замак Домејрат </a:t>
            </a:r>
          </a:p>
          <a:p>
            <a:pPr indent="0" marL="0">
              <a:spcBef>
                <a:spcPct val="0"/>
              </a:spcBef>
              <a:buNone/>
            </a:pPr>
            <a:r>
              <a:rPr b="1" dirty="0" lang="en-US" smtClean="0" sz="1600">
                <a:latin charset="0" pitchFamily="18" typeface="Times New Roman"/>
                <a:ea charset="0" pitchFamily="18" typeface="Times New Roman"/>
              </a:rPr>
              <a:t>(12-16. в.) у истоименој општини.</a:t>
            </a:r>
          </a:p>
        </p:txBody>
      </p:sp>
      <p:pic>
        <p:nvPicPr>
          <p:cNvPr id="314" name="Picture 314"/>
          <p:cNvPicPr>
            <a:picLocks noChangeAspect="1"/>
          </p:cNvPicPr>
          <p:nvPr/>
        </p:nvPicPr>
        <p:blipFill>
          <a:blip r:embed="rId4"/>
          <a:srcRect l="6979" r="5357" t="4762"/>
          <a:stretch/>
        </p:blipFill>
        <p:spPr>
          <a:xfrm>
            <a:off x="5199062" y="3643312"/>
            <a:ext cx="3944937" cy="3214687"/>
          </a:xfrm>
          <a:prstGeom prst="rect">
            <a:avLst/>
          </a:prstGeom>
          <a:noFill/>
          <a:ln>
            <a:noFill/>
          </a:ln>
        </p:spPr>
      </p:pic>
      <p:sp>
        <p:nvSpPr>
          <p:cNvPr id="316" name="Text Box 316"/>
          <p:cNvSpPr>
            <a:spLocks/>
          </p:cNvSpPr>
          <p:nvPr/>
        </p:nvSpPr>
        <p:spPr>
          <a:xfrm>
            <a:off x="5143500" y="6273800"/>
            <a:ext cx="4572000" cy="584200"/>
          </a:xfrm>
          <a:prstGeom prst="rect">
            <a:avLst/>
          </a:prstGeom>
          <a:noFill/>
          <a:ln>
            <a:noFill/>
          </a:ln>
        </p:spPr>
        <p:txBody>
          <a:bodyPr numCol="1">
            <a:spAutoFit/>
          </a:bodyPr>
          <a:lstStyle/>
          <a:p>
            <a:pPr indent="0" marL="0">
              <a:spcBef>
                <a:spcPct val="0"/>
              </a:spcBef>
              <a:buNone/>
            </a:pPr>
            <a:r>
              <a:rPr b="1" dirty="0" lang="en-US" smtClean="0" sz="1600">
                <a:solidFill>
                  <a:srgbClr val="FFFF00"/>
                </a:solidFill>
                <a:latin charset="0" pitchFamily="18" typeface="Times New Roman"/>
                <a:ea charset="0" pitchFamily="18" typeface="Times New Roman"/>
              </a:rPr>
              <a:t>Замак Опм (12-17. в.) - општина Ромања, Департ. Пуи де Дом - Оверњ</a:t>
            </a:r>
          </a:p>
        </p:txBody>
      </p:sp>
    </p:spTree>
  </p:cSld>
  <p:clrMapOvr>
    <a:masterClrMapping/>
  </p:clrMapOvr>
  <p:transition>
    <p:pull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Picture 317"/>
          <p:cNvPicPr>
            <a:picLocks noChangeAspect="1"/>
          </p:cNvPicPr>
          <p:nvPr/>
        </p:nvPicPr>
        <p:blipFill>
          <a:blip r:embed="rId2"/>
          <a:stretch/>
        </p:blipFill>
        <p:spPr>
          <a:xfrm>
            <a:off x="0" y="768350"/>
            <a:ext cx="9144000" cy="5946775"/>
          </a:xfrm>
          <a:prstGeom prst="rect">
            <a:avLst/>
          </a:prstGeom>
          <a:noFill/>
          <a:ln>
            <a:noFill/>
          </a:ln>
        </p:spPr>
      </p:pic>
      <p:sp>
        <p:nvSpPr>
          <p:cNvPr id="319" name="Text Box 319"/>
          <p:cNvSpPr>
            <a:spLocks/>
          </p:cNvSpPr>
          <p:nvPr/>
        </p:nvSpPr>
        <p:spPr>
          <a:xfrm>
            <a:off x="1071562" y="0"/>
            <a:ext cx="7358062" cy="708025"/>
          </a:xfrm>
          <a:prstGeom prst="rect">
            <a:avLst/>
          </a:prstGeom>
          <a:noFill/>
          <a:ln>
            <a:noFill/>
          </a:ln>
        </p:spPr>
        <p:txBody>
          <a:bodyPr numCol="1">
            <a:spAutoFit/>
          </a:bodyPr>
          <a:lstStyle/>
          <a:p>
            <a:pPr algn="ctr" indent="0" marL="0"/>
            <a:r>
              <a:rPr dirty="0" lang="en-US" smtClean="0" sz="2000">
                <a:latin charset="0" pitchFamily="18" typeface="Times New Roman"/>
              </a:rPr>
              <a:t>Замак</a:t>
            </a:r>
            <a:r>
              <a:rPr dirty="0" lang="en-US" smtClean="0" sz="2000">
                <a:latin charset="0" pitchFamily="18" typeface="Book Antiqua"/>
              </a:rPr>
              <a:t> </a:t>
            </a:r>
            <a:r>
              <a:rPr dirty="0" lang="en-US" smtClean="0" sz="2000">
                <a:latin charset="0" pitchFamily="18" typeface="Times New Roman"/>
              </a:rPr>
              <a:t>Св</a:t>
            </a:r>
            <a:r>
              <a:rPr dirty="0" lang="en-US" smtClean="0" sz="2000">
                <a:latin charset="0" pitchFamily="18" typeface="Book Antiqua"/>
              </a:rPr>
              <a:t>. </a:t>
            </a:r>
            <a:r>
              <a:rPr dirty="0" lang="en-US" smtClean="0" sz="2000">
                <a:latin charset="0" pitchFamily="18" typeface="Times New Roman"/>
              </a:rPr>
              <a:t>Жермен</a:t>
            </a:r>
            <a:r>
              <a:rPr dirty="0" lang="en-US" smtClean="0" sz="2000">
                <a:latin charset="0" pitchFamily="18" typeface="Book Antiqua"/>
              </a:rPr>
              <a:t> </a:t>
            </a:r>
            <a:r>
              <a:rPr dirty="0" lang="en-US" smtClean="0" sz="2000">
                <a:latin charset="0" pitchFamily="18" typeface="Times New Roman"/>
              </a:rPr>
              <a:t>Бопре</a:t>
            </a:r>
            <a:r>
              <a:rPr dirty="0" lang="en-US" smtClean="0" sz="2000">
                <a:latin charset="0" pitchFamily="18" typeface="Book Antiqua"/>
              </a:rPr>
              <a:t> (16. </a:t>
            </a:r>
            <a:r>
              <a:rPr dirty="0" lang="en-US" smtClean="0" sz="2000">
                <a:latin charset="0" pitchFamily="18" typeface="Times New Roman"/>
              </a:rPr>
              <a:t>и</a:t>
            </a:r>
            <a:r>
              <a:rPr dirty="0" lang="en-US" smtClean="0" sz="2000">
                <a:latin charset="0" pitchFamily="18" typeface="Book Antiqua"/>
              </a:rPr>
              <a:t> 17.</a:t>
            </a:r>
            <a:r>
              <a:rPr dirty="0" lang="en-US" smtClean="0" sz="2000">
                <a:latin charset="0" pitchFamily="18" typeface="Times New Roman"/>
              </a:rPr>
              <a:t> в.</a:t>
            </a:r>
            <a:r>
              <a:rPr dirty="0" lang="en-US" smtClean="0" sz="2000">
                <a:latin charset="0" pitchFamily="18" typeface="Book Antiqua"/>
              </a:rPr>
              <a:t>) </a:t>
            </a:r>
            <a:r>
              <a:rPr dirty="0" lang="en-US" smtClean="0" sz="2000">
                <a:latin charset="0" pitchFamily="18" typeface="Times New Roman"/>
              </a:rPr>
              <a:t>код</a:t>
            </a:r>
            <a:r>
              <a:rPr dirty="0" lang="en-US" smtClean="0" sz="2000">
                <a:latin charset="0" pitchFamily="18" typeface="Book Antiqua"/>
              </a:rPr>
              <a:t> </a:t>
            </a:r>
            <a:r>
              <a:rPr dirty="0" lang="en-US" smtClean="0" sz="2000">
                <a:latin charset="0" pitchFamily="18" typeface="Times New Roman"/>
              </a:rPr>
              <a:t>истоименог</a:t>
            </a:r>
            <a:r>
              <a:rPr dirty="0" lang="en-US" smtClean="0" sz="2000">
                <a:latin charset="0" pitchFamily="18" typeface="Book Antiqua"/>
              </a:rPr>
              <a:t> </a:t>
            </a:r>
            <a:r>
              <a:rPr dirty="0" lang="en-US" smtClean="0" sz="2000">
                <a:latin charset="0" pitchFamily="18" typeface="Times New Roman"/>
              </a:rPr>
              <a:t>насеља</a:t>
            </a:r>
            <a:r>
              <a:rPr dirty="0" lang="en-US" smtClean="0" sz="2000">
                <a:latin charset="0" pitchFamily="18" typeface="Book Antiqua"/>
              </a:rPr>
              <a:t> - </a:t>
            </a:r>
            <a:r>
              <a:rPr dirty="0" lang="en-US" smtClean="0" sz="2000">
                <a:latin charset="0" pitchFamily="18" typeface="Times New Roman"/>
              </a:rPr>
              <a:t>Департман</a:t>
            </a:r>
            <a:r>
              <a:rPr dirty="0" lang="en-US" smtClean="0" sz="2000">
                <a:latin charset="0" pitchFamily="18" typeface="Book Antiqua"/>
              </a:rPr>
              <a:t> </a:t>
            </a:r>
            <a:r>
              <a:rPr dirty="0" lang="en-US" smtClean="0" sz="2000">
                <a:latin charset="0" pitchFamily="18" typeface="Times New Roman"/>
              </a:rPr>
              <a:t>Креус</a:t>
            </a:r>
            <a:r>
              <a:rPr dirty="0" lang="en-US" smtClean="0" sz="2000">
                <a:latin charset="0" pitchFamily="18" typeface="Book Antiqua"/>
              </a:rPr>
              <a:t> </a:t>
            </a:r>
            <a:r>
              <a:rPr dirty="0" lang="en-US" smtClean="0" sz="2000">
                <a:latin charset="0" pitchFamily="18" typeface="Times New Roman"/>
              </a:rPr>
              <a:t>-</a:t>
            </a:r>
            <a:r>
              <a:rPr dirty="0" lang="en-US" smtClean="0" sz="2000">
                <a:latin charset="0" pitchFamily="18" typeface="Book Antiqua"/>
              </a:rPr>
              <a:t> </a:t>
            </a:r>
            <a:r>
              <a:rPr dirty="0" lang="en-US" smtClean="0" sz="2000">
                <a:latin charset="0" pitchFamily="18" typeface="Times New Roman"/>
              </a:rPr>
              <a:t>север Лимузена</a:t>
            </a:r>
          </a:p>
        </p:txBody>
      </p:sp>
    </p:spTree>
  </p:cSld>
  <p:clrMapOvr>
    <a:masterClrMapping/>
  </p:clrMapOvr>
  <p:transition>
    <p:pull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2"/>
          <p:cNvPicPr>
            <a:picLocks noChangeAspect="1"/>
          </p:cNvPicPr>
          <p:nvPr/>
        </p:nvPicPr>
        <p:blipFill>
          <a:blip r:embed="rId2"/>
          <a:srcRect l="1099"/>
          <a:stretch/>
        </p:blipFill>
        <p:spPr>
          <a:xfrm>
            <a:off x="0" y="841375"/>
            <a:ext cx="9144000" cy="4416425"/>
          </a:xfrm>
          <a:prstGeom prst="rect">
            <a:avLst/>
          </a:prstGeom>
          <a:noFill/>
          <a:ln>
            <a:noFill/>
          </a:ln>
        </p:spPr>
      </p:pic>
      <p:sp>
        <p:nvSpPr>
          <p:cNvPr id="34" name="Text Box 34"/>
          <p:cNvSpPr txBox="1">
            <a:spLocks/>
          </p:cNvSpPr>
          <p:nvPr/>
        </p:nvSpPr>
        <p:spPr>
          <a:xfrm>
            <a:off x="900112" y="5516562"/>
            <a:ext cx="7781925" cy="708025"/>
          </a:xfrm>
          <a:prstGeom prst="rect">
            <a:avLst/>
          </a:prstGeom>
          <a:noFill/>
          <a:ln>
            <a:noFill/>
          </a:ln>
        </p:spPr>
        <p:txBody>
          <a:bodyPr numCol="1" wrap="none">
            <a:spAutoFit/>
          </a:bodyPr>
          <a:lstStyle/>
          <a:p>
            <a:pPr algn="ctr" indent="0" marL="0">
              <a:spcBef>
                <a:spcPct val="0"/>
              </a:spcBef>
              <a:buNone/>
            </a:pPr>
            <a:r>
              <a:rPr b="1" dirty="0" lang="en-US" smtClean="0" sz="2000">
                <a:solidFill>
                  <a:srgbClr val="FFFF00"/>
                </a:solidFill>
                <a:latin charset="0" pitchFamily="18" typeface="Cambria"/>
                <a:ea charset="0" typeface="Arial"/>
              </a:rPr>
              <a:t>Централни масив</a:t>
            </a:r>
            <a:r>
              <a:rPr b="1" dirty="0" lang="en-US" smtClean="0" sz="2000">
                <a:solidFill>
                  <a:srgbClr val="FFFF00"/>
                </a:solidFill>
                <a:latin charset="0" typeface="Arial"/>
                <a:ea charset="0" typeface="Arial"/>
              </a:rPr>
              <a:t> – </a:t>
            </a:r>
            <a:r>
              <a:rPr b="1" dirty="0" lang="en-US" smtClean="0" sz="2000">
                <a:solidFill>
                  <a:srgbClr val="FFFF00"/>
                </a:solidFill>
                <a:latin charset="0" pitchFamily="18" typeface="Cambria"/>
                <a:ea charset="0" typeface="Arial"/>
              </a:rPr>
              <a:t>средиште Херцинског набирања </a:t>
            </a:r>
          </a:p>
          <a:p>
            <a:pPr algn="ctr" indent="0" marL="0">
              <a:spcBef>
                <a:spcPct val="0"/>
              </a:spcBef>
              <a:buNone/>
            </a:pPr>
            <a:r>
              <a:rPr b="1" dirty="0" lang="en-US" smtClean="0" sz="2000">
                <a:solidFill>
                  <a:srgbClr val="FFFF00"/>
                </a:solidFill>
                <a:latin charset="0" pitchFamily="18" typeface="Cambria"/>
                <a:ea charset="0" typeface="Arial"/>
              </a:rPr>
              <a:t>и протезање Армориканског и Варисцишког тектонског лука.</a:t>
            </a:r>
          </a:p>
        </p:txBody>
      </p:sp>
    </p:spTree>
  </p:cSld>
  <p:clrMapOvr>
    <a:masterClrMapping/>
  </p:clrMapOvr>
  <p:transition>
    <p:pull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Picture 320"/>
          <p:cNvPicPr>
            <a:picLocks noChangeAspect="1"/>
          </p:cNvPicPr>
          <p:nvPr/>
        </p:nvPicPr>
        <p:blipFill>
          <a:blip r:embed="rId2"/>
          <a:srcRect b="10910" l="9544" t="27667"/>
          <a:stretch/>
        </p:blipFill>
        <p:spPr>
          <a:xfrm>
            <a:off x="0" y="0"/>
            <a:ext cx="6311900" cy="3214687"/>
          </a:xfrm>
          <a:prstGeom prst="rect">
            <a:avLst/>
          </a:prstGeom>
          <a:noFill/>
          <a:ln>
            <a:noFill/>
          </a:ln>
        </p:spPr>
      </p:pic>
      <p:sp>
        <p:nvSpPr>
          <p:cNvPr id="322" name="Text Box 322"/>
          <p:cNvSpPr>
            <a:spLocks/>
          </p:cNvSpPr>
          <p:nvPr/>
        </p:nvSpPr>
        <p:spPr>
          <a:xfrm>
            <a:off x="0" y="3643312"/>
            <a:ext cx="3500437" cy="1754187"/>
          </a:xfrm>
          <a:prstGeom prst="rect">
            <a:avLst/>
          </a:prstGeom>
          <a:noFill/>
          <a:ln>
            <a:noFill/>
          </a:ln>
        </p:spPr>
        <p:txBody>
          <a:bodyPr numCol="1">
            <a:spAutoFit/>
          </a:bodyPr>
          <a:lstStyle/>
          <a:p>
            <a:pPr indent="0" marL="0">
              <a:spcBef>
                <a:spcPct val="0"/>
              </a:spcBef>
              <a:buNone/>
            </a:pPr>
            <a:r>
              <a:rPr b="1" dirty="0" lang="en-US" smtClean="0" sz="1800">
                <a:latin charset="0" pitchFamily="18" typeface="Cambria"/>
                <a:ea charset="0" typeface="Arial"/>
              </a:rPr>
              <a:t>Замак Вал (градња почела</a:t>
            </a:r>
          </a:p>
          <a:p>
            <a:pPr indent="0" marL="0">
              <a:spcBef>
                <a:spcPct val="0"/>
              </a:spcBef>
              <a:buNone/>
            </a:pPr>
            <a:r>
              <a:rPr b="1" dirty="0" lang="en-US" smtClean="0" sz="1800">
                <a:latin charset="0" pitchFamily="18" typeface="Cambria"/>
                <a:ea charset="0" typeface="Arial"/>
              </a:rPr>
              <a:t> у 13. в., завршен у 17. в.) </a:t>
            </a:r>
          </a:p>
          <a:p>
            <a:pPr indent="0" marL="0">
              <a:spcBef>
                <a:spcPct val="0"/>
              </a:spcBef>
              <a:buNone/>
            </a:pPr>
            <a:r>
              <a:rPr b="1" dirty="0" lang="en-US" smtClean="0" sz="1800">
                <a:latin charset="0" pitchFamily="18" typeface="Cambria"/>
                <a:ea charset="0" typeface="Arial"/>
              </a:rPr>
              <a:t>са капелом код градића </a:t>
            </a:r>
          </a:p>
          <a:p>
            <a:pPr indent="0" marL="0">
              <a:spcBef>
                <a:spcPct val="0"/>
              </a:spcBef>
              <a:buNone/>
            </a:pPr>
            <a:r>
              <a:rPr b="1" dirty="0" lang="en-US" smtClean="0" sz="1800">
                <a:latin charset="0" pitchFamily="18" typeface="Cambria"/>
                <a:ea charset="0" typeface="Arial"/>
              </a:rPr>
              <a:t>Бор лез Орг (Bort-les-Orgues)</a:t>
            </a:r>
          </a:p>
          <a:p>
            <a:pPr indent="0" marL="0">
              <a:spcBef>
                <a:spcPct val="0"/>
              </a:spcBef>
              <a:buNone/>
            </a:pPr>
            <a:r>
              <a:rPr b="1" dirty="0" lang="en-US" smtClean="0" sz="1800">
                <a:latin charset="0" pitchFamily="18" typeface="Cambria"/>
                <a:ea charset="0" typeface="Arial"/>
              </a:rPr>
              <a:t> у Лимузену уз ујезерени </a:t>
            </a:r>
          </a:p>
          <a:p>
            <a:pPr indent="0" marL="0">
              <a:spcBef>
                <a:spcPct val="0"/>
              </a:spcBef>
              <a:buNone/>
            </a:pPr>
            <a:r>
              <a:rPr b="1" dirty="0" lang="en-US" smtClean="0" sz="1800">
                <a:latin charset="0" pitchFamily="18" typeface="Cambria"/>
                <a:ea charset="0" typeface="Arial"/>
              </a:rPr>
              <a:t>део Дордоње</a:t>
            </a:r>
          </a:p>
        </p:txBody>
      </p:sp>
      <p:pic>
        <p:nvPicPr>
          <p:cNvPr id="323" name="Picture 323"/>
          <p:cNvPicPr>
            <a:picLocks noChangeAspect="1"/>
          </p:cNvPicPr>
          <p:nvPr/>
        </p:nvPicPr>
        <p:blipFill>
          <a:blip r:embed="rId3"/>
          <a:srcRect b="14832" l="17627" t="17381"/>
          <a:stretch/>
        </p:blipFill>
        <p:spPr>
          <a:xfrm>
            <a:off x="3357562" y="3268662"/>
            <a:ext cx="5786437" cy="3589337"/>
          </a:xfrm>
          <a:prstGeom prst="rect">
            <a:avLst/>
          </a:prstGeom>
          <a:noFill/>
          <a:ln>
            <a:noFill/>
          </a:ln>
        </p:spPr>
      </p:pic>
      <p:pic>
        <p:nvPicPr>
          <p:cNvPr id="325" name="Picture 325"/>
          <p:cNvPicPr>
            <a:picLocks noChangeAspect="1"/>
          </p:cNvPicPr>
          <p:nvPr/>
        </p:nvPicPr>
        <p:blipFill>
          <a:blip r:embed="rId4"/>
          <a:srcRect l="893" r="7584"/>
          <a:stretch/>
        </p:blipFill>
        <p:spPr>
          <a:xfrm>
            <a:off x="6343650" y="0"/>
            <a:ext cx="2800350" cy="2940050"/>
          </a:xfrm>
          <a:prstGeom prst="rect">
            <a:avLst/>
          </a:prstGeom>
          <a:noFill/>
          <a:ln>
            <a:noFill/>
          </a:ln>
        </p:spPr>
      </p:pic>
      <p:sp>
        <p:nvSpPr>
          <p:cNvPr id="327" name="Text Box 327"/>
          <p:cNvSpPr txBox="1">
            <a:spLocks/>
          </p:cNvSpPr>
          <p:nvPr/>
        </p:nvSpPr>
        <p:spPr>
          <a:xfrm>
            <a:off x="6643687" y="1214437"/>
            <a:ext cx="1047750" cy="338137"/>
          </a:xfrm>
          <a:prstGeom prst="rect">
            <a:avLst/>
          </a:prstGeom>
          <a:noFill/>
          <a:ln>
            <a:noFill/>
          </a:ln>
        </p:spPr>
        <p:txBody>
          <a:bodyPr numCol="1" wrap="none">
            <a:spAutoFit/>
          </a:bodyPr>
          <a:lstStyle/>
          <a:p>
            <a:pPr indent="0" marL="0">
              <a:spcBef>
                <a:spcPct val="0"/>
              </a:spcBef>
              <a:buNone/>
            </a:pPr>
            <a:r>
              <a:rPr b="1" dirty="0" lang="en-US" smtClean="0" sz="1600">
                <a:solidFill>
                  <a:schemeClr val="bg1"/>
                </a:solidFill>
                <a:latin charset="0" pitchFamily="18" typeface="Cambria"/>
                <a:ea charset="0" typeface="Arial"/>
              </a:rPr>
              <a:t>Лимузен</a:t>
            </a:r>
          </a:p>
        </p:txBody>
      </p:sp>
    </p:spTree>
  </p:cSld>
  <p:clrMapOvr>
    <a:masterClrMapping/>
  </p:clrMapOvr>
  <p:transition>
    <p:pull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Picture 328"/>
          <p:cNvPicPr>
            <a:picLocks noChangeAspect="1"/>
          </p:cNvPicPr>
          <p:nvPr/>
        </p:nvPicPr>
        <p:blipFill>
          <a:blip r:embed="rId2"/>
          <a:srcRect b="6250" t="8749"/>
          <a:stretch/>
        </p:blipFill>
        <p:spPr>
          <a:xfrm>
            <a:off x="785812" y="0"/>
            <a:ext cx="7429500" cy="4737100"/>
          </a:xfrm>
          <a:prstGeom prst="rect">
            <a:avLst/>
          </a:prstGeom>
          <a:noFill/>
          <a:ln>
            <a:noFill/>
          </a:ln>
        </p:spPr>
      </p:pic>
      <p:sp>
        <p:nvSpPr>
          <p:cNvPr id="330" name="Text Box 330"/>
          <p:cNvSpPr txBox="1">
            <a:spLocks/>
          </p:cNvSpPr>
          <p:nvPr/>
        </p:nvSpPr>
        <p:spPr>
          <a:xfrm>
            <a:off x="0" y="4786312"/>
            <a:ext cx="9144000" cy="1924050"/>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1500">
                <a:solidFill>
                  <a:srgbClr val="000000"/>
                </a:solidFill>
                <a:latin charset="0" pitchFamily="18" typeface="Cambria"/>
              </a:rPr>
              <a:t>Рокамадур </a:t>
            </a:r>
            <a:r>
              <a:rPr dirty="0" lang="en-US" smtClean="0" sz="1300">
                <a:solidFill>
                  <a:srgbClr val="000000"/>
                </a:solidFill>
                <a:latin charset="0" pitchFamily="18" typeface="Cambria"/>
              </a:rPr>
              <a:t>(Rocamadour) - деп. Лот , округ Гурдон (Gaurdon). Пећине око насеља настањене од праисторије (цртежи у Пећини чудеса из палеолита; налази у пећини Линар (Linars) из бронзаног добу. Током гвозденог доба, овде стижу досељеници из средње Немачке. И Гали су имали своја насеља на узвишењима, а касиније Римљани. Три нивоа Рокамадура из средњег века, одражавају три друштвена слоја: витезови највиши ниво, средњи ниво свештеници и обичан народ уз реку. Рокамадур био значајна станица на путу за Кампостелу. Ходочасници се на коленима пењали преко 216 степеница до Светилишта (укључивала 7 цркава и 12 других објеката; 1105. прва капела). Год. 1148. прво чудо, донације, градња ..., Замак у 13. в...). Ходочасници се клањали моштима Св. Амадура (по легенди пронађене 1166. и Црној Мадони - 12. в) и остављали разне заветне предмете. Касније пљачкан и рушен па у 19. обнављан (UNESCO). Насеље  и околина год. око 1,5 милона туриста.</a:t>
            </a:r>
          </a:p>
        </p:txBody>
      </p:sp>
      <p:sp>
        <p:nvSpPr>
          <p:cNvPr id="331" name="Text Box 331"/>
          <p:cNvSpPr>
            <a:spLocks/>
          </p:cNvSpPr>
          <p:nvPr/>
        </p:nvSpPr>
        <p:spPr>
          <a:xfrm>
            <a:off x="1143000" y="571500"/>
            <a:ext cx="1535112" cy="400050"/>
          </a:xfrm>
          <a:prstGeom prst="rect">
            <a:avLst/>
          </a:prstGeom>
          <a:noFill/>
          <a:ln>
            <a:noFill/>
          </a:ln>
        </p:spPr>
        <p:txBody>
          <a:bodyPr numCol="1" wrap="none">
            <a:spAutoFit/>
          </a:bodyPr>
          <a:lstStyle/>
          <a:p>
            <a:pPr indent="0" marL="0">
              <a:spcBef>
                <a:spcPct val="0"/>
              </a:spcBef>
              <a:buNone/>
            </a:pPr>
            <a:r>
              <a:rPr b="1" dirty="0" lang="en-US" smtClean="0" sz="2000">
                <a:latin charset="0" pitchFamily="18" typeface="Cambria"/>
                <a:ea charset="0" typeface="Arial"/>
              </a:rPr>
              <a:t>Рокамадур</a:t>
            </a:r>
          </a:p>
        </p:txBody>
      </p:sp>
    </p:spTree>
  </p:cSld>
  <p:clrMapOvr>
    <a:masterClrMapping/>
  </p:clrMapOvr>
  <p:transition>
    <p:pull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ext Box 332"/>
          <p:cNvSpPr>
            <a:spLocks/>
          </p:cNvSpPr>
          <p:nvPr/>
        </p:nvSpPr>
        <p:spPr>
          <a:xfrm>
            <a:off x="4357687" y="0"/>
            <a:ext cx="4786312" cy="2462212"/>
          </a:xfrm>
          <a:prstGeom prst="rect">
            <a:avLst/>
          </a:prstGeom>
          <a:solidFill>
            <a:schemeClr val="tx1"/>
          </a:solidFill>
          <a:ln w="25400">
            <a:solidFill>
              <a:schemeClr val="accent1"/>
            </a:solidFill>
            <a:round/>
            <a:headEnd/>
            <a:tailEnd/>
          </a:ln>
        </p:spPr>
        <p:txBody>
          <a:bodyPr anchor="ctr" numCol="1">
            <a:spAutoFit/>
          </a:bodyPr>
          <a:lstStyle/>
          <a:p>
            <a:pPr indent="0" marL="0"/>
            <a:r>
              <a:rPr dirty="0" lang="en-US" smtClean="0" sz="1400">
                <a:solidFill>
                  <a:srgbClr val="000000"/>
                </a:solidFill>
                <a:latin charset="0" pitchFamily="18" typeface="Cambria"/>
              </a:rPr>
              <a:t>Природна провалија - понор - пећина </a:t>
            </a:r>
            <a:r>
              <a:rPr dirty="0" lang="en-US" smtClean="0" sz="1400">
                <a:solidFill>
                  <a:srgbClr val="C00000"/>
                </a:solidFill>
                <a:latin charset="0" pitchFamily="18" typeface="Cambria"/>
              </a:rPr>
              <a:t>Падирак </a:t>
            </a:r>
            <a:r>
              <a:rPr dirty="0" lang="en-US" smtClean="0" sz="1400">
                <a:solidFill>
                  <a:srgbClr val="000000"/>
                </a:solidFill>
                <a:latin charset="0" pitchFamily="18" typeface="Cambria"/>
              </a:rPr>
              <a:t>(Gouffre de Padirac), деп. Лот , СЗ  део Коса. Пречник 35 m, дубина 103 m, а на дну тече подземна река - укупма подземна мрежа 55 km. Подземна река Падирак тече кроз унутрашњост кречњака Кос Керси (Causse du Quercy). Овај локалитет 2017. обишло 482.831 лица. Деп. Лот има 85 локалитета за роњење у пећинама (више има само Јукатан). Деп. Лот око 2 милиона тур. год.: Рокамадур, долине Дордоње, Лот и Сел (Cele), Каор, Фиге (Figeac), Падирак и др.</a:t>
            </a:r>
          </a:p>
        </p:txBody>
      </p:sp>
      <p:pic>
        <p:nvPicPr>
          <p:cNvPr id="333" name="Picture 333"/>
          <p:cNvPicPr>
            <a:picLocks noChangeAspect="1"/>
          </p:cNvPicPr>
          <p:nvPr/>
        </p:nvPicPr>
        <p:blipFill>
          <a:blip r:embed="rId2"/>
          <a:srcRect r="3125"/>
          <a:stretch/>
        </p:blipFill>
        <p:spPr>
          <a:xfrm>
            <a:off x="0" y="-17462"/>
            <a:ext cx="4429125" cy="6875462"/>
          </a:xfrm>
          <a:prstGeom prst="rect">
            <a:avLst/>
          </a:prstGeom>
          <a:noFill/>
          <a:ln>
            <a:noFill/>
          </a:ln>
        </p:spPr>
      </p:pic>
      <p:pic>
        <p:nvPicPr>
          <p:cNvPr id="335" name="Picture 335"/>
          <p:cNvPicPr>
            <a:picLocks noChangeAspect="1"/>
          </p:cNvPicPr>
          <p:nvPr/>
        </p:nvPicPr>
        <p:blipFill>
          <a:blip r:embed="rId3"/>
          <a:srcRect b="4578"/>
          <a:stretch/>
        </p:blipFill>
        <p:spPr>
          <a:xfrm>
            <a:off x="5899150" y="2214562"/>
            <a:ext cx="3244850" cy="4643437"/>
          </a:xfrm>
          <a:prstGeom prst="rect">
            <a:avLst/>
          </a:prstGeom>
          <a:noFill/>
          <a:ln>
            <a:noFill/>
          </a:ln>
        </p:spPr>
      </p:pic>
      <p:pic>
        <p:nvPicPr>
          <p:cNvPr id="337" name="Picture 337"/>
          <p:cNvPicPr>
            <a:picLocks noChangeAspect="1"/>
          </p:cNvPicPr>
          <p:nvPr/>
        </p:nvPicPr>
        <p:blipFill>
          <a:blip r:embed="rId4"/>
          <a:srcRect b="2168" l="6303" r="9663" t="5995"/>
          <a:stretch/>
        </p:blipFill>
        <p:spPr>
          <a:xfrm>
            <a:off x="4286250" y="2857500"/>
            <a:ext cx="1857375" cy="2228850"/>
          </a:xfrm>
          <a:prstGeom prst="rect">
            <a:avLst/>
          </a:prstGeom>
          <a:noFill/>
          <a:ln>
            <a:noFill/>
          </a:ln>
        </p:spPr>
      </p:pic>
      <p:sp>
        <p:nvSpPr>
          <p:cNvPr id="339" name="Text Box 339"/>
          <p:cNvSpPr>
            <a:spLocks/>
          </p:cNvSpPr>
          <p:nvPr/>
        </p:nvSpPr>
        <p:spPr>
          <a:xfrm>
            <a:off x="0" y="0"/>
            <a:ext cx="4572000" cy="369887"/>
          </a:xfrm>
          <a:prstGeom prst="rect">
            <a:avLst/>
          </a:prstGeom>
          <a:noFill/>
          <a:ln>
            <a:noFill/>
          </a:ln>
        </p:spPr>
        <p:txBody>
          <a:bodyPr numCol="1">
            <a:spAutoFit/>
          </a:bodyPr>
          <a:lstStyle/>
          <a:p>
            <a:pPr indent="0" marL="0">
              <a:spcBef>
                <a:spcPct val="0"/>
              </a:spcBef>
              <a:buNone/>
            </a:pPr>
            <a:r>
              <a:rPr b="1" dirty="0" lang="en-US" smtClean="0" sz="1800">
                <a:solidFill>
                  <a:srgbClr val="FFFF00"/>
                </a:solidFill>
                <a:latin charset="0" pitchFamily="18" typeface="Cambria"/>
                <a:ea charset="0" typeface="Arial"/>
              </a:rPr>
              <a:t>Провалија - понор  - пећина Падирак </a:t>
            </a:r>
          </a:p>
        </p:txBody>
      </p:sp>
      <p:sp>
        <p:nvSpPr>
          <p:cNvPr id="340" name="Text Box 340"/>
          <p:cNvSpPr>
            <a:spLocks/>
          </p:cNvSpPr>
          <p:nvPr/>
        </p:nvSpPr>
        <p:spPr>
          <a:xfrm>
            <a:off x="4714875" y="3857625"/>
            <a:ext cx="1254125" cy="338137"/>
          </a:xfrm>
          <a:prstGeom prst="rect">
            <a:avLst/>
          </a:prstGeom>
          <a:noFill/>
          <a:ln>
            <a:noFill/>
          </a:ln>
        </p:spPr>
        <p:txBody>
          <a:bodyPr numCol="1" wrap="none">
            <a:spAutoFit/>
          </a:bodyPr>
          <a:lstStyle/>
          <a:p>
            <a:pPr algn="ctr" indent="0" marL="0">
              <a:spcBef>
                <a:spcPct val="0"/>
              </a:spcBef>
              <a:buNone/>
            </a:pPr>
            <a:r>
              <a:rPr b="1" dirty="0" i="1" lang="en-US" smtClean="0" sz="1600">
                <a:latin charset="0" typeface="Arial"/>
                <a:ea charset="0" typeface="Arial"/>
              </a:rPr>
              <a:t>Кос Керси </a:t>
            </a:r>
          </a:p>
        </p:txBody>
      </p:sp>
      <p:sp>
        <p:nvSpPr>
          <p:cNvPr id="341" name="Text Box 341"/>
          <p:cNvSpPr txBox="1">
            <a:spLocks/>
          </p:cNvSpPr>
          <p:nvPr/>
        </p:nvSpPr>
        <p:spPr>
          <a:xfrm>
            <a:off x="5646737" y="6357937"/>
            <a:ext cx="3632200" cy="338137"/>
          </a:xfrm>
          <a:prstGeom prst="rect">
            <a:avLst/>
          </a:prstGeom>
          <a:noFill/>
          <a:ln>
            <a:noFill/>
          </a:ln>
        </p:spPr>
        <p:txBody>
          <a:bodyPr numCol="1" wrap="none">
            <a:spAutoFit/>
          </a:bodyPr>
          <a:lstStyle/>
          <a:p>
            <a:pPr indent="0" marL="0">
              <a:spcBef>
                <a:spcPct val="0"/>
              </a:spcBef>
              <a:buNone/>
            </a:pPr>
            <a:r>
              <a:rPr b="1" dirty="0" lang="en-US" smtClean="0" sz="1600">
                <a:solidFill>
                  <a:srgbClr val="FFFF00"/>
                </a:solidFill>
                <a:latin charset="0" pitchFamily="18" typeface="Cambria"/>
                <a:ea charset="0" typeface="Arial"/>
              </a:rPr>
              <a:t>   Спелеолози у Падирак провалији</a:t>
            </a:r>
          </a:p>
        </p:txBody>
      </p:sp>
    </p:spTree>
  </p:cSld>
  <p:clrMapOvr>
    <a:masterClrMapping/>
  </p:clrMapOvr>
  <p:transition>
    <p:pull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Picture 342"/>
          <p:cNvPicPr>
            <a:picLocks noChangeAspect="1"/>
          </p:cNvPicPr>
          <p:nvPr/>
        </p:nvPicPr>
        <p:blipFill>
          <a:blip r:embed="rId2"/>
          <a:srcRect l="9375"/>
          <a:stretch/>
        </p:blipFill>
        <p:spPr>
          <a:xfrm>
            <a:off x="0" y="496887"/>
            <a:ext cx="9144000" cy="5675312"/>
          </a:xfrm>
          <a:prstGeom prst="rect">
            <a:avLst/>
          </a:prstGeom>
          <a:noFill/>
          <a:ln>
            <a:noFill/>
          </a:ln>
        </p:spPr>
      </p:pic>
      <p:sp>
        <p:nvSpPr>
          <p:cNvPr id="344" name="Text Box 344"/>
          <p:cNvSpPr>
            <a:spLocks/>
          </p:cNvSpPr>
          <p:nvPr/>
        </p:nvSpPr>
        <p:spPr>
          <a:xfrm>
            <a:off x="714375" y="6215062"/>
            <a:ext cx="7858125" cy="400050"/>
          </a:xfrm>
          <a:prstGeom prst="rect">
            <a:avLst/>
          </a:prstGeom>
          <a:noFill/>
          <a:ln>
            <a:noFill/>
          </a:ln>
        </p:spPr>
        <p:txBody>
          <a:bodyPr numCol="1">
            <a:spAutoFit/>
          </a:bodyPr>
          <a:lstStyle/>
          <a:p>
            <a:pPr indent="0" marL="0">
              <a:spcBef>
                <a:spcPct val="0"/>
              </a:spcBef>
              <a:buNone/>
            </a:pPr>
            <a:r>
              <a:rPr b="1" dirty="0" lang="en-US" smtClean="0" sz="2000">
                <a:solidFill>
                  <a:srgbClr val="FFFF00"/>
                </a:solidFill>
                <a:latin charset="0" pitchFamily="18" typeface="Cambria"/>
                <a:ea charset="0" typeface="Arial"/>
              </a:rPr>
              <a:t>Природна провалија - понор  - пећина Падирак – Горње језеро </a:t>
            </a:r>
          </a:p>
        </p:txBody>
      </p:sp>
    </p:spTree>
  </p:cSld>
  <p:clrMapOvr>
    <a:masterClrMapping/>
  </p:clrMapOvr>
  <p:transition>
    <p:pull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345"/>
          <p:cNvPicPr>
            <a:picLocks noChangeAspect="1"/>
          </p:cNvPicPr>
          <p:nvPr/>
        </p:nvPicPr>
        <p:blipFill>
          <a:blip r:embed="rId2"/>
          <a:stretch/>
        </p:blipFill>
        <p:spPr>
          <a:xfrm>
            <a:off x="0" y="0"/>
            <a:ext cx="9144000" cy="6858000"/>
          </a:xfrm>
          <a:prstGeom prst="rect">
            <a:avLst/>
          </a:prstGeom>
          <a:noFill/>
          <a:ln>
            <a:noFill/>
          </a:ln>
        </p:spPr>
      </p:pic>
      <p:sp>
        <p:nvSpPr>
          <p:cNvPr id="347" name="Text Box 347"/>
          <p:cNvSpPr>
            <a:spLocks/>
          </p:cNvSpPr>
          <p:nvPr/>
        </p:nvSpPr>
        <p:spPr>
          <a:xfrm>
            <a:off x="2714625" y="0"/>
            <a:ext cx="6429375" cy="1016000"/>
          </a:xfrm>
          <a:prstGeom prst="rect">
            <a:avLst/>
          </a:prstGeom>
          <a:noFill/>
          <a:ln>
            <a:noFill/>
          </a:ln>
        </p:spPr>
        <p:txBody>
          <a:bodyPr numCol="1">
            <a:spAutoFit/>
          </a:bodyPr>
          <a:lstStyle/>
          <a:p>
            <a:pPr algn="ctr" indent="0" marL="0">
              <a:spcBef>
                <a:spcPct val="0"/>
              </a:spcBef>
              <a:buNone/>
            </a:pPr>
            <a:r>
              <a:rPr b="1" dirty="0" lang="en-US" smtClean="0" sz="2000">
                <a:solidFill>
                  <a:schemeClr val="bg1"/>
                </a:solidFill>
                <a:latin charset="0" pitchFamily="18" typeface="Cambria"/>
                <a:ea charset="0" typeface="Arial"/>
              </a:rPr>
              <a:t>Департман ЛОТ – Туристички воз - станица Мирандол (Mirandol) на стеновитом отсеку долине Дордоње – 2017. било 94.419 посетилаца </a:t>
            </a:r>
          </a:p>
        </p:txBody>
      </p:sp>
    </p:spTree>
  </p:cSld>
  <p:clrMapOvr>
    <a:masterClrMapping/>
  </p:clrMapOvr>
  <p:transition>
    <p:pull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348"/>
          <p:cNvPicPr>
            <a:picLocks noChangeAspect="1"/>
          </p:cNvPicPr>
          <p:nvPr/>
        </p:nvPicPr>
        <p:blipFill>
          <a:blip r:embed="rId2"/>
          <a:srcRect t="13750"/>
          <a:stretch/>
        </p:blipFill>
        <p:spPr>
          <a:xfrm>
            <a:off x="0" y="0"/>
            <a:ext cx="9166225" cy="5929312"/>
          </a:xfrm>
          <a:prstGeom prst="rect">
            <a:avLst/>
          </a:prstGeom>
          <a:noFill/>
          <a:ln>
            <a:noFill/>
          </a:ln>
        </p:spPr>
      </p:pic>
      <p:pic>
        <p:nvPicPr>
          <p:cNvPr id="350" name="Picture 350"/>
          <p:cNvPicPr>
            <a:picLocks noChangeAspect="1"/>
          </p:cNvPicPr>
          <p:nvPr/>
        </p:nvPicPr>
        <p:blipFill>
          <a:blip r:embed="rId3"/>
          <a:srcRect l="27026" r="9602" t="10414"/>
          <a:stretch/>
        </p:blipFill>
        <p:spPr>
          <a:xfrm>
            <a:off x="0" y="3786187"/>
            <a:ext cx="3257550" cy="3071812"/>
          </a:xfrm>
          <a:prstGeom prst="rect">
            <a:avLst/>
          </a:prstGeom>
          <a:noFill/>
          <a:ln>
            <a:noFill/>
          </a:ln>
        </p:spPr>
      </p:pic>
      <p:sp>
        <p:nvSpPr>
          <p:cNvPr id="352" name="Text Box 352"/>
          <p:cNvSpPr>
            <a:spLocks/>
          </p:cNvSpPr>
          <p:nvPr/>
        </p:nvSpPr>
        <p:spPr>
          <a:xfrm>
            <a:off x="5357812" y="857250"/>
            <a:ext cx="3929062" cy="646112"/>
          </a:xfrm>
          <a:prstGeom prst="rect">
            <a:avLst/>
          </a:prstGeom>
          <a:noFill/>
          <a:ln>
            <a:noFill/>
          </a:ln>
        </p:spPr>
        <p:txBody>
          <a:bodyPr numCol="1">
            <a:spAutoFit/>
          </a:bodyPr>
          <a:lstStyle/>
          <a:p>
            <a:pPr algn="ctr" indent="0" marL="0"/>
            <a:r>
              <a:rPr dirty="0" lang="en-US" smtClean="0">
                <a:latin charset="0" pitchFamily="18" typeface="Times New Roman"/>
              </a:rPr>
              <a:t>Лоара</a:t>
            </a:r>
            <a:r>
              <a:rPr dirty="0" lang="en-US" smtClean="0">
                <a:latin charset="0" pitchFamily="18" typeface="Book Antiqua"/>
              </a:rPr>
              <a:t> </a:t>
            </a:r>
            <a:r>
              <a:rPr dirty="0" lang="en-US" smtClean="0">
                <a:latin charset="0" pitchFamily="18" typeface="Times New Roman"/>
              </a:rPr>
              <a:t>у горњем току и</a:t>
            </a:r>
            <a:r>
              <a:rPr dirty="0" lang="en-US" smtClean="0">
                <a:latin charset="0" pitchFamily="18" typeface="Book Antiqua"/>
              </a:rPr>
              <a:t> </a:t>
            </a:r>
            <a:r>
              <a:rPr dirty="0" lang="en-US" smtClean="0">
                <a:latin charset="0" pitchFamily="18" typeface="Times New Roman"/>
              </a:rPr>
              <a:t>замак</a:t>
            </a:r>
            <a:r>
              <a:rPr dirty="0" lang="en-US" smtClean="0">
                <a:latin charset="0" pitchFamily="18" typeface="Book Antiqua"/>
              </a:rPr>
              <a:t> </a:t>
            </a:r>
            <a:r>
              <a:rPr dirty="0" lang="en-US" smtClean="0">
                <a:latin charset="0" pitchFamily="18" typeface="Times New Roman"/>
              </a:rPr>
              <a:t>Рош </a:t>
            </a:r>
          </a:p>
          <a:p>
            <a:pPr algn="ctr" indent="0" marL="0"/>
            <a:r>
              <a:rPr dirty="0" lang="en-US" smtClean="0">
                <a:latin charset="0" pitchFamily="18" typeface="Times New Roman"/>
              </a:rPr>
              <a:t>из</a:t>
            </a:r>
            <a:r>
              <a:rPr dirty="0" lang="en-US" smtClean="0">
                <a:latin charset="0" pitchFamily="18" typeface="Book Antiqua"/>
              </a:rPr>
              <a:t> 1260</a:t>
            </a:r>
            <a:r>
              <a:rPr dirty="0" lang="en-US" smtClean="0">
                <a:latin charset="0" pitchFamily="18" typeface="Times New Roman"/>
              </a:rPr>
              <a:t>. код</a:t>
            </a:r>
            <a:r>
              <a:rPr dirty="0" lang="en-US" smtClean="0">
                <a:latin charset="0" pitchFamily="18" typeface="Book Antiqua"/>
              </a:rPr>
              <a:t> </a:t>
            </a:r>
            <a:r>
              <a:rPr dirty="0" lang="en-US" smtClean="0">
                <a:latin charset="0" pitchFamily="18" typeface="Times New Roman"/>
              </a:rPr>
              <a:t>насеља</a:t>
            </a:r>
            <a:r>
              <a:rPr dirty="0" lang="en-US" smtClean="0">
                <a:latin charset="0" pitchFamily="18" typeface="Book Antiqua"/>
              </a:rPr>
              <a:t> </a:t>
            </a:r>
            <a:r>
              <a:rPr dirty="0" lang="en-US" smtClean="0">
                <a:latin charset="0" pitchFamily="18" typeface="Times New Roman"/>
              </a:rPr>
              <a:t>Св</a:t>
            </a:r>
            <a:r>
              <a:rPr dirty="0" lang="en-US" smtClean="0">
                <a:latin charset="0" pitchFamily="18" typeface="Book Antiqua"/>
              </a:rPr>
              <a:t>. </a:t>
            </a:r>
            <a:r>
              <a:rPr dirty="0" lang="en-US" smtClean="0">
                <a:latin charset="0" pitchFamily="18" typeface="Times New Roman"/>
              </a:rPr>
              <a:t>При</a:t>
            </a:r>
          </a:p>
        </p:txBody>
      </p:sp>
      <p:sp>
        <p:nvSpPr>
          <p:cNvPr id="353" name="Text Box 353"/>
          <p:cNvSpPr txBox="1">
            <a:spLocks/>
          </p:cNvSpPr>
          <p:nvPr/>
        </p:nvSpPr>
        <p:spPr>
          <a:xfrm>
            <a:off x="3214687" y="6211887"/>
            <a:ext cx="3810000" cy="646112"/>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Times New Roman"/>
                <a:ea charset="0" pitchFamily="18" typeface="Times New Roman"/>
              </a:rPr>
              <a:t>Екстремно високи нивои вода </a:t>
            </a:r>
          </a:p>
          <a:p>
            <a:pPr indent="0" marL="0">
              <a:spcBef>
                <a:spcPct val="0"/>
              </a:spcBef>
              <a:buNone/>
            </a:pPr>
            <a:r>
              <a:rPr b="1" dirty="0" lang="en-US" smtClean="0" sz="1800">
                <a:latin charset="0" pitchFamily="18" typeface="Times New Roman"/>
                <a:ea charset="0" pitchFamily="18" typeface="Times New Roman"/>
              </a:rPr>
              <a:t>Лоаре означени на зиду замка Рош</a:t>
            </a:r>
          </a:p>
        </p:txBody>
      </p:sp>
    </p:spTree>
  </p:cSld>
  <p:clrMapOvr>
    <a:masterClrMapping/>
  </p:clrMapOvr>
  <p:transition>
    <p:pull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Picture 354"/>
          <p:cNvPicPr>
            <a:picLocks noChangeAspect="1"/>
          </p:cNvPicPr>
          <p:nvPr/>
        </p:nvPicPr>
        <p:blipFill>
          <a:blip r:embed="rId2"/>
          <a:srcRect l="5881" r="3922"/>
          <a:stretch/>
        </p:blipFill>
        <p:spPr>
          <a:xfrm>
            <a:off x="0" y="0"/>
            <a:ext cx="3643312" cy="3282950"/>
          </a:xfrm>
          <a:prstGeom prst="rect">
            <a:avLst/>
          </a:prstGeom>
          <a:noFill/>
          <a:ln>
            <a:noFill/>
          </a:ln>
        </p:spPr>
      </p:pic>
      <p:sp>
        <p:nvSpPr>
          <p:cNvPr id="356" name="Text Box 356"/>
          <p:cNvSpPr>
            <a:spLocks/>
          </p:cNvSpPr>
          <p:nvPr/>
        </p:nvSpPr>
        <p:spPr>
          <a:xfrm>
            <a:off x="0" y="0"/>
            <a:ext cx="3286125" cy="584200"/>
          </a:xfrm>
          <a:prstGeom prst="rect">
            <a:avLst/>
          </a:prstGeom>
          <a:noFill/>
          <a:ln>
            <a:noFill/>
          </a:ln>
        </p:spPr>
        <p:txBody>
          <a:bodyPr numCol="1">
            <a:spAutoFit/>
          </a:bodyPr>
          <a:lstStyle/>
          <a:p>
            <a:pPr algn="r" indent="0" marL="0">
              <a:spcBef>
                <a:spcPct val="0"/>
              </a:spcBef>
              <a:buNone/>
            </a:pPr>
            <a:r>
              <a:rPr b="1" dirty="0" lang="en-US" smtClean="0" sz="1600">
                <a:latin charset="0" pitchFamily="18" typeface="Cambria"/>
                <a:ea charset="0" typeface="Arial"/>
              </a:rPr>
              <a:t>Црква Св. Аман (Saint Amans, </a:t>
            </a:r>
          </a:p>
          <a:p>
            <a:pPr algn="ctr" indent="0" marL="0">
              <a:spcBef>
                <a:spcPct val="0"/>
              </a:spcBef>
              <a:buNone/>
            </a:pPr>
            <a:r>
              <a:rPr b="1" dirty="0" lang="en-US" smtClean="0" sz="1600">
                <a:latin charset="0" pitchFamily="18" typeface="Cambria"/>
                <a:ea charset="0" typeface="Arial"/>
              </a:rPr>
              <a:t>1758-1761)</a:t>
            </a:r>
          </a:p>
        </p:txBody>
      </p:sp>
      <p:pic>
        <p:nvPicPr>
          <p:cNvPr id="357" name="Picture 357"/>
          <p:cNvPicPr>
            <a:picLocks noChangeAspect="1"/>
          </p:cNvPicPr>
          <p:nvPr/>
        </p:nvPicPr>
        <p:blipFill>
          <a:blip r:embed="rId3"/>
          <a:srcRect b="7870" l="8739" r="8295" t="10077"/>
          <a:stretch/>
        </p:blipFill>
        <p:spPr>
          <a:xfrm>
            <a:off x="5429250" y="0"/>
            <a:ext cx="3571875" cy="4071937"/>
          </a:xfrm>
          <a:prstGeom prst="rect">
            <a:avLst/>
          </a:prstGeom>
          <a:noFill/>
          <a:ln>
            <a:noFill/>
          </a:ln>
        </p:spPr>
      </p:pic>
      <p:sp>
        <p:nvSpPr>
          <p:cNvPr id="359" name="Text Box 359"/>
          <p:cNvSpPr>
            <a:spLocks/>
          </p:cNvSpPr>
          <p:nvPr/>
        </p:nvSpPr>
        <p:spPr>
          <a:xfrm>
            <a:off x="4071937" y="0"/>
            <a:ext cx="2643187" cy="862012"/>
          </a:xfrm>
          <a:prstGeom prst="rect">
            <a:avLst/>
          </a:prstGeom>
          <a:noFill/>
          <a:ln>
            <a:noFill/>
          </a:ln>
        </p:spPr>
        <p:txBody>
          <a:bodyPr numCol="1">
            <a:spAutoFit/>
          </a:bodyPr>
          <a:lstStyle/>
          <a:p>
            <a:pPr algn="ctr" indent="0" marL="0">
              <a:spcBef>
                <a:spcPct val="0"/>
              </a:spcBef>
              <a:buNone/>
            </a:pPr>
            <a:r>
              <a:rPr b="1" dirty="0" lang="en-US" smtClean="0" sz="1800">
                <a:latin charset="0" pitchFamily="18" typeface="Cambria"/>
                <a:ea charset="0" typeface="Arial"/>
              </a:rPr>
              <a:t>Катедрала Нотр-Дам </a:t>
            </a:r>
          </a:p>
          <a:p>
            <a:pPr algn="ctr" indent="0" marL="0">
              <a:spcBef>
                <a:spcPct val="0"/>
              </a:spcBef>
              <a:buNone/>
            </a:pPr>
            <a:r>
              <a:rPr b="1" dirty="0" lang="en-US" smtClean="0" sz="1600">
                <a:latin charset="0" pitchFamily="18" typeface="Cambria"/>
                <a:ea charset="0" typeface="Arial"/>
              </a:rPr>
              <a:t>(1277-1542) </a:t>
            </a:r>
          </a:p>
          <a:p>
            <a:pPr algn="ctr" indent="0" marL="0">
              <a:spcBef>
                <a:spcPct val="0"/>
              </a:spcBef>
              <a:buNone/>
            </a:pPr>
            <a:r>
              <a:rPr b="1" dirty="0" lang="en-US" smtClean="0" sz="1600">
                <a:latin charset="0" pitchFamily="18" typeface="Cambria"/>
                <a:ea charset="0" typeface="Arial"/>
              </a:rPr>
              <a:t>(год. 300.000 туриста) </a:t>
            </a:r>
          </a:p>
        </p:txBody>
      </p:sp>
      <p:pic>
        <p:nvPicPr>
          <p:cNvPr id="360" name="Picture 360"/>
          <p:cNvPicPr>
            <a:picLocks noChangeAspect="1"/>
          </p:cNvPicPr>
          <p:nvPr/>
        </p:nvPicPr>
        <p:blipFill>
          <a:blip r:embed="rId4"/>
          <a:srcRect l="7407"/>
          <a:stretch/>
        </p:blipFill>
        <p:spPr>
          <a:xfrm>
            <a:off x="3643312" y="2557462"/>
            <a:ext cx="1785937" cy="4300537"/>
          </a:xfrm>
          <a:prstGeom prst="rect">
            <a:avLst/>
          </a:prstGeom>
          <a:noFill/>
          <a:ln>
            <a:noFill/>
          </a:ln>
        </p:spPr>
      </p:pic>
      <p:pic>
        <p:nvPicPr>
          <p:cNvPr id="362" name="Picture 362"/>
          <p:cNvPicPr>
            <a:picLocks noChangeAspect="1"/>
          </p:cNvPicPr>
          <p:nvPr/>
        </p:nvPicPr>
        <p:blipFill>
          <a:blip r:embed="rId5"/>
          <a:srcRect t="3703"/>
          <a:stretch/>
        </p:blipFill>
        <p:spPr>
          <a:xfrm>
            <a:off x="285750" y="3143250"/>
            <a:ext cx="2894012" cy="3714750"/>
          </a:xfrm>
          <a:prstGeom prst="rect">
            <a:avLst/>
          </a:prstGeom>
          <a:noFill/>
          <a:ln>
            <a:noFill/>
          </a:ln>
        </p:spPr>
      </p:pic>
      <p:pic>
        <p:nvPicPr>
          <p:cNvPr id="364" name="Picture 364"/>
          <p:cNvPicPr>
            <a:picLocks noChangeAspect="1"/>
          </p:cNvPicPr>
          <p:nvPr/>
        </p:nvPicPr>
        <p:blipFill>
          <a:blip r:embed="rId6"/>
          <a:stretch/>
        </p:blipFill>
        <p:spPr>
          <a:xfrm>
            <a:off x="5429250" y="4143375"/>
            <a:ext cx="3622675" cy="2714625"/>
          </a:xfrm>
          <a:prstGeom prst="rect">
            <a:avLst/>
          </a:prstGeom>
          <a:noFill/>
          <a:ln>
            <a:noFill/>
          </a:ln>
        </p:spPr>
      </p:pic>
      <p:sp>
        <p:nvSpPr>
          <p:cNvPr id="366" name="Text Box 366"/>
          <p:cNvSpPr>
            <a:spLocks/>
          </p:cNvSpPr>
          <p:nvPr/>
        </p:nvSpPr>
        <p:spPr>
          <a:xfrm>
            <a:off x="2428875" y="3429000"/>
            <a:ext cx="1349375" cy="615950"/>
          </a:xfrm>
          <a:prstGeom prst="rect">
            <a:avLst/>
          </a:prstGeom>
          <a:noFill/>
          <a:ln>
            <a:noFill/>
          </a:ln>
        </p:spPr>
        <p:txBody>
          <a:bodyPr numCol="1" wrap="none">
            <a:spAutoFit/>
          </a:bodyPr>
          <a:lstStyle/>
          <a:p>
            <a:pPr algn="ctr" indent="0" marL="0">
              <a:spcBef>
                <a:spcPct val="0"/>
              </a:spcBef>
              <a:buNone/>
            </a:pPr>
            <a:r>
              <a:rPr b="1" dirty="0" lang="en-US" smtClean="0" sz="1700">
                <a:solidFill>
                  <a:schemeClr val="bg1"/>
                </a:solidFill>
                <a:latin charset="0" pitchFamily="18" typeface="Cambria"/>
                <a:ea charset="0" typeface="Arial"/>
              </a:rPr>
              <a:t>Катедрала </a:t>
            </a:r>
          </a:p>
          <a:p>
            <a:pPr algn="ctr" indent="0" marL="0">
              <a:spcBef>
                <a:spcPct val="0"/>
              </a:spcBef>
              <a:buNone/>
            </a:pPr>
            <a:r>
              <a:rPr b="1" dirty="0" lang="en-US" smtClean="0" sz="1700">
                <a:solidFill>
                  <a:schemeClr val="bg1"/>
                </a:solidFill>
                <a:latin charset="0" pitchFamily="18" typeface="Cambria"/>
                <a:ea charset="0" typeface="Arial"/>
              </a:rPr>
              <a:t>Нотр-Дам </a:t>
            </a:r>
          </a:p>
        </p:txBody>
      </p:sp>
      <p:sp>
        <p:nvSpPr>
          <p:cNvPr id="367" name="Text Box 367"/>
          <p:cNvSpPr txBox="1">
            <a:spLocks/>
          </p:cNvSpPr>
          <p:nvPr/>
        </p:nvSpPr>
        <p:spPr>
          <a:xfrm>
            <a:off x="3857625" y="1214437"/>
            <a:ext cx="963612" cy="400050"/>
          </a:xfrm>
          <a:prstGeom prst="rect">
            <a:avLst/>
          </a:prstGeom>
          <a:noFill/>
          <a:ln>
            <a:noFill/>
          </a:ln>
        </p:spPr>
        <p:txBody>
          <a:bodyPr numCol="1" wrap="none">
            <a:spAutoFit/>
          </a:bodyPr>
          <a:lstStyle/>
          <a:p>
            <a:pPr indent="0" marL="0">
              <a:spcBef>
                <a:spcPct val="0"/>
              </a:spcBef>
              <a:buNone/>
            </a:pPr>
            <a:r>
              <a:rPr b="1" dirty="0" lang="en-US" smtClean="0" sz="2000">
                <a:solidFill>
                  <a:srgbClr val="FFFF00"/>
                </a:solidFill>
                <a:latin charset="0" pitchFamily="18" typeface="Cambria"/>
                <a:ea charset="0" typeface="Arial"/>
              </a:rPr>
              <a:t>РОДЕЗ</a:t>
            </a:r>
          </a:p>
        </p:txBody>
      </p:sp>
    </p:spTree>
  </p:cSld>
  <p:clrMapOvr>
    <a:masterClrMapping/>
  </p:clrMapOvr>
  <p:transition>
    <p:pull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icture 368"/>
          <p:cNvPicPr>
            <a:picLocks noChangeAspect="1"/>
          </p:cNvPicPr>
          <p:nvPr/>
        </p:nvPicPr>
        <p:blipFill>
          <a:blip r:embed="rId2"/>
          <a:srcRect b="8858" t="19865"/>
          <a:stretch/>
        </p:blipFill>
        <p:spPr>
          <a:xfrm>
            <a:off x="0" y="0"/>
            <a:ext cx="7572375" cy="3590925"/>
          </a:xfrm>
          <a:prstGeom prst="rect">
            <a:avLst/>
          </a:prstGeom>
          <a:noFill/>
          <a:ln>
            <a:noFill/>
          </a:ln>
        </p:spPr>
      </p:pic>
      <p:sp>
        <p:nvSpPr>
          <p:cNvPr id="370" name="Text Box 370"/>
          <p:cNvSpPr>
            <a:spLocks/>
          </p:cNvSpPr>
          <p:nvPr/>
        </p:nvSpPr>
        <p:spPr>
          <a:xfrm>
            <a:off x="0" y="3071812"/>
            <a:ext cx="2857500" cy="2708275"/>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2000">
                <a:solidFill>
                  <a:srgbClr val="000000"/>
                </a:solidFill>
                <a:latin charset="0" pitchFamily="18" typeface="Times New Roman"/>
              </a:rPr>
              <a:t>Замак Северак </a:t>
            </a:r>
          </a:p>
          <a:p>
            <a:pPr indent="0" marL="0"/>
            <a:r>
              <a:rPr dirty="0" lang="en-US" smtClean="0" sz="1500">
                <a:solidFill>
                  <a:srgbClr val="000000"/>
                </a:solidFill>
                <a:latin charset="0" pitchFamily="18" typeface="Times New Roman"/>
              </a:rPr>
              <a:t>(уз истоимено насеље) </a:t>
            </a:r>
          </a:p>
          <a:p>
            <a:pPr indent="0" marL="0"/>
            <a:r>
              <a:rPr dirty="0" lang="en-US" smtClean="0" sz="1500">
                <a:solidFill>
                  <a:srgbClr val="000000"/>
                </a:solidFill>
                <a:latin charset="0" pitchFamily="18" typeface="Times New Roman"/>
              </a:rPr>
              <a:t>на 817.</a:t>
            </a:r>
            <a:r>
              <a:rPr dirty="0" lang="en-US" smtClean="0" sz="1500">
                <a:solidFill>
                  <a:srgbClr val="000000"/>
                </a:solidFill>
                <a:latin charset="0" pitchFamily="18" typeface="Book Antiqua"/>
              </a:rPr>
              <a:t> m, </a:t>
            </a:r>
            <a:r>
              <a:rPr dirty="0" lang="en-US" smtClean="0" sz="1500">
                <a:solidFill>
                  <a:srgbClr val="000000"/>
                </a:solidFill>
                <a:latin charset="0" pitchFamily="18" typeface="Times New Roman"/>
              </a:rPr>
              <a:t>ист</a:t>
            </a:r>
            <a:r>
              <a:rPr dirty="0" lang="en-US" smtClean="0" sz="1500">
                <a:solidFill>
                  <a:srgbClr val="000000"/>
                </a:solidFill>
                <a:latin charset="0" pitchFamily="18" typeface="Book Antiqua"/>
              </a:rPr>
              <a:t>.</a:t>
            </a:r>
            <a:r>
              <a:rPr dirty="0" lang="en-US" smtClean="0" sz="1500">
                <a:solidFill>
                  <a:srgbClr val="000000"/>
                </a:solidFill>
                <a:latin charset="0" pitchFamily="18" typeface="Times New Roman"/>
              </a:rPr>
              <a:t> од Родеза, </a:t>
            </a:r>
          </a:p>
          <a:p>
            <a:pPr indent="0" marL="0"/>
            <a:r>
              <a:rPr dirty="0" lang="en-US" smtClean="0" sz="1500">
                <a:solidFill>
                  <a:srgbClr val="000000"/>
                </a:solidFill>
                <a:latin charset="0" pitchFamily="18" typeface="Times New Roman"/>
              </a:rPr>
              <a:t>код извора Аверона. </a:t>
            </a:r>
          </a:p>
          <a:p>
            <a:pPr indent="0" marL="0"/>
            <a:r>
              <a:rPr dirty="0" lang="en-US" smtClean="0" sz="1500">
                <a:solidFill>
                  <a:srgbClr val="000000"/>
                </a:solidFill>
                <a:latin charset="0" pitchFamily="18" typeface="Times New Roman"/>
              </a:rPr>
              <a:t>Локалитет насељен у </a:t>
            </a:r>
          </a:p>
          <a:p>
            <a:pPr indent="0" marL="0"/>
            <a:r>
              <a:rPr dirty="0" lang="en-US" smtClean="0" sz="1500">
                <a:solidFill>
                  <a:srgbClr val="000000"/>
                </a:solidFill>
                <a:latin charset="0" pitchFamily="18" typeface="Times New Roman"/>
              </a:rPr>
              <a:t>праисторији. Постоје трагови </a:t>
            </a:r>
          </a:p>
          <a:p>
            <a:pPr indent="0" marL="0"/>
            <a:r>
              <a:rPr dirty="0" lang="en-US" smtClean="0" sz="1500">
                <a:solidFill>
                  <a:srgbClr val="000000"/>
                </a:solidFill>
                <a:latin charset="0" pitchFamily="18" typeface="Times New Roman"/>
              </a:rPr>
              <a:t>из 11. в.п.н.е. Гали, Римљани, </a:t>
            </a:r>
          </a:p>
          <a:p>
            <a:pPr indent="0" marL="0"/>
            <a:r>
              <a:rPr dirty="0" lang="en-US" smtClean="0" sz="1500">
                <a:solidFill>
                  <a:srgbClr val="000000"/>
                </a:solidFill>
                <a:latin charset="0" pitchFamily="18" typeface="Times New Roman"/>
              </a:rPr>
              <a:t>Визиготи, Франци, Сарацени, </a:t>
            </a:r>
          </a:p>
          <a:p>
            <a:pPr indent="0" marL="0"/>
            <a:r>
              <a:rPr dirty="0" lang="en-US" smtClean="0" sz="1500">
                <a:solidFill>
                  <a:srgbClr val="000000"/>
                </a:solidFill>
                <a:latin charset="0" pitchFamily="18" typeface="Times New Roman"/>
              </a:rPr>
              <a:t>Карло Велики, Блазон </a:t>
            </a:r>
          </a:p>
          <a:p>
            <a:pPr indent="0" marL="0"/>
            <a:r>
              <a:rPr dirty="0" lang="en-US" smtClean="0" sz="1500">
                <a:solidFill>
                  <a:srgbClr val="000000"/>
                </a:solidFill>
                <a:latin charset="0" pitchFamily="18" typeface="Times New Roman"/>
              </a:rPr>
              <a:t>(</a:t>
            </a:r>
            <a:r>
              <a:rPr dirty="0" lang="en-US" smtClean="0" sz="1500">
                <a:solidFill>
                  <a:srgbClr val="000000"/>
                </a:solidFill>
                <a:latin charset="0" pitchFamily="18" typeface="Book Antiqua"/>
              </a:rPr>
              <a:t>Blasonnement</a:t>
            </a:r>
            <a:r>
              <a:rPr dirty="0" lang="en-US" smtClean="0" sz="1500">
                <a:solidFill>
                  <a:srgbClr val="000000"/>
                </a:solidFill>
                <a:latin charset="0" pitchFamily="18" typeface="Times New Roman"/>
              </a:rPr>
              <a:t>) породица,</a:t>
            </a:r>
            <a:r>
              <a:rPr dirty="0" lang="en-US" smtClean="0" sz="1500">
                <a:solidFill>
                  <a:srgbClr val="000000"/>
                </a:solidFill>
                <a:latin charset="0" pitchFamily="18" typeface="Book Antiqua"/>
              </a:rPr>
              <a:t> </a:t>
            </a:r>
          </a:p>
          <a:p>
            <a:pPr indent="0" marL="0"/>
            <a:r>
              <a:rPr dirty="0" lang="en-US" smtClean="0" sz="1500">
                <a:solidFill>
                  <a:srgbClr val="000000"/>
                </a:solidFill>
                <a:latin charset="0" pitchFamily="18" typeface="Times New Roman"/>
              </a:rPr>
              <a:t>Арпоја војводе, Луј </a:t>
            </a:r>
            <a:r>
              <a:rPr dirty="0" lang="en-US" smtClean="0" sz="1500">
                <a:solidFill>
                  <a:srgbClr val="000000"/>
                </a:solidFill>
                <a:latin charset="0" pitchFamily="18" typeface="Book Antiqua"/>
              </a:rPr>
              <a:t>XI</a:t>
            </a:r>
            <a:r>
              <a:rPr dirty="0" lang="en-US" smtClean="0" sz="1500">
                <a:solidFill>
                  <a:srgbClr val="000000"/>
                </a:solidFill>
                <a:latin charset="0" pitchFamily="18" typeface="Times New Roman"/>
              </a:rPr>
              <a:t> ... </a:t>
            </a:r>
          </a:p>
        </p:txBody>
      </p:sp>
      <p:pic>
        <p:nvPicPr>
          <p:cNvPr id="371" name="Picture 371"/>
          <p:cNvPicPr>
            <a:picLocks noChangeAspect="1"/>
          </p:cNvPicPr>
          <p:nvPr/>
        </p:nvPicPr>
        <p:blipFill>
          <a:blip r:embed="rId3"/>
          <a:srcRect b="9459" l="6744" t="11711"/>
          <a:stretch/>
        </p:blipFill>
        <p:spPr>
          <a:xfrm>
            <a:off x="3302000" y="3643312"/>
            <a:ext cx="5842000" cy="3214687"/>
          </a:xfrm>
          <a:prstGeom prst="rect">
            <a:avLst/>
          </a:prstGeom>
          <a:noFill/>
          <a:ln>
            <a:noFill/>
          </a:ln>
        </p:spPr>
      </p:pic>
      <p:sp>
        <p:nvSpPr>
          <p:cNvPr id="373" name="Text Box 373"/>
          <p:cNvSpPr txBox="1">
            <a:spLocks/>
          </p:cNvSpPr>
          <p:nvPr/>
        </p:nvSpPr>
        <p:spPr>
          <a:xfrm>
            <a:off x="3286125" y="3643312"/>
            <a:ext cx="2397125" cy="815975"/>
          </a:xfrm>
          <a:prstGeom prst="rect">
            <a:avLst/>
          </a:prstGeom>
          <a:noFill/>
          <a:ln>
            <a:noFill/>
          </a:ln>
        </p:spPr>
        <p:txBody>
          <a:bodyPr numCol="1" wrap="none">
            <a:spAutoFit/>
          </a:bodyPr>
          <a:lstStyle/>
          <a:p>
            <a:pPr indent="0" marL="0">
              <a:spcBef>
                <a:spcPct val="0"/>
              </a:spcBef>
              <a:buNone/>
            </a:pPr>
            <a:r>
              <a:rPr b="1" dirty="0" lang="en-US" smtClean="0" sz="1600">
                <a:latin charset="0" pitchFamily="18" typeface="Cambria"/>
                <a:ea charset="0" typeface="Arial"/>
              </a:rPr>
              <a:t>Оне замак </a:t>
            </a:r>
          </a:p>
          <a:p>
            <a:pPr indent="0" marL="0">
              <a:spcBef>
                <a:spcPct val="0"/>
              </a:spcBef>
              <a:buNone/>
            </a:pPr>
            <a:r>
              <a:rPr b="1" dirty="0" lang="en-US" smtClean="0" sz="1500">
                <a:latin charset="0" pitchFamily="18" typeface="Cambria"/>
                <a:ea charset="0" typeface="Arial"/>
              </a:rPr>
              <a:t>(Onet-le-Château, 16. в.)</a:t>
            </a:r>
          </a:p>
          <a:p>
            <a:pPr indent="0" marL="0">
              <a:spcBef>
                <a:spcPct val="0"/>
              </a:spcBef>
              <a:buNone/>
            </a:pPr>
            <a:r>
              <a:rPr b="1" dirty="0" lang="en-US" smtClean="0" sz="1600">
                <a:latin charset="0" pitchFamily="18" typeface="Cambria"/>
                <a:ea charset="0" typeface="Arial"/>
              </a:rPr>
              <a:t>код Родеза </a:t>
            </a:r>
          </a:p>
        </p:txBody>
      </p:sp>
    </p:spTree>
  </p:cSld>
  <p:clrMapOvr>
    <a:masterClrMapping/>
  </p:clrMapOvr>
  <p:transition>
    <p:pull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Text Box 374"/>
          <p:cNvSpPr>
            <a:spLocks/>
          </p:cNvSpPr>
          <p:nvPr/>
        </p:nvSpPr>
        <p:spPr>
          <a:xfrm>
            <a:off x="0" y="0"/>
            <a:ext cx="9144000" cy="1108075"/>
          </a:xfrm>
          <a:prstGeom prst="rect">
            <a:avLst/>
          </a:prstGeom>
          <a:solidFill>
            <a:schemeClr val="tx1"/>
          </a:solidFill>
          <a:ln w="25400">
            <a:solidFill>
              <a:schemeClr val="accent1"/>
            </a:solidFill>
            <a:round/>
            <a:headEnd/>
            <a:tailEnd/>
          </a:ln>
        </p:spPr>
        <p:txBody>
          <a:bodyPr anchor="ctr" numCol="1">
            <a:spAutoFit/>
          </a:bodyPr>
          <a:lstStyle/>
          <a:p>
            <a:pPr indent="0" marL="0"/>
            <a:r>
              <a:rPr dirty="0" lang="en-US" smtClean="0">
                <a:solidFill>
                  <a:srgbClr val="000000"/>
                </a:solidFill>
                <a:latin charset="0" pitchFamily="18" typeface="Times New Roman"/>
              </a:rPr>
              <a:t>Пећина Орњак </a:t>
            </a:r>
            <a:r>
              <a:rPr dirty="0" lang="en-US" smtClean="0" sz="1600">
                <a:solidFill>
                  <a:srgbClr val="000000"/>
                </a:solidFill>
                <a:latin charset="0" pitchFamily="18" typeface="Times New Roman"/>
              </a:rPr>
              <a:t>(</a:t>
            </a:r>
            <a:r>
              <a:rPr dirty="0" lang="en-US" smtClean="0" sz="1600">
                <a:solidFill>
                  <a:srgbClr val="000000"/>
                </a:solidFill>
                <a:latin charset="0" pitchFamily="18" typeface="Book Antiqua"/>
              </a:rPr>
              <a:t>Orgnac)</a:t>
            </a:r>
            <a:r>
              <a:rPr dirty="0" lang="en-US" smtClean="0" sz="1600">
                <a:solidFill>
                  <a:srgbClr val="000000"/>
                </a:solidFill>
                <a:latin charset="0" pitchFamily="18" typeface="Times New Roman"/>
              </a:rPr>
              <a:t> - Оверњ, департ. Ардеш и Гард - природна и археолошка атракција:</a:t>
            </a:r>
            <a:r>
              <a:rPr dirty="0" lang="en-US" smtClean="0" sz="1600">
                <a:solidFill>
                  <a:srgbClr val="000000"/>
                </a:solidFill>
                <a:latin charset="0" pitchFamily="18" typeface="Book Antiqua"/>
              </a:rPr>
              <a:t> </a:t>
            </a:r>
          </a:p>
          <a:p>
            <a:pPr indent="0" marL="0"/>
            <a:r>
              <a:rPr dirty="0" lang="en-US" smtClean="0" sz="1600">
                <a:solidFill>
                  <a:srgbClr val="000000"/>
                </a:solidFill>
                <a:latin charset="0" pitchFamily="18" typeface="Times New Roman"/>
              </a:rPr>
              <a:t>четири истражене целине (сале),</a:t>
            </a:r>
            <a:r>
              <a:rPr dirty="0" lang="en-US" smtClean="0" sz="1600">
                <a:solidFill>
                  <a:srgbClr val="000000"/>
                </a:solidFill>
                <a:latin charset="0" pitchFamily="18" typeface="Book Antiqua"/>
              </a:rPr>
              <a:t> дуж</a:t>
            </a:r>
            <a:r>
              <a:rPr dirty="0" lang="en-US" smtClean="0" sz="1600">
                <a:solidFill>
                  <a:srgbClr val="000000"/>
                </a:solidFill>
                <a:latin charset="0" pitchFamily="18" typeface="Times New Roman"/>
              </a:rPr>
              <a:t>. око</a:t>
            </a:r>
            <a:r>
              <a:rPr dirty="0" lang="en-US" smtClean="0" sz="1600">
                <a:solidFill>
                  <a:srgbClr val="000000"/>
                </a:solidFill>
                <a:latin charset="0" pitchFamily="18" typeface="Book Antiqua"/>
              </a:rPr>
              <a:t> 5 km у</a:t>
            </a:r>
            <a:r>
              <a:rPr dirty="0" lang="en-US" smtClean="0" sz="1600">
                <a:solidFill>
                  <a:srgbClr val="000000"/>
                </a:solidFill>
                <a:latin charset="0" pitchFamily="18" typeface="Times New Roman"/>
              </a:rPr>
              <a:t>з висинску</a:t>
            </a:r>
            <a:r>
              <a:rPr dirty="0" lang="en-US" smtClean="0" sz="1600">
                <a:solidFill>
                  <a:srgbClr val="000000"/>
                </a:solidFill>
                <a:latin charset="0" pitchFamily="18" typeface="Book Antiqua"/>
              </a:rPr>
              <a:t> разлику 187 m (није искључено </a:t>
            </a:r>
          </a:p>
          <a:p>
            <a:pPr indent="0" marL="0"/>
            <a:r>
              <a:rPr dirty="0" lang="en-US" smtClean="0" sz="1600">
                <a:solidFill>
                  <a:srgbClr val="000000"/>
                </a:solidFill>
                <a:latin charset="0" pitchFamily="18" typeface="Book Antiqua"/>
              </a:rPr>
              <a:t>да</a:t>
            </a:r>
            <a:r>
              <a:rPr dirty="0" lang="en-US" smtClean="0" sz="1600">
                <a:solidFill>
                  <a:srgbClr val="000000"/>
                </a:solidFill>
                <a:latin charset="0" pitchFamily="18" typeface="Times New Roman"/>
              </a:rPr>
              <a:t> постоје </a:t>
            </a:r>
            <a:r>
              <a:rPr dirty="0" lang="en-US" smtClean="0" sz="1600">
                <a:solidFill>
                  <a:srgbClr val="000000"/>
                </a:solidFill>
                <a:latin charset="0" pitchFamily="18" typeface="Book Antiqua"/>
              </a:rPr>
              <a:t>друге</a:t>
            </a:r>
            <a:r>
              <a:rPr dirty="0" lang="en-US" smtClean="0" sz="1600">
                <a:solidFill>
                  <a:srgbClr val="000000"/>
                </a:solidFill>
                <a:latin charset="0" pitchFamily="18" typeface="Times New Roman"/>
              </a:rPr>
              <a:t> дубље</a:t>
            </a:r>
            <a:r>
              <a:rPr dirty="0" lang="en-US" smtClean="0" sz="1600">
                <a:solidFill>
                  <a:srgbClr val="000000"/>
                </a:solidFill>
                <a:latin charset="0" pitchFamily="18" typeface="Book Antiqua"/>
              </a:rPr>
              <a:t> неоткривене галерије).</a:t>
            </a:r>
            <a:r>
              <a:rPr dirty="0" lang="en-US" smtClean="0" sz="1600">
                <a:solidFill>
                  <a:srgbClr val="000000"/>
                </a:solidFill>
                <a:latin charset="0" pitchFamily="18" typeface="Times New Roman"/>
              </a:rPr>
              <a:t> Насељавао је </a:t>
            </a:r>
            <a:r>
              <a:rPr dirty="0" lang="en-US" smtClean="0" sz="1600">
                <a:solidFill>
                  <a:srgbClr val="000000"/>
                </a:solidFill>
                <a:latin charset="0" pitchFamily="18" typeface="Times New Roman"/>
                <a:ea charset="0" pitchFamily="18" typeface="Times New Roman"/>
              </a:rPr>
              <a:t>хајделбершки човек</a:t>
            </a:r>
            <a:r>
              <a:rPr dirty="0" lang="en-US" smtClean="0" sz="1600">
                <a:solidFill>
                  <a:srgbClr val="000000"/>
                </a:solidFill>
                <a:latin charset="0" pitchFamily="18" typeface="Book Antiqua"/>
                <a:ea charset="0" pitchFamily="18" typeface="Times New Roman"/>
              </a:rPr>
              <a:t> </a:t>
            </a:r>
            <a:r>
              <a:rPr dirty="0" lang="en-US" smtClean="0" sz="1600">
                <a:solidFill>
                  <a:srgbClr val="000000"/>
                </a:solidFill>
                <a:latin charset="0" pitchFamily="18" typeface="Times New Roman"/>
              </a:rPr>
              <a:t>пре </a:t>
            </a:r>
          </a:p>
          <a:p>
            <a:pPr indent="0" marL="0"/>
            <a:r>
              <a:rPr dirty="0" lang="en-US" smtClean="0" sz="1600">
                <a:solidFill>
                  <a:srgbClr val="000000"/>
                </a:solidFill>
                <a:latin charset="0" pitchFamily="18" typeface="Book Antiqua"/>
              </a:rPr>
              <a:t>312.0</a:t>
            </a:r>
            <a:r>
              <a:rPr dirty="0" lang="en-US" smtClean="0" sz="1600">
                <a:solidFill>
                  <a:srgbClr val="000000"/>
                </a:solidFill>
                <a:latin charset="0" pitchFamily="18" typeface="Times New Roman"/>
              </a:rPr>
              <a:t>00-</a:t>
            </a:r>
            <a:r>
              <a:rPr dirty="0" lang="en-US" smtClean="0" sz="1600">
                <a:solidFill>
                  <a:srgbClr val="000000"/>
                </a:solidFill>
                <a:latin charset="0" pitchFamily="18" typeface="Book Antiqua"/>
              </a:rPr>
              <a:t>265.000</a:t>
            </a:r>
            <a:r>
              <a:rPr dirty="0" lang="en-US" smtClean="0" sz="1600">
                <a:solidFill>
                  <a:srgbClr val="000000"/>
                </a:solidFill>
                <a:latin charset="0" pitchFamily="18" typeface="Times New Roman"/>
              </a:rPr>
              <a:t> </a:t>
            </a:r>
            <a:r>
              <a:rPr dirty="0" lang="en-US" smtClean="0" sz="1600">
                <a:solidFill>
                  <a:srgbClr val="000000"/>
                </a:solidFill>
                <a:latin charset="0" pitchFamily="18" typeface="Book Antiqua"/>
              </a:rPr>
              <a:t>г</a:t>
            </a:r>
            <a:r>
              <a:rPr dirty="0" lang="en-US" smtClean="0" sz="1600">
                <a:solidFill>
                  <a:srgbClr val="000000"/>
                </a:solidFill>
                <a:latin charset="0" pitchFamily="18" typeface="Times New Roman"/>
              </a:rPr>
              <a:t>. </a:t>
            </a:r>
            <a:r>
              <a:rPr dirty="0" lang="en-US" smtClean="0" sz="1600">
                <a:solidFill>
                  <a:srgbClr val="000000"/>
                </a:solidFill>
                <a:latin charset="0" pitchFamily="18" typeface="Book Antiqua"/>
                <a:ea charset="0" pitchFamily="18" typeface="Times New Roman"/>
              </a:rPr>
              <a:t>(± 4.000 г</a:t>
            </a:r>
            <a:r>
              <a:rPr dirty="0" lang="en-US" smtClean="0" sz="1600">
                <a:solidFill>
                  <a:srgbClr val="000000"/>
                </a:solidFill>
                <a:latin charset="0" pitchFamily="18" typeface="Times New Roman"/>
                <a:ea charset="0" pitchFamily="18" typeface="Times New Roman"/>
              </a:rPr>
              <a:t>.</a:t>
            </a:r>
            <a:r>
              <a:rPr dirty="0" lang="en-US" smtClean="0" sz="1600">
                <a:solidFill>
                  <a:srgbClr val="000000"/>
                </a:solidFill>
                <a:latin charset="0" pitchFamily="18" typeface="Book Antiqua"/>
                <a:ea charset="0" pitchFamily="18" typeface="Times New Roman"/>
              </a:rPr>
              <a:t>).</a:t>
            </a:r>
            <a:r>
              <a:rPr dirty="0" lang="en-US" smtClean="0" sz="1600">
                <a:solidFill>
                  <a:srgbClr val="000000"/>
                </a:solidFill>
                <a:latin charset="0" pitchFamily="18" typeface="Times New Roman"/>
              </a:rPr>
              <a:t> Ј</a:t>
            </a:r>
            <a:r>
              <a:rPr dirty="0" lang="en-US" smtClean="0" sz="1600">
                <a:solidFill>
                  <a:srgbClr val="000000"/>
                </a:solidFill>
                <a:latin charset="0" pitchFamily="18" typeface="Book Antiqua"/>
              </a:rPr>
              <a:t>едно од најстаријих налазишта</a:t>
            </a:r>
            <a:r>
              <a:rPr dirty="0" lang="en-US" smtClean="0" sz="1600">
                <a:solidFill>
                  <a:srgbClr val="000000"/>
                </a:solidFill>
                <a:latin charset="0" pitchFamily="18" typeface="Times New Roman"/>
              </a:rPr>
              <a:t> у свету. </a:t>
            </a:r>
            <a:r>
              <a:rPr dirty="0" lang="en-US" smtClean="0" sz="1600">
                <a:solidFill>
                  <a:srgbClr val="000000"/>
                </a:solidFill>
                <a:latin charset="0" pitchFamily="18" typeface="Book Antiqua"/>
              </a:rPr>
              <a:t>140.000 посетилаца год</a:t>
            </a:r>
            <a:r>
              <a:rPr dirty="0" lang="en-US" smtClean="0" sz="1600">
                <a:solidFill>
                  <a:srgbClr val="000000"/>
                </a:solidFill>
                <a:latin charset="0" pitchFamily="18" typeface="Times New Roman"/>
              </a:rPr>
              <a:t>.</a:t>
            </a:r>
          </a:p>
        </p:txBody>
      </p:sp>
      <p:pic>
        <p:nvPicPr>
          <p:cNvPr id="375" name="Picture 375"/>
          <p:cNvPicPr>
            <a:picLocks noChangeAspect="1"/>
          </p:cNvPicPr>
          <p:nvPr/>
        </p:nvPicPr>
        <p:blipFill>
          <a:blip r:embed="rId2"/>
          <a:stretch/>
        </p:blipFill>
        <p:spPr>
          <a:xfrm>
            <a:off x="714375" y="1143000"/>
            <a:ext cx="7620000" cy="5715000"/>
          </a:xfrm>
          <a:prstGeom prst="rect">
            <a:avLst/>
          </a:prstGeom>
          <a:noFill/>
          <a:ln>
            <a:noFill/>
          </a:ln>
        </p:spPr>
      </p:pic>
      <p:sp>
        <p:nvSpPr>
          <p:cNvPr id="377" name="Text Box 377"/>
          <p:cNvSpPr txBox="1">
            <a:spLocks/>
          </p:cNvSpPr>
          <p:nvPr/>
        </p:nvSpPr>
        <p:spPr>
          <a:xfrm>
            <a:off x="6143625" y="2143125"/>
            <a:ext cx="1835150" cy="646112"/>
          </a:xfrm>
          <a:prstGeom prst="rect">
            <a:avLst/>
          </a:prstGeom>
          <a:noFill/>
          <a:ln>
            <a:noFill/>
          </a:ln>
        </p:spPr>
        <p:txBody>
          <a:bodyPr numCol="1" wrap="none">
            <a:spAutoFit/>
          </a:bodyPr>
          <a:lstStyle/>
          <a:p>
            <a:pPr algn="ctr" indent="0" marL="0">
              <a:spcBef>
                <a:spcPct val="0"/>
              </a:spcBef>
              <a:buNone/>
            </a:pPr>
            <a:r>
              <a:rPr b="1" dirty="0" lang="en-US" smtClean="0" sz="1800">
                <a:latin charset="0" pitchFamily="18" typeface="Times New Roman"/>
                <a:ea charset="0" pitchFamily="18" typeface="Times New Roman"/>
              </a:rPr>
              <a:t>Сала Жоли </a:t>
            </a:r>
          </a:p>
          <a:p>
            <a:pPr algn="ctr" indent="0" marL="0">
              <a:spcBef>
                <a:spcPct val="0"/>
              </a:spcBef>
              <a:buNone/>
            </a:pPr>
            <a:r>
              <a:rPr b="1" dirty="0" lang="en-US" smtClean="0" sz="1800">
                <a:latin charset="0" pitchFamily="18" typeface="Times New Roman"/>
                <a:ea charset="0" pitchFamily="18" typeface="Times New Roman"/>
              </a:rPr>
              <a:t>или Горња сала</a:t>
            </a:r>
          </a:p>
        </p:txBody>
      </p:sp>
    </p:spTree>
  </p:cSld>
  <p:clrMapOvr>
    <a:masterClrMapping/>
  </p:clrMapOvr>
  <p:transition>
    <p:pull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Picture 378"/>
          <p:cNvPicPr>
            <a:picLocks noChangeAspect="1"/>
          </p:cNvPicPr>
          <p:nvPr/>
        </p:nvPicPr>
        <p:blipFill>
          <a:blip r:embed="rId2"/>
          <a:stretch/>
        </p:blipFill>
        <p:spPr>
          <a:xfrm>
            <a:off x="0" y="0"/>
            <a:ext cx="9144000" cy="6099175"/>
          </a:xfrm>
          <a:prstGeom prst="rect">
            <a:avLst/>
          </a:prstGeom>
          <a:noFill/>
          <a:ln>
            <a:noFill/>
          </a:ln>
        </p:spPr>
      </p:pic>
      <p:sp>
        <p:nvSpPr>
          <p:cNvPr id="380" name="Text Box 380"/>
          <p:cNvSpPr txBox="1">
            <a:spLocks/>
          </p:cNvSpPr>
          <p:nvPr/>
        </p:nvSpPr>
        <p:spPr>
          <a:xfrm>
            <a:off x="3143250" y="6143625"/>
            <a:ext cx="3659187" cy="400050"/>
          </a:xfrm>
          <a:prstGeom prst="rect">
            <a:avLst/>
          </a:prstGeom>
          <a:noFill/>
          <a:ln>
            <a:noFill/>
          </a:ln>
        </p:spPr>
        <p:txBody>
          <a:bodyPr numCol="1" wrap="none">
            <a:spAutoFit/>
          </a:bodyPr>
          <a:lstStyle/>
          <a:p>
            <a:pPr algn="ctr" indent="0" marL="0">
              <a:spcBef>
                <a:spcPct val="0"/>
              </a:spcBef>
              <a:buNone/>
            </a:pPr>
            <a:r>
              <a:rPr b="1" dirty="0" lang="en-US" smtClean="0" sz="2000">
                <a:latin charset="0" pitchFamily="18" typeface="Times New Roman"/>
                <a:ea charset="0" pitchFamily="18" typeface="Times New Roman"/>
              </a:rPr>
              <a:t>Пећина Орњак – Црвена сала</a:t>
            </a:r>
          </a:p>
        </p:txBody>
      </p:sp>
    </p:spTree>
  </p:cSld>
  <p:clrMapOvr>
    <a:masterClrMapping/>
  </p:clrMapOvr>
  <p:transition>
    <p:pull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5"/>
          <p:cNvSpPr txBox="1">
            <a:spLocks/>
          </p:cNvSpPr>
          <p:nvPr/>
        </p:nvSpPr>
        <p:spPr>
          <a:xfrm>
            <a:off x="0" y="1500187"/>
            <a:ext cx="1714500" cy="1816100"/>
          </a:xfrm>
          <a:prstGeom prst="rect">
            <a:avLst/>
          </a:prstGeom>
          <a:noFill/>
          <a:ln>
            <a:noFill/>
          </a:ln>
        </p:spPr>
        <p:txBody>
          <a:bodyPr numCol="1">
            <a:spAutoFit/>
          </a:bodyPr>
          <a:lstStyle/>
          <a:p>
            <a:pPr indent="0" marL="0">
              <a:spcBef>
                <a:spcPct val="0"/>
              </a:spcBef>
              <a:buNone/>
            </a:pPr>
            <a:r>
              <a:rPr b="1" dirty="0" i="1" lang="en-US" smtClean="0" sz="2000">
                <a:solidFill>
                  <a:srgbClr val="002060"/>
                </a:solidFill>
                <a:latin charset="0" pitchFamily="18" typeface="Cambria"/>
                <a:ea charset="0" typeface="Arial"/>
              </a:rPr>
              <a:t>рељеф </a:t>
            </a:r>
            <a:r>
              <a:rPr b="1" dirty="0" i="1" lang="en-US" smtClean="0" sz="1600">
                <a:solidFill>
                  <a:srgbClr val="002060"/>
                </a:solidFill>
                <a:latin charset="0" pitchFamily="18" typeface="Cambria"/>
                <a:ea charset="0" typeface="Arial"/>
              </a:rPr>
              <a:t>(анализирати</a:t>
            </a:r>
          </a:p>
          <a:p>
            <a:pPr indent="0" marL="0">
              <a:spcBef>
                <a:spcPct val="0"/>
              </a:spcBef>
              <a:buNone/>
            </a:pPr>
            <a:r>
              <a:rPr b="1" dirty="0" i="1" lang="en-US" smtClean="0" sz="1600">
                <a:solidFill>
                  <a:srgbClr val="002060"/>
                </a:solidFill>
                <a:latin charset="0" pitchFamily="18" typeface="Cambria"/>
                <a:ea charset="0" typeface="Arial"/>
              </a:rPr>
              <a:t>висине),  </a:t>
            </a:r>
          </a:p>
          <a:p>
            <a:pPr indent="0" marL="0">
              <a:spcBef>
                <a:spcPct val="0"/>
              </a:spcBef>
              <a:buNone/>
            </a:pPr>
            <a:r>
              <a:rPr b="1" dirty="0" i="1" lang="en-US" smtClean="0" sz="2000">
                <a:solidFill>
                  <a:srgbClr val="002060"/>
                </a:solidFill>
                <a:latin charset="0" pitchFamily="18" typeface="Cambria"/>
                <a:ea charset="0" typeface="Arial"/>
              </a:rPr>
              <a:t>реке и</a:t>
            </a:r>
          </a:p>
          <a:p>
            <a:pPr indent="0" marL="0">
              <a:spcBef>
                <a:spcPct val="0"/>
              </a:spcBef>
              <a:buNone/>
            </a:pPr>
            <a:r>
              <a:rPr b="1" dirty="0" i="1" lang="en-US" smtClean="0" sz="2000">
                <a:solidFill>
                  <a:srgbClr val="002060"/>
                </a:solidFill>
                <a:latin charset="0" pitchFamily="18" typeface="Cambria"/>
                <a:ea charset="0" typeface="Arial"/>
              </a:rPr>
              <a:t>највећа </a:t>
            </a:r>
          </a:p>
          <a:p>
            <a:pPr indent="0" marL="0">
              <a:spcBef>
                <a:spcPct val="0"/>
              </a:spcBef>
              <a:buNone/>
            </a:pPr>
            <a:r>
              <a:rPr b="1" dirty="0" i="1" lang="en-US" smtClean="0" sz="2000">
                <a:solidFill>
                  <a:srgbClr val="002060"/>
                </a:solidFill>
                <a:latin charset="0" pitchFamily="18" typeface="Cambria"/>
                <a:ea charset="0" typeface="Arial"/>
              </a:rPr>
              <a:t>насеља</a:t>
            </a:r>
          </a:p>
        </p:txBody>
      </p:sp>
      <p:pic>
        <p:nvPicPr>
          <p:cNvPr id="36" name="Picture 36"/>
          <p:cNvPicPr>
            <a:picLocks noChangeAspect="1"/>
          </p:cNvPicPr>
          <p:nvPr/>
        </p:nvPicPr>
        <p:blipFill>
          <a:blip r:embed="rId2"/>
          <a:srcRect b="2751" l="7922" r="7745" t="3316"/>
          <a:stretch/>
        </p:blipFill>
        <p:spPr>
          <a:xfrm>
            <a:off x="2071687" y="0"/>
            <a:ext cx="6500812" cy="6858000"/>
          </a:xfrm>
          <a:prstGeom prst="rect">
            <a:avLst/>
          </a:prstGeom>
          <a:noFill/>
          <a:ln>
            <a:noFill/>
          </a:ln>
        </p:spPr>
      </p:pic>
      <p:sp>
        <p:nvSpPr>
          <p:cNvPr id="38" name="Text Box 38"/>
          <p:cNvSpPr>
            <a:spLocks/>
          </p:cNvSpPr>
          <p:nvPr/>
        </p:nvSpPr>
        <p:spPr>
          <a:xfrm>
            <a:off x="0" y="714375"/>
            <a:ext cx="2000250" cy="830262"/>
          </a:xfrm>
          <a:prstGeom prst="rect">
            <a:avLst/>
          </a:prstGeom>
          <a:noFill/>
          <a:ln>
            <a:noFill/>
          </a:ln>
        </p:spPr>
        <p:txBody>
          <a:bodyPr numCol="1">
            <a:spAutoFit/>
          </a:bodyPr>
          <a:lstStyle/>
          <a:p>
            <a:pPr indent="0" marL="0">
              <a:spcBef>
                <a:spcPct val="0"/>
              </a:spcBef>
              <a:buNone/>
            </a:pPr>
            <a:r>
              <a:rPr b="1" dirty="0" lang="en-US" smtClean="0" sz="2400">
                <a:solidFill>
                  <a:srgbClr val="002060"/>
                </a:solidFill>
                <a:latin charset="0" pitchFamily="18" typeface="Cambria"/>
                <a:ea charset="0" typeface="Arial"/>
              </a:rPr>
              <a:t>Централни </a:t>
            </a:r>
          </a:p>
          <a:p>
            <a:pPr indent="0" marL="0">
              <a:spcBef>
                <a:spcPct val="0"/>
              </a:spcBef>
              <a:buNone/>
            </a:pPr>
            <a:r>
              <a:rPr b="1" dirty="0" lang="en-US" smtClean="0" sz="2400">
                <a:solidFill>
                  <a:srgbClr val="002060"/>
                </a:solidFill>
                <a:latin charset="0" pitchFamily="18" typeface="Cambria"/>
                <a:ea charset="0" typeface="Arial"/>
              </a:rPr>
              <a:t>масив</a:t>
            </a:r>
          </a:p>
        </p:txBody>
      </p:sp>
    </p:spTree>
  </p:cSld>
  <p:clrMapOvr>
    <a:masterClrMapping/>
  </p:clrMapOvr>
  <p:transition>
    <p:pull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Picture 381"/>
          <p:cNvPicPr>
            <a:picLocks noChangeAspect="1"/>
          </p:cNvPicPr>
          <p:nvPr/>
        </p:nvPicPr>
        <p:blipFill>
          <a:blip r:embed="rId2"/>
          <a:stretch/>
        </p:blipFill>
        <p:spPr>
          <a:xfrm>
            <a:off x="0" y="357187"/>
            <a:ext cx="9144000" cy="6099175"/>
          </a:xfrm>
          <a:prstGeom prst="rect">
            <a:avLst/>
          </a:prstGeom>
          <a:noFill/>
          <a:ln>
            <a:noFill/>
          </a:ln>
        </p:spPr>
      </p:pic>
      <p:sp>
        <p:nvSpPr>
          <p:cNvPr id="383" name="Text Box 383"/>
          <p:cNvSpPr>
            <a:spLocks/>
          </p:cNvSpPr>
          <p:nvPr/>
        </p:nvSpPr>
        <p:spPr>
          <a:xfrm>
            <a:off x="5786437" y="5643562"/>
            <a:ext cx="3209925" cy="677862"/>
          </a:xfrm>
          <a:prstGeom prst="rect">
            <a:avLst/>
          </a:prstGeom>
          <a:noFill/>
          <a:ln>
            <a:noFill/>
          </a:ln>
        </p:spPr>
        <p:txBody>
          <a:bodyPr anchor="ctr" numCol="1" wrap="none">
            <a:spAutoFit/>
          </a:bodyPr>
          <a:lstStyle/>
          <a:p>
            <a:pPr algn="ctr" indent="0" marL="0">
              <a:spcBef>
                <a:spcPct val="0"/>
              </a:spcBef>
              <a:buNone/>
            </a:pPr>
            <a:r>
              <a:rPr b="1" dirty="0" lang="en-US" smtClean="0" sz="1800">
                <a:latin charset="0" pitchFamily="18" typeface="Cambria"/>
                <a:ea charset="0" typeface="Arial"/>
              </a:rPr>
              <a:t>Пећина Орњак</a:t>
            </a:r>
          </a:p>
          <a:p>
            <a:pPr algn="ctr" indent="0" marL="0">
              <a:spcBef>
                <a:spcPct val="0"/>
              </a:spcBef>
              <a:buNone/>
            </a:pPr>
            <a:r>
              <a:rPr b="1" dirty="0" lang="en-US" smtClean="0" sz="2000">
                <a:latin charset="0" pitchFamily="18" typeface="Cambria"/>
                <a:ea charset="0" typeface="Arial"/>
              </a:rPr>
              <a:t> </a:t>
            </a:r>
            <a:r>
              <a:rPr b="1" dirty="0" lang="en-US" smtClean="0" sz="1600">
                <a:latin charset="0" pitchFamily="18" typeface="Cambria"/>
                <a:ea charset="0" typeface="Arial"/>
              </a:rPr>
              <a:t>Сала  Жоли - „Пиза кула“ лево </a:t>
            </a:r>
          </a:p>
        </p:txBody>
      </p:sp>
    </p:spTree>
  </p:cSld>
  <p:clrMapOvr>
    <a:masterClrMapping/>
  </p:clrMapOvr>
  <p:transition>
    <p:pull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Picture 384"/>
          <p:cNvPicPr>
            <a:picLocks noChangeAspect="1"/>
          </p:cNvPicPr>
          <p:nvPr/>
        </p:nvPicPr>
        <p:blipFill>
          <a:blip r:embed="rId2"/>
          <a:srcRect r="18750"/>
          <a:stretch/>
        </p:blipFill>
        <p:spPr>
          <a:xfrm>
            <a:off x="0" y="214312"/>
            <a:ext cx="3482975" cy="6429375"/>
          </a:xfrm>
          <a:prstGeom prst="rect">
            <a:avLst/>
          </a:prstGeom>
          <a:noFill/>
          <a:ln>
            <a:noFill/>
          </a:ln>
        </p:spPr>
      </p:pic>
      <p:pic>
        <p:nvPicPr>
          <p:cNvPr id="386" name="Picture 386"/>
          <p:cNvPicPr>
            <a:picLocks noChangeAspect="1"/>
          </p:cNvPicPr>
          <p:nvPr/>
        </p:nvPicPr>
        <p:blipFill>
          <a:blip r:embed="rId3"/>
          <a:srcRect r="9264"/>
          <a:stretch/>
        </p:blipFill>
        <p:spPr>
          <a:xfrm>
            <a:off x="3525837" y="928687"/>
            <a:ext cx="5618162" cy="4643437"/>
          </a:xfrm>
          <a:prstGeom prst="rect">
            <a:avLst/>
          </a:prstGeom>
          <a:noFill/>
          <a:ln>
            <a:noFill/>
          </a:ln>
        </p:spPr>
      </p:pic>
      <p:sp>
        <p:nvSpPr>
          <p:cNvPr id="388" name="Text Box 388"/>
          <p:cNvSpPr txBox="1">
            <a:spLocks/>
          </p:cNvSpPr>
          <p:nvPr/>
        </p:nvSpPr>
        <p:spPr>
          <a:xfrm>
            <a:off x="0" y="214312"/>
            <a:ext cx="2114550"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Times New Roman"/>
                <a:ea charset="0" pitchFamily="18" typeface="Times New Roman"/>
              </a:rPr>
              <a:t>Велики сталагмит</a:t>
            </a:r>
          </a:p>
        </p:txBody>
      </p:sp>
      <p:sp>
        <p:nvSpPr>
          <p:cNvPr id="389" name="Text Box 389"/>
          <p:cNvSpPr txBox="1">
            <a:spLocks/>
          </p:cNvSpPr>
          <p:nvPr/>
        </p:nvSpPr>
        <p:spPr>
          <a:xfrm>
            <a:off x="4786312" y="5143500"/>
            <a:ext cx="1727200" cy="369887"/>
          </a:xfrm>
          <a:prstGeom prst="rect">
            <a:avLst/>
          </a:prstGeom>
          <a:noFill/>
          <a:ln>
            <a:noFill/>
          </a:ln>
        </p:spPr>
        <p:txBody>
          <a:bodyPr numCol="1" wrap="none">
            <a:spAutoFit/>
          </a:bodyPr>
          <a:lstStyle/>
          <a:p>
            <a:pPr indent="0" marL="0"/>
            <a:r>
              <a:rPr dirty="0" lang="en-US" smtClean="0">
                <a:latin charset="0" pitchFamily="18" typeface="Times New Roman"/>
              </a:rPr>
              <a:t>Бифе и оргуље</a:t>
            </a:r>
          </a:p>
        </p:txBody>
      </p:sp>
      <p:sp>
        <p:nvSpPr>
          <p:cNvPr id="390" name="Text Box 390"/>
          <p:cNvSpPr>
            <a:spLocks/>
          </p:cNvSpPr>
          <p:nvPr/>
        </p:nvSpPr>
        <p:spPr>
          <a:xfrm>
            <a:off x="3500437" y="428625"/>
            <a:ext cx="1949450" cy="400050"/>
          </a:xfrm>
          <a:prstGeom prst="rect">
            <a:avLst/>
          </a:prstGeom>
          <a:noFill/>
          <a:ln>
            <a:noFill/>
          </a:ln>
        </p:spPr>
        <p:txBody>
          <a:bodyPr numCol="1" wrap="none">
            <a:spAutoFit/>
          </a:bodyPr>
          <a:lstStyle/>
          <a:p>
            <a:pPr indent="0" marL="0">
              <a:spcBef>
                <a:spcPct val="0"/>
              </a:spcBef>
              <a:buNone/>
            </a:pPr>
            <a:r>
              <a:rPr b="1" dirty="0" lang="en-US" smtClean="0" sz="2000">
                <a:latin charset="0" pitchFamily="18" typeface="Times New Roman"/>
                <a:ea charset="0" pitchFamily="18" typeface="Times New Roman"/>
              </a:rPr>
              <a:t>Пећина Орњак</a:t>
            </a:r>
          </a:p>
        </p:txBody>
      </p:sp>
    </p:spTree>
  </p:cSld>
  <p:clrMapOvr>
    <a:masterClrMapping/>
  </p:clrMapOvr>
  <p:transition>
    <p:pull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Picture 391"/>
          <p:cNvPicPr>
            <a:picLocks noChangeAspect="1"/>
          </p:cNvPicPr>
          <p:nvPr/>
        </p:nvPicPr>
        <p:blipFill>
          <a:blip r:embed="rId2"/>
          <a:srcRect b="12498" t="5225"/>
          <a:stretch/>
        </p:blipFill>
        <p:spPr>
          <a:xfrm>
            <a:off x="0" y="0"/>
            <a:ext cx="8215312" cy="4500562"/>
          </a:xfrm>
          <a:prstGeom prst="rect">
            <a:avLst/>
          </a:prstGeom>
          <a:noFill/>
          <a:ln>
            <a:noFill/>
          </a:ln>
        </p:spPr>
      </p:pic>
      <p:pic>
        <p:nvPicPr>
          <p:cNvPr id="393" name="Picture 393"/>
          <p:cNvPicPr>
            <a:picLocks noChangeAspect="1"/>
          </p:cNvPicPr>
          <p:nvPr/>
        </p:nvPicPr>
        <p:blipFill>
          <a:blip r:embed="rId3"/>
          <a:srcRect b="31770" r="27197" t="5284"/>
          <a:stretch/>
        </p:blipFill>
        <p:spPr>
          <a:xfrm>
            <a:off x="4929187" y="4143375"/>
            <a:ext cx="4214812" cy="2714625"/>
          </a:xfrm>
          <a:prstGeom prst="rect">
            <a:avLst/>
          </a:prstGeom>
          <a:noFill/>
          <a:ln>
            <a:noFill/>
          </a:ln>
        </p:spPr>
      </p:pic>
      <p:sp>
        <p:nvSpPr>
          <p:cNvPr id="395" name="Text Box 395"/>
          <p:cNvSpPr>
            <a:spLocks/>
          </p:cNvSpPr>
          <p:nvPr/>
        </p:nvSpPr>
        <p:spPr>
          <a:xfrm>
            <a:off x="4929187" y="4929187"/>
            <a:ext cx="4214812" cy="523875"/>
          </a:xfrm>
          <a:prstGeom prst="rect">
            <a:avLst/>
          </a:prstGeom>
          <a:noFill/>
          <a:ln>
            <a:noFill/>
          </a:ln>
        </p:spPr>
        <p:txBody>
          <a:bodyPr numCol="1">
            <a:spAutoFit/>
          </a:bodyPr>
          <a:lstStyle/>
          <a:p>
            <a:pPr algn="r" indent="0" marL="0">
              <a:spcBef>
                <a:spcPct val="0"/>
              </a:spcBef>
              <a:buNone/>
            </a:pPr>
            <a:r>
              <a:rPr b="1" dirty="0" lang="en-US" smtClean="0" sz="1400">
                <a:latin charset="0" pitchFamily="18" typeface="Cambria"/>
                <a:ea charset="0" typeface="Arial"/>
              </a:rPr>
              <a:t>Село Кори (Courry) деп. Гард, округ Св. Амбро </a:t>
            </a:r>
          </a:p>
          <a:p>
            <a:pPr algn="r" indent="0" marL="0">
              <a:spcBef>
                <a:spcPct val="0"/>
              </a:spcBef>
              <a:buNone/>
            </a:pPr>
            <a:r>
              <a:rPr b="1" dirty="0" lang="en-US" smtClean="0" sz="1400">
                <a:latin charset="0" pitchFamily="18" typeface="Cambria"/>
                <a:ea charset="0" typeface="Arial"/>
              </a:rPr>
              <a:t>(St. Ambroix) - поред је пећина Сосалие </a:t>
            </a:r>
          </a:p>
        </p:txBody>
      </p:sp>
      <p:sp>
        <p:nvSpPr>
          <p:cNvPr id="396" name="Text Box 396"/>
          <p:cNvSpPr>
            <a:spLocks/>
          </p:cNvSpPr>
          <p:nvPr/>
        </p:nvSpPr>
        <p:spPr>
          <a:xfrm>
            <a:off x="0" y="4500562"/>
            <a:ext cx="4929187" cy="2200275"/>
          </a:xfrm>
          <a:prstGeom prst="rect">
            <a:avLst/>
          </a:prstGeom>
          <a:solidFill>
            <a:schemeClr val="tx1"/>
          </a:solidFill>
          <a:ln w="25400">
            <a:solidFill>
              <a:schemeClr val="accent1"/>
            </a:solidFill>
            <a:round/>
            <a:headEnd/>
            <a:tailEnd/>
          </a:ln>
        </p:spPr>
        <p:txBody>
          <a:bodyPr anchor="ctr" bIns="0" numCol="1">
            <a:spAutoFit/>
          </a:bodyPr>
          <a:lstStyle/>
          <a:p>
            <a:pPr indent="0" marL="0"/>
            <a:r>
              <a:rPr dirty="0" lang="en-US" smtClean="0" sz="1400">
                <a:solidFill>
                  <a:srgbClr val="000000"/>
                </a:solidFill>
                <a:latin charset="0" pitchFamily="18" typeface="Cambria"/>
                <a:ea charset="0" pitchFamily="18" typeface="Times New Roman"/>
              </a:rPr>
              <a:t>Пећина Сосалие (Cocaliere) код села Кори, између </a:t>
            </a:r>
          </a:p>
          <a:p>
            <a:pPr indent="0" marL="0"/>
            <a:r>
              <a:rPr dirty="0" lang="en-US" smtClean="0" sz="1400">
                <a:solidFill>
                  <a:srgbClr val="000000"/>
                </a:solidFill>
                <a:latin charset="0" pitchFamily="18" typeface="Cambria"/>
                <a:ea charset="0" pitchFamily="18" typeface="Times New Roman"/>
              </a:rPr>
              <a:t>места Але (Ales) и Обена (Aubenas) деп. Ардеш., а у НП </a:t>
            </a:r>
          </a:p>
          <a:p>
            <a:pPr indent="0" marL="0"/>
            <a:r>
              <a:rPr dirty="0" lang="en-US" smtClean="0" sz="1400">
                <a:solidFill>
                  <a:srgbClr val="000000"/>
                </a:solidFill>
                <a:latin charset="0" pitchFamily="18" typeface="Cambria"/>
                <a:ea charset="0" pitchFamily="18" typeface="Times New Roman"/>
              </a:rPr>
              <a:t>и резервату биосф. Севени. “Д</a:t>
            </a:r>
            <a:r>
              <a:rPr dirty="0" lang="en-US" smtClean="0" sz="1400">
                <a:solidFill>
                  <a:srgbClr val="000000"/>
                </a:solidFill>
                <a:latin charset="0" pitchFamily="18" typeface="Cambria"/>
              </a:rPr>
              <a:t>ијамантска пећина“ јер је богата чудесним калцитма, сталагмитима и сталактит. различитих величина и облика, али и дисковима, бисерним драперијама, кристаластим сливовима. </a:t>
            </a:r>
            <a:r>
              <a:rPr dirty="0" lang="en-US" smtClean="0" sz="1400">
                <a:solidFill>
                  <a:srgbClr val="000000"/>
                </a:solidFill>
                <a:latin charset="0" pitchFamily="18" typeface="Cambria"/>
                <a:ea charset="0" pitchFamily="18" typeface="Times New Roman"/>
              </a:rPr>
              <a:t>Настала пре 35 милиона год. Стална темпер. 13-14°С. Пећински систем 14,5 km (деп. Гард и Ардеш), за </a:t>
            </a:r>
          </a:p>
          <a:p>
            <a:pPr indent="0" marL="0"/>
            <a:r>
              <a:rPr dirty="0" lang="en-US" smtClean="0" sz="1400">
                <a:solidFill>
                  <a:srgbClr val="000000"/>
                </a:solidFill>
                <a:latin charset="0" pitchFamily="18" typeface="Cambria"/>
                <a:ea charset="0" pitchFamily="18" typeface="Times New Roman"/>
              </a:rPr>
              <a:t>туристе доступно око 1 km. Насељавана 45.000-400 год. п.н.е.  Око </a:t>
            </a:r>
            <a:r>
              <a:rPr dirty="0" lang="en-US" smtClean="0" sz="1400">
                <a:solidFill>
                  <a:srgbClr val="000000"/>
                </a:solidFill>
                <a:latin charset="0" pitchFamily="18" typeface="Cambria"/>
              </a:rPr>
              <a:t>120.000 посетилаца годишње.</a:t>
            </a:r>
          </a:p>
        </p:txBody>
      </p:sp>
    </p:spTree>
  </p:cSld>
  <p:clrMapOvr>
    <a:masterClrMapping/>
  </p:clrMapOvr>
  <p:transition>
    <p:pull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Text Box 397"/>
          <p:cNvSpPr>
            <a:spLocks/>
          </p:cNvSpPr>
          <p:nvPr>
            <p:ph type="title"/>
          </p:nvPr>
        </p:nvSpPr>
        <p:spPr>
          <a:xfrm>
            <a:off x="457200" y="274637"/>
            <a:ext cx="8229600" cy="1143000"/>
          </a:xfrm>
          <a:prstGeom prst="rect">
            <a:avLst/>
          </a:prstGeom>
        </p:spPr>
        <p:txBody>
          <a:bodyPr anchor="ctr" numCol="1" wrap="square"/>
          <a:lstStyle/>
          <a:p>
            <a:endParaRPr/>
          </a:p>
        </p:txBody>
      </p:sp>
      <p:pic>
        <p:nvPicPr>
          <p:cNvPr id="398" name="Picture 398"/>
          <p:cNvPicPr>
            <a:picLocks noChangeAspect="1"/>
          </p:cNvPicPr>
          <p:nvPr/>
        </p:nvPicPr>
        <p:blipFill>
          <a:blip r:embed="rId2"/>
          <a:srcRect b="3371" r="2344"/>
          <a:stretch/>
        </p:blipFill>
        <p:spPr>
          <a:xfrm>
            <a:off x="0" y="0"/>
            <a:ext cx="9144000" cy="6786562"/>
          </a:xfrm>
          <a:prstGeom prst="rect">
            <a:avLst/>
          </a:prstGeom>
          <a:noFill/>
          <a:ln>
            <a:noFill/>
          </a:ln>
        </p:spPr>
      </p:pic>
      <p:sp>
        <p:nvSpPr>
          <p:cNvPr id="400" name="Text Box 400"/>
          <p:cNvSpPr>
            <a:spLocks/>
          </p:cNvSpPr>
          <p:nvPr/>
        </p:nvSpPr>
        <p:spPr>
          <a:xfrm>
            <a:off x="6577012" y="0"/>
            <a:ext cx="2566987" cy="2032000"/>
          </a:xfrm>
          <a:prstGeom prst="rect">
            <a:avLst/>
          </a:prstGeom>
          <a:noFill/>
          <a:ln>
            <a:noFill/>
          </a:ln>
        </p:spPr>
        <p:txBody>
          <a:bodyPr numCol="1" wrap="none">
            <a:spAutoFit/>
          </a:bodyPr>
          <a:lstStyle/>
          <a:p>
            <a:pPr algn="r" indent="0" marL="0">
              <a:spcBef>
                <a:spcPct val="0"/>
              </a:spcBef>
              <a:buNone/>
            </a:pPr>
            <a:r>
              <a:rPr b="1" dirty="0" lang="en-US" smtClean="0" sz="1800">
                <a:latin charset="0" pitchFamily="18" typeface="Cambria"/>
                <a:ea charset="0" typeface="Arial"/>
              </a:rPr>
              <a:t>Горњи кањонски ток </a:t>
            </a:r>
          </a:p>
          <a:p>
            <a:pPr algn="r" indent="0" marL="0">
              <a:spcBef>
                <a:spcPct val="0"/>
              </a:spcBef>
              <a:buNone/>
            </a:pPr>
            <a:r>
              <a:rPr b="1" dirty="0" lang="en-US" smtClean="0" sz="1800">
                <a:latin charset="0" pitchFamily="18" typeface="Cambria"/>
                <a:ea charset="0" typeface="Arial"/>
              </a:rPr>
              <a:t>реке Еро (Hérault) на </a:t>
            </a:r>
          </a:p>
          <a:p>
            <a:pPr algn="r" indent="0" marL="0">
              <a:spcBef>
                <a:spcPct val="0"/>
              </a:spcBef>
              <a:buNone/>
            </a:pPr>
            <a:r>
              <a:rPr b="1" dirty="0" lang="en-US" smtClean="0" sz="1800">
                <a:latin charset="0" pitchFamily="18" typeface="Cambria"/>
                <a:ea charset="0" typeface="Arial"/>
              </a:rPr>
              <a:t>ЈИ падини Севена</a:t>
            </a:r>
          </a:p>
          <a:p>
            <a:pPr algn="r" indent="0" marL="0">
              <a:spcBef>
                <a:spcPct val="0"/>
              </a:spcBef>
              <a:buNone/>
            </a:pPr>
            <a:r>
              <a:rPr b="1" dirty="0" lang="en-US" smtClean="0" sz="1800">
                <a:latin charset="0" pitchFamily="18" typeface="Cambria"/>
                <a:ea charset="0" typeface="Arial"/>
              </a:rPr>
              <a:t>(дуж. 147,6 km, </a:t>
            </a:r>
          </a:p>
          <a:p>
            <a:pPr algn="r" indent="0" marL="0">
              <a:spcBef>
                <a:spcPct val="0"/>
              </a:spcBef>
              <a:buNone/>
            </a:pPr>
            <a:r>
              <a:rPr b="1" dirty="0" lang="en-US" smtClean="0" sz="1800">
                <a:latin charset="0" pitchFamily="18" typeface="Cambria"/>
                <a:ea charset="0" typeface="Arial"/>
              </a:rPr>
              <a:t>слив 2.582 km</a:t>
            </a:r>
            <a:r>
              <a:rPr b="1" baseline="30000" dirty="0" lang="en-US" smtClean="0" sz="1800">
                <a:latin charset="0" pitchFamily="18" typeface="Cambria"/>
                <a:ea charset="0" typeface="Arial"/>
              </a:rPr>
              <a:t>2</a:t>
            </a:r>
            <a:r>
              <a:rPr b="1" dirty="0" lang="en-US" smtClean="0" sz="1800">
                <a:latin charset="0" pitchFamily="18" typeface="Cambria"/>
                <a:ea charset="0" typeface="Arial"/>
              </a:rPr>
              <a:t>, </a:t>
            </a:r>
          </a:p>
          <a:p>
            <a:pPr algn="r" indent="0" marL="0">
              <a:spcBef>
                <a:spcPct val="0"/>
              </a:spcBef>
              <a:buNone/>
            </a:pPr>
            <a:r>
              <a:rPr b="1" dirty="0" lang="en-US" smtClean="0" sz="1800">
                <a:latin charset="0" pitchFamily="18" typeface="Cambria"/>
                <a:ea charset="0" typeface="Arial"/>
              </a:rPr>
              <a:t>прот. 43,7 m</a:t>
            </a:r>
            <a:r>
              <a:rPr b="1" baseline="30000" dirty="0" lang="en-US" smtClean="0" sz="1800">
                <a:latin charset="0" pitchFamily="18" typeface="Cambria"/>
                <a:ea charset="0" typeface="Arial"/>
              </a:rPr>
              <a:t>3</a:t>
            </a:r>
            <a:r>
              <a:rPr b="1" dirty="0" lang="en-US" smtClean="0" sz="1800">
                <a:latin charset="0" pitchFamily="18" typeface="Cambria"/>
                <a:ea charset="0" typeface="Arial"/>
              </a:rPr>
              <a:t>/s),</a:t>
            </a:r>
          </a:p>
          <a:p>
            <a:pPr algn="r" indent="0" marL="0">
              <a:spcBef>
                <a:spcPct val="0"/>
              </a:spcBef>
              <a:buNone/>
            </a:pPr>
            <a:r>
              <a:rPr b="1" dirty="0" lang="en-US" smtClean="0" sz="1800">
                <a:latin charset="0" pitchFamily="18" typeface="Cambria"/>
                <a:ea charset="0" typeface="Arial"/>
              </a:rPr>
              <a:t>ушће Лионски залив.</a:t>
            </a:r>
          </a:p>
        </p:txBody>
      </p:sp>
    </p:spTree>
  </p:cSld>
  <p:clrMapOvr>
    <a:masterClrMapping/>
  </p:clrMapOvr>
  <p:transition>
    <p:pull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Picture 401"/>
          <p:cNvPicPr>
            <a:picLocks noChangeAspect="1"/>
          </p:cNvPicPr>
          <p:nvPr/>
        </p:nvPicPr>
        <p:blipFill>
          <a:blip r:embed="rId2"/>
          <a:srcRect b="11452" l="18680" t="26366"/>
          <a:stretch/>
        </p:blipFill>
        <p:spPr>
          <a:xfrm>
            <a:off x="3913187" y="0"/>
            <a:ext cx="5230812" cy="3000375"/>
          </a:xfrm>
          <a:prstGeom prst="rect">
            <a:avLst/>
          </a:prstGeom>
          <a:noFill/>
          <a:ln>
            <a:noFill/>
          </a:ln>
        </p:spPr>
      </p:pic>
      <p:sp>
        <p:nvSpPr>
          <p:cNvPr id="403" name="Text Box 403"/>
          <p:cNvSpPr>
            <a:spLocks/>
          </p:cNvSpPr>
          <p:nvPr/>
        </p:nvSpPr>
        <p:spPr>
          <a:xfrm>
            <a:off x="3857625" y="2428875"/>
            <a:ext cx="3500437" cy="584200"/>
          </a:xfrm>
          <a:prstGeom prst="rect">
            <a:avLst/>
          </a:prstGeom>
          <a:noFill/>
          <a:ln>
            <a:noFill/>
          </a:ln>
        </p:spPr>
        <p:txBody>
          <a:bodyPr numCol="1">
            <a:spAutoFit/>
          </a:bodyPr>
          <a:lstStyle/>
          <a:p>
            <a:pPr indent="0" marL="0">
              <a:spcBef>
                <a:spcPct val="0"/>
              </a:spcBef>
              <a:buNone/>
            </a:pPr>
            <a:r>
              <a:rPr b="1" dirty="0" lang="en-US" smtClean="0" sz="1600">
                <a:latin charset="0" pitchFamily="18" typeface="Cambria"/>
                <a:ea charset="0" typeface="Arial"/>
              </a:rPr>
              <a:t>Дерок (Déroc, 32 m) </a:t>
            </a:r>
          </a:p>
          <a:p>
            <a:pPr indent="0" marL="0">
              <a:spcBef>
                <a:spcPct val="0"/>
              </a:spcBef>
              <a:buNone/>
            </a:pPr>
            <a:r>
              <a:rPr b="1" dirty="0" lang="en-US" smtClean="0" sz="1600">
                <a:latin charset="0" pitchFamily="18" typeface="Cambria"/>
                <a:ea charset="0" typeface="Arial"/>
              </a:rPr>
              <a:t>Водопад на југу Обрака (Aubrac)</a:t>
            </a:r>
          </a:p>
        </p:txBody>
      </p:sp>
      <p:pic>
        <p:nvPicPr>
          <p:cNvPr id="404" name="Picture 404"/>
          <p:cNvPicPr>
            <a:picLocks noChangeAspect="1"/>
          </p:cNvPicPr>
          <p:nvPr/>
        </p:nvPicPr>
        <p:blipFill>
          <a:blip r:embed="rId3"/>
          <a:srcRect b="6097" l="5173" r="5173"/>
          <a:stretch/>
        </p:blipFill>
        <p:spPr>
          <a:xfrm>
            <a:off x="0" y="796925"/>
            <a:ext cx="3857625" cy="6061075"/>
          </a:xfrm>
          <a:prstGeom prst="rect">
            <a:avLst/>
          </a:prstGeom>
          <a:noFill/>
          <a:ln>
            <a:noFill/>
          </a:ln>
        </p:spPr>
      </p:pic>
      <p:sp>
        <p:nvSpPr>
          <p:cNvPr id="406" name="Text Box 406"/>
          <p:cNvSpPr>
            <a:spLocks/>
          </p:cNvSpPr>
          <p:nvPr/>
        </p:nvSpPr>
        <p:spPr>
          <a:xfrm>
            <a:off x="0" y="6273800"/>
            <a:ext cx="3929062" cy="584200"/>
          </a:xfrm>
          <a:prstGeom prst="rect">
            <a:avLst/>
          </a:prstGeom>
          <a:noFill/>
          <a:ln>
            <a:noFill/>
          </a:ln>
        </p:spPr>
        <p:txBody>
          <a:bodyPr numCol="1">
            <a:spAutoFit/>
          </a:bodyPr>
          <a:lstStyle/>
          <a:p>
            <a:pPr algn="ctr" indent="0" marL="0">
              <a:spcBef>
                <a:spcPct val="0"/>
              </a:spcBef>
              <a:buNone/>
            </a:pPr>
            <a:r>
              <a:rPr b="1" dirty="0" lang="en-US" smtClean="0" sz="1600">
                <a:latin charset="0" pitchFamily="18" typeface="Cambria"/>
                <a:ea charset="0" typeface="Arial"/>
              </a:rPr>
              <a:t>Водопад Рун (Runes, 70 m) </a:t>
            </a:r>
          </a:p>
          <a:p>
            <a:pPr algn="ctr" indent="0" marL="0">
              <a:spcBef>
                <a:spcPct val="0"/>
              </a:spcBef>
              <a:buNone/>
            </a:pPr>
            <a:r>
              <a:rPr b="1" dirty="0" lang="en-US" smtClean="0" sz="1600">
                <a:latin charset="0" pitchFamily="18" typeface="Cambria"/>
                <a:ea charset="0" typeface="Arial"/>
              </a:rPr>
              <a:t>- Лозер (Lozère)</a:t>
            </a:r>
          </a:p>
        </p:txBody>
      </p:sp>
      <p:pic>
        <p:nvPicPr>
          <p:cNvPr id="407" name="Picture 407"/>
          <p:cNvPicPr>
            <a:picLocks noChangeAspect="1"/>
          </p:cNvPicPr>
          <p:nvPr/>
        </p:nvPicPr>
        <p:blipFill>
          <a:blip r:embed="rId4"/>
          <a:srcRect b="3922"/>
          <a:stretch/>
        </p:blipFill>
        <p:spPr>
          <a:xfrm>
            <a:off x="3889375" y="3071812"/>
            <a:ext cx="5254625" cy="3786187"/>
          </a:xfrm>
          <a:prstGeom prst="rect">
            <a:avLst/>
          </a:prstGeom>
          <a:noFill/>
          <a:ln>
            <a:noFill/>
          </a:ln>
        </p:spPr>
      </p:pic>
      <p:sp>
        <p:nvSpPr>
          <p:cNvPr id="409" name="Text Box 409"/>
          <p:cNvSpPr>
            <a:spLocks/>
          </p:cNvSpPr>
          <p:nvPr/>
        </p:nvSpPr>
        <p:spPr>
          <a:xfrm>
            <a:off x="7072312" y="5286375"/>
            <a:ext cx="2071687" cy="784225"/>
          </a:xfrm>
          <a:prstGeom prst="rect">
            <a:avLst/>
          </a:prstGeom>
          <a:noFill/>
          <a:ln>
            <a:noFill/>
          </a:ln>
        </p:spPr>
        <p:txBody>
          <a:bodyPr numCol="1">
            <a:spAutoFit/>
          </a:bodyPr>
          <a:lstStyle/>
          <a:p>
            <a:pPr algn="r" indent="0" marL="0">
              <a:spcBef>
                <a:spcPct val="0"/>
              </a:spcBef>
              <a:buNone/>
            </a:pPr>
            <a:r>
              <a:rPr b="1" dirty="0" lang="en-US" smtClean="0" sz="1500">
                <a:latin charset="0" pitchFamily="18" typeface="Cambria"/>
                <a:ea charset="0" typeface="Arial"/>
              </a:rPr>
              <a:t>Водопад Вокс </a:t>
            </a:r>
          </a:p>
          <a:p>
            <a:pPr algn="r" indent="0" marL="0">
              <a:spcBef>
                <a:spcPct val="0"/>
              </a:spcBef>
              <a:buNone/>
            </a:pPr>
            <a:r>
              <a:rPr b="1" dirty="0" lang="en-US" smtClean="0" sz="1500">
                <a:latin charset="0" pitchFamily="18" typeface="Cambria"/>
                <a:ea charset="0" typeface="Arial"/>
              </a:rPr>
              <a:t>(Vaucoux, 12 m) - Мон Дор - Санси </a:t>
            </a:r>
          </a:p>
        </p:txBody>
      </p:sp>
      <p:sp>
        <p:nvSpPr>
          <p:cNvPr id="410" name="Text Box 410"/>
          <p:cNvSpPr txBox="1">
            <a:spLocks/>
          </p:cNvSpPr>
          <p:nvPr/>
        </p:nvSpPr>
        <p:spPr>
          <a:xfrm>
            <a:off x="214312" y="0"/>
            <a:ext cx="3629025" cy="708025"/>
          </a:xfrm>
          <a:prstGeom prst="rect">
            <a:avLst/>
          </a:prstGeom>
          <a:solidFill>
            <a:schemeClr val="tx1"/>
          </a:solidFill>
          <a:ln w="25400">
            <a:solidFill>
              <a:schemeClr val="accent1"/>
            </a:solidFill>
            <a:round/>
            <a:headEnd/>
            <a:tailEnd/>
          </a:ln>
        </p:spPr>
        <p:txBody>
          <a:bodyPr numCol="1" wrap="none">
            <a:spAutoFit/>
          </a:bodyPr>
          <a:lstStyle/>
          <a:p>
            <a:pPr algn="ctr" indent="0" marL="0"/>
            <a:r>
              <a:rPr dirty="0" lang="en-US" smtClean="0" sz="2000">
                <a:solidFill>
                  <a:srgbClr val="002060"/>
                </a:solidFill>
                <a:latin charset="0" pitchFamily="18" typeface="Cambria"/>
              </a:rPr>
              <a:t>Атрактивних водопада има </a:t>
            </a:r>
          </a:p>
          <a:p>
            <a:pPr algn="ctr" indent="0" marL="0"/>
            <a:r>
              <a:rPr dirty="0" lang="en-US" smtClean="0" sz="2000">
                <a:solidFill>
                  <a:srgbClr val="002060"/>
                </a:solidFill>
                <a:latin charset="0" pitchFamily="18" typeface="Cambria"/>
              </a:rPr>
              <a:t>по читавом Центр. мас.</a:t>
            </a:r>
          </a:p>
        </p:txBody>
      </p:sp>
    </p:spTree>
  </p:cSld>
  <p:clrMapOvr>
    <a:masterClrMapping/>
  </p:clrMapOvr>
  <p:transition>
    <p:pull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ext Box 411"/>
          <p:cNvSpPr txBox="1">
            <a:spLocks/>
          </p:cNvSpPr>
          <p:nvPr/>
        </p:nvSpPr>
        <p:spPr>
          <a:xfrm>
            <a:off x="0" y="0"/>
            <a:ext cx="9286875" cy="738187"/>
          </a:xfrm>
          <a:prstGeom prst="rect">
            <a:avLst/>
          </a:prstGeom>
          <a:noFill/>
          <a:ln>
            <a:noFill/>
          </a:ln>
        </p:spPr>
        <p:txBody>
          <a:bodyPr numCol="1">
            <a:spAutoFit/>
          </a:bodyPr>
          <a:lstStyle/>
          <a:p>
            <a:pPr indent="0" marL="0"/>
            <a:r>
              <a:rPr dirty="0" lang="en-US" smtClean="0" sz="1400">
                <a:latin charset="0" pitchFamily="18" typeface="Cambria"/>
              </a:rPr>
              <a:t>Водопади Гимел једна су од главних хидрографских туристичких атракција Лимузена. Три узастопна водопада, на Монтанеу, притоци Кореза, код насеља Гимел лез Каскад (Gimel-les-Cascades), 11 km СИ од Туле. Три водопада: Гранд Сау (G. Saut, </a:t>
            </a:r>
            <a:r>
              <a:rPr dirty="0" lang="en-US" smtClean="0" sz="1300">
                <a:latin charset="0" pitchFamily="18" typeface="Cambria"/>
              </a:rPr>
              <a:t>45 </a:t>
            </a:r>
            <a:r>
              <a:rPr dirty="0" lang="en-US" smtClean="0" sz="1400">
                <a:latin charset="0" pitchFamily="18" typeface="Cambria"/>
              </a:rPr>
              <a:t>m), Редол (Redole, </a:t>
            </a:r>
            <a:r>
              <a:rPr dirty="0" lang="en-US" smtClean="0" sz="1300">
                <a:latin charset="0" pitchFamily="18" typeface="Cambria"/>
              </a:rPr>
              <a:t>27 </a:t>
            </a:r>
            <a:r>
              <a:rPr dirty="0" lang="en-US" smtClean="0" sz="1400">
                <a:latin charset="0" pitchFamily="18" typeface="Cambria"/>
              </a:rPr>
              <a:t>m) и, највиши Куве (Kueue de cheval, </a:t>
            </a:r>
            <a:r>
              <a:rPr dirty="0" lang="en-US" smtClean="0" sz="1300">
                <a:latin charset="0" pitchFamily="18" typeface="Cambria"/>
              </a:rPr>
              <a:t>60 </a:t>
            </a:r>
            <a:r>
              <a:rPr dirty="0" lang="en-US" smtClean="0" sz="1400">
                <a:latin charset="0" pitchFamily="18" typeface="Cambria"/>
              </a:rPr>
              <a:t>m).</a:t>
            </a:r>
          </a:p>
        </p:txBody>
      </p:sp>
      <p:pic>
        <p:nvPicPr>
          <p:cNvPr id="412" name="Picture 412"/>
          <p:cNvPicPr>
            <a:picLocks noChangeAspect="1"/>
          </p:cNvPicPr>
          <p:nvPr/>
        </p:nvPicPr>
        <p:blipFill>
          <a:blip r:embed="rId2"/>
          <a:stretch/>
        </p:blipFill>
        <p:spPr>
          <a:xfrm>
            <a:off x="0" y="785812"/>
            <a:ext cx="4552950" cy="6072187"/>
          </a:xfrm>
          <a:prstGeom prst="rect">
            <a:avLst/>
          </a:prstGeom>
          <a:noFill/>
          <a:ln>
            <a:noFill/>
          </a:ln>
        </p:spPr>
      </p:pic>
      <p:pic>
        <p:nvPicPr>
          <p:cNvPr id="414" name="Picture 414"/>
          <p:cNvPicPr>
            <a:picLocks noChangeAspect="1"/>
          </p:cNvPicPr>
          <p:nvPr/>
        </p:nvPicPr>
        <p:blipFill>
          <a:blip r:embed="rId3"/>
          <a:srcRect b="16586"/>
          <a:stretch/>
        </p:blipFill>
        <p:spPr>
          <a:xfrm>
            <a:off x="4691062" y="785812"/>
            <a:ext cx="4452937" cy="2786062"/>
          </a:xfrm>
          <a:prstGeom prst="rect">
            <a:avLst/>
          </a:prstGeom>
          <a:noFill/>
          <a:ln>
            <a:noFill/>
          </a:ln>
        </p:spPr>
      </p:pic>
      <p:pic>
        <p:nvPicPr>
          <p:cNvPr id="416" name="Picture 416"/>
          <p:cNvPicPr>
            <a:picLocks noChangeAspect="1"/>
          </p:cNvPicPr>
          <p:nvPr/>
        </p:nvPicPr>
        <p:blipFill>
          <a:blip r:embed="rId4"/>
          <a:srcRect b="10294" l="9018" t="1695"/>
          <a:stretch/>
        </p:blipFill>
        <p:spPr>
          <a:xfrm>
            <a:off x="4714875" y="3643312"/>
            <a:ext cx="4429125" cy="3214687"/>
          </a:xfrm>
          <a:prstGeom prst="rect">
            <a:avLst/>
          </a:prstGeom>
          <a:noFill/>
          <a:ln>
            <a:noFill/>
          </a:ln>
        </p:spPr>
      </p:pic>
    </p:spTree>
  </p:cSld>
  <p:clrMapOvr>
    <a:masterClrMapping/>
  </p:clrMapOvr>
  <p:transition>
    <p:pull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ext Box 418"/>
          <p:cNvSpPr>
            <a:spLocks/>
          </p:cNvSpPr>
          <p:nvPr/>
        </p:nvSpPr>
        <p:spPr>
          <a:xfrm>
            <a:off x="2786062" y="363537"/>
            <a:ext cx="3305175" cy="6494462"/>
          </a:xfrm>
          <a:prstGeom prst="rect">
            <a:avLst/>
          </a:prstGeom>
          <a:noFill/>
          <a:ln>
            <a:noFill/>
          </a:ln>
        </p:spPr>
        <p:txBody>
          <a:bodyPr anchor="ctr" numCol="1" wrap="none">
            <a:spAutoFit/>
          </a:bodyPr>
          <a:lstStyle/>
          <a:p>
            <a:pPr indent="0" marL="0">
              <a:spcBef>
                <a:spcPct val="0"/>
              </a:spcBef>
              <a:buNone/>
            </a:pPr>
            <a:r>
              <a:rPr b="1" dirty="0" lang="en-US" smtClean="0" sz="1300">
                <a:solidFill>
                  <a:srgbClr val="FFFF00"/>
                </a:solidFill>
                <a:latin charset="0" pitchFamily="18" typeface="Cambria"/>
                <a:ea charset="0" pitchFamily="18" typeface="Times New Roman"/>
              </a:rPr>
              <a:t>ОРАЛНИ ПОРЕМЕЋАЈИ СЛУЗОКОЖЕ</a:t>
            </a:r>
          </a:p>
          <a:p>
            <a:pPr indent="0" marL="0">
              <a:spcBef>
                <a:spcPct val="0"/>
              </a:spcBef>
              <a:buFontTx/>
              <a:buChar char="•"/>
            </a:pPr>
            <a:r>
              <a:rPr b="1" dirty="0" lang="en-US" smtClean="0" sz="1300">
                <a:latin charset="0" pitchFamily="18" typeface="Cambria"/>
                <a:ea charset="0" typeface="Arial"/>
              </a:rPr>
              <a:t>Allègre-les-Fumades (Gard)</a:t>
            </a:r>
          </a:p>
          <a:p>
            <a:pPr indent="0" marL="0">
              <a:spcBef>
                <a:spcPct val="0"/>
              </a:spcBef>
              <a:buFontTx/>
              <a:buChar char="•"/>
            </a:pPr>
            <a:r>
              <a:rPr b="1" dirty="0" lang="en-US" smtClean="0" sz="1300">
                <a:latin charset="0" pitchFamily="18" typeface="Cambria"/>
                <a:ea charset="0" typeface="Arial"/>
              </a:rPr>
              <a:t>Avène (Hérault)</a:t>
            </a:r>
          </a:p>
          <a:p>
            <a:pPr indent="0" marL="0">
              <a:spcBef>
                <a:spcPct val="0"/>
              </a:spcBef>
              <a:buFontTx/>
              <a:buChar char="•"/>
            </a:pPr>
            <a:r>
              <a:rPr b="1" dirty="0" lang="en-US" smtClean="0" sz="1300">
                <a:latin charset="0" pitchFamily="18" typeface="Cambria"/>
                <a:ea charset="0" typeface="Arial"/>
              </a:rPr>
              <a:t>La Bourboule (Puy-de-Dôme)</a:t>
            </a:r>
          </a:p>
          <a:p>
            <a:pPr indent="0" marL="0">
              <a:spcBef>
                <a:spcPct val="0"/>
              </a:spcBef>
              <a:buFontTx/>
              <a:buChar char="•"/>
            </a:pPr>
            <a:r>
              <a:rPr b="1" dirty="0" lang="en-US" smtClean="0" sz="1300">
                <a:latin charset="0" pitchFamily="18" typeface="Cambria"/>
                <a:ea charset="0" typeface="Arial"/>
              </a:rPr>
              <a:t>La Roche-Posay (Vienne)</a:t>
            </a:r>
          </a:p>
          <a:p>
            <a:pPr indent="0" marL="0">
              <a:spcBef>
                <a:spcPct val="0"/>
              </a:spcBef>
              <a:buNone/>
            </a:pPr>
            <a:r>
              <a:rPr b="1" dirty="0" lang="en-US" smtClean="0" sz="1300">
                <a:solidFill>
                  <a:srgbClr val="FFFF00"/>
                </a:solidFill>
                <a:latin charset="0" pitchFamily="18" typeface="Cambria"/>
                <a:ea charset="0" pitchFamily="18" typeface="Times New Roman"/>
              </a:rPr>
              <a:t>ПСИХОСОМАТСКИ ПОРЕМЕЋАЈИ</a:t>
            </a:r>
          </a:p>
          <a:p>
            <a:pPr indent="0" marL="0">
              <a:spcBef>
                <a:spcPct val="0"/>
              </a:spcBef>
              <a:buFontTx/>
              <a:buChar char="•"/>
            </a:pPr>
            <a:r>
              <a:rPr b="1" dirty="0" lang="en-US" smtClean="0" sz="1300">
                <a:latin charset="0" pitchFamily="18" typeface="Cambria"/>
                <a:ea charset="0" typeface="Arial"/>
              </a:rPr>
              <a:t>Néris-les-Bains (Allier)</a:t>
            </a:r>
          </a:p>
          <a:p>
            <a:pPr indent="0" marL="0">
              <a:spcBef>
                <a:spcPct val="0"/>
              </a:spcBef>
              <a:buNone/>
            </a:pPr>
            <a:r>
              <a:rPr b="1" dirty="0" lang="en-US" smtClean="0" sz="1300">
                <a:solidFill>
                  <a:srgbClr val="FFFF00"/>
                </a:solidFill>
                <a:latin charset="0" pitchFamily="18" typeface="Cambria"/>
                <a:ea charset="0" pitchFamily="18" typeface="Times New Roman"/>
              </a:rPr>
              <a:t>УРИНАРНЕ И БОЛЕСТИ МЕТАБОЛИЗМА </a:t>
            </a:r>
          </a:p>
          <a:p>
            <a:pPr indent="0" marL="0">
              <a:spcBef>
                <a:spcPct val="0"/>
              </a:spcBef>
              <a:buFontTx/>
              <a:buChar char="•"/>
            </a:pPr>
            <a:r>
              <a:rPr b="1" dirty="0" lang="en-US" smtClean="0" sz="1300">
                <a:latin charset="0" pitchFamily="18" typeface="Cambria"/>
                <a:ea charset="0" typeface="Arial"/>
              </a:rPr>
              <a:t>Alvignac-Miers (Lot)</a:t>
            </a:r>
          </a:p>
          <a:p>
            <a:pPr indent="0" marL="0">
              <a:spcBef>
                <a:spcPct val="0"/>
              </a:spcBef>
              <a:buFontTx/>
              <a:buChar char="•"/>
            </a:pPr>
            <a:r>
              <a:rPr b="1" dirty="0" lang="en-US" smtClean="0" sz="1300">
                <a:latin charset="0" pitchFamily="18" typeface="Cambria"/>
                <a:ea charset="0" typeface="Arial"/>
              </a:rPr>
              <a:t>Châtelguyon (Puy-de-Dôme)</a:t>
            </a:r>
          </a:p>
          <a:p>
            <a:pPr indent="0" marL="0">
              <a:spcBef>
                <a:spcPct val="0"/>
              </a:spcBef>
              <a:buFontTx/>
              <a:buChar char="•"/>
            </a:pPr>
            <a:r>
              <a:rPr b="1" dirty="0" lang="en-US" smtClean="0" sz="1300">
                <a:latin charset="0" pitchFamily="18" typeface="Cambria"/>
                <a:ea charset="0" typeface="Arial"/>
              </a:rPr>
              <a:t>Saint-Nectaire (Puy-de-Dôme)</a:t>
            </a:r>
          </a:p>
          <a:p>
            <a:pPr indent="0" marL="0">
              <a:spcBef>
                <a:spcPct val="0"/>
              </a:spcBef>
              <a:buNone/>
            </a:pPr>
            <a:r>
              <a:rPr b="1" dirty="0" lang="en-US" smtClean="0" sz="1300">
                <a:solidFill>
                  <a:srgbClr val="FFFF00"/>
                </a:solidFill>
                <a:latin charset="0" pitchFamily="18" typeface="Cambria"/>
                <a:ea charset="0" pitchFamily="18" typeface="Times New Roman"/>
              </a:rPr>
              <a:t>ДЕРАМТОЛОШКЕ БОЛЕСТИ</a:t>
            </a:r>
          </a:p>
          <a:p>
            <a:pPr indent="0" marL="0">
              <a:spcBef>
                <a:spcPct val="0"/>
              </a:spcBef>
              <a:buFontTx/>
              <a:buChar char="•"/>
            </a:pPr>
            <a:r>
              <a:rPr b="1" dirty="0" lang="en-US" smtClean="0" sz="1300">
                <a:latin charset="0" pitchFamily="18" typeface="Cambria"/>
                <a:ea charset="0" typeface="Arial"/>
              </a:rPr>
              <a:t>Allègre-les-Fumades (Gard)</a:t>
            </a:r>
          </a:p>
          <a:p>
            <a:pPr indent="0" marL="0">
              <a:spcBef>
                <a:spcPct val="0"/>
              </a:spcBef>
              <a:buFontTx/>
              <a:buChar char="•"/>
            </a:pPr>
            <a:r>
              <a:rPr b="1" dirty="0" lang="en-US" smtClean="0" sz="1300">
                <a:latin charset="0" pitchFamily="18" typeface="Cambria"/>
                <a:ea charset="0" typeface="Arial"/>
              </a:rPr>
              <a:t>Avène (Hérault)</a:t>
            </a:r>
          </a:p>
          <a:p>
            <a:pPr indent="0" marL="0">
              <a:spcBef>
                <a:spcPct val="0"/>
              </a:spcBef>
              <a:buFontTx/>
              <a:buChar char="•"/>
            </a:pPr>
            <a:r>
              <a:rPr b="1" dirty="0" lang="en-US" smtClean="0" sz="1300">
                <a:latin charset="0" pitchFamily="18" typeface="Cambria"/>
                <a:ea charset="0" typeface="Arial"/>
              </a:rPr>
              <a:t>La Bourboule (Puy-de-Dôme)</a:t>
            </a:r>
          </a:p>
          <a:p>
            <a:pPr indent="0" marL="0">
              <a:spcBef>
                <a:spcPct val="0"/>
              </a:spcBef>
              <a:buFontTx/>
              <a:buChar char="•"/>
            </a:pPr>
            <a:r>
              <a:rPr b="1" dirty="0" lang="en-US" smtClean="0" sz="1300">
                <a:latin charset="0" pitchFamily="18" typeface="Cambria"/>
                <a:ea charset="0" typeface="Arial"/>
              </a:rPr>
              <a:t>La Roche-Posay (Vienne)</a:t>
            </a:r>
          </a:p>
          <a:p>
            <a:pPr indent="0" marL="0">
              <a:spcBef>
                <a:spcPct val="0"/>
              </a:spcBef>
              <a:buFontTx/>
              <a:buChar char="•"/>
            </a:pPr>
            <a:r>
              <a:rPr b="1" dirty="0" lang="en-US" smtClean="0" sz="1300">
                <a:latin charset="0" pitchFamily="18" typeface="Cambria"/>
                <a:ea charset="0" typeface="Arial"/>
              </a:rPr>
              <a:t>Neutas-les-Bains (Ardèche)</a:t>
            </a:r>
          </a:p>
          <a:p>
            <a:pPr indent="0" marL="0">
              <a:spcBef>
                <a:spcPct val="0"/>
              </a:spcBef>
              <a:buNone/>
            </a:pPr>
            <a:r>
              <a:rPr b="1" dirty="0" lang="en-US" smtClean="0" sz="1300">
                <a:solidFill>
                  <a:srgbClr val="FFFF00"/>
                </a:solidFill>
                <a:latin charset="0" pitchFamily="18" typeface="Cambria"/>
                <a:ea charset="0" pitchFamily="18" typeface="Times New Roman"/>
              </a:rPr>
              <a:t>ГИНЕКОЛОШКО-АКУШЕРСКЕ</a:t>
            </a:r>
          </a:p>
          <a:p>
            <a:pPr indent="0" marL="0">
              <a:spcBef>
                <a:spcPct val="0"/>
              </a:spcBef>
              <a:buFontTx/>
              <a:buChar char="•"/>
            </a:pPr>
            <a:r>
              <a:rPr b="1" dirty="0" lang="en-US" smtClean="0" sz="1300">
                <a:latin charset="0" pitchFamily="18" typeface="Cambria"/>
                <a:ea charset="0" typeface="Arial"/>
              </a:rPr>
              <a:t>Bourbon-l'Archambault (Allier)</a:t>
            </a:r>
          </a:p>
          <a:p>
            <a:pPr indent="0" marL="0">
              <a:spcBef>
                <a:spcPct val="0"/>
              </a:spcBef>
              <a:buFontTx/>
              <a:buChar char="•"/>
            </a:pPr>
            <a:r>
              <a:rPr b="1" dirty="0" lang="en-US" smtClean="0" sz="1300">
                <a:latin charset="0" pitchFamily="18" typeface="Cambria"/>
                <a:ea charset="0" typeface="Arial"/>
              </a:rPr>
              <a:t>Châtel-Guyon (Puy-de-Dôme)</a:t>
            </a:r>
          </a:p>
          <a:p>
            <a:pPr indent="0" marL="0">
              <a:spcBef>
                <a:spcPct val="0"/>
              </a:spcBef>
              <a:buFontTx/>
              <a:buChar char="•"/>
            </a:pPr>
            <a:r>
              <a:rPr b="1" dirty="0" lang="en-US" smtClean="0" sz="1300">
                <a:latin charset="0" pitchFamily="18" typeface="Cambria"/>
                <a:ea charset="0" typeface="Arial"/>
              </a:rPr>
              <a:t>Évaux-les-Bains (Creuse)</a:t>
            </a:r>
          </a:p>
          <a:p>
            <a:pPr indent="0" marL="0">
              <a:spcBef>
                <a:spcPct val="0"/>
              </a:spcBef>
              <a:buNone/>
            </a:pPr>
            <a:r>
              <a:rPr b="1" dirty="0" lang="en-US" smtClean="0" sz="1300">
                <a:solidFill>
                  <a:srgbClr val="FFFF00"/>
                </a:solidFill>
                <a:latin charset="0" pitchFamily="18" typeface="Cambria"/>
                <a:ea charset="0" pitchFamily="18" typeface="Times New Roman"/>
              </a:rPr>
              <a:t>ДИГЕСТИВНЕ И МЕТАБОЛИЧКЕ </a:t>
            </a:r>
          </a:p>
          <a:p>
            <a:pPr indent="0" marL="0">
              <a:spcBef>
                <a:spcPct val="0"/>
              </a:spcBef>
              <a:buFontTx/>
              <a:buChar char="•"/>
            </a:pPr>
            <a:r>
              <a:rPr b="1" dirty="0" lang="en-US" smtClean="0" sz="1300">
                <a:latin charset="0" pitchFamily="18" typeface="Cambria"/>
                <a:ea charset="0" typeface="Arial"/>
              </a:rPr>
              <a:t>Alvignac-Miers (Lot)</a:t>
            </a:r>
          </a:p>
          <a:p>
            <a:pPr indent="0" marL="0">
              <a:spcBef>
                <a:spcPct val="0"/>
              </a:spcBef>
              <a:buFontTx/>
              <a:buChar char="•"/>
            </a:pPr>
            <a:r>
              <a:rPr b="1" dirty="0" lang="en-US" smtClean="0" sz="1300">
                <a:latin charset="0" pitchFamily="18" typeface="Cambria"/>
                <a:ea charset="0" typeface="Arial"/>
              </a:rPr>
              <a:t>Châtelguyon (Puy-de-Dôme)</a:t>
            </a:r>
          </a:p>
          <a:p>
            <a:pPr indent="0" marL="0">
              <a:spcBef>
                <a:spcPct val="0"/>
              </a:spcBef>
              <a:buFontTx/>
              <a:buChar char="•"/>
            </a:pPr>
            <a:r>
              <a:rPr b="1" dirty="0" lang="en-US" smtClean="0" sz="1300">
                <a:latin charset="0" pitchFamily="18" typeface="Cambria"/>
                <a:ea charset="0" typeface="Arial"/>
              </a:rPr>
              <a:t>Montrond-les-Bains (Loire)</a:t>
            </a:r>
          </a:p>
          <a:p>
            <a:pPr indent="0" marL="0">
              <a:spcBef>
                <a:spcPct val="0"/>
              </a:spcBef>
              <a:buFontTx/>
              <a:buChar char="•"/>
            </a:pPr>
            <a:r>
              <a:rPr b="1" dirty="0" lang="en-US" smtClean="0" sz="1300">
                <a:latin charset="0" pitchFamily="18" typeface="Cambria"/>
                <a:ea charset="0" typeface="Arial"/>
              </a:rPr>
              <a:t>Vals-les-Bains (Ardèche)</a:t>
            </a:r>
          </a:p>
          <a:p>
            <a:pPr indent="0" marL="0">
              <a:spcBef>
                <a:spcPct val="0"/>
              </a:spcBef>
              <a:buFontTx/>
              <a:buChar char="•"/>
            </a:pPr>
            <a:r>
              <a:rPr b="1" dirty="0" lang="en-US" smtClean="0" sz="1300">
                <a:latin charset="0" pitchFamily="18" typeface="Cambria"/>
                <a:ea charset="0" typeface="Arial"/>
              </a:rPr>
              <a:t>Vichy (Allier)</a:t>
            </a:r>
          </a:p>
          <a:p>
            <a:pPr indent="0" marL="0">
              <a:spcBef>
                <a:spcPct val="0"/>
              </a:spcBef>
              <a:buNone/>
            </a:pPr>
            <a:r>
              <a:rPr b="1" dirty="0" lang="en-US" smtClean="0" sz="1300">
                <a:solidFill>
                  <a:srgbClr val="FFFF00"/>
                </a:solidFill>
                <a:latin charset="0" pitchFamily="18" typeface="Cambria"/>
                <a:ea charset="0" pitchFamily="18" typeface="Times New Roman"/>
              </a:rPr>
              <a:t>КАРДИО-АРТЕРИЈСКЕ БОЛЕСТИ</a:t>
            </a:r>
          </a:p>
          <a:p>
            <a:pPr indent="0" marL="0">
              <a:spcBef>
                <a:spcPct val="0"/>
              </a:spcBef>
              <a:buFontTx/>
              <a:buChar char="•"/>
            </a:pPr>
            <a:r>
              <a:rPr b="1" dirty="0" lang="en-US" smtClean="0" sz="1300">
                <a:latin charset="0" pitchFamily="18" typeface="Cambria"/>
                <a:ea charset="0" typeface="Arial"/>
              </a:rPr>
              <a:t>Royat (Puy-de-Dôme)</a:t>
            </a:r>
          </a:p>
          <a:p>
            <a:pPr indent="0" marL="0">
              <a:spcBef>
                <a:spcPct val="0"/>
              </a:spcBef>
              <a:buNone/>
            </a:pPr>
            <a:r>
              <a:rPr b="1" dirty="0" lang="en-US" smtClean="0" sz="1300">
                <a:solidFill>
                  <a:srgbClr val="FFFF00"/>
                </a:solidFill>
                <a:latin charset="0" pitchFamily="18" typeface="Cambria"/>
                <a:ea charset="0" pitchFamily="18" typeface="Times New Roman"/>
              </a:rPr>
              <a:t>НЕУРОЛОШКЕ БОЛЕСТИ</a:t>
            </a:r>
          </a:p>
          <a:p>
            <a:pPr indent="0" marL="0">
              <a:spcBef>
                <a:spcPct val="0"/>
              </a:spcBef>
              <a:buFontTx/>
              <a:buChar char="•"/>
            </a:pPr>
            <a:r>
              <a:rPr b="1" dirty="0" lang="en-US" smtClean="0" sz="1300">
                <a:latin charset="0" pitchFamily="18" typeface="Cambria"/>
                <a:ea charset="0" typeface="Arial"/>
              </a:rPr>
              <a:t>Lamalou-les-Bains (Hérault)</a:t>
            </a:r>
          </a:p>
          <a:p>
            <a:pPr indent="0" marL="0">
              <a:spcBef>
                <a:spcPct val="0"/>
              </a:spcBef>
              <a:buFontTx/>
              <a:buChar char="•"/>
            </a:pPr>
            <a:r>
              <a:rPr b="1" dirty="0" lang="en-US" smtClean="0" sz="1300">
                <a:latin charset="0" pitchFamily="18" typeface="Cambria"/>
                <a:ea charset="0" typeface="Arial"/>
              </a:rPr>
              <a:t>Néris-les-Bains (Allier)</a:t>
            </a:r>
          </a:p>
        </p:txBody>
      </p:sp>
      <p:sp>
        <p:nvSpPr>
          <p:cNvPr id="419" name="Text Box 419"/>
          <p:cNvSpPr>
            <a:spLocks/>
          </p:cNvSpPr>
          <p:nvPr/>
        </p:nvSpPr>
        <p:spPr>
          <a:xfrm>
            <a:off x="6000750" y="357187"/>
            <a:ext cx="3143250" cy="5694362"/>
          </a:xfrm>
          <a:prstGeom prst="rect">
            <a:avLst/>
          </a:prstGeom>
          <a:noFill/>
          <a:ln>
            <a:noFill/>
          </a:ln>
        </p:spPr>
        <p:txBody>
          <a:bodyPr numCol="1">
            <a:spAutoFit/>
          </a:bodyPr>
          <a:lstStyle/>
          <a:p>
            <a:pPr indent="0" marL="0">
              <a:spcBef>
                <a:spcPct val="0"/>
              </a:spcBef>
              <a:buNone/>
            </a:pPr>
            <a:r>
              <a:rPr b="1" dirty="0" lang="en-US" smtClean="0" sz="1300">
                <a:solidFill>
                  <a:srgbClr val="FFFF00"/>
                </a:solidFill>
                <a:latin charset="0" pitchFamily="18" typeface="Cambria"/>
                <a:ea charset="0" typeface="Arial"/>
              </a:rPr>
              <a:t>ПРОБЛЕМИ ВЕНА</a:t>
            </a:r>
          </a:p>
          <a:p>
            <a:pPr indent="0" marL="0">
              <a:spcBef>
                <a:spcPct val="0"/>
              </a:spcBef>
              <a:buNone/>
            </a:pPr>
            <a:r>
              <a:rPr b="1" dirty="0" lang="en-US" smtClean="0" sz="1300">
                <a:latin charset="0" pitchFamily="18" typeface="Cambria"/>
                <a:ea charset="0" typeface="Arial"/>
              </a:rPr>
              <a:t>Balaruc-les-Bains (Hérault)</a:t>
            </a:r>
          </a:p>
          <a:p>
            <a:pPr indent="0" marL="0">
              <a:spcBef>
                <a:spcPct val="0"/>
              </a:spcBef>
              <a:buNone/>
            </a:pPr>
            <a:r>
              <a:rPr b="1" dirty="0" lang="en-US" smtClean="0" sz="1300">
                <a:latin charset="0" pitchFamily="18" typeface="Cambria"/>
                <a:ea charset="0" typeface="Arial"/>
              </a:rPr>
              <a:t>Évaux-les-Bains (Creuse)</a:t>
            </a:r>
          </a:p>
          <a:p>
            <a:pPr indent="0" marL="0">
              <a:spcBef>
                <a:spcPct val="0"/>
              </a:spcBef>
              <a:buNone/>
            </a:pPr>
            <a:r>
              <a:rPr b="1" dirty="0" lang="en-US" smtClean="0" sz="1300">
                <a:solidFill>
                  <a:srgbClr val="FFFF00"/>
                </a:solidFill>
                <a:latin charset="0" pitchFamily="18" typeface="Cambria"/>
                <a:ea charset="0" typeface="Arial"/>
              </a:rPr>
              <a:t>РЕУМА И ПРОБЛЕМИ КОСТИЈУ</a:t>
            </a:r>
          </a:p>
          <a:p>
            <a:pPr indent="0" marL="0">
              <a:spcBef>
                <a:spcPct val="0"/>
              </a:spcBef>
              <a:buNone/>
            </a:pPr>
            <a:r>
              <a:rPr b="1" dirty="0" lang="en-US" smtClean="0" sz="1300">
                <a:latin charset="0" pitchFamily="18" typeface="Cambria"/>
                <a:ea charset="0" typeface="Arial"/>
              </a:rPr>
              <a:t>Bagnols-les-Bains (Lozère)</a:t>
            </a:r>
          </a:p>
          <a:p>
            <a:pPr indent="0" marL="0">
              <a:spcBef>
                <a:spcPct val="0"/>
              </a:spcBef>
              <a:buNone/>
            </a:pPr>
            <a:r>
              <a:rPr b="1" dirty="0" lang="en-US" smtClean="0" sz="1300">
                <a:latin charset="0" pitchFamily="18" typeface="Cambria"/>
                <a:ea charset="0" typeface="Arial"/>
              </a:rPr>
              <a:t>Balaruc-les-Bains (Hérault)</a:t>
            </a:r>
          </a:p>
          <a:p>
            <a:pPr indent="0" marL="0">
              <a:spcBef>
                <a:spcPct val="0"/>
              </a:spcBef>
              <a:buNone/>
            </a:pPr>
            <a:r>
              <a:rPr b="1" dirty="0" lang="en-US" smtClean="0" sz="1300">
                <a:latin charset="0" pitchFamily="18" typeface="Cambria"/>
                <a:ea charset="0" typeface="Arial"/>
              </a:rPr>
              <a:t>Bourbon-l'Archambault (Allier)</a:t>
            </a:r>
          </a:p>
          <a:p>
            <a:pPr indent="0" marL="0">
              <a:spcBef>
                <a:spcPct val="0"/>
              </a:spcBef>
              <a:buNone/>
            </a:pPr>
            <a:r>
              <a:rPr b="1" dirty="0" lang="en-US" smtClean="0" sz="1300">
                <a:latin charset="0" pitchFamily="18" typeface="Cambria"/>
                <a:ea charset="0" typeface="Arial"/>
              </a:rPr>
              <a:t>Châteauneuf-les-Bains (Puy-de-Dôme)</a:t>
            </a:r>
          </a:p>
          <a:p>
            <a:pPr indent="0" marL="0">
              <a:spcBef>
                <a:spcPct val="0"/>
              </a:spcBef>
              <a:buNone/>
            </a:pPr>
            <a:r>
              <a:rPr b="1" dirty="0" lang="en-US" smtClean="0" sz="1300">
                <a:latin charset="0" pitchFamily="18" typeface="Cambria"/>
                <a:ea charset="0" typeface="Arial"/>
              </a:rPr>
              <a:t>Châtelguyon (Puy-de-Dôme)</a:t>
            </a:r>
          </a:p>
          <a:p>
            <a:pPr indent="0" marL="0">
              <a:spcBef>
                <a:spcPct val="0"/>
              </a:spcBef>
              <a:buNone/>
            </a:pPr>
            <a:r>
              <a:rPr b="1" dirty="0" lang="en-US" smtClean="0" sz="1300">
                <a:latin charset="0" pitchFamily="18" typeface="Cambria"/>
                <a:ea charset="0" typeface="Arial"/>
              </a:rPr>
              <a:t>Chaudes-Aigues (Cantal)</a:t>
            </a:r>
          </a:p>
          <a:p>
            <a:pPr indent="0" marL="0">
              <a:spcBef>
                <a:spcPct val="0"/>
              </a:spcBef>
              <a:buNone/>
            </a:pPr>
            <a:r>
              <a:rPr b="1" dirty="0" lang="en-US" smtClean="0" sz="1300">
                <a:latin charset="0" pitchFamily="18" typeface="Cambria"/>
                <a:ea charset="0" typeface="Arial"/>
              </a:rPr>
              <a:t>Cransac-les-Thermes (Aveyron)</a:t>
            </a:r>
          </a:p>
          <a:p>
            <a:pPr indent="0" marL="0">
              <a:spcBef>
                <a:spcPct val="0"/>
              </a:spcBef>
              <a:buNone/>
            </a:pPr>
            <a:r>
              <a:rPr b="1" dirty="0" lang="en-US" smtClean="0" sz="1300">
                <a:latin charset="0" pitchFamily="18" typeface="Cambria"/>
                <a:ea charset="0" typeface="Arial"/>
              </a:rPr>
              <a:t>Évaux-les-Bains (Creuse)</a:t>
            </a:r>
          </a:p>
          <a:p>
            <a:pPr indent="0" marL="0">
              <a:spcBef>
                <a:spcPct val="0"/>
              </a:spcBef>
              <a:buNone/>
            </a:pPr>
            <a:r>
              <a:rPr b="1" dirty="0" lang="en-US" smtClean="0" sz="1300">
                <a:latin charset="0" pitchFamily="18" typeface="Cambria"/>
                <a:ea charset="0" typeface="Arial"/>
              </a:rPr>
              <a:t>Lamalou-les-Bains (Hérault)</a:t>
            </a:r>
          </a:p>
          <a:p>
            <a:pPr indent="0" marL="0">
              <a:spcBef>
                <a:spcPct val="0"/>
              </a:spcBef>
              <a:buNone/>
            </a:pPr>
            <a:r>
              <a:rPr b="1" dirty="0" lang="en-US" smtClean="0" sz="1300">
                <a:latin charset="0" pitchFamily="18" typeface="Cambria"/>
                <a:ea charset="0" typeface="Arial"/>
              </a:rPr>
              <a:t>Mont-Dore (Puy-de-Dôme)</a:t>
            </a:r>
          </a:p>
          <a:p>
            <a:pPr indent="0" marL="0">
              <a:spcBef>
                <a:spcPct val="0"/>
              </a:spcBef>
              <a:buNone/>
            </a:pPr>
            <a:r>
              <a:rPr b="1" dirty="0" lang="en-US" smtClean="0" sz="1300">
                <a:latin charset="0" pitchFamily="18" typeface="Cambria"/>
                <a:ea charset="0" typeface="Arial"/>
              </a:rPr>
              <a:t>Montbrun-les-Bains (Drôme)</a:t>
            </a:r>
          </a:p>
          <a:p>
            <a:pPr indent="0" marL="0">
              <a:spcBef>
                <a:spcPct val="0"/>
              </a:spcBef>
              <a:buNone/>
            </a:pPr>
            <a:r>
              <a:rPr b="1" dirty="0" lang="en-US" smtClean="0" sz="1300">
                <a:latin charset="0" pitchFamily="18" typeface="Cambria"/>
                <a:ea charset="0" typeface="Arial"/>
              </a:rPr>
              <a:t>Néris-les-Bains (Allier)</a:t>
            </a:r>
          </a:p>
          <a:p>
            <a:pPr indent="0" marL="0">
              <a:spcBef>
                <a:spcPct val="0"/>
              </a:spcBef>
              <a:buNone/>
            </a:pPr>
            <a:r>
              <a:rPr b="1" dirty="0" lang="en-US" smtClean="0" sz="1300">
                <a:latin charset="0" pitchFamily="18" typeface="Cambria"/>
                <a:ea charset="0" typeface="Arial"/>
              </a:rPr>
              <a:t>Neyrac-les-Bains (Ardèche)</a:t>
            </a:r>
          </a:p>
          <a:p>
            <a:pPr indent="0" marL="0">
              <a:spcBef>
                <a:spcPct val="0"/>
              </a:spcBef>
              <a:buNone/>
            </a:pPr>
            <a:r>
              <a:rPr b="1" dirty="0" lang="en-US" smtClean="0" sz="1300">
                <a:latin charset="0" pitchFamily="18" typeface="Cambria"/>
                <a:ea charset="0" typeface="Arial"/>
              </a:rPr>
              <a:t>Royat (Puy-de-Dôme)</a:t>
            </a:r>
          </a:p>
          <a:p>
            <a:pPr indent="0" marL="0">
              <a:spcBef>
                <a:spcPct val="0"/>
              </a:spcBef>
              <a:buNone/>
            </a:pPr>
            <a:r>
              <a:rPr b="1" dirty="0" lang="en-US" smtClean="0" sz="1300">
                <a:latin charset="0" pitchFamily="18" typeface="Cambria"/>
                <a:ea charset="0" typeface="Arial"/>
              </a:rPr>
              <a:t>Saint-Laurent-les-Bains (Ardèche)</a:t>
            </a:r>
          </a:p>
          <a:p>
            <a:pPr indent="0" marL="0">
              <a:spcBef>
                <a:spcPct val="0"/>
              </a:spcBef>
              <a:buNone/>
            </a:pPr>
            <a:r>
              <a:rPr b="1" dirty="0" lang="en-US" smtClean="0" sz="1300">
                <a:latin charset="0" pitchFamily="18" typeface="Cambria"/>
                <a:ea charset="0" typeface="Arial"/>
              </a:rPr>
              <a:t>Vichy (Allier)</a:t>
            </a:r>
          </a:p>
          <a:p>
            <a:pPr indent="0" marL="0">
              <a:spcBef>
                <a:spcPct val="0"/>
              </a:spcBef>
              <a:buNone/>
            </a:pPr>
            <a:r>
              <a:rPr b="1" dirty="0" lang="en-US" smtClean="0" sz="1300">
                <a:solidFill>
                  <a:srgbClr val="FFFF00"/>
                </a:solidFill>
                <a:latin charset="0" pitchFamily="18" typeface="Cambria"/>
                <a:ea charset="0" typeface="Arial"/>
              </a:rPr>
              <a:t>ПОРЕМЕЋАЈИ У РАЗВОЈУ ДЕЦЕ</a:t>
            </a:r>
          </a:p>
          <a:p>
            <a:pPr indent="0" marL="0">
              <a:spcBef>
                <a:spcPct val="0"/>
              </a:spcBef>
              <a:buNone/>
            </a:pPr>
            <a:r>
              <a:rPr b="1" dirty="0" lang="en-US" smtClean="0" sz="1300">
                <a:latin charset="0" pitchFamily="18" typeface="Cambria"/>
                <a:ea charset="0" typeface="Arial"/>
              </a:rPr>
              <a:t>La Bourboule (Puy-de-Dôme)</a:t>
            </a:r>
          </a:p>
          <a:p>
            <a:pPr indent="0" marL="0">
              <a:spcBef>
                <a:spcPct val="0"/>
              </a:spcBef>
              <a:buNone/>
            </a:pPr>
            <a:r>
              <a:rPr b="1" dirty="0" lang="en-US" smtClean="0" sz="1300">
                <a:solidFill>
                  <a:srgbClr val="FFFF00"/>
                </a:solidFill>
                <a:latin charset="0" pitchFamily="18" typeface="Cambria"/>
                <a:ea charset="0" typeface="Arial"/>
              </a:rPr>
              <a:t>РЕСПИРАТОРНИ ПРОБЛЕМИ (ORL)</a:t>
            </a:r>
          </a:p>
          <a:p>
            <a:pPr indent="0" marL="0">
              <a:spcBef>
                <a:spcPct val="0"/>
              </a:spcBef>
              <a:buNone/>
            </a:pPr>
            <a:r>
              <a:rPr b="1" dirty="0" lang="en-US" smtClean="0" sz="1300">
                <a:latin charset="0" pitchFamily="18" typeface="Cambria"/>
                <a:ea charset="0" typeface="Arial"/>
              </a:rPr>
              <a:t>Allègre-les-Fumades (Gard)</a:t>
            </a:r>
          </a:p>
          <a:p>
            <a:pPr indent="0" marL="0">
              <a:spcBef>
                <a:spcPct val="0"/>
              </a:spcBef>
              <a:buNone/>
            </a:pPr>
            <a:r>
              <a:rPr b="1" dirty="0" lang="en-US" smtClean="0" sz="1300">
                <a:latin charset="0" pitchFamily="18" typeface="Cambria"/>
                <a:ea charset="0" typeface="Arial"/>
              </a:rPr>
              <a:t>Bagnols-les-Bains (Lozère)</a:t>
            </a:r>
          </a:p>
          <a:p>
            <a:pPr indent="0" marL="0">
              <a:spcBef>
                <a:spcPct val="0"/>
              </a:spcBef>
              <a:buNone/>
            </a:pPr>
            <a:r>
              <a:rPr b="1" dirty="0" lang="en-US" smtClean="0" sz="1300">
                <a:latin charset="0" pitchFamily="18" typeface="Cambria"/>
                <a:ea charset="0" typeface="Arial"/>
              </a:rPr>
              <a:t>La Bourboule (Puy-de-Dôme)</a:t>
            </a:r>
          </a:p>
          <a:p>
            <a:pPr indent="0" marL="0">
              <a:spcBef>
                <a:spcPct val="0"/>
              </a:spcBef>
              <a:buNone/>
            </a:pPr>
            <a:r>
              <a:rPr b="1" dirty="0" lang="en-US" smtClean="0" sz="1300">
                <a:latin charset="0" pitchFamily="18" typeface="Cambria"/>
                <a:ea charset="0" typeface="Arial"/>
              </a:rPr>
              <a:t>Mont-Dore (Puy-de-Dôme)</a:t>
            </a:r>
          </a:p>
          <a:p>
            <a:pPr indent="0" marL="0">
              <a:spcBef>
                <a:spcPct val="0"/>
              </a:spcBef>
              <a:buNone/>
            </a:pPr>
            <a:r>
              <a:rPr b="1" dirty="0" lang="en-US" smtClean="0" sz="1300">
                <a:latin charset="0" pitchFamily="18" typeface="Cambria"/>
                <a:ea charset="0" typeface="Arial"/>
              </a:rPr>
              <a:t>Montbrun-les-Bains (Drôme)</a:t>
            </a:r>
          </a:p>
        </p:txBody>
      </p:sp>
      <p:sp>
        <p:nvSpPr>
          <p:cNvPr id="420" name="Text Box 420"/>
          <p:cNvSpPr>
            <a:spLocks/>
          </p:cNvSpPr>
          <p:nvPr/>
        </p:nvSpPr>
        <p:spPr>
          <a:xfrm>
            <a:off x="0" y="714375"/>
            <a:ext cx="2786062" cy="5324475"/>
          </a:xfrm>
          <a:prstGeom prst="rect">
            <a:avLst/>
          </a:prstGeom>
          <a:solidFill>
            <a:schemeClr val="tx1"/>
          </a:solidFill>
          <a:ln w="25400">
            <a:solidFill>
              <a:srgbClr val="6BB1C9"/>
            </a:solidFill>
            <a:round/>
            <a:headEnd/>
            <a:tailEnd/>
          </a:ln>
        </p:spPr>
        <p:txBody>
          <a:bodyPr numCol="1">
            <a:spAutoFit/>
          </a:bodyPr>
          <a:lstStyle/>
          <a:p>
            <a:pPr indent="0" marL="0"/>
            <a:r>
              <a:rPr dirty="0" lang="en-US" smtClean="0" sz="1700">
                <a:solidFill>
                  <a:schemeClr val="bg1"/>
                </a:solidFill>
                <a:latin charset="0" pitchFamily="18" typeface="Times New Roman"/>
              </a:rPr>
              <a:t>У туризму Централног масива, поред вулканских (посебно НП ”Вулкани Оверња” и заб. парк ”Вулканија”) и крашких атракција, скијалишта, река, језера и водопада, постоје и бројни термо-минерални извори, који су послужили за развој </a:t>
            </a:r>
            <a:r>
              <a:rPr dirty="0" lang="en-US" smtClean="0" sz="1700" u="sng">
                <a:solidFill>
                  <a:schemeClr val="bg1"/>
                </a:solidFill>
                <a:latin charset="0" pitchFamily="18" typeface="Times New Roman"/>
              </a:rPr>
              <a:t>бањског туризма </a:t>
            </a:r>
            <a:r>
              <a:rPr dirty="0" lang="en-US" smtClean="0" sz="1700">
                <a:solidFill>
                  <a:schemeClr val="bg1"/>
                </a:solidFill>
                <a:latin charset="0" pitchFamily="18" typeface="Times New Roman"/>
              </a:rPr>
              <a:t> (око 50 бања) или се минералне воде користе за пиће. У Оверњу постоје бројни извори термалне воде на којима су формиране туристички важне бање (око 15). Најпознатије  бање:  Виши, Ла Бурбул, Мон Дор, Ст. Нектар и др. </a:t>
            </a:r>
          </a:p>
        </p:txBody>
      </p:sp>
      <p:sp>
        <p:nvSpPr>
          <p:cNvPr id="421" name="Text Box 421"/>
          <p:cNvSpPr txBox="1">
            <a:spLocks/>
          </p:cNvSpPr>
          <p:nvPr/>
        </p:nvSpPr>
        <p:spPr>
          <a:xfrm>
            <a:off x="3143250" y="0"/>
            <a:ext cx="5508625" cy="400050"/>
          </a:xfrm>
          <a:prstGeom prst="rect">
            <a:avLst/>
          </a:prstGeom>
          <a:noFill/>
          <a:ln>
            <a:noFill/>
          </a:ln>
        </p:spPr>
        <p:txBody>
          <a:bodyPr numCol="1" wrap="none">
            <a:spAutoFit/>
          </a:bodyPr>
          <a:lstStyle/>
          <a:p>
            <a:pPr indent="0" marL="0">
              <a:spcBef>
                <a:spcPct val="0"/>
              </a:spcBef>
              <a:buNone/>
            </a:pPr>
            <a:r>
              <a:rPr b="1" dirty="0" lang="en-US" smtClean="0" sz="2000">
                <a:latin charset="0" pitchFamily="18" typeface="Cambria"/>
                <a:ea charset="0" typeface="Arial"/>
              </a:rPr>
              <a:t>БАЊЕ НА ПРОСТОРУ ЦЕНТРАЛНОГ МАСИВА</a:t>
            </a:r>
          </a:p>
        </p:txBody>
      </p:sp>
    </p:spTree>
  </p:cSld>
  <p:clrMapOvr>
    <a:masterClrMapping/>
  </p:clrMapOvr>
  <p:transition>
    <p:pull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Picture 422"/>
          <p:cNvPicPr>
            <a:picLocks noChangeAspect="1"/>
          </p:cNvPicPr>
          <p:nvPr/>
        </p:nvPicPr>
        <p:blipFill>
          <a:blip r:embed="rId2"/>
          <a:srcRect b="12560" t="26266"/>
          <a:stretch/>
        </p:blipFill>
        <p:spPr>
          <a:xfrm>
            <a:off x="0" y="0"/>
            <a:ext cx="9144000" cy="3730625"/>
          </a:xfrm>
          <a:prstGeom prst="rect">
            <a:avLst/>
          </a:prstGeom>
          <a:noFill/>
          <a:ln>
            <a:noFill/>
          </a:ln>
        </p:spPr>
      </p:pic>
      <p:pic>
        <p:nvPicPr>
          <p:cNvPr id="424" name="Picture 424"/>
          <p:cNvPicPr>
            <a:picLocks noChangeAspect="1"/>
          </p:cNvPicPr>
          <p:nvPr/>
        </p:nvPicPr>
        <p:blipFill>
          <a:blip r:embed="rId3"/>
          <a:srcRect b="12135" l="2438" r="3658" t="10187"/>
          <a:stretch/>
        </p:blipFill>
        <p:spPr>
          <a:xfrm>
            <a:off x="3643312" y="3857625"/>
            <a:ext cx="5500687" cy="2481262"/>
          </a:xfrm>
          <a:prstGeom prst="rect">
            <a:avLst/>
          </a:prstGeom>
          <a:noFill/>
          <a:ln>
            <a:noFill/>
          </a:ln>
        </p:spPr>
      </p:pic>
      <p:sp>
        <p:nvSpPr>
          <p:cNvPr id="426" name="Text Box 426"/>
          <p:cNvSpPr txBox="1">
            <a:spLocks/>
          </p:cNvSpPr>
          <p:nvPr/>
        </p:nvSpPr>
        <p:spPr>
          <a:xfrm>
            <a:off x="3911600" y="6072187"/>
            <a:ext cx="5232400" cy="615950"/>
          </a:xfrm>
          <a:prstGeom prst="rect">
            <a:avLst/>
          </a:prstGeom>
          <a:noFill/>
          <a:ln>
            <a:noFill/>
          </a:ln>
        </p:spPr>
        <p:txBody>
          <a:bodyPr numCol="1" wrap="none">
            <a:spAutoFit/>
          </a:bodyPr>
          <a:lstStyle/>
          <a:p>
            <a:pPr algn="r" indent="0" marL="0">
              <a:spcBef>
                <a:spcPct val="0"/>
              </a:spcBef>
              <a:buNone/>
            </a:pPr>
            <a:r>
              <a:rPr b="1" dirty="0" lang="en-US" smtClean="0" sz="1700">
                <a:latin charset="0" pitchFamily="18" typeface="Cambria"/>
                <a:ea charset="0" typeface="Arial"/>
              </a:rPr>
              <a:t>Конгресна и оперска палата </a:t>
            </a:r>
          </a:p>
          <a:p>
            <a:pPr algn="r" indent="0" marL="0">
              <a:spcBef>
                <a:spcPct val="0"/>
              </a:spcBef>
              <a:buNone/>
            </a:pPr>
            <a:r>
              <a:rPr b="1" dirty="0" lang="en-US" smtClean="0" sz="1700">
                <a:latin charset="0" pitchFamily="18" typeface="Cambria"/>
                <a:ea charset="0" typeface="Arial"/>
              </a:rPr>
              <a:t>у коју је 1940. смештена влада маршала Петена.</a:t>
            </a:r>
          </a:p>
        </p:txBody>
      </p:sp>
      <p:sp>
        <p:nvSpPr>
          <p:cNvPr id="427" name="Text Box 427"/>
          <p:cNvSpPr>
            <a:spLocks/>
          </p:cNvSpPr>
          <p:nvPr/>
        </p:nvSpPr>
        <p:spPr>
          <a:xfrm>
            <a:off x="2000250" y="2286000"/>
            <a:ext cx="3643312" cy="646112"/>
          </a:xfrm>
          <a:prstGeom prst="rect">
            <a:avLst/>
          </a:prstGeom>
          <a:noFill/>
          <a:ln>
            <a:noFill/>
          </a:ln>
        </p:spPr>
        <p:txBody>
          <a:bodyPr numCol="1">
            <a:spAutoFit/>
          </a:bodyPr>
          <a:lstStyle/>
          <a:p>
            <a:pPr algn="ctr" indent="0" marL="0">
              <a:spcBef>
                <a:spcPct val="0"/>
              </a:spcBef>
              <a:buNone/>
            </a:pPr>
            <a:r>
              <a:rPr b="1" dirty="0" lang="en-US" smtClean="0" sz="1800">
                <a:latin charset="0" pitchFamily="18" typeface="Cambria"/>
                <a:ea charset="0" typeface="Arial"/>
              </a:rPr>
              <a:t>Град и бања Виши </a:t>
            </a:r>
          </a:p>
          <a:p>
            <a:pPr algn="ctr" indent="0" marL="0">
              <a:spcBef>
                <a:spcPct val="0"/>
              </a:spcBef>
              <a:buNone/>
            </a:pPr>
            <a:r>
              <a:rPr b="1" dirty="0" lang="en-US" smtClean="0" sz="1800">
                <a:latin charset="0" pitchFamily="18" typeface="Cambria"/>
                <a:ea charset="0" typeface="Arial"/>
              </a:rPr>
              <a:t>на реци Алије притоци Лоаре </a:t>
            </a:r>
          </a:p>
        </p:txBody>
      </p:sp>
      <p:sp>
        <p:nvSpPr>
          <p:cNvPr id="428" name="Text Box 428"/>
          <p:cNvSpPr>
            <a:spLocks/>
          </p:cNvSpPr>
          <p:nvPr/>
        </p:nvSpPr>
        <p:spPr>
          <a:xfrm>
            <a:off x="0" y="3714750"/>
            <a:ext cx="3714750" cy="3108325"/>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1400">
                <a:solidFill>
                  <a:srgbClr val="000000"/>
                </a:solidFill>
                <a:latin charset="0" pitchFamily="18" typeface="Cambria"/>
              </a:rPr>
              <a:t>По лековитим изворима Бања Виши позната од антике. Постала важна у другој половини 19. в. У јулу 1940. год. у град смештена колаборационистичка влада „француске државе“ (сарађивала са Хитлером) на челу са Филипом Петеном (Philippe Petain).  Избор  Вишија  је објашњен положајем града у слободној зони, великим хотелским капацитетима  (за смештај власти) и модерном телекомуникационом опремом.  Овај режим називан је „Вишијевски режим“, који траје до августа 1944. г. када је  ФР ослобођена. </a:t>
            </a:r>
          </a:p>
        </p:txBody>
      </p:sp>
    </p:spTree>
  </p:cSld>
  <p:clrMapOvr>
    <a:masterClrMapping/>
  </p:clrMapOvr>
  <p:transition>
    <p:pull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Text Box 429"/>
          <p:cNvSpPr>
            <a:spLocks/>
          </p:cNvSpPr>
          <p:nvPr/>
        </p:nvSpPr>
        <p:spPr>
          <a:xfrm>
            <a:off x="0" y="428625"/>
            <a:ext cx="4572000" cy="5908675"/>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a:solidFill>
                  <a:srgbClr val="000000"/>
                </a:solidFill>
                <a:latin charset="0" pitchFamily="18" typeface="Cambria"/>
              </a:rPr>
              <a:t>Анри Филип Бенони Омер Жозеф Петен (</a:t>
            </a:r>
            <a:r>
              <a:rPr dirty="0" i="1" lang="en-US" smtClean="0">
                <a:solidFill>
                  <a:srgbClr val="000000"/>
                </a:solidFill>
                <a:latin charset="0" pitchFamily="18" typeface="Cambria"/>
              </a:rPr>
              <a:t>Henri Philippe Benoni Omer Joseph Pétain</a:t>
            </a:r>
            <a:r>
              <a:rPr dirty="0" lang="en-US" smtClean="0">
                <a:solidFill>
                  <a:srgbClr val="000000"/>
                </a:solidFill>
                <a:latin charset="0" pitchFamily="18" typeface="Cambria"/>
              </a:rPr>
              <a:t>; рођен 24. 04. 1856. умро 23. јула 1951), познатији као Филип Петен или маршал Петен, био је француски војсковођа, касније председник Вишијевске Француске од 1940. до 1944. године. Француска Народна скупштина поверила му је 10. јула да води колаборационистичку владу са седиштем у Вишију. </a:t>
            </a:r>
          </a:p>
          <a:p>
            <a:pPr indent="0" marL="0"/>
            <a:r>
              <a:rPr dirty="0" lang="en-US" smtClean="0">
                <a:solidFill>
                  <a:srgbClr val="000000"/>
                </a:solidFill>
                <a:latin charset="0" pitchFamily="18" typeface="Cambria"/>
              </a:rPr>
              <a:t>Због својих војних достигнућа у Првом светском рату у Француској је сматран херојем, но због својих акција у Другом светском рату суђено му је због издаје.</a:t>
            </a:r>
          </a:p>
          <a:p>
            <a:pPr indent="0" marL="0"/>
            <a:r>
              <a:rPr dirty="0" lang="en-US" smtClean="0">
                <a:solidFill>
                  <a:srgbClr val="000000"/>
                </a:solidFill>
                <a:latin charset="0" pitchFamily="18" typeface="Cambria"/>
              </a:rPr>
              <a:t>Осуђен на смрт, што је преиначено у доживотни затвор од стране председника Де Гола. У модерној Француској он је углавном сматран издајицом, а реч „петенизам“ се сматра француским обликом речи квислинг. </a:t>
            </a:r>
          </a:p>
        </p:txBody>
      </p:sp>
      <p:pic>
        <p:nvPicPr>
          <p:cNvPr id="430" name="Picture 430"/>
          <p:cNvPicPr>
            <a:picLocks noChangeAspect="1"/>
          </p:cNvPicPr>
          <p:nvPr/>
        </p:nvPicPr>
        <p:blipFill>
          <a:blip r:embed="rId2"/>
          <a:srcRect l="3125" r="3075" t="3831"/>
          <a:stretch/>
        </p:blipFill>
        <p:spPr>
          <a:xfrm>
            <a:off x="4786312" y="0"/>
            <a:ext cx="4357687" cy="6858000"/>
          </a:xfrm>
          <a:prstGeom prst="rect">
            <a:avLst/>
          </a:prstGeom>
          <a:noFill/>
          <a:ln>
            <a:noFill/>
          </a:ln>
        </p:spPr>
      </p:pic>
    </p:spTree>
  </p:cSld>
  <p:clrMapOvr>
    <a:masterClrMapping/>
  </p:clrMapOvr>
  <p:transition>
    <p:pull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icture 432"/>
          <p:cNvPicPr>
            <a:picLocks noChangeAspect="1"/>
          </p:cNvPicPr>
          <p:nvPr/>
        </p:nvPicPr>
        <p:blipFill>
          <a:blip r:embed="rId2"/>
          <a:srcRect b="9213" t="10870"/>
          <a:stretch/>
        </p:blipFill>
        <p:spPr>
          <a:xfrm>
            <a:off x="714375" y="2714625"/>
            <a:ext cx="3455987" cy="4143375"/>
          </a:xfrm>
          <a:prstGeom prst="rect">
            <a:avLst/>
          </a:prstGeom>
          <a:noFill/>
          <a:ln>
            <a:noFill/>
          </a:ln>
        </p:spPr>
      </p:pic>
      <p:sp>
        <p:nvSpPr>
          <p:cNvPr id="434" name="Text Box 434"/>
          <p:cNvSpPr txBox="1">
            <a:spLocks/>
          </p:cNvSpPr>
          <p:nvPr/>
        </p:nvSpPr>
        <p:spPr>
          <a:xfrm>
            <a:off x="642937" y="6519862"/>
            <a:ext cx="2836862"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Централна зграда Бање</a:t>
            </a:r>
          </a:p>
        </p:txBody>
      </p:sp>
      <p:pic>
        <p:nvPicPr>
          <p:cNvPr id="435" name="Picture 435"/>
          <p:cNvPicPr>
            <a:picLocks noChangeAspect="1"/>
          </p:cNvPicPr>
          <p:nvPr/>
        </p:nvPicPr>
        <p:blipFill>
          <a:blip r:embed="rId3"/>
          <a:srcRect b="13333"/>
          <a:stretch/>
        </p:blipFill>
        <p:spPr>
          <a:xfrm>
            <a:off x="5297487" y="2692400"/>
            <a:ext cx="3203575" cy="4165600"/>
          </a:xfrm>
          <a:prstGeom prst="rect">
            <a:avLst/>
          </a:prstGeom>
          <a:noFill/>
          <a:ln>
            <a:noFill/>
          </a:ln>
        </p:spPr>
      </p:pic>
      <p:sp>
        <p:nvSpPr>
          <p:cNvPr id="437" name="Text Box 437"/>
          <p:cNvSpPr txBox="1">
            <a:spLocks/>
          </p:cNvSpPr>
          <p:nvPr/>
        </p:nvSpPr>
        <p:spPr>
          <a:xfrm>
            <a:off x="6143625" y="6286500"/>
            <a:ext cx="1508125"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Шеталиште</a:t>
            </a:r>
          </a:p>
        </p:txBody>
      </p:sp>
      <p:sp>
        <p:nvSpPr>
          <p:cNvPr id="438" name="Text Box 438"/>
          <p:cNvSpPr txBox="1">
            <a:spLocks/>
          </p:cNvSpPr>
          <p:nvPr/>
        </p:nvSpPr>
        <p:spPr>
          <a:xfrm>
            <a:off x="0" y="0"/>
            <a:ext cx="9144000" cy="2692400"/>
          </a:xfrm>
          <a:prstGeom prst="rect">
            <a:avLst/>
          </a:prstGeom>
          <a:solidFill>
            <a:schemeClr val="tx1"/>
          </a:solidFill>
          <a:ln w="25400">
            <a:solidFill>
              <a:schemeClr val="accent2"/>
            </a:solidFill>
            <a:round/>
            <a:headEnd/>
            <a:tailEnd/>
          </a:ln>
        </p:spPr>
        <p:txBody>
          <a:bodyPr numCol="1">
            <a:spAutoFit/>
          </a:bodyPr>
          <a:lstStyle/>
          <a:p>
            <a:pPr indent="0" marL="0"/>
            <a:r>
              <a:rPr dirty="0" lang="en-US" smtClean="0" sz="1300">
                <a:solidFill>
                  <a:srgbClr val="000000"/>
                </a:solidFill>
                <a:latin charset="0" pitchFamily="18" typeface="Cambria"/>
              </a:rPr>
              <a:t>Термалне воде у Вишију коришћене за лечење још у 3. в., за време римске власти. Кроз средњи век ови извори се слабо користе. Већи број лица долази на лечење од краја 16. и почетком 17. в. Воде су брзо стекле готово чудесан углед, посебно након књиге „Обновљено сећање на чуда природних вода“ (1605), аутор Жан Банк (Jean Banc), када је створена и прва бањска установа. У 18. веку долазе и француске принцезе, па Луј XVI налаже да се граде терме (1787). Током 19. в. Виши је мондено одмаралиште, које су посећивале познате личности. Боравак Наполеона III (1861-1866) довео je до значајне трансформације града: преграђена река Алиe, уређени паркови у енглеском стилу на месту мочвара, шири се град, а за цара и царску свиту граде се павиљон и други објекти. Долазе бројни Французи из Алжира и других територија које је контролисала Француска (лечење тропских болести, посебно маларије). Виши је 1900. год. дочекао 40.000 гостију, а скоро 110.000  уочи Првог светског рата. Живот у бањи достигао је врхунац 30-их год. 20. в. Повећава се број, капацитет и квалитет објаката. Опера отворена 1903. год. дочекује највећа имена са међународне сцене - Виши постаје летња музичка престоница Француске, са бројним хотелима и вилама (61) нудећи око 11.000 кревета. Током Првог светског рата, више од 140.000 војника лечено је у Вишију (% од укупног броја рањених или болесних у Француској током Рата).</a:t>
            </a:r>
          </a:p>
        </p:txBody>
      </p:sp>
    </p:spTree>
  </p:cSld>
  <p:clrMapOvr>
    <a:masterClrMapping/>
  </p:clrMapOvr>
  <p:transition>
    <p:pull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9"/>
          <p:cNvPicPr>
            <a:picLocks noChangeAspect="1"/>
          </p:cNvPicPr>
          <p:nvPr/>
        </p:nvPicPr>
        <p:blipFill>
          <a:blip r:embed="rId2"/>
          <a:stretch/>
        </p:blipFill>
        <p:spPr>
          <a:xfrm>
            <a:off x="2878137" y="-571500"/>
            <a:ext cx="6265862" cy="7643812"/>
          </a:xfrm>
          <a:prstGeom prst="rect">
            <a:avLst/>
          </a:prstGeom>
          <a:noFill/>
          <a:ln>
            <a:noFill/>
          </a:ln>
        </p:spPr>
      </p:pic>
      <p:pic>
        <p:nvPicPr>
          <p:cNvPr id="41" name="Picture 41"/>
          <p:cNvPicPr>
            <a:picLocks noChangeAspect="1"/>
          </p:cNvPicPr>
          <p:nvPr/>
        </p:nvPicPr>
        <p:blipFill>
          <a:blip r:embed="rId3"/>
          <a:srcRect b="111" l="3407" r="78001" t="97803"/>
          <a:stretch/>
        </p:blipFill>
        <p:spPr>
          <a:xfrm>
            <a:off x="-576262" y="6858000"/>
            <a:ext cx="1152525" cy="157162"/>
          </a:xfrm>
          <a:prstGeom prst="rect">
            <a:avLst/>
          </a:prstGeom>
          <a:noFill/>
          <a:ln>
            <a:noFill/>
          </a:ln>
        </p:spPr>
      </p:pic>
      <p:sp>
        <p:nvSpPr>
          <p:cNvPr id="43" name="Text Box 43"/>
          <p:cNvSpPr txBox="1">
            <a:spLocks/>
          </p:cNvSpPr>
          <p:nvPr/>
        </p:nvSpPr>
        <p:spPr>
          <a:xfrm>
            <a:off x="0" y="2000250"/>
            <a:ext cx="3117850" cy="2954337"/>
          </a:xfrm>
          <a:prstGeom prst="rect">
            <a:avLst/>
          </a:prstGeom>
          <a:noFill/>
          <a:ln>
            <a:noFill/>
          </a:ln>
        </p:spPr>
        <p:txBody>
          <a:bodyPr numCol="1" wrap="none">
            <a:spAutoFit/>
          </a:bodyPr>
          <a:lstStyle/>
          <a:p>
            <a:pPr indent="0" marL="0">
              <a:spcBef>
                <a:spcPct val="0"/>
              </a:spcBef>
              <a:buNone/>
            </a:pPr>
            <a:r>
              <a:rPr b="1" dirty="0" lang="en-US" smtClean="0" sz="2400">
                <a:solidFill>
                  <a:srgbClr val="002060"/>
                </a:solidFill>
                <a:latin charset="0" pitchFamily="18" typeface="Cambria"/>
                <a:ea charset="0" typeface="Arial"/>
              </a:rPr>
              <a:t>Централни масив</a:t>
            </a:r>
          </a:p>
          <a:p>
            <a:pPr indent="0" marL="0">
              <a:spcBef>
                <a:spcPct val="0"/>
              </a:spcBef>
              <a:buFontTx/>
              <a:buChar char="-"/>
            </a:pPr>
            <a:r>
              <a:rPr b="1" dirty="0" lang="en-US" smtClean="0" sz="1800">
                <a:solidFill>
                  <a:srgbClr val="002060"/>
                </a:solidFill>
                <a:latin charset="0" pitchFamily="18" typeface="Cambria"/>
                <a:ea charset="0" typeface="Arial"/>
              </a:rPr>
              <a:t> најзначајније планине,</a:t>
            </a:r>
          </a:p>
          <a:p>
            <a:pPr indent="0" marL="0">
              <a:spcBef>
                <a:spcPct val="0"/>
              </a:spcBef>
              <a:buFontTx/>
              <a:buChar char="-"/>
            </a:pPr>
            <a:r>
              <a:rPr b="1" dirty="0" lang="en-US" smtClean="0" sz="1800">
                <a:solidFill>
                  <a:srgbClr val="002060"/>
                </a:solidFill>
                <a:latin charset="0" pitchFamily="18" typeface="Cambria"/>
                <a:ea charset="0" typeface="Arial"/>
              </a:rPr>
              <a:t> најважнији врхови,</a:t>
            </a:r>
          </a:p>
          <a:p>
            <a:pPr indent="0" marL="0">
              <a:spcBef>
                <a:spcPct val="0"/>
              </a:spcBef>
              <a:buFontTx/>
              <a:buChar char="-"/>
            </a:pPr>
            <a:r>
              <a:rPr b="1" dirty="0" lang="en-US" smtClean="0" sz="1800">
                <a:solidFill>
                  <a:srgbClr val="002060"/>
                </a:solidFill>
                <a:latin charset="0" pitchFamily="18" typeface="Cambria"/>
                <a:ea charset="0" typeface="Arial"/>
              </a:rPr>
              <a:t> највећи платои,</a:t>
            </a:r>
          </a:p>
          <a:p>
            <a:pPr indent="0" marL="0">
              <a:spcBef>
                <a:spcPct val="0"/>
              </a:spcBef>
              <a:buFontTx/>
              <a:buChar char="-"/>
            </a:pPr>
            <a:r>
              <a:rPr b="1" dirty="0" lang="en-US" smtClean="0" sz="1800">
                <a:solidFill>
                  <a:srgbClr val="002060"/>
                </a:solidFill>
                <a:latin charset="0" pitchFamily="18" typeface="Cambria"/>
                <a:ea charset="0" typeface="Arial"/>
              </a:rPr>
              <a:t> највеће речне долине,</a:t>
            </a:r>
          </a:p>
          <a:p>
            <a:pPr indent="0" marL="0">
              <a:spcBef>
                <a:spcPct val="0"/>
              </a:spcBef>
              <a:buNone/>
            </a:pPr>
            <a:r>
              <a:rPr b="1" dirty="0" lang="en-US" smtClean="0" sz="1800">
                <a:solidFill>
                  <a:srgbClr val="002060"/>
                </a:solidFill>
                <a:latin charset="0" pitchFamily="18" typeface="Cambria"/>
                <a:ea charset="0" typeface="Arial"/>
              </a:rPr>
              <a:t>   и реке, </a:t>
            </a:r>
          </a:p>
          <a:p>
            <a:pPr indent="0" marL="0">
              <a:spcBef>
                <a:spcPct val="0"/>
              </a:spcBef>
              <a:buFontTx/>
              <a:buChar char="-"/>
            </a:pPr>
            <a:r>
              <a:rPr b="1" dirty="0" lang="en-US" smtClean="0" sz="1800">
                <a:solidFill>
                  <a:srgbClr val="002060"/>
                </a:solidFill>
                <a:latin charset="0" pitchFamily="18" typeface="Cambria"/>
                <a:ea charset="0" typeface="Arial"/>
              </a:rPr>
              <a:t> кањон реке Тарн,</a:t>
            </a:r>
          </a:p>
          <a:p>
            <a:pPr indent="0" marL="0">
              <a:spcBef>
                <a:spcPct val="0"/>
              </a:spcBef>
              <a:buFontTx/>
              <a:buChar char="-"/>
            </a:pPr>
            <a:r>
              <a:rPr b="1" dirty="0" lang="en-US" smtClean="0" sz="1800">
                <a:solidFill>
                  <a:srgbClr val="002060"/>
                </a:solidFill>
                <a:latin charset="0" pitchFamily="18" typeface="Cambria"/>
                <a:ea charset="0" typeface="Arial"/>
              </a:rPr>
              <a:t> бање (термални извори),</a:t>
            </a:r>
          </a:p>
          <a:p>
            <a:pPr indent="0" marL="0">
              <a:spcBef>
                <a:spcPct val="0"/>
              </a:spcBef>
              <a:buFontTx/>
              <a:buChar char="-"/>
            </a:pPr>
            <a:r>
              <a:rPr b="1" dirty="0" lang="en-US" smtClean="0" sz="1800">
                <a:solidFill>
                  <a:srgbClr val="002060"/>
                </a:solidFill>
                <a:latin charset="0" pitchFamily="18" typeface="Cambria"/>
                <a:ea charset="0" typeface="Arial"/>
              </a:rPr>
              <a:t> туристички локалитети,</a:t>
            </a:r>
          </a:p>
          <a:p>
            <a:pPr indent="0" marL="0">
              <a:spcBef>
                <a:spcPct val="0"/>
              </a:spcBef>
              <a:buFontTx/>
              <a:buChar char="-"/>
            </a:pPr>
            <a:r>
              <a:rPr b="1" dirty="0" lang="en-US" smtClean="0" sz="1800">
                <a:solidFill>
                  <a:srgbClr val="002060"/>
                </a:solidFill>
                <a:latin charset="0" pitchFamily="18" typeface="Cambria"/>
                <a:ea charset="0" typeface="Arial"/>
              </a:rPr>
              <a:t> градови</a:t>
            </a:r>
            <a:r>
              <a:rPr b="1" dirty="0" lang="en-US" smtClean="0" sz="1800">
                <a:solidFill>
                  <a:srgbClr val="002060"/>
                </a:solidFill>
                <a:latin charset="0" typeface="Arial"/>
                <a:ea charset="0" typeface="Arial"/>
              </a:rPr>
              <a:t>.</a:t>
            </a:r>
          </a:p>
        </p:txBody>
      </p:sp>
    </p:spTree>
  </p:cSld>
  <p:clrMapOvr>
    <a:masterClrMapping/>
  </p:clrMapOvr>
  <p:transition>
    <p:pull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ext Box 439"/>
          <p:cNvSpPr txBox="1">
            <a:spLocks/>
          </p:cNvSpPr>
          <p:nvPr/>
        </p:nvSpPr>
        <p:spPr>
          <a:xfrm>
            <a:off x="0" y="0"/>
            <a:ext cx="9144000" cy="2462212"/>
          </a:xfrm>
          <a:prstGeom prst="rect">
            <a:avLst/>
          </a:prstGeom>
          <a:solidFill>
            <a:schemeClr val="tx1"/>
          </a:solidFill>
          <a:ln w="25400">
            <a:solidFill>
              <a:srgbClr val="A379BB"/>
            </a:solidFill>
            <a:round/>
            <a:headEnd/>
            <a:tailEnd/>
          </a:ln>
        </p:spPr>
        <p:txBody>
          <a:bodyPr numCol="1">
            <a:spAutoFit/>
          </a:bodyPr>
          <a:lstStyle/>
          <a:p>
            <a:pPr indent="0" marL="0"/>
            <a:r>
              <a:rPr dirty="0" lang="en-US" smtClean="0" sz="1400">
                <a:solidFill>
                  <a:srgbClr val="000000"/>
                </a:solidFill>
                <a:latin charset="0" pitchFamily="18" typeface="Cambria"/>
              </a:rPr>
              <a:t>Педесете и шездесете год. 20. в. биле су најзначајнији период за Виши, кода су оовде долазиле бројне познате личности и неки владари, као и гости из северне Африке, који троше много (посебно на одећу)</a:t>
            </a:r>
          </a:p>
          <a:p>
            <a:pPr indent="0" marL="0"/>
            <a:r>
              <a:rPr dirty="0" lang="en-US" smtClean="0" sz="1400">
                <a:solidFill>
                  <a:srgbClr val="000000"/>
                </a:solidFill>
                <a:latin charset="0" pitchFamily="18" typeface="Cambria"/>
              </a:rPr>
              <a:t>Год. 1950., први пут од 1938.  посећеност гостију из сев. Африке је премашила 10.000 . Год.1960. Виши је имао 13 биоскопа, 8 плесних сала, 3 позоришта и неколико коцкарница - „Краљицa бањских градова“. Развија се и спортски тур. (јез. Алије и Спортски парк). Али, рат у Алжиру (1954-62) и деколонизација, поново утичу на успоравање развоја Вишија. Крај 20. в, је период стагнације и опада број хотела, па </a:t>
            </a:r>
          </a:p>
          <a:p>
            <a:pPr indent="0" marL="0"/>
            <a:r>
              <a:rPr dirty="0" lang="en-US" smtClean="0" sz="1400">
                <a:solidFill>
                  <a:srgbClr val="000000"/>
                </a:solidFill>
                <a:latin charset="0" pitchFamily="18" typeface="Cambria"/>
              </a:rPr>
              <a:t>се од 1989. до 2017. спроводи велики програм обнове и модернизације: стварање великог пешачког градског центра, модернизација и надоградња хотелског сектора, реконструкција и обнова терми, изградња центра за балнеотерапију, фитнес и рехабилитацију, унапређење градитељског наслеђа, изградња конгресног центра у оквиру старог казина, рестаурација опере. Град има 6 паркова, тренутно ради 6 извора.  У јан. 2020. г. Виши је имао 26 хотела са 1073 собе (један са пет звездица).</a:t>
            </a:r>
          </a:p>
        </p:txBody>
      </p:sp>
      <p:pic>
        <p:nvPicPr>
          <p:cNvPr id="440" name="Picture 440"/>
          <p:cNvPicPr>
            <a:picLocks noChangeAspect="1"/>
          </p:cNvPicPr>
          <p:nvPr/>
        </p:nvPicPr>
        <p:blipFill>
          <a:blip r:embed="rId2"/>
          <a:stretch/>
        </p:blipFill>
        <p:spPr>
          <a:xfrm>
            <a:off x="693737" y="2500312"/>
            <a:ext cx="7735887" cy="4357687"/>
          </a:xfrm>
          <a:prstGeom prst="rect">
            <a:avLst/>
          </a:prstGeom>
          <a:noFill/>
          <a:ln>
            <a:noFill/>
          </a:ln>
        </p:spPr>
      </p:pic>
      <p:sp>
        <p:nvSpPr>
          <p:cNvPr id="442" name="Text Box 442"/>
          <p:cNvSpPr txBox="1">
            <a:spLocks/>
          </p:cNvSpPr>
          <p:nvPr/>
        </p:nvSpPr>
        <p:spPr>
          <a:xfrm>
            <a:off x="642937" y="2500312"/>
            <a:ext cx="4926012" cy="369887"/>
          </a:xfrm>
          <a:prstGeom prst="rect">
            <a:avLst/>
          </a:prstGeom>
          <a:noFill/>
          <a:ln>
            <a:noFill/>
          </a:ln>
        </p:spPr>
        <p:txBody>
          <a:bodyPr numCol="1" wrap="none">
            <a:spAutoFit/>
          </a:bodyPr>
          <a:lstStyle/>
          <a:p>
            <a:pPr indent="0" marL="0">
              <a:spcBef>
                <a:spcPct val="0"/>
              </a:spcBef>
              <a:buNone/>
            </a:pPr>
            <a:r>
              <a:rPr b="1" dirty="0" lang="en-US" smtClean="0" sz="1800">
                <a:solidFill>
                  <a:schemeClr val="bg1"/>
                </a:solidFill>
                <a:latin charset="0" pitchFamily="18" typeface="Cambria"/>
                <a:ea charset="0" typeface="Arial"/>
              </a:rPr>
              <a:t>Простор у коме је уређени извор Селестин</a:t>
            </a:r>
          </a:p>
        </p:txBody>
      </p:sp>
    </p:spTree>
  </p:cSld>
  <p:clrMapOvr>
    <a:masterClrMapping/>
  </p:clrMapOvr>
  <p:transition>
    <p:pull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Picture 443"/>
          <p:cNvPicPr>
            <a:picLocks noChangeAspect="1"/>
          </p:cNvPicPr>
          <p:nvPr/>
        </p:nvPicPr>
        <p:blipFill>
          <a:blip r:embed="rId2"/>
          <a:srcRect b="11688" r="4382" t="22078"/>
          <a:stretch/>
        </p:blipFill>
        <p:spPr>
          <a:xfrm>
            <a:off x="4194175" y="4286250"/>
            <a:ext cx="4949825" cy="2571750"/>
          </a:xfrm>
          <a:prstGeom prst="rect">
            <a:avLst/>
          </a:prstGeom>
          <a:noFill/>
          <a:ln>
            <a:noFill/>
          </a:ln>
        </p:spPr>
      </p:pic>
      <p:sp>
        <p:nvSpPr>
          <p:cNvPr id="445" name="Text Box 445"/>
          <p:cNvSpPr txBox="1">
            <a:spLocks/>
          </p:cNvSpPr>
          <p:nvPr/>
        </p:nvSpPr>
        <p:spPr>
          <a:xfrm>
            <a:off x="4500562" y="4500562"/>
            <a:ext cx="2136775"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Велико купатило</a:t>
            </a:r>
          </a:p>
        </p:txBody>
      </p:sp>
      <p:pic>
        <p:nvPicPr>
          <p:cNvPr id="446" name="Picture 446"/>
          <p:cNvPicPr>
            <a:picLocks noChangeAspect="1"/>
          </p:cNvPicPr>
          <p:nvPr/>
        </p:nvPicPr>
        <p:blipFill>
          <a:blip r:embed="rId3"/>
          <a:srcRect b="14676" t="23866"/>
          <a:stretch/>
        </p:blipFill>
        <p:spPr>
          <a:xfrm>
            <a:off x="0" y="0"/>
            <a:ext cx="9144000" cy="4214812"/>
          </a:xfrm>
          <a:prstGeom prst="rect">
            <a:avLst/>
          </a:prstGeom>
          <a:noFill/>
          <a:ln>
            <a:noFill/>
          </a:ln>
        </p:spPr>
      </p:pic>
      <p:sp>
        <p:nvSpPr>
          <p:cNvPr id="448" name="Text Box 448"/>
          <p:cNvSpPr txBox="1">
            <a:spLocks/>
          </p:cNvSpPr>
          <p:nvPr/>
        </p:nvSpPr>
        <p:spPr>
          <a:xfrm>
            <a:off x="0" y="0"/>
            <a:ext cx="6072187" cy="369887"/>
          </a:xfrm>
          <a:prstGeom prst="rect">
            <a:avLst/>
          </a:prstGeom>
          <a:noFill/>
          <a:ln>
            <a:noFill/>
          </a:ln>
        </p:spPr>
        <p:txBody>
          <a:bodyPr numCol="1">
            <a:spAutoFit/>
          </a:bodyPr>
          <a:lstStyle/>
          <a:p>
            <a:pPr algn="ctr" indent="0" marL="0">
              <a:spcBef>
                <a:spcPct val="0"/>
              </a:spcBef>
              <a:buNone/>
            </a:pPr>
            <a:r>
              <a:rPr b="1" dirty="0" lang="en-US" smtClean="0" sz="1800">
                <a:solidFill>
                  <a:schemeClr val="bg1"/>
                </a:solidFill>
                <a:latin charset="0" pitchFamily="18" typeface="Cambria"/>
                <a:ea charset="0" typeface="Arial"/>
              </a:rPr>
              <a:t>Бања Бурбул (</a:t>
            </a:r>
            <a:r>
              <a:rPr b="1" dirty="0" i="1" lang="en-US" smtClean="0" sz="1800">
                <a:solidFill>
                  <a:schemeClr val="bg1"/>
                </a:solidFill>
                <a:latin charset="0" pitchFamily="18" typeface="Cambria"/>
                <a:ea charset="0" typeface="Arial"/>
              </a:rPr>
              <a:t>La Bourboule) </a:t>
            </a:r>
            <a:r>
              <a:rPr b="1" dirty="0" lang="en-US" smtClean="0" sz="1800">
                <a:solidFill>
                  <a:schemeClr val="bg1"/>
                </a:solidFill>
                <a:latin charset="0" pitchFamily="18" typeface="Cambria"/>
                <a:ea charset="0" typeface="Arial"/>
              </a:rPr>
              <a:t>код Клермон Ферана</a:t>
            </a:r>
          </a:p>
        </p:txBody>
      </p:sp>
      <p:sp>
        <p:nvSpPr>
          <p:cNvPr id="449" name="Text Box 449"/>
          <p:cNvSpPr>
            <a:spLocks/>
          </p:cNvSpPr>
          <p:nvPr/>
        </p:nvSpPr>
        <p:spPr>
          <a:xfrm>
            <a:off x="0" y="4271962"/>
            <a:ext cx="4214812" cy="2586037"/>
          </a:xfrm>
          <a:prstGeom prst="rect">
            <a:avLst/>
          </a:prstGeom>
          <a:solidFill>
            <a:schemeClr val="tx1"/>
          </a:solidFill>
          <a:ln w="25400">
            <a:solidFill>
              <a:srgbClr val="6BB1C9"/>
            </a:solidFill>
            <a:round/>
            <a:headEnd/>
            <a:tailEnd/>
          </a:ln>
        </p:spPr>
        <p:txBody>
          <a:bodyPr numCol="1">
            <a:spAutoFit/>
          </a:bodyPr>
          <a:lstStyle/>
          <a:p>
            <a:pPr indent="0" marL="0"/>
            <a:r>
              <a:rPr dirty="0" lang="en-US" smtClean="0">
                <a:solidFill>
                  <a:schemeClr val="bg1"/>
                </a:solidFill>
                <a:latin charset="0" pitchFamily="18" typeface="Times New Roman"/>
              </a:rPr>
              <a:t>Термална вода откривена 1875. год.</a:t>
            </a:r>
          </a:p>
          <a:p>
            <a:pPr indent="0" marL="0"/>
            <a:r>
              <a:rPr dirty="0" lang="en-US" smtClean="0">
                <a:solidFill>
                  <a:srgbClr val="000000"/>
                </a:solidFill>
                <a:latin charset="0" pitchFamily="18" typeface="Cambria"/>
              </a:rPr>
              <a:t>Год. 2019. бања Бурбул је имала 9 хотела (2 са две звездице, 5 са три звездице и 2 без класификације) са око 270 соба; 5 кампова (три са три звездице) са 550 јединица; једна туристичка резиденција са 160 лежајева и две породичне куће са 260 места.</a:t>
            </a:r>
          </a:p>
        </p:txBody>
      </p:sp>
    </p:spTree>
  </p:cSld>
  <p:clrMapOvr>
    <a:masterClrMapping/>
  </p:clrMapOvr>
  <p:transition>
    <p:pull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Text Box 450"/>
          <p:cNvSpPr>
            <a:spLocks/>
          </p:cNvSpPr>
          <p:nvPr/>
        </p:nvSpPr>
        <p:spPr>
          <a:xfrm>
            <a:off x="0" y="3143250"/>
            <a:ext cx="9144000" cy="908050"/>
          </a:xfrm>
          <a:prstGeom prst="rect">
            <a:avLst/>
          </a:prstGeom>
          <a:solidFill>
            <a:schemeClr val="tx1"/>
          </a:solidFill>
          <a:ln w="25400">
            <a:solidFill>
              <a:srgbClr val="6BB1C9"/>
            </a:solidFill>
            <a:round/>
            <a:headEnd/>
            <a:tailEnd/>
          </a:ln>
        </p:spPr>
        <p:txBody>
          <a:bodyPr anchor="ctr" numCol="1">
            <a:spAutoFit/>
          </a:bodyPr>
          <a:lstStyle/>
          <a:p>
            <a:pPr indent="0" marL="0"/>
            <a:r>
              <a:rPr dirty="0" lang="en-US" smtClean="0" sz="1400">
                <a:solidFill>
                  <a:srgbClr val="000000"/>
                </a:solidFill>
                <a:latin charset="0" pitchFamily="18" typeface="Cambria"/>
              </a:rPr>
              <a:t>Градић и </a:t>
            </a:r>
            <a:r>
              <a:rPr dirty="0" lang="en-US" smtClean="0" sz="1400">
                <a:solidFill>
                  <a:srgbClr val="A82095"/>
                </a:solidFill>
                <a:latin charset="0" pitchFamily="18" typeface="Cambria"/>
              </a:rPr>
              <a:t>бања Мон Дор </a:t>
            </a:r>
            <a:r>
              <a:rPr dirty="0" lang="en-US" smtClean="0" sz="1400">
                <a:solidFill>
                  <a:srgbClr val="000000"/>
                </a:solidFill>
                <a:latin charset="0" pitchFamily="18" typeface="Cambria"/>
              </a:rPr>
              <a:t>- </a:t>
            </a:r>
            <a:r>
              <a:rPr dirty="0" lang="en-US" smtClean="0" sz="1300">
                <a:solidFill>
                  <a:srgbClr val="000000"/>
                </a:solidFill>
                <a:latin charset="0" pitchFamily="18" typeface="Cambria"/>
              </a:rPr>
              <a:t>Архитектонски се издваја зграда Терми подигнута 1817. у стилу неокласицизма, од магматске стене андензита (термалне воде користили Гали и Римљани), а унутрашњост је са богатим украсима посвећеним води. Ту су бројни хотели и виле, успињача из 19. века итд. Насупрот згради Терми је бивша палата Сарсирон (Sarciron, 1883), касније хотел са познатим казином и лепим парком. </a:t>
            </a:r>
          </a:p>
        </p:txBody>
      </p:sp>
      <p:pic>
        <p:nvPicPr>
          <p:cNvPr id="451" name="Picture 451"/>
          <p:cNvPicPr>
            <a:picLocks noChangeAspect="1"/>
          </p:cNvPicPr>
          <p:nvPr/>
        </p:nvPicPr>
        <p:blipFill>
          <a:blip r:embed="rId2"/>
          <a:srcRect l="11539"/>
          <a:stretch/>
        </p:blipFill>
        <p:spPr>
          <a:xfrm>
            <a:off x="0" y="0"/>
            <a:ext cx="4929187" cy="3043237"/>
          </a:xfrm>
          <a:prstGeom prst="rect">
            <a:avLst/>
          </a:prstGeom>
          <a:noFill/>
          <a:ln>
            <a:noFill/>
          </a:ln>
        </p:spPr>
      </p:pic>
      <p:sp>
        <p:nvSpPr>
          <p:cNvPr id="453" name="Text Box 453"/>
          <p:cNvSpPr txBox="1">
            <a:spLocks/>
          </p:cNvSpPr>
          <p:nvPr/>
        </p:nvSpPr>
        <p:spPr>
          <a:xfrm>
            <a:off x="2428875" y="214312"/>
            <a:ext cx="2144712"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Терме у Мон Дору</a:t>
            </a:r>
          </a:p>
        </p:txBody>
      </p:sp>
      <p:pic>
        <p:nvPicPr>
          <p:cNvPr id="454" name="Picture 454"/>
          <p:cNvPicPr>
            <a:picLocks noChangeAspect="1"/>
          </p:cNvPicPr>
          <p:nvPr/>
        </p:nvPicPr>
        <p:blipFill>
          <a:blip r:embed="rId3"/>
          <a:srcRect r="24574"/>
          <a:stretch/>
        </p:blipFill>
        <p:spPr>
          <a:xfrm>
            <a:off x="5000625" y="0"/>
            <a:ext cx="4143375" cy="3000375"/>
          </a:xfrm>
          <a:prstGeom prst="rect">
            <a:avLst/>
          </a:prstGeom>
          <a:noFill/>
          <a:ln>
            <a:noFill/>
          </a:ln>
        </p:spPr>
      </p:pic>
      <p:sp>
        <p:nvSpPr>
          <p:cNvPr id="456" name="Text Box 456"/>
          <p:cNvSpPr txBox="1">
            <a:spLocks/>
          </p:cNvSpPr>
          <p:nvPr/>
        </p:nvSpPr>
        <p:spPr>
          <a:xfrm>
            <a:off x="5000625" y="2500312"/>
            <a:ext cx="2266950" cy="338137"/>
          </a:xfrm>
          <a:prstGeom prst="rect">
            <a:avLst/>
          </a:prstGeom>
          <a:noFill/>
          <a:ln>
            <a:noFill/>
          </a:ln>
        </p:spPr>
        <p:txBody>
          <a:bodyPr numCol="1" wrap="none">
            <a:spAutoFit/>
          </a:bodyPr>
          <a:lstStyle/>
          <a:p>
            <a:pPr indent="0" marL="0">
              <a:spcBef>
                <a:spcPct val="0"/>
              </a:spcBef>
              <a:buNone/>
            </a:pPr>
            <a:r>
              <a:rPr b="1" dirty="0" lang="en-US" smtClean="0" sz="1600">
                <a:latin charset="0" pitchFamily="18" typeface="Cambria"/>
                <a:ea charset="0" typeface="Arial"/>
              </a:rPr>
              <a:t>Унутрашњост Терми</a:t>
            </a:r>
          </a:p>
        </p:txBody>
      </p:sp>
      <p:pic>
        <p:nvPicPr>
          <p:cNvPr id="457" name="Picture 457"/>
          <p:cNvPicPr>
            <a:picLocks noChangeAspect="1"/>
          </p:cNvPicPr>
          <p:nvPr/>
        </p:nvPicPr>
        <p:blipFill>
          <a:blip r:embed="rId4"/>
          <a:srcRect r="3906"/>
          <a:stretch/>
        </p:blipFill>
        <p:spPr>
          <a:xfrm>
            <a:off x="0" y="4256087"/>
            <a:ext cx="9144000" cy="2601912"/>
          </a:xfrm>
          <a:prstGeom prst="rect">
            <a:avLst/>
          </a:prstGeom>
          <a:noFill/>
          <a:ln>
            <a:noFill/>
          </a:ln>
        </p:spPr>
      </p:pic>
      <p:sp>
        <p:nvSpPr>
          <p:cNvPr id="459" name="Text Box 459"/>
          <p:cNvSpPr txBox="1">
            <a:spLocks/>
          </p:cNvSpPr>
          <p:nvPr/>
        </p:nvSpPr>
        <p:spPr>
          <a:xfrm>
            <a:off x="1357312" y="4214812"/>
            <a:ext cx="5256212" cy="369887"/>
          </a:xfrm>
          <a:prstGeom prst="rect">
            <a:avLst/>
          </a:prstGeom>
          <a:noFill/>
          <a:ln>
            <a:noFill/>
          </a:ln>
        </p:spPr>
        <p:txBody>
          <a:bodyPr numCol="1" wrap="none">
            <a:spAutoFit/>
          </a:bodyPr>
          <a:lstStyle/>
          <a:p>
            <a:pPr indent="0" marL="0">
              <a:spcBef>
                <a:spcPct val="0"/>
              </a:spcBef>
              <a:buNone/>
            </a:pPr>
            <a:r>
              <a:rPr b="1" dirty="0" lang="en-US" smtClean="0" sz="1800">
                <a:solidFill>
                  <a:srgbClr val="002060"/>
                </a:solidFill>
                <a:latin charset="0" pitchFamily="18" typeface="Cambria"/>
                <a:ea charset="0" typeface="Arial"/>
              </a:rPr>
              <a:t>Долина и насеље Мон Дор – у позадини Санси</a:t>
            </a:r>
          </a:p>
        </p:txBody>
      </p:sp>
    </p:spTree>
  </p:cSld>
  <p:clrMapOvr>
    <a:masterClrMapping/>
  </p:clrMapOvr>
  <p:transition>
    <p:pull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Text Box 460"/>
          <p:cNvSpPr txBox="1">
            <a:spLocks/>
          </p:cNvSpPr>
          <p:nvPr/>
        </p:nvSpPr>
        <p:spPr>
          <a:xfrm>
            <a:off x="5143500" y="214312"/>
            <a:ext cx="4000500" cy="1846262"/>
          </a:xfrm>
          <a:prstGeom prst="rect">
            <a:avLst/>
          </a:prstGeom>
          <a:solidFill>
            <a:schemeClr val="tx1"/>
          </a:solidFill>
          <a:ln w="25400">
            <a:solidFill>
              <a:srgbClr val="6BB1C9"/>
            </a:solidFill>
            <a:round/>
            <a:headEnd/>
            <a:tailEnd/>
          </a:ln>
        </p:spPr>
        <p:txBody>
          <a:bodyPr numCol="1">
            <a:spAutoFit/>
          </a:bodyPr>
          <a:lstStyle/>
          <a:p>
            <a:pPr algn="ctr" indent="0" marL="0"/>
            <a:r>
              <a:rPr dirty="0" lang="en-US" smtClean="0">
                <a:solidFill>
                  <a:srgbClr val="000000"/>
                </a:solidFill>
                <a:latin charset="0" pitchFamily="18" typeface="Cambria"/>
              </a:rPr>
              <a:t>Бања Вал-ле-Бен (Vals-les-Bains) </a:t>
            </a:r>
          </a:p>
          <a:p>
            <a:pPr indent="0" marL="0"/>
            <a:r>
              <a:rPr dirty="0" lang="en-US" smtClean="0" sz="1600">
                <a:solidFill>
                  <a:srgbClr val="000000"/>
                </a:solidFill>
                <a:latin charset="0" pitchFamily="18" typeface="Cambria"/>
              </a:rPr>
              <a:t>143 извора, користе се од 17. в. </a:t>
            </a:r>
          </a:p>
          <a:p>
            <a:pPr indent="0" marL="0"/>
            <a:r>
              <a:rPr dirty="0" lang="en-US" smtClean="0" sz="1600">
                <a:solidFill>
                  <a:srgbClr val="000000"/>
                </a:solidFill>
                <a:latin charset="0" pitchFamily="18" typeface="Cambria"/>
              </a:rPr>
              <a:t>Лечење и превенција дијабетеса, </a:t>
            </a:r>
          </a:p>
          <a:p>
            <a:pPr indent="0" marL="0"/>
            <a:r>
              <a:rPr dirty="0" lang="en-US" smtClean="0" sz="1600">
                <a:solidFill>
                  <a:srgbClr val="000000"/>
                </a:solidFill>
                <a:latin charset="0" pitchFamily="18" typeface="Cambria"/>
              </a:rPr>
              <a:t>гојазности и нутритивних поремећаја. Део вода користи се и за пиће. </a:t>
            </a:r>
          </a:p>
          <a:p>
            <a:pPr indent="0" marL="0"/>
            <a:r>
              <a:rPr dirty="0" lang="en-US" smtClean="0" sz="1600">
                <a:solidFill>
                  <a:srgbClr val="000000"/>
                </a:solidFill>
                <a:latin charset="0" pitchFamily="18" typeface="Cambria"/>
              </a:rPr>
              <a:t>15 хотела, кампови, конаци,  гостињске собе и др. смештај.</a:t>
            </a:r>
          </a:p>
        </p:txBody>
      </p:sp>
      <p:pic>
        <p:nvPicPr>
          <p:cNvPr id="461" name="Picture 461"/>
          <p:cNvPicPr>
            <a:picLocks noChangeAspect="1"/>
          </p:cNvPicPr>
          <p:nvPr/>
        </p:nvPicPr>
        <p:blipFill>
          <a:blip r:embed="rId2"/>
          <a:srcRect b="23288" l="18149" r="30508" t="30920"/>
          <a:stretch/>
        </p:blipFill>
        <p:spPr>
          <a:xfrm>
            <a:off x="3286125" y="2940050"/>
            <a:ext cx="5857875" cy="3917950"/>
          </a:xfrm>
          <a:prstGeom prst="rect">
            <a:avLst/>
          </a:prstGeom>
          <a:noFill/>
          <a:ln>
            <a:noFill/>
          </a:ln>
        </p:spPr>
      </p:pic>
      <p:sp>
        <p:nvSpPr>
          <p:cNvPr id="463" name="Text Box 463"/>
          <p:cNvSpPr txBox="1">
            <a:spLocks/>
          </p:cNvSpPr>
          <p:nvPr/>
        </p:nvSpPr>
        <p:spPr>
          <a:xfrm>
            <a:off x="1500187" y="5286375"/>
            <a:ext cx="1928812" cy="923925"/>
          </a:xfrm>
          <a:prstGeom prst="rect">
            <a:avLst/>
          </a:prstGeom>
          <a:noFill/>
          <a:ln>
            <a:noFill/>
          </a:ln>
        </p:spPr>
        <p:txBody>
          <a:bodyPr numCol="1">
            <a:spAutoFit/>
          </a:bodyPr>
          <a:lstStyle/>
          <a:p>
            <a:pPr indent="0" marL="0">
              <a:spcBef>
                <a:spcPct val="0"/>
              </a:spcBef>
              <a:buNone/>
            </a:pPr>
            <a:r>
              <a:rPr b="1" dirty="0" lang="en-US" smtClean="0" sz="1800">
                <a:latin charset="0" pitchFamily="18" typeface="Cambria"/>
                <a:ea charset="0" typeface="Arial"/>
              </a:rPr>
              <a:t>Казино у бањи</a:t>
            </a:r>
          </a:p>
          <a:p>
            <a:pPr indent="0" marL="0">
              <a:spcBef>
                <a:spcPct val="0"/>
              </a:spcBef>
              <a:buNone/>
            </a:pPr>
            <a:r>
              <a:rPr b="1" dirty="0" lang="en-US" smtClean="0" sz="1800">
                <a:latin charset="0" pitchFamily="18" typeface="Cambria"/>
                <a:ea charset="0" typeface="Arial"/>
              </a:rPr>
              <a:t> Вал ле Бен </a:t>
            </a:r>
          </a:p>
          <a:p>
            <a:pPr indent="0" marL="0">
              <a:spcBef>
                <a:spcPct val="0"/>
              </a:spcBef>
              <a:buNone/>
            </a:pPr>
            <a:r>
              <a:rPr b="1" dirty="0" lang="en-US" smtClean="0" sz="1800">
                <a:latin charset="0" pitchFamily="18" typeface="Cambria"/>
                <a:ea charset="0" typeface="Arial"/>
              </a:rPr>
              <a:t>(деп. Ардеш)</a:t>
            </a:r>
          </a:p>
        </p:txBody>
      </p:sp>
      <p:pic>
        <p:nvPicPr>
          <p:cNvPr id="464" name="Picture 464"/>
          <p:cNvPicPr>
            <a:picLocks noChangeAspect="1"/>
          </p:cNvPicPr>
          <p:nvPr/>
        </p:nvPicPr>
        <p:blipFill>
          <a:blip r:embed="rId3"/>
          <a:srcRect l="17990" r="8124" t="26250"/>
          <a:stretch/>
        </p:blipFill>
        <p:spPr>
          <a:xfrm>
            <a:off x="0" y="0"/>
            <a:ext cx="5143500" cy="3851275"/>
          </a:xfrm>
          <a:prstGeom prst="rect">
            <a:avLst/>
          </a:prstGeom>
          <a:noFill/>
          <a:ln>
            <a:noFill/>
          </a:ln>
        </p:spPr>
      </p:pic>
      <p:sp>
        <p:nvSpPr>
          <p:cNvPr id="466" name="Text Box 466"/>
          <p:cNvSpPr txBox="1">
            <a:spLocks/>
          </p:cNvSpPr>
          <p:nvPr/>
        </p:nvSpPr>
        <p:spPr>
          <a:xfrm>
            <a:off x="0" y="500062"/>
            <a:ext cx="4357687" cy="338137"/>
          </a:xfrm>
          <a:prstGeom prst="rect">
            <a:avLst/>
          </a:prstGeom>
          <a:noFill/>
          <a:ln>
            <a:noFill/>
          </a:ln>
        </p:spPr>
        <p:txBody>
          <a:bodyPr numCol="1">
            <a:spAutoFit/>
          </a:bodyPr>
          <a:lstStyle/>
          <a:p>
            <a:pPr indent="0" marL="0">
              <a:spcBef>
                <a:spcPct val="0"/>
              </a:spcBef>
              <a:buNone/>
            </a:pPr>
            <a:r>
              <a:rPr b="1" dirty="0" lang="en-US" smtClean="0" sz="1600">
                <a:latin charset="0" pitchFamily="18" typeface="Cambria"/>
                <a:ea charset="0" typeface="Arial"/>
              </a:rPr>
              <a:t>Бања Вал ле Бен (деп. Ардеш</a:t>
            </a:r>
            <a:r>
              <a:rPr b="1" dirty="0" lang="en-US" smtClean="0" sz="1600">
                <a:latin charset="0" typeface="Arial"/>
                <a:ea charset="0" typeface="Arial"/>
              </a:rPr>
              <a:t>)</a:t>
            </a:r>
          </a:p>
        </p:txBody>
      </p:sp>
    </p:spTree>
  </p:cSld>
  <p:clrMapOvr>
    <a:masterClrMapping/>
  </p:clrMapOvr>
  <p:transition>
    <p:pull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Text Box 467"/>
          <p:cNvSpPr>
            <a:spLocks/>
          </p:cNvSpPr>
          <p:nvPr>
            <p:ph type="title"/>
          </p:nvPr>
        </p:nvSpPr>
        <p:spPr>
          <a:xfrm>
            <a:off x="457200" y="274637"/>
            <a:ext cx="8229600" cy="1143000"/>
          </a:xfrm>
          <a:prstGeom prst="rect">
            <a:avLst/>
          </a:prstGeom>
        </p:spPr>
        <p:txBody>
          <a:bodyPr anchor="ctr" numCol="1" wrap="square"/>
          <a:lstStyle/>
          <a:p>
            <a:endParaRPr/>
          </a:p>
        </p:txBody>
      </p:sp>
      <p:pic>
        <p:nvPicPr>
          <p:cNvPr id="468" name="Picture 468"/>
          <p:cNvPicPr>
            <a:picLocks noChangeAspect="1"/>
          </p:cNvPicPr>
          <p:nvPr/>
        </p:nvPicPr>
        <p:blipFill>
          <a:blip r:embed="rId2"/>
          <a:srcRect b="8673" t="5479"/>
          <a:stretch/>
        </p:blipFill>
        <p:spPr>
          <a:xfrm>
            <a:off x="0" y="0"/>
            <a:ext cx="9144000" cy="3357562"/>
          </a:xfrm>
          <a:prstGeom prst="rect">
            <a:avLst/>
          </a:prstGeom>
          <a:noFill/>
          <a:ln>
            <a:noFill/>
          </a:ln>
        </p:spPr>
      </p:pic>
      <p:pic>
        <p:nvPicPr>
          <p:cNvPr id="470" name="Picture 470"/>
          <p:cNvPicPr>
            <a:picLocks noChangeAspect="1"/>
          </p:cNvPicPr>
          <p:nvPr/>
        </p:nvPicPr>
        <p:blipFill>
          <a:blip r:embed="rId3"/>
          <a:srcRect t="9914"/>
          <a:stretch/>
        </p:blipFill>
        <p:spPr>
          <a:xfrm>
            <a:off x="214312" y="3165475"/>
            <a:ext cx="4064000" cy="3692525"/>
          </a:xfrm>
          <a:prstGeom prst="rect">
            <a:avLst/>
          </a:prstGeom>
          <a:noFill/>
          <a:ln>
            <a:noFill/>
          </a:ln>
        </p:spPr>
      </p:pic>
      <p:pic>
        <p:nvPicPr>
          <p:cNvPr id="472" name="Picture 472"/>
          <p:cNvPicPr>
            <a:picLocks noChangeAspect="1"/>
          </p:cNvPicPr>
          <p:nvPr/>
        </p:nvPicPr>
        <p:blipFill>
          <a:blip r:embed="rId4"/>
          <a:stretch/>
        </p:blipFill>
        <p:spPr>
          <a:xfrm>
            <a:off x="4572000" y="3143250"/>
            <a:ext cx="4349750" cy="3714750"/>
          </a:xfrm>
          <a:prstGeom prst="rect">
            <a:avLst/>
          </a:prstGeom>
          <a:noFill/>
          <a:ln>
            <a:noFill/>
          </a:ln>
        </p:spPr>
      </p:pic>
      <p:sp>
        <p:nvSpPr>
          <p:cNvPr id="474" name="Text Box 474"/>
          <p:cNvSpPr txBox="1">
            <a:spLocks/>
          </p:cNvSpPr>
          <p:nvPr/>
        </p:nvSpPr>
        <p:spPr>
          <a:xfrm>
            <a:off x="4716462" y="188912"/>
            <a:ext cx="4105275" cy="708025"/>
          </a:xfrm>
          <a:prstGeom prst="rect">
            <a:avLst/>
          </a:prstGeom>
          <a:noFill/>
          <a:ln>
            <a:noFill/>
          </a:ln>
        </p:spPr>
        <p:txBody>
          <a:bodyPr numCol="1" wrap="none">
            <a:spAutoFit/>
          </a:bodyPr>
          <a:lstStyle/>
          <a:p>
            <a:pPr algn="ctr" indent="0" marL="0">
              <a:spcBef>
                <a:spcPct val="0"/>
              </a:spcBef>
              <a:buNone/>
            </a:pPr>
            <a:r>
              <a:rPr b="1" dirty="0" lang="en-US" smtClean="0" sz="2000">
                <a:solidFill>
                  <a:srgbClr val="FFFF00"/>
                </a:solidFill>
                <a:latin charset="0" pitchFamily="18" typeface="Cambria"/>
                <a:ea charset="0" pitchFamily="18" typeface="Times New Roman"/>
              </a:rPr>
              <a:t>Неки од цртежа у пећини Шове,</a:t>
            </a:r>
          </a:p>
          <a:p>
            <a:pPr algn="ctr" indent="0" marL="0">
              <a:spcBef>
                <a:spcPct val="0"/>
              </a:spcBef>
              <a:buNone/>
            </a:pPr>
            <a:r>
              <a:rPr b="1" dirty="0" lang="en-US" smtClean="0" sz="2000">
                <a:solidFill>
                  <a:srgbClr val="FFFF00"/>
                </a:solidFill>
                <a:latin charset="0" pitchFamily="18" typeface="Cambria"/>
                <a:ea charset="0" pitchFamily="18" typeface="Times New Roman"/>
              </a:rPr>
              <a:t>стари 30.000-32.000 година</a:t>
            </a:r>
          </a:p>
        </p:txBody>
      </p:sp>
    </p:spTree>
  </p:cSld>
  <p:clrMapOvr>
    <a:masterClrMapping/>
  </p:clrMapOvr>
  <p:transition>
    <p:pull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Picture 475"/>
          <p:cNvPicPr>
            <a:picLocks noChangeAspect="1"/>
          </p:cNvPicPr>
          <p:nvPr/>
        </p:nvPicPr>
        <p:blipFill>
          <a:blip r:embed="rId2"/>
          <a:stretch/>
        </p:blipFill>
        <p:spPr>
          <a:xfrm>
            <a:off x="0" y="2286000"/>
            <a:ext cx="9070975" cy="4572000"/>
          </a:xfrm>
          <a:prstGeom prst="rect">
            <a:avLst/>
          </a:prstGeom>
          <a:noFill/>
          <a:ln>
            <a:noFill/>
          </a:ln>
        </p:spPr>
      </p:pic>
      <p:pic>
        <p:nvPicPr>
          <p:cNvPr id="477" name="Picture 477"/>
          <p:cNvPicPr>
            <a:picLocks noChangeAspect="1"/>
          </p:cNvPicPr>
          <p:nvPr/>
        </p:nvPicPr>
        <p:blipFill>
          <a:blip r:embed="rId3"/>
          <a:stretch/>
        </p:blipFill>
        <p:spPr>
          <a:xfrm>
            <a:off x="4143375" y="0"/>
            <a:ext cx="5000625" cy="3751262"/>
          </a:xfrm>
          <a:prstGeom prst="rect">
            <a:avLst/>
          </a:prstGeom>
          <a:noFill/>
          <a:ln>
            <a:noFill/>
          </a:ln>
        </p:spPr>
      </p:pic>
      <p:sp>
        <p:nvSpPr>
          <p:cNvPr id="479" name="Text Box 479"/>
          <p:cNvSpPr txBox="1">
            <a:spLocks/>
          </p:cNvSpPr>
          <p:nvPr/>
        </p:nvSpPr>
        <p:spPr>
          <a:xfrm>
            <a:off x="0" y="476250"/>
            <a:ext cx="4252912" cy="1462087"/>
          </a:xfrm>
          <a:prstGeom prst="rect">
            <a:avLst/>
          </a:prstGeom>
          <a:noFill/>
          <a:ln>
            <a:noFill/>
          </a:ln>
        </p:spPr>
        <p:txBody>
          <a:bodyPr numCol="1" wrap="none">
            <a:spAutoFit/>
          </a:bodyPr>
          <a:lstStyle/>
          <a:p>
            <a:pPr indent="0" marL="0">
              <a:spcBef>
                <a:spcPct val="0"/>
              </a:spcBef>
              <a:buNone/>
            </a:pPr>
            <a:r>
              <a:rPr b="1" dirty="0" lang="en-US" smtClean="0" sz="2400">
                <a:solidFill>
                  <a:srgbClr val="002060"/>
                </a:solidFill>
                <a:latin charset="0" pitchFamily="18" typeface="Cambria"/>
                <a:ea charset="0" typeface="Arial"/>
              </a:rPr>
              <a:t>Пећина Ласко </a:t>
            </a:r>
          </a:p>
          <a:p>
            <a:pPr indent="0" marL="0">
              <a:spcBef>
                <a:spcPct val="0"/>
              </a:spcBef>
              <a:buFontTx/>
              <a:buChar char="-"/>
            </a:pPr>
            <a:r>
              <a:rPr b="1" dirty="0" lang="en-US" smtClean="0" sz="2400">
                <a:solidFill>
                  <a:srgbClr val="002060"/>
                </a:solidFill>
                <a:latin charset="0" pitchFamily="18" typeface="Cambria"/>
                <a:ea charset="0" typeface="Arial"/>
              </a:rPr>
              <a:t> цртежи из палеолита </a:t>
            </a:r>
          </a:p>
          <a:p>
            <a:pPr indent="0" marL="0">
              <a:spcBef>
                <a:spcPct val="0"/>
              </a:spcBef>
              <a:buNone/>
            </a:pPr>
            <a:r>
              <a:rPr b="1" dirty="0" lang="en-US" smtClean="0" sz="1700">
                <a:solidFill>
                  <a:srgbClr val="002060"/>
                </a:solidFill>
                <a:latin charset="0" pitchFamily="18" typeface="Cambria"/>
                <a:ea charset="0" typeface="Arial"/>
              </a:rPr>
              <a:t>(палеолит почео пре 2,5 милиона год.)</a:t>
            </a:r>
          </a:p>
          <a:p>
            <a:pPr indent="0" marL="0">
              <a:spcBef>
                <a:spcPct val="0"/>
              </a:spcBef>
              <a:buNone/>
            </a:pPr>
            <a:r>
              <a:rPr b="1" dirty="0" lang="en-US" smtClean="0" sz="2400">
                <a:solidFill>
                  <a:srgbClr val="002060"/>
                </a:solidFill>
                <a:latin charset="0" pitchFamily="18" typeface="Cambria"/>
                <a:ea charset="0" typeface="Arial"/>
              </a:rPr>
              <a:t>настали око 15.300 г. п.н.е.</a:t>
            </a:r>
          </a:p>
        </p:txBody>
      </p:sp>
      <p:sp>
        <p:nvSpPr>
          <p:cNvPr id="480" name="Text Box 480"/>
          <p:cNvSpPr txBox="1">
            <a:spLocks/>
          </p:cNvSpPr>
          <p:nvPr/>
        </p:nvSpPr>
        <p:spPr>
          <a:xfrm>
            <a:off x="0" y="2565400"/>
            <a:ext cx="2763837" cy="400050"/>
          </a:xfrm>
          <a:prstGeom prst="rect">
            <a:avLst/>
          </a:prstGeom>
          <a:noFill/>
          <a:ln>
            <a:noFill/>
          </a:ln>
        </p:spPr>
        <p:txBody>
          <a:bodyPr numCol="1" wrap="none">
            <a:spAutoFit/>
          </a:bodyPr>
          <a:lstStyle/>
          <a:p>
            <a:pPr indent="0" marL="0">
              <a:spcBef>
                <a:spcPct val="0"/>
              </a:spcBef>
              <a:buNone/>
            </a:pPr>
            <a:r>
              <a:rPr b="1" dirty="0" lang="en-US" smtClean="0" sz="2000">
                <a:solidFill>
                  <a:srgbClr val="FF0000"/>
                </a:solidFill>
                <a:latin charset="0" pitchFamily="18" typeface="Cambria"/>
                <a:ea charset="0" typeface="Arial"/>
              </a:rPr>
              <a:t>Скица пећине Ласко</a:t>
            </a:r>
          </a:p>
        </p:txBody>
      </p:sp>
    </p:spTree>
  </p:cSld>
  <p:clrMapOvr>
    <a:masterClrMapping/>
  </p:clrMapOvr>
  <p:transition>
    <p:pull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Picture 481"/>
          <p:cNvPicPr>
            <a:picLocks noChangeAspect="1"/>
          </p:cNvPicPr>
          <p:nvPr/>
        </p:nvPicPr>
        <p:blipFill>
          <a:blip r:embed="rId2"/>
          <a:stretch/>
        </p:blipFill>
        <p:spPr>
          <a:xfrm>
            <a:off x="0" y="0"/>
            <a:ext cx="5251450" cy="3500437"/>
          </a:xfrm>
          <a:prstGeom prst="rect">
            <a:avLst/>
          </a:prstGeom>
          <a:noFill/>
          <a:ln>
            <a:noFill/>
          </a:ln>
        </p:spPr>
      </p:pic>
      <p:pic>
        <p:nvPicPr>
          <p:cNvPr id="483" name="Picture 483"/>
          <p:cNvPicPr>
            <a:picLocks noChangeAspect="1"/>
          </p:cNvPicPr>
          <p:nvPr/>
        </p:nvPicPr>
        <p:blipFill>
          <a:blip r:embed="rId3"/>
          <a:stretch/>
        </p:blipFill>
        <p:spPr>
          <a:xfrm>
            <a:off x="4067175" y="3051175"/>
            <a:ext cx="5076825" cy="3806825"/>
          </a:xfrm>
          <a:prstGeom prst="rect">
            <a:avLst/>
          </a:prstGeom>
          <a:noFill/>
          <a:ln>
            <a:noFill/>
          </a:ln>
        </p:spPr>
      </p:pic>
      <p:pic>
        <p:nvPicPr>
          <p:cNvPr id="485" name="Picture 485"/>
          <p:cNvPicPr>
            <a:picLocks noChangeAspect="1"/>
          </p:cNvPicPr>
          <p:nvPr/>
        </p:nvPicPr>
        <p:blipFill>
          <a:blip r:embed="rId4"/>
          <a:stretch/>
        </p:blipFill>
        <p:spPr>
          <a:xfrm>
            <a:off x="0" y="3251200"/>
            <a:ext cx="3671887" cy="3606800"/>
          </a:xfrm>
          <a:prstGeom prst="rect">
            <a:avLst/>
          </a:prstGeom>
          <a:noFill/>
          <a:ln>
            <a:noFill/>
          </a:ln>
        </p:spPr>
      </p:pic>
      <p:pic>
        <p:nvPicPr>
          <p:cNvPr id="487" name="Picture 487"/>
          <p:cNvPicPr>
            <a:picLocks noChangeAspect="1"/>
          </p:cNvPicPr>
          <p:nvPr/>
        </p:nvPicPr>
        <p:blipFill>
          <a:blip r:embed="rId5"/>
          <a:stretch/>
        </p:blipFill>
        <p:spPr>
          <a:xfrm>
            <a:off x="5257800" y="0"/>
            <a:ext cx="3886200" cy="2924175"/>
          </a:xfrm>
          <a:prstGeom prst="rect">
            <a:avLst/>
          </a:prstGeom>
          <a:noFill/>
          <a:ln>
            <a:noFill/>
          </a:ln>
        </p:spPr>
      </p:pic>
      <p:sp>
        <p:nvSpPr>
          <p:cNvPr id="489" name="Text Box 489"/>
          <p:cNvSpPr txBox="1">
            <a:spLocks/>
          </p:cNvSpPr>
          <p:nvPr/>
        </p:nvSpPr>
        <p:spPr>
          <a:xfrm>
            <a:off x="3929062" y="2357437"/>
            <a:ext cx="1301750" cy="1016000"/>
          </a:xfrm>
          <a:prstGeom prst="rect">
            <a:avLst/>
          </a:prstGeom>
          <a:noFill/>
          <a:ln>
            <a:noFill/>
          </a:ln>
        </p:spPr>
        <p:txBody>
          <a:bodyPr numCol="1" wrap="none">
            <a:spAutoFit/>
          </a:bodyPr>
          <a:lstStyle/>
          <a:p>
            <a:pPr algn="ctr" indent="0" marL="0">
              <a:spcBef>
                <a:spcPct val="0"/>
              </a:spcBef>
              <a:buNone/>
            </a:pPr>
            <a:r>
              <a:rPr b="1" dirty="0" lang="en-US" smtClean="0" sz="2000">
                <a:latin charset="0" pitchFamily="18" typeface="Cambria"/>
                <a:ea charset="0" typeface="Arial"/>
              </a:rPr>
              <a:t>Цртежи </a:t>
            </a:r>
          </a:p>
          <a:p>
            <a:pPr algn="ctr" indent="0" marL="0">
              <a:spcBef>
                <a:spcPct val="0"/>
              </a:spcBef>
              <a:buNone/>
            </a:pPr>
            <a:r>
              <a:rPr b="1" dirty="0" lang="en-US" smtClean="0" sz="2000">
                <a:latin charset="0" pitchFamily="18" typeface="Cambria"/>
                <a:ea charset="0" typeface="Arial"/>
              </a:rPr>
              <a:t>у пећини</a:t>
            </a:r>
          </a:p>
          <a:p>
            <a:pPr algn="ctr" indent="0" marL="0">
              <a:spcBef>
                <a:spcPct val="0"/>
              </a:spcBef>
              <a:buNone/>
            </a:pPr>
            <a:r>
              <a:rPr b="1" dirty="0" lang="en-US" smtClean="0" sz="2000">
                <a:latin charset="0" pitchFamily="18" typeface="Cambria"/>
                <a:ea charset="0" typeface="Arial"/>
              </a:rPr>
              <a:t>Ласко</a:t>
            </a:r>
          </a:p>
        </p:txBody>
      </p:sp>
    </p:spTree>
  </p:cSld>
  <p:clrMapOvr>
    <a:masterClrMapping/>
  </p:clrMapOvr>
  <p:transition>
    <p:pull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Text Box 490"/>
          <p:cNvSpPr>
            <a:spLocks/>
          </p:cNvSpPr>
          <p:nvPr>
            <p:ph type="obj"/>
          </p:nvPr>
        </p:nvSpPr>
        <p:spPr>
          <a:xfrm>
            <a:off x="457200" y="1600200"/>
            <a:ext cx="8229600" cy="4708525"/>
          </a:xfrm>
          <a:prstGeom prst="rect">
            <a:avLst/>
          </a:prstGeom>
        </p:spPr>
        <p:txBody>
          <a:bodyPr anchor="t" bIns="45720" lIns="91440" numCol="1" rIns="91440" tIns="45720" wrap="square"/>
          <a:lstStyle/>
          <a:p>
            <a:endParaRPr/>
          </a:p>
        </p:txBody>
      </p:sp>
      <p:pic>
        <p:nvPicPr>
          <p:cNvPr id="491" name="Picture 491"/>
          <p:cNvPicPr>
            <a:picLocks noChangeAspect="1"/>
          </p:cNvPicPr>
          <p:nvPr/>
        </p:nvPicPr>
        <p:blipFill>
          <a:blip r:embed="rId2"/>
          <a:stretch/>
        </p:blipFill>
        <p:spPr>
          <a:xfrm>
            <a:off x="0" y="595312"/>
            <a:ext cx="9144000" cy="6072187"/>
          </a:xfrm>
          <a:prstGeom prst="rect">
            <a:avLst/>
          </a:prstGeom>
          <a:noFill/>
          <a:ln>
            <a:noFill/>
          </a:ln>
        </p:spPr>
      </p:pic>
      <p:sp>
        <p:nvSpPr>
          <p:cNvPr id="493" name="Text Box 493"/>
          <p:cNvSpPr txBox="1">
            <a:spLocks/>
          </p:cNvSpPr>
          <p:nvPr/>
        </p:nvSpPr>
        <p:spPr>
          <a:xfrm>
            <a:off x="1357312" y="857250"/>
            <a:ext cx="6911975" cy="400050"/>
          </a:xfrm>
          <a:prstGeom prst="rect">
            <a:avLst/>
          </a:prstGeom>
          <a:noFill/>
          <a:ln>
            <a:noFill/>
          </a:ln>
        </p:spPr>
        <p:txBody>
          <a:bodyPr numCol="1" wrap="none">
            <a:spAutoFit/>
          </a:bodyPr>
          <a:lstStyle/>
          <a:p>
            <a:pPr indent="0" marL="0">
              <a:spcBef>
                <a:spcPct val="0"/>
              </a:spcBef>
              <a:buNone/>
            </a:pPr>
            <a:r>
              <a:rPr b="1" dirty="0" lang="en-US" smtClean="0" sz="2000">
                <a:solidFill>
                  <a:srgbClr val="0070C0"/>
                </a:solidFill>
                <a:latin charset="0" pitchFamily="18" typeface="Cambria"/>
                <a:ea charset="0" typeface="Arial"/>
              </a:rPr>
              <a:t>Објекат у коме је приказ (реплика) дела пећине Ласко</a:t>
            </a:r>
          </a:p>
        </p:txBody>
      </p:sp>
    </p:spTree>
  </p:cSld>
  <p:clrMapOvr>
    <a:masterClrMapping/>
  </p:clrMapOvr>
  <p:transition>
    <p:pull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Picture 494"/>
          <p:cNvPicPr>
            <a:picLocks noChangeAspect="1"/>
          </p:cNvPicPr>
          <p:nvPr/>
        </p:nvPicPr>
        <p:blipFill>
          <a:blip r:embed="rId2"/>
          <a:srcRect t="13040"/>
          <a:stretch/>
        </p:blipFill>
        <p:spPr>
          <a:xfrm>
            <a:off x="785812" y="0"/>
            <a:ext cx="5613400" cy="6858000"/>
          </a:xfrm>
          <a:prstGeom prst="rect">
            <a:avLst/>
          </a:prstGeom>
          <a:noFill/>
          <a:ln>
            <a:noFill/>
          </a:ln>
        </p:spPr>
      </p:pic>
      <p:sp>
        <p:nvSpPr>
          <p:cNvPr id="496" name="Text Box 496"/>
          <p:cNvSpPr txBox="1">
            <a:spLocks/>
          </p:cNvSpPr>
          <p:nvPr/>
        </p:nvSpPr>
        <p:spPr>
          <a:xfrm>
            <a:off x="6202362" y="0"/>
            <a:ext cx="2513012" cy="1938337"/>
          </a:xfrm>
          <a:prstGeom prst="rect">
            <a:avLst/>
          </a:prstGeom>
          <a:noFill/>
          <a:ln>
            <a:noFill/>
          </a:ln>
        </p:spPr>
        <p:txBody>
          <a:bodyPr numCol="1">
            <a:spAutoFit/>
          </a:bodyPr>
          <a:lstStyle/>
          <a:p>
            <a:pPr algn="ctr" indent="0" marL="0">
              <a:spcBef>
                <a:spcPct val="0"/>
              </a:spcBef>
              <a:buNone/>
            </a:pPr>
            <a:r>
              <a:rPr b="1" dirty="0" lang="en-US" smtClean="0" sz="2000">
                <a:latin charset="0" pitchFamily="18" typeface="Cambria"/>
                <a:ea charset="0" typeface="Arial"/>
              </a:rPr>
              <a:t>Најзначајнија </a:t>
            </a:r>
          </a:p>
          <a:p>
            <a:pPr algn="ctr" indent="0" marL="0">
              <a:spcBef>
                <a:spcPct val="0"/>
              </a:spcBef>
              <a:buNone/>
            </a:pPr>
            <a:r>
              <a:rPr b="1" dirty="0" lang="en-US" smtClean="0" sz="2000">
                <a:latin charset="0" pitchFamily="18" typeface="Cambria"/>
                <a:ea charset="0" typeface="Arial"/>
              </a:rPr>
              <a:t>насеља на </a:t>
            </a:r>
          </a:p>
          <a:p>
            <a:pPr algn="ctr" indent="0" marL="0">
              <a:spcBef>
                <a:spcPct val="0"/>
              </a:spcBef>
              <a:buNone/>
            </a:pPr>
            <a:r>
              <a:rPr b="1" dirty="0" lang="en-US" smtClean="0" sz="2000">
                <a:latin charset="0" pitchFamily="18" typeface="Cambria"/>
                <a:ea charset="0" typeface="Arial"/>
              </a:rPr>
              <a:t>простору </a:t>
            </a:r>
          </a:p>
          <a:p>
            <a:pPr algn="ctr" indent="0" marL="0">
              <a:spcBef>
                <a:spcPct val="0"/>
              </a:spcBef>
              <a:buNone/>
            </a:pPr>
            <a:r>
              <a:rPr b="1" dirty="0" lang="en-US" smtClean="0" sz="2000">
                <a:latin charset="0" pitchFamily="18" typeface="Cambria"/>
                <a:ea charset="0" typeface="Arial"/>
              </a:rPr>
              <a:t>Централног</a:t>
            </a:r>
          </a:p>
          <a:p>
            <a:pPr algn="ctr" indent="0" marL="0">
              <a:spcBef>
                <a:spcPct val="0"/>
              </a:spcBef>
              <a:buNone/>
            </a:pPr>
            <a:r>
              <a:rPr b="1" dirty="0" lang="en-US" smtClean="0" sz="2000">
                <a:latin charset="0" pitchFamily="18" typeface="Cambria"/>
                <a:ea charset="0" typeface="Arial"/>
              </a:rPr>
              <a:t>масива</a:t>
            </a:r>
          </a:p>
          <a:p>
            <a:pPr algn="ctr" indent="0" marL="0">
              <a:spcBef>
                <a:spcPct val="0"/>
              </a:spcBef>
              <a:buNone/>
            </a:pPr>
            <a:r>
              <a:rPr b="1" dirty="0" lang="en-US" smtClean="0" sz="2000">
                <a:latin charset="0" pitchFamily="18" typeface="Cambria"/>
                <a:ea charset="0" typeface="Arial"/>
              </a:rPr>
              <a:t>и уз његов руб</a:t>
            </a:r>
          </a:p>
        </p:txBody>
      </p:sp>
    </p:spTree>
  </p:cSld>
  <p:clrMapOvr>
    <a:masterClrMapping/>
  </p:clrMapOvr>
  <p:transition>
    <p:pull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Picture 497"/>
          <p:cNvPicPr>
            <a:picLocks noChangeAspect="1"/>
          </p:cNvPicPr>
          <p:nvPr/>
        </p:nvPicPr>
        <p:blipFill>
          <a:blip r:embed="rId2"/>
          <a:stretch/>
        </p:blipFill>
        <p:spPr>
          <a:xfrm>
            <a:off x="0" y="0"/>
            <a:ext cx="9144000" cy="6858000"/>
          </a:xfrm>
          <a:prstGeom prst="rect">
            <a:avLst/>
          </a:prstGeom>
          <a:noFill/>
          <a:ln>
            <a:noFill/>
          </a:ln>
        </p:spPr>
      </p:pic>
      <p:sp>
        <p:nvSpPr>
          <p:cNvPr id="499" name="Text Box 499"/>
          <p:cNvSpPr txBox="1">
            <a:spLocks/>
          </p:cNvSpPr>
          <p:nvPr/>
        </p:nvSpPr>
        <p:spPr>
          <a:xfrm>
            <a:off x="2000250" y="0"/>
            <a:ext cx="4400550" cy="400050"/>
          </a:xfrm>
          <a:prstGeom prst="rect">
            <a:avLst/>
          </a:prstGeom>
          <a:noFill/>
          <a:ln>
            <a:noFill/>
          </a:ln>
        </p:spPr>
        <p:txBody>
          <a:bodyPr numCol="1" wrap="none">
            <a:spAutoFit/>
          </a:bodyPr>
          <a:lstStyle/>
          <a:p>
            <a:pPr indent="0" marL="0">
              <a:spcBef>
                <a:spcPct val="0"/>
              </a:spcBef>
              <a:buNone/>
            </a:pPr>
            <a:r>
              <a:rPr b="1" dirty="0" lang="en-US" smtClean="0" sz="2000">
                <a:solidFill>
                  <a:schemeClr val="bg1"/>
                </a:solidFill>
                <a:latin charset="0" pitchFamily="18" typeface="Cambria"/>
                <a:ea charset="0" typeface="Arial"/>
              </a:rPr>
              <a:t>Клермон-Феран и околна насеља </a:t>
            </a:r>
          </a:p>
        </p:txBody>
      </p:sp>
    </p:spTree>
  </p:cSld>
  <p:clrMapOvr>
    <a:masterClrMapping/>
  </p:clrMapOvr>
  <p:transition>
    <p:pull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4"/>
          <p:cNvPicPr>
            <a:picLocks noChangeAspect="1"/>
          </p:cNvPicPr>
          <p:nvPr/>
        </p:nvPicPr>
        <p:blipFill>
          <a:blip r:embed="rId2"/>
          <a:stretch/>
        </p:blipFill>
        <p:spPr>
          <a:xfrm>
            <a:off x="642937" y="0"/>
            <a:ext cx="7962900" cy="6858000"/>
          </a:xfrm>
          <a:prstGeom prst="rect">
            <a:avLst/>
          </a:prstGeom>
          <a:noFill/>
          <a:ln>
            <a:noFill/>
          </a:ln>
        </p:spPr>
      </p:pic>
      <p:sp>
        <p:nvSpPr>
          <p:cNvPr id="46" name="Text Box 46"/>
          <p:cNvSpPr txBox="1">
            <a:spLocks/>
          </p:cNvSpPr>
          <p:nvPr/>
        </p:nvSpPr>
        <p:spPr>
          <a:xfrm>
            <a:off x="8072437" y="3929062"/>
            <a:ext cx="795337" cy="292100"/>
          </a:xfrm>
          <a:prstGeom prst="rect">
            <a:avLst/>
          </a:prstGeom>
          <a:noFill/>
          <a:ln>
            <a:noFill/>
          </a:ln>
        </p:spPr>
        <p:txBody>
          <a:bodyPr numCol="1" wrap="none">
            <a:spAutoFit/>
          </a:bodyPr>
          <a:lstStyle/>
          <a:p>
            <a:pPr indent="0" marL="0">
              <a:spcBef>
                <a:spcPct val="0"/>
              </a:spcBef>
              <a:buNone/>
            </a:pPr>
            <a:r>
              <a:rPr b="1" dirty="0" i="1" lang="en-US" smtClean="0" sz="1300">
                <a:latin charset="0" typeface="Arial"/>
                <a:ea charset="0" typeface="Arial"/>
              </a:rPr>
              <a:t>Севени</a:t>
            </a:r>
          </a:p>
        </p:txBody>
      </p:sp>
      <p:sp>
        <p:nvSpPr>
          <p:cNvPr id="47" name="Text Box 47"/>
          <p:cNvSpPr txBox="1">
            <a:spLocks/>
          </p:cNvSpPr>
          <p:nvPr/>
        </p:nvSpPr>
        <p:spPr>
          <a:xfrm>
            <a:off x="5857875" y="5357812"/>
            <a:ext cx="919162"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Мон Нуар</a:t>
            </a:r>
          </a:p>
        </p:txBody>
      </p:sp>
      <p:sp>
        <p:nvSpPr>
          <p:cNvPr id="48" name="Text Box 48"/>
          <p:cNvSpPr txBox="1">
            <a:spLocks/>
          </p:cNvSpPr>
          <p:nvPr/>
        </p:nvSpPr>
        <p:spPr>
          <a:xfrm>
            <a:off x="6858000" y="2857500"/>
            <a:ext cx="695325" cy="292100"/>
          </a:xfrm>
          <a:prstGeom prst="rect">
            <a:avLst/>
          </a:prstGeom>
          <a:noFill/>
          <a:ln>
            <a:noFill/>
          </a:ln>
        </p:spPr>
        <p:txBody>
          <a:bodyPr numCol="1" wrap="none">
            <a:spAutoFit/>
          </a:bodyPr>
          <a:lstStyle/>
          <a:p>
            <a:pPr indent="0" marL="0"/>
            <a:r>
              <a:rPr dirty="0" i="1" lang="en-US" smtClean="0" sz="1300"/>
              <a:t>Обрак</a:t>
            </a:r>
          </a:p>
        </p:txBody>
      </p:sp>
      <p:sp>
        <p:nvSpPr>
          <p:cNvPr id="49" name="Text Box 49"/>
          <p:cNvSpPr txBox="1">
            <a:spLocks/>
          </p:cNvSpPr>
          <p:nvPr/>
        </p:nvSpPr>
        <p:spPr>
          <a:xfrm>
            <a:off x="6072187" y="5000625"/>
            <a:ext cx="1362075"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Кару и Еспинус</a:t>
            </a:r>
          </a:p>
        </p:txBody>
      </p:sp>
      <p:sp>
        <p:nvSpPr>
          <p:cNvPr id="50" name="Text Box 50"/>
          <p:cNvSpPr txBox="1">
            <a:spLocks/>
          </p:cNvSpPr>
          <p:nvPr/>
        </p:nvSpPr>
        <p:spPr>
          <a:xfrm>
            <a:off x="6429375" y="4714875"/>
            <a:ext cx="635000"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Лакун</a:t>
            </a:r>
          </a:p>
        </p:txBody>
      </p:sp>
      <p:sp>
        <p:nvSpPr>
          <p:cNvPr id="51" name="Text Box 51"/>
          <p:cNvSpPr txBox="1">
            <a:spLocks/>
          </p:cNvSpPr>
          <p:nvPr/>
        </p:nvSpPr>
        <p:spPr>
          <a:xfrm>
            <a:off x="4643437" y="2786062"/>
            <a:ext cx="1016000"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Плато Кос</a:t>
            </a:r>
          </a:p>
        </p:txBody>
      </p:sp>
      <p:sp>
        <p:nvSpPr>
          <p:cNvPr id="52" name="Text Box 52"/>
          <p:cNvSpPr txBox="1">
            <a:spLocks/>
          </p:cNvSpPr>
          <p:nvPr/>
        </p:nvSpPr>
        <p:spPr>
          <a:xfrm>
            <a:off x="5929312" y="3714750"/>
            <a:ext cx="1016000"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Плато Кос</a:t>
            </a:r>
          </a:p>
        </p:txBody>
      </p:sp>
      <p:sp>
        <p:nvSpPr>
          <p:cNvPr id="53" name="Text Box 53"/>
          <p:cNvSpPr txBox="1">
            <a:spLocks/>
          </p:cNvSpPr>
          <p:nvPr/>
        </p:nvSpPr>
        <p:spPr>
          <a:xfrm>
            <a:off x="6500812" y="4214812"/>
            <a:ext cx="1016000"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Плато Кос</a:t>
            </a:r>
          </a:p>
        </p:txBody>
      </p:sp>
      <p:sp>
        <p:nvSpPr>
          <p:cNvPr id="54" name="Text Box 54"/>
          <p:cNvSpPr txBox="1">
            <a:spLocks/>
          </p:cNvSpPr>
          <p:nvPr/>
        </p:nvSpPr>
        <p:spPr>
          <a:xfrm>
            <a:off x="6929437" y="3429000"/>
            <a:ext cx="1081087" cy="369887"/>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Плато Кос</a:t>
            </a:r>
            <a:r>
              <a:rPr b="1" dirty="0" lang="en-US" smtClean="0" sz="1800">
                <a:latin charset="0" typeface="Arial"/>
                <a:ea charset="0" typeface="Arial"/>
              </a:rPr>
              <a:t> </a:t>
            </a:r>
          </a:p>
        </p:txBody>
      </p:sp>
      <p:sp>
        <p:nvSpPr>
          <p:cNvPr id="55" name="Text Box 55"/>
          <p:cNvSpPr txBox="1">
            <a:spLocks/>
          </p:cNvSpPr>
          <p:nvPr/>
        </p:nvSpPr>
        <p:spPr>
          <a:xfrm>
            <a:off x="642937" y="3500437"/>
            <a:ext cx="4691062" cy="923925"/>
          </a:xfrm>
          <a:prstGeom prst="rect">
            <a:avLst/>
          </a:prstGeom>
          <a:noFill/>
          <a:ln>
            <a:noFill/>
          </a:ln>
        </p:spPr>
        <p:txBody>
          <a:bodyPr numCol="1" wrap="none">
            <a:spAutoFit/>
          </a:bodyPr>
          <a:lstStyle/>
          <a:p>
            <a:pPr indent="0" marL="0">
              <a:spcBef>
                <a:spcPct val="0"/>
              </a:spcBef>
              <a:buNone/>
            </a:pPr>
            <a:r>
              <a:rPr b="1" dirty="0" lang="en-US" smtClean="0" sz="1800">
                <a:latin charset="0" typeface="Arial"/>
                <a:ea charset="0" typeface="Arial"/>
              </a:rPr>
              <a:t>Најважније планине (масиви) и платои </a:t>
            </a:r>
          </a:p>
          <a:p>
            <a:pPr indent="0" marL="0">
              <a:spcBef>
                <a:spcPct val="0"/>
              </a:spcBef>
              <a:buNone/>
            </a:pPr>
            <a:r>
              <a:rPr b="1" dirty="0" lang="en-US" smtClean="0" sz="1800">
                <a:latin charset="0" typeface="Arial"/>
                <a:ea charset="0" typeface="Arial"/>
              </a:rPr>
              <a:t>у западном и јужном делу </a:t>
            </a:r>
          </a:p>
          <a:p>
            <a:pPr indent="0" marL="0">
              <a:spcBef>
                <a:spcPct val="0"/>
              </a:spcBef>
              <a:buNone/>
            </a:pPr>
            <a:r>
              <a:rPr b="1" dirty="0" lang="en-US" smtClean="0" sz="1800">
                <a:latin charset="0" typeface="Arial"/>
                <a:ea charset="0" typeface="Arial"/>
              </a:rPr>
              <a:t>Централног масива</a:t>
            </a:r>
          </a:p>
        </p:txBody>
      </p:sp>
      <p:sp>
        <p:nvSpPr>
          <p:cNvPr id="56" name="Text Box 56"/>
          <p:cNvSpPr txBox="1">
            <a:spLocks/>
          </p:cNvSpPr>
          <p:nvPr/>
        </p:nvSpPr>
        <p:spPr>
          <a:xfrm>
            <a:off x="6143625" y="2143125"/>
            <a:ext cx="776287"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Кантал</a:t>
            </a:r>
          </a:p>
        </p:txBody>
      </p:sp>
      <p:sp>
        <p:nvSpPr>
          <p:cNvPr id="57" name="Text Box 57"/>
          <p:cNvSpPr txBox="1">
            <a:spLocks/>
          </p:cNvSpPr>
          <p:nvPr/>
        </p:nvSpPr>
        <p:spPr>
          <a:xfrm>
            <a:off x="7286625" y="2357437"/>
            <a:ext cx="942975"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Маргарид</a:t>
            </a:r>
          </a:p>
        </p:txBody>
      </p:sp>
      <p:sp>
        <p:nvSpPr>
          <p:cNvPr id="58" name="Text Box 58"/>
          <p:cNvSpPr txBox="1">
            <a:spLocks/>
          </p:cNvSpPr>
          <p:nvPr/>
        </p:nvSpPr>
        <p:spPr>
          <a:xfrm>
            <a:off x="6929437" y="1714500"/>
            <a:ext cx="868362"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Сезаљер</a:t>
            </a:r>
          </a:p>
        </p:txBody>
      </p:sp>
      <p:sp>
        <p:nvSpPr>
          <p:cNvPr id="59" name="Text Box 59"/>
          <p:cNvSpPr txBox="1">
            <a:spLocks/>
          </p:cNvSpPr>
          <p:nvPr/>
        </p:nvSpPr>
        <p:spPr>
          <a:xfrm>
            <a:off x="6429375" y="1357312"/>
            <a:ext cx="787400"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Артенс</a:t>
            </a:r>
          </a:p>
        </p:txBody>
      </p:sp>
      <p:sp>
        <p:nvSpPr>
          <p:cNvPr id="60" name="Text Box 60"/>
          <p:cNvSpPr txBox="1">
            <a:spLocks/>
          </p:cNvSpPr>
          <p:nvPr/>
        </p:nvSpPr>
        <p:spPr>
          <a:xfrm>
            <a:off x="6643687" y="1000125"/>
            <a:ext cx="484187"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Дор</a:t>
            </a:r>
          </a:p>
        </p:txBody>
      </p:sp>
      <p:sp>
        <p:nvSpPr>
          <p:cNvPr id="61" name="Text Box 61"/>
          <p:cNvSpPr txBox="1">
            <a:spLocks/>
          </p:cNvSpPr>
          <p:nvPr/>
        </p:nvSpPr>
        <p:spPr>
          <a:xfrm>
            <a:off x="6786562" y="642937"/>
            <a:ext cx="503237"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Дом</a:t>
            </a:r>
          </a:p>
        </p:txBody>
      </p:sp>
      <p:sp>
        <p:nvSpPr>
          <p:cNvPr id="62" name="Text Box 62"/>
          <p:cNvSpPr txBox="1">
            <a:spLocks/>
          </p:cNvSpPr>
          <p:nvPr/>
        </p:nvSpPr>
        <p:spPr>
          <a:xfrm>
            <a:off x="5072062" y="1143000"/>
            <a:ext cx="1403350" cy="276225"/>
          </a:xfrm>
          <a:prstGeom prst="rect">
            <a:avLst/>
          </a:prstGeom>
          <a:noFill/>
          <a:ln>
            <a:noFill/>
          </a:ln>
        </p:spPr>
        <p:txBody>
          <a:bodyPr numCol="1" wrap="none">
            <a:spAutoFit/>
          </a:bodyPr>
          <a:lstStyle/>
          <a:p>
            <a:pPr indent="0" marL="0">
              <a:spcBef>
                <a:spcPct val="0"/>
              </a:spcBef>
              <a:buNone/>
            </a:pPr>
            <a:r>
              <a:rPr b="1" dirty="0" i="1" lang="en-US" smtClean="0" sz="1200">
                <a:latin charset="0" typeface="Arial"/>
                <a:ea charset="0" typeface="Arial"/>
              </a:rPr>
              <a:t>Плато Лимузен</a:t>
            </a:r>
          </a:p>
        </p:txBody>
      </p:sp>
    </p:spTree>
  </p:cSld>
  <p:clrMapOvr>
    <a:masterClrMapping/>
  </p:clrMapOvr>
  <p:transition>
    <p:pull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Text Box 500"/>
          <p:cNvSpPr>
            <a:spLocks/>
          </p:cNvSpPr>
          <p:nvPr/>
        </p:nvSpPr>
        <p:spPr>
          <a:xfrm>
            <a:off x="0" y="0"/>
            <a:ext cx="9144000" cy="1846262"/>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a:solidFill>
                  <a:srgbClr val="C00000"/>
                </a:solidFill>
                <a:latin charset="0" pitchFamily="18" typeface="Cambria"/>
              </a:rPr>
              <a:t>Клермон-Феран </a:t>
            </a:r>
            <a:r>
              <a:rPr dirty="0" lang="en-US" smtClean="0" sz="1600">
                <a:solidFill>
                  <a:srgbClr val="000000"/>
                </a:solidFill>
                <a:latin charset="0" pitchFamily="18" typeface="Cambria"/>
              </a:rPr>
              <a:t>је један од најстаријих француских градова. Први пут га спомиње грчки географ Страбон под именом Немесос (Nemessos), што је била галска реч за свету шуму. </a:t>
            </a:r>
          </a:p>
          <a:p>
            <a:pPr indent="0" marL="0"/>
            <a:r>
              <a:rPr dirty="0" lang="en-US" smtClean="0" sz="1600">
                <a:solidFill>
                  <a:srgbClr val="000000"/>
                </a:solidFill>
                <a:latin charset="0" pitchFamily="18" typeface="Cambria"/>
              </a:rPr>
              <a:t>У околини Клермон Ферана је била чувена битка код Герговије 52. п. н. е. у којој су Гали под вођством Верцингеторикса победили Римљане које је водио Јулије Цезар. Након римског освајања град је добио име Аугустонеметум (комбинација изворног галског имена и имена цара Октавијана Августа. У 2. в. имао 15.000-30.000 ст. и био један од највећих град. Галије.</a:t>
            </a:r>
          </a:p>
          <a:p>
            <a:pPr indent="0" marL="0"/>
            <a:r>
              <a:rPr dirty="0" lang="en-US" smtClean="0" sz="1600">
                <a:solidFill>
                  <a:srgbClr val="000000"/>
                </a:solidFill>
                <a:latin charset="0" pitchFamily="18" typeface="Cambria"/>
              </a:rPr>
              <a:t>Данас има око 300.000 ст.</a:t>
            </a:r>
          </a:p>
        </p:txBody>
      </p:sp>
      <p:pic>
        <p:nvPicPr>
          <p:cNvPr id="501" name="Picture 501"/>
          <p:cNvPicPr>
            <a:picLocks noChangeAspect="1"/>
          </p:cNvPicPr>
          <p:nvPr/>
        </p:nvPicPr>
        <p:blipFill>
          <a:blip r:embed="rId2"/>
          <a:srcRect b="16135" l="1299" r="1553" t="3973"/>
          <a:stretch/>
        </p:blipFill>
        <p:spPr>
          <a:xfrm>
            <a:off x="0" y="1878012"/>
            <a:ext cx="9144000" cy="4979987"/>
          </a:xfrm>
          <a:prstGeom prst="rect">
            <a:avLst/>
          </a:prstGeom>
          <a:noFill/>
          <a:ln>
            <a:noFill/>
          </a:ln>
        </p:spPr>
      </p:pic>
    </p:spTree>
  </p:cSld>
  <p:clrMapOvr>
    <a:masterClrMapping/>
  </p:clrMapOvr>
  <p:transition>
    <p:pull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503"/>
          <p:cNvPicPr>
            <a:picLocks noChangeAspect="1"/>
          </p:cNvPicPr>
          <p:nvPr/>
        </p:nvPicPr>
        <p:blipFill>
          <a:blip r:embed="rId2"/>
          <a:srcRect b="8685"/>
          <a:stretch/>
        </p:blipFill>
        <p:spPr>
          <a:xfrm>
            <a:off x="0" y="0"/>
            <a:ext cx="5214937" cy="3571875"/>
          </a:xfrm>
          <a:prstGeom prst="rect">
            <a:avLst/>
          </a:prstGeom>
          <a:noFill/>
          <a:ln>
            <a:noFill/>
          </a:ln>
        </p:spPr>
      </p:pic>
      <p:pic>
        <p:nvPicPr>
          <p:cNvPr id="505" name="Picture 505"/>
          <p:cNvPicPr>
            <a:picLocks noChangeAspect="1"/>
          </p:cNvPicPr>
          <p:nvPr/>
        </p:nvPicPr>
        <p:blipFill>
          <a:blip r:embed="rId3"/>
          <a:srcRect b="8685" l="13412" r="11620" t="11719"/>
          <a:stretch/>
        </p:blipFill>
        <p:spPr>
          <a:xfrm>
            <a:off x="5286375" y="0"/>
            <a:ext cx="3857625" cy="3071812"/>
          </a:xfrm>
          <a:prstGeom prst="rect">
            <a:avLst/>
          </a:prstGeom>
          <a:noFill/>
          <a:ln>
            <a:noFill/>
          </a:ln>
        </p:spPr>
      </p:pic>
      <p:sp>
        <p:nvSpPr>
          <p:cNvPr id="507" name="Text Box 507"/>
          <p:cNvSpPr>
            <a:spLocks/>
          </p:cNvSpPr>
          <p:nvPr/>
        </p:nvSpPr>
        <p:spPr>
          <a:xfrm>
            <a:off x="5500687" y="0"/>
            <a:ext cx="3286125" cy="369887"/>
          </a:xfrm>
          <a:prstGeom prst="rect">
            <a:avLst/>
          </a:prstGeom>
          <a:noFill/>
          <a:ln>
            <a:noFill/>
          </a:ln>
        </p:spPr>
        <p:txBody>
          <a:bodyPr numCol="1">
            <a:spAutoFit/>
          </a:bodyPr>
          <a:lstStyle/>
          <a:p>
            <a:pPr indent="0" marL="0">
              <a:spcBef>
                <a:spcPct val="0"/>
              </a:spcBef>
              <a:buNone/>
            </a:pPr>
            <a:r>
              <a:rPr b="1" dirty="0" lang="en-US" smtClean="0" sz="1800">
                <a:latin charset="0" pitchFamily="18" typeface="Cambria"/>
                <a:ea charset="0" typeface="Arial"/>
              </a:rPr>
              <a:t>Клермон-Феран - Галерија</a:t>
            </a:r>
          </a:p>
        </p:txBody>
      </p:sp>
      <p:sp>
        <p:nvSpPr>
          <p:cNvPr id="508" name="Text Box 508"/>
          <p:cNvSpPr txBox="1">
            <a:spLocks/>
          </p:cNvSpPr>
          <p:nvPr/>
        </p:nvSpPr>
        <p:spPr>
          <a:xfrm>
            <a:off x="500062" y="2928937"/>
            <a:ext cx="1511300" cy="400050"/>
          </a:xfrm>
          <a:prstGeom prst="rect">
            <a:avLst/>
          </a:prstGeom>
          <a:noFill/>
          <a:ln>
            <a:noFill/>
          </a:ln>
        </p:spPr>
        <p:txBody>
          <a:bodyPr numCol="1" wrap="none">
            <a:spAutoFit/>
          </a:bodyPr>
          <a:lstStyle/>
          <a:p>
            <a:pPr indent="0" marL="0">
              <a:spcBef>
                <a:spcPct val="0"/>
              </a:spcBef>
              <a:buNone/>
            </a:pPr>
            <a:r>
              <a:rPr b="1" dirty="0" lang="en-US" smtClean="0" sz="2000">
                <a:solidFill>
                  <a:srgbClr val="C00000"/>
                </a:solidFill>
                <a:latin charset="0" pitchFamily="18" typeface="Cambria"/>
                <a:ea charset="0" typeface="Arial"/>
              </a:rPr>
              <a:t>Главни трг</a:t>
            </a:r>
          </a:p>
        </p:txBody>
      </p:sp>
      <p:pic>
        <p:nvPicPr>
          <p:cNvPr id="509" name="Picture 509"/>
          <p:cNvPicPr>
            <a:picLocks noChangeAspect="1"/>
          </p:cNvPicPr>
          <p:nvPr/>
        </p:nvPicPr>
        <p:blipFill>
          <a:blip r:embed="rId4"/>
          <a:srcRect b="10255" l="11964" r="17950"/>
          <a:stretch/>
        </p:blipFill>
        <p:spPr>
          <a:xfrm>
            <a:off x="0" y="3808412"/>
            <a:ext cx="3571875" cy="3049587"/>
          </a:xfrm>
          <a:prstGeom prst="rect">
            <a:avLst/>
          </a:prstGeom>
          <a:noFill/>
          <a:ln>
            <a:noFill/>
          </a:ln>
        </p:spPr>
      </p:pic>
      <p:sp>
        <p:nvSpPr>
          <p:cNvPr id="511" name="Text Box 511"/>
          <p:cNvSpPr>
            <a:spLocks/>
          </p:cNvSpPr>
          <p:nvPr/>
        </p:nvSpPr>
        <p:spPr>
          <a:xfrm>
            <a:off x="0" y="3786187"/>
            <a:ext cx="2357437" cy="1077912"/>
          </a:xfrm>
          <a:prstGeom prst="rect">
            <a:avLst/>
          </a:prstGeom>
          <a:noFill/>
          <a:ln>
            <a:noFill/>
          </a:ln>
        </p:spPr>
        <p:txBody>
          <a:bodyPr numCol="1">
            <a:spAutoFit/>
          </a:bodyPr>
          <a:lstStyle/>
          <a:p>
            <a:pPr indent="0" marL="0">
              <a:spcBef>
                <a:spcPct val="0"/>
              </a:spcBef>
              <a:buNone/>
            </a:pPr>
            <a:r>
              <a:rPr b="1" dirty="0" lang="en-US" smtClean="0" sz="1600">
                <a:latin charset="0" pitchFamily="18" typeface="Cambria"/>
                <a:ea charset="0" typeface="Arial"/>
              </a:rPr>
              <a:t>Катедрала Нотр-Дам </a:t>
            </a:r>
          </a:p>
          <a:p>
            <a:pPr indent="0" marL="0">
              <a:spcBef>
                <a:spcPct val="0"/>
              </a:spcBef>
              <a:buNone/>
            </a:pPr>
            <a:r>
              <a:rPr b="1" dirty="0" lang="en-US" smtClean="0" sz="1600">
                <a:latin charset="0" pitchFamily="18" typeface="Cambria"/>
                <a:ea charset="0" typeface="Arial"/>
              </a:rPr>
              <a:t>(Узнесење Девице </a:t>
            </a:r>
          </a:p>
          <a:p>
            <a:pPr indent="0" marL="0">
              <a:spcBef>
                <a:spcPct val="0"/>
              </a:spcBef>
              <a:buNone/>
            </a:pPr>
            <a:r>
              <a:rPr b="1" dirty="0" lang="en-US" smtClean="0" sz="1600">
                <a:latin charset="0" pitchFamily="18" typeface="Cambria"/>
                <a:ea charset="0" typeface="Arial"/>
              </a:rPr>
              <a:t>Марије)- 13. в </a:t>
            </a:r>
          </a:p>
          <a:p>
            <a:pPr indent="0" marL="0">
              <a:spcBef>
                <a:spcPct val="0"/>
              </a:spcBef>
              <a:buNone/>
            </a:pPr>
            <a:r>
              <a:rPr b="1" dirty="0" lang="en-US" smtClean="0" sz="1600">
                <a:latin charset="0" pitchFamily="18" typeface="Cambria"/>
                <a:ea charset="0" typeface="Arial"/>
              </a:rPr>
              <a:t>(завршена у 19. в.)</a:t>
            </a:r>
          </a:p>
        </p:txBody>
      </p:sp>
      <p:pic>
        <p:nvPicPr>
          <p:cNvPr id="512" name="Picture 512"/>
          <p:cNvPicPr>
            <a:picLocks noChangeAspect="1"/>
          </p:cNvPicPr>
          <p:nvPr/>
        </p:nvPicPr>
        <p:blipFill>
          <a:blip r:embed="rId5"/>
          <a:stretch/>
        </p:blipFill>
        <p:spPr>
          <a:xfrm>
            <a:off x="3643312" y="2990850"/>
            <a:ext cx="2571750" cy="3867150"/>
          </a:xfrm>
          <a:prstGeom prst="rect">
            <a:avLst/>
          </a:prstGeom>
          <a:noFill/>
          <a:ln>
            <a:noFill/>
          </a:ln>
        </p:spPr>
      </p:pic>
      <p:pic>
        <p:nvPicPr>
          <p:cNvPr id="514" name="Picture 514"/>
          <p:cNvPicPr>
            <a:picLocks noChangeAspect="1"/>
          </p:cNvPicPr>
          <p:nvPr/>
        </p:nvPicPr>
        <p:blipFill>
          <a:blip r:embed="rId6"/>
          <a:stretch/>
        </p:blipFill>
        <p:spPr>
          <a:xfrm>
            <a:off x="6251575" y="3000375"/>
            <a:ext cx="2892425" cy="3857625"/>
          </a:xfrm>
          <a:prstGeom prst="rect">
            <a:avLst/>
          </a:prstGeom>
          <a:noFill/>
          <a:ln>
            <a:noFill/>
          </a:ln>
        </p:spPr>
      </p:pic>
      <p:sp>
        <p:nvSpPr>
          <p:cNvPr id="516" name="Text Box 516"/>
          <p:cNvSpPr>
            <a:spLocks/>
          </p:cNvSpPr>
          <p:nvPr/>
        </p:nvSpPr>
        <p:spPr>
          <a:xfrm>
            <a:off x="1785937" y="3429000"/>
            <a:ext cx="2222500" cy="400050"/>
          </a:xfrm>
          <a:prstGeom prst="rect">
            <a:avLst/>
          </a:prstGeom>
          <a:solidFill>
            <a:schemeClr val="tx1"/>
          </a:solidFill>
          <a:ln w="25400">
            <a:solidFill>
              <a:schemeClr val="accent1"/>
            </a:solidFill>
            <a:round/>
            <a:headEnd/>
            <a:tailEnd/>
          </a:ln>
        </p:spPr>
        <p:txBody>
          <a:bodyPr numCol="1" wrap="none">
            <a:spAutoFit/>
          </a:bodyPr>
          <a:lstStyle/>
          <a:p>
            <a:pPr indent="0" marL="0"/>
            <a:r>
              <a:rPr dirty="0" lang="en-US" smtClean="0" sz="2000">
                <a:solidFill>
                  <a:srgbClr val="00B050"/>
                </a:solidFill>
                <a:latin charset="0" pitchFamily="18" typeface="Cambria"/>
              </a:rPr>
              <a:t>Клермон-Феран</a:t>
            </a:r>
          </a:p>
        </p:txBody>
      </p:sp>
      <p:sp>
        <p:nvSpPr>
          <p:cNvPr id="517" name="Text Box 517"/>
          <p:cNvSpPr txBox="1">
            <a:spLocks/>
          </p:cNvSpPr>
          <p:nvPr/>
        </p:nvSpPr>
        <p:spPr>
          <a:xfrm>
            <a:off x="6164262" y="3000375"/>
            <a:ext cx="2979737" cy="323850"/>
          </a:xfrm>
          <a:prstGeom prst="rect">
            <a:avLst/>
          </a:prstGeom>
          <a:noFill/>
          <a:ln>
            <a:noFill/>
          </a:ln>
        </p:spPr>
        <p:txBody>
          <a:bodyPr numCol="1" wrap="none">
            <a:spAutoFit/>
          </a:bodyPr>
          <a:lstStyle/>
          <a:p>
            <a:pPr indent="0" marL="0">
              <a:spcBef>
                <a:spcPct val="0"/>
              </a:spcBef>
              <a:buNone/>
            </a:pPr>
            <a:r>
              <a:rPr b="1" dirty="0" lang="en-US" smtClean="0" sz="1500">
                <a:latin charset="0" pitchFamily="18" typeface="Cambria"/>
                <a:ea charset="0" typeface="Arial"/>
              </a:rPr>
              <a:t>Један од витража у Катедрали</a:t>
            </a:r>
          </a:p>
        </p:txBody>
      </p:sp>
    </p:spTree>
  </p:cSld>
  <p:clrMapOvr>
    <a:masterClrMapping/>
  </p:clrMapOvr>
  <p:transition>
    <p:pull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Picture 518"/>
          <p:cNvPicPr>
            <a:picLocks noChangeAspect="1"/>
          </p:cNvPicPr>
          <p:nvPr/>
        </p:nvPicPr>
        <p:blipFill>
          <a:blip r:embed="rId2"/>
          <a:srcRect l="13312" r="4143" t="5038"/>
          <a:stretch/>
        </p:blipFill>
        <p:spPr>
          <a:xfrm>
            <a:off x="0" y="0"/>
            <a:ext cx="4429125" cy="4038600"/>
          </a:xfrm>
          <a:prstGeom prst="rect">
            <a:avLst/>
          </a:prstGeom>
          <a:noFill/>
          <a:ln>
            <a:noFill/>
          </a:ln>
        </p:spPr>
      </p:pic>
      <p:pic>
        <p:nvPicPr>
          <p:cNvPr id="520" name="Picture 520"/>
          <p:cNvPicPr>
            <a:picLocks noChangeAspect="1"/>
          </p:cNvPicPr>
          <p:nvPr/>
        </p:nvPicPr>
        <p:blipFill>
          <a:blip r:embed="rId3"/>
          <a:srcRect b="21677" l="15318" r="3462" t="9091"/>
          <a:stretch/>
        </p:blipFill>
        <p:spPr>
          <a:xfrm>
            <a:off x="0" y="4071937"/>
            <a:ext cx="4357687" cy="2786062"/>
          </a:xfrm>
          <a:prstGeom prst="rect">
            <a:avLst/>
          </a:prstGeom>
          <a:noFill/>
          <a:ln>
            <a:noFill/>
          </a:ln>
        </p:spPr>
      </p:pic>
      <p:sp>
        <p:nvSpPr>
          <p:cNvPr id="522" name="Text Box 522"/>
          <p:cNvSpPr>
            <a:spLocks/>
          </p:cNvSpPr>
          <p:nvPr/>
        </p:nvSpPr>
        <p:spPr>
          <a:xfrm>
            <a:off x="5072062" y="0"/>
            <a:ext cx="3714750" cy="1708150"/>
          </a:xfrm>
          <a:prstGeom prst="rect">
            <a:avLst/>
          </a:prstGeom>
          <a:solidFill>
            <a:schemeClr val="tx1"/>
          </a:solidFill>
          <a:ln w="25400">
            <a:solidFill>
              <a:schemeClr val="accent1"/>
            </a:solidFill>
            <a:round/>
            <a:headEnd/>
            <a:tailEnd/>
          </a:ln>
        </p:spPr>
        <p:txBody>
          <a:bodyPr anchor="ctr" numCol="1">
            <a:spAutoFit/>
          </a:bodyPr>
          <a:lstStyle/>
          <a:p>
            <a:pPr indent="0" marL="0"/>
            <a:r>
              <a:rPr dirty="0" lang="en-US" smtClean="0" sz="1500">
                <a:solidFill>
                  <a:srgbClr val="000000"/>
                </a:solidFill>
                <a:latin charset="0" pitchFamily="18" typeface="Cambria"/>
              </a:rPr>
              <a:t>Галски владар и војсковођа </a:t>
            </a:r>
            <a:r>
              <a:rPr dirty="0" lang="en-US" smtClean="0" sz="1500">
                <a:solidFill>
                  <a:srgbClr val="C00000"/>
                </a:solidFill>
                <a:latin charset="0" pitchFamily="18" typeface="Cambria"/>
              </a:rPr>
              <a:t>Верцингеторикс, </a:t>
            </a:r>
            <a:r>
              <a:rPr dirty="0" lang="en-US" smtClean="0" sz="1500">
                <a:solidFill>
                  <a:srgbClr val="000000"/>
                </a:solidFill>
                <a:latin charset="0" pitchFamily="18" typeface="Cambria"/>
              </a:rPr>
              <a:t>рођен око 82. у Оверњу, а умро 46. г.п.н.е. У затвору </a:t>
            </a:r>
          </a:p>
          <a:p>
            <a:pPr indent="0" marL="0"/>
            <a:r>
              <a:rPr dirty="0" lang="en-US" smtClean="0" sz="1500">
                <a:solidFill>
                  <a:srgbClr val="000000"/>
                </a:solidFill>
                <a:latin charset="0" pitchFamily="18" typeface="Cambria"/>
              </a:rPr>
              <a:t>у Риму. Уједињује део Гала у оквиру </a:t>
            </a:r>
          </a:p>
          <a:p>
            <a:pPr indent="0" marL="0"/>
            <a:r>
              <a:rPr dirty="0" lang="en-US" smtClean="0" sz="1500">
                <a:solidFill>
                  <a:srgbClr val="000000"/>
                </a:solidFill>
                <a:latin charset="0" pitchFamily="18" typeface="Cambria"/>
              </a:rPr>
              <a:t>побуне против римских снага током последње фазе Галског рата (58-50. г.п.н.е.) Јулија Цезара. </a:t>
            </a:r>
          </a:p>
        </p:txBody>
      </p:sp>
      <p:sp>
        <p:nvSpPr>
          <p:cNvPr id="523" name="Text Box 523"/>
          <p:cNvSpPr txBox="1">
            <a:spLocks/>
          </p:cNvSpPr>
          <p:nvPr/>
        </p:nvSpPr>
        <p:spPr>
          <a:xfrm>
            <a:off x="1643062" y="0"/>
            <a:ext cx="3214687" cy="830262"/>
          </a:xfrm>
          <a:prstGeom prst="rect">
            <a:avLst/>
          </a:prstGeom>
          <a:noFill/>
          <a:ln>
            <a:noFill/>
          </a:ln>
        </p:spPr>
        <p:txBody>
          <a:bodyPr numCol="1">
            <a:spAutoFit/>
          </a:bodyPr>
          <a:lstStyle/>
          <a:p>
            <a:pPr algn="ctr" indent="0" marL="0">
              <a:spcBef>
                <a:spcPct val="0"/>
              </a:spcBef>
              <a:buNone/>
            </a:pPr>
            <a:r>
              <a:rPr b="1" dirty="0" lang="en-US" smtClean="0" sz="1600">
                <a:solidFill>
                  <a:srgbClr val="FFFF00"/>
                </a:solidFill>
                <a:latin charset="0" pitchFamily="18" typeface="Cambria"/>
                <a:ea charset="0" typeface="Arial"/>
              </a:rPr>
              <a:t>Споменик Верцингеториксу</a:t>
            </a:r>
          </a:p>
          <a:p>
            <a:pPr algn="ctr" indent="0" marL="0">
              <a:spcBef>
                <a:spcPct val="0"/>
              </a:spcBef>
              <a:buNone/>
            </a:pPr>
            <a:r>
              <a:rPr b="1" dirty="0" lang="en-US" smtClean="0" sz="1600">
                <a:solidFill>
                  <a:srgbClr val="FFFF00"/>
                </a:solidFill>
                <a:latin charset="0" pitchFamily="18" typeface="Cambria"/>
                <a:ea charset="0" typeface="Arial"/>
              </a:rPr>
              <a:t>на Главном тргу </a:t>
            </a:r>
          </a:p>
          <a:p>
            <a:pPr algn="ctr" indent="0" marL="0">
              <a:spcBef>
                <a:spcPct val="0"/>
              </a:spcBef>
              <a:buNone/>
            </a:pPr>
            <a:r>
              <a:rPr b="1" dirty="0" lang="en-US" smtClean="0" sz="1600">
                <a:solidFill>
                  <a:srgbClr val="FFFF00"/>
                </a:solidFill>
                <a:latin charset="0" pitchFamily="18" typeface="Cambria"/>
                <a:ea charset="0" typeface="Arial"/>
              </a:rPr>
              <a:t>у Клермон Ферану</a:t>
            </a:r>
          </a:p>
        </p:txBody>
      </p:sp>
      <p:pic>
        <p:nvPicPr>
          <p:cNvPr id="524" name="Picture 524"/>
          <p:cNvPicPr>
            <a:picLocks noChangeAspect="1"/>
          </p:cNvPicPr>
          <p:nvPr/>
        </p:nvPicPr>
        <p:blipFill>
          <a:blip r:embed="rId4"/>
          <a:srcRect l="1476" r="10460" t="7474"/>
          <a:stretch/>
        </p:blipFill>
        <p:spPr>
          <a:xfrm>
            <a:off x="4430712" y="1714500"/>
            <a:ext cx="4713287" cy="5143500"/>
          </a:xfrm>
          <a:prstGeom prst="rect">
            <a:avLst/>
          </a:prstGeom>
          <a:noFill/>
          <a:ln>
            <a:noFill/>
          </a:ln>
        </p:spPr>
      </p:pic>
      <p:sp>
        <p:nvSpPr>
          <p:cNvPr id="526" name="Text Box 526"/>
          <p:cNvSpPr>
            <a:spLocks/>
          </p:cNvSpPr>
          <p:nvPr/>
        </p:nvSpPr>
        <p:spPr>
          <a:xfrm>
            <a:off x="857250" y="4071937"/>
            <a:ext cx="3308350" cy="646112"/>
          </a:xfrm>
          <a:prstGeom prst="rect">
            <a:avLst/>
          </a:prstGeom>
          <a:noFill/>
          <a:ln>
            <a:noFill/>
          </a:ln>
        </p:spPr>
        <p:txBody>
          <a:bodyPr numCol="1" wrap="none">
            <a:spAutoFit/>
          </a:bodyPr>
          <a:lstStyle/>
          <a:p>
            <a:pPr algn="ctr" indent="0" marL="0">
              <a:spcBef>
                <a:spcPct val="0"/>
              </a:spcBef>
              <a:buNone/>
            </a:pPr>
            <a:r>
              <a:rPr b="1" dirty="0" lang="en-US" smtClean="0" sz="1800">
                <a:solidFill>
                  <a:srgbClr val="FFFF00"/>
                </a:solidFill>
                <a:latin charset="0" pitchFamily="18" typeface="Cambria"/>
                <a:ea charset="0" typeface="Arial"/>
              </a:rPr>
              <a:t>Споменик Верцингеториксу</a:t>
            </a:r>
          </a:p>
          <a:p>
            <a:pPr algn="ctr" indent="0" marL="0">
              <a:spcBef>
                <a:spcPct val="0"/>
              </a:spcBef>
              <a:buNone/>
            </a:pPr>
            <a:r>
              <a:rPr b="1" dirty="0" lang="en-US" smtClean="0" sz="1800">
                <a:solidFill>
                  <a:srgbClr val="FFFF00"/>
                </a:solidFill>
                <a:latin charset="0" pitchFamily="18" typeface="Cambria"/>
                <a:ea charset="0" typeface="Arial"/>
              </a:rPr>
              <a:t>у позадини зграда опере</a:t>
            </a:r>
          </a:p>
        </p:txBody>
      </p:sp>
    </p:spTree>
  </p:cSld>
  <p:clrMapOvr>
    <a:masterClrMapping/>
  </p:clrMapOvr>
  <p:transition>
    <p:pull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 name="Picture 527"/>
          <p:cNvPicPr>
            <a:picLocks noChangeAspect="1"/>
          </p:cNvPicPr>
          <p:nvPr/>
        </p:nvPicPr>
        <p:blipFill>
          <a:blip r:embed="rId2"/>
          <a:stretch/>
        </p:blipFill>
        <p:spPr>
          <a:xfrm>
            <a:off x="0" y="2500312"/>
            <a:ext cx="6515100" cy="4357687"/>
          </a:xfrm>
          <a:prstGeom prst="rect">
            <a:avLst/>
          </a:prstGeom>
          <a:noFill/>
          <a:ln>
            <a:noFill/>
          </a:ln>
        </p:spPr>
      </p:pic>
      <p:sp>
        <p:nvSpPr>
          <p:cNvPr id="529" name="Text Box 529"/>
          <p:cNvSpPr>
            <a:spLocks/>
          </p:cNvSpPr>
          <p:nvPr/>
        </p:nvSpPr>
        <p:spPr>
          <a:xfrm>
            <a:off x="0" y="857250"/>
            <a:ext cx="3429000" cy="954087"/>
          </a:xfrm>
          <a:prstGeom prst="rect">
            <a:avLst/>
          </a:prstGeom>
          <a:noFill/>
          <a:ln>
            <a:noFill/>
          </a:ln>
        </p:spPr>
        <p:txBody>
          <a:bodyPr numCol="1">
            <a:spAutoFit/>
          </a:bodyPr>
          <a:lstStyle/>
          <a:p>
            <a:pPr algn="ctr" indent="0" marL="0">
              <a:spcBef>
                <a:spcPct val="0"/>
              </a:spcBef>
              <a:buNone/>
            </a:pPr>
            <a:r>
              <a:rPr b="1" dirty="0" lang="en-US" smtClean="0" sz="2000">
                <a:solidFill>
                  <a:srgbClr val="FFFF00"/>
                </a:solidFill>
                <a:latin charset="0" pitchFamily="18" typeface="Cambria"/>
                <a:ea charset="0" typeface="Arial"/>
              </a:rPr>
              <a:t>Клермон-Феран </a:t>
            </a:r>
          </a:p>
          <a:p>
            <a:pPr algn="ctr" indent="0" marL="0">
              <a:spcBef>
                <a:spcPct val="0"/>
              </a:spcBef>
              <a:buNone/>
            </a:pPr>
            <a:r>
              <a:rPr b="1" dirty="0" lang="en-US" smtClean="0" sz="1800">
                <a:latin charset="0" pitchFamily="18" typeface="Cambria"/>
                <a:ea charset="0" typeface="Arial"/>
              </a:rPr>
              <a:t>Базилика Нотр Дам </a:t>
            </a:r>
          </a:p>
          <a:p>
            <a:pPr algn="ctr" indent="0" marL="0">
              <a:spcBef>
                <a:spcPct val="0"/>
              </a:spcBef>
              <a:buNone/>
            </a:pPr>
            <a:r>
              <a:rPr b="1" dirty="0" lang="en-US" smtClean="0" sz="1800">
                <a:latin charset="0" pitchFamily="18" typeface="Cambria"/>
                <a:ea charset="0" typeface="Arial"/>
              </a:rPr>
              <a:t>ду Порт  (12. в.)</a:t>
            </a:r>
          </a:p>
        </p:txBody>
      </p:sp>
      <p:pic>
        <p:nvPicPr>
          <p:cNvPr id="530" name="Picture 530"/>
          <p:cNvPicPr>
            <a:picLocks noChangeAspect="1"/>
          </p:cNvPicPr>
          <p:nvPr/>
        </p:nvPicPr>
        <p:blipFill>
          <a:blip r:embed="rId3"/>
          <a:srcRect b="7471" l="17999" r="7999" t="7462"/>
          <a:stretch/>
        </p:blipFill>
        <p:spPr>
          <a:xfrm>
            <a:off x="6283325" y="1071562"/>
            <a:ext cx="2860675" cy="4408487"/>
          </a:xfrm>
          <a:prstGeom prst="rect">
            <a:avLst/>
          </a:prstGeom>
          <a:noFill/>
          <a:ln>
            <a:noFill/>
          </a:ln>
        </p:spPr>
      </p:pic>
      <p:pic>
        <p:nvPicPr>
          <p:cNvPr id="532" name="Picture 532"/>
          <p:cNvPicPr>
            <a:picLocks noChangeAspect="1"/>
          </p:cNvPicPr>
          <p:nvPr/>
        </p:nvPicPr>
        <p:blipFill>
          <a:blip r:embed="rId4"/>
          <a:stretch/>
        </p:blipFill>
        <p:spPr>
          <a:xfrm>
            <a:off x="3286125" y="0"/>
            <a:ext cx="2938462" cy="4387850"/>
          </a:xfrm>
          <a:prstGeom prst="rect">
            <a:avLst/>
          </a:prstGeom>
          <a:noFill/>
          <a:ln>
            <a:noFill/>
          </a:ln>
        </p:spPr>
      </p:pic>
    </p:spTree>
  </p:cSld>
  <p:clrMapOvr>
    <a:masterClrMapping/>
  </p:clrMapOvr>
  <p:transition>
    <p:pull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 name="Picture 534"/>
          <p:cNvPicPr>
            <a:picLocks noChangeAspect="1"/>
          </p:cNvPicPr>
          <p:nvPr/>
        </p:nvPicPr>
        <p:blipFill>
          <a:blip r:embed="rId2"/>
          <a:srcRect b="14262" l="3938" r="9587" t="3082"/>
          <a:stretch/>
        </p:blipFill>
        <p:spPr>
          <a:xfrm>
            <a:off x="3571875" y="0"/>
            <a:ext cx="5572125" cy="2722562"/>
          </a:xfrm>
          <a:prstGeom prst="rect">
            <a:avLst/>
          </a:prstGeom>
          <a:noFill/>
          <a:ln>
            <a:noFill/>
          </a:ln>
        </p:spPr>
      </p:pic>
      <p:pic>
        <p:nvPicPr>
          <p:cNvPr id="536" name="Picture 536"/>
          <p:cNvPicPr>
            <a:picLocks noChangeAspect="1"/>
          </p:cNvPicPr>
          <p:nvPr/>
        </p:nvPicPr>
        <p:blipFill>
          <a:blip r:embed="rId3"/>
          <a:srcRect b="15700" r="5389"/>
          <a:stretch/>
        </p:blipFill>
        <p:spPr>
          <a:xfrm>
            <a:off x="3598862" y="3571875"/>
            <a:ext cx="5545137" cy="3286125"/>
          </a:xfrm>
          <a:prstGeom prst="rect">
            <a:avLst/>
          </a:prstGeom>
          <a:noFill/>
          <a:ln>
            <a:noFill/>
          </a:ln>
        </p:spPr>
      </p:pic>
      <p:sp>
        <p:nvSpPr>
          <p:cNvPr id="538" name="Text Box 538"/>
          <p:cNvSpPr>
            <a:spLocks/>
          </p:cNvSpPr>
          <p:nvPr/>
        </p:nvSpPr>
        <p:spPr>
          <a:xfrm>
            <a:off x="3571875" y="0"/>
            <a:ext cx="4572000" cy="615950"/>
          </a:xfrm>
          <a:prstGeom prst="rect">
            <a:avLst/>
          </a:prstGeom>
          <a:noFill/>
          <a:ln>
            <a:noFill/>
          </a:ln>
        </p:spPr>
        <p:txBody>
          <a:bodyPr numCol="1">
            <a:spAutoFit/>
          </a:bodyPr>
          <a:lstStyle/>
          <a:p>
            <a:pPr indent="0" marL="0"/>
            <a:r>
              <a:rPr dirty="0" lang="en-US" smtClean="0" sz="1700">
                <a:solidFill>
                  <a:schemeClr val="bg1"/>
                </a:solidFill>
                <a:latin charset="0" pitchFamily="18" typeface="Times New Roman"/>
              </a:rPr>
              <a:t>Зграда регионалног парламента </a:t>
            </a:r>
          </a:p>
          <a:p>
            <a:pPr indent="0" marL="0"/>
            <a:r>
              <a:rPr dirty="0" lang="en-US" smtClean="0" sz="1700">
                <a:solidFill>
                  <a:schemeClr val="bg1"/>
                </a:solidFill>
                <a:latin charset="0" pitchFamily="18" typeface="Times New Roman"/>
              </a:rPr>
              <a:t>Оверња у Клермон-Ферану</a:t>
            </a:r>
          </a:p>
        </p:txBody>
      </p:sp>
      <p:sp>
        <p:nvSpPr>
          <p:cNvPr id="539" name="Text Box 539"/>
          <p:cNvSpPr txBox="1">
            <a:spLocks/>
          </p:cNvSpPr>
          <p:nvPr/>
        </p:nvSpPr>
        <p:spPr>
          <a:xfrm>
            <a:off x="4000500" y="3000375"/>
            <a:ext cx="4795837" cy="646112"/>
          </a:xfrm>
          <a:prstGeom prst="rect">
            <a:avLst/>
          </a:prstGeom>
          <a:noFill/>
          <a:ln>
            <a:noFill/>
          </a:ln>
        </p:spPr>
        <p:txBody>
          <a:bodyPr numCol="1" wrap="none">
            <a:spAutoFit/>
          </a:bodyPr>
          <a:lstStyle/>
          <a:p>
            <a:pPr algn="ctr" indent="0" marL="0"/>
            <a:r>
              <a:rPr dirty="0" lang="en-US" smtClean="0">
                <a:latin charset="0" pitchFamily="18" typeface="Times New Roman"/>
              </a:rPr>
              <a:t>Фабрика гума Мишелин у Клермон-Ферану</a:t>
            </a:r>
          </a:p>
          <a:p>
            <a:pPr algn="ctr" indent="0" marL="0"/>
            <a:r>
              <a:rPr dirty="0" lang="en-US" smtClean="0">
                <a:latin charset="0" pitchFamily="18" typeface="Times New Roman"/>
              </a:rPr>
              <a:t>- долазе бројни пословни људи</a:t>
            </a:r>
          </a:p>
        </p:txBody>
      </p:sp>
      <p:pic>
        <p:nvPicPr>
          <p:cNvPr id="540" name="Picture 540"/>
          <p:cNvPicPr>
            <a:picLocks noChangeAspect="1"/>
          </p:cNvPicPr>
          <p:nvPr/>
        </p:nvPicPr>
        <p:blipFill>
          <a:blip r:embed="rId4"/>
          <a:srcRect l="5556" r="9259"/>
          <a:stretch/>
        </p:blipFill>
        <p:spPr>
          <a:xfrm>
            <a:off x="0" y="500062"/>
            <a:ext cx="3500437" cy="5480050"/>
          </a:xfrm>
          <a:prstGeom prst="rect">
            <a:avLst/>
          </a:prstGeom>
          <a:noFill/>
          <a:ln>
            <a:noFill/>
          </a:ln>
        </p:spPr>
      </p:pic>
      <p:sp>
        <p:nvSpPr>
          <p:cNvPr id="542" name="Text Box 542"/>
          <p:cNvSpPr txBox="1">
            <a:spLocks/>
          </p:cNvSpPr>
          <p:nvPr/>
        </p:nvSpPr>
        <p:spPr>
          <a:xfrm>
            <a:off x="285750" y="5929312"/>
            <a:ext cx="2960687" cy="646112"/>
          </a:xfrm>
          <a:prstGeom prst="rect">
            <a:avLst/>
          </a:prstGeom>
          <a:noFill/>
          <a:ln>
            <a:noFill/>
          </a:ln>
        </p:spPr>
        <p:txBody>
          <a:bodyPr numCol="1" wrap="none">
            <a:spAutoFit/>
          </a:bodyPr>
          <a:lstStyle/>
          <a:p>
            <a:pPr algn="ctr" indent="0" marL="0">
              <a:spcBef>
                <a:spcPct val="0"/>
              </a:spcBef>
              <a:buNone/>
            </a:pPr>
            <a:r>
              <a:rPr b="1" dirty="0" lang="en-US" smtClean="0" sz="1800">
                <a:latin charset="0" pitchFamily="18" typeface="Cambria"/>
                <a:ea charset="0" typeface="Arial"/>
              </a:rPr>
              <a:t>Улица Грас у старом делу</a:t>
            </a:r>
          </a:p>
          <a:p>
            <a:pPr algn="ctr" indent="0" marL="0">
              <a:spcBef>
                <a:spcPct val="0"/>
              </a:spcBef>
              <a:buNone/>
            </a:pPr>
            <a:r>
              <a:rPr b="1" dirty="0" lang="en-US" smtClean="0" sz="1800">
                <a:latin charset="0" pitchFamily="18" typeface="Cambria"/>
                <a:ea charset="0" typeface="Arial"/>
              </a:rPr>
              <a:t>Клермон-Ферана</a:t>
            </a:r>
          </a:p>
        </p:txBody>
      </p:sp>
    </p:spTree>
  </p:cSld>
  <p:clrMapOvr>
    <a:masterClrMapping/>
  </p:clrMapOvr>
  <p:transition>
    <p:pull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ext Box 543"/>
          <p:cNvSpPr>
            <a:spLocks/>
          </p:cNvSpPr>
          <p:nvPr/>
        </p:nvSpPr>
        <p:spPr>
          <a:xfrm>
            <a:off x="0" y="0"/>
            <a:ext cx="9144000" cy="2170112"/>
          </a:xfrm>
          <a:prstGeom prst="rect">
            <a:avLst/>
          </a:prstGeom>
          <a:solidFill>
            <a:schemeClr val="tx1"/>
          </a:solidFill>
          <a:ln w="25400">
            <a:solidFill>
              <a:schemeClr val="accent1"/>
            </a:solidFill>
            <a:round/>
            <a:headEnd/>
            <a:tailEnd/>
          </a:ln>
        </p:spPr>
        <p:txBody>
          <a:bodyPr anchor="ctr" numCol="1">
            <a:spAutoFit/>
          </a:bodyPr>
          <a:lstStyle/>
          <a:p>
            <a:pPr indent="0" marL="0"/>
            <a:r>
              <a:rPr dirty="0" lang="en-US" smtClean="0" sz="1500">
                <a:solidFill>
                  <a:srgbClr val="C00000"/>
                </a:solidFill>
                <a:latin charset="0" pitchFamily="18" typeface="Times New Roman"/>
              </a:rPr>
              <a:t>Сент Етјен</a:t>
            </a:r>
            <a:r>
              <a:rPr dirty="0" lang="en-US" smtClean="0" sz="1500">
                <a:solidFill>
                  <a:srgbClr val="C00000"/>
                </a:solidFill>
                <a:latin charset="0" pitchFamily="18" typeface="Book Antiqua"/>
              </a:rPr>
              <a:t> </a:t>
            </a:r>
            <a:r>
              <a:rPr dirty="0" lang="en-US" smtClean="0" sz="1500">
                <a:solidFill>
                  <a:srgbClr val="000000"/>
                </a:solidFill>
                <a:latin charset="0" pitchFamily="18" typeface="Book Antiqua"/>
              </a:rPr>
              <a:t>(Saint-Etienne) </a:t>
            </a:r>
            <a:r>
              <a:rPr dirty="0" lang="en-US" smtClean="0" sz="1500">
                <a:solidFill>
                  <a:srgbClr val="000000"/>
                </a:solidFill>
                <a:latin charset="0" pitchFamily="18" typeface="Times New Roman"/>
              </a:rPr>
              <a:t>је други град по значају и броју становника (око 175.000) на простору Центр. мас. Главни град депар. Лоара. Први пут се помиње у Средњем веку,</a:t>
            </a:r>
            <a:r>
              <a:rPr dirty="0" lang="en-US" smtClean="0" sz="1500">
                <a:solidFill>
                  <a:srgbClr val="000000"/>
                </a:solidFill>
                <a:latin charset="0" pitchFamily="18" typeface="Book Antiqua"/>
              </a:rPr>
              <a:t> </a:t>
            </a:r>
            <a:r>
              <a:rPr dirty="0" lang="en-US" smtClean="0" sz="1500">
                <a:solidFill>
                  <a:srgbClr val="000000"/>
                </a:solidFill>
                <a:latin charset="0" pitchFamily="18" typeface="Times New Roman"/>
              </a:rPr>
              <a:t>као Сент- Етјен </a:t>
            </a:r>
            <a:r>
              <a:rPr dirty="0" lang="en-US" smtClean="0" sz="1500">
                <a:solidFill>
                  <a:srgbClr val="000000"/>
                </a:solidFill>
                <a:latin charset="0" pitchFamily="18" typeface="Book Antiqua"/>
              </a:rPr>
              <a:t>де Фуран (по реци Фуран, притоци Лоаре)</a:t>
            </a:r>
            <a:r>
              <a:rPr dirty="0" lang="en-US" smtClean="0" sz="1500">
                <a:solidFill>
                  <a:srgbClr val="000000"/>
                </a:solidFill>
                <a:latin charset="0" pitchFamily="18" typeface="Times New Roman"/>
              </a:rPr>
              <a:t>, а у 13. в. је мало насеље око цркве посвећене светом Етјену. </a:t>
            </a:r>
            <a:r>
              <a:rPr dirty="0" lang="en-US" smtClean="0" sz="1500">
                <a:solidFill>
                  <a:srgbClr val="000000"/>
                </a:solidFill>
                <a:latin charset="0" pitchFamily="18" typeface="Book Antiqua"/>
              </a:rPr>
              <a:t>Од 16. в</a:t>
            </a:r>
            <a:r>
              <a:rPr dirty="0" lang="en-US" smtClean="0" sz="1500">
                <a:solidFill>
                  <a:srgbClr val="000000"/>
                </a:solidFill>
                <a:latin charset="0" pitchFamily="18" typeface="Times New Roman"/>
              </a:rPr>
              <a:t>.</a:t>
            </a:r>
            <a:r>
              <a:rPr dirty="0" lang="en-US" smtClean="0" sz="1500">
                <a:solidFill>
                  <a:srgbClr val="000000"/>
                </a:solidFill>
                <a:latin charset="0" pitchFamily="18" typeface="Book Antiqua"/>
              </a:rPr>
              <a:t>, производњ</a:t>
            </a:r>
            <a:r>
              <a:rPr dirty="0" lang="en-US" smtClean="0" sz="1500">
                <a:solidFill>
                  <a:srgbClr val="000000"/>
                </a:solidFill>
                <a:latin charset="0" pitchFamily="18" typeface="Times New Roman"/>
              </a:rPr>
              <a:t>а </a:t>
            </a:r>
            <a:r>
              <a:rPr dirty="0" lang="en-US" smtClean="0" sz="1500">
                <a:solidFill>
                  <a:srgbClr val="000000"/>
                </a:solidFill>
                <a:latin charset="0" pitchFamily="18" typeface="Book Antiqua"/>
              </a:rPr>
              <a:t>оружја и поста</a:t>
            </a:r>
            <a:r>
              <a:rPr dirty="0" lang="en-US" smtClean="0" sz="1500">
                <a:solidFill>
                  <a:srgbClr val="000000"/>
                </a:solidFill>
                <a:latin charset="0" pitchFamily="18" typeface="Times New Roman"/>
              </a:rPr>
              <a:t>је</a:t>
            </a:r>
            <a:r>
              <a:rPr dirty="0" lang="en-US" smtClean="0" sz="1500">
                <a:solidFill>
                  <a:srgbClr val="000000"/>
                </a:solidFill>
                <a:latin charset="0" pitchFamily="18" typeface="Book Antiqua"/>
              </a:rPr>
              <a:t> тр</a:t>
            </a:r>
            <a:r>
              <a:rPr dirty="0" lang="en-US" smtClean="0" sz="1500">
                <a:solidFill>
                  <a:srgbClr val="000000"/>
                </a:solidFill>
                <a:latin charset="0" pitchFamily="18" typeface="Times New Roman"/>
              </a:rPr>
              <a:t>говачки центар</a:t>
            </a:r>
            <a:r>
              <a:rPr dirty="0" lang="en-US" smtClean="0" sz="1500">
                <a:solidFill>
                  <a:srgbClr val="000000"/>
                </a:solidFill>
                <a:latin charset="0" pitchFamily="18" typeface="Book Antiqua"/>
              </a:rPr>
              <a:t>. </a:t>
            </a:r>
            <a:r>
              <a:rPr dirty="0" lang="en-US" smtClean="0" sz="1500">
                <a:solidFill>
                  <a:srgbClr val="000000"/>
                </a:solidFill>
                <a:latin charset="0" pitchFamily="18" typeface="Times New Roman"/>
              </a:rPr>
              <a:t>Т</a:t>
            </a:r>
            <a:r>
              <a:rPr dirty="0" lang="en-US" smtClean="0" sz="1500">
                <a:solidFill>
                  <a:srgbClr val="000000"/>
                </a:solidFill>
                <a:latin charset="0" pitchFamily="18" typeface="Book Antiqua"/>
              </a:rPr>
              <a:t>о</a:t>
            </a:r>
            <a:r>
              <a:rPr dirty="0" lang="en-US" smtClean="0" sz="1500">
                <a:solidFill>
                  <a:srgbClr val="000000"/>
                </a:solidFill>
                <a:latin charset="0" pitchFamily="18" typeface="Times New Roman"/>
              </a:rPr>
              <a:t> је</a:t>
            </a:r>
            <a:r>
              <a:rPr dirty="0" lang="en-US" smtClean="0" sz="1500">
                <a:solidFill>
                  <a:srgbClr val="000000"/>
                </a:solidFill>
                <a:latin charset="0" pitchFamily="18" typeface="Book Antiqua"/>
              </a:rPr>
              <a:t> п</a:t>
            </a:r>
            <a:r>
              <a:rPr dirty="0" lang="en-US" smtClean="0" sz="1500">
                <a:solidFill>
                  <a:srgbClr val="000000"/>
                </a:solidFill>
                <a:latin charset="0" pitchFamily="18" typeface="Times New Roman"/>
              </a:rPr>
              <a:t>овећало</a:t>
            </a:r>
            <a:r>
              <a:rPr dirty="0" lang="en-US" smtClean="0" sz="1500">
                <a:solidFill>
                  <a:srgbClr val="000000"/>
                </a:solidFill>
                <a:latin charset="0" pitchFamily="18" typeface="Book Antiqua"/>
              </a:rPr>
              <a:t> важност </a:t>
            </a:r>
            <a:r>
              <a:rPr dirty="0" lang="en-US" smtClean="0" sz="1500">
                <a:solidFill>
                  <a:srgbClr val="000000"/>
                </a:solidFill>
                <a:latin charset="0" pitchFamily="18" typeface="Times New Roman"/>
              </a:rPr>
              <a:t>насеља, постаје </a:t>
            </a:r>
            <a:r>
              <a:rPr dirty="0" lang="en-US" smtClean="0" sz="1500">
                <a:solidFill>
                  <a:srgbClr val="000000"/>
                </a:solidFill>
                <a:latin charset="0" pitchFamily="18" typeface="Book Antiqua"/>
              </a:rPr>
              <a:t>познат као град „оружја,</a:t>
            </a:r>
            <a:r>
              <a:rPr dirty="0" lang="en-US" smtClean="0" sz="1500">
                <a:solidFill>
                  <a:srgbClr val="000000"/>
                </a:solidFill>
                <a:latin charset="0" pitchFamily="18" typeface="Times New Roman"/>
              </a:rPr>
              <a:t> трака </a:t>
            </a:r>
            <a:r>
              <a:rPr dirty="0" lang="en-US" smtClean="0" sz="1500">
                <a:solidFill>
                  <a:srgbClr val="000000"/>
                </a:solidFill>
                <a:latin charset="0" pitchFamily="18" typeface="Book Antiqua"/>
              </a:rPr>
              <a:t>и</a:t>
            </a:r>
            <a:r>
              <a:rPr dirty="0" lang="en-US" smtClean="0" sz="1500">
                <a:solidFill>
                  <a:srgbClr val="000000"/>
                </a:solidFill>
                <a:latin charset="0" pitchFamily="18" typeface="Times New Roman"/>
              </a:rPr>
              <a:t>ли</a:t>
            </a:r>
            <a:r>
              <a:rPr dirty="0" lang="en-US" smtClean="0" sz="1500">
                <a:solidFill>
                  <a:srgbClr val="000000"/>
                </a:solidFill>
                <a:latin charset="0" pitchFamily="18" typeface="Book Antiqua"/>
              </a:rPr>
              <a:t> врпце</a:t>
            </a:r>
            <a:r>
              <a:rPr dirty="0" lang="en-US" smtClean="0" sz="1500">
                <a:solidFill>
                  <a:srgbClr val="000000"/>
                </a:solidFill>
                <a:latin charset="0" pitchFamily="18" typeface="Times New Roman"/>
              </a:rPr>
              <a:t>, чипке</a:t>
            </a:r>
            <a:r>
              <a:rPr dirty="0" lang="en-US" smtClean="0" sz="1500">
                <a:solidFill>
                  <a:srgbClr val="000000"/>
                </a:solidFill>
                <a:latin charset="0" pitchFamily="18" typeface="Book Antiqua"/>
              </a:rPr>
              <a:t>“ </a:t>
            </a:r>
            <a:r>
              <a:rPr dirty="0" lang="en-US" smtClean="0" sz="1500">
                <a:solidFill>
                  <a:srgbClr val="000000"/>
                </a:solidFill>
                <a:latin charset="0" pitchFamily="18" typeface="Times New Roman"/>
              </a:rPr>
              <a:t> (17. в.) </a:t>
            </a:r>
            <a:r>
              <a:rPr dirty="0" lang="en-US" smtClean="0" sz="1500">
                <a:solidFill>
                  <a:srgbClr val="000000"/>
                </a:solidFill>
                <a:latin charset="0" pitchFamily="18" typeface="Book Antiqua"/>
              </a:rPr>
              <a:t>и главни центар </a:t>
            </a:r>
            <a:r>
              <a:rPr dirty="0" lang="en-US" smtClean="0" sz="1500">
                <a:solidFill>
                  <a:srgbClr val="000000"/>
                </a:solidFill>
                <a:latin charset="0" pitchFamily="18" typeface="Times New Roman"/>
              </a:rPr>
              <a:t>рударства (рударски басен Лоаре), а однедавно познат и по производњи бицикала. Последњих деценија долази до напуштање или стагнације неких традиционалних делатн., па се Град, кроз пројекте, укључује </a:t>
            </a:r>
            <a:r>
              <a:rPr dirty="0" lang="en-US" smtClean="0" sz="1500">
                <a:solidFill>
                  <a:srgbClr val="000000"/>
                </a:solidFill>
                <a:latin charset="0" pitchFamily="18" typeface="Book Antiqua"/>
              </a:rPr>
              <a:t>у опсежн</a:t>
            </a:r>
            <a:r>
              <a:rPr dirty="0" lang="en-US" smtClean="0" sz="1500">
                <a:solidFill>
                  <a:srgbClr val="000000"/>
                </a:solidFill>
                <a:latin charset="0" pitchFamily="18" typeface="Times New Roman"/>
              </a:rPr>
              <a:t>е </a:t>
            </a:r>
            <a:r>
              <a:rPr dirty="0" lang="en-US" smtClean="0" sz="1500">
                <a:solidFill>
                  <a:srgbClr val="000000"/>
                </a:solidFill>
                <a:latin charset="0" pitchFamily="18" typeface="Book Antiqua"/>
              </a:rPr>
              <a:t>програм</a:t>
            </a:r>
            <a:r>
              <a:rPr dirty="0" lang="en-US" smtClean="0" sz="1500">
                <a:solidFill>
                  <a:srgbClr val="000000"/>
                </a:solidFill>
                <a:latin charset="0" pitchFamily="18" typeface="Times New Roman"/>
              </a:rPr>
              <a:t>е </a:t>
            </a:r>
            <a:r>
              <a:rPr dirty="0" lang="en-US" smtClean="0" sz="1500">
                <a:solidFill>
                  <a:srgbClr val="000000"/>
                </a:solidFill>
                <a:latin charset="0" pitchFamily="18" typeface="Book Antiqua"/>
              </a:rPr>
              <a:t>урбане обнове чији је циљ прелазак из индустријског наслеђ</a:t>
            </a:r>
            <a:r>
              <a:rPr dirty="0" lang="en-US" smtClean="0" sz="1500">
                <a:solidFill>
                  <a:srgbClr val="000000"/>
                </a:solidFill>
                <a:latin charset="0" pitchFamily="18" typeface="Times New Roman"/>
              </a:rPr>
              <a:t>а</a:t>
            </a:r>
            <a:r>
              <a:rPr dirty="0" lang="en-US" smtClean="0" sz="1500">
                <a:solidFill>
                  <a:srgbClr val="000000"/>
                </a:solidFill>
                <a:latin charset="0" pitchFamily="18" typeface="Book Antiqua"/>
              </a:rPr>
              <a:t> 19. в</a:t>
            </a:r>
            <a:r>
              <a:rPr dirty="0" lang="en-US" smtClean="0" sz="1500">
                <a:solidFill>
                  <a:srgbClr val="000000"/>
                </a:solidFill>
                <a:latin charset="0" pitchFamily="18" typeface="Times New Roman"/>
              </a:rPr>
              <a:t>.</a:t>
            </a:r>
            <a:r>
              <a:rPr dirty="0" lang="en-US" smtClean="0" sz="1500">
                <a:solidFill>
                  <a:srgbClr val="000000"/>
                </a:solidFill>
                <a:latin charset="0" pitchFamily="18" typeface="Book Antiqua"/>
              </a:rPr>
              <a:t> у „град дизајна“ 21. в. Овај приступ препознат је уласком С</a:t>
            </a:r>
            <a:r>
              <a:rPr dirty="0" lang="en-US" smtClean="0" sz="1500">
                <a:solidFill>
                  <a:srgbClr val="000000"/>
                </a:solidFill>
                <a:latin charset="0" pitchFamily="18" typeface="Times New Roman"/>
              </a:rPr>
              <a:t>ент</a:t>
            </a:r>
            <a:r>
              <a:rPr dirty="0" lang="en-US" smtClean="0" sz="1500">
                <a:solidFill>
                  <a:srgbClr val="000000"/>
                </a:solidFill>
                <a:latin charset="0" pitchFamily="18" typeface="Book Antiqua"/>
              </a:rPr>
              <a:t>-Ет</a:t>
            </a:r>
            <a:r>
              <a:rPr dirty="0" lang="en-US" smtClean="0" sz="1500">
                <a:solidFill>
                  <a:srgbClr val="000000"/>
                </a:solidFill>
                <a:latin charset="0" pitchFamily="18" typeface="Times New Roman"/>
              </a:rPr>
              <a:t>јена </a:t>
            </a:r>
            <a:r>
              <a:rPr dirty="0" lang="en-US" smtClean="0" sz="1500">
                <a:solidFill>
                  <a:srgbClr val="000000"/>
                </a:solidFill>
                <a:latin charset="0" pitchFamily="18" typeface="Book Antiqua"/>
              </a:rPr>
              <a:t>у мрежу У</a:t>
            </a:r>
            <a:r>
              <a:rPr dirty="0" lang="en-US" smtClean="0" sz="1500">
                <a:solidFill>
                  <a:srgbClr val="000000"/>
                </a:solidFill>
                <a:latin charset="0" pitchFamily="18" typeface="Times New Roman"/>
              </a:rPr>
              <a:t>нескових</a:t>
            </a:r>
            <a:r>
              <a:rPr dirty="0" lang="en-US" smtClean="0" sz="1500">
                <a:solidFill>
                  <a:srgbClr val="000000"/>
                </a:solidFill>
                <a:latin charset="0" pitchFamily="18" typeface="Book Antiqua"/>
              </a:rPr>
              <a:t> креативних градова 2010. </a:t>
            </a:r>
          </a:p>
        </p:txBody>
      </p:sp>
      <p:pic>
        <p:nvPicPr>
          <p:cNvPr id="544" name="Picture 544"/>
          <p:cNvPicPr>
            <a:picLocks noChangeAspect="1"/>
          </p:cNvPicPr>
          <p:nvPr/>
        </p:nvPicPr>
        <p:blipFill>
          <a:blip r:embed="rId2"/>
          <a:srcRect l="6490" r="6924"/>
          <a:stretch/>
        </p:blipFill>
        <p:spPr>
          <a:xfrm>
            <a:off x="0" y="2214562"/>
            <a:ext cx="9144000" cy="1444625"/>
          </a:xfrm>
          <a:prstGeom prst="rect">
            <a:avLst/>
          </a:prstGeom>
          <a:noFill/>
          <a:ln>
            <a:noFill/>
          </a:ln>
        </p:spPr>
      </p:pic>
      <p:pic>
        <p:nvPicPr>
          <p:cNvPr id="546" name="Picture 546"/>
          <p:cNvPicPr>
            <a:picLocks noChangeAspect="1"/>
          </p:cNvPicPr>
          <p:nvPr/>
        </p:nvPicPr>
        <p:blipFill>
          <a:blip r:embed="rId3"/>
          <a:srcRect b="6248" r="4688" t="5769"/>
          <a:stretch/>
        </p:blipFill>
        <p:spPr>
          <a:xfrm>
            <a:off x="0" y="3692525"/>
            <a:ext cx="4572000" cy="3165475"/>
          </a:xfrm>
          <a:prstGeom prst="rect">
            <a:avLst/>
          </a:prstGeom>
          <a:noFill/>
          <a:ln>
            <a:noFill/>
          </a:ln>
        </p:spPr>
      </p:pic>
      <p:sp>
        <p:nvSpPr>
          <p:cNvPr id="548" name="Text Box 548"/>
          <p:cNvSpPr>
            <a:spLocks/>
          </p:cNvSpPr>
          <p:nvPr/>
        </p:nvSpPr>
        <p:spPr>
          <a:xfrm>
            <a:off x="1785937" y="3786187"/>
            <a:ext cx="2643187" cy="646112"/>
          </a:xfrm>
          <a:prstGeom prst="rect">
            <a:avLst/>
          </a:prstGeom>
          <a:noFill/>
          <a:ln>
            <a:noFill/>
          </a:ln>
        </p:spPr>
        <p:txBody>
          <a:bodyPr numCol="1">
            <a:spAutoFit/>
          </a:bodyPr>
          <a:lstStyle/>
          <a:p>
            <a:pPr algn="ctr" indent="0" marL="0">
              <a:spcBef>
                <a:spcPct val="0"/>
              </a:spcBef>
              <a:buNone/>
            </a:pPr>
            <a:r>
              <a:rPr b="1" dirty="0" lang="en-US" smtClean="0" sz="1800">
                <a:latin charset="0" pitchFamily="18" typeface="Cambria"/>
                <a:ea charset="0" typeface="Arial"/>
              </a:rPr>
              <a:t>Сент-Етјен </a:t>
            </a:r>
          </a:p>
          <a:p>
            <a:pPr algn="ctr" indent="0" marL="0">
              <a:spcBef>
                <a:spcPct val="0"/>
              </a:spcBef>
              <a:buNone/>
            </a:pPr>
            <a:r>
              <a:rPr b="1" dirty="0" lang="en-US" smtClean="0" sz="1800">
                <a:latin charset="0" pitchFamily="18" typeface="Cambria"/>
                <a:ea charset="0" typeface="Arial"/>
              </a:rPr>
              <a:t>Велика црква (1310)</a:t>
            </a:r>
          </a:p>
        </p:txBody>
      </p:sp>
      <p:pic>
        <p:nvPicPr>
          <p:cNvPr id="549" name="Picture 549"/>
          <p:cNvPicPr>
            <a:picLocks noChangeAspect="1"/>
          </p:cNvPicPr>
          <p:nvPr/>
        </p:nvPicPr>
        <p:blipFill>
          <a:blip r:embed="rId4"/>
          <a:srcRect b="11424" t="8594"/>
          <a:stretch/>
        </p:blipFill>
        <p:spPr>
          <a:xfrm>
            <a:off x="5143500" y="3659187"/>
            <a:ext cx="4000500" cy="3198812"/>
          </a:xfrm>
          <a:prstGeom prst="rect">
            <a:avLst/>
          </a:prstGeom>
          <a:noFill/>
          <a:ln>
            <a:noFill/>
          </a:ln>
        </p:spPr>
      </p:pic>
      <p:sp>
        <p:nvSpPr>
          <p:cNvPr id="551" name="Text Box 551"/>
          <p:cNvSpPr>
            <a:spLocks/>
          </p:cNvSpPr>
          <p:nvPr/>
        </p:nvSpPr>
        <p:spPr>
          <a:xfrm>
            <a:off x="4857750" y="6488112"/>
            <a:ext cx="4643437" cy="369887"/>
          </a:xfrm>
          <a:prstGeom prst="rect">
            <a:avLst/>
          </a:prstGeom>
          <a:noFill/>
          <a:ln>
            <a:noFill/>
          </a:ln>
        </p:spPr>
        <p:txBody>
          <a:bodyPr numCol="1">
            <a:spAutoFit/>
          </a:bodyPr>
          <a:lstStyle/>
          <a:p>
            <a:pPr indent="0" marL="0">
              <a:spcBef>
                <a:spcPct val="0"/>
              </a:spcBef>
              <a:buNone/>
            </a:pPr>
            <a:r>
              <a:rPr b="1" dirty="0" lang="en-US" smtClean="0" sz="1800">
                <a:latin charset="0" pitchFamily="18" typeface="Cambria"/>
                <a:ea charset="0" typeface="Arial"/>
              </a:rPr>
              <a:t>    Сент-Етјен - Црква Св. Марије </a:t>
            </a:r>
            <a:r>
              <a:rPr b="1" dirty="0" lang="en-US" smtClean="0" sz="1600">
                <a:latin charset="0" pitchFamily="18" typeface="Cambria"/>
                <a:ea charset="0" typeface="Arial"/>
              </a:rPr>
              <a:t>(1805)</a:t>
            </a:r>
          </a:p>
        </p:txBody>
      </p:sp>
    </p:spTree>
  </p:cSld>
  <p:clrMapOvr>
    <a:masterClrMapping/>
  </p:clrMapOvr>
  <p:transition>
    <p:pull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 name="Picture 552"/>
          <p:cNvPicPr>
            <a:picLocks noChangeAspect="1"/>
          </p:cNvPicPr>
          <p:nvPr/>
        </p:nvPicPr>
        <p:blipFill>
          <a:blip r:embed="rId2"/>
          <a:stretch/>
        </p:blipFill>
        <p:spPr>
          <a:xfrm>
            <a:off x="-38100" y="0"/>
            <a:ext cx="9182100" cy="6118225"/>
          </a:xfrm>
          <a:prstGeom prst="rect">
            <a:avLst/>
          </a:prstGeom>
          <a:noFill/>
          <a:ln>
            <a:noFill/>
          </a:ln>
        </p:spPr>
      </p:pic>
      <p:sp>
        <p:nvSpPr>
          <p:cNvPr id="554" name="Text Box 554"/>
          <p:cNvSpPr txBox="1">
            <a:spLocks/>
          </p:cNvSpPr>
          <p:nvPr/>
        </p:nvSpPr>
        <p:spPr>
          <a:xfrm>
            <a:off x="1500187" y="6215062"/>
            <a:ext cx="6423025"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Сент-Етјен – “Град дизајна” у срцу индустријске четврти</a:t>
            </a:r>
          </a:p>
        </p:txBody>
      </p:sp>
    </p:spTree>
  </p:cSld>
  <p:clrMapOvr>
    <a:masterClrMapping/>
  </p:clrMapOvr>
  <p:transition>
    <p:pull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Picture 555"/>
          <p:cNvPicPr>
            <a:picLocks noChangeAspect="1"/>
          </p:cNvPicPr>
          <p:nvPr/>
        </p:nvPicPr>
        <p:blipFill>
          <a:blip r:embed="rId2"/>
          <a:srcRect b="22710" l="6223" r="5083" t="4546"/>
          <a:stretch/>
        </p:blipFill>
        <p:spPr>
          <a:xfrm>
            <a:off x="0" y="0"/>
            <a:ext cx="4714875" cy="2395537"/>
          </a:xfrm>
          <a:prstGeom prst="rect">
            <a:avLst/>
          </a:prstGeom>
          <a:noFill/>
          <a:ln>
            <a:noFill/>
          </a:ln>
        </p:spPr>
      </p:pic>
      <p:sp>
        <p:nvSpPr>
          <p:cNvPr id="557" name="Text Box 557"/>
          <p:cNvSpPr>
            <a:spLocks/>
          </p:cNvSpPr>
          <p:nvPr/>
        </p:nvSpPr>
        <p:spPr>
          <a:xfrm>
            <a:off x="0" y="2000250"/>
            <a:ext cx="4572000" cy="369887"/>
          </a:xfrm>
          <a:prstGeom prst="rect">
            <a:avLst/>
          </a:prstGeom>
          <a:noFill/>
          <a:ln>
            <a:noFill/>
          </a:ln>
        </p:spPr>
        <p:txBody>
          <a:bodyPr numCol="1">
            <a:spAutoFit/>
          </a:bodyPr>
          <a:lstStyle/>
          <a:p>
            <a:pPr indent="0" marL="0">
              <a:spcBef>
                <a:spcPct val="0"/>
              </a:spcBef>
              <a:buNone/>
            </a:pPr>
            <a:r>
              <a:rPr b="1" dirty="0" lang="en-US" smtClean="0" sz="1800">
                <a:latin charset="0" pitchFamily="18" typeface="Cambria"/>
                <a:ea charset="0" typeface="Arial"/>
              </a:rPr>
              <a:t>Сент-Етјен </a:t>
            </a:r>
            <a:r>
              <a:rPr b="1" dirty="0" lang="en-US" smtClean="0" sz="1600">
                <a:latin charset="0" pitchFamily="18" typeface="Cambria"/>
                <a:ea charset="0" typeface="Arial"/>
              </a:rPr>
              <a:t>- Музеј индустријске уметности</a:t>
            </a:r>
          </a:p>
        </p:txBody>
      </p:sp>
      <p:pic>
        <p:nvPicPr>
          <p:cNvPr id="558" name="Picture 558"/>
          <p:cNvPicPr>
            <a:picLocks noChangeAspect="1"/>
          </p:cNvPicPr>
          <p:nvPr/>
        </p:nvPicPr>
        <p:blipFill>
          <a:blip r:embed="rId3"/>
          <a:srcRect l="5409"/>
          <a:stretch/>
        </p:blipFill>
        <p:spPr>
          <a:xfrm>
            <a:off x="4786312" y="0"/>
            <a:ext cx="4357687" cy="3071812"/>
          </a:xfrm>
          <a:prstGeom prst="rect">
            <a:avLst/>
          </a:prstGeom>
          <a:noFill/>
          <a:ln>
            <a:noFill/>
          </a:ln>
        </p:spPr>
      </p:pic>
      <p:sp>
        <p:nvSpPr>
          <p:cNvPr id="560" name="Text Box 560"/>
          <p:cNvSpPr>
            <a:spLocks/>
          </p:cNvSpPr>
          <p:nvPr/>
        </p:nvSpPr>
        <p:spPr>
          <a:xfrm>
            <a:off x="4786312" y="0"/>
            <a:ext cx="2357437" cy="677862"/>
          </a:xfrm>
          <a:prstGeom prst="rect">
            <a:avLst/>
          </a:prstGeom>
          <a:noFill/>
          <a:ln>
            <a:noFill/>
          </a:ln>
        </p:spPr>
        <p:txBody>
          <a:bodyPr numCol="1">
            <a:spAutoFit/>
          </a:bodyPr>
          <a:lstStyle/>
          <a:p>
            <a:pPr algn="ctr" indent="0" marL="0">
              <a:spcBef>
                <a:spcPct val="0"/>
              </a:spcBef>
              <a:buNone/>
            </a:pPr>
            <a:r>
              <a:rPr b="1" dirty="0" lang="en-US" smtClean="0" sz="2000">
                <a:solidFill>
                  <a:srgbClr val="C00000"/>
                </a:solidFill>
                <a:latin charset="0" pitchFamily="18" typeface="Cambria"/>
                <a:ea charset="0" typeface="Arial"/>
              </a:rPr>
              <a:t>Сент-Етјен</a:t>
            </a:r>
          </a:p>
          <a:p>
            <a:pPr algn="ctr" indent="0" marL="0">
              <a:spcBef>
                <a:spcPct val="0"/>
              </a:spcBef>
              <a:buNone/>
            </a:pPr>
            <a:r>
              <a:rPr b="1" dirty="0" lang="en-US" smtClean="0" sz="1800">
                <a:latin charset="0" pitchFamily="18" typeface="Cambria"/>
                <a:ea charset="0" typeface="Arial"/>
              </a:rPr>
              <a:t> Музеј рударства</a:t>
            </a:r>
          </a:p>
        </p:txBody>
      </p:sp>
      <p:pic>
        <p:nvPicPr>
          <p:cNvPr id="561" name="Picture 561"/>
          <p:cNvPicPr>
            <a:picLocks noChangeAspect="1"/>
          </p:cNvPicPr>
          <p:nvPr/>
        </p:nvPicPr>
        <p:blipFill>
          <a:blip r:embed="rId4"/>
          <a:srcRect r="19164"/>
          <a:stretch/>
        </p:blipFill>
        <p:spPr>
          <a:xfrm>
            <a:off x="3806825" y="3143250"/>
            <a:ext cx="5337175" cy="3714750"/>
          </a:xfrm>
          <a:prstGeom prst="rect">
            <a:avLst/>
          </a:prstGeom>
          <a:noFill/>
          <a:ln>
            <a:noFill/>
          </a:ln>
        </p:spPr>
      </p:pic>
      <p:sp>
        <p:nvSpPr>
          <p:cNvPr id="563" name="Text Box 563"/>
          <p:cNvSpPr>
            <a:spLocks/>
          </p:cNvSpPr>
          <p:nvPr/>
        </p:nvSpPr>
        <p:spPr>
          <a:xfrm>
            <a:off x="5000625" y="6286500"/>
            <a:ext cx="3286125" cy="369887"/>
          </a:xfrm>
          <a:prstGeom prst="rect">
            <a:avLst/>
          </a:prstGeom>
          <a:noFill/>
          <a:ln>
            <a:noFill/>
          </a:ln>
        </p:spPr>
        <p:txBody>
          <a:bodyPr numCol="1">
            <a:spAutoFit/>
          </a:bodyPr>
          <a:lstStyle/>
          <a:p>
            <a:pPr indent="0" marL="0">
              <a:spcBef>
                <a:spcPct val="0"/>
              </a:spcBef>
              <a:buNone/>
            </a:pPr>
            <a:r>
              <a:rPr b="1" dirty="0" lang="en-US" smtClean="0" sz="1800">
                <a:latin charset="0" pitchFamily="18" typeface="Cambria"/>
                <a:ea charset="0" typeface="Arial"/>
              </a:rPr>
              <a:t>Сент-Етјен – Градска кућа</a:t>
            </a:r>
          </a:p>
        </p:txBody>
      </p:sp>
      <p:sp>
        <p:nvSpPr>
          <p:cNvPr id="564" name="Text Box 564"/>
          <p:cNvSpPr txBox="1">
            <a:spLocks/>
          </p:cNvSpPr>
          <p:nvPr/>
        </p:nvSpPr>
        <p:spPr>
          <a:xfrm>
            <a:off x="0" y="2349500"/>
            <a:ext cx="4714875" cy="4508500"/>
          </a:xfrm>
          <a:prstGeom prst="rect">
            <a:avLst/>
          </a:prstGeom>
          <a:noFill/>
          <a:ln>
            <a:noFill/>
          </a:ln>
        </p:spPr>
        <p:txBody>
          <a:bodyPr numCol="1">
            <a:spAutoFit/>
          </a:bodyPr>
          <a:lstStyle/>
          <a:p>
            <a:pPr indent="0" marL="0">
              <a:spcBef>
                <a:spcPct val="0"/>
              </a:spcBef>
              <a:buNone/>
            </a:pPr>
            <a:r>
              <a:rPr b="1" dirty="0" lang="en-US" smtClean="0" sz="1400">
                <a:solidFill>
                  <a:srgbClr val="FFFF00"/>
                </a:solidFill>
                <a:latin charset="0" pitchFamily="18" typeface="Cambria"/>
                <a:ea charset="0" typeface="Arial"/>
              </a:rPr>
              <a:t>Неки музеји у Оверњу: </a:t>
            </a:r>
          </a:p>
          <a:p>
            <a:pPr indent="0" marL="0">
              <a:spcBef>
                <a:spcPct val="0"/>
              </a:spcBef>
              <a:buNone/>
            </a:pPr>
            <a:r>
              <a:rPr b="1" dirty="0" lang="en-US" smtClean="0" sz="1300">
                <a:latin charset="0" pitchFamily="18" typeface="Cambria"/>
                <a:ea charset="0" typeface="Arial"/>
              </a:rPr>
              <a:t>Musée régional d'Auvergne,</a:t>
            </a:r>
          </a:p>
          <a:p>
            <a:pPr indent="0" marL="0">
              <a:spcBef>
                <a:spcPct val="0"/>
              </a:spcBef>
              <a:buNone/>
            </a:pPr>
            <a:r>
              <a:rPr b="1" dirty="0" lang="en-US" smtClean="0" sz="1300">
                <a:latin charset="0" pitchFamily="18" typeface="Cambria"/>
                <a:ea charset="0" typeface="Arial"/>
              </a:rPr>
              <a:t>Musée Bargoin,</a:t>
            </a:r>
          </a:p>
          <a:p>
            <a:pPr indent="0" marL="0">
              <a:spcBef>
                <a:spcPct val="0"/>
              </a:spcBef>
              <a:buNone/>
            </a:pPr>
            <a:r>
              <a:rPr b="1" dirty="0" lang="en-US" smtClean="0" sz="1300">
                <a:latin charset="0" pitchFamily="18" typeface="Cambria"/>
                <a:ea charset="0" typeface="Arial"/>
              </a:rPr>
              <a:t>Musée de la machine agricole et à vapeur,</a:t>
            </a:r>
          </a:p>
          <a:p>
            <a:pPr indent="0" marL="0">
              <a:spcBef>
                <a:spcPct val="0"/>
              </a:spcBef>
              <a:buNone/>
            </a:pPr>
            <a:r>
              <a:rPr b="1" dirty="0" lang="en-US" smtClean="0" sz="1300">
                <a:latin charset="0" pitchFamily="18" typeface="Cambria"/>
                <a:ea charset="0" typeface="Arial"/>
              </a:rPr>
              <a:t>Maison des eaux minérales de Vic-sur-Cère,</a:t>
            </a:r>
          </a:p>
          <a:p>
            <a:pPr indent="0" marL="0">
              <a:spcBef>
                <a:spcPct val="0"/>
              </a:spcBef>
              <a:buNone/>
            </a:pPr>
            <a:r>
              <a:rPr b="1" dirty="0" lang="en-US" smtClean="0" sz="1300">
                <a:latin charset="0" pitchFamily="18" typeface="Cambria"/>
                <a:ea charset="0" typeface="Arial"/>
              </a:rPr>
              <a:t>Musée Crozatier au Puy-en-Velay,</a:t>
            </a:r>
          </a:p>
          <a:p>
            <a:pPr indent="0" marL="0">
              <a:spcBef>
                <a:spcPct val="0"/>
              </a:spcBef>
              <a:buNone/>
            </a:pPr>
            <a:r>
              <a:rPr b="1" dirty="0" lang="en-US" smtClean="0" sz="1300">
                <a:latin charset="0" pitchFamily="18" typeface="Cambria"/>
                <a:ea charset="0" typeface="Arial"/>
              </a:rPr>
              <a:t>Château de Randan,</a:t>
            </a:r>
          </a:p>
          <a:p>
            <a:pPr indent="0" marL="0">
              <a:spcBef>
                <a:spcPct val="0"/>
              </a:spcBef>
              <a:buNone/>
            </a:pPr>
            <a:r>
              <a:rPr b="1" dirty="0" lang="en-US" smtClean="0" sz="1300">
                <a:latin charset="0" pitchFamily="18" typeface="Cambria"/>
                <a:ea charset="0" typeface="Arial"/>
              </a:rPr>
              <a:t>Manoir de Veygoux,</a:t>
            </a:r>
          </a:p>
          <a:p>
            <a:pPr indent="0" marL="0">
              <a:spcBef>
                <a:spcPct val="0"/>
              </a:spcBef>
              <a:buNone/>
            </a:pPr>
            <a:r>
              <a:rPr b="1" dirty="0" lang="en-US" smtClean="0" sz="1300">
                <a:latin charset="0" pitchFamily="18" typeface="Cambria"/>
                <a:ea charset="0" typeface="Arial"/>
              </a:rPr>
              <a:t>Musée Mandet,</a:t>
            </a:r>
          </a:p>
          <a:p>
            <a:pPr indent="0" marL="0">
              <a:spcBef>
                <a:spcPct val="0"/>
              </a:spcBef>
              <a:buNone/>
            </a:pPr>
            <a:r>
              <a:rPr b="1" dirty="0" lang="en-US" smtClean="0" sz="1300">
                <a:latin charset="0" pitchFamily="18" typeface="Cambria"/>
                <a:ea charset="0" typeface="Arial"/>
              </a:rPr>
              <a:t>Centre national du costume de scène,</a:t>
            </a:r>
          </a:p>
          <a:p>
            <a:pPr indent="0" marL="0">
              <a:spcBef>
                <a:spcPct val="0"/>
              </a:spcBef>
              <a:buNone/>
            </a:pPr>
            <a:r>
              <a:rPr b="1" dirty="0" lang="en-US" smtClean="0" sz="1300">
                <a:latin charset="0" pitchFamily="18" typeface="Cambria"/>
                <a:ea charset="0" typeface="Arial"/>
              </a:rPr>
              <a:t>Musée des Musiques Populaires,</a:t>
            </a:r>
          </a:p>
          <a:p>
            <a:pPr indent="0" marL="0">
              <a:spcBef>
                <a:spcPct val="0"/>
              </a:spcBef>
              <a:buNone/>
            </a:pPr>
            <a:r>
              <a:rPr b="1" dirty="0" lang="en-US" smtClean="0" sz="1300">
                <a:latin charset="0" pitchFamily="18" typeface="Cambria"/>
                <a:ea charset="0" typeface="Arial"/>
              </a:rPr>
              <a:t>Musée consacré aux peintres de l'École de Murol,</a:t>
            </a:r>
          </a:p>
          <a:p>
            <a:pPr indent="0" marL="0">
              <a:spcBef>
                <a:spcPct val="0"/>
              </a:spcBef>
              <a:buNone/>
            </a:pPr>
            <a:r>
              <a:rPr b="1" dirty="0" lang="en-US" smtClean="0" sz="1300">
                <a:latin charset="0" pitchFamily="18" typeface="Cambria"/>
                <a:ea charset="0" typeface="Arial"/>
              </a:rPr>
              <a:t>Muséum des volcans Aurillac (volcanisme),</a:t>
            </a:r>
          </a:p>
          <a:p>
            <a:pPr indent="0" marL="0">
              <a:spcBef>
                <a:spcPct val="0"/>
              </a:spcBef>
              <a:buNone/>
            </a:pPr>
            <a:r>
              <a:rPr b="1" dirty="0" lang="en-US" smtClean="0" sz="1300">
                <a:latin charset="0" pitchFamily="18" typeface="Cambria"/>
                <a:ea charset="0" typeface="Arial"/>
              </a:rPr>
              <a:t>Vulcania - centre de culture scientifique entièrement </a:t>
            </a:r>
          </a:p>
          <a:p>
            <a:pPr indent="0" marL="0">
              <a:spcBef>
                <a:spcPct val="0"/>
              </a:spcBef>
              <a:buNone/>
            </a:pPr>
            <a:r>
              <a:rPr b="1" dirty="0" lang="en-US" smtClean="0" sz="1300">
                <a:latin charset="0" pitchFamily="18" typeface="Cambria"/>
                <a:ea charset="0" typeface="Arial"/>
              </a:rPr>
              <a:t>dédié à la culture et l'exploration des volcans d'Auvergne.</a:t>
            </a:r>
          </a:p>
          <a:p>
            <a:pPr indent="0" marL="0">
              <a:spcBef>
                <a:spcPct val="0"/>
              </a:spcBef>
              <a:buNone/>
            </a:pPr>
            <a:r>
              <a:rPr b="1" dirty="0" lang="en-US" smtClean="0" sz="1300">
                <a:latin charset="0" pitchFamily="18" typeface="Cambria"/>
                <a:ea charset="0" typeface="Arial"/>
              </a:rPr>
              <a:t>Lе musée départemental de la Céramique de Lezoux,</a:t>
            </a:r>
          </a:p>
          <a:p>
            <a:pPr indent="0" marL="0">
              <a:spcBef>
                <a:spcPct val="0"/>
              </a:spcBef>
              <a:buNone/>
            </a:pPr>
            <a:r>
              <a:rPr b="1" dirty="0" lang="en-US" smtClean="0" sz="1300">
                <a:latin charset="0" pitchFamily="18" typeface="Cambria"/>
                <a:ea charset="0" typeface="Arial"/>
              </a:rPr>
              <a:t>Musée d'art Roger Quillot,</a:t>
            </a:r>
          </a:p>
          <a:p>
            <a:pPr indent="0" marL="0">
              <a:spcBef>
                <a:spcPct val="0"/>
              </a:spcBef>
              <a:buNone/>
            </a:pPr>
            <a:r>
              <a:rPr b="1" dirty="0" lang="en-US" smtClean="0" sz="1300">
                <a:latin charset="0" pitchFamily="18" typeface="Cambria"/>
                <a:ea charset="0" typeface="Arial"/>
              </a:rPr>
              <a:t>Musée Lecoq,</a:t>
            </a:r>
          </a:p>
          <a:p>
            <a:pPr indent="0" marL="0">
              <a:spcBef>
                <a:spcPct val="0"/>
              </a:spcBef>
              <a:buNone/>
            </a:pPr>
            <a:r>
              <a:rPr b="1" dirty="0" lang="en-US" smtClean="0" sz="1300">
                <a:latin charset="0" pitchFamily="18" typeface="Cambria"/>
                <a:ea charset="0" typeface="Arial"/>
              </a:rPr>
              <a:t>Musée de la coutellerie,</a:t>
            </a:r>
          </a:p>
          <a:p>
            <a:pPr indent="0" marL="0">
              <a:spcBef>
                <a:spcPct val="0"/>
              </a:spcBef>
              <a:buNone/>
            </a:pPr>
            <a:r>
              <a:rPr b="1" dirty="0" lang="en-US" smtClean="0" sz="1300">
                <a:latin charset="0" pitchFamily="18" typeface="Cambria"/>
                <a:ea charset="0" typeface="Arial"/>
              </a:rPr>
              <a:t>Le Creux de l'enfer,</a:t>
            </a:r>
          </a:p>
          <a:p>
            <a:pPr indent="0" marL="0">
              <a:spcBef>
                <a:spcPct val="0"/>
              </a:spcBef>
              <a:buNone/>
            </a:pPr>
            <a:r>
              <a:rPr b="1" dirty="0" lang="en-US" smtClean="0" sz="1300">
                <a:latin charset="0" pitchFamily="18" typeface="Cambria"/>
                <a:ea charset="0" typeface="Arial"/>
              </a:rPr>
              <a:t>La Cité des couteliers,</a:t>
            </a:r>
          </a:p>
          <a:p>
            <a:pPr indent="0" marL="0">
              <a:spcBef>
                <a:spcPct val="0"/>
              </a:spcBef>
              <a:buNone/>
            </a:pPr>
            <a:r>
              <a:rPr b="1" dirty="0" lang="en-US" smtClean="0" sz="1300">
                <a:latin charset="0" pitchFamily="18" typeface="Cambria"/>
                <a:ea charset="0" typeface="Arial"/>
              </a:rPr>
              <a:t>Vallée des Rouets.</a:t>
            </a:r>
          </a:p>
        </p:txBody>
      </p:sp>
    </p:spTree>
  </p:cSld>
  <p:clrMapOvr>
    <a:masterClrMapping/>
  </p:clrMapOvr>
  <p:transition>
    <p:pull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 name="Picture 565"/>
          <p:cNvPicPr>
            <a:picLocks noChangeAspect="1"/>
          </p:cNvPicPr>
          <p:nvPr/>
        </p:nvPicPr>
        <p:blipFill>
          <a:blip r:embed="rId2"/>
          <a:stretch/>
        </p:blipFill>
        <p:spPr>
          <a:xfrm>
            <a:off x="-33337" y="0"/>
            <a:ext cx="9177337" cy="6121400"/>
          </a:xfrm>
          <a:prstGeom prst="rect">
            <a:avLst/>
          </a:prstGeom>
          <a:noFill/>
          <a:ln>
            <a:noFill/>
          </a:ln>
        </p:spPr>
      </p:pic>
      <p:sp>
        <p:nvSpPr>
          <p:cNvPr id="567" name="Text Box 567"/>
          <p:cNvSpPr txBox="1">
            <a:spLocks/>
          </p:cNvSpPr>
          <p:nvPr/>
        </p:nvSpPr>
        <p:spPr>
          <a:xfrm>
            <a:off x="-34925" y="6000750"/>
            <a:ext cx="9178925" cy="646112"/>
          </a:xfrm>
          <a:prstGeom prst="rect">
            <a:avLst/>
          </a:prstGeom>
          <a:noFill/>
          <a:ln>
            <a:noFill/>
          </a:ln>
        </p:spPr>
        <p:txBody>
          <a:bodyPr numCol="1" wrap="none">
            <a:spAutoFit/>
          </a:bodyPr>
          <a:lstStyle/>
          <a:p>
            <a:pPr algn="ctr" indent="0" marL="0">
              <a:spcBef>
                <a:spcPct val="0"/>
              </a:spcBef>
              <a:buNone/>
            </a:pPr>
            <a:r>
              <a:rPr b="1" dirty="0" lang="en-US" smtClean="0" sz="1800">
                <a:solidFill>
                  <a:srgbClr val="FFFF00"/>
                </a:solidFill>
                <a:latin charset="0" pitchFamily="18" typeface="Cambria"/>
                <a:ea charset="0" typeface="Arial"/>
              </a:rPr>
              <a:t>Стадион фудбалског клуба “Сент-Етјен”, једног од најпопуларнијих у Француској,</a:t>
            </a:r>
          </a:p>
          <a:p>
            <a:pPr algn="ctr" indent="0" marL="0">
              <a:spcBef>
                <a:spcPct val="0"/>
              </a:spcBef>
              <a:buNone/>
            </a:pPr>
            <a:r>
              <a:rPr b="1" dirty="0" lang="en-US" smtClean="0" sz="1800">
                <a:solidFill>
                  <a:srgbClr val="FFFF00"/>
                </a:solidFill>
                <a:latin charset="0" pitchFamily="18" typeface="Cambria"/>
                <a:ea charset="0" typeface="Arial"/>
              </a:rPr>
              <a:t>на коме се играју бројне међународне утакмице и долази велики број навијача.</a:t>
            </a:r>
          </a:p>
        </p:txBody>
      </p:sp>
    </p:spTree>
  </p:cSld>
  <p:clrMapOvr>
    <a:masterClrMapping/>
  </p:clrMapOvr>
  <p:transition>
    <p:pull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 name="Picture 568"/>
          <p:cNvPicPr>
            <a:picLocks noChangeAspect="1"/>
          </p:cNvPicPr>
          <p:nvPr/>
        </p:nvPicPr>
        <p:blipFill>
          <a:blip r:embed="rId2"/>
          <a:srcRect b="5815" t="11627"/>
          <a:stretch/>
        </p:blipFill>
        <p:spPr>
          <a:xfrm>
            <a:off x="571500" y="0"/>
            <a:ext cx="8142287" cy="4481512"/>
          </a:xfrm>
          <a:prstGeom prst="rect">
            <a:avLst/>
          </a:prstGeom>
          <a:noFill/>
          <a:ln>
            <a:noFill/>
          </a:ln>
        </p:spPr>
      </p:pic>
      <p:sp>
        <p:nvSpPr>
          <p:cNvPr id="570" name="Text Box 570"/>
          <p:cNvSpPr txBox="1">
            <a:spLocks/>
          </p:cNvSpPr>
          <p:nvPr/>
        </p:nvSpPr>
        <p:spPr>
          <a:xfrm>
            <a:off x="0" y="4429125"/>
            <a:ext cx="9144000" cy="2370137"/>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1600">
                <a:solidFill>
                  <a:srgbClr val="C00000"/>
                </a:solidFill>
                <a:latin charset="0" pitchFamily="18" typeface="Cambria"/>
              </a:rPr>
              <a:t>Лимож </a:t>
            </a:r>
            <a:r>
              <a:rPr dirty="0" lang="en-US" smtClean="0" sz="1500">
                <a:solidFill>
                  <a:srgbClr val="000000"/>
                </a:solidFill>
                <a:latin charset="0" pitchFamily="18" typeface="Cambria"/>
              </a:rPr>
              <a:t>(132.000 ст) највећи град Лимузена. Основали га Гали, племе Лемовики (Lémovices).  </a:t>
            </a:r>
          </a:p>
          <a:p>
            <a:pPr indent="0" marL="0"/>
            <a:r>
              <a:rPr dirty="0" lang="en-US" smtClean="0" sz="1500">
                <a:solidFill>
                  <a:srgbClr val="000000"/>
                </a:solidFill>
                <a:latin charset="0" pitchFamily="18" typeface="Cambria"/>
              </a:rPr>
              <a:t>У првом веку пре нове ере освојили га Римљани и подигли ново планско насеље на раскрсници путрева. Кроз средњи век борба неколико војвода за овај простр (у Стогодишњем рату заузели </a:t>
            </a:r>
          </a:p>
          <a:p>
            <a:pPr indent="0" marL="0"/>
            <a:r>
              <a:rPr dirty="0" lang="en-US" smtClean="0" sz="1500">
                <a:solidFill>
                  <a:srgbClr val="000000"/>
                </a:solidFill>
                <a:latin charset="0" pitchFamily="18" typeface="Cambria"/>
              </a:rPr>
              <a:t>га Британци, побили 3000 људи). Одвојено се развијају град и замак, спајају се 1792.</a:t>
            </a:r>
          </a:p>
          <a:p>
            <a:pPr indent="0" marL="0"/>
            <a:r>
              <a:rPr dirty="0" lang="en-US" smtClean="0" sz="1500">
                <a:solidFill>
                  <a:srgbClr val="000000"/>
                </a:solidFill>
                <a:latin charset="0" pitchFamily="18" typeface="Cambria"/>
              </a:rPr>
              <a:t>У 18. в. производња порцелана, интензивна градња у 19. в, али и рушење старијих делова. Настрадао и током Француске револуције. </a:t>
            </a:r>
            <a:r>
              <a:rPr dirty="0" lang="en-US" smtClean="0" sz="1400">
                <a:solidFill>
                  <a:srgbClr val="000000"/>
                </a:solidFill>
                <a:latin charset="0" pitchFamily="18" typeface="Cambria"/>
              </a:rPr>
              <a:t>Напознатије атракције: Крипта светога Марсијала </a:t>
            </a:r>
          </a:p>
          <a:p>
            <a:pPr indent="0" marL="0"/>
            <a:r>
              <a:rPr dirty="0" lang="en-US" smtClean="0" sz="1400">
                <a:solidFill>
                  <a:srgbClr val="000000"/>
                </a:solidFill>
                <a:latin charset="0" pitchFamily="18" typeface="Cambria"/>
              </a:rPr>
              <a:t>из 10. века, са гробом бискупа, који је покрстио град; Остаци галско-римскога амфитеатра, један највећих у античкој Галији; Готичка катедрала Сент Етјена, која је започета 1273., а завршена 1888;  Капела светог Аурелијана (14-17. в.) са моштима другога бискупа Лиможа; Мост Светога Марсијала </a:t>
            </a:r>
          </a:p>
          <a:p>
            <a:pPr indent="0" marL="0"/>
            <a:r>
              <a:rPr dirty="0" lang="en-US" smtClean="0" sz="1400">
                <a:solidFill>
                  <a:srgbClr val="000000"/>
                </a:solidFill>
                <a:latin charset="0" pitchFamily="18" typeface="Cambria"/>
              </a:rPr>
              <a:t>из римскога времена; Мост сент Етјен из 13. века; Бискупска палата из 17. в. итд.</a:t>
            </a:r>
          </a:p>
        </p:txBody>
      </p:sp>
    </p:spTree>
  </p:cSld>
  <p:clrMapOvr>
    <a:masterClrMapping/>
  </p:clrMapOvr>
  <p:transition>
    <p:pull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Box 63"/>
          <p:cNvSpPr txBox="1">
            <a:spLocks/>
          </p:cNvSpPr>
          <p:nvPr/>
        </p:nvSpPr>
        <p:spPr>
          <a:xfrm>
            <a:off x="0" y="142875"/>
            <a:ext cx="3259137" cy="2924175"/>
          </a:xfrm>
          <a:prstGeom prst="rect">
            <a:avLst/>
          </a:prstGeom>
          <a:noFill/>
          <a:ln>
            <a:noFill/>
          </a:ln>
        </p:spPr>
        <p:txBody>
          <a:bodyPr numCol="1" wrap="none">
            <a:spAutoFit/>
          </a:bodyPr>
          <a:lstStyle/>
          <a:p>
            <a:pPr indent="0" marL="0"/>
            <a:r>
              <a:rPr dirty="0" lang="en-US" smtClean="0" sz="2400"/>
              <a:t>На простору </a:t>
            </a:r>
          </a:p>
          <a:p>
            <a:pPr indent="0" marL="0"/>
            <a:r>
              <a:rPr dirty="0" lang="en-US" smtClean="0" sz="2400"/>
              <a:t>Централног масива </a:t>
            </a:r>
          </a:p>
          <a:p>
            <a:pPr indent="0" marL="0"/>
            <a:r>
              <a:rPr dirty="0" lang="en-US" smtClean="0" sz="2400"/>
              <a:t>могу се издвојити </a:t>
            </a:r>
          </a:p>
          <a:p>
            <a:pPr indent="0" marL="0"/>
            <a:r>
              <a:rPr dirty="0" lang="en-US" smtClean="0" sz="2400"/>
              <a:t>туристичке регије: </a:t>
            </a:r>
          </a:p>
          <a:p>
            <a:pPr indent="0" marL="0"/>
            <a:endParaRPr dirty="0" lang="en-US" smtClean="0" sz="2400"/>
          </a:p>
          <a:p>
            <a:pPr indent="0" marL="0"/>
            <a:r>
              <a:rPr dirty="0" lang="en-US" smtClean="0" sz="2400">
                <a:solidFill>
                  <a:srgbClr val="C00000"/>
                </a:solidFill>
              </a:rPr>
              <a:t>1. Оверњ</a:t>
            </a:r>
          </a:p>
          <a:p>
            <a:pPr indent="0" marL="0"/>
            <a:endParaRPr dirty="0" lang="en-US" smtClean="0" sz="800">
              <a:solidFill>
                <a:srgbClr val="C00000"/>
              </a:solidFill>
            </a:endParaRPr>
          </a:p>
          <a:p>
            <a:pPr indent="0" marL="0"/>
            <a:r>
              <a:rPr dirty="0" lang="en-US" smtClean="0" sz="2400">
                <a:solidFill>
                  <a:srgbClr val="C00000"/>
                </a:solidFill>
              </a:rPr>
              <a:t>2. Лимузен</a:t>
            </a:r>
          </a:p>
          <a:p>
            <a:pPr indent="0" marL="0"/>
            <a:endParaRPr dirty="0" lang="en-US" smtClean="0" sz="2400">
              <a:solidFill>
                <a:srgbClr val="C00000"/>
              </a:solidFill>
            </a:endParaRPr>
          </a:p>
        </p:txBody>
      </p:sp>
      <p:pic>
        <p:nvPicPr>
          <p:cNvPr id="64" name="Picture 64"/>
          <p:cNvPicPr>
            <a:picLocks noChangeAspect="1"/>
          </p:cNvPicPr>
          <p:nvPr/>
        </p:nvPicPr>
        <p:blipFill>
          <a:blip r:embed="rId2"/>
          <a:stretch/>
        </p:blipFill>
        <p:spPr>
          <a:xfrm>
            <a:off x="3522662" y="0"/>
            <a:ext cx="5621337" cy="6858000"/>
          </a:xfrm>
          <a:prstGeom prst="rect">
            <a:avLst/>
          </a:prstGeom>
          <a:noFill/>
          <a:ln>
            <a:noFill/>
          </a:ln>
        </p:spPr>
      </p:pic>
      <p:sp>
        <p:nvSpPr>
          <p:cNvPr id="66" name="Text Box 66"/>
          <p:cNvSpPr>
            <a:spLocks/>
          </p:cNvSpPr>
          <p:nvPr/>
        </p:nvSpPr>
        <p:spPr>
          <a:xfrm>
            <a:off x="6929437" y="1500187"/>
            <a:ext cx="412750" cy="584200"/>
          </a:xfrm>
          <a:prstGeom prst="rect">
            <a:avLst/>
          </a:prstGeom>
          <a:noFill/>
          <a:ln>
            <a:noFill/>
          </a:ln>
        </p:spPr>
        <p:txBody>
          <a:bodyPr numCol="1" wrap="none">
            <a:spAutoFit/>
          </a:bodyPr>
          <a:lstStyle/>
          <a:p>
            <a:pPr indent="0" marL="0">
              <a:spcBef>
                <a:spcPct val="0"/>
              </a:spcBef>
              <a:buNone/>
            </a:pPr>
            <a:r>
              <a:rPr b="1" dirty="0" lang="en-US" smtClean="0" sz="3200">
                <a:solidFill>
                  <a:srgbClr val="C00000"/>
                </a:solidFill>
                <a:latin charset="0" typeface="Arial"/>
                <a:ea charset="0" typeface="Arial"/>
              </a:rPr>
              <a:t>1</a:t>
            </a:r>
          </a:p>
        </p:txBody>
      </p:sp>
      <p:sp>
        <p:nvSpPr>
          <p:cNvPr id="67" name="Text Box 67"/>
          <p:cNvSpPr>
            <a:spLocks/>
          </p:cNvSpPr>
          <p:nvPr/>
        </p:nvSpPr>
        <p:spPr>
          <a:xfrm>
            <a:off x="4500562" y="1214437"/>
            <a:ext cx="412750" cy="584200"/>
          </a:xfrm>
          <a:prstGeom prst="rect">
            <a:avLst/>
          </a:prstGeom>
          <a:noFill/>
          <a:ln>
            <a:noFill/>
          </a:ln>
        </p:spPr>
        <p:txBody>
          <a:bodyPr numCol="1" wrap="none">
            <a:spAutoFit/>
          </a:bodyPr>
          <a:lstStyle/>
          <a:p>
            <a:pPr indent="0" marL="0">
              <a:spcBef>
                <a:spcPct val="0"/>
              </a:spcBef>
              <a:buNone/>
            </a:pPr>
            <a:r>
              <a:rPr b="1" dirty="0" lang="en-US" smtClean="0" sz="3200">
                <a:solidFill>
                  <a:srgbClr val="C00000"/>
                </a:solidFill>
                <a:latin charset="0" typeface="Arial"/>
                <a:ea charset="0" typeface="Arial"/>
              </a:rPr>
              <a:t>2</a:t>
            </a:r>
          </a:p>
        </p:txBody>
      </p:sp>
    </p:spTree>
  </p:cSld>
  <p:clrMapOvr>
    <a:masterClrMapping/>
  </p:clrMapOvr>
  <p:transition>
    <p:pull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Text Box 571"/>
          <p:cNvSpPr>
            <a:spLocks/>
          </p:cNvSpPr>
          <p:nvPr/>
        </p:nvSpPr>
        <p:spPr>
          <a:xfrm>
            <a:off x="928687" y="0"/>
            <a:ext cx="3143250" cy="1784350"/>
          </a:xfrm>
          <a:prstGeom prst="rect">
            <a:avLst/>
          </a:prstGeom>
          <a:noFill/>
          <a:ln>
            <a:noFill/>
          </a:ln>
        </p:spPr>
        <p:txBody>
          <a:bodyPr numCol="1">
            <a:spAutoFit/>
          </a:bodyPr>
          <a:lstStyle/>
          <a:p>
            <a:pPr algn="ctr" indent="0" marL="0">
              <a:spcBef>
                <a:spcPct val="0"/>
              </a:spcBef>
              <a:buNone/>
            </a:pPr>
            <a:r>
              <a:rPr b="1" dirty="0" lang="en-US" smtClean="0" sz="2000">
                <a:latin charset="0" pitchFamily="18" typeface="Cambria"/>
                <a:ea charset="0" typeface="Arial"/>
              </a:rPr>
              <a:t>Лимож</a:t>
            </a:r>
            <a:r>
              <a:rPr b="1" dirty="0" lang="en-US" smtClean="0" sz="1800">
                <a:latin charset="0" pitchFamily="18" typeface="Cambria"/>
                <a:ea charset="0" typeface="Arial"/>
              </a:rPr>
              <a:t> </a:t>
            </a:r>
          </a:p>
          <a:p>
            <a:pPr algn="ctr" indent="0" marL="0">
              <a:spcBef>
                <a:spcPct val="0"/>
              </a:spcBef>
              <a:buNone/>
            </a:pPr>
            <a:r>
              <a:rPr b="1" dirty="0" lang="en-US" smtClean="0" sz="1800">
                <a:latin charset="0" pitchFamily="18" typeface="Cambria"/>
                <a:ea charset="0" typeface="Arial"/>
              </a:rPr>
              <a:t>Железничка (Бенедиктанска)</a:t>
            </a:r>
          </a:p>
          <a:p>
            <a:pPr algn="ctr" indent="0" marL="0">
              <a:spcBef>
                <a:spcPct val="0"/>
              </a:spcBef>
              <a:buNone/>
            </a:pPr>
            <a:r>
              <a:rPr b="1" dirty="0" lang="en-US" smtClean="0" sz="1800">
                <a:latin charset="0" pitchFamily="18" typeface="Cambria"/>
                <a:ea charset="0" typeface="Arial"/>
              </a:rPr>
              <a:t> станица, </a:t>
            </a:r>
          </a:p>
          <a:p>
            <a:pPr algn="ctr" indent="0" marL="0">
              <a:spcBef>
                <a:spcPct val="0"/>
              </a:spcBef>
              <a:buNone/>
            </a:pPr>
            <a:r>
              <a:rPr b="1" dirty="0" lang="en-US" smtClean="0" sz="1800">
                <a:latin charset="0" pitchFamily="18" typeface="Cambria"/>
                <a:ea charset="0" typeface="Arial"/>
              </a:rPr>
              <a:t>до Француске револуције </a:t>
            </a:r>
          </a:p>
          <a:p>
            <a:pPr algn="ctr" indent="0" marL="0">
              <a:spcBef>
                <a:spcPct val="0"/>
              </a:spcBef>
              <a:buNone/>
            </a:pPr>
            <a:r>
              <a:rPr b="1" dirty="0" lang="en-US" smtClean="0" sz="1800">
                <a:latin charset="0" pitchFamily="18" typeface="Cambria"/>
                <a:ea charset="0" typeface="Arial"/>
              </a:rPr>
              <a:t>бенедиктански манастир</a:t>
            </a:r>
          </a:p>
        </p:txBody>
      </p:sp>
      <p:pic>
        <p:nvPicPr>
          <p:cNvPr id="572" name="Picture 572"/>
          <p:cNvPicPr>
            <a:picLocks noChangeAspect="1"/>
          </p:cNvPicPr>
          <p:nvPr/>
        </p:nvPicPr>
        <p:blipFill>
          <a:blip r:embed="rId2"/>
          <a:srcRect b="6146" l="10312" r="7187" t="5328"/>
          <a:stretch/>
        </p:blipFill>
        <p:spPr>
          <a:xfrm>
            <a:off x="0" y="1714500"/>
            <a:ext cx="6286500" cy="5143500"/>
          </a:xfrm>
          <a:prstGeom prst="rect">
            <a:avLst/>
          </a:prstGeom>
          <a:noFill/>
          <a:ln>
            <a:noFill/>
          </a:ln>
        </p:spPr>
      </p:pic>
      <p:pic>
        <p:nvPicPr>
          <p:cNvPr id="574" name="Picture 574"/>
          <p:cNvPicPr>
            <a:picLocks noChangeAspect="1"/>
          </p:cNvPicPr>
          <p:nvPr/>
        </p:nvPicPr>
        <p:blipFill>
          <a:blip r:embed="rId3"/>
          <a:srcRect l="3572"/>
          <a:stretch/>
        </p:blipFill>
        <p:spPr>
          <a:xfrm>
            <a:off x="5072062" y="0"/>
            <a:ext cx="4071937" cy="3962400"/>
          </a:xfrm>
          <a:prstGeom prst="rect">
            <a:avLst/>
          </a:prstGeom>
          <a:noFill/>
          <a:ln>
            <a:noFill/>
          </a:ln>
        </p:spPr>
      </p:pic>
      <p:sp>
        <p:nvSpPr>
          <p:cNvPr id="576" name="Text Box 576"/>
          <p:cNvSpPr>
            <a:spLocks/>
          </p:cNvSpPr>
          <p:nvPr/>
        </p:nvSpPr>
        <p:spPr>
          <a:xfrm>
            <a:off x="5572125" y="3929062"/>
            <a:ext cx="3571875" cy="615950"/>
          </a:xfrm>
          <a:prstGeom prst="rect">
            <a:avLst/>
          </a:prstGeom>
          <a:noFill/>
          <a:ln>
            <a:noFill/>
          </a:ln>
        </p:spPr>
        <p:txBody>
          <a:bodyPr numCol="1">
            <a:spAutoFit/>
          </a:bodyPr>
          <a:lstStyle/>
          <a:p>
            <a:pPr indent="0" marL="0">
              <a:spcBef>
                <a:spcPct val="0"/>
              </a:spcBef>
              <a:buNone/>
            </a:pPr>
            <a:r>
              <a:rPr b="1" dirty="0" lang="en-US" smtClean="0" sz="1600">
                <a:latin charset="0" pitchFamily="18" typeface="Cambria"/>
                <a:ea charset="0" typeface="Arial"/>
              </a:rPr>
              <a:t>                                 Порцелан </a:t>
            </a:r>
          </a:p>
          <a:p>
            <a:pPr indent="0" marL="0">
              <a:spcBef>
                <a:spcPct val="0"/>
              </a:spcBef>
              <a:buNone/>
            </a:pPr>
            <a:r>
              <a:rPr b="1" dirty="0" lang="en-US" smtClean="0" sz="1600">
                <a:latin charset="0" pitchFamily="18" typeface="Cambria"/>
                <a:ea charset="0" typeface="Arial"/>
              </a:rPr>
              <a:t>                 – производи се од 1765.</a:t>
            </a:r>
            <a:r>
              <a:rPr b="1" dirty="0" lang="en-US" smtClean="0" sz="1800">
                <a:latin charset="0" typeface="Arial"/>
                <a:ea charset="0" typeface="Arial"/>
              </a:rPr>
              <a:t>  </a:t>
            </a:r>
          </a:p>
        </p:txBody>
      </p:sp>
    </p:spTree>
  </p:cSld>
  <p:clrMapOvr>
    <a:masterClrMapping/>
  </p:clrMapOvr>
  <p:transition>
    <p:pull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 name="Picture 577"/>
          <p:cNvPicPr>
            <a:picLocks noChangeAspect="1"/>
          </p:cNvPicPr>
          <p:nvPr/>
        </p:nvPicPr>
        <p:blipFill>
          <a:blip r:embed="rId2"/>
          <a:srcRect t="5856"/>
          <a:stretch/>
        </p:blipFill>
        <p:spPr>
          <a:xfrm>
            <a:off x="0" y="0"/>
            <a:ext cx="9144000" cy="5741987"/>
          </a:xfrm>
          <a:prstGeom prst="rect">
            <a:avLst/>
          </a:prstGeom>
          <a:noFill/>
          <a:ln>
            <a:noFill/>
          </a:ln>
        </p:spPr>
      </p:pic>
      <p:sp>
        <p:nvSpPr>
          <p:cNvPr id="579" name="Text Box 579"/>
          <p:cNvSpPr>
            <a:spLocks/>
          </p:cNvSpPr>
          <p:nvPr/>
        </p:nvSpPr>
        <p:spPr>
          <a:xfrm>
            <a:off x="0" y="5715000"/>
            <a:ext cx="9144000" cy="1077912"/>
          </a:xfrm>
          <a:prstGeom prst="rect">
            <a:avLst/>
          </a:prstGeom>
          <a:solidFill>
            <a:schemeClr val="tx1"/>
          </a:solidFill>
          <a:ln w="25400">
            <a:solidFill>
              <a:schemeClr val="accent1"/>
            </a:solidFill>
            <a:round/>
            <a:headEnd/>
            <a:tailEnd/>
          </a:ln>
        </p:spPr>
        <p:txBody>
          <a:bodyPr anchor="ctr" numCol="1">
            <a:spAutoFit/>
          </a:bodyPr>
          <a:lstStyle/>
          <a:p>
            <a:pPr algn="ctr" indent="0" marL="0"/>
            <a:r>
              <a:rPr dirty="0" lang="en-US" smtClean="0" sz="1600">
                <a:solidFill>
                  <a:srgbClr val="000000"/>
                </a:solidFill>
                <a:latin charset="0" pitchFamily="18" typeface="Times New Roman"/>
              </a:rPr>
              <a:t>Лимож има вредних археолошких остатака, који су раскопани, оштећени или су изнад њих подигнути новији објекти. Такав је Галско-римски амфитеатар (конзервиран, није доступан посетиоцима), који спада међу највеће у ФР. Пажњу привлаче су остаци галско-римске виле Брашад (</a:t>
            </a:r>
            <a:r>
              <a:rPr dirty="0" lang="en-US" smtClean="0" sz="1600">
                <a:solidFill>
                  <a:srgbClr val="000000"/>
                </a:solidFill>
                <a:latin charset="0" pitchFamily="18" typeface="Book Antiqua"/>
              </a:rPr>
              <a:t>Brachaud) </a:t>
            </a:r>
            <a:r>
              <a:rPr dirty="0" lang="en-US" smtClean="0" sz="1600">
                <a:solidFill>
                  <a:srgbClr val="000000"/>
                </a:solidFill>
                <a:latin charset="0" pitchFamily="18" typeface="Times New Roman"/>
                <a:ea charset="0" pitchFamily="18" typeface="Times New Roman"/>
              </a:rPr>
              <a:t>из 1. в., са стамбеним објектом и термама.</a:t>
            </a:r>
            <a:r>
              <a:rPr dirty="0" lang="en-US" smtClean="0" sz="1600">
                <a:solidFill>
                  <a:srgbClr val="000000"/>
                </a:solidFill>
                <a:latin charset="0" pitchFamily="18" typeface="Times New Roman"/>
              </a:rPr>
              <a:t> </a:t>
            </a:r>
          </a:p>
        </p:txBody>
      </p:sp>
      <p:sp>
        <p:nvSpPr>
          <p:cNvPr id="580" name="Text Box 580"/>
          <p:cNvSpPr txBox="1">
            <a:spLocks/>
          </p:cNvSpPr>
          <p:nvPr/>
        </p:nvSpPr>
        <p:spPr>
          <a:xfrm>
            <a:off x="3571875" y="214312"/>
            <a:ext cx="3522662" cy="400050"/>
          </a:xfrm>
          <a:prstGeom prst="rect">
            <a:avLst/>
          </a:prstGeom>
          <a:noFill/>
          <a:ln>
            <a:noFill/>
          </a:ln>
        </p:spPr>
        <p:txBody>
          <a:bodyPr numCol="1" wrap="none">
            <a:spAutoFit/>
          </a:bodyPr>
          <a:lstStyle/>
          <a:p>
            <a:pPr indent="0" marL="0"/>
            <a:r>
              <a:rPr dirty="0" lang="en-US" smtClean="0" sz="2000">
                <a:solidFill>
                  <a:srgbClr val="FFFF00"/>
                </a:solidFill>
                <a:latin charset="0" pitchFamily="18" typeface="Times New Roman"/>
              </a:rPr>
              <a:t>Галско-римска вила Брашад</a:t>
            </a:r>
          </a:p>
        </p:txBody>
      </p:sp>
    </p:spTree>
  </p:cSld>
  <p:clrMapOvr>
    <a:masterClrMapping/>
  </p:clrMapOvr>
  <p:transition>
    <p:pull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Text Box 581"/>
          <p:cNvSpPr txBox="1">
            <a:spLocks/>
          </p:cNvSpPr>
          <p:nvPr/>
        </p:nvSpPr>
        <p:spPr>
          <a:xfrm>
            <a:off x="357187" y="3286125"/>
            <a:ext cx="3214687" cy="2800350"/>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1600">
                <a:solidFill>
                  <a:srgbClr val="000000"/>
                </a:solidFill>
                <a:latin charset="0" pitchFamily="18" typeface="Cambria"/>
              </a:rPr>
              <a:t>Лимож има неколико атрактивних тргова: Трг </a:t>
            </a:r>
          </a:p>
          <a:p>
            <a:pPr indent="0" marL="0"/>
            <a:r>
              <a:rPr dirty="0" lang="en-US" smtClean="0" sz="1600">
                <a:solidFill>
                  <a:srgbClr val="000000"/>
                </a:solidFill>
                <a:latin charset="0" pitchFamily="18" typeface="Cambria"/>
              </a:rPr>
              <a:t>Денис-Дусуб (Denis-Dussoubs), кружни, око њега зграде од црвене цигле, Трг Фонтан де Барес (Place Fontaine des Barresm,17. в.), Трг двориште храма(17. в) уоквирен приватним вилама, са полу рвеним фасадама и др. У граду је неколико лепих паркова. </a:t>
            </a:r>
          </a:p>
        </p:txBody>
      </p:sp>
      <p:pic>
        <p:nvPicPr>
          <p:cNvPr id="582" name="Picture 582"/>
          <p:cNvPicPr>
            <a:picLocks noChangeAspect="1"/>
          </p:cNvPicPr>
          <p:nvPr/>
        </p:nvPicPr>
        <p:blipFill>
          <a:blip r:embed="rId2"/>
          <a:stretch/>
        </p:blipFill>
        <p:spPr>
          <a:xfrm>
            <a:off x="0" y="0"/>
            <a:ext cx="7272337" cy="3000375"/>
          </a:xfrm>
          <a:prstGeom prst="rect">
            <a:avLst/>
          </a:prstGeom>
          <a:noFill/>
          <a:ln>
            <a:noFill/>
          </a:ln>
        </p:spPr>
      </p:pic>
      <p:pic>
        <p:nvPicPr>
          <p:cNvPr id="584" name="Picture 584"/>
          <p:cNvPicPr>
            <a:picLocks noChangeAspect="1"/>
          </p:cNvPicPr>
          <p:nvPr/>
        </p:nvPicPr>
        <p:blipFill>
          <a:blip r:embed="rId3"/>
          <a:stretch/>
        </p:blipFill>
        <p:spPr>
          <a:xfrm>
            <a:off x="3714750" y="2786062"/>
            <a:ext cx="5429250" cy="4071937"/>
          </a:xfrm>
          <a:prstGeom prst="rect">
            <a:avLst/>
          </a:prstGeom>
          <a:noFill/>
          <a:ln>
            <a:noFill/>
          </a:ln>
        </p:spPr>
      </p:pic>
      <p:sp>
        <p:nvSpPr>
          <p:cNvPr id="586" name="Text Box 586"/>
          <p:cNvSpPr>
            <a:spLocks/>
          </p:cNvSpPr>
          <p:nvPr/>
        </p:nvSpPr>
        <p:spPr>
          <a:xfrm>
            <a:off x="3071812" y="357187"/>
            <a:ext cx="2014537"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Трг Денис-Дусуб</a:t>
            </a:r>
          </a:p>
        </p:txBody>
      </p:sp>
      <p:sp>
        <p:nvSpPr>
          <p:cNvPr id="587" name="Text Box 587"/>
          <p:cNvSpPr>
            <a:spLocks/>
          </p:cNvSpPr>
          <p:nvPr/>
        </p:nvSpPr>
        <p:spPr>
          <a:xfrm>
            <a:off x="6429375" y="2857500"/>
            <a:ext cx="2463800" cy="369887"/>
          </a:xfrm>
          <a:prstGeom prst="rect">
            <a:avLst/>
          </a:prstGeom>
          <a:noFill/>
          <a:ln>
            <a:noFill/>
          </a:ln>
        </p:spPr>
        <p:txBody>
          <a:bodyPr numCol="1" wrap="none">
            <a:spAutoFit/>
          </a:bodyPr>
          <a:lstStyle/>
          <a:p>
            <a:pPr indent="0" marL="0"/>
            <a:r>
              <a:rPr dirty="0" lang="en-US" smtClean="0">
                <a:solidFill>
                  <a:srgbClr val="382971"/>
                </a:solidFill>
                <a:latin charset="0" pitchFamily="18" typeface="Cambria"/>
              </a:rPr>
              <a:t>Трг двориште храма</a:t>
            </a:r>
          </a:p>
        </p:txBody>
      </p:sp>
    </p:spTree>
  </p:cSld>
  <p:clrMapOvr>
    <a:masterClrMapping/>
  </p:clrMapOvr>
  <p:transition>
    <p:pull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 name="Picture 588"/>
          <p:cNvPicPr>
            <a:picLocks noChangeAspect="1"/>
          </p:cNvPicPr>
          <p:nvPr/>
        </p:nvPicPr>
        <p:blipFill>
          <a:blip r:embed="rId2"/>
          <a:srcRect b="29825" t="3508"/>
          <a:stretch/>
        </p:blipFill>
        <p:spPr>
          <a:xfrm>
            <a:off x="0" y="2786062"/>
            <a:ext cx="9144000" cy="4071937"/>
          </a:xfrm>
          <a:prstGeom prst="rect">
            <a:avLst/>
          </a:prstGeom>
          <a:noFill/>
          <a:ln>
            <a:noFill/>
          </a:ln>
        </p:spPr>
      </p:pic>
      <p:sp>
        <p:nvSpPr>
          <p:cNvPr id="590" name="Text Box 590"/>
          <p:cNvSpPr>
            <a:spLocks/>
          </p:cNvSpPr>
          <p:nvPr/>
        </p:nvSpPr>
        <p:spPr>
          <a:xfrm>
            <a:off x="142875" y="357187"/>
            <a:ext cx="2857500" cy="3292475"/>
          </a:xfrm>
          <a:prstGeom prst="rect">
            <a:avLst/>
          </a:prstGeom>
          <a:solidFill>
            <a:schemeClr val="tx1"/>
          </a:solidFill>
          <a:ln w="25400">
            <a:solidFill>
              <a:schemeClr val="accent1"/>
            </a:solidFill>
            <a:round/>
            <a:headEnd/>
            <a:tailEnd/>
          </a:ln>
        </p:spPr>
        <p:txBody>
          <a:bodyPr anchor="ctr" numCol="1">
            <a:spAutoFit/>
          </a:bodyPr>
          <a:lstStyle/>
          <a:p>
            <a:pPr algn="ctr" indent="0" marL="0"/>
            <a:r>
              <a:rPr dirty="0" lang="en-US" smtClean="0" sz="1600">
                <a:solidFill>
                  <a:srgbClr val="0070C0"/>
                </a:solidFill>
                <a:latin charset="0" pitchFamily="18" typeface="Cambria"/>
              </a:rPr>
              <a:t>ЛИМОЖ</a:t>
            </a:r>
          </a:p>
          <a:p>
            <a:pPr algn="ctr" indent="0" marL="0"/>
            <a:r>
              <a:rPr dirty="0" lang="en-US" smtClean="0" sz="1600">
                <a:solidFill>
                  <a:srgbClr val="0070C0"/>
                </a:solidFill>
                <a:latin charset="0" pitchFamily="18" typeface="Cambria"/>
              </a:rPr>
              <a:t>Музеј уметниости (лево), изграђен 1766-1774. као Бискупска палата, а као музеј користи се од 1912. У Музеју су вредне колекције: порцелана и емајла, уметничких слика, скулптура и археолошких налаза. Годишње има око 70.000 посетилаца.  У десном делу слике је катедфрла Св. Етјена.</a:t>
            </a:r>
          </a:p>
        </p:txBody>
      </p:sp>
      <p:pic>
        <p:nvPicPr>
          <p:cNvPr id="591" name="Picture 591"/>
          <p:cNvPicPr>
            <a:picLocks noChangeAspect="1"/>
          </p:cNvPicPr>
          <p:nvPr/>
        </p:nvPicPr>
        <p:blipFill>
          <a:blip r:embed="rId3"/>
          <a:srcRect b="3685" t="3853"/>
          <a:stretch/>
        </p:blipFill>
        <p:spPr>
          <a:xfrm>
            <a:off x="5715000" y="0"/>
            <a:ext cx="3429000" cy="3827462"/>
          </a:xfrm>
          <a:prstGeom prst="rect">
            <a:avLst/>
          </a:prstGeom>
          <a:noFill/>
          <a:ln>
            <a:noFill/>
          </a:ln>
        </p:spPr>
      </p:pic>
      <p:sp>
        <p:nvSpPr>
          <p:cNvPr id="593" name="Text Box 593"/>
          <p:cNvSpPr>
            <a:spLocks/>
          </p:cNvSpPr>
          <p:nvPr/>
        </p:nvSpPr>
        <p:spPr>
          <a:xfrm>
            <a:off x="3643312" y="785812"/>
            <a:ext cx="2071687" cy="1477962"/>
          </a:xfrm>
          <a:prstGeom prst="rect">
            <a:avLst/>
          </a:prstGeom>
          <a:noFill/>
          <a:ln>
            <a:noFill/>
          </a:ln>
        </p:spPr>
        <p:txBody>
          <a:bodyPr numCol="1">
            <a:spAutoFit/>
          </a:bodyPr>
          <a:lstStyle/>
          <a:p>
            <a:pPr algn="r" indent="0" marL="0">
              <a:spcBef>
                <a:spcPct val="0"/>
              </a:spcBef>
              <a:buNone/>
            </a:pPr>
            <a:r>
              <a:rPr b="1" dirty="0" lang="en-US" smtClean="0" sz="1800">
                <a:latin charset="0" pitchFamily="18" typeface="Cambria"/>
                <a:ea charset="0" typeface="Arial"/>
              </a:rPr>
              <a:t>Емајл - рад </a:t>
            </a:r>
          </a:p>
          <a:p>
            <a:pPr algn="r" indent="0" marL="0">
              <a:spcBef>
                <a:spcPct val="0"/>
              </a:spcBef>
              <a:buNone/>
            </a:pPr>
            <a:r>
              <a:rPr b="1" dirty="0" lang="en-US" smtClean="0" sz="1800">
                <a:latin charset="0" pitchFamily="18" typeface="Cambria"/>
                <a:ea charset="0" typeface="Arial"/>
              </a:rPr>
              <a:t>Жака Лаудина,</a:t>
            </a:r>
          </a:p>
          <a:p>
            <a:pPr algn="r" indent="0" marL="0">
              <a:spcBef>
                <a:spcPct val="0"/>
              </a:spcBef>
              <a:buNone/>
            </a:pPr>
            <a:r>
              <a:rPr b="1" dirty="0" lang="en-US" smtClean="0" sz="1800">
                <a:latin charset="0" pitchFamily="18" typeface="Cambria"/>
                <a:ea charset="0" typeface="Arial"/>
              </a:rPr>
              <a:t>представљена </a:t>
            </a:r>
          </a:p>
          <a:p>
            <a:pPr algn="r" indent="0" marL="0">
              <a:spcBef>
                <a:spcPct val="0"/>
              </a:spcBef>
              <a:buNone/>
            </a:pPr>
            <a:r>
              <a:rPr b="1" dirty="0" lang="en-US" smtClean="0" sz="1800">
                <a:latin charset="0" pitchFamily="18" typeface="Cambria"/>
                <a:ea charset="0" typeface="Arial"/>
              </a:rPr>
              <a:t>Св. Валерија</a:t>
            </a:r>
          </a:p>
          <a:p>
            <a:pPr algn="r" indent="0" marL="0">
              <a:spcBef>
                <a:spcPct val="0"/>
              </a:spcBef>
              <a:buNone/>
            </a:pPr>
            <a:r>
              <a:rPr b="1" dirty="0" lang="en-US" smtClean="0" sz="1800">
                <a:latin charset="0" pitchFamily="18" typeface="Cambria"/>
                <a:ea charset="0" typeface="Arial"/>
              </a:rPr>
              <a:t>око 1700. г.</a:t>
            </a:r>
          </a:p>
        </p:txBody>
      </p:sp>
    </p:spTree>
  </p:cSld>
  <p:clrMapOvr>
    <a:masterClrMapping/>
  </p:clrMapOvr>
  <p:transition>
    <p:pull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 name="Picture 594"/>
          <p:cNvPicPr>
            <a:picLocks noChangeAspect="1"/>
          </p:cNvPicPr>
          <p:nvPr/>
        </p:nvPicPr>
        <p:blipFill>
          <a:blip r:embed="rId2"/>
          <a:stretch/>
        </p:blipFill>
        <p:spPr>
          <a:xfrm>
            <a:off x="0" y="0"/>
            <a:ext cx="9144000" cy="6858000"/>
          </a:xfrm>
          <a:prstGeom prst="rect">
            <a:avLst/>
          </a:prstGeom>
          <a:noFill/>
          <a:ln>
            <a:noFill/>
          </a:ln>
        </p:spPr>
      </p:pic>
      <p:sp>
        <p:nvSpPr>
          <p:cNvPr id="596" name="Text Box 596"/>
          <p:cNvSpPr>
            <a:spLocks/>
          </p:cNvSpPr>
          <p:nvPr/>
        </p:nvSpPr>
        <p:spPr>
          <a:xfrm>
            <a:off x="3714750" y="214312"/>
            <a:ext cx="5214937" cy="708025"/>
          </a:xfrm>
          <a:prstGeom prst="rect">
            <a:avLst/>
          </a:prstGeom>
          <a:noFill/>
          <a:ln>
            <a:noFill/>
          </a:ln>
        </p:spPr>
        <p:txBody>
          <a:bodyPr numCol="1">
            <a:spAutoFit/>
          </a:bodyPr>
          <a:lstStyle/>
          <a:p>
            <a:pPr algn="ctr" indent="0" marL="0"/>
            <a:r>
              <a:rPr dirty="0" lang="en-US" smtClean="0" sz="2000">
                <a:solidFill>
                  <a:srgbClr val="382971"/>
                </a:solidFill>
                <a:latin charset="0" pitchFamily="18" typeface="Cambria"/>
              </a:rPr>
              <a:t>Лимож - Катедрла Св. Етјена, грађена </a:t>
            </a:r>
          </a:p>
          <a:p>
            <a:pPr algn="ctr" indent="0" marL="0"/>
            <a:r>
              <a:rPr dirty="0" lang="en-US" smtClean="0" sz="2000">
                <a:solidFill>
                  <a:srgbClr val="382971"/>
                </a:solidFill>
                <a:latin charset="0" pitchFamily="18" typeface="Cambria"/>
              </a:rPr>
              <a:t>у 13. в., данашњи изглед добила у 19. в. </a:t>
            </a:r>
          </a:p>
        </p:txBody>
      </p:sp>
    </p:spTree>
  </p:cSld>
  <p:clrMapOvr>
    <a:masterClrMapping/>
  </p:clrMapOvr>
  <p:transition>
    <p:pull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Text Box 597"/>
          <p:cNvSpPr>
            <a:spLocks/>
          </p:cNvSpPr>
          <p:nvPr>
            <p:ph type="title"/>
          </p:nvPr>
        </p:nvSpPr>
        <p:spPr>
          <a:xfrm>
            <a:off x="457200" y="274637"/>
            <a:ext cx="8229600" cy="1143000"/>
          </a:xfrm>
          <a:prstGeom prst="rect">
            <a:avLst/>
          </a:prstGeom>
        </p:spPr>
        <p:txBody>
          <a:bodyPr anchor="ctr" numCol="1" wrap="square"/>
          <a:lstStyle/>
          <a:p>
            <a:endParaRPr/>
          </a:p>
        </p:txBody>
      </p:sp>
      <p:sp>
        <p:nvSpPr>
          <p:cNvPr id="598" name="Text Box 598"/>
          <p:cNvSpPr>
            <a:spLocks/>
          </p:cNvSpPr>
          <p:nvPr>
            <p:ph type="obj"/>
          </p:nvPr>
        </p:nvSpPr>
        <p:spPr>
          <a:xfrm>
            <a:off x="457200" y="1600200"/>
            <a:ext cx="8229600" cy="4708525"/>
          </a:xfrm>
          <a:prstGeom prst="rect">
            <a:avLst/>
          </a:prstGeom>
        </p:spPr>
        <p:txBody>
          <a:bodyPr anchor="t" bIns="45720" lIns="91440" numCol="1" rIns="91440" tIns="45720" wrap="square"/>
          <a:lstStyle/>
          <a:p>
            <a:endParaRPr/>
          </a:p>
        </p:txBody>
      </p:sp>
      <p:pic>
        <p:nvPicPr>
          <p:cNvPr id="599" name="Picture 599"/>
          <p:cNvPicPr>
            <a:picLocks noChangeAspect="1"/>
          </p:cNvPicPr>
          <p:nvPr/>
        </p:nvPicPr>
        <p:blipFill>
          <a:blip r:embed="rId2"/>
          <a:stretch/>
        </p:blipFill>
        <p:spPr>
          <a:xfrm>
            <a:off x="0" y="0"/>
            <a:ext cx="9144000" cy="6858000"/>
          </a:xfrm>
          <a:prstGeom prst="rect">
            <a:avLst/>
          </a:prstGeom>
          <a:noFill/>
          <a:ln>
            <a:noFill/>
          </a:ln>
        </p:spPr>
      </p:pic>
      <p:sp>
        <p:nvSpPr>
          <p:cNvPr id="601" name="Text Box 601"/>
          <p:cNvSpPr txBox="1">
            <a:spLocks/>
          </p:cNvSpPr>
          <p:nvPr/>
        </p:nvSpPr>
        <p:spPr>
          <a:xfrm>
            <a:off x="1071562" y="428625"/>
            <a:ext cx="1693862" cy="984250"/>
          </a:xfrm>
          <a:prstGeom prst="rect">
            <a:avLst/>
          </a:prstGeom>
          <a:noFill/>
          <a:ln>
            <a:noFill/>
          </a:ln>
        </p:spPr>
        <p:txBody>
          <a:bodyPr numCol="1" wrap="none">
            <a:spAutoFit/>
          </a:bodyPr>
          <a:lstStyle/>
          <a:p>
            <a:pPr algn="ctr" indent="0" marL="0">
              <a:spcBef>
                <a:spcPct val="0"/>
              </a:spcBef>
              <a:buNone/>
            </a:pPr>
            <a:r>
              <a:rPr b="1" dirty="0" lang="en-US" smtClean="0" sz="2200">
                <a:latin charset="0" pitchFamily="18" typeface="Cambria"/>
                <a:ea charset="0" typeface="Arial"/>
              </a:rPr>
              <a:t>Лимож </a:t>
            </a:r>
          </a:p>
          <a:p>
            <a:pPr algn="ctr" indent="0" marL="0">
              <a:spcBef>
                <a:spcPct val="0"/>
              </a:spcBef>
              <a:buNone/>
            </a:pPr>
            <a:r>
              <a:rPr b="1" dirty="0" lang="en-US" smtClean="0" sz="1800">
                <a:latin charset="0" pitchFamily="18" typeface="Cambria"/>
                <a:ea charset="0" typeface="Arial"/>
              </a:rPr>
              <a:t>Градска кућа </a:t>
            </a:r>
          </a:p>
          <a:p>
            <a:pPr algn="ctr" indent="0" marL="0">
              <a:spcBef>
                <a:spcPct val="0"/>
              </a:spcBef>
              <a:buNone/>
            </a:pPr>
            <a:r>
              <a:rPr b="1" dirty="0" lang="en-US" smtClean="0" sz="1800">
                <a:latin charset="0" pitchFamily="18" typeface="Cambria"/>
                <a:ea charset="0" typeface="Arial"/>
              </a:rPr>
              <a:t>(1876-1883)</a:t>
            </a:r>
          </a:p>
        </p:txBody>
      </p:sp>
    </p:spTree>
  </p:cSld>
  <p:clrMapOvr>
    <a:masterClrMapping/>
  </p:clrMapOvr>
  <p:transition>
    <p:pull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 name="Picture 602"/>
          <p:cNvPicPr>
            <a:picLocks noChangeAspect="1"/>
          </p:cNvPicPr>
          <p:nvPr/>
        </p:nvPicPr>
        <p:blipFill>
          <a:blip r:embed="rId2"/>
          <a:srcRect l="2344" r="2344" t="37634"/>
          <a:stretch/>
        </p:blipFill>
        <p:spPr>
          <a:xfrm>
            <a:off x="0" y="0"/>
            <a:ext cx="9144000" cy="2149475"/>
          </a:xfrm>
          <a:prstGeom prst="rect">
            <a:avLst/>
          </a:prstGeom>
          <a:noFill/>
          <a:ln>
            <a:noFill/>
          </a:ln>
        </p:spPr>
      </p:pic>
      <p:sp>
        <p:nvSpPr>
          <p:cNvPr id="604" name="Text Box 604"/>
          <p:cNvSpPr txBox="1">
            <a:spLocks/>
          </p:cNvSpPr>
          <p:nvPr/>
        </p:nvSpPr>
        <p:spPr>
          <a:xfrm>
            <a:off x="0" y="2214562"/>
            <a:ext cx="9144000" cy="1816100"/>
          </a:xfrm>
          <a:prstGeom prst="rect">
            <a:avLst/>
          </a:prstGeom>
          <a:solidFill>
            <a:schemeClr val="tx1"/>
          </a:solidFill>
          <a:ln w="25400">
            <a:solidFill>
              <a:schemeClr val="accent1"/>
            </a:solidFill>
            <a:round/>
            <a:headEnd/>
            <a:tailEnd/>
          </a:ln>
        </p:spPr>
        <p:txBody>
          <a:bodyPr numCol="1">
            <a:spAutoFit/>
          </a:bodyPr>
          <a:lstStyle/>
          <a:p>
            <a:pPr indent="0" marL="0"/>
            <a:r>
              <a:rPr dirty="0" lang="en-US" smtClean="0" sz="1400">
                <a:solidFill>
                  <a:srgbClr val="000000"/>
                </a:solidFill>
                <a:latin charset="0" pitchFamily="18" typeface="Cambria"/>
              </a:rPr>
              <a:t>Лион, глав. град регије Оверњ-Рона-Алпе (520.000 ст, трећи у ФР), на ушћу Саоне у Рону. Галско насеље Лугдум , па важан римски град Лугдунум. </a:t>
            </a:r>
            <a:r>
              <a:rPr dirty="0" lang="en-US" smtClean="0" sz="1400">
                <a:solidFill>
                  <a:srgbClr val="000000"/>
                </a:solidFill>
                <a:latin charset="0" pitchFamily="18" typeface="Book Antiqua"/>
              </a:rPr>
              <a:t>Цар Август је Галију поделио на четири</a:t>
            </a:r>
            <a:r>
              <a:rPr dirty="0" lang="en-US" smtClean="0" sz="1400">
                <a:solidFill>
                  <a:srgbClr val="000000"/>
                </a:solidFill>
                <a:latin charset="0" pitchFamily="18" typeface="Times New Roman"/>
              </a:rPr>
              <a:t> </a:t>
            </a:r>
            <a:r>
              <a:rPr dirty="0" lang="en-US" smtClean="0" sz="1400">
                <a:solidFill>
                  <a:srgbClr val="000000"/>
                </a:solidFill>
                <a:latin charset="0" pitchFamily="18" typeface="Book Antiqua"/>
              </a:rPr>
              <a:t> провинције: три царске (Галска </a:t>
            </a:r>
            <a:r>
              <a:rPr dirty="0" lang="en-US" smtClean="0" sz="1400">
                <a:solidFill>
                  <a:srgbClr val="000000"/>
                </a:solidFill>
                <a:latin charset="0" pitchFamily="18" typeface="Times New Roman"/>
              </a:rPr>
              <a:t>Л</a:t>
            </a:r>
            <a:r>
              <a:rPr dirty="0" lang="en-US" smtClean="0" sz="1400">
                <a:solidFill>
                  <a:srgbClr val="000000"/>
                </a:solidFill>
                <a:latin charset="0" pitchFamily="18" typeface="Book Antiqua"/>
              </a:rPr>
              <a:t>ионисе, Галија Аквитанија и Галија Белгија) и сенаторску (Галија Нарбонаисе). Лугдунум се сматрао главним градом три царска</a:t>
            </a:r>
            <a:r>
              <a:rPr dirty="0" lang="en-US" smtClean="0" sz="1400">
                <a:solidFill>
                  <a:srgbClr val="000000"/>
                </a:solidFill>
                <a:latin charset="0" pitchFamily="18" typeface="Times New Roman"/>
              </a:rPr>
              <a:t>е </a:t>
            </a:r>
            <a:r>
              <a:rPr dirty="0" lang="en-US" smtClean="0" sz="1400">
                <a:solidFill>
                  <a:srgbClr val="000000"/>
                </a:solidFill>
                <a:latin charset="0" pitchFamily="18" typeface="Book Antiqua"/>
              </a:rPr>
              <a:t>Гал</a:t>
            </a:r>
            <a:r>
              <a:rPr dirty="0" lang="en-US" smtClean="0" sz="1400">
                <a:solidFill>
                  <a:srgbClr val="000000"/>
                </a:solidFill>
                <a:latin charset="0" pitchFamily="18" typeface="Times New Roman"/>
              </a:rPr>
              <a:t>ије</a:t>
            </a:r>
            <a:r>
              <a:rPr dirty="0" lang="en-US" smtClean="0" sz="1400">
                <a:solidFill>
                  <a:srgbClr val="000000"/>
                </a:solidFill>
                <a:latin charset="0" pitchFamily="18" typeface="Book Antiqua"/>
              </a:rPr>
              <a:t>.</a:t>
            </a:r>
            <a:r>
              <a:rPr dirty="0" lang="en-US" smtClean="0" sz="1400">
                <a:solidFill>
                  <a:srgbClr val="000000"/>
                </a:solidFill>
                <a:latin charset="0" pitchFamily="18" typeface="Times New Roman"/>
              </a:rPr>
              <a:t> Из њега су владали царски намесници</a:t>
            </a:r>
            <a:r>
              <a:rPr dirty="0" lang="en-US" smtClean="0" sz="1400">
                <a:solidFill>
                  <a:srgbClr val="000000"/>
                </a:solidFill>
                <a:latin charset="0" pitchFamily="18" typeface="Book Antiqua"/>
              </a:rPr>
              <a:t>. </a:t>
            </a:r>
            <a:r>
              <a:rPr dirty="0" lang="en-US" smtClean="0" sz="1400">
                <a:solidFill>
                  <a:srgbClr val="000000"/>
                </a:solidFill>
                <a:latin charset="0" pitchFamily="18" typeface="Cambria"/>
              </a:rPr>
              <a:t>У средњем веку центар Бургундског краљевства, па један од најважн. град. у Франачкој и данас у Француској. Иако није део Центр. мас.  важан је за туризам ове регије, јер је уз њен источни обод на најважнијем франц. саобраћ. коридору,  па из Лиона на Центр. мас. стиже велики број туриста. Лион годишње посети 6 милиона туриста (на другом месту, после Париза).</a:t>
            </a:r>
          </a:p>
        </p:txBody>
      </p:sp>
      <p:sp>
        <p:nvSpPr>
          <p:cNvPr id="605" name="Text Box 605"/>
          <p:cNvSpPr>
            <a:spLocks/>
          </p:cNvSpPr>
          <p:nvPr/>
        </p:nvSpPr>
        <p:spPr>
          <a:xfrm>
            <a:off x="7286625" y="1428750"/>
            <a:ext cx="833437" cy="400050"/>
          </a:xfrm>
          <a:prstGeom prst="rect">
            <a:avLst/>
          </a:prstGeom>
          <a:noFill/>
          <a:ln>
            <a:noFill/>
          </a:ln>
        </p:spPr>
        <p:txBody>
          <a:bodyPr numCol="1" wrap="none">
            <a:spAutoFit/>
          </a:bodyPr>
          <a:lstStyle/>
          <a:p>
            <a:pPr indent="0" marL="0">
              <a:spcBef>
                <a:spcPct val="0"/>
              </a:spcBef>
              <a:buNone/>
            </a:pPr>
            <a:r>
              <a:rPr b="1" dirty="0" lang="en-US" smtClean="0" sz="2000">
                <a:solidFill>
                  <a:srgbClr val="FFFF00"/>
                </a:solidFill>
                <a:latin charset="0" pitchFamily="18" typeface="Cambria"/>
                <a:ea charset="0" typeface="Arial"/>
              </a:rPr>
              <a:t>Лион</a:t>
            </a:r>
          </a:p>
        </p:txBody>
      </p:sp>
      <p:pic>
        <p:nvPicPr>
          <p:cNvPr id="606" name="Picture 606"/>
          <p:cNvPicPr>
            <a:picLocks noChangeAspect="1"/>
          </p:cNvPicPr>
          <p:nvPr/>
        </p:nvPicPr>
        <p:blipFill>
          <a:blip r:embed="rId3"/>
          <a:srcRect b="9213" l="3125" r="3125" t="46600"/>
          <a:stretch/>
        </p:blipFill>
        <p:spPr>
          <a:xfrm>
            <a:off x="0" y="4071937"/>
            <a:ext cx="9144000" cy="2786062"/>
          </a:xfrm>
          <a:prstGeom prst="rect">
            <a:avLst/>
          </a:prstGeom>
          <a:noFill/>
          <a:ln>
            <a:noFill/>
          </a:ln>
        </p:spPr>
      </p:pic>
      <p:sp>
        <p:nvSpPr>
          <p:cNvPr id="608" name="Text Box 608"/>
          <p:cNvSpPr txBox="1">
            <a:spLocks/>
          </p:cNvSpPr>
          <p:nvPr/>
        </p:nvSpPr>
        <p:spPr>
          <a:xfrm>
            <a:off x="2071687" y="4143375"/>
            <a:ext cx="1552575" cy="369887"/>
          </a:xfrm>
          <a:prstGeom prst="rect">
            <a:avLst/>
          </a:prstGeom>
          <a:noFill/>
          <a:ln>
            <a:noFill/>
          </a:ln>
        </p:spPr>
        <p:txBody>
          <a:bodyPr numCol="1" wrap="none">
            <a:spAutoFit/>
          </a:bodyPr>
          <a:lstStyle/>
          <a:p>
            <a:pPr indent="0" marL="0">
              <a:spcBef>
                <a:spcPct val="0"/>
              </a:spcBef>
              <a:buNone/>
            </a:pPr>
            <a:r>
              <a:rPr b="1" dirty="0" lang="en-US" smtClean="0" sz="1800">
                <a:solidFill>
                  <a:srgbClr val="C00000"/>
                </a:solidFill>
                <a:latin charset="0" pitchFamily="18" typeface="Cambria"/>
                <a:ea charset="0" typeface="Arial"/>
              </a:rPr>
              <a:t>Лион у 18. в.</a:t>
            </a:r>
          </a:p>
        </p:txBody>
      </p:sp>
    </p:spTree>
  </p:cSld>
  <p:clrMapOvr>
    <a:masterClrMapping/>
  </p:clrMapOvr>
  <p:transition>
    <p:pull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 name="Picture 609"/>
          <p:cNvPicPr>
            <a:picLocks noChangeAspect="1"/>
          </p:cNvPicPr>
          <p:nvPr/>
        </p:nvPicPr>
        <p:blipFill>
          <a:blip r:embed="rId2"/>
          <a:srcRect b="3123"/>
          <a:stretch/>
        </p:blipFill>
        <p:spPr>
          <a:xfrm>
            <a:off x="0" y="0"/>
            <a:ext cx="5010150" cy="6862762"/>
          </a:xfrm>
          <a:prstGeom prst="rect">
            <a:avLst/>
          </a:prstGeom>
          <a:noFill/>
          <a:ln>
            <a:noFill/>
          </a:ln>
        </p:spPr>
      </p:pic>
      <p:pic>
        <p:nvPicPr>
          <p:cNvPr id="611" name="Picture 611"/>
          <p:cNvPicPr>
            <a:picLocks noChangeAspect="1"/>
          </p:cNvPicPr>
          <p:nvPr/>
        </p:nvPicPr>
        <p:blipFill>
          <a:blip r:embed="rId3"/>
          <a:srcRect l="7698" r="3436" t="26250"/>
          <a:stretch/>
        </p:blipFill>
        <p:spPr>
          <a:xfrm>
            <a:off x="4857750" y="0"/>
            <a:ext cx="4286250" cy="2668587"/>
          </a:xfrm>
          <a:prstGeom prst="rect">
            <a:avLst/>
          </a:prstGeom>
          <a:noFill/>
          <a:ln>
            <a:noFill/>
          </a:ln>
        </p:spPr>
      </p:pic>
      <p:sp>
        <p:nvSpPr>
          <p:cNvPr id="613" name="Text Box 613"/>
          <p:cNvSpPr txBox="1">
            <a:spLocks/>
          </p:cNvSpPr>
          <p:nvPr/>
        </p:nvSpPr>
        <p:spPr>
          <a:xfrm>
            <a:off x="5929312" y="2643187"/>
            <a:ext cx="2457450" cy="400050"/>
          </a:xfrm>
          <a:prstGeom prst="rect">
            <a:avLst/>
          </a:prstGeom>
          <a:noFill/>
          <a:ln>
            <a:noFill/>
          </a:ln>
        </p:spPr>
        <p:txBody>
          <a:bodyPr numCol="1" wrap="none">
            <a:spAutoFit/>
          </a:bodyPr>
          <a:lstStyle/>
          <a:p>
            <a:pPr indent="0" marL="0">
              <a:spcBef>
                <a:spcPct val="0"/>
              </a:spcBef>
              <a:buNone/>
            </a:pPr>
            <a:r>
              <a:rPr b="1" dirty="0" lang="en-US" smtClean="0" sz="2000">
                <a:solidFill>
                  <a:srgbClr val="FFFF00"/>
                </a:solidFill>
                <a:latin charset="0" pitchFamily="18" typeface="Cambria"/>
                <a:ea charset="0" typeface="Arial"/>
              </a:rPr>
              <a:t>Лав симбол Лиона</a:t>
            </a:r>
          </a:p>
        </p:txBody>
      </p:sp>
      <p:sp>
        <p:nvSpPr>
          <p:cNvPr id="614" name="Text Box 614"/>
          <p:cNvSpPr txBox="1">
            <a:spLocks/>
          </p:cNvSpPr>
          <p:nvPr/>
        </p:nvSpPr>
        <p:spPr>
          <a:xfrm>
            <a:off x="3857625" y="4643437"/>
            <a:ext cx="1246187" cy="1108075"/>
          </a:xfrm>
          <a:prstGeom prst="rect">
            <a:avLst/>
          </a:prstGeom>
          <a:noFill/>
          <a:ln>
            <a:noFill/>
          </a:ln>
        </p:spPr>
        <p:txBody>
          <a:bodyPr numCol="1" wrap="none">
            <a:spAutoFit/>
          </a:bodyPr>
          <a:lstStyle/>
          <a:p>
            <a:pPr algn="ctr" indent="0" marL="0">
              <a:spcBef>
                <a:spcPct val="0"/>
              </a:spcBef>
              <a:buNone/>
            </a:pPr>
            <a:r>
              <a:rPr b="1" dirty="0" lang="en-US" smtClean="0" sz="2200">
                <a:solidFill>
                  <a:srgbClr val="C00000"/>
                </a:solidFill>
                <a:latin charset="0" pitchFamily="18" typeface="Cambria"/>
                <a:ea charset="0" typeface="Arial"/>
              </a:rPr>
              <a:t>Лион у </a:t>
            </a:r>
          </a:p>
          <a:p>
            <a:pPr algn="ctr" indent="0" marL="0">
              <a:spcBef>
                <a:spcPct val="0"/>
              </a:spcBef>
              <a:buNone/>
            </a:pPr>
            <a:r>
              <a:rPr b="1" dirty="0" lang="en-US" smtClean="0" sz="2200">
                <a:solidFill>
                  <a:srgbClr val="C00000"/>
                </a:solidFill>
                <a:latin charset="0" pitchFamily="18" typeface="Cambria"/>
                <a:ea charset="0" typeface="Arial"/>
              </a:rPr>
              <a:t>римско </a:t>
            </a:r>
          </a:p>
          <a:p>
            <a:pPr algn="ctr" indent="0" marL="0">
              <a:spcBef>
                <a:spcPct val="0"/>
              </a:spcBef>
              <a:buNone/>
            </a:pPr>
            <a:r>
              <a:rPr b="1" dirty="0" lang="en-US" smtClean="0" sz="2200">
                <a:solidFill>
                  <a:srgbClr val="C00000"/>
                </a:solidFill>
                <a:latin charset="0" pitchFamily="18" typeface="Cambria"/>
                <a:ea charset="0" typeface="Arial"/>
              </a:rPr>
              <a:t>доба</a:t>
            </a:r>
          </a:p>
        </p:txBody>
      </p:sp>
      <p:pic>
        <p:nvPicPr>
          <p:cNvPr id="615" name="Picture 615"/>
          <p:cNvPicPr>
            <a:picLocks noChangeAspect="1"/>
          </p:cNvPicPr>
          <p:nvPr/>
        </p:nvPicPr>
        <p:blipFill>
          <a:blip r:embed="rId4"/>
          <a:srcRect b="6250" l="4143" r="18723" t="45999"/>
          <a:stretch/>
        </p:blipFill>
        <p:spPr>
          <a:xfrm>
            <a:off x="5067300" y="3071812"/>
            <a:ext cx="4076700" cy="3786187"/>
          </a:xfrm>
          <a:prstGeom prst="rect">
            <a:avLst/>
          </a:prstGeom>
          <a:noFill/>
          <a:ln>
            <a:noFill/>
          </a:ln>
        </p:spPr>
      </p:pic>
    </p:spTree>
  </p:cSld>
  <p:clrMapOvr>
    <a:masterClrMapping/>
  </p:clrMapOvr>
  <p:transition>
    <p:pull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 name="Picture 617"/>
          <p:cNvPicPr>
            <a:picLocks noChangeAspect="1"/>
          </p:cNvPicPr>
          <p:nvPr/>
        </p:nvPicPr>
        <p:blipFill>
          <a:blip r:embed="rId2"/>
          <a:srcRect t="18118"/>
          <a:stretch/>
        </p:blipFill>
        <p:spPr>
          <a:xfrm>
            <a:off x="0" y="0"/>
            <a:ext cx="6357937" cy="3471862"/>
          </a:xfrm>
          <a:prstGeom prst="rect">
            <a:avLst/>
          </a:prstGeom>
          <a:noFill/>
          <a:ln>
            <a:noFill/>
          </a:ln>
        </p:spPr>
      </p:pic>
      <p:pic>
        <p:nvPicPr>
          <p:cNvPr id="619" name="Picture 619"/>
          <p:cNvPicPr>
            <a:picLocks noChangeAspect="1"/>
          </p:cNvPicPr>
          <p:nvPr/>
        </p:nvPicPr>
        <p:blipFill>
          <a:blip r:embed="rId3"/>
          <a:srcRect b="5933" l="0" r="0" t="6068"/>
          <a:stretch/>
        </p:blipFill>
        <p:spPr>
          <a:xfrm>
            <a:off x="3357562" y="3462337"/>
            <a:ext cx="5786437" cy="3395662"/>
          </a:xfrm>
          <a:prstGeom prst="rect">
            <a:avLst/>
          </a:prstGeom>
        </p:spPr>
      </p:pic>
      <p:sp>
        <p:nvSpPr>
          <p:cNvPr id="621" name="Text Box 621"/>
          <p:cNvSpPr>
            <a:spLocks/>
          </p:cNvSpPr>
          <p:nvPr/>
        </p:nvSpPr>
        <p:spPr>
          <a:xfrm>
            <a:off x="1285875" y="2500312"/>
            <a:ext cx="2928937" cy="646112"/>
          </a:xfrm>
          <a:prstGeom prst="rect">
            <a:avLst/>
          </a:prstGeom>
          <a:noFill/>
          <a:ln>
            <a:noFill/>
          </a:ln>
        </p:spPr>
        <p:txBody>
          <a:bodyPr numCol="1">
            <a:spAutoFit/>
          </a:bodyPr>
          <a:lstStyle/>
          <a:p>
            <a:pPr algn="ctr" indent="0" marL="0">
              <a:spcBef>
                <a:spcPct val="0"/>
              </a:spcBef>
              <a:buNone/>
            </a:pPr>
            <a:r>
              <a:rPr b="1" dirty="0" lang="en-US" smtClean="0" sz="1800">
                <a:latin charset="0" pitchFamily="18" typeface="Cambria"/>
                <a:ea charset="0" typeface="Arial"/>
              </a:rPr>
              <a:t>Обновљени амфитеатар</a:t>
            </a:r>
          </a:p>
          <a:p>
            <a:pPr algn="ctr" indent="0" marL="0">
              <a:spcBef>
                <a:spcPct val="0"/>
              </a:spcBef>
              <a:buNone/>
            </a:pPr>
            <a:r>
              <a:rPr b="1" dirty="0" lang="en-US" smtClean="0" sz="1800">
                <a:latin charset="0" pitchFamily="18" typeface="Cambria"/>
                <a:ea charset="0" typeface="Arial"/>
              </a:rPr>
              <a:t> Три Гала у Лиону</a:t>
            </a:r>
          </a:p>
        </p:txBody>
      </p:sp>
      <p:sp>
        <p:nvSpPr>
          <p:cNvPr id="622" name="Text Box 622"/>
          <p:cNvSpPr txBox="1">
            <a:spLocks/>
          </p:cNvSpPr>
          <p:nvPr/>
        </p:nvSpPr>
        <p:spPr>
          <a:xfrm>
            <a:off x="1214437" y="4214812"/>
            <a:ext cx="2071687" cy="1754187"/>
          </a:xfrm>
          <a:prstGeom prst="rect">
            <a:avLst/>
          </a:prstGeom>
          <a:noFill/>
          <a:ln>
            <a:noFill/>
          </a:ln>
        </p:spPr>
        <p:txBody>
          <a:bodyPr numCol="1">
            <a:spAutoFit/>
          </a:bodyPr>
          <a:lstStyle/>
          <a:p>
            <a:pPr algn="ctr" indent="0" marL="0">
              <a:spcBef>
                <a:spcPct val="0"/>
              </a:spcBef>
              <a:buNone/>
            </a:pPr>
            <a:r>
              <a:rPr b="1" dirty="0" lang="en-US" smtClean="0" sz="1800">
                <a:latin charset="0" pitchFamily="18" typeface="Cambria"/>
                <a:ea charset="0" typeface="Arial"/>
              </a:rPr>
              <a:t>Римско позориште, </a:t>
            </a:r>
          </a:p>
          <a:p>
            <a:pPr algn="ctr" indent="0" marL="0">
              <a:spcBef>
                <a:spcPct val="0"/>
              </a:spcBef>
              <a:buNone/>
            </a:pPr>
            <a:r>
              <a:rPr b="1" dirty="0" lang="en-US" smtClean="0" sz="1800">
                <a:latin charset="0" pitchFamily="18" typeface="Cambria"/>
                <a:ea charset="0" typeface="Arial"/>
              </a:rPr>
              <a:t>подигнуто око 15. год. п.н.е.</a:t>
            </a:r>
          </a:p>
          <a:p>
            <a:pPr algn="ctr" indent="0" marL="0">
              <a:spcBef>
                <a:spcPct val="0"/>
              </a:spcBef>
              <a:buNone/>
            </a:pPr>
            <a:r>
              <a:rPr b="1" dirty="0" lang="en-US" smtClean="0" sz="1800">
                <a:latin charset="0" pitchFamily="18" typeface="Cambria"/>
                <a:ea charset="0" typeface="Arial"/>
              </a:rPr>
              <a:t>Капацитет око 10.000 људи.</a:t>
            </a:r>
          </a:p>
        </p:txBody>
      </p:sp>
    </p:spTree>
  </p:cSld>
  <p:clrMapOvr>
    <a:masterClrMapping/>
  </p:clrMapOvr>
  <p:transition>
    <p:pull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 name="Picture 623"/>
          <p:cNvPicPr>
            <a:picLocks noChangeAspect="1"/>
          </p:cNvPicPr>
          <p:nvPr/>
        </p:nvPicPr>
        <p:blipFill>
          <a:blip r:embed="rId2"/>
          <a:srcRect t="24158"/>
          <a:stretch/>
        </p:blipFill>
        <p:spPr>
          <a:xfrm>
            <a:off x="1785937" y="3214687"/>
            <a:ext cx="7202487" cy="3643312"/>
          </a:xfrm>
          <a:prstGeom prst="rect">
            <a:avLst/>
          </a:prstGeom>
          <a:noFill/>
          <a:ln>
            <a:noFill/>
          </a:ln>
        </p:spPr>
      </p:pic>
      <p:sp>
        <p:nvSpPr>
          <p:cNvPr id="625" name="Text Box 625"/>
          <p:cNvSpPr txBox="1">
            <a:spLocks/>
          </p:cNvSpPr>
          <p:nvPr/>
        </p:nvSpPr>
        <p:spPr>
          <a:xfrm>
            <a:off x="0" y="3929062"/>
            <a:ext cx="1844675" cy="1784350"/>
          </a:xfrm>
          <a:prstGeom prst="rect">
            <a:avLst/>
          </a:prstGeom>
          <a:noFill/>
          <a:ln>
            <a:noFill/>
          </a:ln>
        </p:spPr>
        <p:txBody>
          <a:bodyPr numCol="1" wrap="none">
            <a:spAutoFit/>
          </a:bodyPr>
          <a:lstStyle/>
          <a:p>
            <a:pPr algn="r" indent="0" marL="0">
              <a:spcBef>
                <a:spcPct val="0"/>
              </a:spcBef>
              <a:buNone/>
            </a:pPr>
            <a:r>
              <a:rPr b="1" dirty="0" lang="en-US" smtClean="0" sz="2000">
                <a:latin charset="0" pitchFamily="18" typeface="Cambria"/>
                <a:ea charset="0" typeface="Arial"/>
              </a:rPr>
              <a:t>Лион</a:t>
            </a:r>
          </a:p>
          <a:p>
            <a:pPr algn="r" indent="0" marL="0">
              <a:spcBef>
                <a:spcPct val="0"/>
              </a:spcBef>
              <a:buNone/>
            </a:pPr>
            <a:r>
              <a:rPr b="1" dirty="0" lang="en-US" smtClean="0" sz="1800">
                <a:latin charset="0" pitchFamily="18" typeface="Cambria"/>
                <a:ea charset="0" typeface="Arial"/>
              </a:rPr>
              <a:t>Трг Белекур, </a:t>
            </a:r>
          </a:p>
          <a:p>
            <a:pPr algn="r" indent="0" marL="0">
              <a:spcBef>
                <a:spcPct val="0"/>
              </a:spcBef>
              <a:buNone/>
            </a:pPr>
            <a:r>
              <a:rPr b="1" dirty="0" lang="en-US" smtClean="0" sz="1800">
                <a:latin charset="0" pitchFamily="18" typeface="Cambria"/>
                <a:ea charset="0" typeface="Arial"/>
              </a:rPr>
              <a:t>са спомеником</a:t>
            </a:r>
          </a:p>
          <a:p>
            <a:pPr algn="r" indent="0" marL="0">
              <a:spcBef>
                <a:spcPct val="0"/>
              </a:spcBef>
              <a:buNone/>
            </a:pPr>
            <a:r>
              <a:rPr b="1" dirty="0" lang="en-US" smtClean="0" sz="1800">
                <a:latin charset="0" pitchFamily="18" typeface="Cambria"/>
                <a:ea charset="0" typeface="Arial"/>
              </a:rPr>
              <a:t> Лују XIV, </a:t>
            </a:r>
          </a:p>
          <a:p>
            <a:pPr algn="r" indent="0" marL="0">
              <a:spcBef>
                <a:spcPct val="0"/>
              </a:spcBef>
              <a:buNone/>
            </a:pPr>
            <a:r>
              <a:rPr b="1" dirty="0" lang="en-US" smtClean="0" sz="1800">
                <a:latin charset="0" pitchFamily="18" typeface="Cambria"/>
                <a:ea charset="0" typeface="Arial"/>
              </a:rPr>
              <a:t>у позадини </a:t>
            </a:r>
          </a:p>
          <a:p>
            <a:pPr algn="r" indent="0" marL="0">
              <a:spcBef>
                <a:spcPct val="0"/>
              </a:spcBef>
              <a:buNone/>
            </a:pPr>
            <a:r>
              <a:rPr b="1" dirty="0" lang="en-US" smtClean="0" sz="1800">
                <a:latin charset="0" pitchFamily="18" typeface="Cambria"/>
                <a:ea charset="0" typeface="Arial"/>
              </a:rPr>
              <a:t>Базилика </a:t>
            </a:r>
          </a:p>
        </p:txBody>
      </p:sp>
      <p:pic>
        <p:nvPicPr>
          <p:cNvPr id="626" name="Picture 626"/>
          <p:cNvPicPr>
            <a:picLocks noChangeAspect="1"/>
          </p:cNvPicPr>
          <p:nvPr/>
        </p:nvPicPr>
        <p:blipFill>
          <a:blip r:embed="rId3"/>
          <a:srcRect b="6590"/>
          <a:stretch/>
        </p:blipFill>
        <p:spPr>
          <a:xfrm>
            <a:off x="0" y="0"/>
            <a:ext cx="4786312" cy="3286125"/>
          </a:xfrm>
          <a:prstGeom prst="rect">
            <a:avLst/>
          </a:prstGeom>
          <a:noFill/>
          <a:ln>
            <a:noFill/>
          </a:ln>
        </p:spPr>
      </p:pic>
      <p:sp>
        <p:nvSpPr>
          <p:cNvPr id="628" name="Text Box 628"/>
          <p:cNvSpPr>
            <a:spLocks/>
          </p:cNvSpPr>
          <p:nvPr/>
        </p:nvSpPr>
        <p:spPr>
          <a:xfrm>
            <a:off x="1285875" y="0"/>
            <a:ext cx="2286000" cy="923925"/>
          </a:xfrm>
          <a:prstGeom prst="rect">
            <a:avLst/>
          </a:prstGeom>
          <a:noFill/>
          <a:ln>
            <a:noFill/>
          </a:ln>
        </p:spPr>
        <p:txBody>
          <a:bodyPr numCol="1">
            <a:spAutoFit/>
          </a:bodyPr>
          <a:lstStyle/>
          <a:p>
            <a:pPr algn="ctr" indent="0" marL="0">
              <a:spcBef>
                <a:spcPct val="0"/>
              </a:spcBef>
              <a:buNone/>
            </a:pPr>
            <a:r>
              <a:rPr b="1" dirty="0" lang="en-US" smtClean="0" sz="1800">
                <a:solidFill>
                  <a:srgbClr val="C00000"/>
                </a:solidFill>
                <a:latin charset="0" pitchFamily="18" typeface="Cambria"/>
                <a:ea charset="0" typeface="Arial"/>
              </a:rPr>
              <a:t>Улица републике </a:t>
            </a:r>
          </a:p>
          <a:p>
            <a:pPr algn="ctr" indent="0" marL="0">
              <a:spcBef>
                <a:spcPct val="0"/>
              </a:spcBef>
              <a:buNone/>
            </a:pPr>
            <a:r>
              <a:rPr b="1" dirty="0" lang="en-US" smtClean="0" sz="1800">
                <a:solidFill>
                  <a:srgbClr val="C00000"/>
                </a:solidFill>
                <a:latin charset="0" pitchFamily="18" typeface="Cambria"/>
                <a:ea charset="0" typeface="Arial"/>
              </a:rPr>
              <a:t>крајем 19. века</a:t>
            </a:r>
          </a:p>
          <a:p>
            <a:pPr algn="ctr" indent="0" marL="0">
              <a:spcBef>
                <a:spcPct val="0"/>
              </a:spcBef>
              <a:buNone/>
            </a:pPr>
            <a:r>
              <a:rPr b="1" dirty="0" lang="en-US" smtClean="0" sz="1800">
                <a:solidFill>
                  <a:srgbClr val="C00000"/>
                </a:solidFill>
                <a:latin charset="0" pitchFamily="18" typeface="Cambria"/>
                <a:ea charset="0" typeface="Arial"/>
              </a:rPr>
              <a:t>у Лиону</a:t>
            </a:r>
          </a:p>
        </p:txBody>
      </p:sp>
      <p:pic>
        <p:nvPicPr>
          <p:cNvPr id="629" name="Picture 629"/>
          <p:cNvPicPr>
            <a:picLocks noChangeAspect="1"/>
          </p:cNvPicPr>
          <p:nvPr/>
        </p:nvPicPr>
        <p:blipFill>
          <a:blip r:embed="rId4"/>
          <a:srcRect r="16821" t="16982"/>
          <a:stretch/>
        </p:blipFill>
        <p:spPr>
          <a:xfrm>
            <a:off x="4849812" y="0"/>
            <a:ext cx="4294187" cy="3214687"/>
          </a:xfrm>
          <a:prstGeom prst="rect">
            <a:avLst/>
          </a:prstGeom>
          <a:noFill/>
          <a:ln>
            <a:noFill/>
          </a:ln>
        </p:spPr>
      </p:pic>
      <p:sp>
        <p:nvSpPr>
          <p:cNvPr id="631" name="Text Box 631"/>
          <p:cNvSpPr txBox="1">
            <a:spLocks/>
          </p:cNvSpPr>
          <p:nvPr/>
        </p:nvSpPr>
        <p:spPr>
          <a:xfrm>
            <a:off x="5715000" y="285750"/>
            <a:ext cx="2220912" cy="369887"/>
          </a:xfrm>
          <a:prstGeom prst="rect">
            <a:avLst/>
          </a:prstGeom>
          <a:noFill/>
          <a:ln>
            <a:noFill/>
          </a:ln>
        </p:spPr>
        <p:txBody>
          <a:bodyPr numCol="1" wrap="none">
            <a:spAutoFit/>
          </a:bodyPr>
          <a:lstStyle/>
          <a:p>
            <a:pPr indent="0" marL="0">
              <a:spcBef>
                <a:spcPct val="0"/>
              </a:spcBef>
              <a:buNone/>
            </a:pPr>
            <a:r>
              <a:rPr b="1" dirty="0" lang="en-US" smtClean="0" sz="1800">
                <a:solidFill>
                  <a:srgbClr val="C00000"/>
                </a:solidFill>
                <a:latin charset="0" pitchFamily="18" typeface="Cambria"/>
                <a:ea charset="0" typeface="Arial"/>
              </a:rPr>
              <a:t>Лион – обала Роне</a:t>
            </a:r>
          </a:p>
        </p:txBody>
      </p:sp>
    </p:spTree>
  </p:cSld>
  <p:clrMapOvr>
    <a:masterClrMapping/>
  </p:clrMapOvr>
  <p:transition>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8"/>
          <p:cNvPicPr>
            <a:picLocks noChangeAspect="1"/>
          </p:cNvPicPr>
          <p:nvPr/>
        </p:nvPicPr>
        <p:blipFill>
          <a:blip r:embed="rId2"/>
          <a:stretch/>
        </p:blipFill>
        <p:spPr>
          <a:xfrm>
            <a:off x="23812" y="428625"/>
            <a:ext cx="9120187" cy="5130800"/>
          </a:xfrm>
          <a:prstGeom prst="rect">
            <a:avLst/>
          </a:prstGeom>
          <a:noFill/>
          <a:ln>
            <a:noFill/>
          </a:ln>
        </p:spPr>
      </p:pic>
      <p:sp>
        <p:nvSpPr>
          <p:cNvPr id="70" name="Text Box 70"/>
          <p:cNvSpPr txBox="1">
            <a:spLocks/>
          </p:cNvSpPr>
          <p:nvPr/>
        </p:nvSpPr>
        <p:spPr>
          <a:xfrm>
            <a:off x="1714500" y="0"/>
            <a:ext cx="6205537" cy="400050"/>
          </a:xfrm>
          <a:prstGeom prst="rect">
            <a:avLst/>
          </a:prstGeom>
          <a:noFill/>
          <a:ln>
            <a:noFill/>
          </a:ln>
        </p:spPr>
        <p:txBody>
          <a:bodyPr numCol="1" wrap="none">
            <a:spAutoFit/>
          </a:bodyPr>
          <a:lstStyle/>
          <a:p>
            <a:pPr indent="0" marL="0">
              <a:spcBef>
                <a:spcPct val="0"/>
              </a:spcBef>
              <a:buNone/>
            </a:pPr>
            <a:r>
              <a:rPr b="1" dirty="0" lang="en-US" smtClean="0" sz="2000">
                <a:solidFill>
                  <a:srgbClr val="FFFF00"/>
                </a:solidFill>
                <a:latin charset="0" pitchFamily="18" typeface="Cambria"/>
                <a:ea charset="0" typeface="Arial"/>
              </a:rPr>
              <a:t>Предео око вулкана Дом - бројне вулканске купе</a:t>
            </a:r>
          </a:p>
        </p:txBody>
      </p:sp>
      <p:sp>
        <p:nvSpPr>
          <p:cNvPr id="71" name="Text Box 71"/>
          <p:cNvSpPr>
            <a:spLocks/>
          </p:cNvSpPr>
          <p:nvPr/>
        </p:nvSpPr>
        <p:spPr>
          <a:xfrm>
            <a:off x="2286000" y="2143125"/>
            <a:ext cx="635000" cy="369887"/>
          </a:xfrm>
          <a:prstGeom prst="rect">
            <a:avLst/>
          </a:prstGeom>
          <a:noFill/>
          <a:ln>
            <a:noFill/>
          </a:ln>
        </p:spPr>
        <p:txBody>
          <a:bodyPr numCol="1" wrap="none">
            <a:spAutoFit/>
          </a:bodyPr>
          <a:lstStyle/>
          <a:p>
            <a:pPr indent="0" marL="0">
              <a:spcBef>
                <a:spcPct val="0"/>
              </a:spcBef>
              <a:buNone/>
            </a:pPr>
            <a:r>
              <a:rPr b="1" dirty="0" lang="en-US" smtClean="0" sz="1800">
                <a:solidFill>
                  <a:srgbClr val="FFFF00"/>
                </a:solidFill>
                <a:latin charset="0" pitchFamily="18" typeface="Cambria"/>
                <a:ea charset="0" typeface="Arial"/>
              </a:rPr>
              <a:t>Дом</a:t>
            </a:r>
          </a:p>
        </p:txBody>
      </p:sp>
      <p:sp>
        <p:nvSpPr>
          <p:cNvPr id="72" name="Text Box 72"/>
          <p:cNvSpPr>
            <a:spLocks/>
          </p:cNvSpPr>
          <p:nvPr/>
        </p:nvSpPr>
        <p:spPr>
          <a:xfrm>
            <a:off x="0" y="5643562"/>
            <a:ext cx="9144000" cy="646112"/>
          </a:xfrm>
          <a:prstGeom prst="rect">
            <a:avLst/>
          </a:prstGeom>
          <a:noFill/>
          <a:ln>
            <a:noFill/>
          </a:ln>
        </p:spPr>
        <p:txBody>
          <a:bodyPr numCol="1">
            <a:spAutoFit/>
          </a:bodyPr>
          <a:lstStyle/>
          <a:p>
            <a:pPr algn="ctr" indent="0" marL="0">
              <a:spcBef>
                <a:spcPct val="0"/>
              </a:spcBef>
              <a:buNone/>
            </a:pPr>
            <a:r>
              <a:rPr b="1" dirty="0" lang="en-US" smtClean="0" sz="1800">
                <a:latin charset="0" pitchFamily="18" typeface="Cambria"/>
                <a:ea charset="0" typeface="Arial"/>
              </a:rPr>
              <a:t>Дом је током целе године доступан планианрима или се може доћи зупчастом железницом – 2008. је проглашен за најатрактивнији простор Француске.</a:t>
            </a:r>
          </a:p>
        </p:txBody>
      </p:sp>
      <p:sp>
        <p:nvSpPr>
          <p:cNvPr id="73" name="Text Box 73"/>
          <p:cNvSpPr txBox="1">
            <a:spLocks/>
          </p:cNvSpPr>
          <p:nvPr/>
        </p:nvSpPr>
        <p:spPr>
          <a:xfrm>
            <a:off x="2571750" y="3357562"/>
            <a:ext cx="1266825" cy="369887"/>
          </a:xfrm>
          <a:prstGeom prst="rect">
            <a:avLst/>
          </a:prstGeom>
          <a:noFill/>
          <a:ln>
            <a:noFill/>
          </a:ln>
        </p:spPr>
        <p:txBody>
          <a:bodyPr numCol="1" wrap="none">
            <a:spAutoFit/>
          </a:bodyPr>
          <a:lstStyle/>
          <a:p>
            <a:pPr indent="0" marL="0"/>
            <a:r>
              <a:rPr dirty="0" lang="en-US" smtClean="0">
                <a:solidFill>
                  <a:srgbClr val="FFFF00"/>
                </a:solidFill>
                <a:latin charset="0" pitchFamily="18" typeface="Times New Roman"/>
              </a:rPr>
              <a:t>Мали Дом</a:t>
            </a:r>
          </a:p>
        </p:txBody>
      </p:sp>
    </p:spTree>
  </p:cSld>
  <p:clrMapOvr>
    <a:masterClrMapping/>
  </p:clrMapOvr>
  <p:transition>
    <p:pull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 name="Picture 632"/>
          <p:cNvPicPr>
            <a:picLocks noChangeAspect="1"/>
          </p:cNvPicPr>
          <p:nvPr/>
        </p:nvPicPr>
        <p:blipFill>
          <a:blip r:embed="rId2"/>
          <a:srcRect l="37500" r="9375"/>
          <a:stretch/>
        </p:blipFill>
        <p:spPr>
          <a:xfrm>
            <a:off x="0" y="0"/>
            <a:ext cx="4722812" cy="5929312"/>
          </a:xfrm>
          <a:prstGeom prst="rect">
            <a:avLst/>
          </a:prstGeom>
          <a:noFill/>
          <a:ln>
            <a:noFill/>
          </a:ln>
        </p:spPr>
      </p:pic>
      <p:sp>
        <p:nvSpPr>
          <p:cNvPr id="634" name="Text Box 634"/>
          <p:cNvSpPr txBox="1">
            <a:spLocks/>
          </p:cNvSpPr>
          <p:nvPr/>
        </p:nvSpPr>
        <p:spPr>
          <a:xfrm>
            <a:off x="3929062" y="0"/>
            <a:ext cx="4929187" cy="400050"/>
          </a:xfrm>
          <a:prstGeom prst="rect">
            <a:avLst/>
          </a:prstGeom>
          <a:noFill/>
          <a:ln>
            <a:noFill/>
          </a:ln>
        </p:spPr>
        <p:txBody>
          <a:bodyPr numCol="1">
            <a:spAutoFit/>
          </a:bodyPr>
          <a:lstStyle/>
          <a:p>
            <a:pPr indent="0" marL="0">
              <a:spcBef>
                <a:spcPct val="0"/>
              </a:spcBef>
              <a:buNone/>
            </a:pPr>
            <a:r>
              <a:rPr b="1" dirty="0" lang="en-US" smtClean="0" sz="2000">
                <a:latin charset="0" pitchFamily="18" typeface="Cambria"/>
                <a:ea charset="0" typeface="Arial"/>
              </a:rPr>
              <a:t>Лион </a:t>
            </a:r>
            <a:r>
              <a:rPr b="1" dirty="0" lang="en-US" smtClean="0" sz="1800">
                <a:latin charset="0" pitchFamily="18" typeface="Cambria"/>
                <a:ea charset="0" typeface="Arial"/>
              </a:rPr>
              <a:t>– Катедрала Св. Жана (1175-1480)</a:t>
            </a:r>
          </a:p>
        </p:txBody>
      </p:sp>
      <p:pic>
        <p:nvPicPr>
          <p:cNvPr id="635" name="Picture 635"/>
          <p:cNvPicPr>
            <a:picLocks noChangeAspect="1"/>
          </p:cNvPicPr>
          <p:nvPr/>
        </p:nvPicPr>
        <p:blipFill>
          <a:blip r:embed="rId3"/>
          <a:srcRect b="14246" r="8125" t="2812"/>
          <a:stretch/>
        </p:blipFill>
        <p:spPr>
          <a:xfrm>
            <a:off x="4752975" y="1571625"/>
            <a:ext cx="4391025" cy="5286375"/>
          </a:xfrm>
          <a:prstGeom prst="rect">
            <a:avLst/>
          </a:prstGeom>
          <a:noFill/>
          <a:ln>
            <a:noFill/>
          </a:ln>
        </p:spPr>
      </p:pic>
      <p:sp>
        <p:nvSpPr>
          <p:cNvPr id="637" name="Text Box 637"/>
          <p:cNvSpPr>
            <a:spLocks/>
          </p:cNvSpPr>
          <p:nvPr/>
        </p:nvSpPr>
        <p:spPr>
          <a:xfrm>
            <a:off x="357187" y="6488112"/>
            <a:ext cx="5214937" cy="369887"/>
          </a:xfrm>
          <a:prstGeom prst="rect">
            <a:avLst/>
          </a:prstGeom>
          <a:noFill/>
          <a:ln>
            <a:noFill/>
          </a:ln>
        </p:spPr>
        <p:txBody>
          <a:bodyPr numCol="1">
            <a:spAutoFit/>
          </a:bodyPr>
          <a:lstStyle/>
          <a:p>
            <a:pPr indent="0" marL="0">
              <a:spcBef>
                <a:spcPct val="0"/>
              </a:spcBef>
              <a:buNone/>
            </a:pPr>
            <a:r>
              <a:rPr b="1" dirty="0" lang="en-US" smtClean="0" sz="1800">
                <a:latin charset="0" pitchFamily="18" typeface="Cambria"/>
                <a:ea charset="0" typeface="Arial"/>
              </a:rPr>
              <a:t>Катедрла у децембру када је ”Празник света”</a:t>
            </a:r>
          </a:p>
        </p:txBody>
      </p:sp>
    </p:spTree>
  </p:cSld>
  <p:clrMapOvr>
    <a:masterClrMapping/>
  </p:clrMapOvr>
  <p:transition>
    <p:pull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 name="Picture 638"/>
          <p:cNvPicPr>
            <a:picLocks noChangeAspect="1"/>
          </p:cNvPicPr>
          <p:nvPr/>
        </p:nvPicPr>
        <p:blipFill>
          <a:blip r:embed="rId2"/>
          <a:srcRect b="10490" r="14844" t="8147"/>
          <a:stretch/>
        </p:blipFill>
        <p:spPr>
          <a:xfrm>
            <a:off x="0" y="0"/>
            <a:ext cx="6019800" cy="3571875"/>
          </a:xfrm>
          <a:prstGeom prst="rect">
            <a:avLst/>
          </a:prstGeom>
          <a:noFill/>
          <a:ln>
            <a:noFill/>
          </a:ln>
        </p:spPr>
      </p:pic>
      <p:sp>
        <p:nvSpPr>
          <p:cNvPr id="640" name="Text Box 640"/>
          <p:cNvSpPr txBox="1">
            <a:spLocks/>
          </p:cNvSpPr>
          <p:nvPr/>
        </p:nvSpPr>
        <p:spPr>
          <a:xfrm>
            <a:off x="5970587" y="571500"/>
            <a:ext cx="1697037" cy="1662112"/>
          </a:xfrm>
          <a:prstGeom prst="rect">
            <a:avLst/>
          </a:prstGeom>
          <a:noFill/>
          <a:ln>
            <a:noFill/>
          </a:ln>
        </p:spPr>
        <p:txBody>
          <a:bodyPr numCol="1" wrap="none">
            <a:spAutoFit/>
          </a:bodyPr>
          <a:lstStyle/>
          <a:p>
            <a:pPr algn="ctr" indent="0" marL="0">
              <a:spcBef>
                <a:spcPct val="0"/>
              </a:spcBef>
              <a:buNone/>
            </a:pPr>
            <a:r>
              <a:rPr b="1" dirty="0" lang="en-US" smtClean="0" sz="2200">
                <a:latin charset="0" pitchFamily="18" typeface="Cambria"/>
                <a:ea charset="0" typeface="Arial"/>
              </a:rPr>
              <a:t>Лион </a:t>
            </a:r>
          </a:p>
          <a:p>
            <a:pPr algn="ctr" indent="0" marL="0">
              <a:spcBef>
                <a:spcPct val="0"/>
              </a:spcBef>
              <a:buNone/>
            </a:pPr>
            <a:r>
              <a:rPr b="1" dirty="0" lang="en-US" smtClean="0" sz="2000">
                <a:latin charset="0" pitchFamily="18" typeface="Cambria"/>
                <a:ea charset="0" typeface="Arial"/>
              </a:rPr>
              <a:t>Базилика </a:t>
            </a:r>
          </a:p>
          <a:p>
            <a:pPr algn="ctr" indent="0" marL="0">
              <a:spcBef>
                <a:spcPct val="0"/>
              </a:spcBef>
              <a:buNone/>
            </a:pPr>
            <a:r>
              <a:rPr b="1" dirty="0" lang="en-US" smtClean="0" sz="2000">
                <a:latin charset="0" pitchFamily="18" typeface="Cambria"/>
                <a:ea charset="0" typeface="Arial"/>
              </a:rPr>
              <a:t>Нотр Дам </a:t>
            </a:r>
          </a:p>
          <a:p>
            <a:pPr algn="ctr" indent="0" marL="0">
              <a:spcBef>
                <a:spcPct val="0"/>
              </a:spcBef>
              <a:buNone/>
            </a:pPr>
            <a:r>
              <a:rPr b="1" dirty="0" lang="en-US" smtClean="0" sz="2000">
                <a:latin charset="0" pitchFamily="18" typeface="Cambria"/>
                <a:ea charset="0" typeface="Arial"/>
              </a:rPr>
              <a:t>де Фурвер </a:t>
            </a:r>
          </a:p>
          <a:p>
            <a:pPr algn="ctr" indent="0" marL="0">
              <a:spcBef>
                <a:spcPct val="0"/>
              </a:spcBef>
              <a:buNone/>
            </a:pPr>
            <a:r>
              <a:rPr b="1" dirty="0" lang="en-US" smtClean="0" sz="2000">
                <a:latin charset="0" pitchFamily="18" typeface="Cambria"/>
                <a:ea charset="0" typeface="Arial"/>
              </a:rPr>
              <a:t>(1872-1784)</a:t>
            </a:r>
          </a:p>
        </p:txBody>
      </p:sp>
      <p:pic>
        <p:nvPicPr>
          <p:cNvPr id="641" name="Picture 641"/>
          <p:cNvPicPr>
            <a:picLocks noChangeAspect="1"/>
          </p:cNvPicPr>
          <p:nvPr/>
        </p:nvPicPr>
        <p:blipFill>
          <a:blip r:embed="rId3"/>
          <a:srcRect b="27711" t="9438"/>
          <a:stretch/>
        </p:blipFill>
        <p:spPr>
          <a:xfrm>
            <a:off x="900112" y="3643312"/>
            <a:ext cx="7691437" cy="3214687"/>
          </a:xfrm>
          <a:prstGeom prst="rect">
            <a:avLst/>
          </a:prstGeom>
          <a:noFill/>
          <a:ln>
            <a:noFill/>
          </a:ln>
        </p:spPr>
      </p:pic>
      <p:sp>
        <p:nvSpPr>
          <p:cNvPr id="643" name="Text Box 643"/>
          <p:cNvSpPr txBox="1">
            <a:spLocks/>
          </p:cNvSpPr>
          <p:nvPr/>
        </p:nvSpPr>
        <p:spPr>
          <a:xfrm>
            <a:off x="1143000" y="6072187"/>
            <a:ext cx="2105025" cy="369887"/>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Хотел Бог Лиона</a:t>
            </a:r>
          </a:p>
        </p:txBody>
      </p:sp>
    </p:spTree>
  </p:cSld>
  <p:clrMapOvr>
    <a:masterClrMapping/>
  </p:clrMapOvr>
  <p:transition>
    <p:pull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 name="Picture 644"/>
          <p:cNvPicPr>
            <a:picLocks noChangeAspect="1"/>
          </p:cNvPicPr>
          <p:nvPr/>
        </p:nvPicPr>
        <p:blipFill>
          <a:blip r:embed="rId2"/>
          <a:srcRect b="4369" t="14166"/>
          <a:stretch/>
        </p:blipFill>
        <p:spPr>
          <a:xfrm>
            <a:off x="1214437" y="0"/>
            <a:ext cx="6715125" cy="3873500"/>
          </a:xfrm>
          <a:prstGeom prst="rect">
            <a:avLst/>
          </a:prstGeom>
          <a:noFill/>
          <a:ln>
            <a:noFill/>
          </a:ln>
        </p:spPr>
      </p:pic>
      <p:pic>
        <p:nvPicPr>
          <p:cNvPr id="646" name="Picture 646"/>
          <p:cNvPicPr>
            <a:picLocks noChangeAspect="1"/>
          </p:cNvPicPr>
          <p:nvPr/>
        </p:nvPicPr>
        <p:blipFill>
          <a:blip r:embed="rId3"/>
          <a:stretch/>
        </p:blipFill>
        <p:spPr>
          <a:xfrm>
            <a:off x="0" y="3857625"/>
            <a:ext cx="9183687" cy="3000375"/>
          </a:xfrm>
          <a:prstGeom prst="rect">
            <a:avLst/>
          </a:prstGeom>
          <a:noFill/>
          <a:ln>
            <a:noFill/>
          </a:ln>
        </p:spPr>
      </p:pic>
      <p:sp>
        <p:nvSpPr>
          <p:cNvPr id="648" name="Text Box 648"/>
          <p:cNvSpPr txBox="1">
            <a:spLocks/>
          </p:cNvSpPr>
          <p:nvPr/>
        </p:nvSpPr>
        <p:spPr>
          <a:xfrm>
            <a:off x="5572125" y="4000500"/>
            <a:ext cx="2671762" cy="369887"/>
          </a:xfrm>
          <a:prstGeom prst="rect">
            <a:avLst/>
          </a:prstGeom>
          <a:noFill/>
          <a:ln>
            <a:noFill/>
          </a:ln>
        </p:spPr>
        <p:txBody>
          <a:bodyPr numCol="1" wrap="none">
            <a:spAutoFit/>
          </a:bodyPr>
          <a:lstStyle/>
          <a:p>
            <a:pPr indent="0" marL="0">
              <a:spcBef>
                <a:spcPct val="0"/>
              </a:spcBef>
              <a:buNone/>
            </a:pPr>
            <a:r>
              <a:rPr b="1" dirty="0" lang="en-US" smtClean="0" sz="1800">
                <a:solidFill>
                  <a:srgbClr val="C00000"/>
                </a:solidFill>
                <a:latin charset="0" pitchFamily="18" typeface="Cambria"/>
                <a:ea charset="0" typeface="Arial"/>
              </a:rPr>
              <a:t>Музеј лепе уметности</a:t>
            </a:r>
          </a:p>
        </p:txBody>
      </p:sp>
      <p:sp>
        <p:nvSpPr>
          <p:cNvPr id="649" name="Text Box 649"/>
          <p:cNvSpPr>
            <a:spLocks/>
          </p:cNvSpPr>
          <p:nvPr/>
        </p:nvSpPr>
        <p:spPr>
          <a:xfrm>
            <a:off x="4357687" y="0"/>
            <a:ext cx="2708275" cy="677862"/>
          </a:xfrm>
          <a:prstGeom prst="rect">
            <a:avLst/>
          </a:prstGeom>
          <a:noFill/>
          <a:ln>
            <a:noFill/>
          </a:ln>
        </p:spPr>
        <p:txBody>
          <a:bodyPr anchor="ctr" numCol="1" wrap="none">
            <a:spAutoFit/>
          </a:bodyPr>
          <a:lstStyle/>
          <a:p>
            <a:pPr algn="ctr" indent="0" marL="0">
              <a:spcBef>
                <a:spcPct val="0"/>
              </a:spcBef>
              <a:buNone/>
            </a:pPr>
            <a:r>
              <a:rPr b="1" dirty="0" lang="en-US" smtClean="0" sz="2000">
                <a:solidFill>
                  <a:srgbClr val="C00000"/>
                </a:solidFill>
                <a:latin charset="0" pitchFamily="18" typeface="Cambria"/>
                <a:ea charset="0" typeface="Arial"/>
              </a:rPr>
              <a:t>Лион </a:t>
            </a:r>
            <a:r>
              <a:rPr b="1" dirty="0" lang="en-US" smtClean="0" sz="1800">
                <a:solidFill>
                  <a:srgbClr val="C00000"/>
                </a:solidFill>
                <a:latin charset="0" pitchFamily="18" typeface="Cambria"/>
                <a:ea charset="0" typeface="Arial"/>
              </a:rPr>
              <a:t>- језеро у парку  </a:t>
            </a:r>
          </a:p>
          <a:p>
            <a:pPr algn="ctr" indent="0" marL="0">
              <a:spcBef>
                <a:spcPct val="0"/>
              </a:spcBef>
              <a:buNone/>
            </a:pPr>
            <a:r>
              <a:rPr b="1" dirty="0" lang="en-US" smtClean="0" sz="1800">
                <a:solidFill>
                  <a:srgbClr val="C00000"/>
                </a:solidFill>
                <a:latin charset="0" pitchFamily="18" typeface="Cambria"/>
                <a:ea charset="0" typeface="Arial"/>
              </a:rPr>
              <a:t>Златна глава </a:t>
            </a:r>
          </a:p>
        </p:txBody>
      </p:sp>
    </p:spTree>
  </p:cSld>
  <p:clrMapOvr>
    <a:masterClrMapping/>
  </p:clrMapOvr>
  <p:transition>
    <p:pull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Picture 650"/>
          <p:cNvPicPr>
            <a:picLocks noChangeAspect="1"/>
          </p:cNvPicPr>
          <p:nvPr/>
        </p:nvPicPr>
        <p:blipFill>
          <a:blip r:embed="rId2"/>
          <a:srcRect b="30196" t="11394"/>
          <a:stretch/>
        </p:blipFill>
        <p:spPr>
          <a:xfrm>
            <a:off x="642937" y="3833812"/>
            <a:ext cx="7786687" cy="3024187"/>
          </a:xfrm>
          <a:prstGeom prst="rect">
            <a:avLst/>
          </a:prstGeom>
          <a:noFill/>
          <a:ln>
            <a:noFill/>
          </a:ln>
        </p:spPr>
      </p:pic>
      <p:sp>
        <p:nvSpPr>
          <p:cNvPr id="652" name="Text Box 652"/>
          <p:cNvSpPr txBox="1">
            <a:spLocks/>
          </p:cNvSpPr>
          <p:nvPr/>
        </p:nvSpPr>
        <p:spPr>
          <a:xfrm>
            <a:off x="2714625" y="4286250"/>
            <a:ext cx="2032000" cy="369887"/>
          </a:xfrm>
          <a:prstGeom prst="rect">
            <a:avLst/>
          </a:prstGeom>
          <a:noFill/>
          <a:ln>
            <a:noFill/>
          </a:ln>
        </p:spPr>
        <p:txBody>
          <a:bodyPr numCol="1" wrap="none">
            <a:spAutoFit/>
          </a:bodyPr>
          <a:lstStyle/>
          <a:p>
            <a:pPr indent="0" marL="0">
              <a:spcBef>
                <a:spcPct val="0"/>
              </a:spcBef>
              <a:buNone/>
            </a:pPr>
            <a:r>
              <a:rPr b="1" dirty="0" lang="en-US" smtClean="0" sz="1800">
                <a:solidFill>
                  <a:srgbClr val="002060"/>
                </a:solidFill>
                <a:latin charset="0" pitchFamily="18" typeface="Cambria"/>
                <a:ea charset="0" typeface="Arial"/>
              </a:rPr>
              <a:t>Хотел Бог Лиона</a:t>
            </a:r>
          </a:p>
        </p:txBody>
      </p:sp>
      <p:pic>
        <p:nvPicPr>
          <p:cNvPr id="653" name="Picture 653"/>
          <p:cNvPicPr>
            <a:picLocks noChangeAspect="1"/>
          </p:cNvPicPr>
          <p:nvPr/>
        </p:nvPicPr>
        <p:blipFill>
          <a:blip r:embed="rId3"/>
          <a:stretch/>
        </p:blipFill>
        <p:spPr>
          <a:xfrm>
            <a:off x="0" y="0"/>
            <a:ext cx="4570412" cy="3429000"/>
          </a:xfrm>
          <a:prstGeom prst="rect">
            <a:avLst/>
          </a:prstGeom>
          <a:noFill/>
          <a:ln>
            <a:noFill/>
          </a:ln>
        </p:spPr>
      </p:pic>
      <p:sp>
        <p:nvSpPr>
          <p:cNvPr id="655" name="Text Box 655"/>
          <p:cNvSpPr txBox="1">
            <a:spLocks/>
          </p:cNvSpPr>
          <p:nvPr/>
        </p:nvSpPr>
        <p:spPr>
          <a:xfrm>
            <a:off x="2428875" y="3429000"/>
            <a:ext cx="5000625" cy="430212"/>
          </a:xfrm>
          <a:prstGeom prst="rect">
            <a:avLst/>
          </a:prstGeom>
          <a:noFill/>
          <a:ln>
            <a:noFill/>
          </a:ln>
        </p:spPr>
        <p:txBody>
          <a:bodyPr numCol="1">
            <a:spAutoFit/>
          </a:bodyPr>
          <a:lstStyle/>
          <a:p>
            <a:pPr indent="0" marL="0">
              <a:spcBef>
                <a:spcPct val="0"/>
              </a:spcBef>
              <a:buNone/>
            </a:pPr>
            <a:r>
              <a:rPr b="1" dirty="0" lang="en-US" smtClean="0" sz="2200">
                <a:latin charset="0" pitchFamily="18" typeface="Cambria"/>
                <a:ea charset="0" typeface="Arial"/>
              </a:rPr>
              <a:t>Различити смештајни капацитети</a:t>
            </a:r>
          </a:p>
        </p:txBody>
      </p:sp>
      <p:sp>
        <p:nvSpPr>
          <p:cNvPr id="656" name="Text Box 656"/>
          <p:cNvSpPr txBox="1">
            <a:spLocks/>
          </p:cNvSpPr>
          <p:nvPr/>
        </p:nvSpPr>
        <p:spPr>
          <a:xfrm>
            <a:off x="3500437" y="0"/>
            <a:ext cx="925512" cy="923925"/>
          </a:xfrm>
          <a:prstGeom prst="rect">
            <a:avLst/>
          </a:prstGeom>
          <a:noFill/>
          <a:ln>
            <a:noFill/>
          </a:ln>
        </p:spPr>
        <p:txBody>
          <a:bodyPr numCol="1" wrap="none">
            <a:spAutoFit/>
          </a:bodyPr>
          <a:lstStyle/>
          <a:p>
            <a:pPr indent="0" marL="0">
              <a:spcBef>
                <a:spcPct val="0"/>
              </a:spcBef>
              <a:buNone/>
            </a:pPr>
            <a:r>
              <a:rPr b="1" dirty="0" lang="en-US" smtClean="0" sz="1800">
                <a:latin charset="0" pitchFamily="18" typeface="Cambria"/>
                <a:ea charset="0" typeface="Arial"/>
              </a:rPr>
              <a:t>Хотел </a:t>
            </a:r>
          </a:p>
          <a:p>
            <a:pPr indent="0" marL="0">
              <a:spcBef>
                <a:spcPct val="0"/>
              </a:spcBef>
              <a:buNone/>
            </a:pPr>
            <a:r>
              <a:rPr b="1" dirty="0" lang="en-US" smtClean="0" sz="1800">
                <a:latin charset="0" pitchFamily="18" typeface="Cambria"/>
                <a:ea charset="0" typeface="Arial"/>
              </a:rPr>
              <a:t>у Сент </a:t>
            </a:r>
          </a:p>
          <a:p>
            <a:pPr indent="0" marL="0">
              <a:spcBef>
                <a:spcPct val="0"/>
              </a:spcBef>
              <a:buNone/>
            </a:pPr>
            <a:r>
              <a:rPr b="1" dirty="0" lang="en-US" smtClean="0" sz="1800">
                <a:latin charset="0" pitchFamily="18" typeface="Cambria"/>
                <a:ea charset="0" typeface="Arial"/>
              </a:rPr>
              <a:t>Етјену</a:t>
            </a:r>
          </a:p>
        </p:txBody>
      </p:sp>
      <p:pic>
        <p:nvPicPr>
          <p:cNvPr id="657" name="Picture 657"/>
          <p:cNvPicPr>
            <a:picLocks noChangeAspect="1"/>
          </p:cNvPicPr>
          <p:nvPr/>
        </p:nvPicPr>
        <p:blipFill>
          <a:blip r:embed="rId4"/>
          <a:srcRect b="16667" l="17120"/>
          <a:stretch/>
        </p:blipFill>
        <p:spPr>
          <a:xfrm>
            <a:off x="4597400" y="0"/>
            <a:ext cx="4546600" cy="3429000"/>
          </a:xfrm>
          <a:prstGeom prst="rect">
            <a:avLst/>
          </a:prstGeom>
          <a:noFill/>
          <a:ln>
            <a:noFill/>
          </a:ln>
        </p:spPr>
      </p:pic>
      <p:sp>
        <p:nvSpPr>
          <p:cNvPr id="659" name="Text Box 659"/>
          <p:cNvSpPr txBox="1">
            <a:spLocks/>
          </p:cNvSpPr>
          <p:nvPr/>
        </p:nvSpPr>
        <p:spPr>
          <a:xfrm>
            <a:off x="4572000" y="2571750"/>
            <a:ext cx="3394075" cy="354012"/>
          </a:xfrm>
          <a:prstGeom prst="rect">
            <a:avLst/>
          </a:prstGeom>
          <a:noFill/>
          <a:ln>
            <a:noFill/>
          </a:ln>
        </p:spPr>
        <p:txBody>
          <a:bodyPr numCol="1" wrap="none">
            <a:spAutoFit/>
          </a:bodyPr>
          <a:lstStyle/>
          <a:p>
            <a:pPr indent="0" marL="0">
              <a:spcBef>
                <a:spcPct val="0"/>
              </a:spcBef>
              <a:buNone/>
            </a:pPr>
            <a:r>
              <a:rPr b="1" dirty="0" lang="en-US" smtClean="0" sz="1700">
                <a:solidFill>
                  <a:srgbClr val="002060"/>
                </a:solidFill>
                <a:latin charset="0" pitchFamily="18" typeface="Cambria"/>
                <a:ea charset="0" typeface="Arial"/>
              </a:rPr>
              <a:t>Хотели у ски-центру Супер Бес</a:t>
            </a:r>
          </a:p>
        </p:txBody>
      </p:sp>
    </p:spTree>
  </p:cSld>
  <p:clrMapOvr>
    <a:masterClrMapping/>
  </p:clrMapOvr>
  <p:transition>
    <p:pull dir="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accent1="accent1" accent2="accent2" accent3="accent3" accent4="accent4" accent5="accent5" accent6="accent6" bg1="lt1" bg2="lt2" folHlink="folHlink" hlink="hlink" tx1="dk1" tx2="dk2"/>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accent1="accent1" accent2="accent2" accent3="accent3" accent4="accent4" accent5="accent5" accent6="accent6" bg1="lt1" bg2="lt2" folHlink="folHlink" hlink="hlink" tx1="dk1" tx2="dk2"/>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accent1="accent1" accent2="accent2" accent3="accent3" accent4="accent4" accent5="accent5" accent6="accent6" bg1="lt1" bg2="lt2" folHlink="folHlink" hlink="hlink" tx1="dk1" tx2="dk2"/>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accent1="accent1" accent2="accent2" accent3="accent3" accent4="accent4" accent5="accent5" accent6="accent6" bg1="lt1" bg2="lt2" folHlink="folHlink" hlink="hlink" tx1="dk1" tx2="dk2"/>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accent1="accent1" accent2="accent2" accent3="accent3" accent4="accent4" accent5="accent5" accent6="accent6" bg1="lt1" bg2="lt2" folHlink="folHlink" hlink="hlink" tx1="dk1" tx2="dk2"/>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accent1="accent1" accent2="accent2" accent3="accent3" accent4="accent4" accent5="accent5" accent6="accent6" bg1="dk2" bg2="dk1" folHlink="folHlink" hlink="hlink" tx1="lt1" tx2="lt2"/>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accent1="accent1" accent2="accent2" accent3="accent3" accent4="accent4" accent5="accent5" accent6="accent6" bg1="dk2" bg2="dk1" folHlink="folHlink" hlink="hlink" tx1="lt1" tx2="lt2"/>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accent1="accent1" accent2="accent2" accent3="accent3" accent4="accent4" accent5="accent5" accent6="accent6" bg1="dk2" bg2="dk1" folHlink="folHlink" hlink="hlink" tx1="lt1" tx2="lt2"/>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accent1="accent1" accent2="accent2" accent3="accent3" accent4="accent4" accent5="accent5" accent6="accent6" bg1="dk2" bg2="dk1" folHlink="folHlink" hlink="hlink" tx1="lt1" tx2="lt2"/>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accent1="accent1" accent2="accent2" accent3="accent3" accent4="accent4" accent5="accent5" accent6="accent6" bg1="dk2" bg2="dk1" folHlink="folHlink" hlink="hlink" tx1="lt1" tx2="lt2"/>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accent1="accent1" accent2="accent2" accent3="accent3" accent4="accent4" accent5="accent5" accent6="accent6" bg1="dk2" bg2="dk1" folHlink="folHlink" hlink="hlink" tx1="lt1" tx2="lt2"/>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accent1="accent1" accent2="accent2" accent3="accent3" accent4="accent4" accent5="accent5" accent6="accent6" bg1="dk2" bg2="dk1" folHlink="folHlink" hlink="hlink" tx1="lt1" tx2="lt2"/>
    </a:extraClrScheme>
  </a:extraClrSchemeLst>
</a:theme>
</file>

<file path=ppt/theme/theme2.xml><?xml version="1.0" encoding="utf-8"?>
<a:theme xmlns:a="http://schemas.openxmlformats.org/drawingml/2006/main" name="Default Design">
  <a:themeElements>
    <a:clrScheme name="Office">
      <a:dk1>
        <a:srgbClr val="FFFFFF"/>
      </a:dk1>
      <a:lt1>
        <a:srgbClr val="000000"/>
      </a:lt1>
      <a:dk2>
        <a:srgbClr val="C9C2D1"/>
      </a:dk2>
      <a:lt2>
        <a:srgbClr val="69676D"/>
      </a:lt2>
      <a:accent1>
        <a:srgbClr val="CEB966"/>
      </a:accent1>
      <a:accent2>
        <a:srgbClr val="9CB084"/>
      </a:accent2>
      <a:accent3>
        <a:srgbClr val="000000"/>
      </a:accent3>
      <a:accent4>
        <a:srgbClr val="CEB966"/>
      </a:accent4>
      <a:accent5>
        <a:srgbClr val="9CB084"/>
      </a:accent5>
      <a:accent6>
        <a:srgbClr val="000000"/>
      </a:accent6>
      <a:hlink>
        <a:srgbClr val="410082"/>
      </a:hlink>
      <a:folHlink>
        <a:srgbClr val="93296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accent1="accent1" accent2="accent2" accent3="accent3" accent4="accent4" accent5="accent5" accent6="accent6" bg1="lt1" bg2="lt2" folHlink="folHlink" hlink="hlink" tx1="dk1" tx2="dk2"/>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accent1="accent1" accent2="accent2" accent3="accent3" accent4="accent4" accent5="accent5" accent6="accent6" bg1="lt1" bg2="lt2" folHlink="folHlink" hlink="hlink" tx1="dk1" tx2="dk2"/>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accent1="accent1" accent2="accent2" accent3="accent3" accent4="accent4" accent5="accent5" accent6="accent6" bg1="lt1" bg2="lt2" folHlink="folHlink" hlink="hlink" tx1="dk1" tx2="dk2"/>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accent1="accent1" accent2="accent2" accent3="accent3" accent4="accent4" accent5="accent5" accent6="accent6" bg1="lt1" bg2="lt2" folHlink="folHlink" hlink="hlink" tx1="dk1" tx2="dk2"/>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accent1="accent1" accent2="accent2" accent3="accent3" accent4="accent4" accent5="accent5" accent6="accent6" bg1="lt1" bg2="lt2" folHlink="folHlink" hlink="hlink" tx1="dk1" tx2="dk2"/>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accent1="accent1" accent2="accent2" accent3="accent3" accent4="accent4" accent5="accent5" accent6="accent6" bg1="dk2" bg2="dk1" folHlink="folHlink" hlink="hlink" tx1="lt1" tx2="lt2"/>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accent1="accent1" accent2="accent2" accent3="accent3" accent4="accent4" accent5="accent5" accent6="accent6" bg1="dk2" bg2="dk1" folHlink="folHlink" hlink="hlink" tx1="lt1" tx2="lt2"/>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accent1="accent1" accent2="accent2" accent3="accent3" accent4="accent4" accent5="accent5" accent6="accent6" bg1="dk2" bg2="dk1" folHlink="folHlink" hlink="hlink" tx1="lt1" tx2="lt2"/>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accent1="accent1" accent2="accent2" accent3="accent3" accent4="accent4" accent5="accent5" accent6="accent6" bg1="dk2" bg2="dk1" folHlink="folHlink" hlink="hlink" tx1="lt1" tx2="lt2"/>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accent1="accent1" accent2="accent2" accent3="accent3" accent4="accent4" accent5="accent5" accent6="accent6" bg1="dk2" bg2="dk1" folHlink="folHlink" hlink="hlink" tx1="lt1" tx2="lt2"/>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accent1="accent1" accent2="accent2" accent3="accent3" accent4="accent4" accent5="accent5" accent6="accent6" bg1="dk2" bg2="dk1" folHlink="folHlink" hlink="hlink" tx1="lt1" tx2="lt2"/>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accent1="accent1" accent2="accent2" accent3="accent3" accent4="accent4" accent5="accent5" accent6="accent6" bg1="dk2" bg2="dk1" folHlink="folHlink" hlink="hlink" tx1="lt1" tx2="lt2"/>
    </a:extraClrScheme>
  </a:extraClrSchemeLst>
</a:theme>
</file>

<file path=ppt/theme/theme3.xml><?xml version="1.0" encoding="utf-8"?>
<a:theme xmlns:a="http://schemas.openxmlformats.org/drawingml/2006/main" name="Default Design">
  <a:themeElements>
    <a:clrScheme name="Office">
      <a:dk1>
        <a:srgbClr val="FFFFFF"/>
      </a:dk1>
      <a:lt1>
        <a:srgbClr val="000000"/>
      </a:lt1>
      <a:dk2>
        <a:srgbClr val="C9C2D1"/>
      </a:dk2>
      <a:lt2>
        <a:srgbClr val="69676D"/>
      </a:lt2>
      <a:accent1>
        <a:srgbClr val="CEB966"/>
      </a:accent1>
      <a:accent2>
        <a:srgbClr val="9CB084"/>
      </a:accent2>
      <a:accent3>
        <a:srgbClr val="000000"/>
      </a:accent3>
      <a:accent4>
        <a:srgbClr val="CEB966"/>
      </a:accent4>
      <a:accent5>
        <a:srgbClr val="9CB084"/>
      </a:accent5>
      <a:accent6>
        <a:srgbClr val="000000"/>
      </a:accent6>
      <a:hlink>
        <a:srgbClr val="410082"/>
      </a:hlink>
      <a:folHlink>
        <a:srgbClr val="93296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accent1="accent1" accent2="accent2" accent3="accent3" accent4="accent4" accent5="accent5" accent6="accent6" bg1="lt1" bg2="lt2" folHlink="folHlink" hlink="hlink" tx1="dk1" tx2="dk2"/>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accent1="accent1" accent2="accent2" accent3="accent3" accent4="accent4" accent5="accent5" accent6="accent6" bg1="lt1" bg2="lt2" folHlink="folHlink" hlink="hlink" tx1="dk1" tx2="dk2"/>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accent1="accent1" accent2="accent2" accent3="accent3" accent4="accent4" accent5="accent5" accent6="accent6" bg1="lt1" bg2="lt2" folHlink="folHlink" hlink="hlink" tx1="dk1" tx2="dk2"/>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accent1="accent1" accent2="accent2" accent3="accent3" accent4="accent4" accent5="accent5" accent6="accent6" bg1="lt1" bg2="lt2" folHlink="folHlink" hlink="hlink" tx1="dk1" tx2="dk2"/>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accent1="accent1" accent2="accent2" accent3="accent3" accent4="accent4" accent5="accent5" accent6="accent6" bg1="lt1" bg2="lt2" folHlink="folHlink" hlink="hlink" tx1="dk1" tx2="dk2"/>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accent1="accent1" accent2="accent2" accent3="accent3" accent4="accent4" accent5="accent5" accent6="accent6" bg1="dk2" bg2="dk1" folHlink="folHlink" hlink="hlink" tx1="lt1" tx2="lt2"/>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accent1="accent1" accent2="accent2" accent3="accent3" accent4="accent4" accent5="accent5" accent6="accent6" bg1="dk2" bg2="dk1" folHlink="folHlink" hlink="hlink" tx1="lt1" tx2="lt2"/>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accent1="accent1" accent2="accent2" accent3="accent3" accent4="accent4" accent5="accent5" accent6="accent6" bg1="dk2" bg2="dk1" folHlink="folHlink" hlink="hlink" tx1="lt1" tx2="lt2"/>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accent1="accent1" accent2="accent2" accent3="accent3" accent4="accent4" accent5="accent5" accent6="accent6" bg1="dk2" bg2="dk1" folHlink="folHlink" hlink="hlink" tx1="lt1" tx2="lt2"/>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accent1="accent1" accent2="accent2" accent3="accent3" accent4="accent4" accent5="accent5" accent6="accent6" bg1="dk2" bg2="dk1" folHlink="folHlink" hlink="hlink" tx1="lt1" tx2="lt2"/>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accent1="accent1" accent2="accent2" accent3="accent3" accent4="accent4" accent5="accent5" accent6="accent6" bg1="dk2" bg2="dk1" folHlink="folHlink" hlink="hlink" tx1="lt1" tx2="lt2"/>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accent1="accent1" accent2="accent2" accent3="accent3" accent4="accent4" accent5="accent5" accent6="accent6" bg1="dk2" bg2="dk1" folHlink="folHlink" hlink="hlink" tx1="lt1" tx2="lt2"/>
    </a:extraClrScheme>
  </a:extraClrSchemeLst>
</a:theme>
</file>

<file path=docProps/app.xml><?xml version="1.0" encoding="utf-8"?>
<Properties xmlns="http://schemas.openxmlformats.org/officeDocument/2006/extended-properties" xmlns:vt="http://schemas.openxmlformats.org/officeDocument/2006/docPropsVTypes">
  <Words>6239</Words>
  <Paragraphs>593</Paragraphs>
  <Slides>93</Slides>
  <Notes>0</Notes>
  <TotalTime>0</TotalTime>
  <HiddenSlides>0</HiddenSlides>
  <ScaleCrop>false</ScaleCrop>
  <HyperlinksChanged>false</HyperlinksChanged>
  <Application>Microsoft Office PowerPoint</Application>
  <PresentationFormat/>
</Properties>
</file>