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2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01" r:id="rId11"/>
    <p:sldId id="31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98182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CDC2F9-8F19-4844-B7AF-1D6F8129754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8341E-519E-48CF-A72A-35E49F1F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Vodi</a:t>
            </a:r>
            <a:r>
              <a:rPr lang="sr-Latn-CS" sz="2800" dirty="0" smtClean="0"/>
              <a:t>č za pisanje projekta iz predmeta stategijski menadžment u</a:t>
            </a:r>
            <a:r>
              <a:rPr lang="en-US" sz="2800" dirty="0" err="1" smtClean="0"/>
              <a:t>gostiteljsko-turisti</a:t>
            </a:r>
            <a:r>
              <a:rPr lang="sr-Latn-CS" sz="2800" dirty="0" smtClean="0"/>
              <a:t>čkih preduzeća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sr-Latn-CS" dirty="0" smtClean="0"/>
              <a:t>Predmetni nastavnik: doc.dr Svetlana Vukosav(master turizmolog-modul hotelijerstvo)</a:t>
            </a:r>
          </a:p>
          <a:p>
            <a:r>
              <a:rPr lang="sr-Latn-CS" dirty="0" smtClean="0"/>
              <a:t>Fond časova: 2P+2V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7867" t="11328" r="27527" b="17465"/>
          <a:stretch>
            <a:fillRect/>
          </a:stretch>
        </p:blipFill>
        <p:spPr bwMode="auto">
          <a:xfrm>
            <a:off x="228600" y="228600"/>
            <a:ext cx="8763000" cy="662940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690" t="11328" r="27748" b="10991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 algn="just">
              <a:buNone/>
            </a:pPr>
            <a:r>
              <a:rPr lang="sr-Latn-CS" dirty="0" smtClean="0">
                <a:solidFill>
                  <a:schemeClr val="bg1"/>
                </a:solidFill>
              </a:rPr>
              <a:t>6</a:t>
            </a:r>
            <a:r>
              <a:rPr lang="sr-Latn-CS" dirty="0" smtClean="0">
                <a:solidFill>
                  <a:schemeClr val="bg1"/>
                </a:solidFill>
              </a:rPr>
              <a:t>. </a:t>
            </a:r>
            <a:r>
              <a:rPr lang="sr-Latn-CS" dirty="0" smtClean="0">
                <a:solidFill>
                  <a:schemeClr val="bg1"/>
                </a:solidFill>
              </a:rPr>
              <a:t>Kao poslednji deo dati zaključak u vezi sa svim iznetim kao i kritički osvrt na postojeću situaciju u izabranom preduzeću u pogledu sprovođenja procesa strategijskog menadžmenta.</a:t>
            </a:r>
            <a:endParaRPr lang="sr-Latn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dirty="0" smtClean="0">
                <a:solidFill>
                  <a:schemeClr val="bg1"/>
                </a:solidFill>
              </a:rPr>
              <a:t>Pre početka pisanja projekta odabrati jedno preduzeće (ugostiteljsko ili turističko) koje će biti predmet analize. Važno je da student dobro poznaje poslovanje i organizaciju tog preduzeća (tamo bio na praksi, nekog poznaje ko tamo radi i sl.) pa na osnovu toga napravi izbor.</a:t>
            </a:r>
          </a:p>
          <a:p>
            <a:pPr algn="just"/>
            <a:r>
              <a:rPr lang="sr-Latn-CS" dirty="0" smtClean="0">
                <a:solidFill>
                  <a:schemeClr val="bg1"/>
                </a:solidFill>
              </a:rPr>
              <a:t>Naslov projekta: </a:t>
            </a:r>
            <a:r>
              <a:rPr lang="sr-Latn-CS" dirty="0" smtClean="0">
                <a:solidFill>
                  <a:srgbClr val="FFFF00"/>
                </a:solidFill>
              </a:rPr>
              <a:t>Proces strategijskog menadžmenta na primeru: (izabrano preduzeće)</a:t>
            </a:r>
          </a:p>
          <a:p>
            <a:pPr algn="just">
              <a:buNone/>
            </a:pPr>
            <a:endParaRPr lang="sr-Latn-CS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sr-Latn-CS" sz="1900" dirty="0" smtClean="0">
                <a:solidFill>
                  <a:srgbClr val="FFC000"/>
                </a:solidFill>
              </a:rPr>
              <a:t>Napomena:  projekat ne treba da sadrži teroriju vezanu za proces strategijskog menadžmenta već da se ovaj proces konkretno obradi za odabrano preduzeće (ovo nije seminarski rad već praktičan primer)</a:t>
            </a:r>
            <a:endParaRPr lang="en-US" sz="19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27660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Faze u pisanju projekta</a:t>
            </a:r>
            <a:r>
              <a:rPr lang="sr-Latn-CS" dirty="0" smtClean="0">
                <a:solidFill>
                  <a:schemeClr val="bg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1. Uvod (</a:t>
            </a:r>
            <a:r>
              <a:rPr lang="sr-Latn-RS" dirty="0" smtClean="0">
                <a:solidFill>
                  <a:schemeClr val="bg1"/>
                </a:solidFill>
              </a:rPr>
              <a:t>osnovni podaci o objektu)</a:t>
            </a:r>
            <a:endParaRPr lang="sr-Latn-CS" dirty="0" smtClean="0">
              <a:solidFill>
                <a:schemeClr val="bg1"/>
              </a:solidFill>
            </a:endParaRPr>
          </a:p>
          <a:p>
            <a:r>
              <a:rPr lang="sr-Latn-CS" dirty="0" smtClean="0">
                <a:solidFill>
                  <a:schemeClr val="bg1"/>
                </a:solidFill>
              </a:rPr>
              <a:t>2</a:t>
            </a:r>
            <a:r>
              <a:rPr lang="sr-Latn-CS" dirty="0" smtClean="0">
                <a:solidFill>
                  <a:schemeClr val="bg1"/>
                </a:solidFill>
              </a:rPr>
              <a:t>. </a:t>
            </a:r>
            <a:r>
              <a:rPr lang="sr-Latn-CS" dirty="0" smtClean="0">
                <a:solidFill>
                  <a:schemeClr val="bg1"/>
                </a:solidFill>
              </a:rPr>
              <a:t>Odrediti misiju preduzeća (izjavu o misiji kao i komponente misije). Komponente misije obuhvataju odgovore na postavljena pitanja koja možete videti na primeru kao i izjavu o misiji. Na sličan način uraditi za izabrano preduzeće.</a:t>
            </a:r>
          </a:p>
          <a:p>
            <a:r>
              <a:rPr lang="sr-Latn-CS" dirty="0" smtClean="0">
                <a:solidFill>
                  <a:schemeClr val="bg1"/>
                </a:solidFill>
              </a:rPr>
              <a:t>Izjava o misiji: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1564" t="10026" r="10553" b="75607"/>
          <a:stretch>
            <a:fillRect/>
          </a:stretch>
        </p:blipFill>
        <p:spPr bwMode="auto">
          <a:xfrm>
            <a:off x="381000" y="4114800"/>
            <a:ext cx="8610600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perspectiveAbove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ca\Desktop\RACUNAR FAKULTET\New Folder\menadzment vezbe\Menadment vezbe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3009" t="11111" b="4444"/>
          <a:stretch>
            <a:fillRect/>
          </a:stretch>
        </p:blipFill>
        <p:spPr bwMode="auto">
          <a:xfrm>
            <a:off x="152400" y="762000"/>
            <a:ext cx="89916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304800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CS" sz="2400" dirty="0" smtClean="0">
                <a:solidFill>
                  <a:schemeClr val="bg1"/>
                </a:solidFill>
              </a:rPr>
              <a:t>Komponente misije</a:t>
            </a:r>
            <a:endParaRPr lang="sr-Latn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3</a:t>
            </a:r>
            <a:r>
              <a:rPr lang="sr-Latn-CS" dirty="0" smtClean="0"/>
              <a:t>. </a:t>
            </a:r>
            <a:r>
              <a:rPr lang="sr-Latn-CS" dirty="0" smtClean="0">
                <a:solidFill>
                  <a:schemeClr val="bg1"/>
                </a:solidFill>
              </a:rPr>
              <a:t>Odrediti viziju i ciljeve preduzeća (strategijske i taktičke)</a:t>
            </a:r>
          </a:p>
          <a:p>
            <a:pPr>
              <a:buNone/>
            </a:pPr>
            <a:r>
              <a:rPr lang="sr-Latn-CS" dirty="0" smtClean="0">
                <a:solidFill>
                  <a:schemeClr val="bg1"/>
                </a:solidFill>
              </a:rPr>
              <a:t>Primer :Vizija hotela ,, Turist’’ </a:t>
            </a:r>
            <a:r>
              <a:rPr lang="sr-Latn-CS" dirty="0" err="1" smtClean="0">
                <a:solidFill>
                  <a:schemeClr val="bg1"/>
                </a:solidFill>
              </a:rPr>
              <a:t>Varadždin</a:t>
            </a:r>
            <a:r>
              <a:rPr lang="sr-Latn-CS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>
                <a:solidFill>
                  <a:schemeClr val="bg1"/>
                </a:solidFill>
              </a:rPr>
              <a:t>    Potom odrediti ciljeve izabranog preduzeća posebno izdvojiti strategijske i taktičke slično kao na sledećem primeru: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11565" t="30748" r="11564" b="59054"/>
          <a:stretch>
            <a:fillRect/>
          </a:stretch>
        </p:blipFill>
        <p:spPr bwMode="auto">
          <a:xfrm>
            <a:off x="457200" y="2362200"/>
            <a:ext cx="868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6298" t="22657" r="24140" b="48213"/>
          <a:stretch>
            <a:fillRect/>
          </a:stretch>
        </p:blipFill>
        <p:spPr bwMode="auto">
          <a:xfrm>
            <a:off x="228600" y="1219200"/>
            <a:ext cx="8686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609600"/>
            <a:ext cx="590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400" dirty="0" smtClean="0">
                <a:solidFill>
                  <a:schemeClr val="bg1"/>
                </a:solidFill>
              </a:rPr>
              <a:t>Strateški ciljevi hotela ,,Turist’’ </a:t>
            </a:r>
            <a:r>
              <a:rPr lang="sr-Latn-CS" sz="2400" dirty="0" err="1" smtClean="0">
                <a:solidFill>
                  <a:schemeClr val="bg1"/>
                </a:solidFill>
              </a:rPr>
              <a:t>Varadždin</a:t>
            </a:r>
            <a:endParaRPr lang="sr-Latn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8125" t="30000" r="25000" b="27000"/>
          <a:stretch>
            <a:fillRect/>
          </a:stretch>
        </p:blipFill>
        <p:spPr bwMode="auto">
          <a:xfrm>
            <a:off x="228600" y="381000"/>
            <a:ext cx="84582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702" t="29130" r="24713" b="38503"/>
          <a:stretch>
            <a:fillRect/>
          </a:stretch>
        </p:blipFill>
        <p:spPr bwMode="auto">
          <a:xfrm>
            <a:off x="381000" y="914400"/>
            <a:ext cx="8077200" cy="4876800"/>
          </a:xfrm>
          <a:prstGeom prst="roundRect">
            <a:avLst>
              <a:gd name="adj" fmla="val 8594"/>
            </a:avLst>
          </a:prstGeom>
          <a:ln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895600" y="228600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400" dirty="0" smtClean="0">
                <a:solidFill>
                  <a:schemeClr val="bg1"/>
                </a:solidFill>
              </a:rPr>
              <a:t>Taktički ciljevi hotela ,,Turist’’ </a:t>
            </a:r>
            <a:r>
              <a:rPr lang="sr-Latn-CS" sz="2400" dirty="0" err="1" smtClean="0">
                <a:solidFill>
                  <a:schemeClr val="bg1"/>
                </a:solidFill>
              </a:rPr>
              <a:t>Varaždin</a:t>
            </a:r>
            <a:endParaRPr lang="sr-Latn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>
              <a:buNone/>
            </a:pPr>
            <a:r>
              <a:rPr lang="sr-Latn-CS" dirty="0" smtClean="0">
                <a:solidFill>
                  <a:schemeClr val="bg1"/>
                </a:solidFill>
              </a:rPr>
              <a:t>4</a:t>
            </a:r>
            <a:r>
              <a:rPr lang="sr-Latn-CS" dirty="0" smtClean="0"/>
              <a:t>. </a:t>
            </a:r>
            <a:r>
              <a:rPr lang="sr-Latn-CS" dirty="0" smtClean="0">
                <a:solidFill>
                  <a:schemeClr val="bg1"/>
                </a:solidFill>
              </a:rPr>
              <a:t>Uraditi SWOT analizu i TOWS matricu za izabrano preduzeće ovako kako je dato u primeru.</a:t>
            </a:r>
          </a:p>
          <a:p>
            <a:pPr>
              <a:buNone/>
            </a:pPr>
            <a:endParaRPr lang="sr-Latn-C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Latn-CS" dirty="0" smtClean="0">
                <a:solidFill>
                  <a:schemeClr val="bg1"/>
                </a:solidFill>
              </a:rPr>
              <a:t>Napomena : analizu uraditi detaljno kao i TOWS matricu po modelu koji se nalazi u primeru. Takođe pročitati deo u knjizi koji se odnosi na na ove teme da biste mogli formirati aktivnosti koje podrazumevaju strategije u TOWS matrici</a:t>
            </a:r>
            <a:r>
              <a:rPr lang="sr-Latn-CS" dirty="0" smtClean="0"/>
              <a:t>.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 smtClean="0">
                <a:solidFill>
                  <a:schemeClr val="bg1"/>
                </a:solidFill>
              </a:rPr>
              <a:t>5. Dati </a:t>
            </a:r>
            <a:r>
              <a:rPr lang="sr-Latn-CS" dirty="0" smtClean="0">
                <a:solidFill>
                  <a:schemeClr val="bg1"/>
                </a:solidFill>
              </a:rPr>
              <a:t>predlog mogućih strategija na osnovu literature</a:t>
            </a:r>
            <a:endParaRPr lang="sr-Latn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879</TotalTime>
  <Words>330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Vodič za pisanje projekta iz predmeta stategijski menadžment ugostiteljsko-turističkih preduzeća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Menadžment u turizmu</dc:title>
  <dc:creator>GIS </dc:creator>
  <cp:lastModifiedBy>user</cp:lastModifiedBy>
  <cp:revision>124</cp:revision>
  <dcterms:created xsi:type="dcterms:W3CDTF">2012-10-11T11:19:14Z</dcterms:created>
  <dcterms:modified xsi:type="dcterms:W3CDTF">2022-11-08T08:49:25Z</dcterms:modified>
</cp:coreProperties>
</file>