
<file path=[Content_Types].xml><?xml version="1.0" encoding="utf-8"?>
<Types xmlns="http://schemas.openxmlformats.org/package/2006/content-types">
  <Default ContentType="image/emf" Extension="emf"/>
  <Default ContentType="image/jpeg" Extension="jpeg"/>
  <Default ContentType="image/png" Extension="png"/>
  <Default ContentType="application/vnd.openxmlformats-package.relationships+xml" Extension="rels"/>
  <Default ContentType="image/wmf" Extension="wmf"/>
  <Default ContentType="application/xml" Extension="xml"/>
  <Override ContentType="application/vnd.openxmlformats-officedocument.extended-properties+xml" PartName="/docProps/app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tableStyles+xml" PartName="/ppt/tableStyle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Override+xml" PartName="/ppt/theme/themeOverride1.xml"/>
  <Override ContentType="application/vnd.openxmlformats-officedocument.themeOverride+xml" PartName="/ppt/theme/themeOverride2.xml"/>
</Types>
</file>

<file path=_rels/.rels><?xml version="1.0" encoding="UTF-8" standalone="yes"?><Relationships xmlns="http://schemas.openxmlformats.org/package/2006/relationships"><Relationship Id="rId2" Target="ppt/presentation.xml" Type="http://schemas.openxmlformats.org/officeDocument/2006/relationships/officeDocument"/><Relationship Id="rId1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0" r:id="rId5"/>
    <p:sldMasterId id="2147483671" r:id="rId6"/>
  </p:sldMasterIdLst>
  <p:sldIdLst>
    <p:sldId id="256" r:id="rId7"/>
    <p:sldId id="257" r:id="rId8"/>
    <p:sldId id="258" r:id="rId9"/>
    <p:sldId id="259" r:id="rId10"/>
    <p:sldId id="260" r:id="rId11"/>
    <p:sldId id="261" r:id="rId12"/>
  </p:sldIdLst>
  <p:sldSz cx="9144000" cy="6858000" type="screen4x3"/>
  <p:notesSz cx="6858000" cy="9144000"/>
  <p:defaultTextStyle>
    <a:lvl1pPr algn="l" defTabSz="914400" fontAlgn="base" indent="0" marL="0" rtl="0">
      <a:lnSpc>
        <a:spcPct val="100000"/>
      </a:lnSpc>
      <a:spcBef>
        <a:spcPct val="0"/>
      </a:spcBef>
      <a:spcAft>
        <a:spcPct val="0"/>
      </a:spcAft>
      <a:buNone/>
      <a:defRPr b="0" baseline="0" dirty="0" i="0" lang="en-US" smtClean="0" sz="1800" u="none">
        <a:solidFill>
          <a:schemeClr val="tx1"/>
        </a:solidFill>
        <a:latin charset="0" pitchFamily="18" typeface="Garamond"/>
      </a:defRPr>
    </a:lvl1pPr>
    <a:lvl2pPr indent="0" marL="457200">
      <a:lnSpc>
        <a:spcPct val="100000"/>
      </a:lnSpc>
      <a:spcBef>
        <a:spcPct val="0"/>
      </a:spcBef>
      <a:spcAft>
        <a:spcPct val="0"/>
      </a:spcAft>
      <a:buNone/>
      <a:defRPr b="0" dirty="0" i="0" lang="en-US" smtClean="0" sz="1800" u="none">
        <a:solidFill>
          <a:schemeClr val="tx1"/>
        </a:solidFill>
        <a:latin charset="0" pitchFamily="18" typeface="Garamond"/>
      </a:defRPr>
    </a:lvl2pPr>
    <a:lvl3pPr indent="0" marL="914400">
      <a:lnSpc>
        <a:spcPct val="100000"/>
      </a:lnSpc>
      <a:spcBef>
        <a:spcPct val="0"/>
      </a:spcBef>
      <a:spcAft>
        <a:spcPct val="0"/>
      </a:spcAft>
      <a:buNone/>
      <a:defRPr b="0" dirty="0" i="0" lang="en-US" smtClean="0" sz="1800" u="none">
        <a:solidFill>
          <a:schemeClr val="tx1"/>
        </a:solidFill>
        <a:latin charset="0" pitchFamily="18" typeface="Garamond"/>
      </a:defRPr>
    </a:lvl3pPr>
    <a:lvl4pPr indent="0" marL="1371600">
      <a:lnSpc>
        <a:spcPct val="100000"/>
      </a:lnSpc>
      <a:spcBef>
        <a:spcPct val="0"/>
      </a:spcBef>
      <a:spcAft>
        <a:spcPct val="0"/>
      </a:spcAft>
      <a:buNone/>
      <a:defRPr b="0" dirty="0" i="0" lang="en-US" smtClean="0" sz="1800" u="none">
        <a:solidFill>
          <a:schemeClr val="tx1"/>
        </a:solidFill>
        <a:latin charset="0" pitchFamily="18" typeface="Garamond"/>
      </a:defRPr>
    </a:lvl4pPr>
    <a:lvl5pPr indent="0" marL="1828800">
      <a:lnSpc>
        <a:spcPct val="100000"/>
      </a:lnSpc>
      <a:spcBef>
        <a:spcPct val="0"/>
      </a:spcBef>
      <a:spcAft>
        <a:spcPct val="0"/>
      </a:spcAft>
      <a:buNone/>
      <a:defRPr b="0" dirty="0" i="0" lang="en-US" smtClean="0" sz="1800" u="none">
        <a:solidFill>
          <a:schemeClr val="tx1"/>
        </a:solidFill>
        <a:latin charset="0" pitchFamily="18" typeface="Garamond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/>
    <p:restoredTop sz="94664"/>
  </p:normalViewPr>
</p:viewPr>
</file>

<file path=ppt/_rels/presentation.xml.rels><?xml version="1.0" encoding="UTF-8" standalone="yes"?><Relationships xmlns="http://schemas.openxmlformats.org/package/2006/relationships"><Relationship Id="rId12" Target="slides/slide6.xml" Type="http://schemas.openxmlformats.org/officeDocument/2006/relationships/slide"/><Relationship Id="rId11" Target="slides/slide5.xml" Type="http://schemas.openxmlformats.org/officeDocument/2006/relationships/slide"/><Relationship Id="rId10" Target="slides/slide4.xml" Type="http://schemas.openxmlformats.org/officeDocument/2006/relationships/slide"/><Relationship Id="rId9" Target="slides/slide3.xml" Type="http://schemas.openxmlformats.org/officeDocument/2006/relationships/slide"/><Relationship Id="rId8" Target="slides/slide2.xml" Type="http://schemas.openxmlformats.org/officeDocument/2006/relationships/slide"/><Relationship Id="rId7" Target="slides/slide1.xml" Type="http://schemas.openxmlformats.org/officeDocument/2006/relationships/slide"/><Relationship Id="rId6" Target="slideMasters/slideMaster2.xml" Type="http://schemas.openxmlformats.org/officeDocument/2006/relationships/slideMaster"/><Relationship Id="rId5" Target="slideMasters/slideMaster1.xml" Type="http://schemas.openxmlformats.org/officeDocument/2006/relationships/slideMaster"/><Relationship Id="rId4" Target="tableStyles.xml" Type="http://schemas.openxmlformats.org/officeDocument/2006/relationships/tableStyles"/><Relationship Id="rId3" Target="presProps.xml" Type="http://schemas.openxmlformats.org/officeDocument/2006/relationships/presProps"/><Relationship Id="rId2" Target="viewProps.xml" Type="http://schemas.openxmlformats.org/officeDocument/2006/relationships/viewProps"/><Relationship Id="rId1" Target="theme/theme2.xml" Type="http://schemas.openxmlformats.org/officeDocument/2006/relationships/theme"/></Relationships>
</file>

<file path=ppt/slideLayouts/_rels/slideLayout1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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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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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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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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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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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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3886200"/>
            <a:ext cx="6400800" cy="1752600"/>
          </a:xfrm>
        </p:spPr>
        <p:txBody>
          <a:bodyPr numCol="1"/>
          <a:lstStyle>
            <a:lvl1pPr algn="ctr" indent="0" marL="0">
              <a:buNone/>
              <a:defRPr/>
            </a:lvl1pPr>
            <a:lvl2pPr algn="ctr" indent="0" marL="457200">
              <a:buNone/>
              <a:defRPr/>
            </a:lvl2pPr>
            <a:lvl3pPr algn="ctr" indent="0" marL="914400">
              <a:buNone/>
              <a:defRPr/>
            </a:lvl3pPr>
            <a:lvl4pPr algn="ctr" indent="0" marL="1371600">
              <a:buNone/>
              <a:defRPr/>
            </a:lvl4pPr>
            <a:lvl5pPr algn="ctr" indent="0" marL="1828800">
              <a:buNone/>
              <a:defRPr/>
            </a:lvl5pPr>
            <a:lvl6pPr algn="ctr" indent="0" marL="2286000">
              <a:buNone/>
              <a:defRPr/>
            </a:lvl6pPr>
            <a:lvl7pPr algn="ctr" indent="0" marL="2743200">
              <a:buNone/>
              <a:defRPr/>
            </a:lvl7pPr>
            <a:lvl8pPr algn="ctr" indent="0" marL="3200400">
              <a:buNone/>
              <a:defRPr/>
            </a:lvl8pPr>
            <a:lvl9pPr algn="ctr" indent="0" marL="3657600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C9600221-B624-45B7-9E68-D1D7975258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idx="1" orient="vert" type="body"/>
          </p:nvPr>
        </p:nvSpPr>
        <p:spPr/>
        <p:txBody>
          <a:bodyPr numCol="1"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C543D10D-1B83-4EE9-8835-AFAF7628AD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orient="vert" type="title"/>
          </p:nvPr>
        </p:nvSpPr>
        <p:spPr>
          <a:xfrm>
            <a:off x="6629400" y="274638"/>
            <a:ext cx="2057400" cy="5851525"/>
          </a:xfrm>
        </p:spPr>
        <p:txBody>
          <a:bodyPr numCol="1"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idx="1" orient="vert" type="body"/>
          </p:nvPr>
        </p:nvSpPr>
        <p:spPr>
          <a:xfrm>
            <a:off x="457200" y="274638"/>
            <a:ext cx="6019800" cy="5851525"/>
          </a:xfrm>
        </p:spPr>
        <p:txBody>
          <a:bodyPr numCol="1"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8A0F8399-60D2-4F5D-9CEE-64FA3803ED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3886200"/>
            <a:ext cx="6400800" cy="1752600"/>
          </a:xfrm>
        </p:spPr>
        <p:txBody>
          <a:bodyPr numCol="1"/>
          <a:lstStyle>
            <a:lvl1pPr algn="ctr" indent="0" marL="0">
              <a:buNone/>
              <a:defRPr/>
            </a:lvl1pPr>
            <a:lvl2pPr algn="ctr" indent="0" marL="457200">
              <a:buNone/>
              <a:defRPr/>
            </a:lvl2pPr>
            <a:lvl3pPr algn="ctr" indent="0" marL="914400">
              <a:buNone/>
              <a:defRPr/>
            </a:lvl3pPr>
            <a:lvl4pPr algn="ctr" indent="0" marL="1371600">
              <a:buNone/>
              <a:defRPr/>
            </a:lvl4pPr>
            <a:lvl5pPr algn="ctr" indent="0" marL="1828800">
              <a:buNone/>
              <a:defRPr/>
            </a:lvl5pPr>
            <a:lvl6pPr algn="ctr" indent="0" marL="2286000">
              <a:buNone/>
              <a:defRPr/>
            </a:lvl6pPr>
            <a:lvl7pPr algn="ctr" indent="0" marL="2743200">
              <a:buNone/>
              <a:defRPr/>
            </a:lvl7pPr>
            <a:lvl8pPr algn="ctr" indent="0" marL="3200400">
              <a:buNone/>
              <a:defRPr/>
            </a:lvl8pPr>
            <a:lvl9pPr algn="ctr" indent="0" marL="3657600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C9600221-B624-45B7-9E68-D1D7975258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A5BC7F78-48E6-4BBC-B0E1-56BD2A17FC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 numCol="1"/>
          <a:lstStyle>
            <a:lvl1pPr algn="l">
              <a:defRPr b="1" cap="all"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722313" y="2906713"/>
            <a:ext cx="7772400" cy="1500187"/>
          </a:xfrm>
        </p:spPr>
        <p:txBody>
          <a:bodyPr anchor="b" numCol="1"/>
          <a:lstStyle>
            <a:lvl1pPr indent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4E83BA4B-50FE-4B84-AE64-D7F085A2A31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FD6B306A-339E-4A68-B601-FE88844A1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>
          <a:xfrm>
            <a:off x="457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>
          <a:xfrm>
            <a:off x="4648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146B05A8-4507-4941-A8ED-92C83DD237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535113"/>
            <a:ext cx="4040188" cy="639762"/>
          </a:xfrm>
        </p:spPr>
        <p:txBody>
          <a:bodyPr anchor="b" numCol="1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>
          <a:xfrm>
            <a:off x="457200" y="2174875"/>
            <a:ext cx="4040188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idx="3" sz="quarter" type="body"/>
          </p:nvPr>
        </p:nvSpPr>
        <p:spPr>
          <a:xfrm>
            <a:off x="4645025" y="1535113"/>
            <a:ext cx="4041775" cy="639762"/>
          </a:xfrm>
        </p:spPr>
        <p:txBody>
          <a:bodyPr anchor="b" numCol="1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4" sz="quarter"/>
          </p:nvPr>
        </p:nvSpPr>
        <p:spPr>
          <a:xfrm>
            <a:off x="4645025" y="2174875"/>
            <a:ext cx="4041775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4E83BA4B-50FE-4B84-AE64-D7F085A2A31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FD6B306A-339E-4A68-B601-FE88844A1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2D52B7B6-6F1B-4A62-B87E-81AD4998D8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08F7B79A-4EA2-44AE-9F7F-F6A143AD22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 numCol="1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>
          <a:xfrm>
            <a:off x="457200" y="1435100"/>
            <a:ext cx="3008313" cy="4691063"/>
          </a:xfrm>
        </p:spPr>
        <p:txBody>
          <a:bodyPr numCol="1"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4E83BA4B-50FE-4B84-AE64-D7F085A2A31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FD6B306A-339E-4A68-B601-FE88844A1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A5BC7F78-48E6-4BBC-B0E1-56BD2A17FC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 numCol="1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idx="1" type="pic"/>
          </p:nvPr>
        </p:nvSpPr>
        <p:spPr>
          <a:xfrm>
            <a:off x="1792288" y="612775"/>
            <a:ext cx="5486400" cy="4114800"/>
          </a:xfrm>
        </p:spPr>
        <p:txBody>
          <a:bodyPr numCol="1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>
          <a:xfrm>
            <a:off x="1792288" y="5367338"/>
            <a:ext cx="5486400" cy="804862"/>
          </a:xfrm>
        </p:spPr>
        <p:txBody>
          <a:bodyPr numCol="1"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4E83BA4B-50FE-4B84-AE64-D7F085A2A31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FD6B306A-339E-4A68-B601-FE88844A1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idx="1" orient="vert" type="body"/>
          </p:nvPr>
        </p:nvSpPr>
        <p:spPr/>
        <p:txBody>
          <a:bodyPr numCol="1"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C543D10D-1B83-4EE9-8835-AFAF7628AD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orient="vert" type="title"/>
          </p:nvPr>
        </p:nvSpPr>
        <p:spPr>
          <a:xfrm>
            <a:off x="6629400" y="274638"/>
            <a:ext cx="2057400" cy="5851525"/>
          </a:xfrm>
        </p:spPr>
        <p:txBody>
          <a:bodyPr numCol="1"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idx="1" orient="vert" type="body"/>
          </p:nvPr>
        </p:nvSpPr>
        <p:spPr>
          <a:xfrm>
            <a:off x="457200" y="274638"/>
            <a:ext cx="6019800" cy="5851525"/>
          </a:xfrm>
        </p:spPr>
        <p:txBody>
          <a:bodyPr numCol="1"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8A0F8399-60D2-4F5D-9CEE-64FA3803ED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 numCol="1"/>
          <a:lstStyle>
            <a:lvl1pPr algn="l">
              <a:defRPr b="1" cap="all"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722313" y="2906713"/>
            <a:ext cx="7772400" cy="1500187"/>
          </a:xfrm>
        </p:spPr>
        <p:txBody>
          <a:bodyPr anchor="b" numCol="1"/>
          <a:lstStyle>
            <a:lvl1pPr indent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4E83BA4B-50FE-4B84-AE64-D7F085A2A31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FD6B306A-339E-4A68-B601-FE88844A1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>
          <a:xfrm>
            <a:off x="457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>
          <a:xfrm>
            <a:off x="4648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146B05A8-4507-4941-A8ED-92C83DD237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535113"/>
            <a:ext cx="4040188" cy="639762"/>
          </a:xfrm>
        </p:spPr>
        <p:txBody>
          <a:bodyPr anchor="b" numCol="1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>
          <a:xfrm>
            <a:off x="457200" y="2174875"/>
            <a:ext cx="4040188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idx="3" sz="quarter" type="body"/>
          </p:nvPr>
        </p:nvSpPr>
        <p:spPr>
          <a:xfrm>
            <a:off x="4645025" y="1535113"/>
            <a:ext cx="4041775" cy="639762"/>
          </a:xfrm>
        </p:spPr>
        <p:txBody>
          <a:bodyPr anchor="b" numCol="1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4" sz="quarter"/>
          </p:nvPr>
        </p:nvSpPr>
        <p:spPr>
          <a:xfrm>
            <a:off x="4645025" y="2174875"/>
            <a:ext cx="4041775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4E83BA4B-50FE-4B84-AE64-D7F085A2A31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FD6B306A-339E-4A68-B601-FE88844A1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2D52B7B6-6F1B-4A62-B87E-81AD4998D8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08F7B79A-4EA2-44AE-9F7F-F6A143AD22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 numCol="1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>
          <a:xfrm>
            <a:off x="457200" y="1435100"/>
            <a:ext cx="3008313" cy="4691063"/>
          </a:xfrm>
        </p:spPr>
        <p:txBody>
          <a:bodyPr numCol="1"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4E83BA4B-50FE-4B84-AE64-D7F085A2A31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FD6B306A-339E-4A68-B601-FE88844A1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 numCol="1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idx="1" type="pic"/>
          </p:nvPr>
        </p:nvSpPr>
        <p:spPr>
          <a:xfrm>
            <a:off x="1792288" y="612775"/>
            <a:ext cx="5486400" cy="4114800"/>
          </a:xfrm>
        </p:spPr>
        <p:txBody>
          <a:bodyPr numCol="1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>
          <a:xfrm>
            <a:off x="1792288" y="5367338"/>
            <a:ext cx="5486400" cy="804862"/>
          </a:xfrm>
        </p:spPr>
        <p:txBody>
          <a:bodyPr numCol="1"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4E83BA4B-50FE-4B84-AE64-D7F085A2A31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FD6B306A-339E-4A68-B601-FE88844A1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2" Target="../slideLayouts/slideLayout11.xml" Type="http://schemas.openxmlformats.org/officeDocument/2006/relationships/slideLayout"/><Relationship Id="rId11" Target="../slideLayouts/slideLayout10.xml" Type="http://schemas.openxmlformats.org/officeDocument/2006/relationships/slideLayout"/><Relationship Id="rId9" Target="../slideLayouts/slideLayout8.xml" Type="http://schemas.openxmlformats.org/officeDocument/2006/relationships/slideLayout"/><Relationship Id="rId10" Target="../slideLayouts/slideLayout9.xml" Type="http://schemas.openxmlformats.org/officeDocument/2006/relationships/slideLayout"/><Relationship Id="rId8" Target="../slideLayouts/slideLayout7.xml" Type="http://schemas.openxmlformats.org/officeDocument/2006/relationships/slideLayout"/><Relationship Id="rId7" Target="../slideLayouts/slideLayout6.xml" Type="http://schemas.openxmlformats.org/officeDocument/2006/relationships/slideLayout"/><Relationship Id="rId6" Target="../slideLayouts/slideLayout5.xml" Type="http://schemas.openxmlformats.org/officeDocument/2006/relationships/slideLayout"/><Relationship Id="rId5" Target="../slideLayouts/slideLayout4.xml" Type="http://schemas.openxmlformats.org/officeDocument/2006/relationships/slideLayout"/><Relationship Id="rId4" Target="../slideLayouts/slideLayout3.xml" Type="http://schemas.openxmlformats.org/officeDocument/2006/relationships/slideLayout"/><Relationship Id="rId3" Target="../slideLayouts/slideLayout2.xml" Type="http://schemas.openxmlformats.org/officeDocument/2006/relationships/slideLayout"/><Relationship Id="rId2" Target="../slideLayouts/slideLayout1.xml" Type="http://schemas.openxmlformats.org/officeDocument/2006/relationships/slideLayout"/><Relationship Id="rId1" Target="../theme/theme2.xml" Type="http://schemas.openxmlformats.org/officeDocument/2006/relationships/theme"/></Relationships>
</file>

<file path=ppt/slideMasters/_rels/slideMaster2.xml.rels><?xml version="1.0" encoding="UTF-8" standalone="yes"?><Relationships xmlns="http://schemas.openxmlformats.org/package/2006/relationships"><Relationship Id="rId12" Target="../slideLayouts/slideLayout22.xml" Type="http://schemas.openxmlformats.org/officeDocument/2006/relationships/slideLayout"/><Relationship Id="rId11" Target="../slideLayouts/slideLayout21.xml" Type="http://schemas.openxmlformats.org/officeDocument/2006/relationships/slideLayout"/><Relationship Id="rId10" Target="../slideLayouts/slideLayout20.xml" Type="http://schemas.openxmlformats.org/officeDocument/2006/relationships/slideLayout"/><Relationship Id="rId9" Target="../slideLayouts/slideLayout19.xml" Type="http://schemas.openxmlformats.org/officeDocument/2006/relationships/slideLayout"/><Relationship Id="rId8" Target="../slideLayouts/slideLayout18.xml" Type="http://schemas.openxmlformats.org/officeDocument/2006/relationships/slideLayout"/><Relationship Id="rId7" Target="../slideLayouts/slideLayout17.xml" Type="http://schemas.openxmlformats.org/officeDocument/2006/relationships/slideLayout"/><Relationship Id="rId6" Target="../slideLayouts/slideLayout16.xml" Type="http://schemas.openxmlformats.org/officeDocument/2006/relationships/slideLayout"/><Relationship Id="rId5" Target="../slideLayouts/slideLayout15.xml" Type="http://schemas.openxmlformats.org/officeDocument/2006/relationships/slideLayout"/><Relationship Id="rId4" Target="../slideLayouts/slideLayout14.xml" Type="http://schemas.openxmlformats.org/officeDocument/2006/relationships/slideLayout"/><Relationship Id="rId3" Target="../slideLayouts/slideLayout13.xml" Type="http://schemas.openxmlformats.org/officeDocument/2006/relationships/slideLayout"/><Relationship Id="rId2" Target="../slideLayouts/slideLayout12.xml" Type="http://schemas.openxmlformats.org/officeDocument/2006/relationships/slideLayout"/><Relationship Id="rId1" Target="../theme/theme1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Text Box 1"/>
          <p:cNvSpPr>
            <a:spLocks/>
          </p:cNvSpPr>
          <p:nvPr>
            <p:ph idx="2" sz="half" type="dt"/>
          </p:nvPr>
        </p:nvSpPr>
        <p:spPr>
          <a:xfrm>
            <a:off x="457200" y="6251575"/>
            <a:ext cx="2133600" cy="476250"/>
          </a:xfrm>
          <a:prstGeom prst="rect">
            <a:avLst/>
          </a:prstGeom>
          <a:ln>
            <a:noFill/>
          </a:ln>
        </p:spPr>
        <p:txBody>
          <a:bodyPr anchor="b" numCol="1"/>
          <a:lstStyle/>
          <a:p>
            <a:endParaRPr/>
          </a:p>
        </p:txBody>
      </p:sp>
      <p:sp>
        <p:nvSpPr>
          <p:cNvPr id="2" name="Text Box 2"/>
          <p:cNvSpPr>
            <a:spLocks/>
          </p:cNvSpPr>
          <p:nvPr>
            <p:ph idx="4" sz="quarter" type="sldNum"/>
          </p:nvPr>
        </p:nvSpPr>
        <p:spPr>
          <a:xfrm>
            <a:off x="6553200" y="6248400"/>
            <a:ext cx="2133600" cy="476250"/>
          </a:xfrm>
          <a:prstGeom prst="rect">
            <a:avLst/>
          </a:prstGeom>
          <a:ln>
            <a:noFill/>
          </a:ln>
        </p:spPr>
        <p:txBody>
          <a:bodyPr anchor="b" numCol="1"/>
          <a:lstStyle/>
          <a:p>
            <a:pPr algn="r"/>
            <a:r>
              <a:rPr dirty="0" lang="en-US" smtClean="0" sz="1200">
                <a:latin charset="0" typeface="Arial"/>
              </a:rPr>
              <a:t>*</a:t>
            </a:r>
          </a:p>
        </p:txBody>
      </p:sp>
      <p:grpSp>
        <p:nvGrpSpPr>
          <p:cNvPr id="3" name="Group 3"/>
          <p:cNvGrpSpPr>
            <a:grpSpLocks noChangeAspect="0" noGrp="0" noMove="0" noRot="0" noSelect="0" noUngrp="0"/>
          </p:cNvGrpSpPr>
          <p:nvPr/>
        </p:nvGrpSpPr>
        <p:grpSpPr>
          <a:xfrm>
            <a:off x="0" y="0"/>
            <a:ext cx="9140825" cy="6850062"/>
            <a:chOff x="0" y="0"/>
            <a:chExt cx="5758" cy="4315"/>
          </a:xfrm>
        </p:grpSpPr>
        <p:grpSp>
          <p:nvGrpSpPr>
            <p:cNvPr id="4" name="Group 4"/>
            <p:cNvGrpSpPr>
              <a:grpSpLocks noChangeAspect="0" noGrp="0" noMove="0" noRot="0" noSelect="0" noUngrp="0"/>
            </p:cNvGrpSpPr>
            <p:nvPr/>
          </p:nvGrpSpPr>
          <p:grpSpPr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5" name="Text Box 5"/>
              <p:cNvSpPr>
                <a:spLocks/>
              </p:cNvSpPr>
              <p:nvPr/>
            </p:nvSpPr>
            <p:spPr>
              <a:xfrm>
                <a:off x="1728" y="2644"/>
                <a:ext cx="2882" cy="1671"/>
              </a:xfrm>
              <a:custGeom>
                <a:avLst/>
                <a:gdLst/>
                <a:ahLst/>
                <a:cxnLst/>
                <a:rect b="b" l="0" r="r" t="0"/>
                <a:pathLst>
                  <a:path h="1671" w="2882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2E8B"/>
                  </a:gs>
                </a:gsLst>
                <a:lin ang="0" scaled="1"/>
              </a:gradFill>
              <a:ln>
                <a:noFill/>
              </a:ln>
            </p:spPr>
            <p:txBody>
              <a:bodyPr numCol="1"/>
              <a:lstStyle/>
              <a:p>
                <a:endParaRPr/>
              </a:p>
            </p:txBody>
          </p:sp>
          <p:sp>
            <p:nvSpPr>
              <p:cNvPr id="6" name="Text Box 6"/>
              <p:cNvSpPr>
                <a:spLocks/>
              </p:cNvSpPr>
              <p:nvPr/>
            </p:nvSpPr>
            <p:spPr>
              <a:xfrm>
                <a:off x="4170" y="2671"/>
                <a:ext cx="1259" cy="811"/>
              </a:xfrm>
              <a:custGeom>
                <a:avLst/>
                <a:gdLst/>
                <a:ahLst/>
                <a:cxnLst/>
                <a:rect b="b" l="0" r="r" t="0"/>
                <a:pathLst>
                  <a:path h="811" w="1259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2E8B"/>
                  </a:gs>
                </a:gsLst>
                <a:lin ang="2700000" scaled="1"/>
              </a:gradFill>
              <a:ln>
                <a:noFill/>
              </a:ln>
            </p:spPr>
            <p:txBody>
              <a:bodyPr numCol="1"/>
              <a:lstStyle/>
              <a:p>
                <a:endParaRPr/>
              </a:p>
            </p:txBody>
          </p:sp>
          <p:sp>
            <p:nvSpPr>
              <p:cNvPr id="7" name="Text Box 7"/>
              <p:cNvSpPr>
                <a:spLocks/>
              </p:cNvSpPr>
              <p:nvPr/>
            </p:nvSpPr>
            <p:spPr>
              <a:xfrm>
                <a:off x="2900" y="3346"/>
                <a:ext cx="2849" cy="969"/>
              </a:xfrm>
              <a:custGeom>
                <a:avLst/>
                <a:gdLst/>
                <a:ahLst/>
                <a:cxnLst/>
                <a:rect b="b" l="0" r="r" t="0"/>
                <a:pathLst>
                  <a:path h="969" w="284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2A7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</p:spPr>
            <p:txBody>
              <a:bodyPr numCol="1"/>
              <a:lstStyle/>
              <a:p>
                <a:endParaRPr/>
              </a:p>
            </p:txBody>
          </p:sp>
          <p:sp>
            <p:nvSpPr>
              <p:cNvPr id="8" name="Text Box 8"/>
              <p:cNvSpPr>
                <a:spLocks/>
              </p:cNvSpPr>
              <p:nvPr/>
            </p:nvSpPr>
            <p:spPr>
              <a:xfrm>
                <a:off x="2748" y="2230"/>
                <a:ext cx="3007" cy="2085"/>
              </a:xfrm>
              <a:custGeom>
                <a:avLst/>
                <a:gdLst/>
                <a:ahLst/>
                <a:cxnLst/>
                <a:rect b="b" l="0" r="r" t="0"/>
                <a:pathLst>
                  <a:path h="2085" w="3007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numCol="1"/>
              <a:lstStyle/>
              <a:p>
                <a:endParaRPr/>
              </a:p>
            </p:txBody>
          </p:sp>
          <p:sp>
            <p:nvSpPr>
              <p:cNvPr id="9" name="Text Box 9"/>
              <p:cNvSpPr>
                <a:spLocks/>
              </p:cNvSpPr>
              <p:nvPr/>
            </p:nvSpPr>
            <p:spPr>
              <a:xfrm>
                <a:off x="4501" y="2317"/>
                <a:ext cx="1248" cy="539"/>
              </a:xfrm>
              <a:custGeom>
                <a:avLst/>
                <a:gdLst/>
                <a:ahLst/>
                <a:cxnLst/>
                <a:rect b="b" l="0" r="r" t="0"/>
                <a:pathLst>
                  <a:path h="539" w="1248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2D86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</p:spPr>
            <p:txBody>
              <a:bodyPr numCol="1"/>
              <a:lstStyle/>
              <a:p>
                <a:endParaRPr/>
              </a:p>
            </p:txBody>
          </p:sp>
        </p:grpSp>
        <p:sp>
          <p:nvSpPr>
            <p:cNvPr id="10" name="Text Box 10"/>
            <p:cNvSpPr>
              <a:spLocks/>
            </p:cNvSpPr>
            <p:nvPr/>
          </p:nvSpPr>
          <p:spPr>
            <a:xfrm>
              <a:off x="3322" y="1341"/>
              <a:ext cx="1825" cy="1537"/>
            </a:xfrm>
            <a:custGeom>
              <a:avLst/>
              <a:gdLst/>
              <a:ahLst/>
              <a:cxnLst/>
              <a:rect b="b" l="0" r="r" t="0"/>
              <a:pathLst>
                <a:path h="1469" w="2296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rgbClr val="002B8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 numCol="1"/>
            <a:lstStyle/>
            <a:p>
              <a:endParaRPr/>
            </a:p>
          </p:txBody>
        </p:sp>
        <p:sp>
          <p:nvSpPr>
            <p:cNvPr id="11" name="Text Box 11"/>
            <p:cNvSpPr>
              <a:spLocks/>
            </p:cNvSpPr>
            <p:nvPr/>
          </p:nvSpPr>
          <p:spPr>
            <a:xfrm>
              <a:off x="0" y="0"/>
              <a:ext cx="5758" cy="1776"/>
            </a:xfrm>
            <a:custGeom>
              <a:avLst/>
              <a:gdLst/>
              <a:ahLst/>
              <a:cxnLst/>
              <a:rect b="b" l="0" r="r" t="0"/>
              <a:pathLst>
                <a:path h="1906" w="5740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txBody>
            <a:bodyPr numCol="1"/>
            <a:lstStyle/>
            <a:p>
              <a:endParaRPr/>
            </a:p>
          </p:txBody>
        </p:sp>
      </p:grpSp>
      <p:sp>
        <p:nvSpPr>
          <p:cNvPr id="12" name="Text Box 12"/>
          <p:cNvSpPr>
            <a:spLocks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ln>
            <a:noFill/>
          </a:ln>
        </p:spPr>
        <p:txBody>
          <a:bodyPr anchor="ctr" numCol="1"/>
          <a:lstStyle/>
          <a:p>
            <a:endParaRPr/>
          </a:p>
        </p:txBody>
      </p:sp>
      <p:sp>
        <p:nvSpPr>
          <p:cNvPr id="13" name="Text Box 13"/>
          <p:cNvSpPr>
            <a:spLocks/>
          </p:cNvSpPr>
          <p:nvPr>
            <p:ph idx="3" sz="quarter" type="ftr"/>
          </p:nvPr>
        </p:nvSpPr>
        <p:spPr>
          <a:xfrm>
            <a:off x="3124200" y="6248400"/>
            <a:ext cx="2895600" cy="476250"/>
          </a:xfrm>
          <a:prstGeom prst="rect">
            <a:avLst/>
          </a:prstGeom>
          <a:ln>
            <a:noFill/>
          </a:ln>
        </p:spPr>
        <p:txBody>
          <a:bodyPr anchor="b" numCol="1"/>
          <a:lstStyle/>
          <a:p>
            <a:endParaRPr/>
          </a:p>
        </p:txBody>
      </p:sp>
      <p:sp>
        <p:nvSpPr>
          <p:cNvPr id="14" name="Text Box 14"/>
          <p:cNvSpPr>
            <a:spLocks/>
          </p:cNvSpPr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ln>
            <a:noFill/>
          </a:ln>
        </p:spPr>
        <p:txBody>
          <a:bodyPr numCol="1"/>
          <a:lstStyle/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transition>
    <p:randomBar/>
  </p:transition>
  <p:txStyles>
    <p:titleStyle>
      <a:lvl1pPr algn="ctr" defTabSz="914400" fontAlgn="base" indent="0" marL="0" rtl="0">
        <a:lnSpc>
          <a:spcPct val="100000"/>
        </a:lnSpc>
        <a:spcBef>
          <a:spcPct val="0"/>
        </a:spcBef>
        <a:spcAft>
          <a:spcPct val="0"/>
        </a:spcAft>
        <a:buNone/>
        <a:defRPr b="1" baseline="0" dirty="0" i="0" lang="en-US" smtClean="0" sz="4400" u="none">
          <a:solidFill>
            <a:schemeClr val="tx2"/>
          </a:solidFill>
          <a:latin charset="0" pitchFamily="18" typeface="Garamond"/>
        </a:defRPr>
      </a:lvl1pPr>
    </p:titleStyle>
    <p:bodyStyle>
      <a:lvl1pPr algn="l" defTabSz="914400" fontAlgn="base" indent="-342900" marL="342900" rtl="0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70000"/>
        <a:buFont charset="2" pitchFamily="2" typeface="Wingdings"/>
        <a:buChar char="n"/>
        <a:defRPr b="0" baseline="0" dirty="0" i="0" lang="en-US" smtClean="0" sz="3200" u="none">
          <a:solidFill>
            <a:schemeClr val="tx1"/>
          </a:solidFill>
          <a:latin charset="0" pitchFamily="18" typeface="Garamond"/>
        </a:defRPr>
      </a:lvl1pPr>
      <a:lvl2pPr indent="-285750" marL="742950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70000"/>
        <a:buFont charset="2" pitchFamily="2" typeface="Wingdings"/>
        <a:buChar char="n"/>
        <a:defRPr b="0" dirty="0" i="0" lang="en-US" smtClean="0" sz="2800" u="none">
          <a:solidFill>
            <a:schemeClr val="tx1"/>
          </a:solidFill>
          <a:latin charset="0" pitchFamily="18" typeface="Garamond"/>
        </a:defRPr>
      </a:lvl2pPr>
      <a:lvl3pPr indent="-228600" marL="1143000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SzPct val="70000"/>
        <a:buFont charset="2" pitchFamily="2" typeface="Wingdings"/>
        <a:buChar char="n"/>
        <a:defRPr b="0" dirty="0" i="0" lang="en-US" smtClean="0" sz="2400" u="none">
          <a:solidFill>
            <a:schemeClr val="tx1"/>
          </a:solidFill>
          <a:latin charset="0" pitchFamily="18" typeface="Garamond"/>
        </a:defRPr>
      </a:lvl3pPr>
      <a:lvl4pPr indent="-228600" marL="1600200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70000"/>
        <a:buFont charset="2" pitchFamily="2" typeface="Wingdings"/>
        <a:buChar char="n"/>
        <a:defRPr b="0" dirty="0" i="0" lang="en-US" smtClean="0" sz="2000" u="none">
          <a:solidFill>
            <a:schemeClr val="tx1"/>
          </a:solidFill>
          <a:latin charset="0" pitchFamily="18" typeface="Garamond"/>
        </a:defRPr>
      </a:lvl4pPr>
      <a:lvl5pPr indent="-228600" marL="2057400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70000"/>
        <a:buFont charset="2" pitchFamily="2" typeface="Wingdings"/>
        <a:buChar char="n"/>
        <a:defRPr b="0" dirty="0" i="0" lang="en-US" smtClean="0" sz="2000" u="none">
          <a:solidFill>
            <a:schemeClr val="tx1"/>
          </a:solidFill>
          <a:latin charset="0" pitchFamily="18" typeface="Garamond"/>
        </a:defRPr>
      </a:lvl5pPr>
    </p:bodyStyle>
    <p:otherStyle>
      <a:lvl1pPr algn="l" defTabSz="914400" fontAlgn="base" indent="0" marL="0" rtl="0">
        <a:lnSpc>
          <a:spcPct val="100000"/>
        </a:lnSpc>
        <a:spcBef>
          <a:spcPct val="0"/>
        </a:spcBef>
        <a:spcAft>
          <a:spcPct val="0"/>
        </a:spcAft>
        <a:buNone/>
        <a:defRPr b="0" baseline="0" dirty="0" i="0" lang="en-US" smtClean="0" sz="1800" u="none">
          <a:solidFill>
            <a:schemeClr val="tx1"/>
          </a:solidFill>
          <a:latin charset="0" pitchFamily="18" typeface="Garamond"/>
        </a:defRPr>
      </a:lvl1pPr>
      <a:lvl2pPr indent="0" marL="457200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pitchFamily="18" typeface="Garamond"/>
        </a:defRPr>
      </a:lvl2pPr>
      <a:lvl3pPr indent="0" marL="914400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pitchFamily="18" typeface="Garamond"/>
        </a:defRPr>
      </a:lvl3pPr>
      <a:lvl4pPr indent="0" marL="1371600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pitchFamily="18" typeface="Garamond"/>
        </a:defRPr>
      </a:lvl4pPr>
      <a:lvl5pPr indent="0" marL="1828800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pitchFamily="18" typeface="Garamond"/>
        </a:defRPr>
      </a:lvl5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5"/>
          <p:cNvGrpSpPr>
            <a:grpSpLocks noChangeAspect="0" noGrp="0" noMove="0" noRot="0" noSelect="0" noUngrp="0"/>
          </p:cNvGrpSpPr>
          <p:nvPr/>
        </p:nvGrpSpPr>
        <p:grpSpPr>
          <a:xfrm>
            <a:off x="0" y="0"/>
            <a:ext cx="9140825" cy="6850062"/>
            <a:chOff x="0" y="0"/>
            <a:chExt cx="5758" cy="4315"/>
          </a:xfrm>
        </p:grpSpPr>
        <p:grpSp>
          <p:nvGrpSpPr>
            <p:cNvPr id="16" name="Group 16"/>
            <p:cNvGrpSpPr>
              <a:grpSpLocks noChangeAspect="0" noGrp="0" noMove="0" noRot="0" noSelect="0" noUngrp="0"/>
            </p:cNvGrpSpPr>
            <p:nvPr/>
          </p:nvGrpSpPr>
          <p:grpSpPr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7" name="Text Box 17"/>
              <p:cNvSpPr>
                <a:spLocks/>
              </p:cNvSpPr>
              <p:nvPr/>
            </p:nvSpPr>
            <p:spPr>
              <a:xfrm>
                <a:off x="1728" y="2644"/>
                <a:ext cx="2882" cy="1671"/>
              </a:xfrm>
              <a:custGeom>
                <a:avLst/>
                <a:gdLst/>
                <a:ahLst/>
                <a:cxnLst/>
                <a:rect b="b" l="0" r="r" t="0"/>
                <a:pathLst>
                  <a:path h="1671" w="2882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2E8B"/>
                  </a:gs>
                </a:gsLst>
                <a:lin ang="0" scaled="1"/>
              </a:gradFill>
              <a:ln>
                <a:noFill/>
              </a:ln>
            </p:spPr>
            <p:txBody>
              <a:bodyPr numCol="1"/>
              <a:lstStyle/>
              <a:p>
                <a:endParaRPr/>
              </a:p>
            </p:txBody>
          </p:sp>
          <p:sp>
            <p:nvSpPr>
              <p:cNvPr id="18" name="Text Box 18"/>
              <p:cNvSpPr>
                <a:spLocks/>
              </p:cNvSpPr>
              <p:nvPr/>
            </p:nvSpPr>
            <p:spPr>
              <a:xfrm>
                <a:off x="4170" y="2671"/>
                <a:ext cx="1259" cy="811"/>
              </a:xfrm>
              <a:custGeom>
                <a:avLst/>
                <a:gdLst/>
                <a:ahLst/>
                <a:cxnLst/>
                <a:rect b="b" l="0" r="r" t="0"/>
                <a:pathLst>
                  <a:path h="811" w="1259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2E8B"/>
                  </a:gs>
                </a:gsLst>
                <a:lin ang="2700000" scaled="1"/>
              </a:gradFill>
              <a:ln>
                <a:noFill/>
              </a:ln>
            </p:spPr>
            <p:txBody>
              <a:bodyPr numCol="1"/>
              <a:lstStyle/>
              <a:p>
                <a:endParaRPr/>
              </a:p>
            </p:txBody>
          </p:sp>
          <p:sp>
            <p:nvSpPr>
              <p:cNvPr id="19" name="Text Box 19"/>
              <p:cNvSpPr>
                <a:spLocks/>
              </p:cNvSpPr>
              <p:nvPr/>
            </p:nvSpPr>
            <p:spPr>
              <a:xfrm>
                <a:off x="2900" y="3346"/>
                <a:ext cx="2849" cy="969"/>
              </a:xfrm>
              <a:custGeom>
                <a:avLst/>
                <a:gdLst/>
                <a:ahLst/>
                <a:cxnLst/>
                <a:rect b="b" l="0" r="r" t="0"/>
                <a:pathLst>
                  <a:path h="969" w="284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2A7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</p:spPr>
            <p:txBody>
              <a:bodyPr numCol="1"/>
              <a:lstStyle/>
              <a:p>
                <a:endParaRPr/>
              </a:p>
            </p:txBody>
          </p:sp>
          <p:sp>
            <p:nvSpPr>
              <p:cNvPr id="20" name="Text Box 20"/>
              <p:cNvSpPr>
                <a:spLocks/>
              </p:cNvSpPr>
              <p:nvPr/>
            </p:nvSpPr>
            <p:spPr>
              <a:xfrm>
                <a:off x="2748" y="2230"/>
                <a:ext cx="3007" cy="2085"/>
              </a:xfrm>
              <a:custGeom>
                <a:avLst/>
                <a:gdLst/>
                <a:ahLst/>
                <a:cxnLst/>
                <a:rect b="b" l="0" r="r" t="0"/>
                <a:pathLst>
                  <a:path h="2085" w="3007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numCol="1"/>
              <a:lstStyle/>
              <a:p>
                <a:endParaRPr/>
              </a:p>
            </p:txBody>
          </p:sp>
          <p:sp>
            <p:nvSpPr>
              <p:cNvPr id="21" name="Text Box 21"/>
              <p:cNvSpPr>
                <a:spLocks/>
              </p:cNvSpPr>
              <p:nvPr/>
            </p:nvSpPr>
            <p:spPr>
              <a:xfrm>
                <a:off x="4501" y="2317"/>
                <a:ext cx="1248" cy="539"/>
              </a:xfrm>
              <a:custGeom>
                <a:avLst/>
                <a:gdLst/>
                <a:ahLst/>
                <a:cxnLst/>
                <a:rect b="b" l="0" r="r" t="0"/>
                <a:pathLst>
                  <a:path h="539" w="1248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2D86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</p:spPr>
            <p:txBody>
              <a:bodyPr numCol="1"/>
              <a:lstStyle/>
              <a:p>
                <a:endParaRPr/>
              </a:p>
            </p:txBody>
          </p:sp>
        </p:grpSp>
        <p:sp>
          <p:nvSpPr>
            <p:cNvPr id="22" name="Text Box 22"/>
            <p:cNvSpPr>
              <a:spLocks/>
            </p:cNvSpPr>
            <p:nvPr/>
          </p:nvSpPr>
          <p:spPr>
            <a:xfrm>
              <a:off x="3322" y="1341"/>
              <a:ext cx="1825" cy="1537"/>
            </a:xfrm>
            <a:custGeom>
              <a:avLst/>
              <a:gdLst/>
              <a:ahLst/>
              <a:cxnLst/>
              <a:rect b="b" l="0" r="r" t="0"/>
              <a:pathLst>
                <a:path h="1469" w="2296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rgbClr val="002B8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 numCol="1"/>
            <a:lstStyle/>
            <a:p>
              <a:endParaRPr/>
            </a:p>
          </p:txBody>
        </p:sp>
        <p:sp>
          <p:nvSpPr>
            <p:cNvPr id="23" name="Text Box 23"/>
            <p:cNvSpPr>
              <a:spLocks/>
            </p:cNvSpPr>
            <p:nvPr/>
          </p:nvSpPr>
          <p:spPr>
            <a:xfrm>
              <a:off x="0" y="0"/>
              <a:ext cx="5758" cy="1776"/>
            </a:xfrm>
            <a:custGeom>
              <a:avLst/>
              <a:gdLst/>
              <a:ahLst/>
              <a:cxnLst/>
              <a:rect b="b" l="0" r="r" t="0"/>
              <a:pathLst>
                <a:path h="1906" w="5740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txBody>
            <a:bodyPr numCol="1"/>
            <a:lstStyle/>
            <a:p>
              <a:endParaRPr/>
            </a:p>
          </p:txBody>
        </p:sp>
      </p:grpSp>
      <p:sp>
        <p:nvSpPr>
          <p:cNvPr id="24" name="Text Box 24"/>
          <p:cNvSpPr>
            <a:spLocks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ln>
            <a:noFill/>
          </a:ln>
        </p:spPr>
        <p:txBody>
          <a:bodyPr anchor="ctr" numCol="1"/>
          <a:lstStyle/>
          <a:p>
            <a:endParaRPr/>
          </a:p>
        </p:txBody>
      </p:sp>
      <p:sp>
        <p:nvSpPr>
          <p:cNvPr id="25" name="Text Box 25"/>
          <p:cNvSpPr>
            <a:spLocks/>
          </p:cNvSpPr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ln>
            <a:noFill/>
          </a:ln>
        </p:spPr>
        <p:txBody>
          <a:bodyPr numCol="1"/>
          <a:lstStyle/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</p:txBody>
      </p:sp>
      <p:sp>
        <p:nvSpPr>
          <p:cNvPr id="26" name="Text Box 26"/>
          <p:cNvSpPr>
            <a:spLocks/>
          </p:cNvSpPr>
          <p:nvPr>
            <p:ph idx="2" sz="quarter" type="dt"/>
          </p:nvPr>
        </p:nvSpPr>
        <p:spPr>
          <a:xfrm>
            <a:off x="457200" y="6248400"/>
            <a:ext cx="2133600" cy="476250"/>
          </a:xfrm>
          <a:prstGeom prst="rect">
            <a:avLst/>
          </a:prstGeom>
          <a:ln>
            <a:noFill/>
          </a:ln>
        </p:spPr>
        <p:txBody>
          <a:bodyPr anchor="b" numCol="1"/>
          <a:lstStyle/>
          <a:p>
            <a:endParaRPr/>
          </a:p>
        </p:txBody>
      </p:sp>
      <p:sp>
        <p:nvSpPr>
          <p:cNvPr id="27" name="Text Box 27"/>
          <p:cNvSpPr>
            <a:spLocks/>
          </p:cNvSpPr>
          <p:nvPr>
            <p:ph idx="3" sz="quarter" type="ftr"/>
          </p:nvPr>
        </p:nvSpPr>
        <p:spPr>
          <a:xfrm>
            <a:off x="3124200" y="6251575"/>
            <a:ext cx="2895600" cy="476250"/>
          </a:xfrm>
          <a:prstGeom prst="rect">
            <a:avLst/>
          </a:prstGeom>
          <a:ln>
            <a:noFill/>
          </a:ln>
        </p:spPr>
        <p:txBody>
          <a:bodyPr anchor="b" numCol="1"/>
          <a:lstStyle/>
          <a:p>
            <a:endParaRPr/>
          </a:p>
        </p:txBody>
      </p:sp>
      <p:sp>
        <p:nvSpPr>
          <p:cNvPr id="28" name="Text Box 28"/>
          <p:cNvSpPr>
            <a:spLocks/>
          </p:cNvSpPr>
          <p:nvPr>
            <p:ph idx="4" sz="quarter" type="sldNum"/>
          </p:nvPr>
        </p:nvSpPr>
        <p:spPr>
          <a:xfrm>
            <a:off x="6553200" y="6254750"/>
            <a:ext cx="2133600" cy="476250"/>
          </a:xfrm>
          <a:prstGeom prst="rect">
            <a:avLst/>
          </a:prstGeom>
          <a:ln>
            <a:noFill/>
          </a:ln>
        </p:spPr>
        <p:txBody>
          <a:bodyPr anchor="b" numCol="1"/>
          <a:lstStyle/>
          <a:p>
            <a:pPr algn="r"/>
            <a:r>
              <a:rPr dirty="0" lang="en-US" smtClean="0" sz="1200">
                <a:latin charset="0" typeface="Arial"/>
              </a:rPr>
              <a:t>*</a:t>
            </a:r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ransition>
    <p:randomBar/>
  </p:transition>
  <p:txStyles>
    <p:titleStyle>
      <a:lvl1pPr algn="ctr" defTabSz="914400" fontAlgn="base" indent="0" marL="0" rtl="0">
        <a:lnSpc>
          <a:spcPct val="100000"/>
        </a:lnSpc>
        <a:spcBef>
          <a:spcPct val="0"/>
        </a:spcBef>
        <a:spcAft>
          <a:spcPct val="0"/>
        </a:spcAft>
        <a:buNone/>
        <a:defRPr b="1" baseline="0" dirty="0" i="0" lang="en-US" smtClean="0" sz="4400" u="none">
          <a:solidFill>
            <a:schemeClr val="tx2"/>
          </a:solidFill>
          <a:latin charset="0" pitchFamily="18" typeface="Garamond"/>
        </a:defRPr>
      </a:lvl1pPr>
    </p:titleStyle>
    <p:bodyStyle>
      <a:lvl1pPr algn="l" defTabSz="914400" fontAlgn="base" indent="-342900" marL="342900" rtl="0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70000"/>
        <a:buFont charset="2" pitchFamily="2" typeface="Wingdings"/>
        <a:buChar char="n"/>
        <a:defRPr b="0" baseline="0" dirty="0" i="0" lang="en-US" smtClean="0" sz="3200" u="none">
          <a:solidFill>
            <a:schemeClr val="tx1"/>
          </a:solidFill>
          <a:latin charset="0" pitchFamily="18" typeface="Garamond"/>
        </a:defRPr>
      </a:lvl1pPr>
      <a:lvl2pPr indent="-285750" marL="742950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70000"/>
        <a:buFont charset="2" pitchFamily="2" typeface="Wingdings"/>
        <a:buChar char="n"/>
        <a:defRPr b="0" dirty="0" i="0" lang="en-US" smtClean="0" sz="2800" u="none">
          <a:solidFill>
            <a:schemeClr val="tx1"/>
          </a:solidFill>
          <a:latin charset="0" pitchFamily="18" typeface="Garamond"/>
        </a:defRPr>
      </a:lvl2pPr>
      <a:lvl3pPr indent="-228600" marL="1143000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SzPct val="70000"/>
        <a:buFont charset="2" pitchFamily="2" typeface="Wingdings"/>
        <a:buChar char="n"/>
        <a:defRPr b="0" dirty="0" i="0" lang="en-US" smtClean="0" sz="2400" u="none">
          <a:solidFill>
            <a:schemeClr val="tx1"/>
          </a:solidFill>
          <a:latin charset="0" pitchFamily="18" typeface="Garamond"/>
        </a:defRPr>
      </a:lvl3pPr>
      <a:lvl4pPr indent="-228600" marL="1600200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70000"/>
        <a:buFont charset="2" pitchFamily="2" typeface="Wingdings"/>
        <a:buChar char="n"/>
        <a:defRPr b="0" dirty="0" i="0" lang="en-US" smtClean="0" sz="2000" u="none">
          <a:solidFill>
            <a:schemeClr val="tx1"/>
          </a:solidFill>
          <a:latin charset="0" pitchFamily="18" typeface="Garamond"/>
        </a:defRPr>
      </a:lvl4pPr>
      <a:lvl5pPr indent="-228600" marL="2057400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70000"/>
        <a:buFont charset="2" pitchFamily="2" typeface="Wingdings"/>
        <a:buChar char="n"/>
        <a:defRPr b="0" dirty="0" i="0" lang="en-US" smtClean="0" sz="2000" u="none">
          <a:solidFill>
            <a:schemeClr val="tx1"/>
          </a:solidFill>
          <a:latin charset="0" pitchFamily="18" typeface="Garamond"/>
        </a:defRPr>
      </a:lvl5pPr>
    </p:bodyStyle>
    <p:otherStyle>
      <a:lvl1pPr algn="l" defTabSz="914400" fontAlgn="base" indent="0" marL="0" rtl="0">
        <a:lnSpc>
          <a:spcPct val="100000"/>
        </a:lnSpc>
        <a:spcBef>
          <a:spcPct val="0"/>
        </a:spcBef>
        <a:spcAft>
          <a:spcPct val="0"/>
        </a:spcAft>
        <a:buNone/>
        <a:defRPr b="0" baseline="0" dirty="0" i="0" lang="en-US" smtClean="0" sz="1800" u="none">
          <a:solidFill>
            <a:schemeClr val="tx1"/>
          </a:solidFill>
          <a:latin charset="0" pitchFamily="18" typeface="Garamond"/>
        </a:defRPr>
      </a:lvl1pPr>
      <a:lvl2pPr indent="0" marL="457200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pitchFamily="18" typeface="Garamond"/>
        </a:defRPr>
      </a:lvl2pPr>
      <a:lvl3pPr indent="0" marL="914400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pitchFamily="18" typeface="Garamond"/>
        </a:defRPr>
      </a:lvl3pPr>
      <a:lvl4pPr indent="0" marL="1371600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pitchFamily="18" typeface="Garamond"/>
        </a:defRPr>
      </a:lvl4pPr>
      <a:lvl5pPr indent="0" marL="1828800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pitchFamily="18" typeface="Garamond"/>
        </a:defRPr>
      </a:lvl5pPr>
    </p:otherStyle>
  </p:txStyles>
</p:sldMaster>
</file>

<file path=ppt/slides/_rels/slide1.xml.rels><?xml version="1.0" encoding="UTF-8" standalone="yes"?><Relationships xmlns="http://schemas.openxmlformats.org/package/2006/relationships"><Relationship Id="rId6" Target="../media/image11.jpeg" Type="http://schemas.openxmlformats.org/officeDocument/2006/relationships/image"/><Relationship Id="rId5" Target="../media/image14.jpeg" Type="http://schemas.openxmlformats.org/officeDocument/2006/relationships/image"/><Relationship Id="rId4" Target="../media/image13.jpeg" Type="http://schemas.openxmlformats.org/officeDocument/2006/relationships/image"/><Relationship Id="rId3" Target="../media/image12.jpeg" Type="http://schemas.openxmlformats.org/officeDocument/2006/relationships/image"/><Relationship Id="rId2" Target="../media/image1.emf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2.xml.rels><?xml version="1.0" encoding="UTF-8" standalone="yes"?><Relationships xmlns="http://schemas.openxmlformats.org/package/2006/relationships"><Relationship Id="rId3" Target="../media/image2.emf" Type="http://schemas.openxmlformats.org/officeDocument/2006/relationships/image"/><Relationship Id="rId2" Target="../media/image3.pn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3.xml.rels><?xml version="1.0" encoding="UTF-8" standalone="yes"?><Relationships xmlns="http://schemas.openxmlformats.org/package/2006/relationships"><Relationship Id="rId3" Target="../media/image5.emf" Type="http://schemas.openxmlformats.org/officeDocument/2006/relationships/image"/><Relationship Id="rId2" Target="../media/image4.emf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4.xml.rels><?xml version="1.0" encoding="UTF-8" standalone="yes"?><Relationships xmlns="http://schemas.openxmlformats.org/package/2006/relationships"><Relationship Id="rId6" Target="../media/image8.wmf" Type="http://schemas.openxmlformats.org/officeDocument/2006/relationships/image"/><Relationship Id="rId5" Target="../media/image7.wmf" Type="http://schemas.openxmlformats.org/officeDocument/2006/relationships/image"/><Relationship Id="rId4" Target="../media/image6.wmf" Type="http://schemas.openxmlformats.org/officeDocument/2006/relationships/image"/><Relationship Id="rId3" Target="../media/image6.wmf" Type="http://schemas.openxmlformats.org/officeDocument/2006/relationships/image"/><Relationship Id="rId2" Target="../theme/themeOverride1.xml" Type="http://schemas.openxmlformats.org/officeDocument/2006/relationships/themeOverride"/><Relationship Id="rId1" Target="../slideLayouts/slideLayout7.xml" Type="http://schemas.openxmlformats.org/officeDocument/2006/relationships/slideLayout"/></Relationships>
</file>

<file path=ppt/slides/_rels/slide5.xml.rels><?xml version="1.0" encoding="UTF-8" standalone="yes"?><Relationships xmlns="http://schemas.openxmlformats.org/package/2006/relationships"><Relationship Id="rId6" Target="../media/image10.wmf" Type="http://schemas.openxmlformats.org/officeDocument/2006/relationships/image"/><Relationship Id="rId5" Target="../media/image9.wmf" Type="http://schemas.openxmlformats.org/officeDocument/2006/relationships/image"/><Relationship Id="rId4" Target="../media/image6.wmf" Type="http://schemas.openxmlformats.org/officeDocument/2006/relationships/image"/><Relationship Id="rId3" Target="../media/image6.wmf" Type="http://schemas.openxmlformats.org/officeDocument/2006/relationships/image"/><Relationship Id="rId2" Target="../theme/themeOverride2.xml" Type="http://schemas.openxmlformats.org/officeDocument/2006/relationships/themeOverride"/><Relationship Id="rId1" Target="../slideLayouts/slideLayout7.xml" Type="http://schemas.openxmlformats.org/officeDocument/2006/relationships/slideLayout"/></Relationships>
</file>

<file path=ppt/slides/_rels/slide6.xml.rels><?xml version="1.0" encoding="UTF-8" standalone="yes"?>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29"/>
          <p:cNvSpPr txBox="1">
            <a:spLocks/>
          </p:cNvSpPr>
          <p:nvPr/>
        </p:nvSpPr>
        <p:spPr>
          <a:xfrm>
            <a:off x="304800" y="0"/>
            <a:ext cx="8534400" cy="523875"/>
          </a:xfrm>
          <a:prstGeom prst="rect">
            <a:avLst/>
          </a:prstGeom>
          <a:noFill/>
          <a:ln>
            <a:noFill/>
          </a:ln>
        </p:spPr>
        <p:txBody>
          <a:bodyPr numCol="1">
            <a:spAutoFit/>
          </a:bodyPr>
          <a:lstStyle/>
          <a:p>
            <a:pPr algn="ctr" indent="0" marL="0">
              <a:spcBef>
                <a:spcPct val="50000"/>
              </a:spcBef>
            </a:pPr>
            <a:r>
              <a:rPr b="1" dirty="0" lang="en-US" smtClean="0" sz="2800">
                <a:effectLst>
                  <a:outerShdw algn="tl" blurRad="38100" dir="2700000" dist="38100">
                    <a:srgbClr val="C0C0C0"/>
                  </a:outerShdw>
                </a:effectLst>
                <a:latin charset="0" pitchFamily="18" typeface="Times New Roman"/>
              </a:rPr>
              <a:t>ПРИРОДНО КРЕТАЊЕ СТАНОВНИШТВА</a:t>
            </a:r>
          </a:p>
        </p:txBody>
      </p:sp>
      <p:sp>
        <p:nvSpPr>
          <p:cNvPr id="30" name="Text Box 30"/>
          <p:cNvSpPr>
            <a:spLocks/>
          </p:cNvSpPr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="ctr" numCol="1" wrap="none">
            <a:spAutoFit/>
          </a:bodyPr>
          <a:lstStyle/>
          <a:p>
            <a:endParaRPr/>
          </a:p>
        </p:txBody>
      </p:sp>
      <p:grpSp>
        <p:nvGrpSpPr>
          <p:cNvPr id="31" name="Group 31"/>
          <p:cNvGrpSpPr>
            <a:grpSpLocks/>
          </p:cNvGrpSpPr>
          <p:nvPr/>
        </p:nvGrpSpPr>
        <p:grpSpPr>
          <a:xfrm>
            <a:off x="533400" y="2971800"/>
            <a:ext cx="8458200" cy="3613150"/>
            <a:chOff x="533400" y="2971800"/>
            <a:chExt cx="8458200" cy="3613150"/>
          </a:xfrm>
        </p:grpSpPr>
        <p:pic>
          <p:nvPicPr>
            <p:cNvPr id="32" name="Picture 32"/>
            <p:cNvPicPr>
              <a:picLocks noChangeAspect="1"/>
            </p:cNvPicPr>
            <p:nvPr/>
          </p:nvPicPr>
          <p:blipFill>
            <a:blip r:embed="rId2"/>
            <a:stretch/>
          </p:blipFill>
          <p:spPr>
            <a:xfrm>
              <a:off x="533400" y="2971800"/>
              <a:ext cx="5830888" cy="3613150"/>
            </a:xfrm>
            <a:prstGeom prst="rect">
              <a:avLst/>
            </a:prstGeom>
            <a:noFill/>
            <a:ln w="3175">
              <a:solidFill>
                <a:srgbClr val="FFFFFF"/>
              </a:solidFill>
              <a:round/>
              <a:headEnd/>
              <a:tailEnd/>
            </a:ln>
          </p:spPr>
        </p:pic>
        <p:sp>
          <p:nvSpPr>
            <p:cNvPr id="34" name="Text Box 34"/>
            <p:cNvSpPr txBox="1">
              <a:spLocks/>
            </p:cNvSpPr>
            <p:nvPr/>
          </p:nvSpPr>
          <p:spPr>
            <a:xfrm>
              <a:off x="6553200" y="3962400"/>
              <a:ext cx="2438400" cy="923330"/>
            </a:xfrm>
            <a:prstGeom prst="rect">
              <a:avLst/>
            </a:prstGeom>
            <a:noFill/>
            <a:ln>
              <a:noFill/>
            </a:ln>
          </p:spPr>
          <p:txBody>
            <a:bodyPr numCol="1">
              <a:spAutoFit/>
            </a:bodyPr>
            <a:lstStyle/>
            <a:p>
              <a:r>
                <a:t>Апсолутни број умрлих у насељу Бешеново 1900-2008.</a:t>
              </a:r>
            </a:p>
          </p:txBody>
        </p:sp>
      </p:grpSp>
      <p:grpSp>
        <p:nvGrpSpPr>
          <p:cNvPr id="35" name="Group 35"/>
          <p:cNvGrpSpPr>
            <a:grpSpLocks/>
          </p:cNvGrpSpPr>
          <p:nvPr/>
        </p:nvGrpSpPr>
        <p:grpSpPr>
          <a:xfrm>
            <a:off x="304800" y="685800"/>
            <a:ext cx="8162925" cy="2122487"/>
            <a:chOff x="304800" y="685800"/>
            <a:chExt cx="8162925" cy="2121932"/>
          </a:xfrm>
        </p:grpSpPr>
        <p:grpSp>
          <p:nvGrpSpPr>
            <p:cNvPr id="36" name="Group 36"/>
            <p:cNvGrpSpPr>
              <a:grpSpLocks noChangeAspect="0" noGrp="0" noMove="0" noRot="0" noSelect="0" noUngrp="0"/>
            </p:cNvGrpSpPr>
            <p:nvPr/>
          </p:nvGrpSpPr>
          <p:grpSpPr>
            <a:xfrm>
              <a:off x="304800" y="685800"/>
              <a:ext cx="8162925" cy="2057400"/>
              <a:chOff x="304800" y="685800"/>
              <a:chExt cx="8162925" cy="2057400"/>
            </a:xfrm>
          </p:grpSpPr>
          <p:grpSp>
            <p:nvGrpSpPr>
              <p:cNvPr id="37" name="Group 37"/>
              <p:cNvGrpSpPr>
                <a:grpSpLocks noChangeAspect="0" noGrp="0" noMove="0" noRot="0" noSelect="0" noUngrp="0"/>
              </p:cNvGrpSpPr>
              <p:nvPr/>
            </p:nvGrpSpPr>
            <p:grpSpPr>
              <a:xfrm>
                <a:off x="304800" y="762000"/>
                <a:ext cx="4267200" cy="1981200"/>
                <a:chOff x="1598" y="4374"/>
                <a:chExt cx="8623" cy="3982"/>
              </a:xfrm>
            </p:grpSpPr>
            <p:pic>
              <p:nvPicPr>
                <p:cNvPr id="38" name="Picture 38"/>
                <p:cNvPicPr>
                  <a:picLocks noChangeAspect="1"/>
                </p:cNvPicPr>
                <p:nvPr/>
              </p:nvPicPr>
              <p:blipFill>
                <a:blip r:embed="rId3"/>
                <a:stretch/>
              </p:blipFill>
              <p:spPr>
                <a:xfrm>
                  <a:off x="4478" y="4374"/>
                  <a:ext cx="2906" cy="3982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40" name="Picture 40"/>
                <p:cNvPicPr>
                  <a:picLocks noChangeAspect="1"/>
                </p:cNvPicPr>
                <p:nvPr/>
              </p:nvPicPr>
              <p:blipFill>
                <a:blip r:embed="rId4"/>
                <a:stretch/>
              </p:blipFill>
              <p:spPr>
                <a:xfrm>
                  <a:off x="1598" y="4374"/>
                  <a:ext cx="2917" cy="3978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42" name="Picture 42"/>
                <p:cNvPicPr>
                  <a:picLocks noChangeAspect="1"/>
                </p:cNvPicPr>
                <p:nvPr/>
              </p:nvPicPr>
              <p:blipFill>
                <a:blip r:embed="rId5"/>
                <a:stretch/>
              </p:blipFill>
              <p:spPr>
                <a:xfrm>
                  <a:off x="7358" y="4374"/>
                  <a:ext cx="2863" cy="396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  <p:pic>
            <p:nvPicPr>
              <p:cNvPr id="44" name="Picture 44"/>
              <p:cNvPicPr>
                <a:picLocks noChangeAspect="1"/>
              </p:cNvPicPr>
              <p:nvPr/>
            </p:nvPicPr>
            <p:blipFill>
              <a:blip r:embed="rId6"/>
              <a:stretch/>
            </p:blipFill>
            <p:spPr>
              <a:xfrm>
                <a:off x="5638800" y="685800"/>
                <a:ext cx="2828925" cy="2026589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46" name="Text Box 46"/>
            <p:cNvSpPr txBox="1">
              <a:spLocks/>
            </p:cNvSpPr>
            <p:nvPr/>
          </p:nvSpPr>
          <p:spPr>
            <a:xfrm>
              <a:off x="7010400" y="2438400"/>
              <a:ext cx="1425390" cy="369332"/>
            </a:xfrm>
            <a:prstGeom prst="rect">
              <a:avLst/>
            </a:prstGeom>
            <a:noFill/>
            <a:ln>
              <a:noFill/>
            </a:ln>
          </p:spPr>
          <p:txBody>
            <a:bodyPr numCol="1" wrap="none">
              <a:spAutoFit/>
            </a:bodyPr>
            <a:lstStyle/>
            <a:p>
              <a:pPr indent="0" marL="0"/>
              <a:r>
                <a:rPr b="1" dirty="0" lang="en-US" smtClean="0">
                  <a:solidFill>
                    <a:schemeClr val="bg2"/>
                  </a:solidFill>
                </a:rPr>
                <a:t>1946. година</a:t>
              </a:r>
            </a:p>
          </p:txBody>
        </p:sp>
      </p:grpSp>
    </p:spTree>
  </p:cSld>
  <p:clrMapOvr>
    <a:masterClrMapping/>
  </p:clrMapOvr>
  <p:transition>
    <p:randomBa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 Box 47"/>
          <p:cNvSpPr>
            <a:spLocks/>
          </p:cNvSpPr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="ctr" numCol="1" wrap="none">
            <a:spAutoFit/>
          </a:bodyPr>
          <a:lstStyle/>
          <a:p>
            <a:endParaRPr/>
          </a:p>
        </p:txBody>
      </p:sp>
      <p:grpSp>
        <p:nvGrpSpPr>
          <p:cNvPr id="48" name="Group 48"/>
          <p:cNvGrpSpPr>
            <a:grpSpLocks/>
          </p:cNvGrpSpPr>
          <p:nvPr/>
        </p:nvGrpSpPr>
        <p:grpSpPr>
          <a:xfrm>
            <a:off x="533400" y="3657600"/>
            <a:ext cx="8610600" cy="3048000"/>
            <a:chOff x="533400" y="3657600"/>
            <a:chExt cx="8610601" cy="3048000"/>
          </a:xfrm>
        </p:grpSpPr>
        <p:pic>
          <p:nvPicPr>
            <p:cNvPr id="49" name="Picture 49"/>
            <p:cNvPicPr>
              <a:picLocks noChangeAspect="1"/>
            </p:cNvPicPr>
            <p:nvPr/>
          </p:nvPicPr>
          <p:blipFill>
            <a:blip r:embed="rId2"/>
            <a:stretch/>
          </p:blipFill>
          <p:spPr>
            <a:xfrm>
              <a:off x="533400" y="3657600"/>
              <a:ext cx="5562600" cy="3048000"/>
            </a:xfrm>
            <a:prstGeom prst="rect">
              <a:avLst/>
            </a:prstGeom>
            <a:noFill/>
          </p:spPr>
        </p:pic>
        <p:sp>
          <p:nvSpPr>
            <p:cNvPr id="51" name="Text Box 51"/>
            <p:cNvSpPr txBox="1">
              <a:spLocks/>
            </p:cNvSpPr>
            <p:nvPr/>
          </p:nvSpPr>
          <p:spPr>
            <a:xfrm>
              <a:off x="6324600" y="4343400"/>
              <a:ext cx="2819401" cy="923330"/>
            </a:xfrm>
            <a:prstGeom prst="rect">
              <a:avLst/>
            </a:prstGeom>
            <a:noFill/>
            <a:ln>
              <a:noFill/>
            </a:ln>
          </p:spPr>
          <p:txBody>
            <a:bodyPr numCol="1">
              <a:spAutoFit/>
            </a:bodyPr>
            <a:lstStyle/>
            <a:p>
              <a:r>
                <a:t>Просечна старост у тренутку смрти за насеље Бешеново 1900.2008.</a:t>
              </a:r>
            </a:p>
          </p:txBody>
        </p:sp>
      </p:grpSp>
      <p:grpSp>
        <p:nvGrpSpPr>
          <p:cNvPr id="52" name="Group 52"/>
          <p:cNvGrpSpPr>
            <a:grpSpLocks/>
          </p:cNvGrpSpPr>
          <p:nvPr/>
        </p:nvGrpSpPr>
        <p:grpSpPr>
          <a:xfrm>
            <a:off x="-304800" y="0"/>
            <a:ext cx="9067800" cy="3581400"/>
            <a:chOff x="-304800" y="0"/>
            <a:chExt cx="9067800" cy="3581400"/>
          </a:xfrm>
        </p:grpSpPr>
        <p:pic>
          <p:nvPicPr>
            <p:cNvPr id="53" name="Picture 53"/>
            <p:cNvPicPr>
              <a:picLocks/>
            </p:cNvPicPr>
            <p:nvPr/>
          </p:nvPicPr>
          <p:blipFill>
            <a:blip r:embed="rId3"/>
            <a:srcRect r="11403"/>
            <a:stretch/>
          </p:blipFill>
          <p:spPr>
            <a:xfrm>
              <a:off x="-304800" y="0"/>
              <a:ext cx="7407275" cy="3581400"/>
            </a:xfrm>
            <a:prstGeom prst="rect">
              <a:avLst/>
            </a:prstGeom>
            <a:noFill/>
          </p:spPr>
        </p:pic>
        <p:sp>
          <p:nvSpPr>
            <p:cNvPr id="55" name="Text Box 55"/>
            <p:cNvSpPr txBox="1">
              <a:spLocks/>
            </p:cNvSpPr>
            <p:nvPr/>
          </p:nvSpPr>
          <p:spPr>
            <a:xfrm>
              <a:off x="6705600" y="609600"/>
              <a:ext cx="2057400" cy="1754326"/>
            </a:xfrm>
            <a:prstGeom prst="rect">
              <a:avLst/>
            </a:prstGeom>
            <a:noFill/>
            <a:ln>
              <a:noFill/>
            </a:ln>
          </p:spPr>
          <p:txBody>
            <a:bodyPr numCol="1">
              <a:spAutoFit/>
            </a:bodyPr>
            <a:lstStyle/>
            <a:p>
              <a:r>
                <a:t>Апсолутни број умрлих по старосним категорија за насеље Бешеново 1900-2008.</a:t>
              </a:r>
            </a:p>
          </p:txBody>
        </p:sp>
      </p:grpSp>
    </p:spTree>
  </p:cSld>
  <p:clrMapOvr>
    <a:masterClrMapping/>
  </p:clrMapOvr>
  <p:transition>
    <p:randomBa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 Box 56"/>
          <p:cNvSpPr>
            <a:spLocks/>
          </p:cNvSpPr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="ctr" numCol="1" wrap="none">
            <a:spAutoFit/>
          </a:bodyPr>
          <a:lstStyle/>
          <a:p>
            <a:endParaRPr/>
          </a:p>
        </p:txBody>
      </p:sp>
      <p:pic>
        <p:nvPicPr>
          <p:cNvPr id="57" name="Picture 57"/>
          <p:cNvPicPr>
            <a:picLocks/>
          </p:cNvPicPr>
          <p:nvPr/>
        </p:nvPicPr>
        <p:blipFill>
          <a:blip r:embed="rId2"/>
          <a:stretch/>
        </p:blipFill>
        <p:spPr>
          <a:xfrm>
            <a:off x="914400" y="0"/>
            <a:ext cx="7637462" cy="3733800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59" name="Text Box 59"/>
          <p:cNvSpPr>
            <a:spLocks/>
          </p:cNvSpPr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="ctr" numCol="1" wrap="none">
            <a:spAutoFit/>
          </a:bodyPr>
          <a:lstStyle/>
          <a:p>
            <a:endParaRPr/>
          </a:p>
        </p:txBody>
      </p:sp>
      <p:pic>
        <p:nvPicPr>
          <p:cNvPr id="60" name="Picture 60"/>
          <p:cNvPicPr>
            <a:picLocks/>
          </p:cNvPicPr>
          <p:nvPr/>
        </p:nvPicPr>
        <p:blipFill>
          <a:blip r:embed="rId3"/>
          <a:stretch/>
        </p:blipFill>
        <p:spPr>
          <a:xfrm>
            <a:off x="914400" y="3787775"/>
            <a:ext cx="7620000" cy="3070225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62" name="Text Box 62"/>
          <p:cNvSpPr>
            <a:spLocks/>
          </p:cNvSpPr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="ctr" numCol="1" wrap="none">
            <a:spAutoFit/>
          </a:bodyPr>
          <a:lstStyle/>
          <a:p>
            <a:endParaRPr/>
          </a:p>
        </p:txBody>
      </p:sp>
      <p:sp>
        <p:nvSpPr>
          <p:cNvPr id="63" name="Text Box 63"/>
          <p:cNvSpPr txBox="1">
            <a:spLocks/>
          </p:cNvSpPr>
          <p:nvPr/>
        </p:nvSpPr>
        <p:spPr>
          <a:xfrm>
            <a:off x="914400" y="0"/>
            <a:ext cx="6096000" cy="338137"/>
          </a:xfrm>
          <a:prstGeom prst="rect">
            <a:avLst/>
          </a:prstGeom>
          <a:noFill/>
          <a:ln>
            <a:noFill/>
          </a:ln>
        </p:spPr>
        <p:txBody>
          <a:bodyPr anchor="ctr" numCol="1">
            <a:spAutoFit/>
          </a:bodyPr>
          <a:lstStyle/>
          <a:p>
            <a:pPr indent="0" marL="0"/>
            <a:r>
              <a:rPr dirty="0" lang="en-US" smtClean="0" sz="1600">
                <a:solidFill>
                  <a:schemeClr val="bg2"/>
                </a:solidFill>
              </a:rPr>
              <a:t>Најчешћи узроци смрти пре Другог светског рата</a:t>
            </a:r>
          </a:p>
        </p:txBody>
      </p:sp>
      <p:sp>
        <p:nvSpPr>
          <p:cNvPr id="64" name="Text Box 64"/>
          <p:cNvSpPr txBox="1">
            <a:spLocks/>
          </p:cNvSpPr>
          <p:nvPr/>
        </p:nvSpPr>
        <p:spPr>
          <a:xfrm>
            <a:off x="914400" y="3733800"/>
            <a:ext cx="4564062" cy="338137"/>
          </a:xfrm>
          <a:prstGeom prst="rect">
            <a:avLst/>
          </a:prstGeom>
          <a:noFill/>
          <a:ln>
            <a:noFill/>
          </a:ln>
        </p:spPr>
        <p:txBody>
          <a:bodyPr numCol="1" wrap="none">
            <a:spAutoFit/>
          </a:bodyPr>
          <a:lstStyle/>
          <a:p>
            <a:pPr indent="0" marL="0"/>
            <a:r>
              <a:rPr dirty="0" lang="en-US" smtClean="0" sz="1600">
                <a:solidFill>
                  <a:schemeClr val="bg2"/>
                </a:solidFill>
              </a:rPr>
              <a:t>Најчешћи узроци смрти после Другог светског рата</a:t>
            </a:r>
          </a:p>
        </p:txBody>
      </p:sp>
    </p:spTree>
  </p:cSld>
  <p:clrMapOvr>
    <a:masterClrMapping/>
  </p:clrMapOvr>
  <p:transition>
    <p:randomBa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ext Box 65"/>
          <p:cNvSpPr txBox="1">
            <a:spLocks/>
          </p:cNvSpPr>
          <p:nvPr/>
        </p:nvSpPr>
        <p:spPr>
          <a:xfrm>
            <a:off x="304800" y="0"/>
            <a:ext cx="8534400" cy="579437"/>
          </a:xfrm>
          <a:prstGeom prst="rect">
            <a:avLst/>
          </a:prstGeom>
          <a:noFill/>
          <a:ln>
            <a:noFill/>
          </a:ln>
        </p:spPr>
        <p:txBody>
          <a:bodyPr numCol="1">
            <a:spAutoFit/>
          </a:bodyPr>
          <a:lstStyle/>
          <a:p>
            <a:pPr algn="ctr" indent="0" marL="0">
              <a:spcBef>
                <a:spcPct val="50000"/>
              </a:spcBef>
            </a:pPr>
            <a:r>
              <a:rPr b="1" dirty="0" lang="en-US" smtClean="0" sz="3200">
                <a:effectLst>
                  <a:outerShdw algn="tl" blurRad="38100" dir="2700000" dist="38100">
                    <a:srgbClr val="C0C0C0"/>
                  </a:outerShdw>
                </a:effectLst>
                <a:latin charset="0" pitchFamily="18" typeface="Times New Roman"/>
              </a:rPr>
              <a:t>ПРИРОДНО КРЕТАЊЕ СТАНОВНИШТВА</a:t>
            </a:r>
          </a:p>
        </p:txBody>
      </p:sp>
      <p:pic>
        <p:nvPicPr>
          <p:cNvPr id="66" name="Picture 66"/>
          <p:cNvPicPr>
            <a:picLocks/>
          </p:cNvPicPr>
          <p:nvPr/>
        </p:nvPicPr>
        <p:blipFill>
          <a:blip r:embed="rId3"/>
          <a:stretch/>
        </p:blipFill>
        <p:spPr>
          <a:xfrm>
            <a:off x="4514850" y="3321050"/>
            <a:ext cx="114300" cy="21590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68" name="Picture 68"/>
          <p:cNvPicPr>
            <a:picLocks/>
          </p:cNvPicPr>
          <p:nvPr/>
        </p:nvPicPr>
        <p:blipFill>
          <a:blip r:embed="rId4"/>
          <a:stretch/>
        </p:blipFill>
        <p:spPr>
          <a:xfrm>
            <a:off x="4514850" y="3321050"/>
            <a:ext cx="114300" cy="2159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70" name="Text Box 70"/>
          <p:cNvSpPr txBox="1">
            <a:spLocks/>
          </p:cNvSpPr>
          <p:nvPr/>
        </p:nvSpPr>
        <p:spPr>
          <a:xfrm>
            <a:off x="381000" y="762000"/>
            <a:ext cx="8153400" cy="519112"/>
          </a:xfrm>
          <a:prstGeom prst="rect">
            <a:avLst/>
          </a:prstGeom>
          <a:noFill/>
          <a:ln>
            <a:noFill/>
          </a:ln>
        </p:spPr>
        <p:txBody>
          <a:bodyPr numCol="1">
            <a:spAutoFit/>
          </a:bodyPr>
          <a:lstStyle/>
          <a:p>
            <a:pPr algn="ctr" indent="0" marL="0">
              <a:spcBef>
                <a:spcPct val="50000"/>
              </a:spcBef>
            </a:pPr>
            <a:r>
              <a:rPr b="1" dirty="0" lang="en-US" smtClean="0" sz="2800">
                <a:effectLst>
                  <a:outerShdw algn="tl" blurRad="38100" dir="2700000" dist="38100">
                    <a:srgbClr val="C0C0C0"/>
                  </a:outerShdw>
                </a:effectLst>
                <a:latin charset="0" pitchFamily="18" typeface="Times New Roman"/>
              </a:rPr>
              <a:t>СМРТНОСТ СТАНОВНИШТВА</a:t>
            </a:r>
          </a:p>
        </p:txBody>
      </p:sp>
      <p:sp>
        <p:nvSpPr>
          <p:cNvPr id="71" name="Text Box 71"/>
          <p:cNvSpPr txBox="1">
            <a:spLocks/>
          </p:cNvSpPr>
          <p:nvPr/>
        </p:nvSpPr>
        <p:spPr>
          <a:xfrm>
            <a:off x="0" y="1600200"/>
            <a:ext cx="9296400" cy="812800"/>
          </a:xfrm>
          <a:prstGeom prst="rect">
            <a:avLst/>
          </a:prstGeom>
          <a:noFill/>
          <a:ln>
            <a:noFill/>
          </a:ln>
        </p:spPr>
        <p:txBody>
          <a:bodyPr numCol="1">
            <a:spAutoFit/>
          </a:bodyPr>
          <a:lstStyle/>
          <a:p>
            <a:pPr indent="0" marL="0">
              <a:lnSpc>
                <a:spcPct val="80000"/>
              </a:lnSpc>
              <a:spcBef>
                <a:spcPct val="35000"/>
              </a:spcBef>
            </a:pPr>
            <a:r>
              <a:rPr b="1" dirty="0" lang="en-US" smtClean="0" sz="2400" u="sng">
                <a:effectLst>
                  <a:outerShdw algn="tl" blurRad="38100" dir="2700000" dist="38100">
                    <a:srgbClr val="C0C0C0"/>
                  </a:outerShdw>
                </a:effectLst>
                <a:latin charset="0" pitchFamily="18" typeface="Times New Roman"/>
              </a:rPr>
              <a:t>ОПШТА СТОПА МОРТАЛИТЕТА</a:t>
            </a:r>
            <a:r>
              <a:rPr b="1" dirty="0" lang="en-US" smtClean="0" sz="2400">
                <a:effectLst>
                  <a:outerShdw algn="tl" blurRad="38100" dir="2700000" dist="38100">
                    <a:srgbClr val="C0C0C0"/>
                  </a:outerShdw>
                </a:effectLst>
                <a:latin charset="0" pitchFamily="18" typeface="Times New Roman"/>
              </a:rPr>
              <a:t> </a:t>
            </a:r>
            <a:r>
              <a:rPr dirty="0" lang="en-US" smtClean="0" sz="2000">
                <a:latin charset="0" pitchFamily="18" typeface="Times New Roman"/>
              </a:rPr>
              <a:t>је годишњи број умрлих на хиљаду</a:t>
            </a:r>
          </a:p>
          <a:p>
            <a:pPr indent="0" marL="0">
              <a:lnSpc>
                <a:spcPct val="80000"/>
              </a:lnSpc>
              <a:spcBef>
                <a:spcPct val="35000"/>
              </a:spcBef>
            </a:pPr>
            <a:r>
              <a:rPr dirty="0" lang="en-US" smtClean="0" sz="2400">
                <a:latin charset="0" pitchFamily="18" typeface="Times New Roman"/>
              </a:rPr>
              <a:t>				             </a:t>
            </a:r>
            <a:r>
              <a:rPr dirty="0" lang="en-US" smtClean="0" sz="2000">
                <a:latin charset="0" pitchFamily="18" typeface="Times New Roman"/>
              </a:rPr>
              <a:t>становника неке популације</a:t>
            </a:r>
            <a:r>
              <a:rPr dirty="0" lang="en-US" smtClean="0" sz="2400">
                <a:latin charset="0" pitchFamily="18" typeface="Times New Roman"/>
              </a:rPr>
              <a:t>:</a:t>
            </a:r>
          </a:p>
        </p:txBody>
      </p:sp>
      <p:sp>
        <p:nvSpPr>
          <p:cNvPr id="72" name="Text Box 72"/>
          <p:cNvSpPr>
            <a:spLocks/>
          </p:cNvSpPr>
          <p:nvPr/>
        </p:nvSpPr>
        <p:spPr>
          <a:xfrm>
            <a:off x="0" y="3233737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="ctr" numCol="1" wrap="none">
            <a:spAutoFit/>
          </a:bodyPr>
          <a:lstStyle/>
          <a:p>
            <a:endParaRPr/>
          </a:p>
        </p:txBody>
      </p:sp>
      <p:pic>
        <p:nvPicPr>
          <p:cNvPr id="73" name="Picture 73"/>
          <p:cNvPicPr>
            <a:picLocks/>
          </p:cNvPicPr>
          <p:nvPr/>
        </p:nvPicPr>
        <p:blipFill>
          <a:blip r:embed="rId5"/>
          <a:stretch/>
        </p:blipFill>
        <p:spPr>
          <a:xfrm>
            <a:off x="762000" y="2133600"/>
            <a:ext cx="3124200" cy="1368425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75" name="Text Box 75"/>
          <p:cNvSpPr txBox="1">
            <a:spLocks/>
          </p:cNvSpPr>
          <p:nvPr/>
        </p:nvSpPr>
        <p:spPr>
          <a:xfrm>
            <a:off x="0" y="3657600"/>
            <a:ext cx="9296400" cy="979487"/>
          </a:xfrm>
          <a:prstGeom prst="rect">
            <a:avLst/>
          </a:prstGeom>
          <a:noFill/>
          <a:ln>
            <a:noFill/>
          </a:ln>
        </p:spPr>
        <p:txBody>
          <a:bodyPr numCol="1">
            <a:spAutoFit/>
          </a:bodyPr>
          <a:lstStyle/>
          <a:p>
            <a:pPr indent="0" marL="0">
              <a:lnSpc>
                <a:spcPct val="80000"/>
              </a:lnSpc>
              <a:spcBef>
                <a:spcPct val="35000"/>
              </a:spcBef>
            </a:pPr>
            <a:r>
              <a:rPr b="1" dirty="0" lang="en-US" smtClean="0" sz="2400" u="sng">
                <a:effectLst>
                  <a:outerShdw algn="tl" blurRad="38100" dir="2700000" dist="38100">
                    <a:srgbClr val="C0C0C0"/>
                  </a:outerShdw>
                </a:effectLst>
                <a:latin charset="0" pitchFamily="18" typeface="Times New Roman"/>
              </a:rPr>
              <a:t>СПЕЦИФИЧНА СТОПА МОРТАЛИТЕТА</a:t>
            </a:r>
            <a:r>
              <a:rPr dirty="0" lang="en-US" smtClean="0" sz="2400">
                <a:latin charset="0" pitchFamily="18" typeface="Times New Roman"/>
              </a:rPr>
              <a:t>  по старости је годишњи број умрлих у одређеној старосној групи на сваких хиљаду становника те старосне групе:</a:t>
            </a:r>
          </a:p>
        </p:txBody>
      </p:sp>
      <p:sp>
        <p:nvSpPr>
          <p:cNvPr id="76" name="Text Box 76"/>
          <p:cNvSpPr>
            <a:spLocks/>
          </p:cNvSpPr>
          <p:nvPr/>
        </p:nvSpPr>
        <p:spPr>
          <a:xfrm>
            <a:off x="0" y="3205162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="ctr" numCol="1" wrap="none">
            <a:spAutoFit/>
          </a:bodyPr>
          <a:lstStyle/>
          <a:p>
            <a:endParaRPr/>
          </a:p>
        </p:txBody>
      </p:sp>
      <p:pic>
        <p:nvPicPr>
          <p:cNvPr id="77" name="Picture 77"/>
          <p:cNvPicPr>
            <a:picLocks/>
          </p:cNvPicPr>
          <p:nvPr/>
        </p:nvPicPr>
        <p:blipFill>
          <a:blip r:embed="rId6"/>
          <a:stretch/>
        </p:blipFill>
        <p:spPr>
          <a:xfrm>
            <a:off x="381000" y="4908550"/>
            <a:ext cx="4191000" cy="1571625"/>
          </a:xfrm>
          <a:prstGeom prst="rect">
            <a:avLst/>
          </a:prstGeom>
          <a:solidFill>
            <a:schemeClr val="tx1"/>
          </a:solidFill>
        </p:spPr>
      </p:pic>
    </p:spTree>
  </p:cSld>
  <p:clrMapOvr>
    <a:masterClrMapping/>
  </p:clrMapOvr>
  <p:transition>
    <p:randomBa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79"/>
          <p:cNvPicPr>
            <a:picLocks/>
          </p:cNvPicPr>
          <p:nvPr/>
        </p:nvPicPr>
        <p:blipFill>
          <a:blip r:embed="rId3"/>
          <a:stretch/>
        </p:blipFill>
        <p:spPr>
          <a:xfrm>
            <a:off x="4514850" y="3321050"/>
            <a:ext cx="114300" cy="21590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81" name="Picture 81"/>
          <p:cNvPicPr>
            <a:picLocks/>
          </p:cNvPicPr>
          <p:nvPr/>
        </p:nvPicPr>
        <p:blipFill>
          <a:blip r:embed="rId4"/>
          <a:stretch/>
        </p:blipFill>
        <p:spPr>
          <a:xfrm>
            <a:off x="4514850" y="3321050"/>
            <a:ext cx="114300" cy="2159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83" name="Text Box 83"/>
          <p:cNvSpPr txBox="1">
            <a:spLocks/>
          </p:cNvSpPr>
          <p:nvPr/>
        </p:nvSpPr>
        <p:spPr>
          <a:xfrm>
            <a:off x="0" y="457200"/>
            <a:ext cx="9525000" cy="682625"/>
          </a:xfrm>
          <a:prstGeom prst="rect">
            <a:avLst/>
          </a:prstGeom>
          <a:noFill/>
          <a:ln>
            <a:noFill/>
          </a:ln>
        </p:spPr>
        <p:txBody>
          <a:bodyPr numCol="1">
            <a:spAutoFit/>
          </a:bodyPr>
          <a:lstStyle/>
          <a:p>
            <a:pPr indent="0" marL="0">
              <a:lnSpc>
                <a:spcPct val="80000"/>
              </a:lnSpc>
              <a:spcBef>
                <a:spcPct val="35000"/>
              </a:spcBef>
            </a:pPr>
            <a:r>
              <a:rPr b="1" dirty="0" lang="en-US" smtClean="0" sz="2000" u="sng">
                <a:effectLst>
                  <a:outerShdw algn="tl" blurRad="38100" dir="2700000" dist="38100">
                    <a:srgbClr val="C0C0C0"/>
                  </a:outerShdw>
                </a:effectLst>
                <a:latin charset="0" pitchFamily="18" typeface="Times New Roman"/>
              </a:rPr>
              <a:t>СТОПА  СМРТНОСТИ  ОДОЈЧАДИ</a:t>
            </a:r>
            <a:r>
              <a:rPr b="1" dirty="0" lang="en-US" smtClean="0" sz="2000">
                <a:effectLst>
                  <a:outerShdw algn="tl" blurRad="38100" dir="2700000" dist="38100">
                    <a:srgbClr val="C0C0C0"/>
                  </a:outerShdw>
                </a:effectLst>
                <a:latin charset="0" pitchFamily="18" typeface="Times New Roman"/>
              </a:rPr>
              <a:t>  </a:t>
            </a:r>
            <a:r>
              <a:rPr dirty="0" lang="en-US" smtClean="0" sz="2300">
                <a:latin charset="0" pitchFamily="18" typeface="Times New Roman"/>
              </a:rPr>
              <a:t>је број умрле деце до једне године старости:</a:t>
            </a:r>
          </a:p>
        </p:txBody>
      </p:sp>
      <p:sp>
        <p:nvSpPr>
          <p:cNvPr id="84" name="Text Box 84"/>
          <p:cNvSpPr>
            <a:spLocks/>
          </p:cNvSpPr>
          <p:nvPr/>
        </p:nvSpPr>
        <p:spPr>
          <a:xfrm>
            <a:off x="0" y="3233737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="ctr" numCol="1" wrap="none">
            <a:spAutoFit/>
          </a:bodyPr>
          <a:lstStyle/>
          <a:p>
            <a:endParaRPr/>
          </a:p>
        </p:txBody>
      </p:sp>
      <p:sp>
        <p:nvSpPr>
          <p:cNvPr id="85" name="Text Box 85"/>
          <p:cNvSpPr txBox="1">
            <a:spLocks/>
          </p:cNvSpPr>
          <p:nvPr/>
        </p:nvSpPr>
        <p:spPr>
          <a:xfrm>
            <a:off x="0" y="2819400"/>
            <a:ext cx="9296400" cy="1717675"/>
          </a:xfrm>
          <a:prstGeom prst="rect">
            <a:avLst/>
          </a:prstGeom>
          <a:noFill/>
          <a:ln>
            <a:noFill/>
          </a:ln>
        </p:spPr>
        <p:txBody>
          <a:bodyPr numCol="1">
            <a:spAutoFit/>
          </a:bodyPr>
          <a:lstStyle/>
          <a:p>
            <a:pPr indent="0" marL="0">
              <a:lnSpc>
                <a:spcPct val="110000"/>
              </a:lnSpc>
              <a:spcBef>
                <a:spcPct val="50000"/>
              </a:spcBef>
            </a:pPr>
            <a:r>
              <a:rPr b="1" dirty="0" lang="en-US" smtClean="0" sz="2000" u="sng">
                <a:effectLst>
                  <a:outerShdw algn="tl" blurRad="38100" dir="2700000" dist="38100">
                    <a:srgbClr val="C0C0C0"/>
                  </a:outerShdw>
                </a:effectLst>
                <a:latin charset="0" pitchFamily="18" typeface="Times New Roman"/>
              </a:rPr>
              <a:t>СТАНДАРДИЗОВАНА СТОПА МОРТАЛИТЕТА</a:t>
            </a:r>
            <a:r>
              <a:rPr b="1" dirty="0" lang="en-US" smtClean="0" sz="2000">
                <a:effectLst>
                  <a:outerShdw algn="tl" blurRad="38100" dir="2700000" dist="38100">
                    <a:srgbClr val="C0C0C0"/>
                  </a:outerShdw>
                </a:effectLst>
                <a:latin charset="0" pitchFamily="18" typeface="Times New Roman"/>
              </a:rPr>
              <a:t> </a:t>
            </a:r>
            <a:r>
              <a:rPr dirty="0" lang="en-US" smtClean="0" sz="2400">
                <a:latin charset="0" pitchFamily="18" typeface="Times New Roman"/>
              </a:rPr>
              <a:t>становништва А са становништвом Б као стандардом је број умрлих на сваких хиљаду становника уколико би популација А имала исту старосну структуру популације Б:</a:t>
            </a:r>
          </a:p>
        </p:txBody>
      </p:sp>
      <p:sp>
        <p:nvSpPr>
          <p:cNvPr id="86" name="Text Box 86"/>
          <p:cNvSpPr>
            <a:spLocks/>
          </p:cNvSpPr>
          <p:nvPr/>
        </p:nvSpPr>
        <p:spPr>
          <a:xfrm>
            <a:off x="0" y="3205162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="ctr" numCol="1" wrap="none">
            <a:spAutoFit/>
          </a:bodyPr>
          <a:lstStyle/>
          <a:p>
            <a:endParaRPr/>
          </a:p>
        </p:txBody>
      </p:sp>
      <p:pic>
        <p:nvPicPr>
          <p:cNvPr id="87" name="Picture 87"/>
          <p:cNvPicPr>
            <a:picLocks/>
          </p:cNvPicPr>
          <p:nvPr/>
        </p:nvPicPr>
        <p:blipFill>
          <a:blip r:embed="rId5">
            <a:lum bright="-72000" contrast="6000"/>
            <a:grayscl/>
          </a:blip>
          <a:stretch/>
        </p:blipFill>
        <p:spPr>
          <a:xfrm>
            <a:off x="533400" y="1371600"/>
            <a:ext cx="3657600" cy="1376362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89" name="Text Box 89"/>
          <p:cNvSpPr>
            <a:spLocks/>
          </p:cNvSpPr>
          <p:nvPr/>
        </p:nvSpPr>
        <p:spPr>
          <a:xfrm>
            <a:off x="0" y="3300412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="ctr" numCol="1" wrap="none">
            <a:spAutoFit/>
          </a:bodyPr>
          <a:lstStyle/>
          <a:p>
            <a:endParaRPr/>
          </a:p>
        </p:txBody>
      </p:sp>
      <p:pic>
        <p:nvPicPr>
          <p:cNvPr id="90" name="Picture 90"/>
          <p:cNvPicPr>
            <a:picLocks/>
          </p:cNvPicPr>
          <p:nvPr/>
        </p:nvPicPr>
        <p:blipFill>
          <a:blip r:embed="rId6"/>
          <a:stretch/>
        </p:blipFill>
        <p:spPr>
          <a:xfrm>
            <a:off x="228600" y="4953000"/>
            <a:ext cx="8686800" cy="1365250"/>
          </a:xfrm>
          <a:prstGeom prst="rect">
            <a:avLst/>
          </a:prstGeom>
          <a:solidFill>
            <a:schemeClr val="tx1"/>
          </a:solidFill>
        </p:spPr>
      </p:pic>
    </p:spTree>
  </p:cSld>
  <p:clrMapOvr>
    <a:masterClrMapping/>
  </p:clrMapOvr>
  <p:transition>
    <p:randomBa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" name="Group 93"/>
          <p:cNvGrpSpPr>
            <a:grpSpLocks noChangeAspect="0" noGrp="1" noMove="0" noSelect="0"/>
          </p:cNvGrpSpPr>
          <p:nvPr/>
        </p:nvGrpSpPr>
        <p:grpSpPr>
          <a:xfrm>
            <a:off x="152400" y="228600"/>
            <a:ext cx="8763000" cy="6400800"/>
            <a:chOff x="96" y="144"/>
            <a:chExt cx="5520" cy="4032"/>
          </a:xfrm>
        </p:grpSpPr>
        <p:sp>
          <p:nvSpPr>
            <p:cNvPr id="94" name="Text Box 94"/>
            <p:cNvSpPr>
              <a:spLocks/>
            </p:cNvSpPr>
            <p:nvPr/>
          </p:nvSpPr>
          <p:spPr>
            <a:xfrm>
              <a:off x="96" y="144"/>
              <a:ext cx="2747" cy="941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1" bIns="46800" lIns="90000" numCol="1" rIns="90000" tIns="46800"/>
            <a:lstStyle/>
            <a:p>
              <a:endParaRPr/>
            </a:p>
          </p:txBody>
        </p:sp>
        <p:sp>
          <p:nvSpPr>
            <p:cNvPr id="95" name="Text Box 95"/>
            <p:cNvSpPr>
              <a:spLocks/>
            </p:cNvSpPr>
            <p:nvPr/>
          </p:nvSpPr>
          <p:spPr>
            <a:xfrm>
              <a:off x="2843" y="144"/>
              <a:ext cx="1395" cy="941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1" bIns="46800" lIns="90000" numCol="1" rIns="90000" tIns="46800"/>
            <a:lstStyle/>
            <a:p>
              <a:pPr algn="just" indent="0" marL="0"/>
              <a:r>
                <a:rPr dirty="0" lang="en-US" smtClean="0" sz="3200">
                  <a:latin charset="0" pitchFamily="18" typeface="Times New Roman"/>
                  <a:ea charset="0" pitchFamily="18" typeface="Times New Roman"/>
                </a:rPr>
                <a:t>Земља </a:t>
              </a:r>
              <a:r>
                <a:rPr b="1" dirty="0" lang="en-US" smtClean="0" sz="3200">
                  <a:effectLst>
                    <a:outerShdw algn="tl" blurRad="38100" dir="2700000" dist="38100">
                      <a:srgbClr val="C0C0C0"/>
                    </a:outerShdw>
                  </a:effectLst>
                  <a:latin charset="0" pitchFamily="18" typeface="Times New Roman"/>
                  <a:ea charset="0" pitchFamily="18" typeface="Times New Roman"/>
                </a:rPr>
                <a:t>A</a:t>
              </a:r>
            </a:p>
          </p:txBody>
        </p:sp>
        <p:sp>
          <p:nvSpPr>
            <p:cNvPr id="96" name="Text Box 96"/>
            <p:cNvSpPr>
              <a:spLocks/>
            </p:cNvSpPr>
            <p:nvPr/>
          </p:nvSpPr>
          <p:spPr>
            <a:xfrm>
              <a:off x="4238" y="144"/>
              <a:ext cx="1378" cy="941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1" bIns="46800" lIns="90000" numCol="1" rIns="90000" tIns="46800"/>
            <a:lstStyle/>
            <a:p>
              <a:pPr algn="just" indent="0" marL="0"/>
              <a:r>
                <a:rPr dirty="0" lang="en-US" smtClean="0" sz="3200">
                  <a:latin charset="0" pitchFamily="18" typeface="Times New Roman"/>
                  <a:ea charset="0" pitchFamily="18" typeface="Times New Roman"/>
                </a:rPr>
                <a:t>Земља </a:t>
              </a:r>
              <a:r>
                <a:rPr b="1" dirty="0" lang="en-US" smtClean="0" sz="3200">
                  <a:effectLst>
                    <a:outerShdw algn="tl" blurRad="38100" dir="2700000" dist="38100">
                      <a:srgbClr val="C0C0C0"/>
                    </a:outerShdw>
                  </a:effectLst>
                  <a:latin charset="0" pitchFamily="18" typeface="Times New Roman"/>
                  <a:ea charset="0" pitchFamily="18" typeface="Times New Roman"/>
                </a:rPr>
                <a:t>Б</a:t>
              </a:r>
            </a:p>
          </p:txBody>
        </p:sp>
        <p:sp>
          <p:nvSpPr>
            <p:cNvPr id="97" name="Text Box 97"/>
            <p:cNvSpPr>
              <a:spLocks/>
            </p:cNvSpPr>
            <p:nvPr/>
          </p:nvSpPr>
          <p:spPr>
            <a:xfrm>
              <a:off x="96" y="1085"/>
              <a:ext cx="5520" cy="516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1" bIns="46800" lIns="90000" numCol="1" rIns="90000" tIns="46800"/>
            <a:lstStyle/>
            <a:p>
              <a:pPr algn="just" indent="0" marL="0"/>
              <a:r>
                <a:rPr b="1" dirty="0" lang="en-US" smtClean="0" sz="3200">
                  <a:effectLst>
                    <a:outerShdw algn="tl" blurRad="38100" dir="2700000" dist="38100">
                      <a:srgbClr val="C0C0C0"/>
                    </a:outerShdw>
                  </a:effectLst>
                  <a:latin charset="0" pitchFamily="18" typeface="Times New Roman"/>
                </a:rPr>
                <a:t>Број становника (</a:t>
              </a:r>
              <a:r>
                <a:rPr b="1" baseline="-25000" dirty="0" lang="en-US" smtClean="0" sz="3200">
                  <a:effectLst>
                    <a:outerShdw algn="tl" blurRad="38100" dir="2700000" dist="38100">
                      <a:srgbClr val="C0C0C0"/>
                    </a:outerShdw>
                  </a:effectLst>
                  <a:latin charset="0" pitchFamily="18" typeface="Times New Roman"/>
                </a:rPr>
                <a:t>n</a:t>
              </a:r>
              <a:r>
                <a:rPr b="1" dirty="0" lang="en-US" smtClean="0" sz="3200">
                  <a:effectLst>
                    <a:outerShdw algn="tl" blurRad="38100" dir="2700000" dist="38100">
                      <a:srgbClr val="C0C0C0"/>
                    </a:outerShdw>
                  </a:effectLst>
                  <a:latin charset="0" pitchFamily="18" typeface="Times New Roman"/>
                </a:rPr>
                <a:t>P</a:t>
              </a:r>
              <a:r>
                <a:rPr b="1" baseline="-25000" dirty="0" lang="en-US" smtClean="0" sz="3200">
                  <a:effectLst>
                    <a:outerShdw algn="tl" blurRad="38100" dir="2700000" dist="38100">
                      <a:srgbClr val="C0C0C0"/>
                    </a:outerShdw>
                  </a:effectLst>
                  <a:latin charset="0" pitchFamily="18" typeface="Times New Roman"/>
                </a:rPr>
                <a:t>x</a:t>
              </a:r>
              <a:r>
                <a:rPr b="1" dirty="0" lang="en-US" smtClean="0" sz="3200">
                  <a:effectLst>
                    <a:outerShdw algn="tl" blurRad="38100" dir="2700000" dist="38100">
                      <a:srgbClr val="C0C0C0"/>
                    </a:outerShdw>
                  </a:effectLst>
                  <a:latin charset="0" pitchFamily="18" typeface="Times New Roman"/>
                </a:rPr>
                <a:t>)</a:t>
              </a:r>
            </a:p>
          </p:txBody>
        </p:sp>
        <p:sp>
          <p:nvSpPr>
            <p:cNvPr id="98" name="Text Box 98"/>
            <p:cNvSpPr>
              <a:spLocks/>
            </p:cNvSpPr>
            <p:nvPr/>
          </p:nvSpPr>
          <p:spPr>
            <a:xfrm>
              <a:off x="96" y="1601"/>
              <a:ext cx="2747" cy="515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1" bIns="46800" lIns="90000" numCol="1" rIns="90000" tIns="46800"/>
            <a:lstStyle/>
            <a:p>
              <a:pPr indent="0" marL="0"/>
              <a:r>
                <a:rPr dirty="0" lang="en-US" smtClean="0" sz="3200">
                  <a:latin charset="0" pitchFamily="18" typeface="Times New Roman"/>
                  <a:ea charset="0" pitchFamily="18" typeface="Times New Roman"/>
                </a:rPr>
                <a:t>0-44 године</a:t>
              </a:r>
            </a:p>
          </p:txBody>
        </p:sp>
        <p:sp>
          <p:nvSpPr>
            <p:cNvPr id="99" name="Text Box 99"/>
            <p:cNvSpPr>
              <a:spLocks/>
            </p:cNvSpPr>
            <p:nvPr/>
          </p:nvSpPr>
          <p:spPr>
            <a:xfrm>
              <a:off x="2843" y="1601"/>
              <a:ext cx="1395" cy="515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1" bIns="46800" lIns="90000" numCol="1" rIns="90000" tIns="46800"/>
            <a:lstStyle/>
            <a:p>
              <a:pPr indent="0" marL="0"/>
              <a:r>
                <a:rPr dirty="0" lang="en-US" smtClean="0" sz="3200">
                  <a:latin charset="0" pitchFamily="18" typeface="Times New Roman"/>
                  <a:ea charset="0" pitchFamily="18" typeface="Times New Roman"/>
                </a:rPr>
                <a:t>2000</a:t>
              </a:r>
            </a:p>
          </p:txBody>
        </p:sp>
        <p:sp>
          <p:nvSpPr>
            <p:cNvPr id="100" name="Text Box 100"/>
            <p:cNvSpPr>
              <a:spLocks/>
            </p:cNvSpPr>
            <p:nvPr/>
          </p:nvSpPr>
          <p:spPr>
            <a:xfrm>
              <a:off x="4238" y="1601"/>
              <a:ext cx="1378" cy="515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1" bIns="46800" lIns="90000" numCol="1" rIns="90000" tIns="46800"/>
            <a:lstStyle/>
            <a:p>
              <a:pPr indent="0" marL="0"/>
              <a:r>
                <a:rPr dirty="0" lang="en-US" smtClean="0" sz="3200">
                  <a:latin charset="0" pitchFamily="18" typeface="Times New Roman"/>
                  <a:ea charset="0" pitchFamily="18" typeface="Times New Roman"/>
                </a:rPr>
                <a:t>4000</a:t>
              </a:r>
            </a:p>
          </p:txBody>
        </p:sp>
        <p:sp>
          <p:nvSpPr>
            <p:cNvPr id="101" name="Text Box 101"/>
            <p:cNvSpPr>
              <a:spLocks/>
            </p:cNvSpPr>
            <p:nvPr/>
          </p:nvSpPr>
          <p:spPr>
            <a:xfrm>
              <a:off x="96" y="2116"/>
              <a:ext cx="2747" cy="515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1" bIns="46800" lIns="90000" numCol="1" rIns="90000" tIns="46800"/>
            <a:lstStyle/>
            <a:p>
              <a:pPr indent="0" marL="0"/>
              <a:r>
                <a:rPr dirty="0" lang="en-US" smtClean="0" sz="3200">
                  <a:latin charset="0" pitchFamily="18" typeface="Times New Roman"/>
                  <a:ea charset="0" pitchFamily="18" typeface="Times New Roman"/>
                </a:rPr>
                <a:t>45 и више година</a:t>
              </a:r>
            </a:p>
          </p:txBody>
        </p:sp>
        <p:sp>
          <p:nvSpPr>
            <p:cNvPr id="102" name="Text Box 102"/>
            <p:cNvSpPr>
              <a:spLocks/>
            </p:cNvSpPr>
            <p:nvPr/>
          </p:nvSpPr>
          <p:spPr>
            <a:xfrm>
              <a:off x="2843" y="2116"/>
              <a:ext cx="1395" cy="515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1" bIns="46800" lIns="90000" numCol="1" rIns="90000" tIns="46800"/>
            <a:lstStyle/>
            <a:p>
              <a:pPr indent="0" marL="0"/>
              <a:r>
                <a:rPr dirty="0" lang="en-US" smtClean="0" sz="3200">
                  <a:latin charset="0" pitchFamily="18" typeface="Times New Roman"/>
                  <a:ea charset="0" pitchFamily="18" typeface="Times New Roman"/>
                </a:rPr>
                <a:t>4000</a:t>
              </a:r>
            </a:p>
          </p:txBody>
        </p:sp>
        <p:sp>
          <p:nvSpPr>
            <p:cNvPr id="103" name="Text Box 103"/>
            <p:cNvSpPr>
              <a:spLocks/>
            </p:cNvSpPr>
            <p:nvPr/>
          </p:nvSpPr>
          <p:spPr>
            <a:xfrm>
              <a:off x="4238" y="2116"/>
              <a:ext cx="1378" cy="515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1" bIns="46800" lIns="90000" numCol="1" rIns="90000" tIns="46800"/>
            <a:lstStyle/>
            <a:p>
              <a:pPr indent="0" marL="0"/>
              <a:r>
                <a:rPr dirty="0" lang="en-US" smtClean="0" sz="3200">
                  <a:latin charset="0" pitchFamily="18" typeface="Times New Roman"/>
                  <a:ea charset="0" pitchFamily="18" typeface="Times New Roman"/>
                </a:rPr>
                <a:t>2000</a:t>
              </a:r>
            </a:p>
          </p:txBody>
        </p:sp>
        <p:sp>
          <p:nvSpPr>
            <p:cNvPr id="104" name="Text Box 104"/>
            <p:cNvSpPr>
              <a:spLocks/>
            </p:cNvSpPr>
            <p:nvPr/>
          </p:nvSpPr>
          <p:spPr>
            <a:xfrm>
              <a:off x="96" y="2631"/>
              <a:ext cx="5520" cy="515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1" bIns="46800" lIns="90000" numCol="1" rIns="90000" tIns="46800"/>
            <a:lstStyle/>
            <a:p>
              <a:pPr algn="just" indent="0" marL="0"/>
              <a:r>
                <a:rPr b="1" dirty="0" lang="en-US" smtClean="0" sz="3200">
                  <a:effectLst>
                    <a:outerShdw algn="tl" blurRad="38100" dir="2700000" dist="38100">
                      <a:srgbClr val="C0C0C0"/>
                    </a:outerShdw>
                  </a:effectLst>
                  <a:latin charset="0" pitchFamily="18" typeface="Times New Roman"/>
                </a:rPr>
                <a:t>Умрли (</a:t>
              </a:r>
              <a:r>
                <a:rPr b="1" baseline="-25000" dirty="0" lang="en-US" smtClean="0" sz="3200">
                  <a:effectLst>
                    <a:outerShdw algn="tl" blurRad="38100" dir="2700000" dist="38100">
                      <a:srgbClr val="C0C0C0"/>
                    </a:outerShdw>
                  </a:effectLst>
                  <a:latin charset="0" pitchFamily="18" typeface="Times New Roman"/>
                </a:rPr>
                <a:t>n</a:t>
              </a:r>
              <a:r>
                <a:rPr b="1" dirty="0" lang="en-US" smtClean="0" sz="3200">
                  <a:effectLst>
                    <a:outerShdw algn="tl" blurRad="38100" dir="2700000" dist="38100">
                      <a:srgbClr val="C0C0C0"/>
                    </a:outerShdw>
                  </a:effectLst>
                  <a:latin charset="0" pitchFamily="18" typeface="Times New Roman"/>
                </a:rPr>
                <a:t>M</a:t>
              </a:r>
              <a:r>
                <a:rPr b="1" baseline="-25000" dirty="0" lang="en-US" smtClean="0" sz="3200">
                  <a:effectLst>
                    <a:outerShdw algn="tl" blurRad="38100" dir="2700000" dist="38100">
                      <a:srgbClr val="C0C0C0"/>
                    </a:outerShdw>
                  </a:effectLst>
                  <a:latin charset="0" pitchFamily="18" typeface="Times New Roman"/>
                </a:rPr>
                <a:t>x</a:t>
              </a:r>
              <a:r>
                <a:rPr b="1" dirty="0" lang="en-US" smtClean="0" sz="3200">
                  <a:effectLst>
                    <a:outerShdw algn="tl" blurRad="38100" dir="2700000" dist="38100">
                      <a:srgbClr val="C0C0C0"/>
                    </a:outerShdw>
                  </a:effectLst>
                  <a:latin charset="0" pitchFamily="18" typeface="Times New Roman"/>
                </a:rPr>
                <a:t>)</a:t>
              </a:r>
            </a:p>
          </p:txBody>
        </p:sp>
        <p:sp>
          <p:nvSpPr>
            <p:cNvPr id="105" name="Text Box 105"/>
            <p:cNvSpPr>
              <a:spLocks/>
            </p:cNvSpPr>
            <p:nvPr/>
          </p:nvSpPr>
          <p:spPr>
            <a:xfrm>
              <a:off x="96" y="3146"/>
              <a:ext cx="2747" cy="514"/>
            </a:xfrm>
            <a:prstGeom prst="rect">
              <a:avLst/>
            </a:prstGeom>
            <a:noFill/>
            <a:ln>
              <a:noFill/>
            </a:ln>
          </p:spPr>
          <p:txBody>
            <a:bodyPr bIns="46800" lIns="90000" numCol="1" rIns="90000" tIns="46800"/>
            <a:lstStyle/>
            <a:p>
              <a:pPr algn="ctr" indent="0" marL="0"/>
              <a:r>
                <a:rPr dirty="0" lang="en-US" smtClean="0" sz="3200">
                  <a:latin charset="0" pitchFamily="18" typeface="Times New Roman"/>
                  <a:ea charset="0" pitchFamily="18" typeface="Times New Roman"/>
                </a:rPr>
                <a:t>0-44 године</a:t>
              </a:r>
            </a:p>
          </p:txBody>
        </p:sp>
        <p:sp>
          <p:nvSpPr>
            <p:cNvPr id="106" name="Text Box 106"/>
            <p:cNvSpPr>
              <a:spLocks/>
            </p:cNvSpPr>
            <p:nvPr/>
          </p:nvSpPr>
          <p:spPr>
            <a:xfrm>
              <a:off x="2843" y="3146"/>
              <a:ext cx="1395" cy="514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1" bIns="46800" lIns="90000" numCol="1" rIns="90000" tIns="46800"/>
            <a:lstStyle/>
            <a:p>
              <a:pPr algn="just" indent="0" marL="0"/>
              <a:r>
                <a:rPr dirty="0" lang="en-US" smtClean="0" sz="3200">
                  <a:latin charset="0" pitchFamily="18" typeface="Times New Roman"/>
                  <a:ea charset="0" pitchFamily="18" typeface="Times New Roman"/>
                </a:rPr>
                <a:t>50</a:t>
              </a:r>
            </a:p>
          </p:txBody>
        </p:sp>
        <p:sp>
          <p:nvSpPr>
            <p:cNvPr id="107" name="Text Box 107"/>
            <p:cNvSpPr>
              <a:spLocks/>
            </p:cNvSpPr>
            <p:nvPr/>
          </p:nvSpPr>
          <p:spPr>
            <a:xfrm>
              <a:off x="4238" y="3146"/>
              <a:ext cx="1378" cy="514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1" bIns="46800" lIns="90000" numCol="1" rIns="90000" tIns="46800"/>
            <a:lstStyle/>
            <a:p>
              <a:pPr algn="just" indent="0" marL="0"/>
              <a:r>
                <a:rPr dirty="0" lang="en-US" smtClean="0" sz="3200">
                  <a:latin charset="0" pitchFamily="18" typeface="Times New Roman"/>
                  <a:ea charset="0" pitchFamily="18" typeface="Times New Roman"/>
                </a:rPr>
                <a:t>120</a:t>
              </a:r>
            </a:p>
          </p:txBody>
        </p:sp>
        <p:sp>
          <p:nvSpPr>
            <p:cNvPr id="108" name="Text Box 108"/>
            <p:cNvSpPr>
              <a:spLocks/>
            </p:cNvSpPr>
            <p:nvPr/>
          </p:nvSpPr>
          <p:spPr>
            <a:xfrm>
              <a:off x="96" y="3660"/>
              <a:ext cx="2747" cy="516"/>
            </a:xfrm>
            <a:prstGeom prst="rect">
              <a:avLst/>
            </a:prstGeom>
            <a:noFill/>
            <a:ln>
              <a:noFill/>
            </a:ln>
          </p:spPr>
          <p:txBody>
            <a:bodyPr bIns="46800" lIns="90000" numCol="1" rIns="90000" tIns="46800"/>
            <a:lstStyle/>
            <a:p>
              <a:pPr algn="ctr" indent="0" marL="0"/>
              <a:r>
                <a:rPr dirty="0" lang="en-US" smtClean="0" sz="3200">
                  <a:latin charset="0" pitchFamily="18" typeface="Times New Roman"/>
                  <a:ea charset="0" pitchFamily="18" typeface="Times New Roman"/>
                </a:rPr>
                <a:t>45 и више година</a:t>
              </a:r>
            </a:p>
          </p:txBody>
        </p:sp>
        <p:sp>
          <p:nvSpPr>
            <p:cNvPr id="109" name="Text Box 109"/>
            <p:cNvSpPr>
              <a:spLocks/>
            </p:cNvSpPr>
            <p:nvPr/>
          </p:nvSpPr>
          <p:spPr>
            <a:xfrm>
              <a:off x="2843" y="3660"/>
              <a:ext cx="1395" cy="516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1" bIns="46800" lIns="90000" numCol="1" rIns="90000" tIns="46800"/>
            <a:lstStyle/>
            <a:p>
              <a:pPr algn="just" indent="0" marL="0"/>
              <a:r>
                <a:rPr dirty="0" lang="en-US" smtClean="0" sz="3200">
                  <a:latin charset="0" pitchFamily="18" typeface="Times New Roman"/>
                  <a:ea charset="0" pitchFamily="18" typeface="Times New Roman"/>
                </a:rPr>
                <a:t>160</a:t>
              </a:r>
            </a:p>
          </p:txBody>
        </p:sp>
        <p:sp>
          <p:nvSpPr>
            <p:cNvPr id="110" name="Text Box 110"/>
            <p:cNvSpPr>
              <a:spLocks/>
            </p:cNvSpPr>
            <p:nvPr/>
          </p:nvSpPr>
          <p:spPr>
            <a:xfrm>
              <a:off x="4238" y="3660"/>
              <a:ext cx="1378" cy="516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1" bIns="46800" lIns="90000" numCol="1" rIns="90000" tIns="46800"/>
            <a:lstStyle/>
            <a:p>
              <a:pPr algn="just" indent="0" marL="0"/>
              <a:r>
                <a:rPr dirty="0" lang="en-US" smtClean="0" sz="3200">
                  <a:latin charset="0" pitchFamily="18" typeface="Times New Roman"/>
                  <a:ea charset="0" pitchFamily="18" typeface="Times New Roman"/>
                </a:rPr>
                <a:t>90</a:t>
              </a:r>
            </a:p>
          </p:txBody>
        </p:sp>
        <p:sp>
          <p:nvSpPr>
            <p:cNvPr id="111" name="Text Box 111"/>
            <p:cNvSpPr>
              <a:spLocks/>
            </p:cNvSpPr>
            <p:nvPr/>
          </p:nvSpPr>
          <p:spPr>
            <a:xfrm>
              <a:off x="2843" y="144"/>
              <a:ext cx="0" cy="94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sp>
        <p:sp>
          <p:nvSpPr>
            <p:cNvPr id="112" name="Text Box 112"/>
            <p:cNvSpPr>
              <a:spLocks/>
            </p:cNvSpPr>
            <p:nvPr/>
          </p:nvSpPr>
          <p:spPr>
            <a:xfrm>
              <a:off x="2843" y="1601"/>
              <a:ext cx="0" cy="10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sp>
        <p:sp>
          <p:nvSpPr>
            <p:cNvPr id="113" name="Text Box 113"/>
            <p:cNvSpPr>
              <a:spLocks/>
            </p:cNvSpPr>
            <p:nvPr/>
          </p:nvSpPr>
          <p:spPr>
            <a:xfrm>
              <a:off x="2843" y="3146"/>
              <a:ext cx="0" cy="10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sp>
        <p:sp>
          <p:nvSpPr>
            <p:cNvPr id="114" name="Text Box 114"/>
            <p:cNvSpPr>
              <a:spLocks/>
            </p:cNvSpPr>
            <p:nvPr/>
          </p:nvSpPr>
          <p:spPr>
            <a:xfrm>
              <a:off x="4238" y="144"/>
              <a:ext cx="0" cy="94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sp>
        <p:sp>
          <p:nvSpPr>
            <p:cNvPr id="115" name="Text Box 115"/>
            <p:cNvSpPr>
              <a:spLocks/>
            </p:cNvSpPr>
            <p:nvPr/>
          </p:nvSpPr>
          <p:spPr>
            <a:xfrm>
              <a:off x="4238" y="1601"/>
              <a:ext cx="0" cy="10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sp>
        <p:sp>
          <p:nvSpPr>
            <p:cNvPr id="116" name="Text Box 116"/>
            <p:cNvSpPr>
              <a:spLocks/>
            </p:cNvSpPr>
            <p:nvPr/>
          </p:nvSpPr>
          <p:spPr>
            <a:xfrm>
              <a:off x="4238" y="3146"/>
              <a:ext cx="0" cy="10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sp>
        <p:sp>
          <p:nvSpPr>
            <p:cNvPr id="117" name="Text Box 117"/>
            <p:cNvSpPr>
              <a:spLocks/>
            </p:cNvSpPr>
            <p:nvPr/>
          </p:nvSpPr>
          <p:spPr>
            <a:xfrm>
              <a:off x="96" y="1085"/>
              <a:ext cx="552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sp>
        <p:sp>
          <p:nvSpPr>
            <p:cNvPr id="118" name="Text Box 118"/>
            <p:cNvSpPr>
              <a:spLocks/>
            </p:cNvSpPr>
            <p:nvPr/>
          </p:nvSpPr>
          <p:spPr>
            <a:xfrm>
              <a:off x="96" y="1601"/>
              <a:ext cx="552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sp>
        <p:sp>
          <p:nvSpPr>
            <p:cNvPr id="119" name="Text Box 119"/>
            <p:cNvSpPr>
              <a:spLocks/>
            </p:cNvSpPr>
            <p:nvPr/>
          </p:nvSpPr>
          <p:spPr>
            <a:xfrm>
              <a:off x="96" y="2116"/>
              <a:ext cx="552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sp>
        <p:sp>
          <p:nvSpPr>
            <p:cNvPr id="120" name="Text Box 120"/>
            <p:cNvSpPr>
              <a:spLocks/>
            </p:cNvSpPr>
            <p:nvPr/>
          </p:nvSpPr>
          <p:spPr>
            <a:xfrm>
              <a:off x="96" y="2631"/>
              <a:ext cx="552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sp>
        <p:sp>
          <p:nvSpPr>
            <p:cNvPr id="121" name="Text Box 121"/>
            <p:cNvSpPr>
              <a:spLocks/>
            </p:cNvSpPr>
            <p:nvPr/>
          </p:nvSpPr>
          <p:spPr>
            <a:xfrm>
              <a:off x="96" y="3146"/>
              <a:ext cx="552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sp>
        <p:sp>
          <p:nvSpPr>
            <p:cNvPr id="122" name="Text Box 122"/>
            <p:cNvSpPr>
              <a:spLocks/>
            </p:cNvSpPr>
            <p:nvPr/>
          </p:nvSpPr>
          <p:spPr>
            <a:xfrm>
              <a:off x="96" y="3660"/>
              <a:ext cx="552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sp>
        <p:sp>
          <p:nvSpPr>
            <p:cNvPr id="123" name="Text Box 123"/>
            <p:cNvSpPr>
              <a:spLocks/>
            </p:cNvSpPr>
            <p:nvPr/>
          </p:nvSpPr>
          <p:spPr>
            <a:xfrm>
              <a:off x="96" y="1085"/>
              <a:ext cx="0" cy="30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sp>
        <p:sp>
          <p:nvSpPr>
            <p:cNvPr id="124" name="Text Box 124"/>
            <p:cNvSpPr>
              <a:spLocks/>
            </p:cNvSpPr>
            <p:nvPr/>
          </p:nvSpPr>
          <p:spPr>
            <a:xfrm>
              <a:off x="5616" y="144"/>
              <a:ext cx="0" cy="40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sp>
        <p:sp>
          <p:nvSpPr>
            <p:cNvPr id="125" name="Text Box 125"/>
            <p:cNvSpPr>
              <a:spLocks/>
            </p:cNvSpPr>
            <p:nvPr/>
          </p:nvSpPr>
          <p:spPr>
            <a:xfrm>
              <a:off x="2843" y="144"/>
              <a:ext cx="277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sp>
        <p:sp>
          <p:nvSpPr>
            <p:cNvPr id="126" name="Text Box 126"/>
            <p:cNvSpPr>
              <a:spLocks/>
            </p:cNvSpPr>
            <p:nvPr/>
          </p:nvSpPr>
          <p:spPr>
            <a:xfrm>
              <a:off x="96" y="4176"/>
              <a:ext cx="552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sp>
      </p:grpSp>
    </p:spTree>
  </p:cSld>
  <p:clrMapOvr>
    <a:masterClrMapping/>
  </p:clrMapOvr>
  <p:transition>
    <p:randomBar/>
  </p:transition>
</p:sld>
</file>

<file path=ppt/theme/theme1.xml><?xml version="1.0" encoding="utf-8"?>
<a:theme xmlns:a="http://schemas.openxmlformats.org/drawingml/2006/main" name="Default Design">
  <a:themeElements>
    <a:clrScheme name="Office">
      <a:dk1>
        <a:srgbClr val="FFFFFF"/>
      </a:dk1>
      <a:lt1>
        <a:srgbClr val="003399"/>
      </a:lt1>
      <a:dk2>
        <a:srgbClr val="E5E5FF"/>
      </a:dk2>
      <a:lt2>
        <a:srgbClr val="000514"/>
      </a:lt2>
      <a:accent1>
        <a:srgbClr val="0099CC"/>
      </a:accent1>
      <a:accent2>
        <a:srgbClr val="A886E0"/>
      </a:accent2>
      <a:accent3>
        <a:srgbClr val="003399"/>
      </a:accent3>
      <a:accent4>
        <a:srgbClr val="0099CC"/>
      </a:accent4>
      <a:accent5>
        <a:srgbClr val="A886E0"/>
      </a:accent5>
      <a:accent6>
        <a:srgbClr val="003399"/>
      </a:accent6>
      <a:hlink>
        <a:srgbClr val="FFCC00"/>
      </a:hlink>
      <a:folHlink>
        <a:srgbClr val="FFFFCC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algn="ctr" cap="flat" cmpd="sng" w="9525">
          <a:solidFill>
            <a:schemeClr val="phClr">
              <a:shade val="95000"/>
              <a:satMod val="105000"/>
            </a:schemeClr>
          </a:solidFill>
          <a:prstDash val="solid"/>
        </a:ln>
        <a:ln algn="ctr" cap="flat" cmpd="sng" w="25400">
          <a:solidFill>
            <a:schemeClr val="phClr"/>
          </a:solidFill>
          <a:prstDash val="solid"/>
        </a:ln>
        <a:ln algn="ctr" cap="flat" cmpd="sng"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accent1="accent1" accent2="accent2" accent3="accent3" accent4="accent4" accent5="accent5" accent6="accent6" bg1="dk2" bg2="dk1" folHlink="folHlink" hlink="hlink" tx1="lt1" tx2="lt2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Office">
      <a:dk1>
        <a:srgbClr val="FFFFFF"/>
      </a:dk1>
      <a:lt1>
        <a:srgbClr val="003399"/>
      </a:lt1>
      <a:dk2>
        <a:srgbClr val="E5E5FF"/>
      </a:dk2>
      <a:lt2>
        <a:srgbClr val="000514"/>
      </a:lt2>
      <a:accent1>
        <a:srgbClr val="0099CC"/>
      </a:accent1>
      <a:accent2>
        <a:srgbClr val="A886E0"/>
      </a:accent2>
      <a:accent3>
        <a:srgbClr val="003399"/>
      </a:accent3>
      <a:accent4>
        <a:srgbClr val="0099CC"/>
      </a:accent4>
      <a:accent5>
        <a:srgbClr val="A886E0"/>
      </a:accent5>
      <a:accent6>
        <a:srgbClr val="003399"/>
      </a:accent6>
      <a:hlink>
        <a:srgbClr val="FFCC00"/>
      </a:hlink>
      <a:folHlink>
        <a:srgbClr val="FFFFCC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algn="ctr" cap="flat" cmpd="sng" w="9525">
          <a:solidFill>
            <a:schemeClr val="phClr">
              <a:shade val="95000"/>
              <a:satMod val="105000"/>
            </a:schemeClr>
          </a:solidFill>
          <a:prstDash val="solid"/>
        </a:ln>
        <a:ln algn="ctr" cap="flat" cmpd="sng" w="25400">
          <a:solidFill>
            <a:schemeClr val="phClr"/>
          </a:solidFill>
          <a:prstDash val="solid"/>
        </a:ln>
        <a:ln algn="ctr" cap="flat" cmpd="sng"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accent1="accent1" accent2="accent2" accent3="accent3" accent4="accent4" accent5="accent5" accent6="accent6" bg1="dk2" bg2="dk1" folHlink="folHlink" hlink="hlink" tx1="lt1" tx2="lt2"/>
    </a:extraClrScheme>
  </a:extraClrSchemeLst>
</a:theme>
</file>

<file path=ppt/theme/themeOverride1.xml><?xml version="1.0" encoding="utf-8"?>
<a:themeOverride xmlns:a="http://schemas.openxmlformats.org/drawingml/2006/main">
  <a:clrScheme name="Office">
    <a:dk1>
      <a:srgbClr val="FFFFFF"/>
    </a:dk1>
    <a:lt1>
      <a:srgbClr val="003399"/>
    </a:lt1>
    <a:dk2>
      <a:srgbClr val="E5E5FF"/>
    </a:dk2>
    <a:lt2>
      <a:srgbClr val="000514"/>
    </a:lt2>
    <a:accent1>
      <a:srgbClr val="0099CC"/>
    </a:accent1>
    <a:accent2>
      <a:srgbClr val="A886E0"/>
    </a:accent2>
    <a:accent3>
      <a:srgbClr val="003399"/>
    </a:accent3>
    <a:accent4>
      <a:srgbClr val="0099CC"/>
    </a:accent4>
    <a:accent5>
      <a:srgbClr val="A886E0"/>
    </a:accent5>
    <a:accent6>
      <a:srgbClr val="003399"/>
    </a:accent6>
    <a:hlink>
      <a:srgbClr val="FFCC00"/>
    </a:hlink>
    <a:folHlink>
      <a:srgbClr val="FFFFCC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rgbClr val="FFFFFF"/>
    </a:dk1>
    <a:lt1>
      <a:srgbClr val="003399"/>
    </a:lt1>
    <a:dk2>
      <a:srgbClr val="E5E5FF"/>
    </a:dk2>
    <a:lt2>
      <a:srgbClr val="000514"/>
    </a:lt2>
    <a:accent1>
      <a:srgbClr val="0099CC"/>
    </a:accent1>
    <a:accent2>
      <a:srgbClr val="A886E0"/>
    </a:accent2>
    <a:accent3>
      <a:srgbClr val="003399"/>
    </a:accent3>
    <a:accent4>
      <a:srgbClr val="0099CC"/>
    </a:accent4>
    <a:accent5>
      <a:srgbClr val="A886E0"/>
    </a:accent5>
    <a:accent6>
      <a:srgbClr val="003399"/>
    </a:accent6>
    <a:hlink>
      <a:srgbClr val="FFCC00"/>
    </a:hlink>
    <a:folHlink>
      <a:srgbClr val="FFFF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Words>162</Words>
  <Paragraphs>30</Paragraphs>
  <Slides>6</Slides>
  <Notes>0</Notes>
  <TotalTime>0</TotalTime>
  <HiddenSlides>0</HiddenSlides>
  <ScaleCrop>false</ScaleCrop>
  <HyperlinksChanged>false</HyperlinksChanged>
  <Application>Microsoft Office PowerPoint</Application>
  <PresentationFormat/>
</Properties>
</file>