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wmf" Extension="wmf"/>
  <Default ContentType="application/xml" Extension="xml"/>
  <Override ContentType="application/vnd.openxmlformats-officedocument.extended-properties+xml" PartName="/docProps/app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9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10.xml"/>
  <Override ContentType="application/vnd.openxmlformats-officedocument.presentationml.slideMaster+xml" PartName="/ppt/slideMasters/slideMaster1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9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theme+xml" PartName="/ppt/theme/theme10.xml"/>
  <Override ContentType="application/vnd.openxmlformats-officedocument.theme+xml" PartName="/ppt/theme/theme1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theme+xml" PartName="/ppt/theme/theme6.xml"/>
  <Override ContentType="application/vnd.openxmlformats-officedocument.theme+xml" PartName="/ppt/theme/theme7.xml"/>
  <Override ContentType="application/vnd.openxmlformats-officedocument.theme+xml" PartName="/ppt/theme/theme8.xml"/>
  <Override ContentType="application/vnd.openxmlformats-officedocument.theme+xml" PartName="/ppt/theme/theme9.xml"/>
  <Override ContentType="application/vnd.openxmlformats-officedocument.themeOverride+xml" PartName="/ppt/theme/themeOverride1.xml"/>
</Types>
</file>

<file path=_rels/.rels><?xml version="1.0" encoding="UTF-8" standalone="yes"?><Relationships xmlns="http://schemas.openxmlformats.org/package/2006/relationships"><Relationship Id="rId2" Target="ppt/presentation.xml" Type="http://schemas.openxmlformats.org/officeDocument/2006/relationships/officeDocument"/><Relationship Id="rId1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9" r:id="rId5"/>
    <p:sldMasterId id="2147483770" r:id="rId6"/>
    <p:sldMasterId id="2147483771" r:id="rId7"/>
    <p:sldMasterId id="2147483772" r:id="rId8"/>
    <p:sldMasterId id="2147483773" r:id="rId9"/>
    <p:sldMasterId id="2147483774" r:id="rId10"/>
    <p:sldMasterId id="2147483775" r:id="rId11"/>
    <p:sldMasterId id="2147483776" r:id="rId12"/>
    <p:sldMasterId id="2147483777" r:id="rId13"/>
    <p:sldMasterId id="2147483778" r:id="rId14"/>
    <p:sldMasterId id="2147483779" r:id="rId15"/>
  </p:sldMasterIdLst>
  <p:sldIdLst>
    <p:sldId id="256" r:id="rId16"/>
    <p:sldId id="257" r:id="rId17"/>
    <p:sldId id="258" r:id="rId18"/>
    <p:sldId id="259" r:id="rId19"/>
    <p:sldId id="260" r:id="rId20"/>
    <p:sldId id="261" r:id="rId21"/>
    <p:sldId id="262" r:id="rId22"/>
  </p:sldIdLst>
  <p:sldSz cx="9144000" cy="6858000" type="screen4x3"/>
  <p:notesSz cx="6858000" cy="9144000"/>
  <p:defaultTextStyle>
    <a:lvl1pPr algn="l" defTabSz="914400" fontAlgn="base" indent="0" marL="0" rtl="0">
      <a:lnSpc>
        <a:spcPct val="100000"/>
      </a:lnSpc>
      <a:spcBef>
        <a:spcPct val="0"/>
      </a:spcBef>
      <a:spcAft>
        <a:spcPct val="0"/>
      </a:spcAft>
      <a:buNone/>
      <a:defRPr b="0" baseline="0" dirty="0" i="0" lang="en-US" smtClean="0" sz="1800" u="none">
        <a:solidFill>
          <a:schemeClr val="tx1"/>
        </a:solidFill>
        <a:latin charset="0" pitchFamily="18" typeface="Garamond"/>
      </a:defRPr>
    </a:lvl1pPr>
    <a:lvl2pPr indent="0" marL="4572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pitchFamily="18" typeface="Garamond"/>
      </a:defRPr>
    </a:lvl2pPr>
    <a:lvl3pPr indent="0" marL="9144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pitchFamily="18" typeface="Garamond"/>
      </a:defRPr>
    </a:lvl3pPr>
    <a:lvl4pPr indent="0" marL="13716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pitchFamily="18" typeface="Garamond"/>
      </a:defRPr>
    </a:lvl4pPr>
    <a:lvl5pPr indent="0" marL="18288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pitchFamily="18" typeface="Garamond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AF606853-7671-496A-8E4F-DF71F8EC918B}" styleName="Dark Style 1 - Accent 6">
    <a:wholeTbl>
      <a:tcTxStyle>
        <a:fontRef idx="minor">
          <a:scrgbClr b="0" g="0" r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cmpd="sng" w="25400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cmpd="sng" w="25400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cmpd="sng" w="25400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cmpd="sng" w="25400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664"/>
  </p:normalViewPr>
</p:viewPr>
</file>

<file path=ppt/_rels/presentation.xml.rels><?xml version="1.0" encoding="UTF-8" standalone="yes"?><Relationships xmlns="http://schemas.openxmlformats.org/package/2006/relationships"><Relationship Id="rId21" Target="slides/slide6.xml" Type="http://schemas.openxmlformats.org/officeDocument/2006/relationships/slide"/><Relationship Id="rId19" Target="slides/slide4.xml" Type="http://schemas.openxmlformats.org/officeDocument/2006/relationships/slide"/><Relationship Id="rId20" Target="slides/slide5.xml" Type="http://schemas.openxmlformats.org/officeDocument/2006/relationships/slide"/><Relationship Id="rId18" Target="slides/slide3.xml" Type="http://schemas.openxmlformats.org/officeDocument/2006/relationships/slide"/><Relationship Id="rId17" Target="slides/slide2.xml" Type="http://schemas.openxmlformats.org/officeDocument/2006/relationships/slide"/><Relationship Id="rId16" Target="slides/slide1.xml" Type="http://schemas.openxmlformats.org/officeDocument/2006/relationships/slide"/><Relationship Id="rId15" Target="slideMasters/slideMaster11.xml" Type="http://schemas.openxmlformats.org/officeDocument/2006/relationships/slideMaster"/><Relationship Id="rId14" Target="slideMasters/slideMaster10.xml" Type="http://schemas.openxmlformats.org/officeDocument/2006/relationships/slideMaster"/><Relationship Id="rId13" Target="slideMasters/slideMaster9.xml" Type="http://schemas.openxmlformats.org/officeDocument/2006/relationships/slideMaster"/><Relationship Id="rId12" Target="slideMasters/slideMaster8.xml" Type="http://schemas.openxmlformats.org/officeDocument/2006/relationships/slideMaster"/><Relationship Id="rId11" Target="slideMasters/slideMaster7.xml" Type="http://schemas.openxmlformats.org/officeDocument/2006/relationships/slideMaster"/><Relationship Id="rId10" Target="slideMasters/slideMaster6.xml" Type="http://schemas.openxmlformats.org/officeDocument/2006/relationships/slideMaster"/><Relationship Id="rId9" Target="slideMasters/slideMaster5.xml" Type="http://schemas.openxmlformats.org/officeDocument/2006/relationships/slideMaster"/><Relationship Id="rId8" Target="slideMasters/slideMaster4.xml" Type="http://schemas.openxmlformats.org/officeDocument/2006/relationships/slideMaster"/><Relationship Id="rId7" Target="slideMasters/slideMaster3.xml" Type="http://schemas.openxmlformats.org/officeDocument/2006/relationships/slideMaster"/><Relationship Id="rId6" Target="slideMasters/slideMaster2.xml" Type="http://schemas.openxmlformats.org/officeDocument/2006/relationships/slideMaster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22" Target="slides/slide7.xml" Type="http://schemas.openxmlformats.org/officeDocument/2006/relationships/slide"/><Relationship Id="rId1" Target="theme/theme11.xml" Type="http://schemas.openxmlformats.org/officeDocument/2006/relationships/theme"/></Relationship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0.xml.rels><?xml version="1.0" encoding="UTF-8" standalone="yes"?>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01.xml.rels><?xml version="1.0" encoding="UTF-8" standalone="yes"?>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02.xml.rels><?xml version="1.0" encoding="UTF-8" standalone="yes"?>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03.xml.rels><?xml version="1.0" encoding="UTF-8" standalone="yes"?>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04.xml.rels><?xml version="1.0" encoding="UTF-8" standalone="yes"?>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05.xml.rels><?xml version="1.0" encoding="UTF-8" standalone="yes"?>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06.xml.rels><?xml version="1.0" encoding="UTF-8" standalone="yes"?>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07.xml.rels><?xml version="1.0" encoding="UTF-8" standalone="yes"?>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08.xml.rels><?xml version="1.0" encoding="UTF-8" standalone="yes"?>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09.xml.rels><?xml version="1.0" encoding="UTF-8" standalone="yes"?>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0.xml.rels><?xml version="1.0" encoding="UTF-8" standalone="yes"?><Relationships xmlns="http://schemas.openxmlformats.org/package/2006/relationships"><Relationship Id="rId1" Target="../slideMasters/slideMaster10.xml" Type="http://schemas.openxmlformats.org/officeDocument/2006/relationships/slideMaster"/></Relationships>
</file>

<file path=ppt/slideLayouts/_rels/slideLayout111.xml.rels><?xml version="1.0" encoding="UTF-8" standalone="yes"?>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12.xml.rels><?xml version="1.0" encoding="UTF-8" standalone="yes"?>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13.xml.rels><?xml version="1.0" encoding="UTF-8" standalone="yes"?>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14.xml.rels><?xml version="1.0" encoding="UTF-8" standalone="yes"?>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15.xml.rels><?xml version="1.0" encoding="UTF-8" standalone="yes"?>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16.xml.rels><?xml version="1.0" encoding="UTF-8" standalone="yes"?>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17.xml.rels><?xml version="1.0" encoding="UTF-8" standalone="yes"?>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18.xml.rels><?xml version="1.0" encoding="UTF-8" standalone="yes"?>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19.xml.rels><?xml version="1.0" encoding="UTF-8" standalone="yes"?>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2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0.xml.rels><?xml version="1.0" encoding="UTF-8" standalone="yes"?>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21.xml.rels><?xml version="1.0" encoding="UTF-8" standalone="yes"?><Relationships xmlns="http://schemas.openxmlformats.org/package/2006/relationships"><Relationship Id="rId1" Target="../slideMasters/slideMaster11.xml" Type="http://schemas.openxmlformats.org/officeDocument/2006/relationships/slideMaster"/></Relationships>
</file>

<file path=ppt/slideLayouts/_rels/slideLayout13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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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4.xml.rels><?xml version="1.0" encoding="UTF-8" standalone="yes"?>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5.xml.rels><?xml version="1.0" encoding="UTF-8" standalone="yes"?>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6.xml.rels><?xml version="1.0" encoding="UTF-8" standalone="yes"?>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7.xml.rels><?xml version="1.0" encoding="UTF-8" standalone="yes"?>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8.xml.rels><?xml version="1.0" encoding="UTF-8" standalone="yes"?>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9.xml.rels><?xml version="1.0" encoding="UTF-8" standalone="yes"?>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0.xml.rels><?xml version="1.0" encoding="UTF-8" standalone="yes"?>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1.xml.rels><?xml version="1.0" encoding="UTF-8" standalone="yes"?>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2.xml.rels><?xml version="1.0" encoding="UTF-8" standalone="yes"?>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3.xml.rels><?xml version="1.0" encoding="UTF-8" standalone="yes"?>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4.xml.rels><?xml version="1.0" encoding="UTF-8" standalone="yes"?>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5.xml.rels><?xml version="1.0" encoding="UTF-8" standalone="yes"?>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6.xml.rels><?xml version="1.0" encoding="UTF-8" standalone="yes"?>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7.xml.rels><?xml version="1.0" encoding="UTF-8" standalone="yes"?>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8.xml.rels><?xml version="1.0" encoding="UTF-8" standalone="yes"?>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39.xml.rels><?xml version="1.0" encoding="UTF-8" standalone="yes"?>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0.xml.rels><?xml version="1.0" encoding="UTF-8" standalone="yes"?>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1.xml.rels><?xml version="1.0" encoding="UTF-8" standalone="yes"?>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2.xml.rels><?xml version="1.0" encoding="UTF-8" standalone="yes"?>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3.xml.rels><?xml version="1.0" encoding="UTF-8" standalone="yes"?>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4.xml.rels><?xml version="1.0" encoding="UTF-8" standalone="yes"?><Relationships xmlns="http://schemas.openxmlformats.org/package/2006/relationships"><Relationship Id="rId1" Target="../slideMasters/slideMaster4.xml" Type="http://schemas.openxmlformats.org/officeDocument/2006/relationships/slideMaster"/></Relationships>
</file>

<file path=ppt/slideLayouts/_rels/slideLayout45.xml.rels><?xml version="1.0" encoding="UTF-8" standalone="yes"?>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46.xml.rels><?xml version="1.0" encoding="UTF-8" standalone="yes"?>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47.xml.rels><?xml version="1.0" encoding="UTF-8" standalone="yes"?>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48.xml.rels><?xml version="1.0" encoding="UTF-8" standalone="yes"?>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49.xml.rels><?xml version="1.0" encoding="UTF-8" standalone="yes"?>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0.xml.rels><?xml version="1.0" encoding="UTF-8" standalone="yes"?>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1.xml.rels><?xml version="1.0" encoding="UTF-8" standalone="yes"?>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2.xml.rels><?xml version="1.0" encoding="UTF-8" standalone="yes"?>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3.xml.rels><?xml version="1.0" encoding="UTF-8" standalone="yes"?>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4.xml.rels><?xml version="1.0" encoding="UTF-8" standalone="yes"?>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5.xml.rels><?xml version="1.0" encoding="UTF-8" standalone="yes"?><Relationships xmlns="http://schemas.openxmlformats.org/package/2006/relationships"><Relationship Id="rId1" Target="../slideMasters/slideMaster5.xml" Type="http://schemas.openxmlformats.org/officeDocument/2006/relationships/slideMaster"/></Relationships>
</file>

<file path=ppt/slideLayouts/_rels/slideLayout56.xml.rels><?xml version="1.0" encoding="UTF-8" standalone="yes"?>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57.xml.rels><?xml version="1.0" encoding="UTF-8" standalone="yes"?>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58.xml.rels><?xml version="1.0" encoding="UTF-8" standalone="yes"?>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59.xml.rels><?xml version="1.0" encoding="UTF-8" standalone="yes"?>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0.xml.rels><?xml version="1.0" encoding="UTF-8" standalone="yes"?>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61.xml.rels><?xml version="1.0" encoding="UTF-8" standalone="yes"?>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62.xml.rels><?xml version="1.0" encoding="UTF-8" standalone="yes"?>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63.xml.rels><?xml version="1.0" encoding="UTF-8" standalone="yes"?>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64.xml.rels><?xml version="1.0" encoding="UTF-8" standalone="yes"?>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65.xml.rels><?xml version="1.0" encoding="UTF-8" standalone="yes"?>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66.xml.rels><?xml version="1.0" encoding="UTF-8" standalone="yes"?><Relationships xmlns="http://schemas.openxmlformats.org/package/2006/relationships"><Relationship Id="rId1" Target="../slideMasters/slideMaster6.xml" Type="http://schemas.openxmlformats.org/officeDocument/2006/relationships/slideMaster"/></Relationships>
</file>

<file path=ppt/slideLayouts/_rels/slideLayout67.xml.rels><?xml version="1.0" encoding="UTF-8" standalone="yes"?>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68.xml.rels><?xml version="1.0" encoding="UTF-8" standalone="yes"?>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69.xml.rels><?xml version="1.0" encoding="UTF-8" standalone="yes"?>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0.xml.rels><?xml version="1.0" encoding="UTF-8" standalone="yes"?>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71.xml.rels><?xml version="1.0" encoding="UTF-8" standalone="yes"?>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72.xml.rels><?xml version="1.0" encoding="UTF-8" standalone="yes"?>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73.xml.rels><?xml version="1.0" encoding="UTF-8" standalone="yes"?>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74.xml.rels><?xml version="1.0" encoding="UTF-8" standalone="yes"?>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75.xml.rels><?xml version="1.0" encoding="UTF-8" standalone="yes"?>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76.xml.rels><?xml version="1.0" encoding="UTF-8" standalone="yes"?>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77.xml.rels><?xml version="1.0" encoding="UTF-8" standalone="yes"?><Relationships xmlns="http://schemas.openxmlformats.org/package/2006/relationships"><Relationship Id="rId1" Target="../slideMasters/slideMaster7.xml" Type="http://schemas.openxmlformats.org/officeDocument/2006/relationships/slideMaster"/></Relationships>
</file>

<file path=ppt/slideLayouts/_rels/slideLayout78.xml.rels><?xml version="1.0" encoding="UTF-8" standalone="yes"?>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79.xml.rels><?xml version="1.0" encoding="UTF-8" standalone="yes"?>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0.xml.rels><?xml version="1.0" encoding="UTF-8" standalone="yes"?>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81.xml.rels><?xml version="1.0" encoding="UTF-8" standalone="yes"?>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82.xml.rels><?xml version="1.0" encoding="UTF-8" standalone="yes"?>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83.xml.rels><?xml version="1.0" encoding="UTF-8" standalone="yes"?>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84.xml.rels><?xml version="1.0" encoding="UTF-8" standalone="yes"?>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85.xml.rels><?xml version="1.0" encoding="UTF-8" standalone="yes"?>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86.xml.rels><?xml version="1.0" encoding="UTF-8" standalone="yes"?>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87.xml.rels><?xml version="1.0" encoding="UTF-8" standalone="yes"?>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88.xml.rels><?xml version="1.0" encoding="UTF-8" standalone="yes"?><Relationships xmlns="http://schemas.openxmlformats.org/package/2006/relationships"><Relationship Id="rId1" Target="../slideMasters/slideMaster8.xml" Type="http://schemas.openxmlformats.org/officeDocument/2006/relationships/slideMaster"/></Relationships>
</file>

<file path=ppt/slideLayouts/_rels/slideLayout89.xml.rels><?xml version="1.0" encoding="UTF-8" standalone="yes"?>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0.xml.rels><?xml version="1.0" encoding="UTF-8" standalone="yes"?>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91.xml.rels><?xml version="1.0" encoding="UTF-8" standalone="yes"?>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92.xml.rels><?xml version="1.0" encoding="UTF-8" standalone="yes"?>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93.xml.rels><?xml version="1.0" encoding="UTF-8" standalone="yes"?>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94.xml.rels><?xml version="1.0" encoding="UTF-8" standalone="yes"?>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95.xml.rels><?xml version="1.0" encoding="UTF-8" standalone="yes"?>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96.xml.rels><?xml version="1.0" encoding="UTF-8" standalone="yes"?>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97.xml.rels><?xml version="1.0" encoding="UTF-8" standalone="yes"?>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98.xml.rels><?xml version="1.0" encoding="UTF-8" standalone="yes"?>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_rels/slideLayout99.xml.rels><?xml version="1.0" encoding="UTF-8" standalone="yes"?><Relationships xmlns="http://schemas.openxmlformats.org/package/2006/relationships"><Relationship Id="rId1" Target="../slideMasters/slideMaster9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algn="ctr" indent="0" marL="0">
              <a:buNone/>
              <a:defRPr/>
            </a:lvl1pPr>
            <a:lvl2pPr algn="ctr" indent="0" marL="457200">
              <a:buNone/>
              <a:defRPr/>
            </a:lvl2pPr>
            <a:lvl3pPr algn="ctr" indent="0" marL="914400">
              <a:buNone/>
              <a:defRPr/>
            </a:lvl3pPr>
            <a:lvl4pPr algn="ctr" indent="0" marL="1371600">
              <a:buNone/>
              <a:defRPr/>
            </a:lvl4pPr>
            <a:lvl5pPr algn="ctr" indent="0" marL="1828800">
              <a:buNone/>
              <a:defRPr/>
            </a:lvl5pPr>
            <a:lvl6pPr algn="ctr" indent="0" marL="2286000">
              <a:buNone/>
              <a:defRPr/>
            </a:lvl6pPr>
            <a:lvl7pPr algn="ctr" indent="0" marL="2743200">
              <a:buNone/>
              <a:defRPr/>
            </a:lvl7pPr>
            <a:lvl8pPr algn="ctr" indent="0" marL="3200400">
              <a:buNone/>
              <a:defRPr/>
            </a:lvl8pPr>
            <a:lvl9pPr algn="ctr" indent="0" marL="3657600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9600221-B624-45B7-9E68-D1D797525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543D10D-1B83-4EE9-8835-AFAF7628A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algn="ctr" indent="0" marL="0">
              <a:buNone/>
              <a:defRPr/>
            </a:lvl1pPr>
            <a:lvl2pPr algn="ctr" indent="0" marL="457200">
              <a:buNone/>
              <a:defRPr/>
            </a:lvl2pPr>
            <a:lvl3pPr algn="ctr" indent="0" marL="914400">
              <a:buNone/>
              <a:defRPr/>
            </a:lvl3pPr>
            <a:lvl4pPr algn="ctr" indent="0" marL="1371600">
              <a:buNone/>
              <a:defRPr/>
            </a:lvl4pPr>
            <a:lvl5pPr algn="ctr" indent="0" marL="1828800">
              <a:buNone/>
              <a:defRPr/>
            </a:lvl5pPr>
            <a:lvl6pPr algn="ctr" indent="0" marL="2286000">
              <a:buNone/>
              <a:defRPr/>
            </a:lvl6pPr>
            <a:lvl7pPr algn="ctr" indent="0" marL="2743200">
              <a:buNone/>
              <a:defRPr/>
            </a:lvl7pPr>
            <a:lvl8pPr algn="ctr" indent="0" marL="3200400">
              <a:buNone/>
              <a:defRPr/>
            </a:lvl8pPr>
            <a:lvl9pPr algn="ctr" indent="0" marL="3657600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9600221-B624-45B7-9E68-D1D797525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A5BC7F78-48E6-4BBC-B0E1-56BD2A17FC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 numCol="1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 numCol="1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146B05A8-4507-4941-A8ED-92C83DD23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2D52B7B6-6F1B-4A62-B87E-81AD4998D8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08F7B79A-4EA2-44AE-9F7F-F6A143AD2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543D10D-1B83-4EE9-8835-AFAF7628A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numCol="1"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8A0F8399-60D2-4F5D-9CEE-64FA3803E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numCol="1"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8A0F8399-60D2-4F5D-9CEE-64FA3803E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algn="ctr" indent="0" marL="0">
              <a:buNone/>
              <a:defRPr/>
            </a:lvl1pPr>
            <a:lvl2pPr algn="ctr" indent="0" marL="457200">
              <a:buNone/>
              <a:defRPr/>
            </a:lvl2pPr>
            <a:lvl3pPr algn="ctr" indent="0" marL="914400">
              <a:buNone/>
              <a:defRPr/>
            </a:lvl3pPr>
            <a:lvl4pPr algn="ctr" indent="0" marL="1371600">
              <a:buNone/>
              <a:defRPr/>
            </a:lvl4pPr>
            <a:lvl5pPr algn="ctr" indent="0" marL="1828800">
              <a:buNone/>
              <a:defRPr/>
            </a:lvl5pPr>
            <a:lvl6pPr algn="ctr" indent="0" marL="2286000">
              <a:buNone/>
              <a:defRPr/>
            </a:lvl6pPr>
            <a:lvl7pPr algn="ctr" indent="0" marL="2743200">
              <a:buNone/>
              <a:defRPr/>
            </a:lvl7pPr>
            <a:lvl8pPr algn="ctr" indent="0" marL="3200400">
              <a:buNone/>
              <a:defRPr/>
            </a:lvl8pPr>
            <a:lvl9pPr algn="ctr" indent="0" marL="3657600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9600221-B624-45B7-9E68-D1D797525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A5BC7F78-48E6-4BBC-B0E1-56BD2A17FC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 numCol="1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 numCol="1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146B05A8-4507-4941-A8ED-92C83DD23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2D52B7B6-6F1B-4A62-B87E-81AD4998D8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08F7B79A-4EA2-44AE-9F7F-F6A143AD2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algn="ctr" indent="0" marL="0">
              <a:buNone/>
              <a:defRPr/>
            </a:lvl1pPr>
            <a:lvl2pPr algn="ctr" indent="0" marL="457200">
              <a:buNone/>
              <a:defRPr/>
            </a:lvl2pPr>
            <a:lvl3pPr algn="ctr" indent="0" marL="914400">
              <a:buNone/>
              <a:defRPr/>
            </a:lvl3pPr>
            <a:lvl4pPr algn="ctr" indent="0" marL="1371600">
              <a:buNone/>
              <a:defRPr/>
            </a:lvl4pPr>
            <a:lvl5pPr algn="ctr" indent="0" marL="1828800">
              <a:buNone/>
              <a:defRPr/>
            </a:lvl5pPr>
            <a:lvl6pPr algn="ctr" indent="0" marL="2286000">
              <a:buNone/>
              <a:defRPr/>
            </a:lvl6pPr>
            <a:lvl7pPr algn="ctr" indent="0" marL="2743200">
              <a:buNone/>
              <a:defRPr/>
            </a:lvl7pPr>
            <a:lvl8pPr algn="ctr" indent="0" marL="3200400">
              <a:buNone/>
              <a:defRPr/>
            </a:lvl8pPr>
            <a:lvl9pPr algn="ctr" indent="0" marL="3657600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9600221-B624-45B7-9E68-D1D797525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543D10D-1B83-4EE9-8835-AFAF7628A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numCol="1"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8A0F8399-60D2-4F5D-9CEE-64FA3803E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A5BC7F78-48E6-4BBC-B0E1-56BD2A17FC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 numCol="1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 numCol="1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146B05A8-4507-4941-A8ED-92C83DD23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2D52B7B6-6F1B-4A62-B87E-81AD4998D8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08F7B79A-4EA2-44AE-9F7F-F6A143AD2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A5BC7F78-48E6-4BBC-B0E1-56BD2A17FC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543D10D-1B83-4EE9-8835-AFAF7628A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numCol="1"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8A0F8399-60D2-4F5D-9CEE-64FA3803E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algn="ctr" indent="0" marL="0">
              <a:buNone/>
              <a:defRPr/>
            </a:lvl1pPr>
            <a:lvl2pPr algn="ctr" indent="0" marL="457200">
              <a:buNone/>
              <a:defRPr/>
            </a:lvl2pPr>
            <a:lvl3pPr algn="ctr" indent="0" marL="914400">
              <a:buNone/>
              <a:defRPr/>
            </a:lvl3pPr>
            <a:lvl4pPr algn="ctr" indent="0" marL="1371600">
              <a:buNone/>
              <a:defRPr/>
            </a:lvl4pPr>
            <a:lvl5pPr algn="ctr" indent="0" marL="1828800">
              <a:buNone/>
              <a:defRPr/>
            </a:lvl5pPr>
            <a:lvl6pPr algn="ctr" indent="0" marL="2286000">
              <a:buNone/>
              <a:defRPr/>
            </a:lvl6pPr>
            <a:lvl7pPr algn="ctr" indent="0" marL="2743200">
              <a:buNone/>
              <a:defRPr/>
            </a:lvl7pPr>
            <a:lvl8pPr algn="ctr" indent="0" marL="3200400">
              <a:buNone/>
              <a:defRPr/>
            </a:lvl8pPr>
            <a:lvl9pPr algn="ctr" indent="0" marL="3657600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9600221-B624-45B7-9E68-D1D797525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A5BC7F78-48E6-4BBC-B0E1-56BD2A17FC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 numCol="1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 numCol="1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146B05A8-4507-4941-A8ED-92C83DD23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2D52B7B6-6F1B-4A62-B87E-81AD4998D8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08F7B79A-4EA2-44AE-9F7F-F6A143AD2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 numCol="1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 numCol="1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543D10D-1B83-4EE9-8835-AFAF7628A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numCol="1"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8A0F8399-60D2-4F5D-9CEE-64FA3803E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algn="ctr" indent="0" marL="0">
              <a:buNone/>
              <a:defRPr/>
            </a:lvl1pPr>
            <a:lvl2pPr algn="ctr" indent="0" marL="457200">
              <a:buNone/>
              <a:defRPr/>
            </a:lvl2pPr>
            <a:lvl3pPr algn="ctr" indent="0" marL="914400">
              <a:buNone/>
              <a:defRPr/>
            </a:lvl3pPr>
            <a:lvl4pPr algn="ctr" indent="0" marL="1371600">
              <a:buNone/>
              <a:defRPr/>
            </a:lvl4pPr>
            <a:lvl5pPr algn="ctr" indent="0" marL="1828800">
              <a:buNone/>
              <a:defRPr/>
            </a:lvl5pPr>
            <a:lvl6pPr algn="ctr" indent="0" marL="2286000">
              <a:buNone/>
              <a:defRPr/>
            </a:lvl6pPr>
            <a:lvl7pPr algn="ctr" indent="0" marL="2743200">
              <a:buNone/>
              <a:defRPr/>
            </a:lvl7pPr>
            <a:lvl8pPr algn="ctr" indent="0" marL="3200400">
              <a:buNone/>
              <a:defRPr/>
            </a:lvl8pPr>
            <a:lvl9pPr algn="ctr" indent="0" marL="3657600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9600221-B624-45B7-9E68-D1D797525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A5BC7F78-48E6-4BBC-B0E1-56BD2A17FC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 numCol="1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 numCol="1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146B05A8-4507-4941-A8ED-92C83DD23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2D52B7B6-6F1B-4A62-B87E-81AD4998D8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146B05A8-4507-4941-A8ED-92C83DD23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08F7B79A-4EA2-44AE-9F7F-F6A143AD2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543D10D-1B83-4EE9-8835-AFAF7628A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numCol="1"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8A0F8399-60D2-4F5D-9CEE-64FA3803E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algn="ctr" indent="0" marL="0">
              <a:buNone/>
              <a:defRPr/>
            </a:lvl1pPr>
            <a:lvl2pPr algn="ctr" indent="0" marL="457200">
              <a:buNone/>
              <a:defRPr/>
            </a:lvl2pPr>
            <a:lvl3pPr algn="ctr" indent="0" marL="914400">
              <a:buNone/>
              <a:defRPr/>
            </a:lvl3pPr>
            <a:lvl4pPr algn="ctr" indent="0" marL="1371600">
              <a:buNone/>
              <a:defRPr/>
            </a:lvl4pPr>
            <a:lvl5pPr algn="ctr" indent="0" marL="1828800">
              <a:buNone/>
              <a:defRPr/>
            </a:lvl5pPr>
            <a:lvl6pPr algn="ctr" indent="0" marL="2286000">
              <a:buNone/>
              <a:defRPr/>
            </a:lvl6pPr>
            <a:lvl7pPr algn="ctr" indent="0" marL="2743200">
              <a:buNone/>
              <a:defRPr/>
            </a:lvl7pPr>
            <a:lvl8pPr algn="ctr" indent="0" marL="3200400">
              <a:buNone/>
              <a:defRPr/>
            </a:lvl8pPr>
            <a:lvl9pPr algn="ctr" indent="0" marL="3657600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9600221-B624-45B7-9E68-D1D797525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A5BC7F78-48E6-4BBC-B0E1-56BD2A17FC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 numCol="1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 numCol="1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146B05A8-4507-4941-A8ED-92C83DD23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2D52B7B6-6F1B-4A62-B87E-81AD4998D8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08F7B79A-4EA2-44AE-9F7F-F6A143AD2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543D10D-1B83-4EE9-8835-AFAF7628A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numCol="1"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8A0F8399-60D2-4F5D-9CEE-64FA3803E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algn="ctr" indent="0" marL="0">
              <a:buNone/>
              <a:defRPr/>
            </a:lvl1pPr>
            <a:lvl2pPr algn="ctr" indent="0" marL="457200">
              <a:buNone/>
              <a:defRPr/>
            </a:lvl2pPr>
            <a:lvl3pPr algn="ctr" indent="0" marL="914400">
              <a:buNone/>
              <a:defRPr/>
            </a:lvl3pPr>
            <a:lvl4pPr algn="ctr" indent="0" marL="1371600">
              <a:buNone/>
              <a:defRPr/>
            </a:lvl4pPr>
            <a:lvl5pPr algn="ctr" indent="0" marL="1828800">
              <a:buNone/>
              <a:defRPr/>
            </a:lvl5pPr>
            <a:lvl6pPr algn="ctr" indent="0" marL="2286000">
              <a:buNone/>
              <a:defRPr/>
            </a:lvl6pPr>
            <a:lvl7pPr algn="ctr" indent="0" marL="2743200">
              <a:buNone/>
              <a:defRPr/>
            </a:lvl7pPr>
            <a:lvl8pPr algn="ctr" indent="0" marL="3200400">
              <a:buNone/>
              <a:defRPr/>
            </a:lvl8pPr>
            <a:lvl9pPr algn="ctr" indent="0" marL="3657600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9600221-B624-45B7-9E68-D1D797525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A5BC7F78-48E6-4BBC-B0E1-56BD2A17FC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 numCol="1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 numCol="1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146B05A8-4507-4941-A8ED-92C83DD23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2D52B7B6-6F1B-4A62-B87E-81AD4998D8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2D52B7B6-6F1B-4A62-B87E-81AD4998D8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08F7B79A-4EA2-44AE-9F7F-F6A143AD2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543D10D-1B83-4EE9-8835-AFAF7628A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numCol="1"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8A0F8399-60D2-4F5D-9CEE-64FA3803E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algn="ctr" indent="0" marL="0">
              <a:buNone/>
              <a:defRPr/>
            </a:lvl1pPr>
            <a:lvl2pPr algn="ctr" indent="0" marL="457200">
              <a:buNone/>
              <a:defRPr/>
            </a:lvl2pPr>
            <a:lvl3pPr algn="ctr" indent="0" marL="914400">
              <a:buNone/>
              <a:defRPr/>
            </a:lvl3pPr>
            <a:lvl4pPr algn="ctr" indent="0" marL="1371600">
              <a:buNone/>
              <a:defRPr/>
            </a:lvl4pPr>
            <a:lvl5pPr algn="ctr" indent="0" marL="1828800">
              <a:buNone/>
              <a:defRPr/>
            </a:lvl5pPr>
            <a:lvl6pPr algn="ctr" indent="0" marL="2286000">
              <a:buNone/>
              <a:defRPr/>
            </a:lvl6pPr>
            <a:lvl7pPr algn="ctr" indent="0" marL="2743200">
              <a:buNone/>
              <a:defRPr/>
            </a:lvl7pPr>
            <a:lvl8pPr algn="ctr" indent="0" marL="3200400">
              <a:buNone/>
              <a:defRPr/>
            </a:lvl8pPr>
            <a:lvl9pPr algn="ctr" indent="0" marL="3657600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9600221-B624-45B7-9E68-D1D797525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A5BC7F78-48E6-4BBC-B0E1-56BD2A17FC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 numCol="1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 numCol="1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08F7B79A-4EA2-44AE-9F7F-F6A143AD2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146B05A8-4507-4941-A8ED-92C83DD23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2D52B7B6-6F1B-4A62-B87E-81AD4998D8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08F7B79A-4EA2-44AE-9F7F-F6A143AD2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543D10D-1B83-4EE9-8835-AFAF7628A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numCol="1"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8A0F8399-60D2-4F5D-9CEE-64FA3803E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algn="ctr" indent="0" marL="0">
              <a:buNone/>
              <a:defRPr/>
            </a:lvl1pPr>
            <a:lvl2pPr algn="ctr" indent="0" marL="457200">
              <a:buNone/>
              <a:defRPr/>
            </a:lvl2pPr>
            <a:lvl3pPr algn="ctr" indent="0" marL="914400">
              <a:buNone/>
              <a:defRPr/>
            </a:lvl3pPr>
            <a:lvl4pPr algn="ctr" indent="0" marL="1371600">
              <a:buNone/>
              <a:defRPr/>
            </a:lvl4pPr>
            <a:lvl5pPr algn="ctr" indent="0" marL="1828800">
              <a:buNone/>
              <a:defRPr/>
            </a:lvl5pPr>
            <a:lvl6pPr algn="ctr" indent="0" marL="2286000">
              <a:buNone/>
              <a:defRPr/>
            </a:lvl6pPr>
            <a:lvl7pPr algn="ctr" indent="0" marL="2743200">
              <a:buNone/>
              <a:defRPr/>
            </a:lvl7pPr>
            <a:lvl8pPr algn="ctr" indent="0" marL="3200400">
              <a:buNone/>
              <a:defRPr/>
            </a:lvl8pPr>
            <a:lvl9pPr algn="ctr" indent="0" marL="3657600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9600221-B624-45B7-9E68-D1D797525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A5BC7F78-48E6-4BBC-B0E1-56BD2A17FC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 numCol="1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 numCol="1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146B05A8-4507-4941-A8ED-92C83DD23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2D52B7B6-6F1B-4A62-B87E-81AD4998D8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08F7B79A-4EA2-44AE-9F7F-F6A143AD2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543D10D-1B83-4EE9-8835-AFAF7628A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numCol="1"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8A0F8399-60D2-4F5D-9CEE-64FA3803E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algn="ctr" indent="0" marL="0">
              <a:buNone/>
              <a:defRPr/>
            </a:lvl1pPr>
            <a:lvl2pPr algn="ctr" indent="0" marL="457200">
              <a:buNone/>
              <a:defRPr/>
            </a:lvl2pPr>
            <a:lvl3pPr algn="ctr" indent="0" marL="914400">
              <a:buNone/>
              <a:defRPr/>
            </a:lvl3pPr>
            <a:lvl4pPr algn="ctr" indent="0" marL="1371600">
              <a:buNone/>
              <a:defRPr/>
            </a:lvl4pPr>
            <a:lvl5pPr algn="ctr" indent="0" marL="1828800">
              <a:buNone/>
              <a:defRPr/>
            </a:lvl5pPr>
            <a:lvl6pPr algn="ctr" indent="0" marL="2286000">
              <a:buNone/>
              <a:defRPr/>
            </a:lvl6pPr>
            <a:lvl7pPr algn="ctr" indent="0" marL="2743200">
              <a:buNone/>
              <a:defRPr/>
            </a:lvl7pPr>
            <a:lvl8pPr algn="ctr" indent="0" marL="3200400">
              <a:buNone/>
              <a:defRPr/>
            </a:lvl8pPr>
            <a:lvl9pPr algn="ctr" indent="0" marL="3657600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9600221-B624-45B7-9E68-D1D797525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A5BC7F78-48E6-4BBC-B0E1-56BD2A17FC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 numCol="1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 numCol="1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146B05A8-4507-4941-A8ED-92C83DD23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2D52B7B6-6F1B-4A62-B87E-81AD4998D8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08F7B79A-4EA2-44AE-9F7F-F6A143AD2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543D10D-1B83-4EE9-8835-AFAF7628A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numCol="1"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8A0F8399-60D2-4F5D-9CEE-64FA3803E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3" Target="../slideLayouts/slideLayout11.xml" Type="http://schemas.openxmlformats.org/officeDocument/2006/relationships/slideLayout"/><Relationship Id="rId12" Target="../slideLayouts/slideLayout10.xml" Type="http://schemas.openxmlformats.org/officeDocument/2006/relationships/slideLayout"/><Relationship Id="rId11" Target="../slideLayouts/slideLayout9.xml" Type="http://schemas.openxmlformats.org/officeDocument/2006/relationships/slideLayout"/><Relationship Id="rId9" Target="../slideLayouts/slideLayout7.xml" Type="http://schemas.openxmlformats.org/officeDocument/2006/relationships/slideLayout"/><Relationship Id="rId10" Target="../slideLayouts/slideLayout8.xml" Type="http://schemas.openxmlformats.org/officeDocument/2006/relationships/slideLayout"/><Relationship Id="rId8" Target="../slideLayouts/slideLayout6.xml" Type="http://schemas.openxmlformats.org/officeDocument/2006/relationships/slideLayout"/><Relationship Id="rId7" Target="../slideLayouts/slideLayout5.xml" Type="http://schemas.openxmlformats.org/officeDocument/2006/relationships/slideLayout"/><Relationship Id="rId6" Target="../slideLayouts/slideLayout4.xml" Type="http://schemas.openxmlformats.org/officeDocument/2006/relationships/slideLayout"/><Relationship Id="rId5" Target="../slideLayouts/slideLayout3.xml" Type="http://schemas.openxmlformats.org/officeDocument/2006/relationships/slideLayout"/><Relationship Id="rId4" Target="../slideLayouts/slideLayout2.xml" Type="http://schemas.openxmlformats.org/officeDocument/2006/relationships/slideLayout"/><Relationship Id="rId3" Target="../slideLayouts/slideLayout1.xml" Type="http://schemas.openxmlformats.org/officeDocument/2006/relationships/slideLayout"/><Relationship Id="rId2" Target="../media/image11.jpeg" Type="http://schemas.openxmlformats.org/officeDocument/2006/relationships/image"/><Relationship Id="rId1" Target="../theme/theme11.xml" Type="http://schemas.openxmlformats.org/officeDocument/2006/relationships/theme"/></Relationships>
</file>

<file path=ppt/slideMasters/_rels/slideMaster10.xml.rels><?xml version="1.0" encoding="UTF-8" standalone="yes"?><Relationships xmlns="http://schemas.openxmlformats.org/package/2006/relationships"><Relationship Id="rId12" Target="../slideLayouts/slideLayout110.xml" Type="http://schemas.openxmlformats.org/officeDocument/2006/relationships/slideLayout"/><Relationship Id="rId11" Target="../slideLayouts/slideLayout109.xml" Type="http://schemas.openxmlformats.org/officeDocument/2006/relationships/slideLayout"/><Relationship Id="rId10" Target="../slideLayouts/slideLayout108.xml" Type="http://schemas.openxmlformats.org/officeDocument/2006/relationships/slideLayout"/><Relationship Id="rId9" Target="../slideLayouts/slideLayout107.xml" Type="http://schemas.openxmlformats.org/officeDocument/2006/relationships/slideLayout"/><Relationship Id="rId8" Target="../slideLayouts/slideLayout106.xml" Type="http://schemas.openxmlformats.org/officeDocument/2006/relationships/slideLayout"/><Relationship Id="rId7" Target="../slideLayouts/slideLayout105.xml" Type="http://schemas.openxmlformats.org/officeDocument/2006/relationships/slideLayout"/><Relationship Id="rId6" Target="../slideLayouts/slideLayout104.xml" Type="http://schemas.openxmlformats.org/officeDocument/2006/relationships/slideLayout"/><Relationship Id="rId5" Target="../slideLayouts/slideLayout103.xml" Type="http://schemas.openxmlformats.org/officeDocument/2006/relationships/slideLayout"/><Relationship Id="rId4" Target="../slideLayouts/slideLayout102.xml" Type="http://schemas.openxmlformats.org/officeDocument/2006/relationships/slideLayout"/><Relationship Id="rId3" Target="../slideLayouts/slideLayout101.xml" Type="http://schemas.openxmlformats.org/officeDocument/2006/relationships/slideLayout"/><Relationship Id="rId2" Target="../slideLayouts/slideLayout100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_rels/slideMaster11.xml.rels><?xml version="1.0" encoding="UTF-8" standalone="yes"?><Relationships xmlns="http://schemas.openxmlformats.org/package/2006/relationships"><Relationship Id="rId12" Target="../slideLayouts/slideLayout121.xml" Type="http://schemas.openxmlformats.org/officeDocument/2006/relationships/slideLayout"/><Relationship Id="rId11" Target="../slideLayouts/slideLayout120.xml" Type="http://schemas.openxmlformats.org/officeDocument/2006/relationships/slideLayout"/><Relationship Id="rId10" Target="../slideLayouts/slideLayout119.xml" Type="http://schemas.openxmlformats.org/officeDocument/2006/relationships/slideLayout"/><Relationship Id="rId9" Target="../slideLayouts/slideLayout118.xml" Type="http://schemas.openxmlformats.org/officeDocument/2006/relationships/slideLayout"/><Relationship Id="rId8" Target="../slideLayouts/slideLayout117.xml" Type="http://schemas.openxmlformats.org/officeDocument/2006/relationships/slideLayout"/><Relationship Id="rId7" Target="../slideLayouts/slideLayout116.xml" Type="http://schemas.openxmlformats.org/officeDocument/2006/relationships/slideLayout"/><Relationship Id="rId6" Target="../slideLayouts/slideLayout115.xml" Type="http://schemas.openxmlformats.org/officeDocument/2006/relationships/slideLayout"/><Relationship Id="rId5" Target="../slideLayouts/slideLayout114.xml" Type="http://schemas.openxmlformats.org/officeDocument/2006/relationships/slideLayout"/><Relationship Id="rId4" Target="../slideLayouts/slideLayout113.xml" Type="http://schemas.openxmlformats.org/officeDocument/2006/relationships/slideLayout"/><Relationship Id="rId3" Target="../slideLayouts/slideLayout112.xml" Type="http://schemas.openxmlformats.org/officeDocument/2006/relationships/slideLayout"/><Relationship Id="rId2" Target="../slideLayouts/slideLayout111.xml" Type="http://schemas.openxmlformats.org/officeDocument/2006/relationships/slideLayout"/><Relationship Id="rId1" Target="../theme/theme3.xml" Type="http://schemas.openxmlformats.org/officeDocument/2006/relationships/theme"/></Relationships>
</file>

<file path=ppt/slideMasters/_rels/slideMaster2.xml.rels><?xml version="1.0" encoding="UTF-8" standalone="yes"?><Relationships xmlns="http://schemas.openxmlformats.org/package/2006/relationships"><Relationship Id="rId14" Target="../slideLayouts/slideLayout22.xml" Type="http://schemas.openxmlformats.org/officeDocument/2006/relationships/slideLayout"/><Relationship Id="rId13" Target="../slideLayouts/slideLayout21.xml" Type="http://schemas.openxmlformats.org/officeDocument/2006/relationships/slideLayout"/><Relationship Id="rId12" Target="../slideLayouts/slideLayout20.xml" Type="http://schemas.openxmlformats.org/officeDocument/2006/relationships/slideLayout"/><Relationship Id="rId11" Target="../slideLayouts/slideLayout19.xml" Type="http://schemas.openxmlformats.org/officeDocument/2006/relationships/slideLayout"/><Relationship Id="rId10" Target="../slideLayouts/slideLayout18.xml" Type="http://schemas.openxmlformats.org/officeDocument/2006/relationships/slideLayout"/><Relationship Id="rId9" Target="../slideLayouts/slideLayout17.xml" Type="http://schemas.openxmlformats.org/officeDocument/2006/relationships/slideLayout"/><Relationship Id="rId8" Target="../slideLayouts/slideLayout16.xml" Type="http://schemas.openxmlformats.org/officeDocument/2006/relationships/slideLayout"/><Relationship Id="rId7" Target="../slideLayouts/slideLayout15.xml" Type="http://schemas.openxmlformats.org/officeDocument/2006/relationships/slideLayout"/><Relationship Id="rId6" Target="../slideLayouts/slideLayout14.xml" Type="http://schemas.openxmlformats.org/officeDocument/2006/relationships/slideLayout"/><Relationship Id="rId5" Target="../slideLayouts/slideLayout13.xml" Type="http://schemas.openxmlformats.org/officeDocument/2006/relationships/slideLayout"/><Relationship Id="rId4" Target="../slideLayouts/slideLayout12.xml" Type="http://schemas.openxmlformats.org/officeDocument/2006/relationships/slideLayout"/><Relationship Id="rId3" Target="../media/image12.png" Type="http://schemas.openxmlformats.org/officeDocument/2006/relationships/image"/><Relationship Id="rId2" Target="../media/image11.jpeg" Type="http://schemas.openxmlformats.org/officeDocument/2006/relationships/image"/><Relationship Id="rId1" Target="../theme/theme10.xml" Type="http://schemas.openxmlformats.org/officeDocument/2006/relationships/theme"/></Relationships>
</file>

<file path=ppt/slideMasters/_rels/slideMaster3.xml.rels><?xml version="1.0" encoding="UTF-8" standalone="yes"?><Relationships xmlns="http://schemas.openxmlformats.org/package/2006/relationships"><Relationship Id="rId13" Target="../slideLayouts/slideLayout33.xml" Type="http://schemas.openxmlformats.org/officeDocument/2006/relationships/slideLayout"/><Relationship Id="rId12" Target="../slideLayouts/slideLayout32.xml" Type="http://schemas.openxmlformats.org/officeDocument/2006/relationships/slideLayout"/><Relationship Id="rId11" Target="../slideLayouts/slideLayout31.xml" Type="http://schemas.openxmlformats.org/officeDocument/2006/relationships/slideLayout"/><Relationship Id="rId10" Target="../slideLayouts/slideLayout30.xml" Type="http://schemas.openxmlformats.org/officeDocument/2006/relationships/slideLayout"/><Relationship Id="rId9" Target="../slideLayouts/slideLayout29.xml" Type="http://schemas.openxmlformats.org/officeDocument/2006/relationships/slideLayout"/><Relationship Id="rId8" Target="../slideLayouts/slideLayout28.xml" Type="http://schemas.openxmlformats.org/officeDocument/2006/relationships/slideLayout"/><Relationship Id="rId7" Target="../slideLayouts/slideLayout27.xml" Type="http://schemas.openxmlformats.org/officeDocument/2006/relationships/slideLayout"/><Relationship Id="rId6" Target="../slideLayouts/slideLayout26.xml" Type="http://schemas.openxmlformats.org/officeDocument/2006/relationships/slideLayout"/><Relationship Id="rId5" Target="../slideLayouts/slideLayout25.xml" Type="http://schemas.openxmlformats.org/officeDocument/2006/relationships/slideLayout"/><Relationship Id="rId4" Target="../slideLayouts/slideLayout24.xml" Type="http://schemas.openxmlformats.org/officeDocument/2006/relationships/slideLayout"/><Relationship Id="rId3" Target="../slideLayouts/slideLayout23.xml" Type="http://schemas.openxmlformats.org/officeDocument/2006/relationships/slideLayout"/><Relationship Id="rId2" Target="../media/image13.jpeg" Type="http://schemas.openxmlformats.org/officeDocument/2006/relationships/image"/><Relationship Id="rId1" Target="../theme/theme9.xml" Type="http://schemas.openxmlformats.org/officeDocument/2006/relationships/theme"/></Relationships>
</file>

<file path=ppt/slideMasters/_rels/slideMaster4.xml.rels><?xml version="1.0" encoding="UTF-8" standalone="yes"?><Relationships xmlns="http://schemas.openxmlformats.org/package/2006/relationships"><Relationship Id="rId14" Target="../slideLayouts/slideLayout44.xml" Type="http://schemas.openxmlformats.org/officeDocument/2006/relationships/slideLayout"/><Relationship Id="rId13" Target="../slideLayouts/slideLayout43.xml" Type="http://schemas.openxmlformats.org/officeDocument/2006/relationships/slideLayout"/><Relationship Id="rId12" Target="../slideLayouts/slideLayout42.xml" Type="http://schemas.openxmlformats.org/officeDocument/2006/relationships/slideLayout"/><Relationship Id="rId11" Target="../slideLayouts/slideLayout41.xml" Type="http://schemas.openxmlformats.org/officeDocument/2006/relationships/slideLayout"/><Relationship Id="rId10" Target="../slideLayouts/slideLayout40.xml" Type="http://schemas.openxmlformats.org/officeDocument/2006/relationships/slideLayout"/><Relationship Id="rId9" Target="../slideLayouts/slideLayout39.xml" Type="http://schemas.openxmlformats.org/officeDocument/2006/relationships/slideLayout"/><Relationship Id="rId8" Target="../slideLayouts/slideLayout38.xml" Type="http://schemas.openxmlformats.org/officeDocument/2006/relationships/slideLayout"/><Relationship Id="rId7" Target="../slideLayouts/slideLayout37.xml" Type="http://schemas.openxmlformats.org/officeDocument/2006/relationships/slideLayout"/><Relationship Id="rId6" Target="../slideLayouts/slideLayout36.xml" Type="http://schemas.openxmlformats.org/officeDocument/2006/relationships/slideLayout"/><Relationship Id="rId5" Target="../slideLayouts/slideLayout35.xml" Type="http://schemas.openxmlformats.org/officeDocument/2006/relationships/slideLayout"/><Relationship Id="rId4" Target="../slideLayouts/slideLayout34.xml" Type="http://schemas.openxmlformats.org/officeDocument/2006/relationships/slideLayout"/><Relationship Id="rId3" Target="../media/image12.png" Type="http://schemas.openxmlformats.org/officeDocument/2006/relationships/image"/><Relationship Id="rId2" Target="../media/image13.jpeg" Type="http://schemas.openxmlformats.org/officeDocument/2006/relationships/image"/><Relationship Id="rId1" Target="../theme/theme8.xml" Type="http://schemas.openxmlformats.org/officeDocument/2006/relationships/theme"/></Relationships>
</file>

<file path=ppt/slideMasters/_rels/slideMaster5.xml.rels><?xml version="1.0" encoding="UTF-8" standalone="yes"?><Relationships xmlns="http://schemas.openxmlformats.org/package/2006/relationships"><Relationship Id="rId13" Target="../slideLayouts/slideLayout55.xml" Type="http://schemas.openxmlformats.org/officeDocument/2006/relationships/slideLayout"/><Relationship Id="rId12" Target="../slideLayouts/slideLayout54.xml" Type="http://schemas.openxmlformats.org/officeDocument/2006/relationships/slideLayout"/><Relationship Id="rId11" Target="../slideLayouts/slideLayout53.xml" Type="http://schemas.openxmlformats.org/officeDocument/2006/relationships/slideLayout"/><Relationship Id="rId10" Target="../slideLayouts/slideLayout52.xml" Type="http://schemas.openxmlformats.org/officeDocument/2006/relationships/slideLayout"/><Relationship Id="rId9" Target="../slideLayouts/slideLayout51.xml" Type="http://schemas.openxmlformats.org/officeDocument/2006/relationships/slideLayout"/><Relationship Id="rId8" Target="../slideLayouts/slideLayout50.xml" Type="http://schemas.openxmlformats.org/officeDocument/2006/relationships/slideLayout"/><Relationship Id="rId7" Target="../slideLayouts/slideLayout49.xml" Type="http://schemas.openxmlformats.org/officeDocument/2006/relationships/slideLayout"/><Relationship Id="rId6" Target="../slideLayouts/slideLayout48.xml" Type="http://schemas.openxmlformats.org/officeDocument/2006/relationships/slideLayout"/><Relationship Id="rId5" Target="../slideLayouts/slideLayout47.xml" Type="http://schemas.openxmlformats.org/officeDocument/2006/relationships/slideLayout"/><Relationship Id="rId4" Target="../slideLayouts/slideLayout46.xml" Type="http://schemas.openxmlformats.org/officeDocument/2006/relationships/slideLayout"/><Relationship Id="rId3" Target="../slideLayouts/slideLayout45.xml" Type="http://schemas.openxmlformats.org/officeDocument/2006/relationships/slideLayout"/><Relationship Id="rId2" Target="../media/image14.jpeg" Type="http://schemas.openxmlformats.org/officeDocument/2006/relationships/image"/><Relationship Id="rId1" Target="../theme/theme7.xml" Type="http://schemas.openxmlformats.org/officeDocument/2006/relationships/theme"/></Relationships>
</file>

<file path=ppt/slideMasters/_rels/slideMaster6.xml.rels><?xml version="1.0" encoding="UTF-8" standalone="yes"?><Relationships xmlns="http://schemas.openxmlformats.org/package/2006/relationships"><Relationship Id="rId14" Target="../slideLayouts/slideLayout66.xml" Type="http://schemas.openxmlformats.org/officeDocument/2006/relationships/slideLayout"/><Relationship Id="rId13" Target="../slideLayouts/slideLayout65.xml" Type="http://schemas.openxmlformats.org/officeDocument/2006/relationships/slideLayout"/><Relationship Id="rId12" Target="../slideLayouts/slideLayout64.xml" Type="http://schemas.openxmlformats.org/officeDocument/2006/relationships/slideLayout"/><Relationship Id="rId11" Target="../slideLayouts/slideLayout63.xml" Type="http://schemas.openxmlformats.org/officeDocument/2006/relationships/slideLayout"/><Relationship Id="rId10" Target="../slideLayouts/slideLayout62.xml" Type="http://schemas.openxmlformats.org/officeDocument/2006/relationships/slideLayout"/><Relationship Id="rId9" Target="../slideLayouts/slideLayout61.xml" Type="http://schemas.openxmlformats.org/officeDocument/2006/relationships/slideLayout"/><Relationship Id="rId8" Target="../slideLayouts/slideLayout60.xml" Type="http://schemas.openxmlformats.org/officeDocument/2006/relationships/slideLayout"/><Relationship Id="rId7" Target="../slideLayouts/slideLayout59.xml" Type="http://schemas.openxmlformats.org/officeDocument/2006/relationships/slideLayout"/><Relationship Id="rId6" Target="../slideLayouts/slideLayout58.xml" Type="http://schemas.openxmlformats.org/officeDocument/2006/relationships/slideLayout"/><Relationship Id="rId5" Target="../slideLayouts/slideLayout57.xml" Type="http://schemas.openxmlformats.org/officeDocument/2006/relationships/slideLayout"/><Relationship Id="rId4" Target="../slideLayouts/slideLayout56.xml" Type="http://schemas.openxmlformats.org/officeDocument/2006/relationships/slideLayout"/><Relationship Id="rId3" Target="../media/image16.png" Type="http://schemas.openxmlformats.org/officeDocument/2006/relationships/image"/><Relationship Id="rId2" Target="../media/image15.jpeg" Type="http://schemas.openxmlformats.org/officeDocument/2006/relationships/image"/><Relationship Id="rId1" Target="../theme/theme6.xml" Type="http://schemas.openxmlformats.org/officeDocument/2006/relationships/theme"/></Relationships>
</file>

<file path=ppt/slideMasters/_rels/slideMaster7.xml.rels><?xml version="1.0" encoding="UTF-8" standalone="yes"?><Relationships xmlns="http://schemas.openxmlformats.org/package/2006/relationships"><Relationship Id="rId12" Target="../slideLayouts/slideLayout77.xml" Type="http://schemas.openxmlformats.org/officeDocument/2006/relationships/slideLayout"/><Relationship Id="rId11" Target="../slideLayouts/slideLayout76.xml" Type="http://schemas.openxmlformats.org/officeDocument/2006/relationships/slideLayout"/><Relationship Id="rId10" Target="../slideLayouts/slideLayout75.xml" Type="http://schemas.openxmlformats.org/officeDocument/2006/relationships/slideLayout"/><Relationship Id="rId9" Target="../slideLayouts/slideLayout74.xml" Type="http://schemas.openxmlformats.org/officeDocument/2006/relationships/slideLayout"/><Relationship Id="rId8" Target="../slideLayouts/slideLayout73.xml" Type="http://schemas.openxmlformats.org/officeDocument/2006/relationships/slideLayout"/><Relationship Id="rId7" Target="../slideLayouts/slideLayout72.xml" Type="http://schemas.openxmlformats.org/officeDocument/2006/relationships/slideLayout"/><Relationship Id="rId6" Target="../slideLayouts/slideLayout71.xml" Type="http://schemas.openxmlformats.org/officeDocument/2006/relationships/slideLayout"/><Relationship Id="rId5" Target="../slideLayouts/slideLayout70.xml" Type="http://schemas.openxmlformats.org/officeDocument/2006/relationships/slideLayout"/><Relationship Id="rId4" Target="../slideLayouts/slideLayout69.xml" Type="http://schemas.openxmlformats.org/officeDocument/2006/relationships/slideLayout"/><Relationship Id="rId3" Target="../slideLayouts/slideLayout68.xml" Type="http://schemas.openxmlformats.org/officeDocument/2006/relationships/slideLayout"/><Relationship Id="rId2" Target="../slideLayouts/slideLayout67.xml" Type="http://schemas.openxmlformats.org/officeDocument/2006/relationships/slideLayout"/><Relationship Id="rId1" Target="../theme/theme5.xml" Type="http://schemas.openxmlformats.org/officeDocument/2006/relationships/theme"/></Relationships>
</file>

<file path=ppt/slideMasters/_rels/slideMaster8.xml.rels><?xml version="1.0" encoding="UTF-8" standalone="yes"?><Relationships xmlns="http://schemas.openxmlformats.org/package/2006/relationships"><Relationship Id="rId12" Target="../slideLayouts/slideLayout88.xml" Type="http://schemas.openxmlformats.org/officeDocument/2006/relationships/slideLayout"/><Relationship Id="rId11" Target="../slideLayouts/slideLayout87.xml" Type="http://schemas.openxmlformats.org/officeDocument/2006/relationships/slideLayout"/><Relationship Id="rId10" Target="../slideLayouts/slideLayout86.xml" Type="http://schemas.openxmlformats.org/officeDocument/2006/relationships/slideLayout"/><Relationship Id="rId9" Target="../slideLayouts/slideLayout85.xml" Type="http://schemas.openxmlformats.org/officeDocument/2006/relationships/slideLayout"/><Relationship Id="rId8" Target="../slideLayouts/slideLayout84.xml" Type="http://schemas.openxmlformats.org/officeDocument/2006/relationships/slideLayout"/><Relationship Id="rId7" Target="../slideLayouts/slideLayout83.xml" Type="http://schemas.openxmlformats.org/officeDocument/2006/relationships/slideLayout"/><Relationship Id="rId6" Target="../slideLayouts/slideLayout82.xml" Type="http://schemas.openxmlformats.org/officeDocument/2006/relationships/slideLayout"/><Relationship Id="rId5" Target="../slideLayouts/slideLayout81.xml" Type="http://schemas.openxmlformats.org/officeDocument/2006/relationships/slideLayout"/><Relationship Id="rId4" Target="../slideLayouts/slideLayout80.xml" Type="http://schemas.openxmlformats.org/officeDocument/2006/relationships/slideLayout"/><Relationship Id="rId3" Target="../slideLayouts/slideLayout79.xml" Type="http://schemas.openxmlformats.org/officeDocument/2006/relationships/slideLayout"/><Relationship Id="rId2" Target="../slideLayouts/slideLayout78.xml" Type="http://schemas.openxmlformats.org/officeDocument/2006/relationships/slideLayout"/><Relationship Id="rId1" Target="../theme/theme4.xml" Type="http://schemas.openxmlformats.org/officeDocument/2006/relationships/theme"/></Relationships>
</file>

<file path=ppt/slideMasters/_rels/slideMaster9.xml.rels><?xml version="1.0" encoding="UTF-8" standalone="yes"?><Relationships xmlns="http://schemas.openxmlformats.org/package/2006/relationships"><Relationship Id="rId14" Target="../slideLayouts/slideLayout99.xml" Type="http://schemas.openxmlformats.org/officeDocument/2006/relationships/slideLayout"/><Relationship Id="rId13" Target="../slideLayouts/slideLayout98.xml" Type="http://schemas.openxmlformats.org/officeDocument/2006/relationships/slideLayout"/><Relationship Id="rId12" Target="../slideLayouts/slideLayout97.xml" Type="http://schemas.openxmlformats.org/officeDocument/2006/relationships/slideLayout"/><Relationship Id="rId11" Target="../slideLayouts/slideLayout96.xml" Type="http://schemas.openxmlformats.org/officeDocument/2006/relationships/slideLayout"/><Relationship Id="rId10" Target="../slideLayouts/slideLayout95.xml" Type="http://schemas.openxmlformats.org/officeDocument/2006/relationships/slideLayout"/><Relationship Id="rId9" Target="../slideLayouts/slideLayout94.xml" Type="http://schemas.openxmlformats.org/officeDocument/2006/relationships/slideLayout"/><Relationship Id="rId8" Target="../slideLayouts/slideLayout93.xml" Type="http://schemas.openxmlformats.org/officeDocument/2006/relationships/slideLayout"/><Relationship Id="rId7" Target="../slideLayouts/slideLayout92.xml" Type="http://schemas.openxmlformats.org/officeDocument/2006/relationships/slideLayout"/><Relationship Id="rId6" Target="../slideLayouts/slideLayout91.xml" Type="http://schemas.openxmlformats.org/officeDocument/2006/relationships/slideLayout"/><Relationship Id="rId5" Target="../slideLayouts/slideLayout90.xml" Type="http://schemas.openxmlformats.org/officeDocument/2006/relationships/slideLayout"/><Relationship Id="rId4" Target="../slideLayouts/slideLayout89.xml" Type="http://schemas.openxmlformats.org/officeDocument/2006/relationships/slideLayout"/><Relationship Id="rId3" Target="../media/image16.png" Type="http://schemas.openxmlformats.org/officeDocument/2006/relationships/image"/><Relationship Id="rId2" Target="../media/image15.jpeg" Type="http://schemas.openxmlformats.org/officeDocument/2006/relationships/image"/><Relationship Id="rId1" Target="../theme/theme2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Text Box 1"/>
          <p:cNvSpPr>
            <a:spLocks/>
          </p:cNvSpPr>
          <p:nvPr>
            <p:ph type="title"/>
          </p:nvPr>
        </p:nvSpPr>
        <p:spPr>
          <a:xfrm>
            <a:off x="381000" y="230187"/>
            <a:ext cx="8382000" cy="665162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</p:txBody>
      </p:sp>
      <p:sp>
        <p:nvSpPr>
          <p:cNvPr id="2" name="Text Box 2"/>
          <p:cNvSpPr>
            <a:spLocks/>
          </p:cNvSpPr>
          <p:nvPr>
            <p:ph idx="1" type="body"/>
          </p:nvPr>
        </p:nvSpPr>
        <p:spPr>
          <a:xfrm>
            <a:off x="381000" y="1412875"/>
            <a:ext cx="8382000" cy="2135187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transition>
    <p:fade thruBlk="0"/>
  </p:transition>
  <p:hf dt="0" ftr="0" sldNum="0"/>
  <p:txStyles>
    <p:titleStyle>
      <a:lvl1pPr algn="l" defTabSz="912812" fontAlgn="base" indent="0" marL="0" rtl="0">
        <a:lnSpc>
          <a:spcPct val="90000"/>
        </a:lnSpc>
        <a:spcBef>
          <a:spcPct val="0"/>
        </a:spcBef>
        <a:spcAft>
          <a:spcPct val="0"/>
        </a:spcAft>
        <a:buNone/>
        <a:defRPr b="0" baseline="0" dirty="0" i="0" lang="en-US" smtClean="0" sz="4800" u="none">
          <a:solidFill>
            <a:schemeClr val="tx1"/>
          </a:solidFill>
          <a:latin charset="0" pitchFamily="34" typeface="Calibri"/>
          <a:ea charset="0" typeface="Arial"/>
        </a:defRPr>
      </a:lvl1pPr>
    </p:titleStyle>
    <p:bodyStyle>
      <a:lvl1pPr algn="l" defTabSz="912812" fontAlgn="base" indent="-396875" marL="396875" rtl="0">
        <a:lnSpc>
          <a:spcPct val="90000"/>
        </a:lnSpc>
        <a:spcBef>
          <a:spcPct val="20000"/>
        </a:spcBef>
        <a:spcAft>
          <a:spcPct val="0"/>
        </a:spcAft>
        <a:buChar char="•"/>
        <a:defRPr b="0" baseline="0" dirty="0" i="0" lang="en-US" smtClean="0" sz="3200" u="none">
          <a:solidFill>
            <a:schemeClr val="tx1"/>
          </a:solidFill>
          <a:latin charset="0" pitchFamily="34" typeface="Calibri"/>
        </a:defRPr>
      </a:lvl1pPr>
      <a:lvl2pPr indent="-396875" marL="914400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800" u="none">
          <a:solidFill>
            <a:schemeClr val="tx1"/>
          </a:solidFill>
          <a:latin charset="0" pitchFamily="34" typeface="Calibri"/>
        </a:defRPr>
      </a:lvl2pPr>
      <a:lvl3pPr indent="-344487" marL="1258887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3pPr>
      <a:lvl4pPr indent="-346075" marL="1604962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4pPr>
      <a:lvl5pPr indent="-336550" marL="1941512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5pPr>
    </p:bodyStyle>
    <p:otherStyle>
      <a:lvl1pPr algn="l" defTabSz="912812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0" baseline="0" dirty="0" i="0" lang="en-US" smtClean="0" sz="1800" u="none">
          <a:solidFill>
            <a:schemeClr val="tx1"/>
          </a:solidFill>
          <a:latin charset="0" pitchFamily="34" typeface="Calibri"/>
        </a:defRPr>
      </a:lvl1pPr>
      <a:lvl2pPr indent="1587" marL="4556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2pPr>
      <a:lvl3pPr indent="1587" marL="9128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3pPr>
      <a:lvl4pPr indent="1587" marL="13700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4pPr>
      <a:lvl5pPr indent="1587" marL="18272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5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Box 27"/>
          <p:cNvSpPr>
            <a:spLocks/>
          </p:cNvSpPr>
          <p:nvPr>
            <p:ph type="title"/>
          </p:nvPr>
        </p:nvSpPr>
        <p:spPr>
          <a:xfrm>
            <a:off x="381000" y="230187"/>
            <a:ext cx="8382000" cy="665162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</p:txBody>
      </p:sp>
      <p:sp>
        <p:nvSpPr>
          <p:cNvPr id="28" name="Text Box 28"/>
          <p:cNvSpPr>
            <a:spLocks/>
          </p:cNvSpPr>
          <p:nvPr>
            <p:ph idx="1" type="body"/>
          </p:nvPr>
        </p:nvSpPr>
        <p:spPr>
          <a:xfrm>
            <a:off x="381000" y="1412875"/>
            <a:ext cx="8382000" cy="2135187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transition>
    <p:fade thruBlk="0"/>
  </p:transition>
  <p:hf dt="0" ftr="0" sldNum="0"/>
  <p:txStyles>
    <p:titleStyle>
      <a:lvl1pPr algn="l" defTabSz="912812" fontAlgn="base" indent="0" marL="0" rtl="0">
        <a:lnSpc>
          <a:spcPct val="90000"/>
        </a:lnSpc>
        <a:spcBef>
          <a:spcPct val="0"/>
        </a:spcBef>
        <a:spcAft>
          <a:spcPct val="0"/>
        </a:spcAft>
        <a:buNone/>
        <a:defRPr b="0" baseline="0" dirty="0" i="0" lang="en-US" smtClean="0" sz="4800" u="none">
          <a:solidFill>
            <a:schemeClr val="tx1"/>
          </a:solidFill>
          <a:latin charset="0" pitchFamily="34" typeface="Calibri"/>
          <a:ea charset="0" typeface="Arial"/>
        </a:defRPr>
      </a:lvl1pPr>
    </p:titleStyle>
    <p:bodyStyle>
      <a:lvl1pPr algn="l" defTabSz="912812" fontAlgn="base" indent="-396875" marL="396875" rtl="0">
        <a:lnSpc>
          <a:spcPct val="90000"/>
        </a:lnSpc>
        <a:spcBef>
          <a:spcPct val="20000"/>
        </a:spcBef>
        <a:spcAft>
          <a:spcPct val="0"/>
        </a:spcAft>
        <a:buChar char="•"/>
        <a:defRPr b="0" baseline="0" dirty="0" i="0" lang="en-US" smtClean="0" sz="3200" u="none">
          <a:solidFill>
            <a:schemeClr val="tx1"/>
          </a:solidFill>
          <a:latin charset="0" pitchFamily="34" typeface="Calibri"/>
        </a:defRPr>
      </a:lvl1pPr>
      <a:lvl2pPr indent="-396875" marL="914400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800" u="none">
          <a:solidFill>
            <a:schemeClr val="tx1"/>
          </a:solidFill>
          <a:latin charset="0" pitchFamily="34" typeface="Calibri"/>
        </a:defRPr>
      </a:lvl2pPr>
      <a:lvl3pPr indent="-344487" marL="1258887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3pPr>
      <a:lvl4pPr indent="-346075" marL="1604962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4pPr>
      <a:lvl5pPr indent="-336550" marL="1941512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5pPr>
    </p:bodyStyle>
    <p:otherStyle>
      <a:lvl1pPr algn="l" defTabSz="912812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0" baseline="0" dirty="0" i="0" lang="en-US" smtClean="0" sz="1800" u="none">
          <a:solidFill>
            <a:schemeClr val="tx1"/>
          </a:solidFill>
          <a:latin charset="0" pitchFamily="34" typeface="Calibri"/>
        </a:defRPr>
      </a:lvl1pPr>
      <a:lvl2pPr indent="1587" marL="4556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2pPr>
      <a:lvl3pPr indent="1587" marL="9128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3pPr>
      <a:lvl4pPr indent="1587" marL="13700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4pPr>
      <a:lvl5pPr indent="1587" marL="18272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5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9"/>
          <p:cNvSpPr>
            <a:spLocks/>
          </p:cNvSpPr>
          <p:nvPr>
            <p:ph type="title"/>
          </p:nvPr>
        </p:nvSpPr>
        <p:spPr>
          <a:xfrm>
            <a:off x="381000" y="230187"/>
            <a:ext cx="8382000" cy="665162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</p:txBody>
      </p:sp>
      <p:sp>
        <p:nvSpPr>
          <p:cNvPr id="30" name="Text Box 30"/>
          <p:cNvSpPr>
            <a:spLocks/>
          </p:cNvSpPr>
          <p:nvPr>
            <p:ph idx="1" type="body"/>
          </p:nvPr>
        </p:nvSpPr>
        <p:spPr>
          <a:xfrm>
            <a:off x="381000" y="1412875"/>
            <a:ext cx="8382000" cy="2135187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</p:sldLayoutIdLst>
  <p:transition>
    <p:fade thruBlk="0"/>
  </p:transition>
  <p:hf dt="0" ftr="0" sldNum="0"/>
  <p:txStyles>
    <p:titleStyle>
      <a:lvl1pPr algn="l" defTabSz="912812" fontAlgn="base" indent="0" marL="0" rtl="0">
        <a:lnSpc>
          <a:spcPct val="90000"/>
        </a:lnSpc>
        <a:spcBef>
          <a:spcPct val="0"/>
        </a:spcBef>
        <a:spcAft>
          <a:spcPct val="0"/>
        </a:spcAft>
        <a:buNone/>
        <a:defRPr b="0" baseline="0" dirty="0" i="0" lang="en-US" smtClean="0" sz="4800" u="none">
          <a:solidFill>
            <a:schemeClr val="tx1"/>
          </a:solidFill>
          <a:latin charset="0" pitchFamily="34" typeface="Calibri"/>
          <a:ea charset="0" typeface="Arial"/>
        </a:defRPr>
      </a:lvl1pPr>
    </p:titleStyle>
    <p:bodyStyle>
      <a:lvl1pPr algn="l" defTabSz="912812" fontAlgn="base" indent="-396875" marL="396875" rtl="0">
        <a:lnSpc>
          <a:spcPct val="90000"/>
        </a:lnSpc>
        <a:spcBef>
          <a:spcPct val="20000"/>
        </a:spcBef>
        <a:spcAft>
          <a:spcPct val="0"/>
        </a:spcAft>
        <a:buChar char="•"/>
        <a:defRPr b="0" baseline="0" dirty="0" i="0" lang="en-US" smtClean="0" sz="3200" u="none">
          <a:solidFill>
            <a:schemeClr val="tx1"/>
          </a:solidFill>
          <a:latin charset="0" pitchFamily="34" typeface="Calibri"/>
        </a:defRPr>
      </a:lvl1pPr>
      <a:lvl2pPr indent="-396875" marL="914400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800" u="none">
          <a:solidFill>
            <a:schemeClr val="tx1"/>
          </a:solidFill>
          <a:latin charset="0" pitchFamily="34" typeface="Calibri"/>
        </a:defRPr>
      </a:lvl2pPr>
      <a:lvl3pPr indent="-344487" marL="1258887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3pPr>
      <a:lvl4pPr indent="-346075" marL="1604962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4pPr>
      <a:lvl5pPr indent="-336550" marL="1941512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5pPr>
    </p:bodyStyle>
    <p:otherStyle>
      <a:lvl1pPr algn="l" defTabSz="912812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0" baseline="0" dirty="0" i="0" lang="en-US" smtClean="0" sz="1800" u="none">
          <a:solidFill>
            <a:schemeClr val="tx1"/>
          </a:solidFill>
          <a:latin charset="0" pitchFamily="34" typeface="Calibri"/>
        </a:defRPr>
      </a:lvl1pPr>
      <a:lvl2pPr indent="1587" marL="4556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2pPr>
      <a:lvl3pPr indent="1587" marL="9128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3pPr>
      <a:lvl4pPr indent="1587" marL="13700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4pPr>
      <a:lvl5pPr indent="1587" marL="18272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5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rcRect b="10452"/>
          <a:stretch/>
        </p:blipFill>
        <p:spPr>
          <a:xfrm>
            <a:off x="0" y="1300162"/>
            <a:ext cx="9144000" cy="555783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 Box 5"/>
          <p:cNvSpPr>
            <a:spLocks/>
          </p:cNvSpPr>
          <p:nvPr>
            <p:ph type="title"/>
          </p:nvPr>
        </p:nvSpPr>
        <p:spPr>
          <a:xfrm>
            <a:off x="381000" y="230187"/>
            <a:ext cx="8382000" cy="665162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</p:txBody>
      </p:sp>
      <p:sp>
        <p:nvSpPr>
          <p:cNvPr id="6" name="Text Box 6"/>
          <p:cNvSpPr>
            <a:spLocks/>
          </p:cNvSpPr>
          <p:nvPr>
            <p:ph idx="1" type="body"/>
          </p:nvPr>
        </p:nvSpPr>
        <p:spPr>
          <a:xfrm>
            <a:off x="722312" y="1905000"/>
            <a:ext cx="8040687" cy="2108200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transition>
    <p:fade thruBlk="0"/>
  </p:transition>
  <p:hf dt="0" ftr="0" sldNum="0"/>
  <p:txStyles>
    <p:titleStyle>
      <a:lvl1pPr algn="l" defTabSz="912812" fontAlgn="base" indent="0" marL="0" rtl="0">
        <a:lnSpc>
          <a:spcPct val="90000"/>
        </a:lnSpc>
        <a:spcBef>
          <a:spcPct val="0"/>
        </a:spcBef>
        <a:spcAft>
          <a:spcPct val="0"/>
        </a:spcAft>
        <a:buNone/>
        <a:defRPr b="0" baseline="0" dirty="0" i="0" lang="en-US" smtClean="0" sz="4800" u="none">
          <a:solidFill>
            <a:schemeClr val="tx1"/>
          </a:solidFill>
          <a:latin charset="0" pitchFamily="34" typeface="Calibri"/>
          <a:ea charset="0" typeface="Arial"/>
        </a:defRPr>
      </a:lvl1pPr>
    </p:titleStyle>
    <p:bodyStyle>
      <a:lvl1pPr algn="l" defTabSz="912812" fontAlgn="base" indent="-342900" marL="342900" rtl="0">
        <a:lnSpc>
          <a:spcPct val="90000"/>
        </a:lnSpc>
        <a:spcBef>
          <a:spcPct val="20000"/>
        </a:spcBef>
        <a:spcAft>
          <a:spcPct val="0"/>
        </a:spcAft>
        <a:buFont charset="0" typeface="Arial"/>
        <a:buChar char="•"/>
        <a:defRPr b="1" baseline="0" dirty="0" i="0" lang="en-US" smtClean="0" sz="3000" u="none">
          <a:solidFill>
            <a:schemeClr val="tx1"/>
          </a:solidFill>
          <a:latin charset="0" pitchFamily="49" typeface="Courier New"/>
          <a:ea charset="0" pitchFamily="49" typeface="Courier New"/>
        </a:defRPr>
      </a:lvl1pPr>
      <a:lvl2pPr indent="-6350" marL="384175">
        <a:lnSpc>
          <a:spcPct val="90000"/>
        </a:lnSpc>
        <a:spcBef>
          <a:spcPct val="20000"/>
        </a:spcBef>
        <a:spcAft>
          <a:spcPct val="0"/>
        </a:spcAft>
        <a:buFont charset="0" typeface="Arial"/>
        <a:buChar char="•"/>
        <a:defRPr b="1" dirty="0" i="0" lang="en-US" smtClean="0" sz="2800" u="none">
          <a:solidFill>
            <a:schemeClr val="tx1"/>
          </a:solidFill>
          <a:latin charset="0" pitchFamily="49" typeface="Courier New"/>
        </a:defRPr>
      </a:lvl2pPr>
      <a:lvl3pPr indent="-6350" marL="760412">
        <a:lnSpc>
          <a:spcPct val="90000"/>
        </a:lnSpc>
        <a:spcBef>
          <a:spcPct val="20000"/>
        </a:spcBef>
        <a:spcAft>
          <a:spcPct val="0"/>
        </a:spcAft>
        <a:buFont charset="0" typeface="Arial"/>
        <a:buChar char="•"/>
        <a:defRPr b="1" dirty="0" i="0" lang="en-US" smtClean="0" sz="2400" u="none">
          <a:solidFill>
            <a:schemeClr val="tx1"/>
          </a:solidFill>
          <a:latin charset="0" pitchFamily="49" typeface="Courier New"/>
        </a:defRPr>
      </a:lvl3pPr>
      <a:lvl4pPr indent="6350" marL="1093787">
        <a:lnSpc>
          <a:spcPct val="90000"/>
        </a:lnSpc>
        <a:spcBef>
          <a:spcPct val="20000"/>
        </a:spcBef>
        <a:spcAft>
          <a:spcPct val="0"/>
        </a:spcAft>
        <a:buFont charset="0" typeface="Arial"/>
        <a:buChar char="•"/>
        <a:defRPr b="1" dirty="0" i="0" lang="en-US" smtClean="0" sz="2400" u="none">
          <a:solidFill>
            <a:schemeClr val="tx1"/>
          </a:solidFill>
          <a:latin charset="0" pitchFamily="49" typeface="Courier New"/>
        </a:defRPr>
      </a:lvl4pPr>
      <a:lvl5pPr indent="403225" marL="1425575">
        <a:lnSpc>
          <a:spcPct val="90000"/>
        </a:lnSpc>
        <a:spcBef>
          <a:spcPct val="20000"/>
        </a:spcBef>
        <a:spcAft>
          <a:spcPct val="0"/>
        </a:spcAft>
        <a:buFont charset="0" typeface="Arial"/>
        <a:buChar char="•"/>
        <a:defRPr b="1" dirty="0" i="0" lang="en-US" smtClean="0" sz="2400" u="none">
          <a:solidFill>
            <a:schemeClr val="tx1"/>
          </a:solidFill>
          <a:latin charset="0" pitchFamily="49" typeface="Courier New"/>
        </a:defRPr>
      </a:lvl5pPr>
    </p:bodyStyle>
    <p:otherStyle>
      <a:lvl1pPr algn="l" defTabSz="912812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0" baseline="0" dirty="0" i="0" lang="en-US" smtClean="0" sz="1800" u="none">
          <a:solidFill>
            <a:schemeClr val="tx1"/>
          </a:solidFill>
          <a:latin charset="0" pitchFamily="34" typeface="Calibri"/>
        </a:defRPr>
      </a:lvl1pPr>
      <a:lvl2pPr indent="1587" marL="4556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2pPr>
      <a:lvl3pPr indent="1587" marL="9128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3pPr>
      <a:lvl4pPr indent="1587" marL="13700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4pPr>
      <a:lvl5pPr indent="1587" marL="18272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5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/>
          <p:cNvSpPr>
            <a:spLocks/>
          </p:cNvSpPr>
          <p:nvPr>
            <p:ph type="title"/>
          </p:nvPr>
        </p:nvSpPr>
        <p:spPr>
          <a:xfrm>
            <a:off x="381000" y="230187"/>
            <a:ext cx="8382000" cy="665162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</p:txBody>
      </p:sp>
      <p:sp>
        <p:nvSpPr>
          <p:cNvPr id="8" name="Text Box 8"/>
          <p:cNvSpPr>
            <a:spLocks/>
          </p:cNvSpPr>
          <p:nvPr>
            <p:ph idx="1" type="body"/>
          </p:nvPr>
        </p:nvSpPr>
        <p:spPr>
          <a:xfrm>
            <a:off x="381000" y="1412875"/>
            <a:ext cx="8382000" cy="2135187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</p:sldLayoutIdLst>
  <p:transition>
    <p:fade thruBlk="0"/>
  </p:transition>
  <p:hf dt="0" ftr="0" sldNum="0"/>
  <p:txStyles>
    <p:titleStyle>
      <a:lvl1pPr algn="l" defTabSz="912812" fontAlgn="base" indent="0" marL="0" rtl="0">
        <a:lnSpc>
          <a:spcPct val="90000"/>
        </a:lnSpc>
        <a:spcBef>
          <a:spcPct val="0"/>
        </a:spcBef>
        <a:spcAft>
          <a:spcPct val="0"/>
        </a:spcAft>
        <a:buNone/>
        <a:defRPr b="0" baseline="0" dirty="0" i="0" lang="en-US" smtClean="0" sz="4800" u="none">
          <a:solidFill>
            <a:schemeClr val="tx1"/>
          </a:solidFill>
          <a:latin charset="0" pitchFamily="34" typeface="Calibri"/>
          <a:ea charset="0" typeface="Arial"/>
        </a:defRPr>
      </a:lvl1pPr>
    </p:titleStyle>
    <p:bodyStyle>
      <a:lvl1pPr algn="l" defTabSz="912812" fontAlgn="base" indent="-396875" marL="396875" rtl="0">
        <a:lnSpc>
          <a:spcPct val="90000"/>
        </a:lnSpc>
        <a:spcBef>
          <a:spcPct val="20000"/>
        </a:spcBef>
        <a:spcAft>
          <a:spcPct val="0"/>
        </a:spcAft>
        <a:buChar char="•"/>
        <a:defRPr b="0" baseline="0" dirty="0" i="0" lang="en-US" smtClean="0" sz="3200" u="none">
          <a:solidFill>
            <a:schemeClr val="tx1"/>
          </a:solidFill>
          <a:latin charset="0" pitchFamily="34" typeface="Calibri"/>
        </a:defRPr>
      </a:lvl1pPr>
      <a:lvl2pPr indent="-396875" marL="914400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800" u="none">
          <a:solidFill>
            <a:schemeClr val="tx1"/>
          </a:solidFill>
          <a:latin charset="0" pitchFamily="34" typeface="Calibri"/>
        </a:defRPr>
      </a:lvl2pPr>
      <a:lvl3pPr indent="-344487" marL="1258887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3pPr>
      <a:lvl4pPr indent="-346075" marL="1604962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4pPr>
      <a:lvl5pPr indent="-336550" marL="1941512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5pPr>
    </p:bodyStyle>
    <p:otherStyle>
      <a:lvl1pPr algn="l" defTabSz="912812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0" baseline="0" dirty="0" i="0" lang="en-US" smtClean="0" sz="1800" u="none">
          <a:solidFill>
            <a:schemeClr val="tx1"/>
          </a:solidFill>
          <a:latin charset="0" pitchFamily="34" typeface="Calibri"/>
        </a:defRPr>
      </a:lvl1pPr>
      <a:lvl2pPr indent="1587" marL="4556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2pPr>
      <a:lvl3pPr indent="1587" marL="9128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3pPr>
      <a:lvl4pPr indent="1587" marL="13700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4pPr>
      <a:lvl5pPr indent="1587" marL="18272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5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/>
          <p:cNvPicPr>
            <a:picLocks noChangeAspect="1"/>
          </p:cNvPicPr>
          <p:nvPr/>
        </p:nvPicPr>
        <p:blipFill>
          <a:blip r:embed="rId3"/>
          <a:srcRect b="10452"/>
          <a:stretch/>
        </p:blipFill>
        <p:spPr>
          <a:xfrm>
            <a:off x="0" y="1300162"/>
            <a:ext cx="9144000" cy="555783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Box 11"/>
          <p:cNvSpPr>
            <a:spLocks/>
          </p:cNvSpPr>
          <p:nvPr>
            <p:ph type="title"/>
          </p:nvPr>
        </p:nvSpPr>
        <p:spPr>
          <a:xfrm>
            <a:off x="381000" y="230187"/>
            <a:ext cx="8382000" cy="665162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</p:txBody>
      </p:sp>
      <p:sp>
        <p:nvSpPr>
          <p:cNvPr id="12" name="Text Box 12"/>
          <p:cNvSpPr>
            <a:spLocks/>
          </p:cNvSpPr>
          <p:nvPr>
            <p:ph idx="1" type="body"/>
          </p:nvPr>
        </p:nvSpPr>
        <p:spPr>
          <a:xfrm>
            <a:off x="722312" y="1905000"/>
            <a:ext cx="8040687" cy="2108200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</p:sldLayoutIdLst>
  <p:transition>
    <p:fade thruBlk="0"/>
  </p:transition>
  <p:hf dt="0" ftr="0" sldNum="0"/>
  <p:txStyles>
    <p:titleStyle>
      <a:lvl1pPr algn="l" defTabSz="912812" fontAlgn="base" indent="0" marL="0" rtl="0">
        <a:lnSpc>
          <a:spcPct val="90000"/>
        </a:lnSpc>
        <a:spcBef>
          <a:spcPct val="0"/>
        </a:spcBef>
        <a:spcAft>
          <a:spcPct val="0"/>
        </a:spcAft>
        <a:buNone/>
        <a:defRPr b="0" baseline="0" dirty="0" i="0" lang="en-US" smtClean="0" sz="4800" u="none">
          <a:solidFill>
            <a:schemeClr val="tx1"/>
          </a:solidFill>
          <a:latin charset="0" pitchFamily="34" typeface="Calibri"/>
          <a:ea charset="0" typeface="Arial"/>
        </a:defRPr>
      </a:lvl1pPr>
    </p:titleStyle>
    <p:bodyStyle>
      <a:lvl1pPr algn="l" defTabSz="912812" fontAlgn="base" indent="-342900" marL="342900" rtl="0">
        <a:lnSpc>
          <a:spcPct val="90000"/>
        </a:lnSpc>
        <a:spcBef>
          <a:spcPct val="20000"/>
        </a:spcBef>
        <a:spcAft>
          <a:spcPct val="0"/>
        </a:spcAft>
        <a:buFont charset="0" typeface="Arial"/>
        <a:buChar char="•"/>
        <a:defRPr b="1" baseline="0" dirty="0" i="0" lang="en-US" smtClean="0" sz="3000" u="none">
          <a:solidFill>
            <a:schemeClr val="tx1"/>
          </a:solidFill>
          <a:latin charset="0" pitchFamily="49" typeface="Courier New"/>
          <a:ea charset="0" pitchFamily="49" typeface="Courier New"/>
        </a:defRPr>
      </a:lvl1pPr>
      <a:lvl2pPr indent="-6350" marL="384175">
        <a:lnSpc>
          <a:spcPct val="90000"/>
        </a:lnSpc>
        <a:spcBef>
          <a:spcPct val="20000"/>
        </a:spcBef>
        <a:spcAft>
          <a:spcPct val="0"/>
        </a:spcAft>
        <a:buFont charset="0" typeface="Arial"/>
        <a:buChar char="•"/>
        <a:defRPr b="1" dirty="0" i="0" lang="en-US" smtClean="0" sz="2800" u="none">
          <a:solidFill>
            <a:schemeClr val="tx1"/>
          </a:solidFill>
          <a:latin charset="0" pitchFamily="49" typeface="Courier New"/>
        </a:defRPr>
      </a:lvl2pPr>
      <a:lvl3pPr indent="-6350" marL="760412">
        <a:lnSpc>
          <a:spcPct val="90000"/>
        </a:lnSpc>
        <a:spcBef>
          <a:spcPct val="20000"/>
        </a:spcBef>
        <a:spcAft>
          <a:spcPct val="0"/>
        </a:spcAft>
        <a:buFont charset="0" typeface="Arial"/>
        <a:buChar char="•"/>
        <a:defRPr b="1" dirty="0" i="0" lang="en-US" smtClean="0" sz="2400" u="none">
          <a:solidFill>
            <a:schemeClr val="tx1"/>
          </a:solidFill>
          <a:latin charset="0" pitchFamily="49" typeface="Courier New"/>
        </a:defRPr>
      </a:lvl3pPr>
      <a:lvl4pPr indent="6350" marL="1093787">
        <a:lnSpc>
          <a:spcPct val="90000"/>
        </a:lnSpc>
        <a:spcBef>
          <a:spcPct val="20000"/>
        </a:spcBef>
        <a:spcAft>
          <a:spcPct val="0"/>
        </a:spcAft>
        <a:buFont charset="0" typeface="Arial"/>
        <a:buChar char="•"/>
        <a:defRPr b="1" dirty="0" i="0" lang="en-US" smtClean="0" sz="2400" u="none">
          <a:solidFill>
            <a:schemeClr val="tx1"/>
          </a:solidFill>
          <a:latin charset="0" pitchFamily="49" typeface="Courier New"/>
        </a:defRPr>
      </a:lvl4pPr>
      <a:lvl5pPr indent="403225" marL="1425575">
        <a:lnSpc>
          <a:spcPct val="90000"/>
        </a:lnSpc>
        <a:spcBef>
          <a:spcPct val="20000"/>
        </a:spcBef>
        <a:spcAft>
          <a:spcPct val="0"/>
        </a:spcAft>
        <a:buFont charset="0" typeface="Arial"/>
        <a:buChar char="•"/>
        <a:defRPr b="1" dirty="0" i="0" lang="en-US" smtClean="0" sz="2400" u="none">
          <a:solidFill>
            <a:schemeClr val="tx1"/>
          </a:solidFill>
          <a:latin charset="0" pitchFamily="49" typeface="Courier New"/>
        </a:defRPr>
      </a:lvl5pPr>
    </p:bodyStyle>
    <p:otherStyle>
      <a:lvl1pPr algn="l" defTabSz="912812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0" baseline="0" dirty="0" i="0" lang="en-US" smtClean="0" sz="1800" u="none">
          <a:solidFill>
            <a:schemeClr val="tx1"/>
          </a:solidFill>
          <a:latin charset="0" pitchFamily="34" typeface="Calibri"/>
        </a:defRPr>
      </a:lvl1pPr>
      <a:lvl2pPr indent="1587" marL="4556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2pPr>
      <a:lvl3pPr indent="1587" marL="9128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3pPr>
      <a:lvl4pPr indent="1587" marL="13700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4pPr>
      <a:lvl5pPr indent="1587" marL="18272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5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3"/>
          <p:cNvSpPr>
            <a:spLocks/>
          </p:cNvSpPr>
          <p:nvPr>
            <p:ph type="title"/>
          </p:nvPr>
        </p:nvSpPr>
        <p:spPr>
          <a:xfrm>
            <a:off x="381000" y="230187"/>
            <a:ext cx="8382000" cy="665162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</p:txBody>
      </p:sp>
      <p:sp>
        <p:nvSpPr>
          <p:cNvPr id="14" name="Text Box 14"/>
          <p:cNvSpPr>
            <a:spLocks/>
          </p:cNvSpPr>
          <p:nvPr>
            <p:ph idx="1" type="body"/>
          </p:nvPr>
        </p:nvSpPr>
        <p:spPr>
          <a:xfrm>
            <a:off x="381000" y="1412875"/>
            <a:ext cx="8382000" cy="2135187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ransition>
    <p:fade thruBlk="0"/>
  </p:transition>
  <p:hf dt="0" ftr="0" sldNum="0"/>
  <p:txStyles>
    <p:titleStyle>
      <a:lvl1pPr algn="l" defTabSz="912812" fontAlgn="base" indent="0" marL="0" rtl="0">
        <a:lnSpc>
          <a:spcPct val="90000"/>
        </a:lnSpc>
        <a:spcBef>
          <a:spcPct val="0"/>
        </a:spcBef>
        <a:spcAft>
          <a:spcPct val="0"/>
        </a:spcAft>
        <a:buNone/>
        <a:defRPr b="0" baseline="0" dirty="0" i="0" lang="en-US" smtClean="0" sz="4800" u="none">
          <a:solidFill>
            <a:schemeClr val="tx1"/>
          </a:solidFill>
          <a:latin charset="0" pitchFamily="34" typeface="Calibri"/>
          <a:ea charset="0" typeface="Arial"/>
        </a:defRPr>
      </a:lvl1pPr>
    </p:titleStyle>
    <p:bodyStyle>
      <a:lvl1pPr algn="l" defTabSz="912812" fontAlgn="base" indent="-396875" marL="396875" rtl="0">
        <a:lnSpc>
          <a:spcPct val="90000"/>
        </a:lnSpc>
        <a:spcBef>
          <a:spcPct val="20000"/>
        </a:spcBef>
        <a:spcAft>
          <a:spcPct val="0"/>
        </a:spcAft>
        <a:buChar char="•"/>
        <a:defRPr b="0" baseline="0" dirty="0" i="0" lang="en-US" smtClean="0" sz="3200" u="none">
          <a:solidFill>
            <a:schemeClr val="tx1"/>
          </a:solidFill>
          <a:latin charset="0" pitchFamily="34" typeface="Calibri"/>
        </a:defRPr>
      </a:lvl1pPr>
      <a:lvl2pPr indent="-396875" marL="914400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800" u="none">
          <a:solidFill>
            <a:schemeClr val="tx1"/>
          </a:solidFill>
          <a:latin charset="0" pitchFamily="34" typeface="Calibri"/>
        </a:defRPr>
      </a:lvl2pPr>
      <a:lvl3pPr indent="-344487" marL="1258887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3pPr>
      <a:lvl4pPr indent="-346075" marL="1604962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4pPr>
      <a:lvl5pPr indent="-336550" marL="1941512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5pPr>
    </p:bodyStyle>
    <p:otherStyle>
      <a:lvl1pPr algn="l" defTabSz="912812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0" baseline="0" dirty="0" i="0" lang="en-US" smtClean="0" sz="1800" u="none">
          <a:solidFill>
            <a:schemeClr val="tx1"/>
          </a:solidFill>
          <a:latin charset="0" pitchFamily="34" typeface="Calibri"/>
        </a:defRPr>
      </a:lvl1pPr>
      <a:lvl2pPr indent="1587" marL="4556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2pPr>
      <a:lvl3pPr indent="1587" marL="9128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3pPr>
      <a:lvl4pPr indent="1587" marL="13700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4pPr>
      <a:lvl5pPr indent="1587" marL="18272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5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5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0" y="1295400"/>
            <a:ext cx="9144000" cy="320198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 Box 17"/>
          <p:cNvSpPr>
            <a:spLocks/>
          </p:cNvSpPr>
          <p:nvPr>
            <p:ph type="title"/>
          </p:nvPr>
        </p:nvSpPr>
        <p:spPr>
          <a:xfrm>
            <a:off x="381000" y="230187"/>
            <a:ext cx="8382000" cy="665162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</p:txBody>
      </p:sp>
      <p:sp>
        <p:nvSpPr>
          <p:cNvPr id="18" name="Text Box 18"/>
          <p:cNvSpPr>
            <a:spLocks/>
          </p:cNvSpPr>
          <p:nvPr>
            <p:ph idx="1" type="body"/>
          </p:nvPr>
        </p:nvSpPr>
        <p:spPr>
          <a:xfrm>
            <a:off x="381000" y="1412875"/>
            <a:ext cx="8382000" cy="2135187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</p:sldLayoutIdLst>
  <p:transition>
    <p:fade thruBlk="0"/>
  </p:transition>
  <p:hf dt="0" ftr="0" sldNum="0"/>
  <p:txStyles>
    <p:titleStyle>
      <a:lvl1pPr algn="l" defTabSz="912812" fontAlgn="base" indent="0" marL="0" rtl="0">
        <a:lnSpc>
          <a:spcPct val="90000"/>
        </a:lnSpc>
        <a:spcBef>
          <a:spcPct val="0"/>
        </a:spcBef>
        <a:spcAft>
          <a:spcPct val="0"/>
        </a:spcAft>
        <a:buNone/>
        <a:defRPr b="0" baseline="0" dirty="0" i="0" lang="en-US" smtClean="0" sz="4800" u="none">
          <a:solidFill>
            <a:schemeClr val="tx1"/>
          </a:solidFill>
          <a:latin charset="0" pitchFamily="34" typeface="Calibri"/>
          <a:ea charset="0" typeface="Arial"/>
        </a:defRPr>
      </a:lvl1pPr>
    </p:titleStyle>
    <p:bodyStyle>
      <a:lvl1pPr algn="l" defTabSz="912812" fontAlgn="base" indent="-396875" marL="396875" rtl="0">
        <a:lnSpc>
          <a:spcPct val="90000"/>
        </a:lnSpc>
        <a:spcBef>
          <a:spcPct val="20000"/>
        </a:spcBef>
        <a:spcAft>
          <a:spcPct val="0"/>
        </a:spcAft>
        <a:buChar char="•"/>
        <a:defRPr b="0" baseline="0" dirty="0" i="0" lang="en-US" smtClean="0" sz="3200" u="none">
          <a:solidFill>
            <a:schemeClr val="tx1"/>
          </a:solidFill>
          <a:latin charset="0" pitchFamily="34" typeface="Calibri"/>
        </a:defRPr>
      </a:lvl1pPr>
      <a:lvl2pPr indent="-396875" marL="914400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800" u="none">
          <a:solidFill>
            <a:schemeClr val="tx1"/>
          </a:solidFill>
          <a:latin charset="0" pitchFamily="34" typeface="Calibri"/>
        </a:defRPr>
      </a:lvl2pPr>
      <a:lvl3pPr indent="-344487" marL="1258887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3pPr>
      <a:lvl4pPr indent="-346075" marL="1604962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4pPr>
      <a:lvl5pPr indent="-336550" marL="1941512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5pPr>
    </p:bodyStyle>
    <p:otherStyle>
      <a:lvl1pPr algn="l" defTabSz="912812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0" baseline="0" dirty="0" i="0" lang="en-US" smtClean="0" sz="1800" u="none">
          <a:solidFill>
            <a:schemeClr val="tx1"/>
          </a:solidFill>
          <a:latin charset="0" pitchFamily="34" typeface="Calibri"/>
        </a:defRPr>
      </a:lvl1pPr>
      <a:lvl2pPr indent="1587" marL="4556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2pPr>
      <a:lvl3pPr indent="1587" marL="9128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3pPr>
      <a:lvl4pPr indent="1587" marL="13700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4pPr>
      <a:lvl5pPr indent="1587" marL="18272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5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19"/>
          <p:cNvSpPr>
            <a:spLocks/>
          </p:cNvSpPr>
          <p:nvPr>
            <p:ph type="title"/>
          </p:nvPr>
        </p:nvSpPr>
        <p:spPr>
          <a:xfrm>
            <a:off x="381000" y="230187"/>
            <a:ext cx="8382000" cy="665162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</p:txBody>
      </p:sp>
      <p:sp>
        <p:nvSpPr>
          <p:cNvPr id="20" name="Text Box 20"/>
          <p:cNvSpPr>
            <a:spLocks/>
          </p:cNvSpPr>
          <p:nvPr>
            <p:ph idx="1" type="body"/>
          </p:nvPr>
        </p:nvSpPr>
        <p:spPr>
          <a:xfrm>
            <a:off x="381000" y="1412875"/>
            <a:ext cx="8382000" cy="2135187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ransition>
    <p:fade thruBlk="0"/>
  </p:transition>
  <p:hf dt="0" ftr="0" sldNum="0"/>
  <p:txStyles>
    <p:titleStyle>
      <a:lvl1pPr algn="l" defTabSz="912812" fontAlgn="base" indent="0" marL="0" rtl="0">
        <a:lnSpc>
          <a:spcPct val="90000"/>
        </a:lnSpc>
        <a:spcBef>
          <a:spcPct val="0"/>
        </a:spcBef>
        <a:spcAft>
          <a:spcPct val="0"/>
        </a:spcAft>
        <a:buNone/>
        <a:defRPr b="0" baseline="0" dirty="0" i="0" lang="en-US" smtClean="0" sz="4800" u="none">
          <a:solidFill>
            <a:schemeClr val="tx1"/>
          </a:solidFill>
          <a:latin charset="0" pitchFamily="34" typeface="Calibri"/>
          <a:ea charset="0" typeface="Arial"/>
        </a:defRPr>
      </a:lvl1pPr>
    </p:titleStyle>
    <p:bodyStyle>
      <a:lvl1pPr algn="l" defTabSz="912812" fontAlgn="base" indent="-396875" marL="396875" rtl="0">
        <a:lnSpc>
          <a:spcPct val="90000"/>
        </a:lnSpc>
        <a:spcBef>
          <a:spcPct val="20000"/>
        </a:spcBef>
        <a:spcAft>
          <a:spcPct val="0"/>
        </a:spcAft>
        <a:buChar char="•"/>
        <a:defRPr b="0" baseline="0" dirty="0" i="0" lang="en-US" smtClean="0" sz="3200" u="none">
          <a:solidFill>
            <a:schemeClr val="tx1"/>
          </a:solidFill>
          <a:latin charset="0" pitchFamily="34" typeface="Calibri"/>
        </a:defRPr>
      </a:lvl1pPr>
      <a:lvl2pPr indent="-396875" marL="914400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800" u="none">
          <a:solidFill>
            <a:schemeClr val="tx1"/>
          </a:solidFill>
          <a:latin charset="0" pitchFamily="34" typeface="Calibri"/>
        </a:defRPr>
      </a:lvl2pPr>
      <a:lvl3pPr indent="-344487" marL="1258887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3pPr>
      <a:lvl4pPr indent="-346075" marL="1604962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4pPr>
      <a:lvl5pPr indent="-336550" marL="1941512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5pPr>
    </p:bodyStyle>
    <p:otherStyle>
      <a:lvl1pPr algn="l" defTabSz="912812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0" baseline="0" dirty="0" i="0" lang="en-US" smtClean="0" sz="1800" u="none">
          <a:solidFill>
            <a:schemeClr val="tx1"/>
          </a:solidFill>
          <a:latin charset="0" pitchFamily="34" typeface="Calibri"/>
        </a:defRPr>
      </a:lvl1pPr>
      <a:lvl2pPr indent="1587" marL="4556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2pPr>
      <a:lvl3pPr indent="1587" marL="9128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3pPr>
      <a:lvl4pPr indent="1587" marL="13700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4pPr>
      <a:lvl5pPr indent="1587" marL="18272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5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21"/>
          <p:cNvSpPr>
            <a:spLocks/>
          </p:cNvSpPr>
          <p:nvPr>
            <p:ph type="title"/>
          </p:nvPr>
        </p:nvSpPr>
        <p:spPr>
          <a:xfrm>
            <a:off x="381000" y="230187"/>
            <a:ext cx="8382000" cy="665162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</p:txBody>
      </p:sp>
      <p:sp>
        <p:nvSpPr>
          <p:cNvPr id="22" name="Text Box 22"/>
          <p:cNvSpPr>
            <a:spLocks/>
          </p:cNvSpPr>
          <p:nvPr>
            <p:ph idx="1" type="body"/>
          </p:nvPr>
        </p:nvSpPr>
        <p:spPr>
          <a:xfrm>
            <a:off x="381000" y="1412875"/>
            <a:ext cx="8382000" cy="2135187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</p:sldLayoutIdLst>
  <p:transition>
    <p:fade thruBlk="0"/>
  </p:transition>
  <p:hf dt="0" ftr="0" sldNum="0"/>
  <p:txStyles>
    <p:titleStyle>
      <a:lvl1pPr algn="l" defTabSz="912812" fontAlgn="base" indent="0" marL="0" rtl="0">
        <a:lnSpc>
          <a:spcPct val="90000"/>
        </a:lnSpc>
        <a:spcBef>
          <a:spcPct val="0"/>
        </a:spcBef>
        <a:spcAft>
          <a:spcPct val="0"/>
        </a:spcAft>
        <a:buNone/>
        <a:defRPr b="0" baseline="0" dirty="0" i="0" lang="en-US" smtClean="0" sz="4800" u="none">
          <a:solidFill>
            <a:schemeClr val="tx1"/>
          </a:solidFill>
          <a:latin charset="0" pitchFamily="34" typeface="Calibri"/>
          <a:ea charset="0" typeface="Arial"/>
        </a:defRPr>
      </a:lvl1pPr>
    </p:titleStyle>
    <p:bodyStyle>
      <a:lvl1pPr algn="l" defTabSz="912812" fontAlgn="base" indent="-396875" marL="396875" rtl="0">
        <a:lnSpc>
          <a:spcPct val="90000"/>
        </a:lnSpc>
        <a:spcBef>
          <a:spcPct val="20000"/>
        </a:spcBef>
        <a:spcAft>
          <a:spcPct val="0"/>
        </a:spcAft>
        <a:buChar char="•"/>
        <a:defRPr b="0" baseline="0" dirty="0" i="0" lang="en-US" smtClean="0" sz="3200" u="none">
          <a:solidFill>
            <a:schemeClr val="tx1"/>
          </a:solidFill>
          <a:latin charset="0" pitchFamily="34" typeface="Calibri"/>
        </a:defRPr>
      </a:lvl1pPr>
      <a:lvl2pPr indent="-396875" marL="914400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800" u="none">
          <a:solidFill>
            <a:schemeClr val="tx1"/>
          </a:solidFill>
          <a:latin charset="0" pitchFamily="34" typeface="Calibri"/>
        </a:defRPr>
      </a:lvl2pPr>
      <a:lvl3pPr indent="-344487" marL="1258887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3pPr>
      <a:lvl4pPr indent="-346075" marL="1604962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4pPr>
      <a:lvl5pPr indent="-336550" marL="1941512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5pPr>
    </p:bodyStyle>
    <p:otherStyle>
      <a:lvl1pPr algn="l" defTabSz="912812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0" baseline="0" dirty="0" i="0" lang="en-US" smtClean="0" sz="1800" u="none">
          <a:solidFill>
            <a:schemeClr val="tx1"/>
          </a:solidFill>
          <a:latin charset="0" pitchFamily="34" typeface="Calibri"/>
        </a:defRPr>
      </a:lvl1pPr>
      <a:lvl2pPr indent="1587" marL="4556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2pPr>
      <a:lvl3pPr indent="1587" marL="9128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3pPr>
      <a:lvl4pPr indent="1587" marL="13700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4pPr>
      <a:lvl5pPr indent="1587" marL="18272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5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3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0" y="1295400"/>
            <a:ext cx="9144000" cy="3201987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Text Box 25"/>
          <p:cNvSpPr>
            <a:spLocks/>
          </p:cNvSpPr>
          <p:nvPr>
            <p:ph type="title"/>
          </p:nvPr>
        </p:nvSpPr>
        <p:spPr>
          <a:xfrm>
            <a:off x="381000" y="230187"/>
            <a:ext cx="8382000" cy="665162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</p:txBody>
      </p:sp>
      <p:sp>
        <p:nvSpPr>
          <p:cNvPr id="26" name="Text Box 26"/>
          <p:cNvSpPr>
            <a:spLocks/>
          </p:cNvSpPr>
          <p:nvPr>
            <p:ph idx="1" type="body"/>
          </p:nvPr>
        </p:nvSpPr>
        <p:spPr>
          <a:xfrm>
            <a:off x="381000" y="1412875"/>
            <a:ext cx="8382000" cy="2135187"/>
          </a:xfrm>
          <a:prstGeom prst="rect">
            <a:avLst/>
          </a:prstGeom>
          <a:ln>
            <a:noFill/>
          </a:ln>
        </p:spPr>
        <p:txBody>
          <a:bodyPr bIns="0" lIns="0" numCol="1" rIns="0" tIns="0">
            <a:spAutoFit/>
          </a:bodyPr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</p:sldLayoutIdLst>
  <p:transition>
    <p:fade thruBlk="0"/>
  </p:transition>
  <p:hf dt="0" ftr="0" sldNum="0"/>
  <p:txStyles>
    <p:titleStyle>
      <a:lvl1pPr algn="l" defTabSz="912812" fontAlgn="base" indent="0" marL="0" rtl="0">
        <a:lnSpc>
          <a:spcPct val="90000"/>
        </a:lnSpc>
        <a:spcBef>
          <a:spcPct val="0"/>
        </a:spcBef>
        <a:spcAft>
          <a:spcPct val="0"/>
        </a:spcAft>
        <a:buNone/>
        <a:defRPr b="0" baseline="0" dirty="0" i="0" lang="en-US" smtClean="0" sz="4800" u="none">
          <a:solidFill>
            <a:schemeClr val="tx1"/>
          </a:solidFill>
          <a:latin charset="0" pitchFamily="34" typeface="Calibri"/>
          <a:ea charset="0" typeface="Arial"/>
        </a:defRPr>
      </a:lvl1pPr>
    </p:titleStyle>
    <p:bodyStyle>
      <a:lvl1pPr algn="l" defTabSz="912812" fontAlgn="base" indent="-396875" marL="396875" rtl="0">
        <a:lnSpc>
          <a:spcPct val="90000"/>
        </a:lnSpc>
        <a:spcBef>
          <a:spcPct val="20000"/>
        </a:spcBef>
        <a:spcAft>
          <a:spcPct val="0"/>
        </a:spcAft>
        <a:buChar char="•"/>
        <a:defRPr b="0" baseline="0" dirty="0" i="0" lang="en-US" smtClean="0" sz="3200" u="none">
          <a:solidFill>
            <a:schemeClr val="tx1"/>
          </a:solidFill>
          <a:latin charset="0" pitchFamily="34" typeface="Calibri"/>
        </a:defRPr>
      </a:lvl1pPr>
      <a:lvl2pPr indent="-396875" marL="914400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800" u="none">
          <a:solidFill>
            <a:schemeClr val="tx1"/>
          </a:solidFill>
          <a:latin charset="0" pitchFamily="34" typeface="Calibri"/>
        </a:defRPr>
      </a:lvl2pPr>
      <a:lvl3pPr indent="-344487" marL="1258887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3pPr>
      <a:lvl4pPr indent="-346075" marL="1604962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4pPr>
      <a:lvl5pPr indent="-336550" marL="1941512">
        <a:lnSpc>
          <a:spcPct val="90000"/>
        </a:lnSpc>
        <a:spcBef>
          <a:spcPct val="20000"/>
        </a:spcBef>
        <a:spcAft>
          <a:spcPct val="0"/>
        </a:spcAft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5pPr>
    </p:bodyStyle>
    <p:otherStyle>
      <a:lvl1pPr algn="l" defTabSz="912812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0" baseline="0" dirty="0" i="0" lang="en-US" smtClean="0" sz="1800" u="none">
          <a:solidFill>
            <a:schemeClr val="tx1"/>
          </a:solidFill>
          <a:latin charset="0" pitchFamily="34" typeface="Calibri"/>
        </a:defRPr>
      </a:lvl1pPr>
      <a:lvl2pPr indent="1587" marL="4556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2pPr>
      <a:lvl3pPr indent="1587" marL="9128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3pPr>
      <a:lvl4pPr indent="1587" marL="13700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4pPr>
      <a:lvl5pPr indent="1587" marL="1827212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5pPr>
    </p:otherStyle>
  </p:txStyles>
</p:sldMaster>
</file>

<file path=ppt/slides/_rels/slide1.xml.rels><?xml version="1.0" encoding="UTF-8" standalone="yes"?><Relationships xmlns="http://schemas.openxmlformats.org/package/2006/relationships"><Relationship Id="rId6" Target="../media/image3.wmf" Type="http://schemas.openxmlformats.org/officeDocument/2006/relationships/image"/><Relationship Id="rId5" Target="../media/image2.wmf" Type="http://schemas.openxmlformats.org/officeDocument/2006/relationships/image"/><Relationship Id="rId4" Target="../media/image1.wmf" Type="http://schemas.openxmlformats.org/officeDocument/2006/relationships/image"/><Relationship Id="rId3" Target="../media/image1.wmf" Type="http://schemas.openxmlformats.org/officeDocument/2006/relationships/image"/><Relationship Id="rId2" Target="../theme/themeOverride1.xml" Type="http://schemas.openxmlformats.org/officeDocument/2006/relationships/themeOverride"/><Relationship Id="rId1" Target="../slideLayouts/slideLayout29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1" Target="../slideLayouts/slideLayout29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3" Target="../media/image5.wmf" Type="http://schemas.openxmlformats.org/officeDocument/2006/relationships/image"/><Relationship Id="rId2" Target="../media/image4.wmf" Type="http://schemas.openxmlformats.org/officeDocument/2006/relationships/image"/><Relationship Id="rId1" Target="../slideLayouts/slideLayout29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5" Target="../media/image7.wmf" Type="http://schemas.openxmlformats.org/officeDocument/2006/relationships/image"/><Relationship Id="rId4" Target="../media/image6.wmf" Type="http://schemas.openxmlformats.org/officeDocument/2006/relationships/image"/><Relationship Id="rId3" Target="../media/image7.wmf" Type="http://schemas.openxmlformats.org/officeDocument/2006/relationships/image"/><Relationship Id="rId2" Target="../media/image6.wmf" Type="http://schemas.openxmlformats.org/officeDocument/2006/relationships/image"/><Relationship Id="rId1" Target="../slideLayouts/slideLayout29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2" Target="../media/image8.wmf" Type="http://schemas.openxmlformats.org/officeDocument/2006/relationships/image"/><Relationship Id="rId1" Target="../slideLayouts/slideLayout29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2" Target="../media/image9.wmf" Type="http://schemas.openxmlformats.org/officeDocument/2006/relationships/image"/><Relationship Id="rId1" Target="../slideLayouts/slideLayout29.xml" Type="http://schemas.openxmlformats.org/officeDocument/2006/relationships/slideLayout"/></Relationships>
</file>

<file path=ppt/slides/_rels/slide7.xml.rels><?xml version="1.0" encoding="UTF-8" standalone="yes"?><Relationships xmlns="http://schemas.openxmlformats.org/package/2006/relationships"><Relationship Id="rId2" Target="../media/image10.wmf" Type="http://schemas.openxmlformats.org/officeDocument/2006/relationships/image"/><Relationship Id="rId1" Target="../slideLayouts/slideLayout29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31"/>
          <p:cNvSpPr txBox="1">
            <a:spLocks/>
          </p:cNvSpPr>
          <p:nvPr/>
        </p:nvSpPr>
        <p:spPr>
          <a:xfrm>
            <a:off x="304800" y="0"/>
            <a:ext cx="8534400" cy="641350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algn="ctr" indent="0" marL="0">
              <a:spcBef>
                <a:spcPct val="50000"/>
              </a:spcBef>
            </a:pPr>
            <a:r>
              <a:rPr b="1" dirty="0" lang="en-US" smtClean="0" sz="36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НОТАЦИЈA</a:t>
            </a:r>
          </a:p>
        </p:txBody>
      </p:sp>
      <p:pic>
        <p:nvPicPr>
          <p:cNvPr id="32" name="Picture 32"/>
          <p:cNvPicPr>
            <a:picLocks/>
          </p:cNvPicPr>
          <p:nvPr/>
        </p:nvPicPr>
        <p:blipFill>
          <a:blip r:embed="rId3"/>
          <a:stretch/>
        </p:blipFill>
        <p:spPr>
          <a:xfrm>
            <a:off x="4514850" y="3321050"/>
            <a:ext cx="114300" cy="2159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34" name="Picture 34"/>
          <p:cNvPicPr>
            <a:picLocks/>
          </p:cNvPicPr>
          <p:nvPr/>
        </p:nvPicPr>
        <p:blipFill>
          <a:blip r:embed="rId4"/>
          <a:stretch/>
        </p:blipFill>
        <p:spPr>
          <a:xfrm>
            <a:off x="4514850" y="3321050"/>
            <a:ext cx="114300" cy="2159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6" name="Text Box 36"/>
          <p:cNvSpPr>
            <a:spLocks/>
          </p:cNvSpPr>
          <p:nvPr/>
        </p:nvSpPr>
        <p:spPr>
          <a:xfrm>
            <a:off x="0" y="3328987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pic>
        <p:nvPicPr>
          <p:cNvPr id="37" name="Picture 37"/>
          <p:cNvPicPr>
            <a:picLocks/>
          </p:cNvPicPr>
          <p:nvPr/>
        </p:nvPicPr>
        <p:blipFill>
          <a:blip r:embed="rId5"/>
          <a:stretch/>
        </p:blipFill>
        <p:spPr>
          <a:xfrm>
            <a:off x="4495800" y="3048000"/>
            <a:ext cx="1828800" cy="159385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39" name="Text Box 39"/>
          <p:cNvSpPr txBox="1">
            <a:spLocks/>
          </p:cNvSpPr>
          <p:nvPr/>
        </p:nvSpPr>
        <p:spPr>
          <a:xfrm>
            <a:off x="381000" y="762000"/>
            <a:ext cx="8153400" cy="519112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algn="ctr" indent="0" marL="0">
              <a:spcBef>
                <a:spcPct val="50000"/>
              </a:spcBef>
            </a:pPr>
            <a:r>
              <a:rPr b="1" dirty="0" lang="en-US" smtClean="0" sz="28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АПСОЛУТНЕ МЕРЕ</a:t>
            </a:r>
          </a:p>
        </p:txBody>
      </p:sp>
      <p:sp>
        <p:nvSpPr>
          <p:cNvPr id="40" name="Text Box 40"/>
          <p:cNvSpPr txBox="1">
            <a:spLocks/>
          </p:cNvSpPr>
          <p:nvPr/>
        </p:nvSpPr>
        <p:spPr>
          <a:xfrm>
            <a:off x="0" y="1295400"/>
            <a:ext cx="8915400" cy="1616075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indent="0" marL="0">
              <a:spcBef>
                <a:spcPct val="50000"/>
              </a:spcBef>
              <a:buFontTx/>
              <a:buChar char="-"/>
            </a:pPr>
            <a:r>
              <a:rPr dirty="0" lang="en-US" smtClean="0" sz="2200">
                <a:latin charset="0" pitchFamily="18" typeface="Times New Roman"/>
              </a:rPr>
              <a:t> Обележавају се великим словима, и то најчешће почетним словом латинског назива појаве (</a:t>
            </a:r>
            <a:r>
              <a:rPr dirty="0" lang="en-US" smtClean="0" sz="2000">
                <a:latin charset="0" pitchFamily="18" typeface="Times New Roman"/>
              </a:rPr>
              <a:t>или називa који свој корен има у латинском језику</a:t>
            </a:r>
            <a:r>
              <a:rPr dirty="0" lang="en-US" smtClean="0" sz="2200">
                <a:latin charset="0" pitchFamily="18" typeface="Times New Roman"/>
              </a:rPr>
              <a:t>) </a:t>
            </a:r>
          </a:p>
          <a:p>
            <a:pPr indent="0" marL="0">
              <a:spcBef>
                <a:spcPct val="50000"/>
              </a:spcBef>
              <a:buFontTx/>
              <a:buChar char="-"/>
            </a:pPr>
            <a:r>
              <a:rPr dirty="0" lang="en-US" smtClean="0" sz="2200">
                <a:latin charset="0" pitchFamily="18" typeface="Times New Roman"/>
              </a:rPr>
              <a:t> То су бројчани подаци о масовним појавама који указују на ниво појаве, па и на њену тенденцију </a:t>
            </a:r>
          </a:p>
        </p:txBody>
      </p:sp>
      <p:grpSp>
        <p:nvGrpSpPr>
          <p:cNvPr id="42" name="Group 42"/>
          <p:cNvGrpSpPr>
            <a:grpSpLocks noChangeAspect="0" noGrp="1" noMove="0" noSelect="0"/>
          </p:cNvGrpSpPr>
          <p:nvPr/>
        </p:nvGrpSpPr>
        <p:grpSpPr>
          <a:xfrm>
            <a:off x="228600" y="3124200"/>
            <a:ext cx="3886200" cy="3413125"/>
            <a:chOff x="144" y="1968"/>
            <a:chExt cx="2448" cy="2150"/>
          </a:xfrm>
        </p:grpSpPr>
        <p:sp>
          <p:nvSpPr>
            <p:cNvPr id="43" name="Text Box 43"/>
            <p:cNvSpPr>
              <a:spLocks/>
            </p:cNvSpPr>
            <p:nvPr/>
          </p:nvSpPr>
          <p:spPr>
            <a:xfrm>
              <a:off x="144" y="1968"/>
              <a:ext cx="2064" cy="269"/>
            </a:xfrm>
            <a:prstGeom prst="rect">
              <a:avLst/>
            </a:prstGeom>
            <a:solidFill>
              <a:srgbClr val="AE71BF"/>
            </a:solidFill>
            <a:ln>
              <a:noFill/>
            </a:ln>
          </p:spPr>
          <p:txBody>
            <a:bodyPr numCol="1"/>
            <a:lstStyle/>
            <a:p>
              <a:pPr algn="just" indent="0" marL="0"/>
              <a:r>
                <a:rPr b="1" dirty="0" lang="en-US" smtClean="0" sz="2200">
                  <a:solidFill>
                    <a:srgbClr val="331A3A"/>
                  </a:solidFill>
                  <a:latin charset="0" pitchFamily="18" typeface="Times New Roman"/>
                  <a:ea charset="0" pitchFamily="18" typeface="Times New Roman"/>
                </a:rPr>
                <a:t>Наталитет</a:t>
              </a:r>
            </a:p>
          </p:txBody>
        </p:sp>
        <p:sp>
          <p:nvSpPr>
            <p:cNvPr id="44" name="Text Box 44"/>
            <p:cNvSpPr>
              <a:spLocks/>
            </p:cNvSpPr>
            <p:nvPr/>
          </p:nvSpPr>
          <p:spPr>
            <a:xfrm>
              <a:off x="2208" y="1968"/>
              <a:ext cx="384" cy="269"/>
            </a:xfrm>
            <a:prstGeom prst="rect">
              <a:avLst/>
            </a:prstGeom>
            <a:solidFill>
              <a:srgbClr val="AE71BF"/>
            </a:solidFill>
            <a:ln>
              <a:noFill/>
            </a:ln>
          </p:spPr>
          <p:txBody>
            <a:bodyPr numCol="1"/>
            <a:lstStyle/>
            <a:p>
              <a:pPr algn="ctr" indent="0" marL="0"/>
              <a:r>
                <a:rPr b="1" dirty="0" lang="en-US" smtClean="0" sz="2200">
                  <a:solidFill>
                    <a:srgbClr val="331A3A"/>
                  </a:solidFill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  <a:ea charset="0" pitchFamily="18" typeface="Times New Roman"/>
                </a:rPr>
                <a:t>N</a:t>
              </a:r>
            </a:p>
          </p:txBody>
        </p:sp>
        <p:sp>
          <p:nvSpPr>
            <p:cNvPr id="45" name="Text Box 45"/>
            <p:cNvSpPr>
              <a:spLocks/>
            </p:cNvSpPr>
            <p:nvPr/>
          </p:nvSpPr>
          <p:spPr>
            <a:xfrm>
              <a:off x="144" y="2237"/>
              <a:ext cx="2064" cy="269"/>
            </a:xfrm>
            <a:prstGeom prst="rect">
              <a:avLst/>
            </a:prstGeom>
            <a:solidFill>
              <a:srgbClr val="AE71BF"/>
            </a:solidFill>
            <a:ln>
              <a:noFill/>
            </a:ln>
          </p:spPr>
          <p:txBody>
            <a:bodyPr numCol="1"/>
            <a:lstStyle/>
            <a:p>
              <a:pPr algn="just" indent="0" marL="0"/>
              <a:r>
                <a:rPr b="1" dirty="0" lang="en-US" smtClean="0" sz="2200">
                  <a:solidFill>
                    <a:srgbClr val="331A3A"/>
                  </a:solidFill>
                  <a:latin charset="0" pitchFamily="18" typeface="Times New Roman"/>
                  <a:ea charset="0" pitchFamily="18" typeface="Times New Roman"/>
                </a:rPr>
                <a:t>Mорталитет	</a:t>
              </a:r>
            </a:p>
          </p:txBody>
        </p:sp>
        <p:sp>
          <p:nvSpPr>
            <p:cNvPr id="46" name="Text Box 46"/>
            <p:cNvSpPr>
              <a:spLocks/>
            </p:cNvSpPr>
            <p:nvPr/>
          </p:nvSpPr>
          <p:spPr>
            <a:xfrm>
              <a:off x="2208" y="2237"/>
              <a:ext cx="384" cy="269"/>
            </a:xfrm>
            <a:prstGeom prst="rect">
              <a:avLst/>
            </a:prstGeom>
            <a:solidFill>
              <a:srgbClr val="AE71BF"/>
            </a:solidFill>
            <a:ln>
              <a:noFill/>
            </a:ln>
          </p:spPr>
          <p:txBody>
            <a:bodyPr numCol="1"/>
            <a:lstStyle/>
            <a:p>
              <a:pPr algn="ctr" indent="0" marL="0"/>
              <a:r>
                <a:rPr b="1" dirty="0" lang="en-US" smtClean="0" sz="2200">
                  <a:solidFill>
                    <a:srgbClr val="331A3A"/>
                  </a:solidFill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  <a:ea charset="0" pitchFamily="18" typeface="Times New Roman"/>
                </a:rPr>
                <a:t>M</a:t>
              </a:r>
            </a:p>
          </p:txBody>
        </p:sp>
        <p:sp>
          <p:nvSpPr>
            <p:cNvPr id="47" name="Text Box 47"/>
            <p:cNvSpPr>
              <a:spLocks/>
            </p:cNvSpPr>
            <p:nvPr/>
          </p:nvSpPr>
          <p:spPr>
            <a:xfrm>
              <a:off x="144" y="2506"/>
              <a:ext cx="2064" cy="268"/>
            </a:xfrm>
            <a:prstGeom prst="rect">
              <a:avLst/>
            </a:prstGeom>
            <a:solidFill>
              <a:srgbClr val="AE71BF"/>
            </a:solidFill>
            <a:ln>
              <a:noFill/>
            </a:ln>
          </p:spPr>
          <p:txBody>
            <a:bodyPr numCol="1"/>
            <a:lstStyle/>
            <a:p>
              <a:pPr algn="just" indent="0" marL="0"/>
              <a:r>
                <a:rPr b="1" dirty="0" lang="en-US" smtClean="0" sz="2200">
                  <a:solidFill>
                    <a:srgbClr val="331A3A"/>
                  </a:solidFill>
                  <a:latin charset="0" pitchFamily="18" typeface="Times New Roman"/>
                  <a:ea charset="0" pitchFamily="18" typeface="Times New Roman"/>
                </a:rPr>
                <a:t>Природни прираштај</a:t>
              </a:r>
            </a:p>
          </p:txBody>
        </p:sp>
        <p:sp>
          <p:nvSpPr>
            <p:cNvPr id="48" name="Text Box 48"/>
            <p:cNvSpPr>
              <a:spLocks/>
            </p:cNvSpPr>
            <p:nvPr/>
          </p:nvSpPr>
          <p:spPr>
            <a:xfrm>
              <a:off x="2208" y="2506"/>
              <a:ext cx="384" cy="268"/>
            </a:xfrm>
            <a:prstGeom prst="rect">
              <a:avLst/>
            </a:prstGeom>
            <a:solidFill>
              <a:srgbClr val="AE71BF"/>
            </a:solidFill>
            <a:ln>
              <a:noFill/>
            </a:ln>
          </p:spPr>
          <p:txBody>
            <a:bodyPr numCol="1"/>
            <a:lstStyle/>
            <a:p>
              <a:pPr algn="ctr" indent="0" marL="0"/>
              <a:r>
                <a:rPr b="1" dirty="0" lang="en-US" smtClean="0" sz="2200">
                  <a:solidFill>
                    <a:srgbClr val="331A3A"/>
                  </a:solidFill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  <a:ea charset="0" pitchFamily="18" typeface="Times New Roman"/>
                </a:rPr>
                <a:t>J</a:t>
              </a:r>
            </a:p>
          </p:txBody>
        </p:sp>
        <p:sp>
          <p:nvSpPr>
            <p:cNvPr id="49" name="Text Box 49"/>
            <p:cNvSpPr>
              <a:spLocks/>
            </p:cNvSpPr>
            <p:nvPr/>
          </p:nvSpPr>
          <p:spPr>
            <a:xfrm>
              <a:off x="144" y="2774"/>
              <a:ext cx="2064" cy="269"/>
            </a:xfrm>
            <a:prstGeom prst="rect">
              <a:avLst/>
            </a:prstGeom>
            <a:solidFill>
              <a:srgbClr val="AE71BF"/>
            </a:solidFill>
            <a:ln>
              <a:noFill/>
            </a:ln>
          </p:spPr>
          <p:txBody>
            <a:bodyPr numCol="1"/>
            <a:lstStyle/>
            <a:p>
              <a:pPr algn="just" indent="0" marL="0"/>
              <a:r>
                <a:rPr b="1" dirty="0" lang="en-US" smtClean="0" sz="2200">
                  <a:solidFill>
                    <a:srgbClr val="331A3A"/>
                  </a:solidFill>
                  <a:latin charset="0" pitchFamily="18" typeface="Times New Roman"/>
                  <a:ea charset="0" pitchFamily="18" typeface="Times New Roman"/>
                </a:rPr>
                <a:t>Имиграције	</a:t>
              </a:r>
            </a:p>
          </p:txBody>
        </p:sp>
        <p:sp>
          <p:nvSpPr>
            <p:cNvPr id="50" name="Text Box 50"/>
            <p:cNvSpPr>
              <a:spLocks/>
            </p:cNvSpPr>
            <p:nvPr/>
          </p:nvSpPr>
          <p:spPr>
            <a:xfrm>
              <a:off x="2208" y="2774"/>
              <a:ext cx="384" cy="269"/>
            </a:xfrm>
            <a:prstGeom prst="rect">
              <a:avLst/>
            </a:prstGeom>
            <a:solidFill>
              <a:srgbClr val="AE71BF"/>
            </a:solidFill>
            <a:ln>
              <a:noFill/>
            </a:ln>
          </p:spPr>
          <p:txBody>
            <a:bodyPr numCol="1"/>
            <a:lstStyle/>
            <a:p>
              <a:pPr algn="ctr" indent="0" marL="0"/>
              <a:r>
                <a:rPr b="1" dirty="0" lang="en-US" smtClean="0" sz="2200">
                  <a:solidFill>
                    <a:srgbClr val="331A3A"/>
                  </a:solidFill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  <a:ea charset="0" pitchFamily="18" typeface="Times New Roman"/>
                </a:rPr>
                <a:t>I</a:t>
              </a:r>
            </a:p>
          </p:txBody>
        </p:sp>
        <p:sp>
          <p:nvSpPr>
            <p:cNvPr id="51" name="Text Box 51"/>
            <p:cNvSpPr>
              <a:spLocks/>
            </p:cNvSpPr>
            <p:nvPr/>
          </p:nvSpPr>
          <p:spPr>
            <a:xfrm>
              <a:off x="144" y="3043"/>
              <a:ext cx="2064" cy="269"/>
            </a:xfrm>
            <a:prstGeom prst="rect">
              <a:avLst/>
            </a:prstGeom>
            <a:solidFill>
              <a:srgbClr val="AE71BF"/>
            </a:solidFill>
            <a:ln>
              <a:noFill/>
            </a:ln>
          </p:spPr>
          <p:txBody>
            <a:bodyPr numCol="1"/>
            <a:lstStyle/>
            <a:p>
              <a:pPr algn="just" indent="0" marL="0"/>
              <a:r>
                <a:rPr b="1" dirty="0" lang="en-US" smtClean="0" sz="2200">
                  <a:solidFill>
                    <a:srgbClr val="331A3A"/>
                  </a:solidFill>
                  <a:latin charset="0" pitchFamily="18" typeface="Times New Roman"/>
                  <a:ea charset="0" pitchFamily="18" typeface="Times New Roman"/>
                </a:rPr>
                <a:t>Емиграције</a:t>
              </a:r>
            </a:p>
          </p:txBody>
        </p:sp>
        <p:sp>
          <p:nvSpPr>
            <p:cNvPr id="52" name="Text Box 52"/>
            <p:cNvSpPr>
              <a:spLocks/>
            </p:cNvSpPr>
            <p:nvPr/>
          </p:nvSpPr>
          <p:spPr>
            <a:xfrm>
              <a:off x="2208" y="3043"/>
              <a:ext cx="384" cy="269"/>
            </a:xfrm>
            <a:prstGeom prst="rect">
              <a:avLst/>
            </a:prstGeom>
            <a:solidFill>
              <a:srgbClr val="AE71BF"/>
            </a:solidFill>
            <a:ln>
              <a:noFill/>
            </a:ln>
          </p:spPr>
          <p:txBody>
            <a:bodyPr numCol="1"/>
            <a:lstStyle/>
            <a:p>
              <a:pPr algn="ctr" indent="0" marL="0"/>
              <a:r>
                <a:rPr b="1" dirty="0" lang="en-US" smtClean="0" sz="2200">
                  <a:solidFill>
                    <a:srgbClr val="331A3A"/>
                  </a:solidFill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  <a:ea charset="0" pitchFamily="18" typeface="Times New Roman"/>
                </a:rPr>
                <a:t>E</a:t>
              </a:r>
            </a:p>
          </p:txBody>
        </p:sp>
        <p:sp>
          <p:nvSpPr>
            <p:cNvPr id="53" name="Text Box 53"/>
            <p:cNvSpPr>
              <a:spLocks/>
            </p:cNvSpPr>
            <p:nvPr/>
          </p:nvSpPr>
          <p:spPr>
            <a:xfrm>
              <a:off x="144" y="3312"/>
              <a:ext cx="2064" cy="269"/>
            </a:xfrm>
            <a:prstGeom prst="rect">
              <a:avLst/>
            </a:prstGeom>
            <a:solidFill>
              <a:srgbClr val="AE71BF"/>
            </a:solidFill>
            <a:ln>
              <a:noFill/>
            </a:ln>
          </p:spPr>
          <p:txBody>
            <a:bodyPr numCol="1"/>
            <a:lstStyle/>
            <a:p>
              <a:pPr algn="just" indent="0" marL="0"/>
              <a:r>
                <a:rPr b="1" dirty="0" lang="en-US" smtClean="0" sz="2200">
                  <a:solidFill>
                    <a:srgbClr val="331A3A"/>
                  </a:solidFill>
                  <a:latin charset="0" pitchFamily="18" typeface="Times New Roman"/>
                  <a:ea charset="0" pitchFamily="18" typeface="Times New Roman"/>
                </a:rPr>
                <a:t>Миграциони салдо</a:t>
              </a:r>
            </a:p>
          </p:txBody>
        </p:sp>
        <p:sp>
          <p:nvSpPr>
            <p:cNvPr id="54" name="Text Box 54"/>
            <p:cNvSpPr>
              <a:spLocks/>
            </p:cNvSpPr>
            <p:nvPr/>
          </p:nvSpPr>
          <p:spPr>
            <a:xfrm>
              <a:off x="2208" y="3312"/>
              <a:ext cx="384" cy="269"/>
            </a:xfrm>
            <a:prstGeom prst="rect">
              <a:avLst/>
            </a:prstGeom>
            <a:solidFill>
              <a:srgbClr val="AE71BF"/>
            </a:solidFill>
            <a:ln>
              <a:noFill/>
            </a:ln>
          </p:spPr>
          <p:txBody>
            <a:bodyPr numCol="1"/>
            <a:lstStyle/>
            <a:p>
              <a:pPr algn="ctr" indent="0" marL="0"/>
              <a:r>
                <a:rPr b="1" dirty="0" lang="en-US" smtClean="0" sz="2200">
                  <a:solidFill>
                    <a:srgbClr val="331A3A"/>
                  </a:solidFill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  <a:ea charset="0" pitchFamily="18" typeface="Times New Roman"/>
                </a:rPr>
                <a:t>S</a:t>
              </a:r>
            </a:p>
          </p:txBody>
        </p:sp>
        <p:sp>
          <p:nvSpPr>
            <p:cNvPr id="55" name="Text Box 55"/>
            <p:cNvSpPr>
              <a:spLocks/>
            </p:cNvSpPr>
            <p:nvPr/>
          </p:nvSpPr>
          <p:spPr>
            <a:xfrm>
              <a:off x="144" y="3581"/>
              <a:ext cx="2064" cy="269"/>
            </a:xfrm>
            <a:prstGeom prst="rect">
              <a:avLst/>
            </a:prstGeom>
            <a:solidFill>
              <a:srgbClr val="AE71BF"/>
            </a:solidFill>
            <a:ln>
              <a:noFill/>
            </a:ln>
          </p:spPr>
          <p:txBody>
            <a:bodyPr numCol="1"/>
            <a:lstStyle/>
            <a:p>
              <a:pPr algn="just" indent="0" marL="0"/>
              <a:r>
                <a:rPr b="1" dirty="0" lang="en-US" smtClean="0" sz="2200">
                  <a:solidFill>
                    <a:srgbClr val="331A3A"/>
                  </a:solidFill>
                  <a:latin charset="0" pitchFamily="18" typeface="Times New Roman"/>
                  <a:ea charset="0" pitchFamily="18" typeface="Times New Roman"/>
                </a:rPr>
                <a:t>Укупан раст</a:t>
              </a:r>
            </a:p>
          </p:txBody>
        </p:sp>
        <p:sp>
          <p:nvSpPr>
            <p:cNvPr id="56" name="Text Box 56"/>
            <p:cNvSpPr>
              <a:spLocks/>
            </p:cNvSpPr>
            <p:nvPr/>
          </p:nvSpPr>
          <p:spPr>
            <a:xfrm>
              <a:off x="2208" y="3581"/>
              <a:ext cx="384" cy="269"/>
            </a:xfrm>
            <a:prstGeom prst="rect">
              <a:avLst/>
            </a:prstGeom>
            <a:solidFill>
              <a:srgbClr val="AE71BF"/>
            </a:solidFill>
            <a:ln>
              <a:noFill/>
            </a:ln>
          </p:spPr>
          <p:txBody>
            <a:bodyPr numCol="1"/>
            <a:lstStyle/>
            <a:p>
              <a:pPr algn="ctr" indent="0" marL="0"/>
              <a:r>
                <a:rPr b="1" dirty="0" lang="en-US" smtClean="0" sz="2200">
                  <a:solidFill>
                    <a:srgbClr val="331A3A"/>
                  </a:solidFill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  <a:ea charset="0" pitchFamily="18" typeface="Times New Roman"/>
                </a:rPr>
                <a:t>R</a:t>
              </a:r>
            </a:p>
          </p:txBody>
        </p:sp>
        <p:sp>
          <p:nvSpPr>
            <p:cNvPr id="57" name="Text Box 57"/>
            <p:cNvSpPr>
              <a:spLocks/>
            </p:cNvSpPr>
            <p:nvPr/>
          </p:nvSpPr>
          <p:spPr>
            <a:xfrm>
              <a:off x="144" y="3850"/>
              <a:ext cx="2064" cy="268"/>
            </a:xfrm>
            <a:prstGeom prst="rect">
              <a:avLst/>
            </a:prstGeom>
            <a:solidFill>
              <a:srgbClr val="AE71BF"/>
            </a:solidFill>
            <a:ln>
              <a:noFill/>
            </a:ln>
          </p:spPr>
          <p:txBody>
            <a:bodyPr numCol="1"/>
            <a:lstStyle/>
            <a:p>
              <a:pPr algn="just" indent="0" marL="0"/>
              <a:r>
                <a:rPr b="1" dirty="0" lang="en-US" smtClean="0" sz="2200">
                  <a:solidFill>
                    <a:srgbClr val="331A3A"/>
                  </a:solidFill>
                  <a:latin charset="0" pitchFamily="18" typeface="Times New Roman"/>
                  <a:ea charset="0" pitchFamily="18" typeface="Times New Roman"/>
                </a:rPr>
                <a:t>Популација</a:t>
              </a:r>
            </a:p>
          </p:txBody>
        </p:sp>
        <p:sp>
          <p:nvSpPr>
            <p:cNvPr id="58" name="Text Box 58"/>
            <p:cNvSpPr>
              <a:spLocks/>
            </p:cNvSpPr>
            <p:nvPr/>
          </p:nvSpPr>
          <p:spPr>
            <a:xfrm>
              <a:off x="2208" y="3850"/>
              <a:ext cx="384" cy="268"/>
            </a:xfrm>
            <a:prstGeom prst="rect">
              <a:avLst/>
            </a:prstGeom>
            <a:solidFill>
              <a:srgbClr val="AE71BF"/>
            </a:solidFill>
            <a:ln>
              <a:noFill/>
            </a:ln>
          </p:spPr>
          <p:txBody>
            <a:bodyPr numCol="1"/>
            <a:lstStyle/>
            <a:p>
              <a:pPr algn="ctr" indent="0" marL="0"/>
              <a:r>
                <a:rPr b="1" dirty="0" lang="en-US" smtClean="0" sz="2200">
                  <a:solidFill>
                    <a:srgbClr val="331A3A"/>
                  </a:solidFill>
                  <a:effectLst>
                    <a:outerShdw algn="tl" blurRad="38100" dir="2700000" dist="38100">
                      <a:srgbClr val="C0C0C0"/>
                    </a:outerShdw>
                  </a:effectLst>
                  <a:latin charset="0" pitchFamily="18" typeface="Times New Roman"/>
                  <a:ea charset="0" pitchFamily="18" typeface="Times New Roman"/>
                </a:rPr>
                <a:t>P</a:t>
              </a:r>
            </a:p>
          </p:txBody>
        </p:sp>
        <p:sp>
          <p:nvSpPr>
            <p:cNvPr id="59" name="Text Box 59"/>
            <p:cNvSpPr>
              <a:spLocks/>
            </p:cNvSpPr>
            <p:nvPr/>
          </p:nvSpPr>
          <p:spPr>
            <a:xfrm>
              <a:off x="2208" y="1968"/>
              <a:ext cx="0" cy="2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60" name="Text Box 60"/>
            <p:cNvSpPr>
              <a:spLocks/>
            </p:cNvSpPr>
            <p:nvPr/>
          </p:nvSpPr>
          <p:spPr>
            <a:xfrm>
              <a:off x="144" y="2237"/>
              <a:ext cx="24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61" name="Text Box 61"/>
            <p:cNvSpPr>
              <a:spLocks/>
            </p:cNvSpPr>
            <p:nvPr/>
          </p:nvSpPr>
          <p:spPr>
            <a:xfrm>
              <a:off x="144" y="2506"/>
              <a:ext cx="24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62" name="Text Box 62"/>
            <p:cNvSpPr>
              <a:spLocks/>
            </p:cNvSpPr>
            <p:nvPr/>
          </p:nvSpPr>
          <p:spPr>
            <a:xfrm>
              <a:off x="144" y="2774"/>
              <a:ext cx="24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63" name="Text Box 63"/>
            <p:cNvSpPr>
              <a:spLocks/>
            </p:cNvSpPr>
            <p:nvPr/>
          </p:nvSpPr>
          <p:spPr>
            <a:xfrm>
              <a:off x="144" y="3043"/>
              <a:ext cx="24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64" name="Text Box 64"/>
            <p:cNvSpPr>
              <a:spLocks/>
            </p:cNvSpPr>
            <p:nvPr/>
          </p:nvSpPr>
          <p:spPr>
            <a:xfrm>
              <a:off x="144" y="3312"/>
              <a:ext cx="24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65" name="Text Box 65"/>
            <p:cNvSpPr>
              <a:spLocks/>
            </p:cNvSpPr>
            <p:nvPr/>
          </p:nvSpPr>
          <p:spPr>
            <a:xfrm>
              <a:off x="144" y="3581"/>
              <a:ext cx="24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66" name="Text Box 66"/>
            <p:cNvSpPr>
              <a:spLocks/>
            </p:cNvSpPr>
            <p:nvPr/>
          </p:nvSpPr>
          <p:spPr>
            <a:xfrm>
              <a:off x="144" y="3850"/>
              <a:ext cx="24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67" name="Text Box 67"/>
            <p:cNvSpPr>
              <a:spLocks/>
            </p:cNvSpPr>
            <p:nvPr/>
          </p:nvSpPr>
          <p:spPr>
            <a:xfrm>
              <a:off x="144" y="1968"/>
              <a:ext cx="0" cy="2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68" name="Text Box 68"/>
            <p:cNvSpPr>
              <a:spLocks/>
            </p:cNvSpPr>
            <p:nvPr/>
          </p:nvSpPr>
          <p:spPr>
            <a:xfrm>
              <a:off x="2592" y="1968"/>
              <a:ext cx="0" cy="2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69" name="Text Box 69"/>
            <p:cNvSpPr>
              <a:spLocks/>
            </p:cNvSpPr>
            <p:nvPr/>
          </p:nvSpPr>
          <p:spPr>
            <a:xfrm>
              <a:off x="144" y="1968"/>
              <a:ext cx="24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  <p:sp>
          <p:nvSpPr>
            <p:cNvPr id="70" name="Text Box 70"/>
            <p:cNvSpPr>
              <a:spLocks/>
            </p:cNvSpPr>
            <p:nvPr/>
          </p:nvSpPr>
          <p:spPr>
            <a:xfrm>
              <a:off x="144" y="4118"/>
              <a:ext cx="24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sp>
      </p:grpSp>
      <p:sp>
        <p:nvSpPr>
          <p:cNvPr id="71" name="Text Box 71"/>
          <p:cNvSpPr txBox="1">
            <a:spLocks/>
          </p:cNvSpPr>
          <p:nvPr/>
        </p:nvSpPr>
        <p:spPr>
          <a:xfrm>
            <a:off x="4495800" y="4724400"/>
            <a:ext cx="4419600" cy="1870075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indent="0" marL="0">
              <a:spcBef>
                <a:spcPct val="50000"/>
              </a:spcBef>
            </a:pPr>
            <a:r>
              <a:rPr b="1" dirty="0" i="1" lang="en-US" smtClean="0" sz="21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P</a:t>
            </a:r>
            <a:r>
              <a:rPr dirty="0" i="1" lang="en-US" smtClean="0" sz="2100">
                <a:latin charset="0" pitchFamily="18" typeface="Times New Roman"/>
              </a:rPr>
              <a:t> </a:t>
            </a:r>
            <a:r>
              <a:rPr dirty="0" lang="en-US" smtClean="0" sz="2100">
                <a:latin charset="0" pitchFamily="18" typeface="Times New Roman"/>
              </a:rPr>
              <a:t>-  популација</a:t>
            </a:r>
          </a:p>
          <a:p>
            <a:pPr indent="0" marL="0">
              <a:spcBef>
                <a:spcPct val="50000"/>
              </a:spcBef>
            </a:pPr>
            <a:r>
              <a:rPr b="1" dirty="0" i="1" lang="en-US" smtClean="0" sz="21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x</a:t>
            </a:r>
            <a:r>
              <a:rPr dirty="0" lang="en-US" smtClean="0" sz="2100">
                <a:latin charset="0" pitchFamily="18" typeface="Times New Roman"/>
              </a:rPr>
              <a:t> – старост на почетку интервала</a:t>
            </a:r>
          </a:p>
          <a:p>
            <a:pPr indent="0" marL="0">
              <a:spcBef>
                <a:spcPct val="50000"/>
              </a:spcBef>
            </a:pPr>
            <a:r>
              <a:rPr b="1" dirty="0" i="1" lang="en-US" smtClean="0" sz="21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n</a:t>
            </a:r>
            <a:r>
              <a:rPr dirty="0" lang="en-US" smtClean="0" sz="2100">
                <a:latin charset="0" pitchFamily="18" typeface="Times New Roman"/>
              </a:rPr>
              <a:t> – распон интервала</a:t>
            </a:r>
          </a:p>
          <a:p>
            <a:pPr indent="0" marL="0">
              <a:spcBef>
                <a:spcPct val="50000"/>
              </a:spcBef>
            </a:pPr>
            <a:r>
              <a:rPr b="1" dirty="0" i="1" lang="en-US" smtClean="0" sz="21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f</a:t>
            </a:r>
            <a:r>
              <a:rPr dirty="0" i="1" lang="en-US" smtClean="0" sz="2100">
                <a:latin charset="0" pitchFamily="18" typeface="Times New Roman"/>
              </a:rPr>
              <a:t> </a:t>
            </a:r>
            <a:r>
              <a:rPr dirty="0" lang="en-US" smtClean="0" sz="2100">
                <a:latin charset="0" pitchFamily="18" typeface="Times New Roman"/>
              </a:rPr>
              <a:t>- пол</a:t>
            </a:r>
          </a:p>
        </p:txBody>
      </p:sp>
      <p:pic>
        <p:nvPicPr>
          <p:cNvPr id="72" name="Picture 72"/>
          <p:cNvPicPr>
            <a:picLocks/>
          </p:cNvPicPr>
          <p:nvPr/>
        </p:nvPicPr>
        <p:blipFill>
          <a:blip r:embed="rId6"/>
          <a:stretch/>
        </p:blipFill>
        <p:spPr>
          <a:xfrm>
            <a:off x="6934200" y="3048000"/>
            <a:ext cx="1747837" cy="1593850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ransition>
    <p:fade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 Box 74"/>
          <p:cNvSpPr txBox="1">
            <a:spLocks/>
          </p:cNvSpPr>
          <p:nvPr/>
        </p:nvSpPr>
        <p:spPr>
          <a:xfrm>
            <a:off x="457200" y="228600"/>
            <a:ext cx="8153400" cy="519112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algn="ctr" indent="0" marL="0">
              <a:spcBef>
                <a:spcPct val="50000"/>
              </a:spcBef>
            </a:pPr>
            <a:r>
              <a:rPr b="1" dirty="0" lang="en-US" smtClean="0" sz="28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РЕЛАТИВНЕ МЕРЕ</a:t>
            </a:r>
          </a:p>
        </p:txBody>
      </p:sp>
      <p:sp>
        <p:nvSpPr>
          <p:cNvPr id="75" name="Text Box 75"/>
          <p:cNvSpPr txBox="1">
            <a:spLocks/>
          </p:cNvSpPr>
          <p:nvPr/>
        </p:nvSpPr>
        <p:spPr>
          <a:xfrm>
            <a:off x="0" y="838200"/>
            <a:ext cx="9144000" cy="5694362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indent="0" marL="0">
              <a:spcBef>
                <a:spcPct val="50000"/>
              </a:spcBef>
              <a:buFontTx/>
              <a:buChar char="-"/>
            </a:pPr>
            <a:r>
              <a:rPr dirty="0" lang="en-US" smtClean="0" sz="2200">
                <a:latin charset="0" pitchFamily="18" typeface="Times New Roman"/>
              </a:rPr>
              <a:t> Обележавају се малим словима, најчешће од кореспондентних ознака за апсолутне мере</a:t>
            </a:r>
          </a:p>
          <a:p>
            <a:pPr indent="0" marL="0">
              <a:spcBef>
                <a:spcPct val="50000"/>
              </a:spcBef>
              <a:buFontTx/>
              <a:buChar char="-"/>
            </a:pPr>
            <a:r>
              <a:rPr dirty="0" lang="en-US" smtClean="0" sz="2200">
                <a:latin charset="0" pitchFamily="18" typeface="Times New Roman"/>
              </a:rPr>
              <a:t> Указују на узајамне односе међусобно блиских појава</a:t>
            </a:r>
          </a:p>
          <a:p>
            <a:pPr indent="0" marL="0">
              <a:spcBef>
                <a:spcPct val="50000"/>
              </a:spcBef>
              <a:buFontTx/>
              <a:buChar char="-"/>
            </a:pPr>
            <a:r>
              <a:rPr dirty="0" lang="en-US" smtClean="0" sz="2200">
                <a:latin charset="0" pitchFamily="18" typeface="Times New Roman"/>
              </a:rPr>
              <a:t> Релативне мере показују величинске односе између подскупова или између подскупова и скупова</a:t>
            </a:r>
          </a:p>
          <a:p>
            <a:pPr indent="0" marL="0">
              <a:spcBef>
                <a:spcPct val="50000"/>
              </a:spcBef>
              <a:buFontTx/>
              <a:buChar char="-"/>
            </a:pPr>
            <a:r>
              <a:rPr dirty="0" lang="en-US" smtClean="0" sz="2200">
                <a:latin charset="0" pitchFamily="18" typeface="Times New Roman"/>
              </a:rPr>
              <a:t> У зависности од референтног периода, од врсте скупова и од типа појава које се мере, јављају се и различите мере:</a:t>
            </a:r>
          </a:p>
          <a:p>
            <a:pPr indent="0" marL="0">
              <a:spcBef>
                <a:spcPct val="50000"/>
              </a:spcBef>
            </a:pPr>
            <a:endParaRPr dirty="0" lang="en-US" smtClean="0" sz="800">
              <a:latin charset="0" pitchFamily="18" typeface="Times New Roman"/>
            </a:endParaRPr>
          </a:p>
          <a:p>
            <a:pPr indent="0" marL="0">
              <a:spcBef>
                <a:spcPct val="50000"/>
              </a:spcBef>
              <a:buFont charset="2" pitchFamily="2" typeface="Wingdings"/>
              <a:buChar char="ü"/>
            </a:pPr>
            <a:r>
              <a:rPr b="1" dirty="0" lang="en-US" smtClean="0" sz="2200">
                <a:solidFill>
                  <a:srgbClr val="E4D0EA"/>
                </a:solidFill>
                <a:latin charset="0" pitchFamily="18" typeface="Times New Roman"/>
              </a:rPr>
              <a:t>  КОЕФИЦИЈЕНТИ</a:t>
            </a:r>
          </a:p>
          <a:p>
            <a:pPr indent="0" marL="0">
              <a:spcBef>
                <a:spcPct val="50000"/>
              </a:spcBef>
              <a:buFont charset="2" pitchFamily="2" typeface="Wingdings"/>
              <a:buChar char="ü"/>
            </a:pPr>
            <a:r>
              <a:rPr b="1" dirty="0" lang="en-US" smtClean="0" sz="2200">
                <a:solidFill>
                  <a:srgbClr val="E4D0EA"/>
                </a:solidFill>
                <a:latin charset="0" pitchFamily="18" typeface="Times New Roman"/>
              </a:rPr>
              <a:t>  ПРОПОРЦИЈЕ</a:t>
            </a:r>
          </a:p>
          <a:p>
            <a:pPr indent="0" marL="0">
              <a:spcBef>
                <a:spcPct val="50000"/>
              </a:spcBef>
              <a:buFont charset="2" pitchFamily="2" typeface="Wingdings"/>
              <a:buChar char="ü"/>
            </a:pPr>
            <a:r>
              <a:rPr b="1" dirty="0" lang="en-US" smtClean="0" sz="2200">
                <a:solidFill>
                  <a:srgbClr val="E4D0EA"/>
                </a:solidFill>
                <a:latin charset="0" pitchFamily="18" typeface="Times New Roman"/>
              </a:rPr>
              <a:t>  ПРОЦЕНТИ</a:t>
            </a:r>
          </a:p>
          <a:p>
            <a:pPr indent="0" marL="0">
              <a:spcBef>
                <a:spcPct val="50000"/>
              </a:spcBef>
              <a:buFont charset="2" pitchFamily="2" typeface="Wingdings"/>
              <a:buChar char="ü"/>
            </a:pPr>
            <a:r>
              <a:rPr b="1" dirty="0" lang="en-US" smtClean="0" sz="2200">
                <a:solidFill>
                  <a:srgbClr val="E4D0EA"/>
                </a:solidFill>
                <a:latin charset="0" pitchFamily="18" typeface="Times New Roman"/>
              </a:rPr>
              <a:t>  СТОПЕ</a:t>
            </a:r>
          </a:p>
          <a:p>
            <a:pPr indent="0" marL="0">
              <a:spcBef>
                <a:spcPct val="50000"/>
              </a:spcBef>
              <a:buFont charset="2" pitchFamily="2" typeface="Wingdings"/>
              <a:buChar char="ü"/>
            </a:pPr>
            <a:r>
              <a:rPr b="1" dirty="0" lang="en-US" smtClean="0" sz="2200">
                <a:solidFill>
                  <a:srgbClr val="E4D0EA"/>
                </a:solidFill>
                <a:latin charset="0" pitchFamily="18" typeface="Times New Roman"/>
              </a:rPr>
              <a:t>  ВЕРОВАТНОЋЕ</a:t>
            </a:r>
          </a:p>
        </p:txBody>
      </p:sp>
    </p:spTree>
  </p:cSld>
  <p:clrMapOvr>
    <a:masterClrMapping/>
  </p:clrMapOvr>
  <p:transition>
    <p:fade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 Box 76"/>
          <p:cNvSpPr txBox="1">
            <a:spLocks/>
          </p:cNvSpPr>
          <p:nvPr/>
        </p:nvSpPr>
        <p:spPr>
          <a:xfrm>
            <a:off x="0" y="228600"/>
            <a:ext cx="9144000" cy="892175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indent="0" marL="0">
              <a:spcBef>
                <a:spcPct val="50000"/>
              </a:spcBef>
            </a:pPr>
            <a:r>
              <a:rPr b="1" dirty="0" lang="en-US" smtClean="0" sz="2800" u="sng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КОЕФИЦИЈЕНТ</a:t>
            </a:r>
            <a:r>
              <a:rPr b="1" dirty="0" lang="en-US" smtClean="0" sz="28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 </a:t>
            </a:r>
            <a:r>
              <a:rPr b="1" dirty="0" lang="en-US" smtClean="0" sz="24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 </a:t>
            </a:r>
            <a:r>
              <a:rPr dirty="0" lang="en-US" smtClean="0" sz="24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- број који показује релативну величину два броја</a:t>
            </a:r>
          </a:p>
        </p:txBody>
      </p:sp>
      <p:sp>
        <p:nvSpPr>
          <p:cNvPr id="77" name="Text Box 77"/>
          <p:cNvSpPr>
            <a:spLocks/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sp>
        <p:nvSpPr>
          <p:cNvPr id="78" name="Text Box 78"/>
          <p:cNvSpPr>
            <a:spLocks/>
          </p:cNvSpPr>
          <p:nvPr/>
        </p:nvSpPr>
        <p:spPr>
          <a:xfrm>
            <a:off x="0" y="3233737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pic>
        <p:nvPicPr>
          <p:cNvPr id="79" name="Picture 79"/>
          <p:cNvPicPr>
            <a:picLocks/>
          </p:cNvPicPr>
          <p:nvPr/>
        </p:nvPicPr>
        <p:blipFill>
          <a:blip r:embed="rId2"/>
          <a:stretch/>
        </p:blipFill>
        <p:spPr>
          <a:xfrm>
            <a:off x="228600" y="1371600"/>
            <a:ext cx="2362200" cy="15748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81" name="Text Box 81"/>
          <p:cNvSpPr txBox="1">
            <a:spLocks/>
          </p:cNvSpPr>
          <p:nvPr/>
        </p:nvSpPr>
        <p:spPr>
          <a:xfrm>
            <a:off x="2667000" y="1219200"/>
            <a:ext cx="6477000" cy="1816100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algn="just" indent="0" marL="0">
              <a:spcBef>
                <a:spcPct val="50000"/>
              </a:spcBef>
            </a:pPr>
            <a:r>
              <a:rPr dirty="0" lang="en-US" smtClean="0" sz="2800">
                <a:solidFill>
                  <a:srgbClr val="FFD966"/>
                </a:solidFill>
                <a:latin charset="0" pitchFamily="18" typeface="Times New Roman"/>
              </a:rPr>
              <a:t>Коефицијент густине становништва </a:t>
            </a:r>
            <a:r>
              <a:rPr dirty="0" lang="en-US" smtClean="0" sz="2800">
                <a:latin charset="0" pitchFamily="18" typeface="Times New Roman"/>
              </a:rPr>
              <a:t>(</a:t>
            </a:r>
            <a:r>
              <a:rPr b="1" dirty="0" i="1" lang="en-US" smtClean="0" sz="2800">
                <a:latin charset="0" pitchFamily="18" typeface="Times New Roman"/>
              </a:rPr>
              <a:t>k</a:t>
            </a:r>
            <a:r>
              <a:rPr b="1" baseline="-25000" dirty="0" i="1" lang="en-US" smtClean="0" sz="2800">
                <a:latin charset="0" pitchFamily="18" typeface="Times New Roman"/>
              </a:rPr>
              <a:t>g</a:t>
            </a:r>
            <a:r>
              <a:rPr dirty="0" lang="en-US" smtClean="0" sz="2800">
                <a:latin charset="0" pitchFamily="18" typeface="Times New Roman"/>
              </a:rPr>
              <a:t>) показује однос између броја становника (</a:t>
            </a:r>
            <a:r>
              <a:rPr b="1" dirty="0" i="1" lang="en-US" smtClean="0" sz="2800">
                <a:latin charset="0" pitchFamily="18" typeface="Times New Roman"/>
              </a:rPr>
              <a:t>P</a:t>
            </a:r>
            <a:r>
              <a:rPr dirty="0" lang="en-US" smtClean="0" sz="2800">
                <a:latin charset="0" pitchFamily="18" typeface="Times New Roman"/>
              </a:rPr>
              <a:t>) и територије на којој то становништво живи (</a:t>
            </a:r>
            <a:r>
              <a:rPr b="1" dirty="0" i="1" lang="en-US" smtClean="0" sz="2800">
                <a:latin charset="0" pitchFamily="18" typeface="Times New Roman"/>
              </a:rPr>
              <a:t>T</a:t>
            </a:r>
            <a:r>
              <a:rPr b="1" dirty="0" lang="en-US" smtClean="0" sz="2800">
                <a:latin charset="0" pitchFamily="18" typeface="Times New Roman"/>
              </a:rPr>
              <a:t> </a:t>
            </a:r>
            <a:r>
              <a:rPr dirty="0" lang="en-US" smtClean="0" sz="2800">
                <a:latin charset="0" pitchFamily="18" typeface="Times New Roman"/>
              </a:rPr>
              <a:t>изражено у </a:t>
            </a:r>
            <a:r>
              <a:rPr dirty="0" i="1" lang="en-US" smtClean="0" sz="2800">
                <a:latin charset="0" pitchFamily="18" typeface="Times New Roman"/>
              </a:rPr>
              <a:t>km</a:t>
            </a:r>
            <a:r>
              <a:rPr baseline="30000" dirty="0" i="1" lang="en-US" smtClean="0" sz="2800">
                <a:latin charset="0" pitchFamily="18" typeface="Times New Roman"/>
              </a:rPr>
              <a:t>2</a:t>
            </a:r>
            <a:r>
              <a:rPr dirty="0" lang="en-US" smtClean="0" sz="2800">
                <a:latin charset="0" pitchFamily="18" typeface="Times New Roman"/>
              </a:rPr>
              <a:t>)</a:t>
            </a:r>
          </a:p>
        </p:txBody>
      </p:sp>
      <p:sp>
        <p:nvSpPr>
          <p:cNvPr id="82" name="Text Box 82"/>
          <p:cNvSpPr>
            <a:spLocks/>
          </p:cNvSpPr>
          <p:nvPr/>
        </p:nvSpPr>
        <p:spPr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pic>
        <p:nvPicPr>
          <p:cNvPr id="83" name="Picture 83"/>
          <p:cNvPicPr>
            <a:picLocks/>
          </p:cNvPicPr>
          <p:nvPr/>
        </p:nvPicPr>
        <p:blipFill>
          <a:blip r:embed="rId3"/>
          <a:stretch/>
        </p:blipFill>
        <p:spPr>
          <a:xfrm>
            <a:off x="4800600" y="3657600"/>
            <a:ext cx="4114800" cy="193675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85" name="Text Box 85"/>
          <p:cNvSpPr txBox="1">
            <a:spLocks/>
          </p:cNvSpPr>
          <p:nvPr/>
        </p:nvSpPr>
        <p:spPr>
          <a:xfrm>
            <a:off x="0" y="4038600"/>
            <a:ext cx="4800600" cy="1338262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indent="0" marL="0">
              <a:spcBef>
                <a:spcPct val="50000"/>
              </a:spcBef>
            </a:pPr>
            <a:r>
              <a:rPr dirty="0" lang="en-US" smtClean="0" sz="2700">
                <a:solidFill>
                  <a:srgbClr val="FFD966"/>
                </a:solidFill>
                <a:latin charset="0" pitchFamily="18" typeface="Times New Roman"/>
              </a:rPr>
              <a:t>Коефицијент маскулинитета </a:t>
            </a:r>
            <a:r>
              <a:rPr dirty="0" lang="en-US" smtClean="0" sz="2700">
                <a:latin charset="0" pitchFamily="18" typeface="Times New Roman"/>
              </a:rPr>
              <a:t>(</a:t>
            </a:r>
            <a:r>
              <a:rPr b="1" dirty="0" i="1" lang="en-US" smtClean="0" sz="2700">
                <a:latin charset="0" pitchFamily="18" typeface="Times New Roman"/>
              </a:rPr>
              <a:t>k</a:t>
            </a:r>
            <a:r>
              <a:rPr b="1" baseline="-25000" dirty="0" i="1" lang="en-US" smtClean="0" sz="2700">
                <a:latin charset="0" pitchFamily="18" typeface="Times New Roman"/>
              </a:rPr>
              <a:t>m</a:t>
            </a:r>
            <a:r>
              <a:rPr dirty="0" lang="en-US" smtClean="0" sz="2700">
                <a:latin charset="0" pitchFamily="18" typeface="Times New Roman"/>
              </a:rPr>
              <a:t>) указује на број мушкараца (</a:t>
            </a:r>
            <a:r>
              <a:rPr b="1" dirty="0" i="1" lang="en-US" smtClean="0" sz="2700">
                <a:latin charset="0" pitchFamily="18" typeface="Times New Roman"/>
              </a:rPr>
              <a:t>P</a:t>
            </a:r>
            <a:r>
              <a:rPr b="1" baseline="30000" dirty="0" i="1" lang="en-US" smtClean="0" sz="2700">
                <a:latin charset="0" pitchFamily="18" typeface="Times New Roman"/>
              </a:rPr>
              <a:t>m</a:t>
            </a:r>
            <a:r>
              <a:rPr dirty="0" lang="en-US" smtClean="0" sz="2700">
                <a:latin charset="0" pitchFamily="18" typeface="Times New Roman"/>
              </a:rPr>
              <a:t>) у односу на број жена (</a:t>
            </a:r>
            <a:r>
              <a:rPr b="1" dirty="0" i="1" lang="en-US" smtClean="0" sz="2700">
                <a:latin charset="0" pitchFamily="18" typeface="Times New Roman"/>
              </a:rPr>
              <a:t>P</a:t>
            </a:r>
            <a:r>
              <a:rPr b="1" baseline="30000" dirty="0" i="1" lang="en-US" smtClean="0" sz="2700">
                <a:latin charset="0" pitchFamily="18" typeface="Times New Roman"/>
              </a:rPr>
              <a:t>f</a:t>
            </a:r>
            <a:r>
              <a:rPr dirty="0" lang="en-US" smtClean="0" sz="2700">
                <a:latin charset="0" pitchFamily="18" typeface="Times New Roman"/>
              </a:rPr>
              <a:t>)</a:t>
            </a:r>
          </a:p>
        </p:txBody>
      </p:sp>
    </p:spTree>
  </p:cSld>
  <p:clrMapOvr>
    <a:masterClrMapping/>
  </p:clrMapOvr>
  <p:transition>
    <p:fade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 Box 86"/>
          <p:cNvSpPr txBox="1">
            <a:spLocks/>
          </p:cNvSpPr>
          <p:nvPr/>
        </p:nvSpPr>
        <p:spPr>
          <a:xfrm>
            <a:off x="0" y="0"/>
            <a:ext cx="9144000" cy="892175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indent="0" marL="0">
              <a:spcBef>
                <a:spcPct val="50000"/>
              </a:spcBef>
            </a:pPr>
            <a:r>
              <a:rPr b="1" dirty="0" lang="en-US" smtClean="0" sz="2800" u="sng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ПРОПОРЦИЈА</a:t>
            </a:r>
            <a:r>
              <a:rPr b="1" dirty="0" lang="en-US" smtClean="0" sz="28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 </a:t>
            </a:r>
            <a:r>
              <a:rPr b="1" dirty="0" lang="en-US" smtClean="0" sz="24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 </a:t>
            </a:r>
            <a:r>
              <a:rPr dirty="0" lang="en-US" smtClean="0" sz="24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- врста коефицијента у којој именилац укључује и износ бројиоца</a:t>
            </a:r>
          </a:p>
        </p:txBody>
      </p:sp>
      <p:sp>
        <p:nvSpPr>
          <p:cNvPr id="87" name="Text Box 87"/>
          <p:cNvSpPr>
            <a:spLocks/>
          </p:cNvSpPr>
          <p:nvPr/>
        </p:nvSpPr>
        <p:spPr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pic>
        <p:nvPicPr>
          <p:cNvPr id="88" name="Picture 88"/>
          <p:cNvPicPr>
            <a:picLocks/>
          </p:cNvPicPr>
          <p:nvPr/>
        </p:nvPicPr>
        <p:blipFill>
          <a:blip r:embed="rId2"/>
          <a:srcRect r="57692"/>
          <a:stretch/>
        </p:blipFill>
        <p:spPr>
          <a:xfrm>
            <a:off x="1752600" y="1066800"/>
            <a:ext cx="1981200" cy="12573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90" name="Text Box 90"/>
          <p:cNvSpPr>
            <a:spLocks/>
          </p:cNvSpPr>
          <p:nvPr/>
        </p:nvSpPr>
        <p:spPr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pic>
        <p:nvPicPr>
          <p:cNvPr id="91" name="Picture 91"/>
          <p:cNvPicPr>
            <a:picLocks/>
          </p:cNvPicPr>
          <p:nvPr/>
        </p:nvPicPr>
        <p:blipFill>
          <a:blip r:embed="rId3"/>
          <a:srcRect r="58490"/>
          <a:stretch/>
        </p:blipFill>
        <p:spPr>
          <a:xfrm>
            <a:off x="5181600" y="990600"/>
            <a:ext cx="2057400" cy="133032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93" name="Text Box 93"/>
          <p:cNvSpPr txBox="1">
            <a:spLocks/>
          </p:cNvSpPr>
          <p:nvPr/>
        </p:nvSpPr>
        <p:spPr>
          <a:xfrm>
            <a:off x="0" y="2438400"/>
            <a:ext cx="9144000" cy="2678112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indent="0" marL="0">
              <a:spcBef>
                <a:spcPct val="50000"/>
              </a:spcBef>
            </a:pPr>
            <a:r>
              <a:rPr dirty="0" lang="en-US" smtClean="0" sz="2800">
                <a:latin charset="0" pitchFamily="18" typeface="Times New Roman"/>
              </a:rPr>
              <a:t>Пропорција живорођене женске деце (</a:t>
            </a:r>
            <a:r>
              <a:rPr b="1" dirty="0" i="1" lang="en-US" smtClean="0" sz="2800">
                <a:solidFill>
                  <a:srgbClr val="FFD966"/>
                </a:solidFill>
                <a:latin charset="0" pitchFamily="18" typeface="Times New Roman"/>
              </a:rPr>
              <a:t>p</a:t>
            </a:r>
            <a:r>
              <a:rPr b="1" baseline="30000" dirty="0" i="1" lang="en-US" smtClean="0" sz="2800">
                <a:solidFill>
                  <a:srgbClr val="FFD966"/>
                </a:solidFill>
                <a:latin charset="0" pitchFamily="18" typeface="Times New Roman"/>
              </a:rPr>
              <a:t>f</a:t>
            </a:r>
            <a:r>
              <a:rPr dirty="0" lang="en-US" smtClean="0" sz="2800">
                <a:latin charset="0" pitchFamily="18" typeface="Times New Roman"/>
              </a:rPr>
              <a:t>) представља однос између апсолутног броја живорођене женске деце (</a:t>
            </a:r>
            <a:r>
              <a:rPr b="1" dirty="0" i="1" lang="en-US" smtClean="0" sz="2800">
                <a:solidFill>
                  <a:srgbClr val="FFD966"/>
                </a:solidFill>
                <a:latin charset="0" pitchFamily="18" typeface="Times New Roman"/>
              </a:rPr>
              <a:t>N</a:t>
            </a:r>
            <a:r>
              <a:rPr b="1" baseline="30000" dirty="0" i="1" lang="en-US" smtClean="0" sz="2800">
                <a:solidFill>
                  <a:srgbClr val="FFD966"/>
                </a:solidFill>
                <a:latin charset="0" pitchFamily="18" typeface="Times New Roman"/>
              </a:rPr>
              <a:t>f</a:t>
            </a:r>
            <a:r>
              <a:rPr dirty="0" lang="en-US" smtClean="0" sz="2800">
                <a:latin charset="0" pitchFamily="18" typeface="Times New Roman"/>
              </a:rPr>
              <a:t>) и укупног броја живорођене деце (</a:t>
            </a:r>
            <a:r>
              <a:rPr b="1" dirty="0" i="1" lang="en-US" smtClean="0" sz="2800">
                <a:solidFill>
                  <a:srgbClr val="FFD966"/>
                </a:solidFill>
                <a:latin charset="0" pitchFamily="18" typeface="Times New Roman"/>
              </a:rPr>
              <a:t>N</a:t>
            </a:r>
            <a:r>
              <a:rPr dirty="0" lang="en-US" smtClean="0" sz="2800">
                <a:latin charset="0" pitchFamily="18" typeface="Times New Roman"/>
              </a:rPr>
              <a:t>), а пропорција живорођене мушке деце (</a:t>
            </a:r>
            <a:r>
              <a:rPr b="1" dirty="0" i="1" lang="en-US" smtClean="0" sz="2800">
                <a:solidFill>
                  <a:srgbClr val="FFD966"/>
                </a:solidFill>
                <a:latin charset="0" pitchFamily="18" typeface="Times New Roman"/>
              </a:rPr>
              <a:t>p</a:t>
            </a:r>
            <a:r>
              <a:rPr b="1" baseline="30000" dirty="0" i="1" lang="en-US" smtClean="0" sz="2800">
                <a:solidFill>
                  <a:srgbClr val="FFD966"/>
                </a:solidFill>
                <a:latin charset="0" pitchFamily="18" typeface="Times New Roman"/>
              </a:rPr>
              <a:t>m</a:t>
            </a:r>
            <a:r>
              <a:rPr dirty="0" lang="en-US" smtClean="0" sz="2800">
                <a:latin charset="0" pitchFamily="18" typeface="Times New Roman"/>
              </a:rPr>
              <a:t>) је однос између апсолутног броја живорођене мушке деце (</a:t>
            </a:r>
            <a:r>
              <a:rPr b="1" dirty="0" i="1" lang="en-US" smtClean="0" sz="2800">
                <a:solidFill>
                  <a:srgbClr val="FFD966"/>
                </a:solidFill>
                <a:latin charset="0" pitchFamily="18" typeface="Times New Roman"/>
              </a:rPr>
              <a:t>N</a:t>
            </a:r>
            <a:r>
              <a:rPr b="1" baseline="30000" dirty="0" i="1" lang="en-US" smtClean="0" sz="2800">
                <a:solidFill>
                  <a:srgbClr val="FFD966"/>
                </a:solidFill>
                <a:latin charset="0" pitchFamily="18" typeface="Times New Roman"/>
              </a:rPr>
              <a:t>m</a:t>
            </a:r>
            <a:r>
              <a:rPr dirty="0" lang="en-US" smtClean="0" sz="2800">
                <a:latin charset="0" pitchFamily="18" typeface="Times New Roman"/>
              </a:rPr>
              <a:t>) и укупног броја живорођене деце (</a:t>
            </a:r>
            <a:r>
              <a:rPr b="1" dirty="0" i="1" lang="en-US" smtClean="0" sz="2800">
                <a:solidFill>
                  <a:srgbClr val="FFD966"/>
                </a:solidFill>
                <a:latin charset="0" pitchFamily="18" typeface="Times New Roman"/>
              </a:rPr>
              <a:t>N</a:t>
            </a:r>
            <a:r>
              <a:rPr dirty="0" lang="en-US" smtClean="0" sz="2800">
                <a:latin charset="0" pitchFamily="18" typeface="Times New Roman"/>
              </a:rPr>
              <a:t>). </a:t>
            </a:r>
          </a:p>
        </p:txBody>
      </p:sp>
      <p:pic>
        <p:nvPicPr>
          <p:cNvPr id="94" name="Picture 94"/>
          <p:cNvPicPr>
            <a:picLocks/>
          </p:cNvPicPr>
          <p:nvPr/>
        </p:nvPicPr>
        <p:blipFill>
          <a:blip r:embed="rId4"/>
          <a:stretch/>
        </p:blipFill>
        <p:spPr>
          <a:xfrm>
            <a:off x="228600" y="5181600"/>
            <a:ext cx="3962400" cy="1063625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96" name="Picture 96"/>
          <p:cNvPicPr>
            <a:picLocks/>
          </p:cNvPicPr>
          <p:nvPr/>
        </p:nvPicPr>
        <p:blipFill>
          <a:blip r:embed="rId5"/>
          <a:stretch/>
        </p:blipFill>
        <p:spPr>
          <a:xfrm>
            <a:off x="4800600" y="5105400"/>
            <a:ext cx="4038600" cy="1084262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ransition>
    <p:fade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 Box 98"/>
          <p:cNvSpPr txBox="1">
            <a:spLocks/>
          </p:cNvSpPr>
          <p:nvPr/>
        </p:nvSpPr>
        <p:spPr>
          <a:xfrm>
            <a:off x="0" y="228600"/>
            <a:ext cx="9448800" cy="523875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indent="0" marL="0">
              <a:spcBef>
                <a:spcPct val="50000"/>
              </a:spcBef>
            </a:pPr>
            <a:r>
              <a:rPr b="1" dirty="0" lang="en-US" smtClean="0" sz="2800" u="sng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ПРОЦЕНАТ</a:t>
            </a:r>
            <a:r>
              <a:rPr b="1" dirty="0" lang="en-US" smtClean="0" sz="28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 </a:t>
            </a:r>
            <a:r>
              <a:rPr b="1" dirty="0" lang="en-US" smtClean="0" sz="24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 </a:t>
            </a:r>
            <a:r>
              <a:rPr dirty="0" lang="en-US" smtClean="0" sz="24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-  </a:t>
            </a:r>
            <a:r>
              <a:rPr dirty="0" lang="en-US" smtClean="0" sz="25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врста пропорције која се множи константом 100</a:t>
            </a:r>
          </a:p>
        </p:txBody>
      </p:sp>
      <p:sp>
        <p:nvSpPr>
          <p:cNvPr id="99" name="Text Box 99"/>
          <p:cNvSpPr txBox="1">
            <a:spLocks/>
          </p:cNvSpPr>
          <p:nvPr/>
        </p:nvSpPr>
        <p:spPr>
          <a:xfrm>
            <a:off x="0" y="914400"/>
            <a:ext cx="9372600" cy="954087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indent="0" marL="0"/>
            <a:r>
              <a:rPr dirty="0" lang="en-US" smtClean="0" sz="2800">
                <a:latin charset="0" pitchFamily="18" typeface="Times New Roman"/>
              </a:rPr>
              <a:t>		    -  показује колико je јединица једне величине</a:t>
            </a:r>
          </a:p>
          <a:p>
            <a:pPr indent="0" marL="0"/>
            <a:r>
              <a:rPr dirty="0" lang="en-US" smtClean="0" sz="2800">
                <a:latin charset="0" pitchFamily="18" typeface="Times New Roman"/>
              </a:rPr>
              <a:t>                            на сто јединица друге величине</a:t>
            </a:r>
          </a:p>
        </p:txBody>
      </p:sp>
      <p:sp>
        <p:nvSpPr>
          <p:cNvPr id="100" name="Text Box 100"/>
          <p:cNvSpPr>
            <a:spLocks/>
          </p:cNvSpPr>
          <p:nvPr/>
        </p:nvSpPr>
        <p:spPr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pic>
        <p:nvPicPr>
          <p:cNvPr id="101" name="Picture 101"/>
          <p:cNvPicPr>
            <a:picLocks/>
          </p:cNvPicPr>
          <p:nvPr/>
        </p:nvPicPr>
        <p:blipFill>
          <a:blip r:embed="rId2"/>
          <a:stretch/>
        </p:blipFill>
        <p:spPr>
          <a:xfrm>
            <a:off x="2590800" y="3657600"/>
            <a:ext cx="3581400" cy="173037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03" name="Text Box 103"/>
          <p:cNvSpPr txBox="1">
            <a:spLocks/>
          </p:cNvSpPr>
          <p:nvPr/>
        </p:nvSpPr>
        <p:spPr>
          <a:xfrm>
            <a:off x="0" y="2438400"/>
            <a:ext cx="9144000" cy="946150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indent="0" marL="0">
              <a:spcBef>
                <a:spcPct val="50000"/>
              </a:spcBef>
            </a:pPr>
            <a:r>
              <a:rPr dirty="0" lang="en-US" smtClean="0" sz="2800">
                <a:latin charset="0" pitchFamily="18" typeface="Times New Roman"/>
              </a:rPr>
              <a:t>Проценат жена у некој популацији (</a:t>
            </a:r>
            <a:r>
              <a:rPr b="1" dirty="0" i="1" lang="en-US" smtClean="0" sz="2800">
                <a:solidFill>
                  <a:srgbClr val="FFD966"/>
                </a:solidFill>
                <a:latin charset="0" pitchFamily="18" typeface="Times New Roman"/>
              </a:rPr>
              <a:t>p</a:t>
            </a:r>
            <a:r>
              <a:rPr dirty="0" lang="en-US" smtClean="0" sz="2800">
                <a:latin charset="0" pitchFamily="18" typeface="Times New Roman"/>
              </a:rPr>
              <a:t>) показује број жена (</a:t>
            </a:r>
            <a:r>
              <a:rPr b="1" dirty="0" i="1" lang="en-US" smtClean="0" sz="2800">
                <a:solidFill>
                  <a:srgbClr val="FFD966"/>
                </a:solidFill>
                <a:latin charset="0" pitchFamily="18" typeface="Times New Roman"/>
              </a:rPr>
              <a:t>P</a:t>
            </a:r>
            <a:r>
              <a:rPr b="1" baseline="30000" dirty="0" i="1" lang="en-US" smtClean="0" sz="2800">
                <a:solidFill>
                  <a:srgbClr val="FFD966"/>
                </a:solidFill>
                <a:latin charset="0" pitchFamily="18" typeface="Times New Roman"/>
              </a:rPr>
              <a:t>f</a:t>
            </a:r>
            <a:r>
              <a:rPr dirty="0" lang="en-US" smtClean="0" sz="2800">
                <a:latin charset="0" pitchFamily="18" typeface="Times New Roman"/>
              </a:rPr>
              <a:t>) на сваких стотину становника неке популације (</a:t>
            </a:r>
            <a:r>
              <a:rPr b="1" dirty="0" i="1" lang="en-US" smtClean="0" sz="2800">
                <a:solidFill>
                  <a:srgbClr val="FFD966"/>
                </a:solidFill>
                <a:latin charset="0" pitchFamily="18" typeface="Times New Roman"/>
              </a:rPr>
              <a:t>P</a:t>
            </a:r>
            <a:r>
              <a:rPr dirty="0" lang="en-US" smtClean="0" sz="2800">
                <a:latin charset="0" pitchFamily="18" typeface="Times New Roman"/>
              </a:rPr>
              <a:t>): </a:t>
            </a:r>
          </a:p>
        </p:txBody>
      </p:sp>
    </p:spTree>
  </p:cSld>
  <p:clrMapOvr>
    <a:masterClrMapping/>
  </p:clrMapOvr>
  <p:transition>
    <p:fade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 Box 104"/>
          <p:cNvSpPr txBox="1">
            <a:spLocks/>
          </p:cNvSpPr>
          <p:nvPr/>
        </p:nvSpPr>
        <p:spPr>
          <a:xfrm>
            <a:off x="228600" y="228600"/>
            <a:ext cx="9144000" cy="1535112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indent="0" marL="0"/>
            <a:r>
              <a:rPr b="1" dirty="0" lang="en-US" smtClean="0" sz="2800" u="sng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СТОПА</a:t>
            </a:r>
            <a:r>
              <a:rPr b="1" dirty="0" lang="en-US" smtClean="0" sz="28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 </a:t>
            </a:r>
            <a:r>
              <a:rPr b="1" dirty="0" lang="en-US" smtClean="0" sz="24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 </a:t>
            </a:r>
            <a:r>
              <a:rPr dirty="0" lang="en-US" smtClean="0" sz="24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-  </a:t>
            </a:r>
            <a:r>
              <a:rPr dirty="0" lang="en-US" smtClean="0" sz="28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број који показује учесталост неког догађаја</a:t>
            </a:r>
          </a:p>
          <a:p>
            <a:pPr indent="0" marL="0"/>
            <a:r>
              <a:rPr dirty="0" lang="en-US" smtClean="0" sz="28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                   датом временском интервалу</a:t>
            </a:r>
          </a:p>
          <a:p>
            <a:pPr indent="0" marL="0">
              <a:lnSpc>
                <a:spcPct val="85000"/>
              </a:lnSpc>
              <a:spcBef>
                <a:spcPct val="50000"/>
              </a:spcBef>
            </a:pPr>
            <a:r>
              <a:rPr dirty="0" lang="en-US" smtClean="0" sz="28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	      - изражава се у промилима (</a:t>
            </a:r>
            <a:r>
              <a:rPr dirty="0" lang="en-US" smtClean="0" sz="28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  <a:ea charset="0" pitchFamily="18" typeface="Times New Roman"/>
              </a:rPr>
              <a:t>‰</a:t>
            </a:r>
            <a:r>
              <a:rPr dirty="0" lang="en-US" smtClean="0" sz="28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)</a:t>
            </a:r>
            <a:r>
              <a:rPr dirty="0" lang="en-US" smtClean="0" sz="2800">
                <a:latin charset="0" pitchFamily="18" typeface="Times New Roman"/>
              </a:rPr>
              <a:t> </a:t>
            </a:r>
          </a:p>
        </p:txBody>
      </p:sp>
      <p:sp>
        <p:nvSpPr>
          <p:cNvPr id="105" name="Text Box 105"/>
          <p:cNvSpPr txBox="1">
            <a:spLocks/>
          </p:cNvSpPr>
          <p:nvPr/>
        </p:nvSpPr>
        <p:spPr>
          <a:xfrm>
            <a:off x="0" y="2133600"/>
            <a:ext cx="5715000" cy="1570037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indent="0" marL="0">
              <a:spcBef>
                <a:spcPct val="50000"/>
              </a:spcBef>
            </a:pPr>
            <a:r>
              <a:rPr dirty="0" lang="en-US" smtClean="0" sz="2400">
                <a:latin charset="0" pitchFamily="18" typeface="Times New Roman"/>
              </a:rPr>
              <a:t>Стопа наталитета у 2008. години (</a:t>
            </a:r>
            <a:r>
              <a:rPr b="1" dirty="0" lang="en-US" smtClean="0" sz="2400">
                <a:solidFill>
                  <a:srgbClr val="FFD966"/>
                </a:solidFill>
                <a:latin charset="0" pitchFamily="18" typeface="Times New Roman"/>
              </a:rPr>
              <a:t>n</a:t>
            </a:r>
            <a:r>
              <a:rPr b="1" baseline="30000" dirty="0" lang="en-US" smtClean="0" sz="2400">
                <a:solidFill>
                  <a:srgbClr val="FFD966"/>
                </a:solidFill>
                <a:latin charset="0" pitchFamily="18" typeface="Times New Roman"/>
              </a:rPr>
              <a:t>2008</a:t>
            </a:r>
            <a:r>
              <a:rPr dirty="0" lang="en-US" smtClean="0" sz="2400">
                <a:latin charset="0" pitchFamily="18" typeface="Times New Roman"/>
              </a:rPr>
              <a:t>) је број живорођених у 2008. години (</a:t>
            </a:r>
            <a:r>
              <a:rPr b="1" dirty="0" lang="en-US" smtClean="0" sz="2400">
                <a:solidFill>
                  <a:srgbClr val="FFD966"/>
                </a:solidFill>
                <a:latin charset="0" pitchFamily="18" typeface="Times New Roman"/>
              </a:rPr>
              <a:t>N</a:t>
            </a:r>
            <a:r>
              <a:rPr b="1" baseline="30000" dirty="0" lang="en-US" smtClean="0" sz="2400">
                <a:solidFill>
                  <a:srgbClr val="FFD966"/>
                </a:solidFill>
                <a:latin charset="0" pitchFamily="18" typeface="Times New Roman"/>
              </a:rPr>
              <a:t>2008</a:t>
            </a:r>
            <a:r>
              <a:rPr dirty="0" lang="en-US" smtClean="0" sz="2400">
                <a:latin charset="0" pitchFamily="18" typeface="Times New Roman"/>
              </a:rPr>
              <a:t>) у односу на величину укупне популације средином 2008. године (</a:t>
            </a:r>
            <a:r>
              <a:rPr b="1" dirty="0" lang="en-US" smtClean="0" sz="2400">
                <a:solidFill>
                  <a:srgbClr val="FFD966"/>
                </a:solidFill>
                <a:latin charset="0" pitchFamily="18" typeface="Times New Roman"/>
              </a:rPr>
              <a:t>P</a:t>
            </a:r>
            <a:r>
              <a:rPr b="1" baseline="30000" dirty="0" lang="en-US" smtClean="0" sz="2400">
                <a:solidFill>
                  <a:srgbClr val="FFD966"/>
                </a:solidFill>
                <a:latin charset="0" pitchFamily="18" typeface="Times New Roman"/>
              </a:rPr>
              <a:t>2008</a:t>
            </a:r>
            <a:r>
              <a:rPr dirty="0" lang="en-US" smtClean="0" sz="2400">
                <a:latin charset="0" pitchFamily="18" typeface="Times New Roman"/>
              </a:rPr>
              <a:t>): </a:t>
            </a:r>
          </a:p>
        </p:txBody>
      </p:sp>
      <p:sp>
        <p:nvSpPr>
          <p:cNvPr id="106" name="Text Box 106"/>
          <p:cNvSpPr>
            <a:spLocks/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sp>
        <p:nvSpPr>
          <p:cNvPr id="107" name="Text Box 107"/>
          <p:cNvSpPr>
            <a:spLocks/>
          </p:cNvSpPr>
          <p:nvPr/>
        </p:nvSpPr>
        <p:spPr>
          <a:xfrm>
            <a:off x="1524000" y="1397000"/>
            <a:ext cx="6096000" cy="4064000"/>
          </a:xfrm>
          <a:prstGeom prst="rect">
            <a:avLst/>
          </a:prstGeom>
          <a:noFill/>
          <a:ln>
            <a:noFill/>
          </a:ln>
          <a:effectLst/>
        </p:spPr>
      </p:sp>
      <p:sp>
        <p:nvSpPr>
          <p:cNvPr id="108" name="Text Box 108"/>
          <p:cNvSpPr>
            <a:spLocks/>
          </p:cNvSpPr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sp>
        <p:nvSpPr>
          <p:cNvPr id="109" name="Text Box 109"/>
          <p:cNvSpPr>
            <a:spLocks/>
          </p:cNvSpPr>
          <p:nvPr/>
        </p:nvSpPr>
        <p:spPr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pic>
        <p:nvPicPr>
          <p:cNvPr id="110" name="Picture 110"/>
          <p:cNvPicPr>
            <a:picLocks/>
          </p:cNvPicPr>
          <p:nvPr/>
        </p:nvPicPr>
        <p:blipFill>
          <a:blip r:embed="rId2"/>
          <a:stretch/>
        </p:blipFill>
        <p:spPr>
          <a:xfrm>
            <a:off x="5791200" y="2057400"/>
            <a:ext cx="3048000" cy="1681162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12" name="Text Box 112"/>
          <p:cNvSpPr>
            <a:spLocks/>
          </p:cNvSpPr>
          <p:nvPr/>
        </p:nvSpPr>
        <p:spPr>
          <a:xfrm>
            <a:off x="0" y="3224212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="ctr" numCol="1" wrap="none">
            <a:spAutoFit/>
          </a:bodyPr>
          <a:lstStyle/>
          <a:p>
            <a:endParaRPr/>
          </a:p>
        </p:txBody>
      </p:sp>
      <p:sp>
        <p:nvSpPr>
          <p:cNvPr id="113" name="Text Box 113"/>
          <p:cNvSpPr txBox="1">
            <a:spLocks/>
          </p:cNvSpPr>
          <p:nvPr/>
        </p:nvSpPr>
        <p:spPr>
          <a:xfrm>
            <a:off x="381000" y="4191000"/>
            <a:ext cx="3657600" cy="1570037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indent="0" marL="0"/>
            <a:endParaRPr dirty="0" lang="en-US" smtClean="0" sz="3200">
              <a:latin charset="0" pitchFamily="18" typeface="Times New Roman"/>
              <a:ea charset="0" pitchFamily="18" typeface="Times New Roman"/>
            </a:endParaRPr>
          </a:p>
          <a:p>
            <a:pPr indent="0" marL="0"/>
            <a:r>
              <a:rPr dirty="0" lang="en-US" smtClean="0" sz="3200">
                <a:latin charset="0" pitchFamily="18" typeface="Times New Roman"/>
                <a:ea charset="0" pitchFamily="18" typeface="Times New Roman"/>
              </a:rPr>
              <a:t>n = N/P * 1000 (‰)</a:t>
            </a:r>
          </a:p>
          <a:p>
            <a:pPr indent="0" marL="0"/>
            <a:endParaRPr dirty="0" lang="en-US" smtClean="0" sz="3200">
              <a:latin charset="0" pitchFamily="18" typeface="Times New Roman"/>
              <a:ea charset="0" pitchFamily="18" typeface="Times New Roman"/>
            </a:endParaRPr>
          </a:p>
        </p:txBody>
      </p:sp>
    </p:spTree>
  </p:cSld>
  <p:clrMapOvr>
    <a:masterClrMapping/>
  </p:clrMapOvr>
  <p:transition>
    <p:fade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 Box 114"/>
          <p:cNvSpPr txBox="1">
            <a:spLocks/>
          </p:cNvSpPr>
          <p:nvPr/>
        </p:nvSpPr>
        <p:spPr>
          <a:xfrm>
            <a:off x="304800" y="4038600"/>
            <a:ext cx="9144000" cy="1600200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indent="0" marL="0">
              <a:spcBef>
                <a:spcPct val="50000"/>
              </a:spcBef>
            </a:pPr>
            <a:r>
              <a:rPr b="1" dirty="0" lang="en-US" smtClean="0" sz="2800" u="sng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ВЕРОВАТНОЋА</a:t>
            </a:r>
            <a:r>
              <a:rPr b="1" dirty="0" lang="en-US" smtClean="0" sz="28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 </a:t>
            </a:r>
            <a:r>
              <a:rPr b="1" dirty="0" lang="en-US" smtClean="0" sz="24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 </a:t>
            </a:r>
            <a:r>
              <a:rPr dirty="0" lang="en-US" smtClean="0" sz="24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-  </a:t>
            </a:r>
            <a:r>
              <a:rPr dirty="0" lang="en-US" smtClean="0" sz="28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слична је стопи</a:t>
            </a:r>
          </a:p>
          <a:p>
            <a:pPr indent="0" marL="0">
              <a:spcBef>
                <a:spcPct val="50000"/>
              </a:spcBef>
            </a:pPr>
            <a:r>
              <a:rPr dirty="0" lang="en-US" smtClean="0" sz="2800">
                <a:effectLst>
                  <a:outerShdw algn="tl" blurRad="38100" dir="2700000" dist="38100">
                    <a:srgbClr val="C0C0C0"/>
                  </a:outerShdw>
                </a:effectLst>
                <a:latin charset="0" pitchFamily="18" typeface="Times New Roman"/>
              </a:rPr>
              <a:t>- именилац укуључује све особе у датој популацији на почетку периода посматрања</a:t>
            </a:r>
          </a:p>
        </p:txBody>
      </p:sp>
      <p:sp>
        <p:nvSpPr>
          <p:cNvPr id="115" name="Text Box 115"/>
          <p:cNvSpPr>
            <a:spLocks/>
          </p:cNvSpPr>
          <p:nvPr/>
        </p:nvSpPr>
        <p:spPr>
          <a:xfrm>
            <a:off x="0" y="228600"/>
            <a:ext cx="9144000" cy="830262"/>
          </a:xfrm>
          <a:prstGeom prst="rect">
            <a:avLst/>
          </a:prstGeom>
          <a:noFill/>
          <a:ln>
            <a:noFill/>
          </a:ln>
        </p:spPr>
        <p:txBody>
          <a:bodyPr anchor="ctr" numCol="1">
            <a:spAutoFit/>
          </a:bodyPr>
          <a:lstStyle/>
          <a:p>
            <a:pPr indent="0" marL="0"/>
            <a:r>
              <a:rPr dirty="0" lang="en-US" smtClean="0" sz="2400">
                <a:latin charset="0" pitchFamily="18" typeface="Times New Roman"/>
              </a:rPr>
              <a:t>Стопа природног прираштаја (</a:t>
            </a:r>
            <a:r>
              <a:rPr b="1" dirty="0" i="1" lang="en-US" smtClean="0" sz="2400">
                <a:solidFill>
                  <a:srgbClr val="FFD966"/>
                </a:solidFill>
                <a:latin charset="0" pitchFamily="18" typeface="Times New Roman"/>
              </a:rPr>
              <a:t>j</a:t>
            </a:r>
            <a:r>
              <a:rPr dirty="0" lang="en-US" smtClean="0" sz="2400">
                <a:latin charset="0" pitchFamily="18" typeface="Times New Roman"/>
              </a:rPr>
              <a:t>) представља разлику између стопе наталитета (</a:t>
            </a:r>
            <a:r>
              <a:rPr dirty="0" i="1" lang="en-US" smtClean="0" sz="2400">
                <a:solidFill>
                  <a:srgbClr val="FFD966"/>
                </a:solidFill>
                <a:latin charset="0" pitchFamily="18" typeface="Times New Roman"/>
              </a:rPr>
              <a:t>n</a:t>
            </a:r>
            <a:r>
              <a:rPr dirty="0" lang="en-US" smtClean="0" sz="2400">
                <a:latin charset="0" pitchFamily="18" typeface="Times New Roman"/>
              </a:rPr>
              <a:t>) и стопе морталитета (</a:t>
            </a:r>
            <a:r>
              <a:rPr b="1" dirty="0" i="1" lang="en-US" smtClean="0" sz="2400">
                <a:solidFill>
                  <a:srgbClr val="FFD966"/>
                </a:solidFill>
                <a:latin charset="0" pitchFamily="18" typeface="Times New Roman"/>
              </a:rPr>
              <a:t>m</a:t>
            </a:r>
            <a:r>
              <a:rPr dirty="0" lang="en-US" smtClean="0" sz="2400">
                <a:latin charset="0" pitchFamily="18" typeface="Times New Roman"/>
              </a:rPr>
              <a:t>):</a:t>
            </a:r>
          </a:p>
        </p:txBody>
      </p:sp>
      <p:pic>
        <p:nvPicPr>
          <p:cNvPr id="116" name="Picture 116"/>
          <p:cNvPicPr>
            <a:picLocks/>
          </p:cNvPicPr>
          <p:nvPr/>
        </p:nvPicPr>
        <p:blipFill>
          <a:blip r:embed="rId2"/>
          <a:stretch/>
        </p:blipFill>
        <p:spPr>
          <a:xfrm>
            <a:off x="228600" y="1752600"/>
            <a:ext cx="7620000" cy="1371600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ransition>
    <p:fade thruBlk="0"/>
  </p:transition>
</p:sld>
</file>

<file path=ppt/theme/theme1.xml><?xml version="1.0" encoding="utf-8"?>
<a:theme xmlns:a="http://schemas.openxmlformats.org/drawingml/2006/main" name="Default Design">
  <a:themeElements>
    <a:clrScheme name="Office">
      <a:dk1>
        <a:srgbClr val="FFFFFF"/>
      </a:dk1>
      <a:lt1>
        <a:srgbClr val="000000"/>
      </a:lt1>
      <a:dk2>
        <a:srgbClr val="DBB7FF"/>
      </a:dk2>
      <a:lt2>
        <a:srgbClr val="663474"/>
      </a:lt2>
      <a:accent1>
        <a:srgbClr val="FFC000"/>
      </a:accent1>
      <a:accent2>
        <a:srgbClr val="3497AE"/>
      </a:accent2>
      <a:accent3>
        <a:srgbClr val="000000"/>
      </a:accent3>
      <a:accent4>
        <a:srgbClr val="FFC000"/>
      </a:accent4>
      <a:accent5>
        <a:srgbClr val="3497AE"/>
      </a:accent5>
      <a:accent6>
        <a:srgbClr val="000000"/>
      </a:accent6>
      <a:hlink>
        <a:srgbClr val="F0ED7B"/>
      </a:hlink>
      <a:folHlink>
        <a:srgbClr val="F3EB4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accent1="accent1" accent2="accent2" accent3="accent3" accent4="accent4" accent5="accent5" accent6="accent6" bg1="dk2" bg2="dk1" folHlink="folHlink" hlink="hlink" tx1="lt1" tx2="lt2"/>
    </a:extraClrScheme>
  </a:extraClrSchemeLst>
</a:theme>
</file>

<file path=ppt/theme/theme10.xml><?xml version="1.0" encoding="utf-8"?>
<a:theme xmlns:a="http://schemas.openxmlformats.org/drawingml/2006/main" name="Default Design">
  <a:themeElements>
    <a:clrScheme name="Offic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FFFFFF"/>
      </a:accent3>
      <a:accent4>
        <a:srgbClr val="FFC000"/>
      </a:accent4>
      <a:accent5>
        <a:srgbClr val="3497AE"/>
      </a:accent5>
      <a:accent6>
        <a:srgbClr val="FFFFFF"/>
      </a:accent6>
      <a:hlink>
        <a:srgbClr val="F3EB4F"/>
      </a:hlink>
      <a:folHlink>
        <a:srgbClr val="7DDD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accent1="accent1" accent2="accent2" accent3="accent3" accent4="accent4" accent5="accent5" accent6="accent6" bg1="dk2" bg2="dk1" folHlink="folHlink" hlink="hlink" tx1="lt1" tx2="lt2"/>
    </a:extraClrScheme>
  </a:extraClrSchemeLst>
</a:theme>
</file>

<file path=ppt/theme/theme11.xml><?xml version="1.0" encoding="utf-8"?>
<a:theme xmlns:a="http://schemas.openxmlformats.org/drawingml/2006/main" name="Default Design">
  <a:themeElements>
    <a:clrScheme name="Office">
      <a:dk1>
        <a:srgbClr val="FFFFFF"/>
      </a:dk1>
      <a:lt1>
        <a:srgbClr val="000000"/>
      </a:lt1>
      <a:dk2>
        <a:srgbClr val="C4FF89"/>
      </a:dk2>
      <a:lt2>
        <a:srgbClr val="1F7335"/>
      </a:lt2>
      <a:accent1>
        <a:srgbClr val="FFC000"/>
      </a:accent1>
      <a:accent2>
        <a:srgbClr val="3497AE"/>
      </a:accent2>
      <a:accent3>
        <a:srgbClr val="000000"/>
      </a:accent3>
      <a:accent4>
        <a:srgbClr val="FFC000"/>
      </a:accent4>
      <a:accent5>
        <a:srgbClr val="3497AE"/>
      </a:accent5>
      <a:accent6>
        <a:srgbClr val="000000"/>
      </a:accent6>
      <a:hlink>
        <a:srgbClr val="F0ED7B"/>
      </a:hlink>
      <a:folHlink>
        <a:srgbClr val="F3EB4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accent1="accent1" accent2="accent2" accent3="accent3" accent4="accent4" accent5="accent5" accent6="accent6" bg1="dk2" bg2="dk1" folHlink="folHlink" hlink="hlink" tx1="lt1" tx2="lt2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Office">
      <a:dk1>
        <a:srgbClr val="FFFFFF"/>
      </a:dk1>
      <a:lt1>
        <a:srgbClr val="000000"/>
      </a:lt1>
      <a:dk2>
        <a:srgbClr val="C4FF89"/>
      </a:dk2>
      <a:lt2>
        <a:srgbClr val="1F7335"/>
      </a:lt2>
      <a:accent1>
        <a:srgbClr val="FFC000"/>
      </a:accent1>
      <a:accent2>
        <a:srgbClr val="3497AE"/>
      </a:accent2>
      <a:accent3>
        <a:srgbClr val="000000"/>
      </a:accent3>
      <a:accent4>
        <a:srgbClr val="FFC000"/>
      </a:accent4>
      <a:accent5>
        <a:srgbClr val="3497AE"/>
      </a:accent5>
      <a:accent6>
        <a:srgbClr val="000000"/>
      </a:accent6>
      <a:hlink>
        <a:srgbClr val="F0ED7B"/>
      </a:hlink>
      <a:folHlink>
        <a:srgbClr val="F3EB4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accent1="accent1" accent2="accent2" accent3="accent3" accent4="accent4" accent5="accent5" accent6="accent6" bg1="dk2" bg2="dk1" folHlink="folHlink" hlink="hlink" tx1="lt1" tx2="lt2"/>
    </a:extraClrScheme>
  </a:extraClrSchemeLst>
</a:theme>
</file>

<file path=ppt/theme/theme3.xml><?xml version="1.0" encoding="utf-8"?>
<a:theme xmlns:a="http://schemas.openxmlformats.org/drawingml/2006/main" name="Default Design">
  <a:themeElements>
    <a:clrScheme name="Office">
      <a:dk1>
        <a:srgbClr val="FFFFFF"/>
      </a:dk1>
      <a:lt1>
        <a:srgbClr val="000000"/>
      </a:lt1>
      <a:dk2>
        <a:srgbClr val="DBB7FF"/>
      </a:dk2>
      <a:lt2>
        <a:srgbClr val="663474"/>
      </a:lt2>
      <a:accent1>
        <a:srgbClr val="FFC000"/>
      </a:accent1>
      <a:accent2>
        <a:srgbClr val="3497AE"/>
      </a:accent2>
      <a:accent3>
        <a:srgbClr val="000000"/>
      </a:accent3>
      <a:accent4>
        <a:srgbClr val="FFC000"/>
      </a:accent4>
      <a:accent5>
        <a:srgbClr val="3497AE"/>
      </a:accent5>
      <a:accent6>
        <a:srgbClr val="000000"/>
      </a:accent6>
      <a:hlink>
        <a:srgbClr val="F0ED7B"/>
      </a:hlink>
      <a:folHlink>
        <a:srgbClr val="F3EB4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accent1="accent1" accent2="accent2" accent3="accent3" accent4="accent4" accent5="accent5" accent6="accent6" bg1="dk2" bg2="dk1" folHlink="folHlink" hlink="hlink" tx1="lt1" tx2="lt2"/>
    </a:extraClrScheme>
  </a:extraClrSchemeLst>
</a:theme>
</file>

<file path=ppt/theme/theme4.xml><?xml version="1.0" encoding="utf-8"?>
<a:theme xmlns:a="http://schemas.openxmlformats.org/drawingml/2006/main" name="Default Design">
  <a:themeElements>
    <a:clrScheme name="Office">
      <a:dk1>
        <a:srgbClr val="FFFFFF"/>
      </a:dk1>
      <a:lt1>
        <a:srgbClr val="000000"/>
      </a:lt1>
      <a:dk2>
        <a:srgbClr val="C4FF89"/>
      </a:dk2>
      <a:lt2>
        <a:srgbClr val="1F7335"/>
      </a:lt2>
      <a:accent1>
        <a:srgbClr val="FFC000"/>
      </a:accent1>
      <a:accent2>
        <a:srgbClr val="3497AE"/>
      </a:accent2>
      <a:accent3>
        <a:srgbClr val="000000"/>
      </a:accent3>
      <a:accent4>
        <a:srgbClr val="FFC000"/>
      </a:accent4>
      <a:accent5>
        <a:srgbClr val="3497AE"/>
      </a:accent5>
      <a:accent6>
        <a:srgbClr val="000000"/>
      </a:accent6>
      <a:hlink>
        <a:srgbClr val="F0ED7B"/>
      </a:hlink>
      <a:folHlink>
        <a:srgbClr val="F3EB4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accent1="accent1" accent2="accent2" accent3="accent3" accent4="accent4" accent5="accent5" accent6="accent6" bg1="dk2" bg2="dk1" folHlink="folHlink" hlink="hlink" tx1="lt1" tx2="lt2"/>
    </a:extraClrScheme>
  </a:extraClrSchemeLst>
</a:theme>
</file>

<file path=ppt/theme/theme5.xml><?xml version="1.0" encoding="utf-8"?>
<a:theme xmlns:a="http://schemas.openxmlformats.org/drawingml/2006/main" name="Default Design">
  <a:themeElements>
    <a:clrScheme name="Office">
      <a:dk1>
        <a:srgbClr val="FFFFFF"/>
      </a:dk1>
      <a:lt1>
        <a:srgbClr val="000000"/>
      </a:lt1>
      <a:dk2>
        <a:srgbClr val="C4FF89"/>
      </a:dk2>
      <a:lt2>
        <a:srgbClr val="1F7335"/>
      </a:lt2>
      <a:accent1>
        <a:srgbClr val="FFC000"/>
      </a:accent1>
      <a:accent2>
        <a:srgbClr val="3497AE"/>
      </a:accent2>
      <a:accent3>
        <a:srgbClr val="000000"/>
      </a:accent3>
      <a:accent4>
        <a:srgbClr val="FFC000"/>
      </a:accent4>
      <a:accent5>
        <a:srgbClr val="3497AE"/>
      </a:accent5>
      <a:accent6>
        <a:srgbClr val="000000"/>
      </a:accent6>
      <a:hlink>
        <a:srgbClr val="F0ED7B"/>
      </a:hlink>
      <a:folHlink>
        <a:srgbClr val="F3EB4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accent1="accent1" accent2="accent2" accent3="accent3" accent4="accent4" accent5="accent5" accent6="accent6" bg1="dk2" bg2="dk1" folHlink="folHlink" hlink="hlink" tx1="lt1" tx2="lt2"/>
    </a:extraClrScheme>
  </a:extraClrSchemeLst>
</a:theme>
</file>

<file path=ppt/theme/theme6.xml><?xml version="1.0" encoding="utf-8"?>
<a:theme xmlns:a="http://schemas.openxmlformats.org/drawingml/2006/main" name="Default Design">
  <a:themeElements>
    <a:clrScheme name="Office">
      <a:dk1>
        <a:srgbClr val="FFFFFF"/>
      </a:dk1>
      <a:lt1>
        <a:srgbClr val="000000"/>
      </a:lt1>
      <a:dk2>
        <a:srgbClr val="C4FF89"/>
      </a:dk2>
      <a:lt2>
        <a:srgbClr val="1F7335"/>
      </a:lt2>
      <a:accent1>
        <a:srgbClr val="FFC000"/>
      </a:accent1>
      <a:accent2>
        <a:srgbClr val="3497AE"/>
      </a:accent2>
      <a:accent3>
        <a:srgbClr val="000000"/>
      </a:accent3>
      <a:accent4>
        <a:srgbClr val="FFC000"/>
      </a:accent4>
      <a:accent5>
        <a:srgbClr val="3497AE"/>
      </a:accent5>
      <a:accent6>
        <a:srgbClr val="000000"/>
      </a:accent6>
      <a:hlink>
        <a:srgbClr val="F0ED7B"/>
      </a:hlink>
      <a:folHlink>
        <a:srgbClr val="F3EB4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accent1="accent1" accent2="accent2" accent3="accent3" accent4="accent4" accent5="accent5" accent6="accent6" bg1="dk2" bg2="dk1" folHlink="folHlink" hlink="hlink" tx1="lt1" tx2="lt2"/>
    </a:extraClrScheme>
  </a:extraClrSchemeLst>
</a:theme>
</file>

<file path=ppt/theme/theme7.xml><?xml version="1.0" encoding="utf-8"?>
<a:theme xmlns:a="http://schemas.openxmlformats.org/drawingml/2006/main" name="Default Design">
  <a:themeElements>
    <a:clrScheme name="Office">
      <a:dk1>
        <a:srgbClr val="FFFFFF"/>
      </a:dk1>
      <a:lt1>
        <a:srgbClr val="000000"/>
      </a:lt1>
      <a:dk2>
        <a:srgbClr val="C4FF89"/>
      </a:dk2>
      <a:lt2>
        <a:srgbClr val="1F7335"/>
      </a:lt2>
      <a:accent1>
        <a:srgbClr val="FFC000"/>
      </a:accent1>
      <a:accent2>
        <a:srgbClr val="3497AE"/>
      </a:accent2>
      <a:accent3>
        <a:srgbClr val="000000"/>
      </a:accent3>
      <a:accent4>
        <a:srgbClr val="FFC000"/>
      </a:accent4>
      <a:accent5>
        <a:srgbClr val="3497AE"/>
      </a:accent5>
      <a:accent6>
        <a:srgbClr val="000000"/>
      </a:accent6>
      <a:hlink>
        <a:srgbClr val="F0ED7B"/>
      </a:hlink>
      <a:folHlink>
        <a:srgbClr val="F3EB4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accent1="accent1" accent2="accent2" accent3="accent3" accent4="accent4" accent5="accent5" accent6="accent6" bg1="dk2" bg2="dk1" folHlink="folHlink" hlink="hlink" tx1="lt1" tx2="lt2"/>
    </a:extraClrScheme>
  </a:extraClrSchemeLst>
</a:theme>
</file>

<file path=ppt/theme/theme8.xml><?xml version="1.0" encoding="utf-8"?>
<a:theme xmlns:a="http://schemas.openxmlformats.org/drawingml/2006/main" name="Default Design">
  <a:themeElements>
    <a:clrScheme name="Offic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FFFFFF"/>
      </a:accent3>
      <a:accent4>
        <a:srgbClr val="FFC000"/>
      </a:accent4>
      <a:accent5>
        <a:srgbClr val="3497AE"/>
      </a:accent5>
      <a:accent6>
        <a:srgbClr val="FFFFFF"/>
      </a:accent6>
      <a:hlink>
        <a:srgbClr val="F3EB4F"/>
      </a:hlink>
      <a:folHlink>
        <a:srgbClr val="7DDD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accent1="accent1" accent2="accent2" accent3="accent3" accent4="accent4" accent5="accent5" accent6="accent6" bg1="dk2" bg2="dk1" folHlink="folHlink" hlink="hlink" tx1="lt1" tx2="lt2"/>
    </a:extraClrScheme>
  </a:extraClrSchemeLst>
</a:theme>
</file>

<file path=ppt/theme/theme9.xml><?xml version="1.0" encoding="utf-8"?>
<a:theme xmlns:a="http://schemas.openxmlformats.org/drawingml/2006/main" name="Default Design">
  <a:themeElements>
    <a:clrScheme name="Office">
      <a:dk1>
        <a:srgbClr val="FFFFFF"/>
      </a:dk1>
      <a:lt1>
        <a:srgbClr val="000000"/>
      </a:lt1>
      <a:dk2>
        <a:srgbClr val="DBB7FF"/>
      </a:dk2>
      <a:lt2>
        <a:srgbClr val="663474"/>
      </a:lt2>
      <a:accent1>
        <a:srgbClr val="FFC000"/>
      </a:accent1>
      <a:accent2>
        <a:srgbClr val="3497AE"/>
      </a:accent2>
      <a:accent3>
        <a:srgbClr val="000000"/>
      </a:accent3>
      <a:accent4>
        <a:srgbClr val="FFC000"/>
      </a:accent4>
      <a:accent5>
        <a:srgbClr val="3497AE"/>
      </a:accent5>
      <a:accent6>
        <a:srgbClr val="000000"/>
      </a:accent6>
      <a:hlink>
        <a:srgbClr val="F0ED7B"/>
      </a:hlink>
      <a:folHlink>
        <a:srgbClr val="F3EB4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accent1="accent1" accent2="accent2" accent3="accent3" accent4="accent4" accent5="accent5" accent6="accent6" bg1="dk2" bg2="dk1" folHlink="folHlink" hlink="hlink" tx1="lt1" tx2="lt2"/>
    </a:extraClrScheme>
  </a:extraClrSchemeLst>
</a:theme>
</file>

<file path=ppt/theme/themeOverride1.xml><?xml version="1.0" encoding="utf-8"?>
<a:themeOverride xmlns:a="http://schemas.openxmlformats.org/drawingml/2006/main">
  <a:clrScheme name="Office">
    <a:dk1>
      <a:srgbClr val="FFFFFF"/>
    </a:dk1>
    <a:lt1>
      <a:srgbClr val="663474"/>
    </a:lt1>
    <a:dk2>
      <a:srgbClr val="DBB7FF"/>
    </a:dk2>
    <a:lt2>
      <a:srgbClr val="000000"/>
    </a:lt2>
    <a:accent1>
      <a:srgbClr val="FFC000"/>
    </a:accent1>
    <a:accent2>
      <a:srgbClr val="3497AE"/>
    </a:accent2>
    <a:accent3>
      <a:srgbClr val="663474"/>
    </a:accent3>
    <a:accent4>
      <a:srgbClr val="FFC000"/>
    </a:accent4>
    <a:accent5>
      <a:srgbClr val="3497AE"/>
    </a:accent5>
    <a:accent6>
      <a:srgbClr val="663474"/>
    </a:accent6>
    <a:hlink>
      <a:srgbClr val="F0ED7B"/>
    </a:hlink>
    <a:folHlink>
      <a:srgbClr val="F3EB4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Words>394</Words>
  <Paragraphs>53</Paragraphs>
  <Slides>7</Slides>
  <Notes>0</Notes>
  <TotalTime>0</TotalTime>
  <HiddenSlides>0</HiddenSlides>
  <ScaleCrop>false</ScaleCrop>
  <HyperlinksChanged>false</HyperlinksChanged>
  <Application>Microsoft PowerPoint</Application>
  <PresentationFormat/>
</Properties>
</file>