
<file path=[Content_Types].xml><?xml version="1.0" encoding="utf-8"?>
<Types xmlns="http://schemas.openxmlformats.org/package/2006/content-types">
  <Default ContentType="application/vnd.openxmlformats-package.relationships+xml" Extension="rels"/>
  <Default ContentType="image/wmf" Extension="wmf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2" Target="ppt/presentation.xml" Type="http://schemas.openxmlformats.org/officeDocument/2006/relationships/officeDocument"/><Relationship Id="rId1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5"/>
    <p:sldMasterId id="2147483661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lvl1pPr algn="l" defTabSz="914400" fontAlgn="base" indent="0" marL="0" rtl="0">
      <a:lnSpc>
        <a:spcPct val="100000"/>
      </a:lnSpc>
      <a:spcBef>
        <a:spcPct val="0"/>
      </a:spcBef>
      <a:spcAft>
        <a:spcPct val="0"/>
      </a:spcAft>
      <a:buNone/>
      <a:defRPr b="0" baseline="0" dirty="0" i="0" lang="en-US" smtClean="0" sz="1800" u="none">
        <a:solidFill>
          <a:schemeClr val="tx1"/>
        </a:solidFill>
        <a:latin charset="0" typeface="Arial"/>
        <a:ea charset="0" typeface="Arial"/>
      </a:defRPr>
    </a:lvl1pPr>
    <a:lvl2pPr indent="0" marL="4572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typeface="Arial"/>
      </a:defRPr>
    </a:lvl2pPr>
    <a:lvl3pPr indent="0" marL="9144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typeface="Arial"/>
      </a:defRPr>
    </a:lvl3pPr>
    <a:lvl4pPr indent="0" marL="13716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typeface="Arial"/>
      </a:defRPr>
    </a:lvl4pPr>
    <a:lvl5pPr indent="0" marL="18288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typeface="Arial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61A5D3F7-C471-2B20-9F57-716EC6602EC5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</p:viewPr>
</file>

<file path=ppt/_rels/presentation.xml.rels><?xml version="1.0" encoding="UTF-8" standalone="yes"?><Relationships xmlns="http://schemas.openxmlformats.org/package/2006/relationships"><Relationship Id="rId14" Target="slides/slide8.xml" Type="http://schemas.openxmlformats.org/officeDocument/2006/relationships/slide"/><Relationship Id="rId13" Target="slides/slide7.xml" Type="http://schemas.openxmlformats.org/officeDocument/2006/relationships/slide"/><Relationship Id="rId12" Target="slides/slide6.xml" Type="http://schemas.openxmlformats.org/officeDocument/2006/relationships/slide"/><Relationship Id="rId11" Target="slides/slide5.xml" Type="http://schemas.openxmlformats.org/officeDocument/2006/relationships/slide"/><Relationship Id="rId10" Target="slides/slide4.xml" Type="http://schemas.openxmlformats.org/officeDocument/2006/relationships/slide"/><Relationship Id="rId9" Target="slides/slide3.xml" Type="http://schemas.openxmlformats.org/officeDocument/2006/relationships/slide"/><Relationship Id="rId8" Target="slides/slide2.xml" Type="http://schemas.openxmlformats.org/officeDocument/2006/relationships/slide"/><Relationship Id="rId7" Target="slides/slide1.xml" Type="http://schemas.openxmlformats.org/officeDocument/2006/relationships/slide"/><Relationship Id="rId6" Target="slideMasters/slideMaster2.xml" Type="http://schemas.openxmlformats.org/officeDocument/2006/relationships/slideMaster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2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2.xml" Type="http://schemas.openxmlformats.org/officeDocument/2006/relationships/theme"/></Relationships>
</file>

<file path=ppt/slideMasters/_rels/slideMaster2.xml.rels><?xml version="1.0" encoding="UTF-8" standalone="yes"?><Relationships xmlns="http://schemas.openxmlformats.org/package/2006/relationships"><Relationship Id="rId2" Target="../slideLayouts/slideLayout12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" name="Group 1"/>
          <p:cNvGrpSpPr>
            <a:grpSpLocks/>
          </p:cNvGrpSpPr>
          <p:nvPr/>
        </p:nvGrpSpPr>
        <p:grpSpPr>
          <a:xfrm>
            <a:off x="-7937" y="0"/>
            <a:ext cx="2833687" cy="6856412"/>
            <a:chOff x="-5" y="0"/>
            <a:chExt cx="1785" cy="4319"/>
          </a:xfrm>
        </p:grpSpPr>
        <p:sp>
          <p:nvSpPr>
            <p:cNvPr id="2" name="Text Box 2"/>
            <p:cNvSpPr>
              <a:spLocks/>
            </p:cNvSpPr>
            <p:nvPr/>
          </p:nvSpPr>
          <p:spPr>
            <a:xfrm>
              <a:off x="-5" y="3262"/>
              <a:ext cx="472" cy="802"/>
            </a:xfrm>
            <a:custGeom>
              <a:avLst/>
              <a:gdLst/>
              <a:ahLst/>
              <a:cxnLst/>
              <a:rect b="b" l="0" r="r" t="0"/>
              <a:pathLst>
                <a:path h="802" w="47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</p:spPr>
        </p:sp>
        <p:grpSp>
          <p:nvGrpSpPr>
            <p:cNvPr id="3" name="Group 3"/>
            <p:cNvGrpSpPr>
              <a:grpSpLocks/>
            </p:cNvGrpSpPr>
            <p:nvPr/>
          </p:nvGrpSpPr>
          <p:grpSpPr>
            <a:xfrm flipH="1" rot="14964908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" name="Text Box 4"/>
              <p:cNvSpPr>
                <a:spLocks/>
              </p:cNvSpPr>
              <p:nvPr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rect b="b" l="0" r="r" t="0"/>
                <a:pathLst>
                  <a:path h="117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5" name="Text Box 5"/>
              <p:cNvSpPr>
                <a:spLocks/>
              </p:cNvSpPr>
              <p:nvPr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rect b="b" l="0" r="r" t="0"/>
                <a:pathLst>
                  <a:path h="98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6" name="Text Box 6"/>
              <p:cNvSpPr>
                <a:spLocks/>
              </p:cNvSpPr>
              <p:nvPr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rect b="b" l="0" r="r" t="0"/>
                <a:pathLst>
                  <a:path h="49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</p:grpSp>
        <p:sp>
          <p:nvSpPr>
            <p:cNvPr id="7" name="Text Box 7"/>
            <p:cNvSpPr>
              <a:spLocks/>
            </p:cNvSpPr>
            <p:nvPr/>
          </p:nvSpPr>
          <p:spPr>
            <a:xfrm>
              <a:off x="90" y="1736"/>
              <a:ext cx="710" cy="768"/>
            </a:xfrm>
            <a:custGeom>
              <a:avLst/>
              <a:gdLst/>
              <a:ahLst/>
              <a:cxnLst/>
              <a:rect b="b" l="0" r="r" t="0"/>
              <a:pathLst>
                <a:path h="768" w="710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</p:sp>
        <p:grpSp>
          <p:nvGrpSpPr>
            <p:cNvPr id="8" name="Group 8"/>
            <p:cNvGrpSpPr>
              <a:grpSpLocks/>
            </p:cNvGrpSpPr>
            <p:nvPr/>
          </p:nvGrpSpPr>
          <p:grpSpPr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9" name="Text Box 9"/>
              <p:cNvSpPr>
                <a:spLocks/>
              </p:cNvSpPr>
              <p:nvPr/>
            </p:nvSpPr>
            <p:spPr>
              <a:xfrm flipH="1" rot="21973331">
                <a:off x="125" y="2787"/>
                <a:ext cx="313" cy="303"/>
              </a:xfrm>
              <a:custGeom>
                <a:avLst/>
                <a:gdLst/>
                <a:ahLst/>
                <a:cxnLst/>
                <a:rect b="b" l="0" r="r" t="0"/>
                <a:pathLst>
                  <a:path h="210" w="217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10" name="Text Box 10"/>
              <p:cNvSpPr>
                <a:spLocks/>
              </p:cNvSpPr>
              <p:nvPr/>
            </p:nvSpPr>
            <p:spPr>
              <a:xfrm flipH="1" rot="21973331">
                <a:off x="41" y="2843"/>
                <a:ext cx="262" cy="308"/>
              </a:xfrm>
              <a:custGeom>
                <a:avLst/>
                <a:gdLst/>
                <a:ahLst/>
                <a:cxnLst/>
                <a:rect b="b" l="0" r="r" t="0"/>
                <a:pathLst>
                  <a:path h="213" w="182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11" name="Text Box 11"/>
              <p:cNvSpPr>
                <a:spLocks/>
              </p:cNvSpPr>
              <p:nvPr/>
            </p:nvSpPr>
            <p:spPr>
              <a:xfrm flipH="1" rot="21973331">
                <a:off x="121" y="2907"/>
                <a:ext cx="93" cy="156"/>
              </a:xfrm>
              <a:custGeom>
                <a:avLst/>
                <a:gdLst/>
                <a:ahLst/>
                <a:cxnLst/>
                <a:rect b="b" l="0" r="r" t="0"/>
                <a:pathLst>
                  <a:path h="217" w="128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12" name="Text Box 12"/>
              <p:cNvSpPr>
                <a:spLocks/>
              </p:cNvSpPr>
              <p:nvPr/>
            </p:nvSpPr>
            <p:spPr>
              <a:xfrm flipH="1" rot="21973331">
                <a:off x="313" y="3110"/>
                <a:ext cx="85" cy="93"/>
              </a:xfrm>
              <a:custGeom>
                <a:avLst/>
                <a:gdLst/>
                <a:ahLst/>
                <a:cxnLst/>
                <a:rect b="b" l="0" r="r" t="0"/>
                <a:pathLst>
                  <a:path h="132" w="117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13" name="Text Box 13"/>
              <p:cNvSpPr>
                <a:spLocks/>
              </p:cNvSpPr>
              <p:nvPr/>
            </p:nvSpPr>
            <p:spPr>
              <a:xfrm flipH="1" rot="21973331">
                <a:off x="289" y="3135"/>
                <a:ext cx="21" cy="55"/>
              </a:xfrm>
              <a:custGeom>
                <a:avLst/>
                <a:gdLst/>
                <a:ahLst/>
                <a:cxnLst/>
                <a:rect b="b" l="0" r="r" t="0"/>
                <a:pathLst>
                  <a:path h="77" w="29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grpSp>
            <p:nvGrpSpPr>
              <p:cNvPr id="14" name="Group 14"/>
              <p:cNvGrpSpPr>
                <a:grpSpLocks/>
              </p:cNvGrpSpPr>
              <p:nvPr/>
            </p:nvGrpSpPr>
            <p:grpSpPr>
              <a:xfrm flipH="1" rot="32486446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5" name="Text Box 15"/>
                <p:cNvSpPr>
                  <a:spLocks/>
                </p:cNvSpPr>
                <p:nvPr/>
              </p:nvSpPr>
              <p:spPr>
                <a:xfrm rot="4200091">
                  <a:off x="-242" y="1806"/>
                  <a:ext cx="143" cy="390"/>
                </a:xfrm>
                <a:custGeom>
                  <a:avLst/>
                  <a:gdLst/>
                  <a:ahLst/>
                  <a:cxnLst/>
                  <a:rect b="b" l="0" r="r" t="0"/>
                  <a:pathLst>
                    <a:path h="564" w="207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</p:sp>
            <p:sp>
              <p:nvSpPr>
                <p:cNvPr id="16" name="Text Box 16"/>
                <p:cNvSpPr>
                  <a:spLocks/>
                </p:cNvSpPr>
                <p:nvPr/>
              </p:nvSpPr>
              <p:spPr>
                <a:xfrm rot="4200091">
                  <a:off x="125" y="1760"/>
                  <a:ext cx="33" cy="160"/>
                </a:xfrm>
                <a:custGeom>
                  <a:avLst/>
                  <a:gdLst/>
                  <a:ahLst/>
                  <a:cxnLst/>
                  <a:rect b="b" l="0" r="r" t="0"/>
                  <a:pathLst>
                    <a:path h="232" w="47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</p:sp>
            <p:sp>
              <p:nvSpPr>
                <p:cNvPr id="17" name="Text Box 17"/>
                <p:cNvSpPr>
                  <a:spLocks/>
                </p:cNvSpPr>
                <p:nvPr/>
              </p:nvSpPr>
              <p:spPr>
                <a:xfrm rot="4200091">
                  <a:off x="198" y="1721"/>
                  <a:ext cx="60" cy="27"/>
                </a:xfrm>
                <a:custGeom>
                  <a:avLst/>
                  <a:gdLst/>
                  <a:ahLst/>
                  <a:cxnLst/>
                  <a:rect b="b" l="0" r="r" t="0"/>
                  <a:pathLst>
                    <a:path h="40" w="87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</p:sp>
          </p:grpSp>
        </p:grpSp>
        <p:grpSp>
          <p:nvGrpSpPr>
            <p:cNvPr id="18" name="Group 18"/>
            <p:cNvGrpSpPr>
              <a:grpSpLocks/>
            </p:cNvGrpSpPr>
            <p:nvPr/>
          </p:nvGrpSpPr>
          <p:grpSpPr>
            <a:xfrm rot="-15351438">
              <a:off x="327" y="3870"/>
              <a:ext cx="424" cy="392"/>
              <a:chOff x="1727" y="866"/>
              <a:chExt cx="129" cy="157"/>
            </a:xfrm>
          </p:grpSpPr>
          <p:sp>
            <p:nvSpPr>
              <p:cNvPr id="19" name="Text Box 19"/>
              <p:cNvSpPr>
                <a:spLocks/>
              </p:cNvSpPr>
              <p:nvPr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rect b="b" l="0" r="r" t="0"/>
                <a:pathLst>
                  <a:path h="117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20" name="Text Box 20"/>
              <p:cNvSpPr>
                <a:spLocks/>
              </p:cNvSpPr>
              <p:nvPr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rect b="b" l="0" r="r" t="0"/>
                <a:pathLst>
                  <a:path h="98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21" name="Text Box 21"/>
              <p:cNvSpPr>
                <a:spLocks/>
              </p:cNvSpPr>
              <p:nvPr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rect b="b" l="0" r="r" t="0"/>
                <a:pathLst>
                  <a:path h="49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</p:grpSp>
        <p:grpSp>
          <p:nvGrpSpPr>
            <p:cNvPr id="22" name="Group 22"/>
            <p:cNvGrpSpPr>
              <a:grpSpLocks/>
            </p:cNvGrpSpPr>
            <p:nvPr/>
          </p:nvGrpSpPr>
          <p:grpSpPr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23" name="Text Box 23"/>
              <p:cNvSpPr>
                <a:spLocks/>
              </p:cNvSpPr>
              <p:nvPr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rect b="b" l="0" r="r" t="0"/>
                <a:pathLst>
                  <a:path h="117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24" name="Text Box 24"/>
              <p:cNvSpPr>
                <a:spLocks/>
              </p:cNvSpPr>
              <p:nvPr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rect b="b" l="0" r="r" t="0"/>
                <a:pathLst>
                  <a:path h="98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25" name="Text Box 25"/>
              <p:cNvSpPr>
                <a:spLocks/>
              </p:cNvSpPr>
              <p:nvPr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rect b="b" l="0" r="r" t="0"/>
                <a:pathLst>
                  <a:path h="49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</p:grpSp>
        <p:grpSp>
          <p:nvGrpSpPr>
            <p:cNvPr id="26" name="Group 26"/>
            <p:cNvGrpSpPr>
              <a:grpSpLocks/>
            </p:cNvGrpSpPr>
            <p:nvPr/>
          </p:nvGrpSpPr>
          <p:grpSpPr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27" name="Text Box 27"/>
              <p:cNvSpPr>
                <a:spLocks/>
              </p:cNvSpPr>
              <p:nvPr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rect b="b" l="0" r="r" t="0"/>
                <a:pathLst>
                  <a:path h="117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28" name="Text Box 28"/>
              <p:cNvSpPr>
                <a:spLocks/>
              </p:cNvSpPr>
              <p:nvPr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rect b="b" l="0" r="r" t="0"/>
                <a:pathLst>
                  <a:path h="98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29" name="Text Box 29"/>
              <p:cNvSpPr>
                <a:spLocks/>
              </p:cNvSpPr>
              <p:nvPr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rect b="b" l="0" r="r" t="0"/>
                <a:pathLst>
                  <a:path h="49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</p:grpSp>
        <p:sp>
          <p:nvSpPr>
            <p:cNvPr id="30" name="Text Box 30"/>
            <p:cNvSpPr>
              <a:spLocks/>
            </p:cNvSpPr>
            <p:nvPr/>
          </p:nvSpPr>
          <p:spPr>
            <a:xfrm>
              <a:off x="87" y="94"/>
              <a:ext cx="699" cy="756"/>
            </a:xfrm>
            <a:custGeom>
              <a:avLst/>
              <a:gdLst/>
              <a:ahLst/>
              <a:cxnLst/>
              <a:rect b="b" l="0" r="r" t="0"/>
              <a:pathLst>
                <a:path h="756" w="699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</p:sp>
        <p:sp>
          <p:nvSpPr>
            <p:cNvPr id="31" name="Text Box 31"/>
            <p:cNvSpPr>
              <a:spLocks/>
            </p:cNvSpPr>
            <p:nvPr/>
          </p:nvSpPr>
          <p:spPr>
            <a:xfrm rot="828663">
              <a:off x="242" y="3404"/>
              <a:ext cx="132" cy="167"/>
            </a:xfrm>
            <a:custGeom>
              <a:avLst/>
              <a:gdLst/>
              <a:ahLst/>
              <a:cxnLst/>
              <a:rect b="b" l="0" r="r" t="0"/>
              <a:pathLst>
                <a:path h="156" w="109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sp>
          <p:nvSpPr>
            <p:cNvPr id="32" name="Text Box 32"/>
            <p:cNvSpPr>
              <a:spLocks/>
            </p:cNvSpPr>
            <p:nvPr/>
          </p:nvSpPr>
          <p:spPr>
            <a:xfrm rot="828663">
              <a:off x="266" y="3592"/>
              <a:ext cx="66" cy="43"/>
            </a:xfrm>
            <a:custGeom>
              <a:avLst/>
              <a:gdLst/>
              <a:ahLst/>
              <a:cxnLst/>
              <a:rect b="b" l="0" r="r" t="0"/>
              <a:pathLst>
                <a:path h="40" w="54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sp>
          <p:nvSpPr>
            <p:cNvPr id="33" name="Text Box 33"/>
            <p:cNvSpPr>
              <a:spLocks/>
            </p:cNvSpPr>
            <p:nvPr/>
          </p:nvSpPr>
          <p:spPr>
            <a:xfrm>
              <a:off x="11" y="4110"/>
              <a:ext cx="118" cy="209"/>
            </a:xfrm>
            <a:custGeom>
              <a:avLst/>
              <a:gdLst/>
              <a:ahLst/>
              <a:cxnLst/>
              <a:rect b="b" l="0" r="r" t="0"/>
              <a:pathLst>
                <a:path h="209" w="118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sp>
          <p:nvSpPr>
            <p:cNvPr id="34" name="Text Box 34"/>
            <p:cNvSpPr>
              <a:spLocks/>
            </p:cNvSpPr>
            <p:nvPr/>
          </p:nvSpPr>
          <p:spPr>
            <a:xfrm>
              <a:off x="0" y="3968"/>
              <a:ext cx="130" cy="128"/>
            </a:xfrm>
            <a:custGeom>
              <a:avLst/>
              <a:gdLst/>
              <a:ahLst/>
              <a:cxnLst/>
              <a:rect b="b" l="0" r="r" t="0"/>
              <a:pathLst>
                <a:path h="128" w="130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sp>
          <p:nvSpPr>
            <p:cNvPr id="35" name="Text Box 35"/>
            <p:cNvSpPr>
              <a:spLocks/>
            </p:cNvSpPr>
            <p:nvPr/>
          </p:nvSpPr>
          <p:spPr>
            <a:xfrm>
              <a:off x="0" y="3949"/>
              <a:ext cx="47" cy="86"/>
            </a:xfrm>
            <a:custGeom>
              <a:avLst/>
              <a:gdLst/>
              <a:ahLst/>
              <a:cxnLst/>
              <a:rect b="b" l="0" r="r" t="0"/>
              <a:pathLst>
                <a:path h="86" w="47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sp>
          <p:nvSpPr>
            <p:cNvPr id="36" name="Text Box 36"/>
            <p:cNvSpPr>
              <a:spLocks/>
            </p:cNvSpPr>
            <p:nvPr/>
          </p:nvSpPr>
          <p:spPr>
            <a:xfrm>
              <a:off x="0" y="3239"/>
              <a:ext cx="497" cy="740"/>
            </a:xfrm>
            <a:custGeom>
              <a:avLst/>
              <a:gdLst/>
              <a:ahLst/>
              <a:cxnLst/>
              <a:rect b="b" l="0" r="r" t="0"/>
              <a:pathLst>
                <a:path h="740" w="497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sp>
          <p:nvSpPr>
            <p:cNvPr id="37" name="Text Box 37"/>
            <p:cNvSpPr>
              <a:spLocks/>
            </p:cNvSpPr>
            <p:nvPr/>
          </p:nvSpPr>
          <p:spPr>
            <a:xfrm rot="1584153">
              <a:off x="20" y="410"/>
              <a:ext cx="344" cy="245"/>
            </a:xfrm>
            <a:custGeom>
              <a:avLst/>
              <a:gdLst/>
              <a:ahLst/>
              <a:cxnLst/>
              <a:rect b="b" l="0" r="r" t="0"/>
              <a:pathLst>
                <a:path h="237" w="25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8" name="Text Box 38"/>
            <p:cNvSpPr>
              <a:spLocks/>
            </p:cNvSpPr>
            <p:nvPr/>
          </p:nvSpPr>
          <p:spPr>
            <a:xfrm rot="1584153">
              <a:off x="242" y="756"/>
              <a:ext cx="167" cy="115"/>
            </a:xfrm>
            <a:custGeom>
              <a:avLst/>
              <a:gdLst/>
              <a:ahLst/>
              <a:cxnLst/>
              <a:rect b="b" l="0" r="r" t="0"/>
              <a:pathLst>
                <a:path h="110" w="124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9" name="Text Box 39"/>
            <p:cNvSpPr>
              <a:spLocks/>
            </p:cNvSpPr>
            <p:nvPr/>
          </p:nvSpPr>
          <p:spPr>
            <a:xfrm rot="1584153">
              <a:off x="574" y="286"/>
              <a:ext cx="147" cy="160"/>
            </a:xfrm>
            <a:custGeom>
              <a:avLst/>
              <a:gdLst/>
              <a:ahLst/>
              <a:cxnLst/>
              <a:rect b="b" l="0" r="r" t="0"/>
              <a:pathLst>
                <a:path h="156" w="109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0" name="Text Box 40"/>
            <p:cNvSpPr>
              <a:spLocks/>
            </p:cNvSpPr>
            <p:nvPr/>
          </p:nvSpPr>
          <p:spPr>
            <a:xfrm rot="1584153">
              <a:off x="236" y="721"/>
              <a:ext cx="62" cy="97"/>
            </a:xfrm>
            <a:custGeom>
              <a:avLst/>
              <a:gdLst/>
              <a:ahLst/>
              <a:cxnLst/>
              <a:rect b="b" l="0" r="r" t="0"/>
              <a:pathLst>
                <a:path h="94" w="46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1" name="Text Box 41"/>
            <p:cNvSpPr>
              <a:spLocks/>
            </p:cNvSpPr>
            <p:nvPr/>
          </p:nvSpPr>
          <p:spPr>
            <a:xfrm rot="1584153">
              <a:off x="585" y="466"/>
              <a:ext cx="72" cy="41"/>
            </a:xfrm>
            <a:custGeom>
              <a:avLst/>
              <a:gdLst/>
              <a:ahLst/>
              <a:cxnLst/>
              <a:rect b="b" l="0" r="r" t="0"/>
              <a:pathLst>
                <a:path h="40" w="54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2" name="Text Box 42"/>
            <p:cNvSpPr>
              <a:spLocks/>
            </p:cNvSpPr>
            <p:nvPr/>
          </p:nvSpPr>
          <p:spPr>
            <a:xfrm>
              <a:off x="0" y="886"/>
              <a:ext cx="360" cy="650"/>
            </a:xfrm>
            <a:custGeom>
              <a:avLst/>
              <a:gdLst/>
              <a:ahLst/>
              <a:cxnLst/>
              <a:rect b="b" l="0" r="r" t="0"/>
              <a:pathLst>
                <a:path h="650" w="36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3" name="Text Box 43"/>
            <p:cNvSpPr>
              <a:spLocks/>
            </p:cNvSpPr>
            <p:nvPr/>
          </p:nvSpPr>
          <p:spPr>
            <a:xfrm rot="1584153">
              <a:off x="56" y="84"/>
              <a:ext cx="804" cy="686"/>
            </a:xfrm>
            <a:custGeom>
              <a:avLst/>
              <a:gdLst/>
              <a:ahLst/>
              <a:cxnLst/>
              <a:rect b="b" l="0" r="r" t="0"/>
              <a:pathLst>
                <a:path h="666" w="59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4" name="Text Box 44"/>
          <p:cNvSpPr>
            <a:spLocks/>
          </p:cNvSpPr>
          <p:nvPr>
            <p:ph type="title"/>
          </p:nvPr>
        </p:nvSpPr>
        <p:spPr>
          <a:xfrm>
            <a:off x="442912" y="103187"/>
            <a:ext cx="8243887" cy="1314450"/>
          </a:xfrm>
          <a:prstGeom prst="rect">
            <a:avLst/>
          </a:prstGeom>
          <a:ln>
            <a:noFill/>
          </a:ln>
        </p:spPr>
        <p:txBody>
          <a:bodyPr anchor="b" numCol="1"/>
          <a:lstStyle/>
          <a:p>
            <a:endParaRPr/>
          </a:p>
        </p:txBody>
      </p:sp>
      <p:sp>
        <p:nvSpPr>
          <p:cNvPr id="45" name="Text Box 45"/>
          <p:cNvSpPr>
            <a:spLocks/>
          </p:cNvSpPr>
          <p:nvPr>
            <p:ph idx="1" type="body"/>
          </p:nvPr>
        </p:nvSpPr>
        <p:spPr>
          <a:xfrm>
            <a:off x="457200" y="1600200"/>
            <a:ext cx="8229600" cy="4456112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46" name="Text Box 46"/>
          <p:cNvSpPr>
            <a:spLocks/>
          </p:cNvSpPr>
          <p:nvPr>
            <p:ph idx="2" sz="half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pPr/>
            <a:r>
              <a:rPr dirty="0" lang="en-US" smtClean="0" sz="1400">
                <a:latin charset="0" pitchFamily="34" typeface="Verdana"/>
              </a:rPr>
              <a:t>*</a:t>
            </a:r>
          </a:p>
        </p:txBody>
      </p:sp>
      <p:sp>
        <p:nvSpPr>
          <p:cNvPr id="47" name="Text Box 47"/>
          <p:cNvSpPr>
            <a:spLocks/>
          </p:cNvSpPr>
          <p:nvPr>
            <p:ph idx="3" sz="quarter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pPr algn="ctr"/>
            <a:r>
              <a:rPr dirty="0" lang="en-US" smtClean="0" sz="1400">
                <a:latin charset="0" pitchFamily="34" typeface="Verdana"/>
              </a:rPr>
              <a:t>*</a:t>
            </a:r>
          </a:p>
        </p:txBody>
      </p:sp>
      <p:sp>
        <p:nvSpPr>
          <p:cNvPr id="48" name="Text Box 48"/>
          <p:cNvSpPr>
            <a:spLocks/>
          </p:cNvSpPr>
          <p:nvPr>
            <p:ph idx="4" sz="quarter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pPr algn="r"/>
            <a:r>
              <a:rPr dirty="0" lang="en-US" smtClean="0" sz="1400">
                <a:latin charset="0" pitchFamily="34" typeface="Verdana"/>
              </a:rPr>
              <a:t>*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ctr" defTabSz="914400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400" u="none">
          <a:solidFill>
            <a:schemeClr val="tx2"/>
          </a:solidFill>
          <a:effectLst>
            <a:outerShdw algn="tl" blurRad="38100" dir="2700000" dist="38100">
              <a:srgbClr val="C0C0C0"/>
            </a:outerShdw>
          </a:effectLst>
          <a:latin charset="0" pitchFamily="34" typeface="Verdana"/>
          <a:ea charset="0" typeface="Arial"/>
        </a:defRPr>
      </a:lvl1pPr>
    </p:titleStyle>
    <p:bodyStyle>
      <a:lvl1pPr algn="l" defTabSz="914400" fontAlgn="base" indent="-342900" marL="342900" rtl="0">
        <a:lnSpc>
          <a:spcPct val="100000"/>
        </a:lnSpc>
        <a:spcBef>
          <a:spcPct val="20000"/>
        </a:spcBef>
        <a:spcAft>
          <a:spcPct val="0"/>
        </a:spcAft>
        <a:buChar char="•"/>
        <a:defRPr b="0" baseline="0" dirty="0" i="0" lang="en-US" smtClean="0" sz="3200" u="none">
          <a:solidFill>
            <a:schemeClr val="tx1"/>
          </a:solidFill>
          <a:latin charset="0" pitchFamily="34" typeface="Verdana"/>
          <a:ea charset="0" typeface="Arial"/>
        </a:defRPr>
      </a:lvl1pPr>
      <a:lvl2pPr indent="-285750" marL="742950">
        <a:lnSpc>
          <a:spcPct val="100000"/>
        </a:lnSpc>
        <a:spcBef>
          <a:spcPct val="20000"/>
        </a:spcBef>
        <a:spcAft>
          <a:spcPct val="0"/>
        </a:spcAft>
        <a:buChar char="–"/>
        <a:defRPr b="0" dirty="0" i="0" lang="en-US" smtClean="0" sz="2800" u="none">
          <a:solidFill>
            <a:schemeClr val="tx1"/>
          </a:solidFill>
          <a:latin charset="0" pitchFamily="34" typeface="Verdana"/>
        </a:defRPr>
      </a:lvl2pPr>
      <a:lvl3pPr indent="-228600" marL="1143000">
        <a:lnSpc>
          <a:spcPct val="10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Verdana"/>
        </a:defRPr>
      </a:lvl3pPr>
      <a:lvl4pPr indent="-228600" marL="1600200">
        <a:lnSpc>
          <a:spcPct val="100000"/>
        </a:lnSpc>
        <a:spcBef>
          <a:spcPct val="20000"/>
        </a:spcBef>
        <a:spcAft>
          <a:spcPct val="0"/>
        </a:spcAft>
        <a:buChar char="–"/>
        <a:defRPr b="0" dirty="0" i="0" lang="en-US" smtClean="0" sz="2000" u="none">
          <a:solidFill>
            <a:schemeClr val="tx1"/>
          </a:solidFill>
          <a:latin charset="0" pitchFamily="34" typeface="Verdana"/>
        </a:defRPr>
      </a:lvl4pPr>
      <a:lvl5pPr indent="-228600" marL="2057400">
        <a:lnSpc>
          <a:spcPct val="100000"/>
        </a:lnSpc>
        <a:spcBef>
          <a:spcPct val="20000"/>
        </a:spcBef>
        <a:spcAft>
          <a:spcPct val="0"/>
        </a:spcAft>
        <a:buChar char="»"/>
        <a:defRPr b="0" dirty="0" i="0" lang="en-US" smtClean="0" sz="2000" u="none">
          <a:solidFill>
            <a:schemeClr val="tx1"/>
          </a:solidFill>
          <a:latin charset="0" pitchFamily="34" typeface="Verdana"/>
        </a:defRPr>
      </a:lvl5pPr>
    </p:bodyStyle>
    <p:otherStyle>
      <a:lvl1pPr algn="l" defTabSz="914400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typeface="Arial"/>
          <a:ea charset="0" typeface="Arial"/>
        </a:defRPr>
      </a:lvl1pPr>
      <a:lvl2pPr indent="0" marL="4572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typeface="Arial"/>
        </a:defRPr>
      </a:lvl2pPr>
      <a:lvl3pPr indent="0" marL="9144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typeface="Arial"/>
        </a:defRPr>
      </a:lvl3pPr>
      <a:lvl4pPr indent="0" marL="13716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typeface="Arial"/>
        </a:defRPr>
      </a:lvl4pPr>
      <a:lvl5pPr indent="0" marL="18288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typeface="Arial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9"/>
          <p:cNvGrpSpPr>
            <a:grpSpLocks/>
          </p:cNvGrpSpPr>
          <p:nvPr/>
        </p:nvGrpSpPr>
        <p:grpSpPr>
          <a:xfrm>
            <a:off x="0" y="0"/>
            <a:ext cx="8805862" cy="6858000"/>
            <a:chOff x="0" y="0"/>
            <a:chExt cx="5547" cy="4320"/>
          </a:xfrm>
        </p:grpSpPr>
        <p:grpSp>
          <p:nvGrpSpPr>
            <p:cNvPr id="50" name="Group 50"/>
            <p:cNvGrpSpPr>
              <a:grpSpLocks/>
            </p:cNvGrpSpPr>
            <p:nvPr/>
          </p:nvGrpSpPr>
          <p:grpSpPr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51" name="Text Box 51"/>
              <p:cNvSpPr>
                <a:spLocks/>
              </p:cNvSpPr>
              <p:nvPr/>
            </p:nvSpPr>
            <p:spPr>
              <a:xfrm flipV="1" rot="12185230">
                <a:off x="3534" y="778"/>
                <a:ext cx="1333" cy="1485"/>
              </a:xfrm>
              <a:custGeom>
                <a:avLst/>
                <a:gdLst/>
                <a:ahLst/>
                <a:cxnLst/>
                <a:rect b="b" l="0" r="r" t="0"/>
                <a:pathLst>
                  <a:path h="666" w="59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52" name="Text Box 52"/>
              <p:cNvSpPr>
                <a:spLocks/>
              </p:cNvSpPr>
              <p:nvPr/>
            </p:nvSpPr>
            <p:spPr>
              <a:xfrm flipV="1" rot="12185230">
                <a:off x="4029" y="1802"/>
                <a:ext cx="571" cy="531"/>
              </a:xfrm>
              <a:custGeom>
                <a:avLst/>
                <a:gdLst/>
                <a:ahLst/>
                <a:cxnLst/>
                <a:rect b="b" l="0" r="r" t="0"/>
                <a:pathLst>
                  <a:path h="237" w="25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53" name="Text Box 53"/>
              <p:cNvSpPr>
                <a:spLocks/>
              </p:cNvSpPr>
              <p:nvPr/>
            </p:nvSpPr>
            <p:spPr>
              <a:xfrm flipV="1" rot="12185230">
                <a:off x="3639" y="2167"/>
                <a:ext cx="277" cy="249"/>
              </a:xfrm>
              <a:custGeom>
                <a:avLst/>
                <a:gdLst/>
                <a:ahLst/>
                <a:cxnLst/>
                <a:rect b="b" l="0" r="r" t="0"/>
                <a:pathLst>
                  <a:path h="110" w="124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54" name="Text Box 54"/>
              <p:cNvSpPr>
                <a:spLocks/>
              </p:cNvSpPr>
              <p:nvPr/>
            </p:nvSpPr>
            <p:spPr>
              <a:xfrm flipV="1" rot="12185230">
                <a:off x="3979" y="977"/>
                <a:ext cx="245" cy="347"/>
              </a:xfrm>
              <a:custGeom>
                <a:avLst/>
                <a:gdLst/>
                <a:ahLst/>
                <a:cxnLst/>
                <a:rect b="b" l="0" r="r" t="0"/>
                <a:pathLst>
                  <a:path h="156" w="109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55" name="Text Box 55"/>
              <p:cNvSpPr>
                <a:spLocks/>
              </p:cNvSpPr>
              <p:nvPr/>
            </p:nvSpPr>
            <p:spPr>
              <a:xfrm flipV="1" rot="12185230">
                <a:off x="3845" y="2207"/>
                <a:ext cx="103" cy="209"/>
              </a:xfrm>
              <a:custGeom>
                <a:avLst/>
                <a:gdLst/>
                <a:ahLst/>
                <a:cxnLst/>
                <a:rect b="b" l="0" r="r" t="0"/>
                <a:pathLst>
                  <a:path h="94" w="46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56" name="Text Box 56"/>
              <p:cNvSpPr>
                <a:spLocks/>
              </p:cNvSpPr>
              <p:nvPr/>
            </p:nvSpPr>
            <p:spPr>
              <a:xfrm flipV="1" rot="12185230">
                <a:off x="3895" y="1325"/>
                <a:ext cx="120" cy="90"/>
              </a:xfrm>
              <a:custGeom>
                <a:avLst/>
                <a:gdLst/>
                <a:ahLst/>
                <a:cxnLst/>
                <a:rect b="b" l="0" r="r" t="0"/>
                <a:pathLst>
                  <a:path h="40" w="54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57" name="Text Box 57"/>
              <p:cNvSpPr>
                <a:spLocks/>
              </p:cNvSpPr>
              <p:nvPr/>
            </p:nvSpPr>
            <p:spPr>
              <a:xfrm flipV="1" rot="12185230">
                <a:off x="3010" y="2344"/>
                <a:ext cx="330" cy="2059"/>
              </a:xfrm>
              <a:custGeom>
                <a:avLst/>
                <a:gdLst/>
                <a:ahLst/>
                <a:cxnLst/>
                <a:rect b="b" l="0" r="r" t="0"/>
                <a:pathLst>
                  <a:path h="704" w="149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</p:grpSp>
        <p:sp>
          <p:nvSpPr>
            <p:cNvPr id="58" name="Text Box 58"/>
            <p:cNvSpPr>
              <a:spLocks/>
            </p:cNvSpPr>
            <p:nvPr/>
          </p:nvSpPr>
          <p:spPr>
            <a:xfrm flipH="1" rot="21973331">
              <a:off x="22" y="1957"/>
              <a:ext cx="323" cy="649"/>
            </a:xfrm>
            <a:custGeom>
              <a:avLst/>
              <a:gdLst/>
              <a:ahLst/>
              <a:cxnLst/>
              <a:rect b="b" l="0" r="r" t="0"/>
              <a:pathLst>
                <a:path h="217" w="128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sp>
          <p:nvSpPr>
            <p:cNvPr id="59" name="Text Box 59"/>
            <p:cNvSpPr>
              <a:spLocks/>
            </p:cNvSpPr>
            <p:nvPr/>
          </p:nvSpPr>
          <p:spPr>
            <a:xfrm>
              <a:off x="168" y="1260"/>
              <a:ext cx="1259" cy="1532"/>
            </a:xfrm>
            <a:custGeom>
              <a:avLst/>
              <a:gdLst/>
              <a:ahLst/>
              <a:cxnLst/>
              <a:rect b="b" l="0" r="r" t="0"/>
              <a:pathLst>
                <a:path h="1532" w="1259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sp>
          <p:nvSpPr>
            <p:cNvPr id="60" name="Text Box 60"/>
            <p:cNvSpPr>
              <a:spLocks/>
            </p:cNvSpPr>
            <p:nvPr/>
          </p:nvSpPr>
          <p:spPr>
            <a:xfrm>
              <a:off x="0" y="2610"/>
              <a:ext cx="801" cy="459"/>
            </a:xfrm>
            <a:custGeom>
              <a:avLst/>
              <a:gdLst/>
              <a:ahLst/>
              <a:cxnLst/>
              <a:rect b="b" l="0" r="r" t="0"/>
              <a:pathLst>
                <a:path h="459" w="801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sp>
          <p:nvSpPr>
            <p:cNvPr id="61" name="Text Box 61"/>
            <p:cNvSpPr>
              <a:spLocks/>
            </p:cNvSpPr>
            <p:nvPr/>
          </p:nvSpPr>
          <p:spPr>
            <a:xfrm flipH="1" rot="21973331">
              <a:off x="898" y="2855"/>
              <a:ext cx="354" cy="464"/>
            </a:xfrm>
            <a:custGeom>
              <a:avLst/>
              <a:gdLst/>
              <a:ahLst/>
              <a:cxnLst/>
              <a:rect b="b" l="0" r="r" t="0"/>
              <a:pathLst>
                <a:path h="132" w="117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sp>
          <p:nvSpPr>
            <p:cNvPr id="62" name="Text Box 62"/>
            <p:cNvSpPr>
              <a:spLocks/>
            </p:cNvSpPr>
            <p:nvPr/>
          </p:nvSpPr>
          <p:spPr>
            <a:xfrm flipH="1" rot="21973331">
              <a:off x="799" y="2979"/>
              <a:ext cx="87" cy="274"/>
            </a:xfrm>
            <a:custGeom>
              <a:avLst/>
              <a:gdLst/>
              <a:ahLst/>
              <a:cxnLst/>
              <a:rect b="b" l="0" r="r" t="0"/>
              <a:pathLst>
                <a:path h="77" w="29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sp>
          <p:nvSpPr>
            <p:cNvPr id="63" name="Text Box 63"/>
            <p:cNvSpPr>
              <a:spLocks/>
            </p:cNvSpPr>
            <p:nvPr/>
          </p:nvSpPr>
          <p:spPr>
            <a:xfrm>
              <a:off x="1190" y="3273"/>
              <a:ext cx="1108" cy="1047"/>
            </a:xfrm>
            <a:custGeom>
              <a:avLst/>
              <a:gdLst/>
              <a:ahLst/>
              <a:cxnLst/>
              <a:rect b="b" l="0" r="r" t="0"/>
              <a:pathLst>
                <a:path h="1047" w="1108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  <p:grpSp>
          <p:nvGrpSpPr>
            <p:cNvPr id="64" name="Group 64"/>
            <p:cNvGrpSpPr>
              <a:grpSpLocks/>
            </p:cNvGrpSpPr>
            <p:nvPr/>
          </p:nvGrpSpPr>
          <p:grpSpPr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65" name="Text Box 65"/>
              <p:cNvSpPr>
                <a:spLocks/>
              </p:cNvSpPr>
              <p:nvPr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rect b="b" l="0" r="r" t="0"/>
                <a:pathLst>
                  <a:path h="117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66" name="Text Box 66"/>
              <p:cNvSpPr>
                <a:spLocks/>
              </p:cNvSpPr>
              <p:nvPr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rect b="b" l="0" r="r" t="0"/>
                <a:pathLst>
                  <a:path h="98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67" name="Text Box 67"/>
              <p:cNvSpPr>
                <a:spLocks/>
              </p:cNvSpPr>
              <p:nvPr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rect b="b" l="0" r="r" t="0"/>
                <a:pathLst>
                  <a:path h="49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</p:grpSp>
        <p:grpSp>
          <p:nvGrpSpPr>
            <p:cNvPr id="68" name="Group 68"/>
            <p:cNvGrpSpPr>
              <a:grpSpLocks/>
            </p:cNvGrpSpPr>
            <p:nvPr/>
          </p:nvGrpSpPr>
          <p:grpSpPr>
            <a:xfrm rot="-6691250">
              <a:off x="3636" y="133"/>
              <a:ext cx="356" cy="607"/>
              <a:chOff x="1727" y="866"/>
              <a:chExt cx="129" cy="157"/>
            </a:xfrm>
          </p:grpSpPr>
          <p:sp>
            <p:nvSpPr>
              <p:cNvPr id="69" name="Text Box 69"/>
              <p:cNvSpPr>
                <a:spLocks/>
              </p:cNvSpPr>
              <p:nvPr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rect b="b" l="0" r="r" t="0"/>
                <a:pathLst>
                  <a:path h="117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70" name="Text Box 70"/>
              <p:cNvSpPr>
                <a:spLocks/>
              </p:cNvSpPr>
              <p:nvPr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rect b="b" l="0" r="r" t="0"/>
                <a:pathLst>
                  <a:path h="98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71" name="Text Box 71"/>
              <p:cNvSpPr>
                <a:spLocks/>
              </p:cNvSpPr>
              <p:nvPr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rect b="b" l="0" r="r" t="0"/>
                <a:pathLst>
                  <a:path h="49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</p:grpSp>
        <p:grpSp>
          <p:nvGrpSpPr>
            <p:cNvPr id="72" name="Group 72"/>
            <p:cNvGrpSpPr>
              <a:grpSpLocks/>
            </p:cNvGrpSpPr>
            <p:nvPr/>
          </p:nvGrpSpPr>
          <p:grpSpPr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73" name="Text Box 73"/>
              <p:cNvSpPr>
                <a:spLocks/>
              </p:cNvSpPr>
              <p:nvPr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rect b="b" l="0" r="r" t="0"/>
                <a:pathLst>
                  <a:path h="117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74" name="Text Box 74"/>
              <p:cNvSpPr>
                <a:spLocks/>
              </p:cNvSpPr>
              <p:nvPr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rect b="b" l="0" r="r" t="0"/>
                <a:pathLst>
                  <a:path h="98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75" name="Text Box 75"/>
              <p:cNvSpPr>
                <a:spLocks/>
              </p:cNvSpPr>
              <p:nvPr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rect b="b" l="0" r="r" t="0"/>
                <a:pathLst>
                  <a:path h="49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</p:grpSp>
        <p:grpSp>
          <p:nvGrpSpPr>
            <p:cNvPr id="76" name="Group 76"/>
            <p:cNvGrpSpPr>
              <a:grpSpLocks/>
            </p:cNvGrpSpPr>
            <p:nvPr/>
          </p:nvGrpSpPr>
          <p:grpSpPr>
            <a:xfrm flipH="1" rot="25706450">
              <a:off x="302" y="353"/>
              <a:ext cx="892" cy="709"/>
              <a:chOff x="1727" y="866"/>
              <a:chExt cx="129" cy="157"/>
            </a:xfrm>
          </p:grpSpPr>
          <p:sp>
            <p:nvSpPr>
              <p:cNvPr id="77" name="Text Box 77"/>
              <p:cNvSpPr>
                <a:spLocks/>
              </p:cNvSpPr>
              <p:nvPr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rect b="b" l="0" r="r" t="0"/>
                <a:pathLst>
                  <a:path h="117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78" name="Text Box 78"/>
              <p:cNvSpPr>
                <a:spLocks/>
              </p:cNvSpPr>
              <p:nvPr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rect b="b" l="0" r="r" t="0"/>
                <a:pathLst>
                  <a:path h="98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79" name="Text Box 79"/>
              <p:cNvSpPr>
                <a:spLocks/>
              </p:cNvSpPr>
              <p:nvPr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rect b="b" l="0" r="r" t="0"/>
                <a:pathLst>
                  <a:path h="49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</p:grpSp>
        <p:grpSp>
          <p:nvGrpSpPr>
            <p:cNvPr id="80" name="Group 80"/>
            <p:cNvGrpSpPr>
              <a:grpSpLocks/>
            </p:cNvGrpSpPr>
            <p:nvPr/>
          </p:nvGrpSpPr>
          <p:grpSpPr>
            <a:xfrm flipH="1" rot="31615322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81" name="Text Box 81"/>
              <p:cNvSpPr>
                <a:spLocks/>
              </p:cNvSpPr>
              <p:nvPr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rect b="b" l="0" r="r" t="0"/>
                <a:pathLst>
                  <a:path h="117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82" name="Text Box 82"/>
              <p:cNvSpPr>
                <a:spLocks/>
              </p:cNvSpPr>
              <p:nvPr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rect b="b" l="0" r="r" t="0"/>
                <a:pathLst>
                  <a:path h="98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  <p:sp>
            <p:nvSpPr>
              <p:cNvPr id="83" name="Text Box 83"/>
              <p:cNvSpPr>
                <a:spLocks/>
              </p:cNvSpPr>
              <p:nvPr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rect b="b" l="0" r="r" t="0"/>
                <a:pathLst>
                  <a:path h="49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</p:sp>
        </p:grpSp>
        <p:sp>
          <p:nvSpPr>
            <p:cNvPr id="84" name="Text Box 84"/>
            <p:cNvSpPr>
              <a:spLocks/>
            </p:cNvSpPr>
            <p:nvPr/>
          </p:nvSpPr>
          <p:spPr>
            <a:xfrm>
              <a:off x="1217" y="2"/>
              <a:ext cx="862" cy="886"/>
            </a:xfrm>
            <a:custGeom>
              <a:avLst/>
              <a:gdLst/>
              <a:ahLst/>
              <a:cxnLst/>
              <a:rect b="b" l="0" r="r" t="0"/>
              <a:pathLst>
                <a:path h="886" w="862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5" name="Text Box 85"/>
            <p:cNvSpPr>
              <a:spLocks/>
            </p:cNvSpPr>
            <p:nvPr/>
          </p:nvSpPr>
          <p:spPr>
            <a:xfrm flipV="1" rot="31432527">
              <a:off x="2158" y="102"/>
              <a:ext cx="681" cy="593"/>
            </a:xfrm>
            <a:custGeom>
              <a:avLst/>
              <a:gdLst/>
              <a:ahLst/>
              <a:cxnLst/>
              <a:rect b="b" l="0" r="r" t="0"/>
              <a:pathLst>
                <a:path h="237" w="25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6" name="Text Box 86"/>
            <p:cNvSpPr>
              <a:spLocks/>
            </p:cNvSpPr>
            <p:nvPr/>
          </p:nvSpPr>
          <p:spPr>
            <a:xfrm flipV="1" rot="31432527">
              <a:off x="1997" y="858"/>
              <a:ext cx="330" cy="278"/>
            </a:xfrm>
            <a:custGeom>
              <a:avLst/>
              <a:gdLst/>
              <a:ahLst/>
              <a:cxnLst/>
              <a:rect b="b" l="0" r="r" t="0"/>
              <a:pathLst>
                <a:path h="110" w="124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7" name="Text Box 87"/>
            <p:cNvSpPr>
              <a:spLocks/>
            </p:cNvSpPr>
            <p:nvPr/>
          </p:nvSpPr>
          <p:spPr>
            <a:xfrm flipV="1" rot="31432527">
              <a:off x="2224" y="808"/>
              <a:ext cx="123" cy="233"/>
            </a:xfrm>
            <a:custGeom>
              <a:avLst/>
              <a:gdLst/>
              <a:ahLst/>
              <a:cxnLst/>
              <a:rect b="b" l="0" r="r" t="0"/>
              <a:pathLst>
                <a:path h="94" w="46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8" name="Text Box 88"/>
            <p:cNvSpPr>
              <a:spLocks/>
            </p:cNvSpPr>
            <p:nvPr/>
          </p:nvSpPr>
          <p:spPr>
            <a:xfrm>
              <a:off x="1603" y="0"/>
              <a:ext cx="124" cy="121"/>
            </a:xfrm>
            <a:custGeom>
              <a:avLst/>
              <a:gdLst/>
              <a:ahLst/>
              <a:cxnLst/>
              <a:rect b="b" l="0" r="r" t="0"/>
              <a:pathLst>
                <a:path h="121" w="124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9" name="Text Box 89"/>
            <p:cNvSpPr>
              <a:spLocks/>
            </p:cNvSpPr>
            <p:nvPr/>
          </p:nvSpPr>
          <p:spPr>
            <a:xfrm flipV="1" rot="31432527">
              <a:off x="2173" y="1238"/>
              <a:ext cx="393" cy="2300"/>
            </a:xfrm>
            <a:custGeom>
              <a:avLst/>
              <a:gdLst/>
              <a:ahLst/>
              <a:cxnLst/>
              <a:rect b="b" l="0" r="r" t="0"/>
              <a:pathLst>
                <a:path h="704" w="149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0" name="Text Box 90"/>
            <p:cNvSpPr>
              <a:spLocks/>
            </p:cNvSpPr>
            <p:nvPr/>
          </p:nvSpPr>
          <p:spPr>
            <a:xfrm>
              <a:off x="0" y="1848"/>
              <a:ext cx="36" cy="132"/>
            </a:xfrm>
            <a:custGeom>
              <a:avLst/>
              <a:gdLst/>
              <a:ahLst/>
              <a:cxnLst/>
              <a:rect b="b" l="0" r="r" t="0"/>
              <a:pathLst>
                <a:path h="132" w="36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</p:sp>
      </p:grpSp>
      <p:sp>
        <p:nvSpPr>
          <p:cNvPr id="91" name="Text Box 91"/>
          <p:cNvSpPr>
            <a:spLocks/>
          </p:cNvSpPr>
          <p:nvPr>
            <p:ph idx="2" sz="half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pPr/>
            <a:r>
              <a:rPr dirty="0" lang="en-US" smtClean="0" sz="1400">
                <a:latin charset="0" pitchFamily="34" typeface="Verdana"/>
              </a:rPr>
              <a:t>*</a:t>
            </a:r>
          </a:p>
        </p:txBody>
      </p:sp>
      <p:sp>
        <p:nvSpPr>
          <p:cNvPr id="92" name="Text Box 92"/>
          <p:cNvSpPr>
            <a:spLocks/>
          </p:cNvSpPr>
          <p:nvPr>
            <p:ph idx="3" sz="quarter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pPr algn="ctr"/>
            <a:r>
              <a:rPr dirty="0" lang="en-US" smtClean="0" sz="1400">
                <a:latin charset="0" pitchFamily="34" typeface="Verdana"/>
              </a:rPr>
              <a:t>*</a:t>
            </a:r>
          </a:p>
        </p:txBody>
      </p:sp>
      <p:sp>
        <p:nvSpPr>
          <p:cNvPr id="93" name="Text Box 93"/>
          <p:cNvSpPr>
            <a:spLocks/>
          </p:cNvSpPr>
          <p:nvPr>
            <p:ph idx="4" sz="quarter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pPr algn="r"/>
            <a:r>
              <a:rPr dirty="0" lang="en-US" smtClean="0" sz="1400">
                <a:latin charset="0" pitchFamily="34" typeface="Verdana"/>
              </a:rPr>
              <a:t>*</a:t>
            </a:r>
          </a:p>
        </p:txBody>
      </p:sp>
      <p:sp>
        <p:nvSpPr>
          <p:cNvPr id="94" name="Text Box 94"/>
          <p:cNvSpPr>
            <a:spLocks/>
          </p:cNvSpPr>
          <p:nvPr>
            <p:ph type="title"/>
          </p:nvPr>
        </p:nvSpPr>
        <p:spPr>
          <a:xfrm>
            <a:off x="2455862" y="596900"/>
            <a:ext cx="6192837" cy="3581400"/>
          </a:xfrm>
          <a:prstGeom prst="rect">
            <a:avLst/>
          </a:prstGeom>
          <a:ln>
            <a:noFill/>
          </a:ln>
          <a:effectLst/>
        </p:spPr>
        <p:txBody>
          <a:bodyPr anchor="b" numCol="1"/>
          <a:lstStyle/>
          <a:p>
            <a:endParaRPr/>
          </a:p>
        </p:txBody>
      </p:sp>
      <p:sp>
        <p:nvSpPr>
          <p:cNvPr id="95" name="Text Box 95"/>
          <p:cNvSpPr>
            <a:spLocks/>
          </p:cNvSpPr>
          <p:nvPr>
            <p:ph idx="1" type="body"/>
          </p:nvPr>
        </p:nvSpPr>
        <p:spPr>
          <a:xfrm>
            <a:off x="2489200" y="4279900"/>
            <a:ext cx="6146800" cy="148590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9" r:id="rId2"/>
  </p:sldLayoutIdLst>
  <p:txStyles>
    <p:titleStyle>
      <a:lvl1pPr algn="ctr" defTabSz="914400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400" u="none">
          <a:solidFill>
            <a:schemeClr val="tx2"/>
          </a:solidFill>
          <a:effectLst>
            <a:outerShdw algn="tl" blurRad="38100" dir="2700000" dist="38100">
              <a:srgbClr val="C0C0C0"/>
            </a:outerShdw>
          </a:effectLst>
          <a:latin charset="0" pitchFamily="34" typeface="Verdana"/>
          <a:ea charset="0" typeface="Arial"/>
        </a:defRPr>
      </a:lvl1pPr>
    </p:titleStyle>
    <p:bodyStyle>
      <a:lvl1pPr algn="l" defTabSz="914400" fontAlgn="base" indent="-342900" marL="342900" rtl="0">
        <a:lnSpc>
          <a:spcPct val="100000"/>
        </a:lnSpc>
        <a:spcBef>
          <a:spcPct val="20000"/>
        </a:spcBef>
        <a:spcAft>
          <a:spcPct val="0"/>
        </a:spcAft>
        <a:buChar char="•"/>
        <a:defRPr b="0" baseline="0" dirty="0" i="0" lang="en-US" smtClean="0" sz="3200" u="none">
          <a:solidFill>
            <a:schemeClr val="tx1"/>
          </a:solidFill>
          <a:latin charset="0" pitchFamily="34" typeface="Verdana"/>
          <a:ea charset="0" typeface="Arial"/>
        </a:defRPr>
      </a:lvl1pPr>
      <a:lvl2pPr indent="-285750" marL="742950">
        <a:lnSpc>
          <a:spcPct val="100000"/>
        </a:lnSpc>
        <a:spcBef>
          <a:spcPct val="20000"/>
        </a:spcBef>
        <a:spcAft>
          <a:spcPct val="0"/>
        </a:spcAft>
        <a:buChar char="–"/>
        <a:defRPr b="0" dirty="0" i="0" lang="en-US" smtClean="0" sz="2800" u="none">
          <a:solidFill>
            <a:schemeClr val="tx1"/>
          </a:solidFill>
          <a:latin charset="0" pitchFamily="34" typeface="Verdana"/>
        </a:defRPr>
      </a:lvl2pPr>
      <a:lvl3pPr indent="-228600" marL="1143000">
        <a:lnSpc>
          <a:spcPct val="10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Verdana"/>
        </a:defRPr>
      </a:lvl3pPr>
      <a:lvl4pPr indent="-228600" marL="1600200">
        <a:lnSpc>
          <a:spcPct val="100000"/>
        </a:lnSpc>
        <a:spcBef>
          <a:spcPct val="20000"/>
        </a:spcBef>
        <a:spcAft>
          <a:spcPct val="0"/>
        </a:spcAft>
        <a:buChar char="–"/>
        <a:defRPr b="0" dirty="0" i="0" lang="en-US" smtClean="0" sz="2000" u="none">
          <a:solidFill>
            <a:schemeClr val="tx1"/>
          </a:solidFill>
          <a:latin charset="0" pitchFamily="34" typeface="Verdana"/>
        </a:defRPr>
      </a:lvl4pPr>
      <a:lvl5pPr indent="-228600" marL="2057400">
        <a:lnSpc>
          <a:spcPct val="100000"/>
        </a:lnSpc>
        <a:spcBef>
          <a:spcPct val="20000"/>
        </a:spcBef>
        <a:spcAft>
          <a:spcPct val="0"/>
        </a:spcAft>
        <a:buChar char="»"/>
        <a:defRPr b="0" dirty="0" i="0" lang="en-US" smtClean="0" sz="2000" u="none">
          <a:solidFill>
            <a:schemeClr val="tx1"/>
          </a:solidFill>
          <a:latin charset="0" pitchFamily="34" typeface="Verdana"/>
        </a:defRPr>
      </a:lvl5pPr>
    </p:bodyStyle>
    <p:otherStyle>
      <a:lvl1pPr algn="l" defTabSz="914400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typeface="Arial"/>
          <a:ea charset="0" typeface="Arial"/>
        </a:defRPr>
      </a:lvl1pPr>
      <a:lvl2pPr indent="0" marL="4572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typeface="Arial"/>
        </a:defRPr>
      </a:lvl2pPr>
      <a:lvl3pPr indent="0" marL="9144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typeface="Arial"/>
        </a:defRPr>
      </a:lvl3pPr>
      <a:lvl4pPr indent="0" marL="13716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typeface="Arial"/>
        </a:defRPr>
      </a:lvl4pPr>
      <a:lvl5pPr indent="0" marL="18288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typeface="Arial"/>
        </a:defRPr>
      </a:lvl5pPr>
    </p:otherStyle>
  </p:txStyles>
</p:sldMaster>
</file>

<file path=ppt/slides/_rels/slide1.xml.rels><?xml version="1.0" encoding="UTF-8" standalone="yes"?>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2" Target="../media/image4.wmf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2" Target="../media/image6.wmf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2" Target="../media/image1.wmf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2" Target="../media/image3.wmf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2" Target="../media/image5.wmf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Box 96"/>
          <p:cNvSpPr>
            <a:spLocks/>
          </p:cNvSpPr>
          <p:nvPr>
            <p:ph idx="10" sz="half" type="dt"/>
          </p:nvPr>
        </p:nvSpPr>
        <p:spPr/>
      </p:sp>
      <p:sp>
        <p:nvSpPr>
          <p:cNvPr id="97" name="Text Box 97"/>
          <p:cNvSpPr>
            <a:spLocks/>
          </p:cNvSpPr>
          <p:nvPr>
            <p:ph idx="11" sz="quarter" type="ftr"/>
          </p:nvPr>
        </p:nvSpPr>
        <p:spPr/>
        <p:txBody>
          <a:bodyPr numCol="1"/>
          <a:lstStyle/>
          <a:p>
            <a:pPr algn="ctr"/>
          </a:p>
        </p:txBody>
      </p:sp>
      <p:sp>
        <p:nvSpPr>
          <p:cNvPr id="98" name="Text Box 98"/>
          <p:cNvSpPr>
            <a:spLocks/>
          </p:cNvSpPr>
          <p:nvPr>
            <p:ph type="ctrTitle"/>
          </p:nvPr>
        </p:nvSpPr>
        <p:spPr>
          <a:xfrm>
            <a:off x="539750" y="596900"/>
            <a:ext cx="8108950" cy="3581400"/>
          </a:xfrm>
          <a:prstGeom prst="rect">
            <a:avLst/>
          </a:prstGeom>
        </p:spPr>
        <p:txBody>
          <a:bodyPr numCol="1"/>
          <a:lstStyle>
            <a:lvl1pPr>
              <a:defRPr b="1" dirty="0" lang="en-US" smtClean="0" sz="5200"/>
            </a:lvl1pPr>
          </a:lstStyle>
          <a:p>
            <a:r>
              <a:t>Turistička valorizacija Sabor trubača u Guči</a:t>
            </a:r>
          </a:p>
        </p:txBody>
      </p:sp>
      <p:sp>
        <p:nvSpPr>
          <p:cNvPr id="99" name="Text Box 99"/>
          <p:cNvSpPr>
            <a:spLocks/>
          </p:cNvSpPr>
          <p:nvPr>
            <p:ph idx="1" type="subTitle"/>
          </p:nvPr>
        </p:nvSpPr>
        <p:spPr>
          <a:xfrm>
            <a:off x="5148262" y="5084762"/>
            <a:ext cx="3770312" cy="1485900"/>
          </a:xfrm>
          <a:prstGeom prst="rect">
            <a:avLst/>
          </a:prstGeom>
        </p:spPr>
        <p:txBody>
          <a:bodyPr numCol="1"/>
          <a:lstStyle>
            <a:lvl1pPr algn="ctr" marL="0">
              <a:buNone/>
              <a:defRPr b="1" dirty="0" lang="en-US" smtClean="0">
                <a:effectLst>
                  <a:outerShdw algn="tl" blurRad="38100" dir="2700000" dist="38100">
                    <a:srgbClr val="C0C0C0"/>
                  </a:outerShdw>
                </a:effectLst>
              </a:defRPr>
            </a:lvl1pPr>
            <a:lvl2pPr algn="ctr" marL="457200">
              <a:buNone/>
              <a:defRPr b="1" dirty="0" lang="en-US" smtClean="0"/>
            </a:lvl2pPr>
            <a:lvl3pPr algn="ctr" marL="914400">
              <a:buNone/>
              <a:defRPr b="1" dirty="0" lang="en-US" smtClean="0"/>
            </a:lvl3pPr>
            <a:lvl4pPr algn="ctr" marL="1371600">
              <a:buNone/>
              <a:defRPr b="1" dirty="0" lang="en-US" smtClean="0"/>
            </a:lvl4pPr>
            <a:lvl5pPr algn="ctr" marL="1828800">
              <a:buNone/>
              <a:defRPr b="1" dirty="0" lang="en-US" smtClean="0"/>
            </a:lvl5pPr>
          </a:lstStyle>
          <a:p>
            <a:pPr algn="l" marL="0"/>
            <a:r>
              <a:rPr dirty="0" lang="en-US" smtClean="0"/>
              <a:t>Pudar Jelena</a:t>
            </a:r>
          </a:p>
          <a:p>
            <a:pPr algn="l" marL="0"/>
            <a:r>
              <a:rPr dirty="0" lang="en-US" smtClean="0"/>
              <a:t>Šašlić Sanja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Box 100"/>
          <p:cNvSpPr>
            <a:spLocks/>
          </p:cNvSpPr>
          <p:nvPr>
            <p:ph idx="10" sz="half" type="dt"/>
          </p:nvPr>
        </p:nvSpPr>
        <p:spPr/>
      </p:sp>
      <p:sp>
        <p:nvSpPr>
          <p:cNvPr id="101" name="Text Box 101"/>
          <p:cNvSpPr>
            <a:spLocks/>
          </p:cNvSpPr>
          <p:nvPr>
            <p:ph idx="11" sz="quarter" type="ftr"/>
          </p:nvPr>
        </p:nvSpPr>
        <p:spPr/>
        <p:txBody>
          <a:bodyPr numCol="1"/>
          <a:lstStyle/>
          <a:p>
            <a:pPr algn="ctr"/>
          </a:p>
        </p:txBody>
      </p:sp>
      <p:sp>
        <p:nvSpPr>
          <p:cNvPr id="102" name="Text Box 102"/>
          <p:cNvSpPr>
            <a:spLocks/>
          </p:cNvSpPr>
          <p:nvPr>
            <p:ph type="title"/>
          </p:nvPr>
        </p:nvSpPr>
        <p:spPr>
          <a:xfrm>
            <a:off x="442912" y="103187"/>
            <a:ext cx="8243887" cy="1314450"/>
          </a:xfrm>
          <a:prstGeom prst="rect">
            <a:avLst/>
          </a:prstGeom>
        </p:spPr>
        <p:txBody>
          <a:bodyPr numCol="1"/>
          <a:lstStyle/>
          <a:p>
            <a:r>
              <a:t>Sabor trubača u Guči</a:t>
            </a:r>
          </a:p>
        </p:txBody>
      </p:sp>
      <p:sp>
        <p:nvSpPr>
          <p:cNvPr id="103" name="Text Box 103"/>
          <p:cNvSpPr>
            <a:spLocks/>
          </p:cNvSpPr>
          <p:nvPr>
            <p:ph idx="1" type="body"/>
          </p:nvPr>
        </p:nvSpPr>
        <p:spPr>
          <a:xfrm>
            <a:off x="457200" y="1600200"/>
            <a:ext cx="8229600" cy="4456112"/>
          </a:xfrm>
          <a:prstGeom prst="rect">
            <a:avLst/>
          </a:prstGeom>
        </p:spPr>
        <p:txBody>
          <a:bodyPr numCol="1"/>
          <a:lstStyle/>
          <a:p>
            <a:r>
              <a:t>Održava se u Guči u opštini Lučani u Dragačevskom okrugu,</a:t>
            </a:r>
          </a:p>
          <a:p>
            <a:r>
              <a:t>Sabor trubača je jedinstveno takmičenje narodnih trubačkih orkestara,</a:t>
            </a:r>
          </a:p>
          <a:p>
            <a:r>
              <a:t>Održava se svake godine, u prvoj polovini avgusta (prvi sabor održan 1961.).</a:t>
            </a:r>
          </a:p>
        </p:txBody>
      </p:sp>
    </p:spTree>
  </p:cSld>
  <p:clrMapOvr>
    <a:masterClrMapping/>
  </p:clrMapOvr>
  <p:transition spd="med"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Box 104"/>
          <p:cNvSpPr>
            <a:spLocks/>
          </p:cNvSpPr>
          <p:nvPr>
            <p:ph idx="10" sz="half" type="dt"/>
          </p:nvPr>
        </p:nvSpPr>
        <p:spPr/>
      </p:sp>
      <p:sp>
        <p:nvSpPr>
          <p:cNvPr id="105" name="Text Box 105"/>
          <p:cNvSpPr>
            <a:spLocks/>
          </p:cNvSpPr>
          <p:nvPr>
            <p:ph idx="11" sz="quarter" type="ftr"/>
          </p:nvPr>
        </p:nvSpPr>
        <p:spPr/>
        <p:txBody>
          <a:bodyPr numCol="1"/>
          <a:lstStyle/>
          <a:p>
            <a:pPr algn="ctr"/>
          </a:p>
        </p:txBody>
      </p:sp>
      <p:sp>
        <p:nvSpPr>
          <p:cNvPr id="106" name="Text Box 106"/>
          <p:cNvSpPr>
            <a:spLocks/>
          </p:cNvSpPr>
          <p:nvPr>
            <p:ph type="title"/>
          </p:nvPr>
        </p:nvSpPr>
        <p:spPr>
          <a:xfrm>
            <a:off x="442912" y="103187"/>
            <a:ext cx="8243887" cy="1314450"/>
          </a:xfrm>
          <a:prstGeom prst="rect">
            <a:avLst/>
          </a:prstGeom>
        </p:spPr>
        <p:txBody>
          <a:bodyPr numCol="1"/>
          <a:lstStyle/>
          <a:p>
            <a:pPr indent="0" marL="0"/>
            <a:r>
              <a:rPr dirty="0" i="1" lang="en-US" smtClean="0" sz="2000"/>
              <a:t>Tabela 1.: Prikaz ocena turističke privlačnosti turističkog sektora</a:t>
            </a:r>
            <a:br>
              <a:rPr dirty="0" i="1" lang="en-US" smtClean="0" sz="2000"/>
            </a:br>
          </a:p>
        </p:txBody>
      </p:sp>
      <p:pic>
        <p:nvPicPr>
          <p:cNvPr id="107" name="Picture 107"/>
          <p:cNvPicPr>
            <a:picLocks/>
          </p:cNvPicPr>
          <p:nvPr/>
        </p:nvPicPr>
        <p:blipFill>
          <a:blip r:embed="rId2"/>
          <a:stretch/>
        </p:blipFill>
        <p:spPr>
          <a:xfrm>
            <a:off x="395287" y="1884362"/>
            <a:ext cx="8497887" cy="4383087"/>
          </a:xfrm>
          <a:prstGeom prst="rect">
            <a:avLst/>
          </a:prstGeom>
        </p:spPr>
      </p:pic>
    </p:spTree>
  </p:cSld>
  <p:clrMapOvr>
    <a:masterClrMapping/>
  </p:clrMapOvr>
  <p:transition spd="med"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Box 109"/>
          <p:cNvSpPr>
            <a:spLocks/>
          </p:cNvSpPr>
          <p:nvPr>
            <p:ph idx="10" sz="half" type="dt"/>
          </p:nvPr>
        </p:nvSpPr>
        <p:spPr/>
      </p:sp>
      <p:sp>
        <p:nvSpPr>
          <p:cNvPr id="110" name="Text Box 110"/>
          <p:cNvSpPr>
            <a:spLocks/>
          </p:cNvSpPr>
          <p:nvPr>
            <p:ph idx="11" sz="quarter" type="ftr"/>
          </p:nvPr>
        </p:nvSpPr>
        <p:spPr/>
        <p:txBody>
          <a:bodyPr numCol="1"/>
          <a:lstStyle/>
          <a:p>
            <a:pPr algn="ctr"/>
          </a:p>
        </p:txBody>
      </p:sp>
      <p:sp>
        <p:nvSpPr>
          <p:cNvPr id="111" name="Text Box 111"/>
          <p:cNvSpPr>
            <a:spLocks/>
          </p:cNvSpPr>
          <p:nvPr>
            <p:ph type="title"/>
          </p:nvPr>
        </p:nvSpPr>
        <p:spPr>
          <a:xfrm>
            <a:off x="442912" y="103187"/>
            <a:ext cx="8243887" cy="1314450"/>
          </a:xfrm>
          <a:prstGeom prst="rect">
            <a:avLst/>
          </a:prstGeom>
        </p:spPr>
        <p:txBody>
          <a:bodyPr numCol="1"/>
          <a:lstStyle/>
          <a:p>
            <a:pPr indent="0" marL="0"/>
            <a:r>
              <a:rPr dirty="0" i="1" lang="en-US" smtClean="0" sz="2000"/>
              <a:t>Tabela 2.: Prikaz ocena faktora od značaja pri dizajniranju turističkog proizvoda</a:t>
            </a:r>
            <a:r>
              <a:rPr dirty="0" i="1" lang="en-US" smtClean="0" sz="4000"/>
              <a:t/>
            </a:r>
            <a:br>
              <a:rPr dirty="0" i="1" lang="en-US" smtClean="0" sz="4000"/>
            </a:br>
          </a:p>
        </p:txBody>
      </p:sp>
      <p:pic>
        <p:nvPicPr>
          <p:cNvPr id="112" name="Picture 112"/>
          <p:cNvPicPr>
            <a:picLocks/>
          </p:cNvPicPr>
          <p:nvPr/>
        </p:nvPicPr>
        <p:blipFill>
          <a:blip r:embed="rId2"/>
          <a:stretch/>
        </p:blipFill>
        <p:spPr>
          <a:xfrm>
            <a:off x="323850" y="2027237"/>
            <a:ext cx="8496300" cy="27400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 Box 114"/>
          <p:cNvSpPr>
            <a:spLocks/>
          </p:cNvSpPr>
          <p:nvPr>
            <p:ph idx="10" sz="half" type="dt"/>
          </p:nvPr>
        </p:nvSpPr>
        <p:spPr/>
      </p:sp>
      <p:sp>
        <p:nvSpPr>
          <p:cNvPr id="115" name="Text Box 115"/>
          <p:cNvSpPr>
            <a:spLocks/>
          </p:cNvSpPr>
          <p:nvPr>
            <p:ph idx="11" sz="quarter" type="ftr"/>
          </p:nvPr>
        </p:nvSpPr>
        <p:spPr/>
        <p:txBody>
          <a:bodyPr numCol="1"/>
          <a:lstStyle/>
          <a:p>
            <a:pPr algn="ctr"/>
          </a:p>
        </p:txBody>
      </p:sp>
      <p:sp>
        <p:nvSpPr>
          <p:cNvPr id="116" name="Text Box 116"/>
          <p:cNvSpPr>
            <a:spLocks/>
          </p:cNvSpPr>
          <p:nvPr>
            <p:ph type="title"/>
          </p:nvPr>
        </p:nvSpPr>
        <p:spPr>
          <a:xfrm>
            <a:off x="442912" y="103187"/>
            <a:ext cx="8243887" cy="1314450"/>
          </a:xfrm>
          <a:prstGeom prst="rect">
            <a:avLst/>
          </a:prstGeom>
        </p:spPr>
        <p:txBody>
          <a:bodyPr numCol="1"/>
          <a:lstStyle/>
          <a:p>
            <a:pPr indent="0" marL="0"/>
            <a:r>
              <a:rPr dirty="0" i="1" lang="en-US" smtClean="0" sz="2000"/>
              <a:t>Tabela 3.: Prikaz ocena kulturnog značaja sektora menadžmenta</a:t>
            </a:r>
            <a:br>
              <a:rPr dirty="0" i="1" lang="en-US" smtClean="0" sz="2000"/>
            </a:br>
          </a:p>
        </p:txBody>
      </p:sp>
      <p:pic>
        <p:nvPicPr>
          <p:cNvPr id="117" name="Picture 117"/>
          <p:cNvPicPr>
            <a:picLocks/>
          </p:cNvPicPr>
          <p:nvPr/>
        </p:nvPicPr>
        <p:blipFill>
          <a:blip r:embed="rId2"/>
          <a:stretch/>
        </p:blipFill>
        <p:spPr>
          <a:xfrm>
            <a:off x="468312" y="1844675"/>
            <a:ext cx="8353425" cy="350996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 Box 119"/>
          <p:cNvSpPr>
            <a:spLocks/>
          </p:cNvSpPr>
          <p:nvPr>
            <p:ph idx="10" sz="half" type="dt"/>
          </p:nvPr>
        </p:nvSpPr>
        <p:spPr/>
      </p:sp>
      <p:sp>
        <p:nvSpPr>
          <p:cNvPr id="120" name="Text Box 120"/>
          <p:cNvSpPr>
            <a:spLocks/>
          </p:cNvSpPr>
          <p:nvPr>
            <p:ph idx="11" sz="quarter" type="ftr"/>
          </p:nvPr>
        </p:nvSpPr>
        <p:spPr/>
        <p:txBody>
          <a:bodyPr numCol="1"/>
          <a:lstStyle/>
          <a:p>
            <a:pPr algn="ctr"/>
          </a:p>
        </p:txBody>
      </p:sp>
      <p:sp>
        <p:nvSpPr>
          <p:cNvPr id="121" name="Text Box 121"/>
          <p:cNvSpPr>
            <a:spLocks/>
          </p:cNvSpPr>
          <p:nvPr>
            <p:ph type="title"/>
          </p:nvPr>
        </p:nvSpPr>
        <p:spPr>
          <a:xfrm>
            <a:off x="442912" y="103187"/>
            <a:ext cx="8243887" cy="1314450"/>
          </a:xfrm>
          <a:prstGeom prst="rect">
            <a:avLst/>
          </a:prstGeom>
        </p:spPr>
        <p:txBody>
          <a:bodyPr numCol="1"/>
          <a:lstStyle/>
          <a:p>
            <a:pPr indent="0" marL="0"/>
            <a:r>
              <a:rPr dirty="0" i="1" lang="en-US" smtClean="0" sz="2000"/>
              <a:t>Tabela 4.: Prikaz ocena robusnosti sektora menadžmenta</a:t>
            </a:r>
            <a:br>
              <a:rPr dirty="0" i="1" lang="en-US" smtClean="0" sz="2000"/>
            </a:br>
          </a:p>
        </p:txBody>
      </p:sp>
      <p:pic>
        <p:nvPicPr>
          <p:cNvPr id="122" name="Picture 122"/>
          <p:cNvPicPr>
            <a:picLocks/>
          </p:cNvPicPr>
          <p:nvPr/>
        </p:nvPicPr>
        <p:blipFill>
          <a:blip r:embed="rId2"/>
          <a:stretch/>
        </p:blipFill>
        <p:spPr>
          <a:xfrm>
            <a:off x="395287" y="1457325"/>
            <a:ext cx="8280400" cy="503396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 Box 124"/>
          <p:cNvSpPr>
            <a:spLocks/>
          </p:cNvSpPr>
          <p:nvPr>
            <p:ph idx="10" sz="half" type="dt"/>
          </p:nvPr>
        </p:nvSpPr>
        <p:spPr/>
      </p:sp>
      <p:sp>
        <p:nvSpPr>
          <p:cNvPr id="125" name="Text Box 125"/>
          <p:cNvSpPr>
            <a:spLocks/>
          </p:cNvSpPr>
          <p:nvPr>
            <p:ph idx="11" sz="quarter" type="ftr"/>
          </p:nvPr>
        </p:nvSpPr>
        <p:spPr/>
        <p:txBody>
          <a:bodyPr numCol="1"/>
          <a:lstStyle/>
          <a:p>
            <a:pPr algn="ctr"/>
          </a:p>
        </p:txBody>
      </p:sp>
      <p:sp>
        <p:nvSpPr>
          <p:cNvPr id="126" name="Text Box 126"/>
          <p:cNvSpPr>
            <a:spLocks/>
          </p:cNvSpPr>
          <p:nvPr>
            <p:ph type="title"/>
          </p:nvPr>
        </p:nvSpPr>
        <p:spPr>
          <a:xfrm>
            <a:off x="442912" y="103187"/>
            <a:ext cx="8243887" cy="1741487"/>
          </a:xfrm>
          <a:prstGeom prst="rect">
            <a:avLst/>
          </a:prstGeom>
        </p:spPr>
        <p:txBody>
          <a:bodyPr numCol="1"/>
          <a:lstStyle/>
          <a:p>
            <a:pPr indent="0" marL="0"/>
            <a:r>
              <a:rPr dirty="0" i="1" lang="en-US" smtClean="0" sz="2000"/>
              <a:t>ZAKLJUČAK</a:t>
            </a:r>
            <a:br>
              <a:rPr dirty="0" i="1" lang="en-US" smtClean="0" sz="2000"/>
            </a:br>
            <a:r>
              <a:rPr dirty="0" i="1" lang="en-US" smtClean="0" sz="2000"/>
              <a:t/>
            </a:r>
            <a:br>
              <a:rPr dirty="0" i="1" lang="en-US" smtClean="0" sz="2000"/>
            </a:br>
            <a:r>
              <a:rPr dirty="0" i="1" lang="en-US" smtClean="0" sz="2000"/>
              <a:t>Tabela 5.: Turistička valorizacija Sabora trubača u Guči po modelu H. Du Cros</a:t>
            </a:r>
            <a:br>
              <a:rPr dirty="0" i="1" lang="en-US" smtClean="0" sz="2000"/>
            </a:br>
          </a:p>
        </p:txBody>
      </p:sp>
      <p:pic>
        <p:nvPicPr>
          <p:cNvPr id="127" name="Picture 127"/>
          <p:cNvPicPr>
            <a:picLocks/>
          </p:cNvPicPr>
          <p:nvPr/>
        </p:nvPicPr>
        <p:blipFill>
          <a:blip r:embed="rId2"/>
          <a:stretch/>
        </p:blipFill>
        <p:spPr>
          <a:xfrm>
            <a:off x="1116012" y="1989137"/>
            <a:ext cx="6842125" cy="33337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Box 129"/>
          <p:cNvSpPr>
            <a:spLocks/>
          </p:cNvSpPr>
          <p:nvPr>
            <p:ph idx="10" sz="half" type="dt"/>
          </p:nvPr>
        </p:nvSpPr>
        <p:spPr/>
      </p:sp>
      <p:sp>
        <p:nvSpPr>
          <p:cNvPr id="130" name="Text Box 130"/>
          <p:cNvSpPr>
            <a:spLocks/>
          </p:cNvSpPr>
          <p:nvPr>
            <p:ph idx="11" sz="quarter" type="ftr"/>
          </p:nvPr>
        </p:nvSpPr>
        <p:spPr/>
        <p:txBody>
          <a:bodyPr numCol="1"/>
          <a:lstStyle/>
          <a:p>
            <a:pPr algn="ctr"/>
          </a:p>
        </p:txBody>
      </p:sp>
      <p:sp>
        <p:nvSpPr>
          <p:cNvPr id="131" name="Text Box 131"/>
          <p:cNvSpPr>
            <a:spLocks/>
          </p:cNvSpPr>
          <p:nvPr>
            <p:ph type="title"/>
          </p:nvPr>
        </p:nvSpPr>
        <p:spPr>
          <a:xfrm>
            <a:off x="468312" y="2276475"/>
            <a:ext cx="8243887" cy="1314450"/>
          </a:xfrm>
          <a:prstGeom prst="rect">
            <a:avLst/>
          </a:prstGeom>
        </p:spPr>
        <p:txBody>
          <a:bodyPr numCol="1"/>
          <a:lstStyle/>
          <a:p>
            <a:r>
              <a:t>Hvala na pažnji</a:t>
            </a:r>
          </a:p>
        </p:txBody>
      </p:sp>
    </p:spTree>
  </p:cSld>
  <p:clrMapOvr>
    <a:masterClrMapping/>
  </p:clrMapOvr>
  <p:transition spd="med">
    <p:cut thruBlk="1"/>
  </p:transition>
</p:sld>
</file>

<file path=ppt/theme/theme1.xml><?xml version="1.0" encoding="utf-8"?>
<a:theme xmlns:a="http://schemas.openxmlformats.org/drawingml/2006/main" name="Default Design">
  <a:themeElements>
    <a:clrScheme name="Office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EDFAD2"/>
      </a:accent4>
      <a:accent5>
        <a:srgbClr val="EBF7FF"/>
      </a:accent5>
      <a:accent6>
        <a:srgbClr val="FFFFFF"/>
      </a:accent6>
      <a:hlink>
        <a:srgbClr val="CC99FF"/>
      </a:hlink>
      <a:folHlink>
        <a:srgbClr val="F2DFFD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Office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EDFAD2"/>
      </a:accent4>
      <a:accent5>
        <a:srgbClr val="EBF7FF"/>
      </a:accent5>
      <a:accent6>
        <a:srgbClr val="FFFFFF"/>
      </a:accent6>
      <a:hlink>
        <a:srgbClr val="CC99FF"/>
      </a:hlink>
      <a:folHlink>
        <a:srgbClr val="F2DFFD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Words>99</Words>
  <Paragraphs>13</Paragraphs>
  <Slides>8</Slides>
  <Notes>0</Notes>
  <TotalTime>0</TotalTime>
  <HiddenSlides>0</HiddenSlides>
  <ScaleCrop>false</ScaleCrop>
  <HyperlinksChanged>false</HyperlinksChanged>
  <Application>Microsoft Office PowerPoint</Application>
  <PresentationFormat>On-screen Show</PresentationFormat>
</Properties>
</file>