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tableStyles+xml" PartName="/ppt/tableStyles.xml"/>
  <Override ContentType="application/vnd.openxmlformats-officedocument.presentationml.viewProps+xml" PartName="/ppt/viewProps.xml"/>
  <Override ContentType="application/vnd.openxmlformats-officedocument.theme+xml" PartName="/ppt/theme/theme1.xml"/>
  <Override ContentType="application/vnd.openxmlformats-package.core-properties+xml" PartName="/docProps/core.xml"/>
</Types>
</file>

<file path=_rels/.rels><?xml version="1.0" encoding="UTF-8" standalone="yes"?><Relationships xmlns="http://schemas.openxmlformats.org/package/2006/relationships"><Relationship Id="rId4" Target="ppt/presentation.xml" Type="http://schemas.openxmlformats.org/officeDocument/2006/relationships/officeDocument"/><Relationship Id="rId3" Target="docProps/core.xml" Type="http://schemas.openxmlformats.org/package/2006/relationships/metadata/core-properties"/><Relationship Id="rId2" Target="docProps/app.xml" Type="http://schemas.openxmlformats.org/officeDocument/2006/relationships/extended-properties"/><Relationship Id="rId1" Target="docProps/thumbnail.jpeg" Type="http://schemas.openxmlformats.org/package/2006/relationships/metadata/thumbnai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5"/>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x="9144000" cy="6858000" type="screen4x3"/>
  <p:notesSz cx="6858000" cy="9144000"/>
  <p:defaultTex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d="100" n="74"/>
          <a:sy d="100" n="74"/>
        </p:scale>
        <p:origin x="-1044" y="-90"/>
      </p:cViewPr>
      <p:guideLst>
        <p:guide orient="horz" pos="2160"/>
        <p:guide pos="2880"/>
      </p:guideLst>
    </p:cSldViewPr>
  </p:slideViewPr>
  <p:notesTextViewPr>
    <p:cViewPr>
      <p:scale>
        <a:sx d="100" n="100"/>
        <a:sy d="100" n="100"/>
      </p:scale>
      <p:origin x="0" y="0"/>
    </p:cViewPr>
  </p:notesTextViewPr>
  <p:gridSpacing cx="78028800" cy="78028800"/>
</p:viewPr>
</file>

<file path=ppt/_rels/presentation.xml.rels><?xml version="1.0" encoding="UTF-8" standalone="yes"?><Relationships xmlns="http://schemas.openxmlformats.org/package/2006/relationships"><Relationship Id="rId21" Target="slides/slide16.xml" Type="http://schemas.openxmlformats.org/officeDocument/2006/relationships/slide"/><Relationship Id="rId19" Target="slides/slide14.xml" Type="http://schemas.openxmlformats.org/officeDocument/2006/relationships/slide"/><Relationship Id="rId20" Target="slides/slide15.xml" Type="http://schemas.openxmlformats.org/officeDocument/2006/relationships/slide"/><Relationship Id="rId18" Target="slides/slide13.xml" Type="http://schemas.openxmlformats.org/officeDocument/2006/relationships/slide"/><Relationship Id="rId17" Target="slides/slide12.xml" Type="http://schemas.openxmlformats.org/officeDocument/2006/relationships/slide"/><Relationship Id="rId16" Target="slides/slide11.xml" Type="http://schemas.openxmlformats.org/officeDocument/2006/relationships/slide"/><Relationship Id="rId15" Target="slides/slide10.xml" Type="http://schemas.openxmlformats.org/officeDocument/2006/relationships/slide"/><Relationship Id="rId14" Target="slides/slide9.xml" Type="http://schemas.openxmlformats.org/officeDocument/2006/relationships/slide"/><Relationship Id="rId13" Target="slides/slide8.xml" Type="http://schemas.openxmlformats.org/officeDocument/2006/relationships/slide"/><Relationship Id="rId12" Target="slides/slide7.xml" Type="http://schemas.openxmlformats.org/officeDocument/2006/relationships/slide"/><Relationship Id="rId11" Target="slides/slide6.xml" Type="http://schemas.openxmlformats.org/officeDocument/2006/relationships/slide"/><Relationship Id="rId10" Target="slides/slide5.xml" Type="http://schemas.openxmlformats.org/officeDocument/2006/relationships/slide"/><Relationship Id="rId9" Target="slides/slide4.xml" Type="http://schemas.openxmlformats.org/officeDocument/2006/relationships/slide"/><Relationship Id="rId8" Target="slides/slide3.xml" Type="http://schemas.openxmlformats.org/officeDocument/2006/relationships/slide"/><Relationship Id="rId7" Target="slides/slide2.xml" Type="http://schemas.openxmlformats.org/officeDocument/2006/relationships/slide"/><Relationship Id="rId6" Target="slides/slide1.xml" Type="http://schemas.openxmlformats.org/officeDocument/2006/relationships/slide"/><Relationship Id="rId5" Target="slideMasters/slideMaster1.xml" Type="http://schemas.openxmlformats.org/officeDocument/2006/relationships/slideMaster"/><Relationship Id="rId4" Target="tableStyles.xml" Type="http://schemas.openxmlformats.org/officeDocument/2006/relationships/tableStyles"/><Relationship Id="rId3" Target="presProps.xml" Type="http://schemas.openxmlformats.org/officeDocument/2006/relationships/presProps"/><Relationship Id="rId2" Target="viewProps.xml" Type="http://schemas.openxmlformats.org/officeDocument/2006/relationships/viewProps"/><Relationship Id="rId22" Target="slides/slide17.xml" Type="http://schemas.openxmlformats.org/officeDocument/2006/relationships/slide"/><Relationship Id="rId1" Target="theme/theme1.xml" Type="http://schemas.openxmlformats.org/officeDocument/2006/relationships/theme"/></Relationships>
</file>

<file path=ppt/slideLayouts/_rels/slideLayout1.xml.rels><?xml version="1.0" encoding="UTF-8" standalone="yes"?><Relationships xmlns="http://schemas.openxmlformats.org/package/2006/relationships"><Relationship Id="rId2" Target="../media/image1.jpeg" Type="http://schemas.openxmlformats.org/officeDocument/2006/relationships/image"/><Relationship Id="rId1" Target="../slideMasters/slideMaster1.xml" Type="http://schemas.openxmlformats.org/officeDocument/2006/relationships/slideMaster"/></Relationships>
</file>

<file path=ppt/slideLayouts/_rels/slideLayout10.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<Relationships xmlns="http://schemas.openxmlformats.org/package/2006/relationships"><Relationship Id="rId2" Target="../media/image1.jpeg" Type="http://schemas.openxmlformats.org/officeDocument/2006/relationships/image"/><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algn="ctr" cap="rnd" cmpd="thickThin" w="12700">
            <a:noFill/>
            <a:prstDash val="solid"/>
          </a:ln>
          <a:effectLst/>
        </p:spPr>
        <p:style>
          <a:lnRef idx="3">
            <a:schemeClr val="lt1"/>
          </a:lnRef>
          <a:fillRef idx="1">
            <a:schemeClr val="accent1"/>
          </a:fillRef>
          <a:effectRef idx="1">
            <a:schemeClr val="accent1"/>
          </a:effectRef>
          <a:fontRef idx="minor">
            <a:schemeClr val="lt1"/>
          </a:fontRef>
        </p:style>
        <p:txBody>
          <a:bodyPr anchor="ctr" numCol="1"/>
          <a:lstStyle>
            <a:extLst/>
          </a:lstStyle>
          <a:p>
            <a:pPr algn="ctr" eaLnBrk="1" hangingPunct="1" latinLnBrk="0"/>
            <a:endParaRPr kumimoji="0" lang="en-US"/>
          </a:p>
        </p:txBody>
      </p:sp>
      <p:sp>
        <p:nvSpPr>
          <p:cNvPr id="9" name="Title 8"/>
          <p:cNvSpPr>
            <a:spLocks noGrp="1"/>
          </p:cNvSpPr>
          <p:nvPr>
            <p:ph type="ctrTitle"/>
          </p:nvPr>
        </p:nvSpPr>
        <p:spPr>
          <a:xfrm>
            <a:off x="685800" y="1752601"/>
            <a:ext cx="7772400" cy="1829761"/>
          </a:xfrm>
        </p:spPr>
        <p:txBody>
          <a:bodyPr anchor="b" numCol="1" vert="horz">
            <a:normAutofit/>
            <a:scene3d>
              <a:camera prst="orthographicFront"/>
              <a:lightRig dir="t" rig="soft"/>
            </a:scene3d>
            <a:sp3d prstMaterial="softEdge">
              <a:bevelT h="25400" w="25400"/>
            </a:sp3d>
          </a:bodyPr>
          <a:lstStyle>
            <a:lvl1pPr algn="r">
              <a:defRPr b="1" sz="4800">
                <a:solidFill>
                  <a:schemeClr val="tx2"/>
                </a:solidFill>
                <a:effectLst>
                  <a:outerShdw algn="tl" blurRad="31750" dir="5400000" dist="25400"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idx="1" type="subTitle"/>
          </p:nvPr>
        </p:nvSpPr>
        <p:spPr>
          <a:xfrm>
            <a:off x="685800" y="3611607"/>
            <a:ext cx="7772400" cy="1199704"/>
          </a:xfrm>
        </p:spPr>
        <p:txBody>
          <a:bodyPr lIns="45720" numCol="1" rIns="45720"/>
          <a:lstStyle>
            <a:lvl1pPr algn="r" indent="0" marL="0" marR="64008">
              <a:buNone/>
              <a:defRPr>
                <a:solidFill>
                  <a:schemeClr val="tx2"/>
                </a:solidFill>
              </a:defRPr>
            </a:lvl1pPr>
            <a:lvl2pPr algn="ctr" indent="0" marL="457200">
              <a:buNone/>
            </a:lvl2pPr>
            <a:lvl3pPr algn="ctr" indent="0" marL="914400">
              <a:buNone/>
            </a:lvl3pPr>
            <a:lvl4pPr algn="ctr" indent="0" marL="1371600">
              <a:buNone/>
            </a:lvl4pPr>
            <a:lvl5pPr algn="ctr" indent="0" marL="1828800">
              <a:buNone/>
            </a:lvl5pPr>
            <a:lvl6pPr algn="ctr" indent="0" marL="2286000">
              <a:buNone/>
            </a:lvl6pPr>
            <a:lvl7pPr algn="ctr" indent="0" marL="2743200">
              <a:buNone/>
            </a:lvl7pPr>
            <a:lvl8pPr algn="ctr" indent="0" marL="3200400">
              <a:buNone/>
            </a:lvl8pPr>
            <a:lvl9pPr algn="ctr" indent="0" marL="3657600">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a:xfrm>
              <a:off x="1687513" y="4832896"/>
              <a:ext cx="7456487" cy="518816"/>
            </a:xfrm>
            <a:custGeom>
              <a:avLst>
                <a:gd fmla="val 0" name="A1"/>
                <a:gd fmla="val 0" name="A2"/>
                <a:gd fmla="val 0" name="A3"/>
                <a:gd fmla="val 0" name="A4"/>
                <a:gd fmla="val 0" name="A5"/>
                <a:gd fmla="val 0" name="A6"/>
                <a:gd fmla="val 0" name="A7"/>
                <a:gd fmla="val 0" name="A8"/>
              </a:avLst>
              <a:gdLst/>
              <a:ahLst/>
              <a:cxnLst>
                <a:cxn ang="0">
                  <a:pos x="4697" y="0"/>
                </a:cxn>
                <a:cxn ang="0">
                  <a:pos x="4697" y="367"/>
                </a:cxn>
                <a:cxn ang="0">
                  <a:pos x="0" y="218"/>
                </a:cxn>
                <a:cxn ang="0">
                  <a:pos x="4697" y="0"/>
                </a:cxn>
              </a:cxnLst>
              <a:rect b="0" l="0" r="0" t="0"/>
              <a:pathLst>
                <a:path h="367" w="4697">
                  <a:moveTo>
                    <a:pt x="4697" y="0"/>
                  </a:moveTo>
                  <a:lnTo>
                    <a:pt x="4697" y="367"/>
                  </a:lnTo>
                  <a:lnTo>
                    <a:pt x="0" y="218"/>
                  </a:lnTo>
                  <a:lnTo>
                    <a:pt x="4697" y="0"/>
                  </a:lnTo>
                  <a:close/>
                </a:path>
              </a:pathLst>
            </a:custGeom>
            <a:solidFill>
              <a:schemeClr val="accent1">
                <a:tint val="65000"/>
                <a:satMod val="115000"/>
                <a:alpha val="40000"/>
              </a:schemeClr>
            </a:solidFill>
            <a:ln algn="ctr" cap="flat" cmpd="sng" w="9525">
              <a:noFill/>
              <a:prstDash val="solid"/>
              <a:round/>
              <a:headEnd len="med" type="none" w="med"/>
              <a:tailEnd len="med" type="none" w="med"/>
            </a:ln>
            <a:effectLst/>
          </p:spPr>
          <p:txBody>
            <a:bodyPr anchor="t" bIns="45720" compatLnSpc="1" lIns="91440" numCol="1" rIns="91440" tIns="45720" vert="horz" wrap="square"/>
            <a:lstStyle>
              <a:extLst/>
            </a:lstStyle>
            <a:p>
              <a:endParaRPr kumimoji="0" lang="en-US"/>
            </a:p>
          </p:txBody>
        </p:sp>
        <p:sp>
          <p:nvSpPr>
            <p:cNvPr id="8" name="Freeform 7"/>
            <p:cNvSpPr>
              <a:spLocks/>
            </p:cNvSpPr>
            <p:nvPr/>
          </p:nvSpPr>
          <p:spPr>
            <a:xfrm>
              <a:off x="35443" y="5135526"/>
              <a:ext cx="9108557" cy="838200"/>
            </a:xfrm>
            <a:custGeom>
              <a:avLst>
                <a:gd fmla="val 0" name="A1"/>
                <a:gd fmla="val 0" name="A2"/>
                <a:gd fmla="val 0" name="A3"/>
                <a:gd fmla="val 0" name="A4"/>
                <a:gd fmla="val 0" name="A5"/>
                <a:gd fmla="val 0" name="A6"/>
                <a:gd fmla="val 0" name="A7"/>
                <a:gd fmla="val 0" name="A8"/>
              </a:avLst>
              <a:gdLst/>
              <a:ahLst/>
              <a:cxnLst>
                <a:cxn ang="0">
                  <a:pos x="0" y="0"/>
                </a:cxn>
                <a:cxn ang="0">
                  <a:pos x="5760" y="0"/>
                </a:cxn>
                <a:cxn ang="0">
                  <a:pos x="5760" y="528"/>
                </a:cxn>
                <a:cxn ang="0">
                  <a:pos x="48" y="0"/>
                </a:cxn>
              </a:cxnLst>
              <a:rect b="0" l="0" r="0" t="0"/>
              <a:pathLst>
                <a:path h="528" w="5760">
                  <a:moveTo>
                    <a:pt x="0" y="0"/>
                  </a:moveTo>
                  <a:lnTo>
                    <a:pt x="5760" y="0"/>
                  </a:lnTo>
                  <a:lnTo>
                    <a:pt x="5760" y="528"/>
                  </a:lnTo>
                  <a:lnTo>
                    <a:pt x="48" y="0"/>
                  </a:lnTo>
                </a:path>
              </a:pathLst>
            </a:custGeom>
            <a:solidFill>
              <a:srgbClr val="000000">
                <a:alpha val="100000"/>
              </a:srgbClr>
            </a:solidFill>
            <a:ln algn="ctr" cap="flat" cmpd="sng" w="9525">
              <a:noFill/>
              <a:prstDash val="solid"/>
              <a:round/>
              <a:headEnd len="med" type="none" w="med"/>
              <a:tailEnd len="med" type="none" w="med"/>
            </a:ln>
            <a:effectLst/>
          </p:spPr>
          <p:txBody>
            <a:bodyPr anchor="t" bIns="45720" compatLnSpc="1" lIns="91440" numCol="1" rIns="91440" tIns="45720" vert="horz" wrap="square"/>
            <a:lstStyle>
              <a:extLst/>
            </a:lstStyle>
            <a:p>
              <a:endParaRPr kumimoji="0" lang="en-US"/>
            </a:p>
          </p:txBody>
        </p:sp>
        <p:sp>
          <p:nvSpPr>
            <p:cNvPr id="11" name="Freeform 10"/>
            <p:cNvSpPr>
              <a:spLocks/>
            </p:cNvSpPr>
            <p:nvPr/>
          </p:nvSpPr>
          <p:spPr>
            <a:xfrm>
              <a:off x="0" y="4883888"/>
              <a:ext cx="9144000" cy="1981200"/>
            </a:xfrm>
            <a:custGeom>
              <a:avLst>
                <a:gd fmla="val 0" name="A1"/>
                <a:gd fmla="val 0" name="A2"/>
                <a:gd fmla="val 0" name="A3"/>
                <a:gd fmla="val 0" name="A4"/>
                <a:gd fmla="val 0" name="A5"/>
                <a:gd fmla="val 0" name="A6"/>
                <a:gd fmla="val 0" name="A7"/>
                <a:gd fmla="val 0" name="A8"/>
              </a:avLst>
              <a:gdLst/>
              <a:ahLst/>
              <a:cxnLst>
                <a:cxn ang="0">
                  <a:pos x="0" y="0"/>
                </a:cxn>
                <a:cxn ang="0">
                  <a:pos x="0" y="1248"/>
                </a:cxn>
                <a:cxn ang="0">
                  <a:pos x="5760" y="1248"/>
                </a:cxn>
                <a:cxn ang="0">
                  <a:pos x="5760" y="528"/>
                </a:cxn>
                <a:cxn ang="0">
                  <a:pos x="0" y="0"/>
                </a:cxn>
              </a:cxnLst>
              <a:rect b="0" l="0" r="0" t="0"/>
              <a:pathLst>
                <a:path h="1248" w="5760">
                  <a:moveTo>
                    <a:pt x="0" y="0"/>
                  </a:moveTo>
                  <a:lnTo>
                    <a:pt x="0" y="1248"/>
                  </a:lnTo>
                  <a:lnTo>
                    <a:pt x="5760" y="1248"/>
                  </a:lnTo>
                  <a:lnTo>
                    <a:pt x="5760" y="528"/>
                  </a:lnTo>
                  <a:lnTo>
                    <a:pt x="0" y="0"/>
                  </a:lnTo>
                  <a:close/>
                </a:path>
              </a:pathLst>
            </a:custGeom>
            <a:blipFill>
              <a:blip r:embed="rId2">
                <a:alphaModFix amt="50000"/>
              </a:blip>
              <a:tile algn="t" flip="none" sx="50000" sy="50000" tx="0" ty="0"/>
            </a:blipFill>
            <a:ln algn="ctr" cap="rnd" cmpd="thickThin" w="12700">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bIns="45720" compatLnSpc="1" lIns="91440" numCol="1" rIns="91440" tIns="45720" vert="horz" wrap="square"/>
            <a:lstStyle>
              <a:extLst/>
            </a:lstStyle>
            <a:p>
              <a:pPr algn="ctr" eaLnBrk="1" hangingPunct="1" latinLnBrk="0"/>
              <a:endParaRPr kumimoji="0" lang="en-US"/>
            </a:p>
          </p:txBody>
        </p:sp>
        <p:cxnSp>
          <p:nvCxnSpPr>
            <p:cNvPr id="12" name="Straight Connector 11"/>
            <p:cNvCxnSpPr/>
            <p:nvPr/>
          </p:nvCxnSpPr>
          <p:spPr>
            <a:xfrm>
              <a:off x="-3765" y="4880373"/>
              <a:ext cx="9147765" cy="839943"/>
            </a:xfrm>
            <a:prstGeom prst="line">
              <a:avLst/>
            </a:prstGeom>
            <a:noFill/>
            <a:ln algn="ctr" cap="flat" cmpd="sng" w="12065">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idx="10" sz="half" type="dt"/>
          </p:nvPr>
        </p:nvSpPr>
        <p:spPr/>
        <p:txBody>
          <a:bodyPr numCol="1"/>
          <a:lstStyle>
            <a:lvl1pPr>
              <a:defRPr>
                <a:solidFill>
                  <a:srgbClr val="FFFFFF"/>
                </a:solidFill>
              </a:defRPr>
            </a:lvl1pPr>
            <a:extLst/>
          </a:lstStyle>
          <a:p>
            <a:fld id="{53FE0F84-4B52-408E-B108-D37F98987A89}" type="datetimeFigureOut">
              <a:rPr lang="en-US" smtClean="0"/>
              <a:pPr/>
              <a:t>12/24/2012</a:t>
            </a:fld>
            <a:endParaRPr lang="en-US"/>
          </a:p>
        </p:txBody>
      </p:sp>
      <p:sp>
        <p:nvSpPr>
          <p:cNvPr id="19" name="Footer Placeholder 18"/>
          <p:cNvSpPr>
            <a:spLocks noGrp="1"/>
          </p:cNvSpPr>
          <p:nvPr>
            <p:ph idx="11" sz="quarter" type="ftr"/>
          </p:nvPr>
        </p:nvSpPr>
        <p:spPr/>
        <p:txBody>
          <a:bodyPr numCol="1"/>
          <a:lstStyle>
            <a:lvl1pPr>
              <a:defRPr>
                <a:solidFill>
                  <a:schemeClr val="accent1">
                    <a:tint val="20000"/>
                  </a:schemeClr>
                </a:solidFill>
              </a:defRPr>
            </a:lvl1pPr>
            <a:extLst/>
          </a:lstStyle>
          <a:p>
            <a:endParaRPr lang="en-US"/>
          </a:p>
        </p:txBody>
      </p:sp>
      <p:sp>
        <p:nvSpPr>
          <p:cNvPr id="27" name="Slide Number Placeholder 26"/>
          <p:cNvSpPr>
            <a:spLocks noGrp="1"/>
          </p:cNvSpPr>
          <p:nvPr>
            <p:ph idx="12" sz="quarter" type="sldNum"/>
          </p:nvPr>
        </p:nvSpPr>
        <p:spPr/>
        <p:txBody>
          <a:bodyPr numCol="1"/>
          <a:lstStyle>
            <a:lvl1pPr>
              <a:defRPr>
                <a:solidFill>
                  <a:srgbClr val="FFFFFF"/>
                </a:solidFill>
              </a:defRPr>
            </a:lvl1pPr>
            <a:extLst/>
          </a:lstStyle>
          <a:p>
            <a:fld id="{25974F96-AD64-45A4-BAB9-25C7E5CFBA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extLst/>
          </a:lstStyle>
          <a:p>
            <a:r>
              <a:rPr kumimoji="0" lang="en-US" smtClean="0"/>
              <a:t>Click to edit Master title style</a:t>
            </a:r>
            <a:endParaRPr kumimoji="0" lang="en-US"/>
          </a:p>
        </p:txBody>
      </p:sp>
      <p:sp>
        <p:nvSpPr>
          <p:cNvPr id="3" name="Vertical Text Placeholder 2"/>
          <p:cNvSpPr>
            <a:spLocks noGrp="1"/>
          </p:cNvSpPr>
          <p:nvPr>
            <p:ph idx="1" orient="vert" type="body"/>
          </p:nvPr>
        </p:nvSpPr>
        <p:spPr>
          <a:xfrm>
            <a:off x="457200" y="1481329"/>
            <a:ext cx="8229600" cy="4386071"/>
          </a:xfrm>
        </p:spPr>
        <p:txBody>
          <a:bodyPr numCol="1" vert="eaVert"/>
          <a:lstStyle>
            <a:extLst/>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4" name="Date Placeholder 3"/>
          <p:cNvSpPr>
            <a:spLocks noGrp="1"/>
          </p:cNvSpPr>
          <p:nvPr>
            <p:ph idx="10" sz="half" type="dt"/>
          </p:nvPr>
        </p:nvSpPr>
        <p:spPr/>
        <p:txBody>
          <a:bodyPr numCol="1"/>
          <a:lstStyle>
            <a:extLst/>
          </a:lstStyle>
          <a:p>
            <a:fld id="{53FE0F84-4B52-408E-B108-D37F98987A89}" type="datetimeFigureOut">
              <a:rPr lang="en-US" smtClean="0"/>
              <a:pPr/>
              <a:t>12/24/2012</a:t>
            </a:fld>
            <a:endParaRPr lang="en-US"/>
          </a:p>
        </p:txBody>
      </p:sp>
      <p:sp>
        <p:nvSpPr>
          <p:cNvPr id="5" name="Footer Placeholder 4"/>
          <p:cNvSpPr>
            <a:spLocks noGrp="1"/>
          </p:cNvSpPr>
          <p:nvPr>
            <p:ph idx="11" sz="quarter" type="ftr"/>
          </p:nvPr>
        </p:nvSpPr>
        <p:spPr/>
        <p:txBody>
          <a:bodyPr numCol="1"/>
          <a:lstStyle>
            <a:extLst/>
          </a:lstStyle>
          <a:p>
            <a:endParaRPr lang="en-US"/>
          </a:p>
        </p:txBody>
      </p:sp>
      <p:sp>
        <p:nvSpPr>
          <p:cNvPr id="6" name="Slide Number Placeholder 5"/>
          <p:cNvSpPr>
            <a:spLocks noGrp="1"/>
          </p:cNvSpPr>
          <p:nvPr>
            <p:ph idx="12" sz="quarter" type="sldNum"/>
          </p:nvPr>
        </p:nvSpPr>
        <p:spPr/>
        <p:txBody>
          <a:bodyPr numCol="1"/>
          <a:lstStyle>
            <a:extLst/>
          </a:lstStyle>
          <a:p>
            <a:fld id="{25974F96-AD64-45A4-BAB9-25C7E5CFBA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 name=""/>
        <p:cNvGrpSpPr/>
        <p:nvPr/>
      </p:nvGrpSpPr>
      <p:grpSpPr>
        <a:xfrm>
          <a:off x="0" y="0"/>
          <a:ext cx="0" cy="0"/>
          <a:chOff x="0" y="0"/>
          <a:chExt cx="0" cy="0"/>
        </a:xfrm>
      </p:grpSpPr>
      <p:sp>
        <p:nvSpPr>
          <p:cNvPr id="2" name="Vertical Title 1"/>
          <p:cNvSpPr>
            <a:spLocks noGrp="1"/>
          </p:cNvSpPr>
          <p:nvPr>
            <p:ph orient="vert" type="title"/>
          </p:nvPr>
        </p:nvSpPr>
        <p:spPr>
          <a:xfrm>
            <a:off x="6844013" y="274640"/>
            <a:ext cx="1777470" cy="5592761"/>
          </a:xfrm>
        </p:spPr>
        <p:txBody>
          <a:bodyPr numCol="1" vert="eaVert"/>
          <a:lstStyle>
            <a:extLst/>
          </a:lstStyle>
          <a:p>
            <a:r>
              <a:rPr kumimoji="0" lang="en-US" smtClean="0"/>
              <a:t>Click to edit Master title style</a:t>
            </a:r>
            <a:endParaRPr kumimoji="0" lang="en-US"/>
          </a:p>
        </p:txBody>
      </p:sp>
      <p:sp>
        <p:nvSpPr>
          <p:cNvPr id="3" name="Vertical Text Placeholder 2"/>
          <p:cNvSpPr>
            <a:spLocks noGrp="1"/>
          </p:cNvSpPr>
          <p:nvPr>
            <p:ph idx="1" orient="vert" type="body"/>
          </p:nvPr>
        </p:nvSpPr>
        <p:spPr>
          <a:xfrm>
            <a:off x="457200" y="274641"/>
            <a:ext cx="6324600" cy="5592760"/>
          </a:xfrm>
        </p:spPr>
        <p:txBody>
          <a:bodyPr numCol="1" vert="eaVert"/>
          <a:lstStyle>
            <a:extLst/>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4" name="Date Placeholder 3"/>
          <p:cNvSpPr>
            <a:spLocks noGrp="1"/>
          </p:cNvSpPr>
          <p:nvPr>
            <p:ph idx="10" sz="half" type="dt"/>
          </p:nvPr>
        </p:nvSpPr>
        <p:spPr/>
        <p:txBody>
          <a:bodyPr numCol="1"/>
          <a:lstStyle>
            <a:extLst/>
          </a:lstStyle>
          <a:p>
            <a:fld id="{53FE0F84-4B52-408E-B108-D37F98987A89}" type="datetimeFigureOut">
              <a:rPr lang="en-US" smtClean="0"/>
              <a:pPr/>
              <a:t>12/24/2012</a:t>
            </a:fld>
            <a:endParaRPr lang="en-US"/>
          </a:p>
        </p:txBody>
      </p:sp>
      <p:sp>
        <p:nvSpPr>
          <p:cNvPr id="5" name="Footer Placeholder 4"/>
          <p:cNvSpPr>
            <a:spLocks noGrp="1"/>
          </p:cNvSpPr>
          <p:nvPr>
            <p:ph idx="11" sz="quarter" type="ftr"/>
          </p:nvPr>
        </p:nvSpPr>
        <p:spPr/>
        <p:txBody>
          <a:bodyPr numCol="1"/>
          <a:lstStyle>
            <a:extLst/>
          </a:lstStyle>
          <a:p>
            <a:endParaRPr lang="en-US"/>
          </a:p>
        </p:txBody>
      </p:sp>
      <p:sp>
        <p:nvSpPr>
          <p:cNvPr id="6" name="Slide Number Placeholder 5"/>
          <p:cNvSpPr>
            <a:spLocks noGrp="1"/>
          </p:cNvSpPr>
          <p:nvPr>
            <p:ph idx="12" sz="quarter" type="sldNum"/>
          </p:nvPr>
        </p:nvSpPr>
        <p:spPr/>
        <p:txBody>
          <a:bodyPr numCol="1"/>
          <a:lstStyle>
            <a:extLst/>
          </a:lstStyle>
          <a:p>
            <a:fld id="{25974F96-AD64-45A4-BAB9-25C7E5CFBA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numCol="1"/>
          <a:lstStyle>
            <a:extLst/>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4" name="Date Placeholder 3"/>
          <p:cNvSpPr>
            <a:spLocks noGrp="1"/>
          </p:cNvSpPr>
          <p:nvPr>
            <p:ph idx="10" sz="half" type="dt"/>
          </p:nvPr>
        </p:nvSpPr>
        <p:spPr/>
        <p:txBody>
          <a:bodyPr numCol="1"/>
          <a:lstStyle>
            <a:extLst/>
          </a:lstStyle>
          <a:p>
            <a:fld id="{53FE0F84-4B52-408E-B108-D37F98987A89}" type="datetimeFigureOut">
              <a:rPr lang="en-US" smtClean="0"/>
              <a:pPr/>
              <a:t>12/24/2012</a:t>
            </a:fld>
            <a:endParaRPr lang="en-US"/>
          </a:p>
        </p:txBody>
      </p:sp>
      <p:sp>
        <p:nvSpPr>
          <p:cNvPr id="5" name="Footer Placeholder 4"/>
          <p:cNvSpPr>
            <a:spLocks noGrp="1"/>
          </p:cNvSpPr>
          <p:nvPr>
            <p:ph idx="11" sz="quarter" type="ftr"/>
          </p:nvPr>
        </p:nvSpPr>
        <p:spPr/>
        <p:txBody>
          <a:bodyPr numCol="1"/>
          <a:lstStyle>
            <a:extLst/>
          </a:lstStyle>
          <a:p>
            <a:endParaRPr lang="en-US"/>
          </a:p>
        </p:txBody>
      </p:sp>
      <p:sp>
        <p:nvSpPr>
          <p:cNvPr id="6" name="Slide Number Placeholder 5"/>
          <p:cNvSpPr>
            <a:spLocks noGrp="1"/>
          </p:cNvSpPr>
          <p:nvPr>
            <p:ph idx="12" sz="quarter" type="sldNum"/>
          </p:nvPr>
        </p:nvSpPr>
        <p:spPr/>
        <p:txBody>
          <a:bodyPr numCol="1"/>
          <a:lstStyle>
            <a:extLst/>
          </a:lstStyle>
          <a:p>
            <a:fld id="{25974F96-AD64-45A4-BAB9-25C7E5CFBA67}" type="slidenum">
              <a:rPr lang="en-US" smtClean="0"/>
              <a:pPr/>
              <a:t>‹#›</a:t>
            </a:fld>
            <a:endParaRPr lang="en-US"/>
          </a:p>
        </p:txBody>
      </p:sp>
      <p:sp>
        <p:nvSpPr>
          <p:cNvPr id="7" name="Title 6"/>
          <p:cNvSpPr>
            <a:spLocks noGrp="1"/>
          </p:cNvSpPr>
          <p:nvPr>
            <p:ph type="title"/>
          </p:nvPr>
        </p:nvSpPr>
        <p:spPr/>
        <p:txBody>
          <a:bodyPr numCol="1"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anchor="b" numCol="1" vert="horz">
            <a:normAutofit/>
            <a:scene3d>
              <a:camera prst="orthographicFront"/>
              <a:lightRig dir="t" rig="soft"/>
            </a:scene3d>
            <a:sp3d prstMaterial="softEdge">
              <a:bevelT h="25400" w="25400"/>
            </a:sp3d>
          </a:bodyPr>
          <a:lstStyle>
            <a:lvl1pPr algn="r">
              <a:buNone/>
              <a:defRPr b="1" baseline="0" cap="none" sz="4800">
                <a:effectLst>
                  <a:outerShdw algn="tl" blurRad="31750" dir="5400000" dist="25400"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idx="1" type="body"/>
          </p:nvPr>
        </p:nvSpPr>
        <p:spPr>
          <a:xfrm>
            <a:off x="3922713" y="2931712"/>
            <a:ext cx="4572000" cy="1454888"/>
          </a:xfrm>
        </p:spPr>
        <p:txBody>
          <a:bodyPr anchor="t" lIns="91440" numCol="1" rIns="91440"/>
          <a:lstStyle>
            <a:lvl1pPr algn="l" indent="0" marL="0">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eaLnBrk="1" hangingPunct="1" latinLnBrk="0" lvl="0"/>
            <a:r>
              <a:rPr kumimoji="0" lang="en-US" smtClean="0"/>
              <a:t>Click to edit Master text styles</a:t>
            </a:r>
          </a:p>
        </p:txBody>
      </p:sp>
      <p:sp>
        <p:nvSpPr>
          <p:cNvPr id="4" name="Date Placeholder 3"/>
          <p:cNvSpPr>
            <a:spLocks noGrp="1"/>
          </p:cNvSpPr>
          <p:nvPr>
            <p:ph idx="10" sz="half" type="dt"/>
          </p:nvPr>
        </p:nvSpPr>
        <p:spPr/>
        <p:txBody>
          <a:bodyPr numCol="1"/>
          <a:lstStyle>
            <a:extLst/>
          </a:lstStyle>
          <a:p>
            <a:fld id="{53FE0F84-4B52-408E-B108-D37F98987A89}" type="datetimeFigureOut">
              <a:rPr lang="en-US" smtClean="0"/>
              <a:pPr/>
              <a:t>12/24/2012</a:t>
            </a:fld>
            <a:endParaRPr lang="en-US"/>
          </a:p>
        </p:txBody>
      </p:sp>
      <p:sp>
        <p:nvSpPr>
          <p:cNvPr id="5" name="Footer Placeholder 4"/>
          <p:cNvSpPr>
            <a:spLocks noGrp="1"/>
          </p:cNvSpPr>
          <p:nvPr>
            <p:ph idx="11" sz="quarter" type="ftr"/>
          </p:nvPr>
        </p:nvSpPr>
        <p:spPr/>
        <p:txBody>
          <a:bodyPr numCol="1"/>
          <a:lstStyle>
            <a:extLst/>
          </a:lstStyle>
          <a:p>
            <a:endParaRPr lang="en-US"/>
          </a:p>
        </p:txBody>
      </p:sp>
      <p:sp>
        <p:nvSpPr>
          <p:cNvPr id="6" name="Slide Number Placeholder 5"/>
          <p:cNvSpPr>
            <a:spLocks noGrp="1"/>
          </p:cNvSpPr>
          <p:nvPr>
            <p:ph idx="12" sz="quarter" type="sldNum"/>
          </p:nvPr>
        </p:nvSpPr>
        <p:spPr/>
        <p:txBody>
          <a:bodyPr numCol="1"/>
          <a:lstStyle>
            <a:extLst/>
          </a:lstStyle>
          <a:p>
            <a:fld id="{25974F96-AD64-45A4-BAB9-25C7E5CFBA67}" type="slidenum">
              <a:rPr lang="en-US" smtClean="0"/>
              <a:pPr/>
              <a:t>‹#›</a:t>
            </a:fld>
            <a:endParaRPr lang="en-US"/>
          </a:p>
        </p:txBody>
      </p:sp>
      <p:sp>
        <p:nvSpPr>
          <p:cNvPr id="7" name="Chevron 6"/>
          <p:cNvSpPr/>
          <p:nvPr/>
        </p:nvSpPr>
        <p:spPr>
          <a:xfrm>
            <a:off x="3636680" y="3005472"/>
            <a:ext cx="182880" cy="228600"/>
          </a:xfrm>
          <a:prstGeom prst="chevron">
            <a:avLst>
              <a:gd fmla="val 50000" name="adj"/>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algn="ctr" cap="rnd" cmpd="sng" w="3175">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numCol="1"/>
          <a:lstStyle>
            <a:extLst/>
          </a:lstStyle>
          <a:p>
            <a:pPr algn="l" eaLnBrk="1" hangingPunct="1" latinLnBrk="0"/>
            <a:endParaRPr kumimoji="0" lang="en-US"/>
          </a:p>
        </p:txBody>
      </p:sp>
      <p:sp>
        <p:nvSpPr>
          <p:cNvPr id="8" name="Chevron 7"/>
          <p:cNvSpPr/>
          <p:nvPr/>
        </p:nvSpPr>
        <p:spPr>
          <a:xfrm>
            <a:off x="3450264" y="3005472"/>
            <a:ext cx="182880" cy="228600"/>
          </a:xfrm>
          <a:prstGeom prst="chevron">
            <a:avLst>
              <a:gd fmla="val 50000" name="adj"/>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algn="ctr" cap="rnd" cmpd="sng" w="3175">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numCol="1"/>
          <a:lstStyle>
            <a:extLst/>
          </a:lstStyle>
          <a:p>
            <a:pPr algn="l" eaLnBrk="1" hangingPunct="1" latinLnBrk="0"/>
            <a:endParaRPr kumimoji="0" lang="en-US"/>
          </a:p>
        </p:txBody>
      </p:sp>
    </p:spTree>
  </p:cSld>
  <p:clrMapOvr>
    <a:overrideClrMapping accent1="accent1" accent2="accent2" accent3="accent3" accent4="accent4" accent5="accent5" accent6="accent6" bg1="dk1" bg2="dk2" folHlink="folHlink" hlink="hlink" tx1="lt1" tx2="lt2"/>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sz="half"/>
          </p:nvPr>
        </p:nvSpPr>
        <p:spPr>
          <a:xfrm>
            <a:off x="457200" y="1481328"/>
            <a:ext cx="4038600" cy="4525963"/>
          </a:xfrm>
        </p:spPr>
        <p:txBody>
          <a:bodyPr numCol="1"/>
          <a:lstStyle>
            <a:lvl1pPr>
              <a:defRPr sz="2800"/>
            </a:lvl1pPr>
            <a:lvl2pPr>
              <a:defRPr sz="2400"/>
            </a:lvl2pPr>
            <a:lvl3pPr>
              <a:defRPr sz="2000"/>
            </a:lvl3pPr>
            <a:lvl4pPr>
              <a:defRPr sz="1800"/>
            </a:lvl4pPr>
            <a:lvl5pPr>
              <a:defRPr sz="1800"/>
            </a:lvl5pPr>
            <a:extLst/>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4" name="Content Placeholder 3"/>
          <p:cNvSpPr>
            <a:spLocks noGrp="1"/>
          </p:cNvSpPr>
          <p:nvPr>
            <p:ph idx="2" sz="half"/>
          </p:nvPr>
        </p:nvSpPr>
        <p:spPr>
          <a:xfrm>
            <a:off x="4648200" y="1481328"/>
            <a:ext cx="4038600" cy="4525963"/>
          </a:xfrm>
        </p:spPr>
        <p:txBody>
          <a:bodyPr numCol="1"/>
          <a:lstStyle>
            <a:lvl1pPr>
              <a:defRPr sz="2800"/>
            </a:lvl1pPr>
            <a:lvl2pPr>
              <a:defRPr sz="2400"/>
            </a:lvl2pPr>
            <a:lvl3pPr>
              <a:defRPr sz="2000"/>
            </a:lvl3pPr>
            <a:lvl4pPr>
              <a:defRPr sz="1800"/>
            </a:lvl4pPr>
            <a:lvl5pPr>
              <a:defRPr sz="1800"/>
            </a:lvl5pPr>
            <a:extLst/>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5" name="Date Placeholder 4"/>
          <p:cNvSpPr>
            <a:spLocks noGrp="1"/>
          </p:cNvSpPr>
          <p:nvPr>
            <p:ph idx="10" sz="half" type="dt"/>
          </p:nvPr>
        </p:nvSpPr>
        <p:spPr/>
        <p:txBody>
          <a:bodyPr numCol="1"/>
          <a:lstStyle>
            <a:extLst/>
          </a:lstStyle>
          <a:p>
            <a:fld id="{53FE0F84-4B52-408E-B108-D37F98987A89}" type="datetimeFigureOut">
              <a:rPr lang="en-US" smtClean="0"/>
              <a:pPr/>
              <a:t>12/24/2012</a:t>
            </a:fld>
            <a:endParaRPr lang="en-US"/>
          </a:p>
        </p:txBody>
      </p:sp>
      <p:sp>
        <p:nvSpPr>
          <p:cNvPr id="6" name="Footer Placeholder 5"/>
          <p:cNvSpPr>
            <a:spLocks noGrp="1"/>
          </p:cNvSpPr>
          <p:nvPr>
            <p:ph idx="11" sz="quarter" type="ftr"/>
          </p:nvPr>
        </p:nvSpPr>
        <p:spPr/>
        <p:txBody>
          <a:bodyPr numCol="1"/>
          <a:lstStyle>
            <a:extLst/>
          </a:lstStyle>
          <a:p>
            <a:endParaRPr lang="en-US"/>
          </a:p>
        </p:txBody>
      </p:sp>
      <p:sp>
        <p:nvSpPr>
          <p:cNvPr id="7" name="Slide Number Placeholder 6"/>
          <p:cNvSpPr>
            <a:spLocks noGrp="1"/>
          </p:cNvSpPr>
          <p:nvPr>
            <p:ph idx="12" sz="quarter" type="sldNum"/>
          </p:nvPr>
        </p:nvSpPr>
        <p:spPr/>
        <p:txBody>
          <a:bodyPr numCol="1"/>
          <a:lstStyle>
            <a:extLst/>
          </a:lstStyle>
          <a:p>
            <a:fld id="{25974F96-AD64-45A4-BAB9-25C7E5CFBA67}" type="slidenum">
              <a:rPr lang="en-US" smtClean="0"/>
              <a:pPr/>
              <a:t>‹#›</a:t>
            </a:fld>
            <a:endParaRPr lang="en-US"/>
          </a:p>
        </p:txBody>
      </p:sp>
      <p:sp>
        <p:nvSpPr>
          <p:cNvPr id="8" name="Title 7"/>
          <p:cNvSpPr>
            <a:spLocks noGrp="1"/>
          </p:cNvSpPr>
          <p:nvPr>
            <p:ph type="title"/>
          </p:nvPr>
        </p:nvSpPr>
        <p:spPr/>
        <p:txBody>
          <a:bodyPr numCol="1" rtlCol="0"/>
          <a:lstStyle>
            <a:extLst/>
          </a:lstStyle>
          <a:p>
            <a:r>
              <a:rPr kumimoji="0" lang="en-US" smtClean="0"/>
              <a:t>Click to edit Master title style</a:t>
            </a:r>
            <a:endParaRPr kumimoji="0" lang="en-US"/>
          </a:p>
        </p:txBody>
      </p:sp>
    </p:spTree>
  </p:cSld>
  <p:clrMapOvr>
    <a:overrideClrMapping accent1="accent1" accent2="accent2" accent3="accent3" accent4="accent4" accent5="accent5" accent6="accent6" bg1="dk1" bg2="dk2" folHlink="folHlink" hlink="hlink" tx1="lt1" tx2="lt2"/>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showMasterSp="0" type="twoTxTwoObj">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numCol="1"/>
          <a:lstStyle>
            <a:lvl1pPr>
              <a:defRPr/>
            </a:lvl1pPr>
            <a:extLst/>
          </a:lstStyle>
          <a:p>
            <a:r>
              <a:rPr kumimoji="0" lang="en-US" smtClean="0"/>
              <a:t>Click to edit Master title style</a:t>
            </a:r>
            <a:endParaRPr kumimoji="0" lang="en-US"/>
          </a:p>
        </p:txBody>
      </p:sp>
      <p:sp>
        <p:nvSpPr>
          <p:cNvPr id="3" name="Text Placeholder 2"/>
          <p:cNvSpPr>
            <a:spLocks noGrp="1"/>
          </p:cNvSpPr>
          <p:nvPr>
            <p:ph idx="1" type="body"/>
          </p:nvPr>
        </p:nvSpPr>
        <p:spPr>
          <a:xfrm>
            <a:off x="457200" y="5410200"/>
            <a:ext cx="4040188" cy="762000"/>
          </a:xfrm>
          <a:solidFill>
            <a:schemeClr val="accent1"/>
          </a:solidFill>
          <a:ln w="9652">
            <a:solidFill>
              <a:schemeClr val="accent1"/>
            </a:solidFill>
            <a:miter lim="800000"/>
          </a:ln>
        </p:spPr>
        <p:txBody>
          <a:bodyPr anchor="ctr" lIns="182880" numCol="1"/>
          <a:lstStyle>
            <a:lvl1pPr indent="0" marL="0">
              <a:buNone/>
              <a:defRPr b="0" sz="2400">
                <a:solidFill>
                  <a:schemeClr val="bg1"/>
                </a:solidFill>
              </a:defRPr>
            </a:lvl1pPr>
            <a:lvl2pPr>
              <a:buNone/>
              <a:defRPr b="1" sz="2000"/>
            </a:lvl2pPr>
            <a:lvl3pPr>
              <a:buNone/>
              <a:defRPr b="1" sz="1800"/>
            </a:lvl3pPr>
            <a:lvl4pPr>
              <a:buNone/>
              <a:defRPr b="1" sz="1600"/>
            </a:lvl4pPr>
            <a:lvl5pPr>
              <a:buNone/>
              <a:defRPr b="1" sz="1600"/>
            </a:lvl5pPr>
            <a:extLst/>
          </a:lstStyle>
          <a:p>
            <a:pPr eaLnBrk="1" hangingPunct="1" latinLnBrk="0" lvl="0"/>
            <a:r>
              <a:rPr kumimoji="0" lang="en-US" smtClean="0"/>
              <a:t>Click to edit Master text styles</a:t>
            </a:r>
          </a:p>
        </p:txBody>
      </p:sp>
      <p:sp>
        <p:nvSpPr>
          <p:cNvPr id="4" name="Text Placeholder 3"/>
          <p:cNvSpPr>
            <a:spLocks noGrp="1"/>
          </p:cNvSpPr>
          <p:nvPr>
            <p:ph idx="3" sz="half" type="body"/>
          </p:nvPr>
        </p:nvSpPr>
        <p:spPr>
          <a:xfrm>
            <a:off x="4645026" y="5410200"/>
            <a:ext cx="4041775" cy="762000"/>
          </a:xfrm>
          <a:solidFill>
            <a:schemeClr val="accent1"/>
          </a:solidFill>
          <a:ln w="9652">
            <a:solidFill>
              <a:schemeClr val="accent1"/>
            </a:solidFill>
            <a:miter lim="800000"/>
          </a:ln>
        </p:spPr>
        <p:txBody>
          <a:bodyPr anchor="ctr" lIns="182880" numCol="1"/>
          <a:lstStyle>
            <a:lvl1pPr indent="0" marL="0">
              <a:buNone/>
              <a:defRPr b="0" sz="2400">
                <a:solidFill>
                  <a:schemeClr val="bg1"/>
                </a:solidFill>
              </a:defRPr>
            </a:lvl1pPr>
            <a:lvl2pPr>
              <a:buNone/>
              <a:defRPr b="1" sz="2000"/>
            </a:lvl2pPr>
            <a:lvl3pPr>
              <a:buNone/>
              <a:defRPr b="1" sz="1800"/>
            </a:lvl3pPr>
            <a:lvl4pPr>
              <a:buNone/>
              <a:defRPr b="1" sz="1600"/>
            </a:lvl4pPr>
            <a:lvl5pPr>
              <a:buNone/>
              <a:defRPr b="1" sz="1600"/>
            </a:lvl5pPr>
            <a:extLst/>
          </a:lstStyle>
          <a:p>
            <a:pPr eaLnBrk="1" hangingPunct="1" latinLnBrk="0" lvl="0"/>
            <a:r>
              <a:rPr kumimoji="0" lang="en-US" smtClean="0"/>
              <a:t>Click to edit Master text styles</a:t>
            </a:r>
          </a:p>
        </p:txBody>
      </p:sp>
      <p:sp>
        <p:nvSpPr>
          <p:cNvPr id="5" name="Content Placeholder 4"/>
          <p:cNvSpPr>
            <a:spLocks noGrp="1"/>
          </p:cNvSpPr>
          <p:nvPr>
            <p:ph idx="2" sz="quarter"/>
          </p:nvPr>
        </p:nvSpPr>
        <p:spPr>
          <a:xfrm>
            <a:off x="457200" y="1444294"/>
            <a:ext cx="4040188" cy="3941763"/>
          </a:xfrm>
          <a:ln>
            <a:noFill/>
            <a:prstDash val="sysDash"/>
            <a:miter lim="800000"/>
          </a:ln>
        </p:spPr>
        <p:txBody>
          <a:bodyPr numCol="1"/>
          <a:lstStyle>
            <a:lvl1pPr>
              <a:defRPr sz="2400"/>
            </a:lvl1pPr>
            <a:lvl2pPr>
              <a:defRPr sz="2000"/>
            </a:lvl2pPr>
            <a:lvl3pPr>
              <a:defRPr sz="1800"/>
            </a:lvl3pPr>
            <a:lvl4pPr>
              <a:defRPr sz="1600"/>
            </a:lvl4pPr>
            <a:lvl5pPr>
              <a:defRPr sz="1600"/>
            </a:lvl5pPr>
            <a:extLst/>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6" name="Content Placeholder 5"/>
          <p:cNvSpPr>
            <a:spLocks noGrp="1"/>
          </p:cNvSpPr>
          <p:nvPr>
            <p:ph idx="4" sz="quarter"/>
          </p:nvPr>
        </p:nvSpPr>
        <p:spPr>
          <a:xfrm>
            <a:off x="4645025" y="1444294"/>
            <a:ext cx="4041775" cy="3941763"/>
          </a:xfrm>
          <a:ln>
            <a:noFill/>
            <a:prstDash val="sysDash"/>
            <a:miter lim="800000"/>
          </a:ln>
        </p:spPr>
        <p:txBody>
          <a:bodyPr numCol="1"/>
          <a:lstStyle>
            <a:lvl1pPr>
              <a:spcBef>
                <a:spcPts val="0"/>
              </a:spcBef>
              <a:defRPr sz="2400"/>
            </a:lvl1pPr>
            <a:lvl2pPr>
              <a:defRPr sz="2000"/>
            </a:lvl2pPr>
            <a:lvl3pPr>
              <a:defRPr sz="1800"/>
            </a:lvl3pPr>
            <a:lvl4pPr>
              <a:defRPr sz="1600"/>
            </a:lvl4pPr>
            <a:lvl5pPr>
              <a:defRPr sz="1600"/>
            </a:lvl5pPr>
            <a:extLst/>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7" name="Date Placeholder 6"/>
          <p:cNvSpPr>
            <a:spLocks noGrp="1"/>
          </p:cNvSpPr>
          <p:nvPr>
            <p:ph idx="10" sz="half" type="dt"/>
          </p:nvPr>
        </p:nvSpPr>
        <p:spPr/>
        <p:txBody>
          <a:bodyPr numCol="1"/>
          <a:lstStyle>
            <a:extLst/>
          </a:lstStyle>
          <a:p>
            <a:fld id="{53FE0F84-4B52-408E-B108-D37F98987A89}" type="datetimeFigureOut">
              <a:rPr lang="en-US" smtClean="0"/>
              <a:pPr/>
              <a:t>12/24/2012</a:t>
            </a:fld>
            <a:endParaRPr lang="en-US"/>
          </a:p>
        </p:txBody>
      </p:sp>
      <p:sp>
        <p:nvSpPr>
          <p:cNvPr id="8" name="Footer Placeholder 7"/>
          <p:cNvSpPr>
            <a:spLocks noGrp="1"/>
          </p:cNvSpPr>
          <p:nvPr>
            <p:ph idx="11" sz="quarter" type="ftr"/>
          </p:nvPr>
        </p:nvSpPr>
        <p:spPr/>
        <p:txBody>
          <a:bodyPr numCol="1"/>
          <a:lstStyle>
            <a:extLst/>
          </a:lstStyle>
          <a:p>
            <a:endParaRPr lang="en-US"/>
          </a:p>
        </p:txBody>
      </p:sp>
      <p:sp>
        <p:nvSpPr>
          <p:cNvPr id="9" name="Slide Number Placeholder 8"/>
          <p:cNvSpPr>
            <a:spLocks noGrp="1"/>
          </p:cNvSpPr>
          <p:nvPr>
            <p:ph idx="12" sz="quarter" type="sldNum"/>
          </p:nvPr>
        </p:nvSpPr>
        <p:spPr/>
        <p:txBody>
          <a:bodyPr numCol="1"/>
          <a:lstStyle>
            <a:extLst/>
          </a:lstStyle>
          <a:p>
            <a:fld id="{25974F96-AD64-45A4-BAB9-25C7E5CFBA67}" type="slidenum">
              <a:rPr lang="en-US" smtClean="0"/>
              <a:pPr/>
              <a:t>‹#›</a:t>
            </a:fld>
            <a:endParaRPr lang="en-US"/>
          </a:p>
        </p:txBody>
      </p:sp>
    </p:spTree>
  </p:cSld>
  <p:clrMapOvr>
    <a:overrideClrMapping accent1="accent1" accent2="accent2" accent3="accent3" accent4="accent4" accent5="accent5" accent6="accent6" bg1="lt1" bg2="lt2" folHlink="folHlink" hlink="hlink" tx1="dk1" tx2="dk2"/>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idx="10" sz="half" type="dt"/>
          </p:nvPr>
        </p:nvSpPr>
        <p:spPr/>
        <p:txBody>
          <a:bodyPr numCol="1"/>
          <a:lstStyle>
            <a:extLst/>
          </a:lstStyle>
          <a:p>
            <a:fld id="{53FE0F84-4B52-408E-B108-D37F98987A89}" type="datetimeFigureOut">
              <a:rPr lang="en-US" smtClean="0"/>
              <a:pPr/>
              <a:t>12/24/2012</a:t>
            </a:fld>
            <a:endParaRPr lang="en-US"/>
          </a:p>
        </p:txBody>
      </p:sp>
      <p:sp>
        <p:nvSpPr>
          <p:cNvPr id="4" name="Footer Placeholder 3"/>
          <p:cNvSpPr>
            <a:spLocks noGrp="1"/>
          </p:cNvSpPr>
          <p:nvPr>
            <p:ph idx="11" sz="quarter" type="ftr"/>
          </p:nvPr>
        </p:nvSpPr>
        <p:spPr/>
        <p:txBody>
          <a:bodyPr numCol="1"/>
          <a:lstStyle>
            <a:extLst/>
          </a:lstStyle>
          <a:p>
            <a:endParaRPr lang="en-US"/>
          </a:p>
        </p:txBody>
      </p:sp>
      <p:sp>
        <p:nvSpPr>
          <p:cNvPr id="5" name="Slide Number Placeholder 4"/>
          <p:cNvSpPr>
            <a:spLocks noGrp="1"/>
          </p:cNvSpPr>
          <p:nvPr>
            <p:ph idx="12" sz="quarter" type="sldNum"/>
          </p:nvPr>
        </p:nvSpPr>
        <p:spPr/>
        <p:txBody>
          <a:bodyPr numCol="1"/>
          <a:lstStyle>
            <a:extLst/>
          </a:lstStyle>
          <a:p>
            <a:fld id="{25974F96-AD64-45A4-BAB9-25C7E5CFBA67}" type="slidenum">
              <a:rPr lang="en-US" smtClean="0"/>
              <a:pPr/>
              <a:t>‹#›</a:t>
            </a:fld>
            <a:endParaRPr lang="en-US"/>
          </a:p>
        </p:txBody>
      </p:sp>
      <p:sp>
        <p:nvSpPr>
          <p:cNvPr id="6" name="Title 5"/>
          <p:cNvSpPr>
            <a:spLocks noGrp="1"/>
          </p:cNvSpPr>
          <p:nvPr>
            <p:ph type="title"/>
          </p:nvPr>
        </p:nvSpPr>
        <p:spPr/>
        <p:txBody>
          <a:bodyPr numCol="1" rtlCol="0"/>
          <a:lstStyle>
            <a:extLst/>
          </a:lstStyle>
          <a:p>
            <a:r>
              <a:rPr kumimoji="0" lang="en-US" smtClean="0"/>
              <a:t>Click to edit Master title style</a:t>
            </a:r>
            <a:endParaRPr kumimoji="0" lang="en-US"/>
          </a:p>
        </p:txBody>
      </p:sp>
    </p:spTree>
  </p:cSld>
  <p:clrMapOvr>
    <a:overrideClrMapping accent1="accent1" accent2="accent2" accent3="accent3" accent4="accent4" accent5="accent5" accent6="accent6" bg1="dk1" bg2="dk2" folHlink="folHlink" hlink="hlink" tx1="lt1" tx2="lt2"/>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 name=""/>
        <p:cNvGrpSpPr/>
        <p:nvPr/>
      </p:nvGrpSpPr>
      <p:grpSpPr>
        <a:xfrm>
          <a:off x="0" y="0"/>
          <a:ext cx="0" cy="0"/>
          <a:chOff x="0" y="0"/>
          <a:chExt cx="0" cy="0"/>
        </a:xfrm>
      </p:grpSpPr>
      <p:sp>
        <p:nvSpPr>
          <p:cNvPr id="2" name="Date Placeholder 1"/>
          <p:cNvSpPr>
            <a:spLocks noGrp="1"/>
          </p:cNvSpPr>
          <p:nvPr>
            <p:ph idx="10" sz="half" type="dt"/>
          </p:nvPr>
        </p:nvSpPr>
        <p:spPr/>
        <p:txBody>
          <a:bodyPr numCol="1"/>
          <a:lstStyle>
            <a:extLst/>
          </a:lstStyle>
          <a:p>
            <a:fld id="{53FE0F84-4B52-408E-B108-D37F98987A89}" type="datetimeFigureOut">
              <a:rPr lang="en-US" smtClean="0"/>
              <a:pPr/>
              <a:t>12/24/2012</a:t>
            </a:fld>
            <a:endParaRPr lang="en-US"/>
          </a:p>
        </p:txBody>
      </p:sp>
      <p:sp>
        <p:nvSpPr>
          <p:cNvPr id="3" name="Footer Placeholder 2"/>
          <p:cNvSpPr>
            <a:spLocks noGrp="1"/>
          </p:cNvSpPr>
          <p:nvPr>
            <p:ph idx="11" sz="quarter" type="ftr"/>
          </p:nvPr>
        </p:nvSpPr>
        <p:spPr/>
        <p:txBody>
          <a:bodyPr numCol="1"/>
          <a:lstStyle>
            <a:extLst/>
          </a:lstStyle>
          <a:p>
            <a:endParaRPr lang="en-US"/>
          </a:p>
        </p:txBody>
      </p:sp>
      <p:sp>
        <p:nvSpPr>
          <p:cNvPr id="4" name="Slide Number Placeholder 3"/>
          <p:cNvSpPr>
            <a:spLocks noGrp="1"/>
          </p:cNvSpPr>
          <p:nvPr>
            <p:ph idx="12" sz="quarter" type="sldNum"/>
          </p:nvPr>
        </p:nvSpPr>
        <p:spPr/>
        <p:txBody>
          <a:bodyPr numCol="1"/>
          <a:lstStyle>
            <a:extLst/>
          </a:lstStyle>
          <a:p>
            <a:fld id="{25974F96-AD64-45A4-BAB9-25C7E5CFBA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showMasterSp="0" type="objTx">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numCol="1" vert="horz">
            <a:noAutofit/>
            <a:sp3d prstMaterial="softEdge">
              <a:bevelT h="0" w="0"/>
            </a:sp3d>
          </a:bodyPr>
          <a:lstStyle>
            <a:lvl1pPr algn="r">
              <a:buNone/>
              <a:defRPr b="0" sz="250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idx="2" type="body"/>
          </p:nvPr>
        </p:nvSpPr>
        <p:spPr>
          <a:xfrm>
            <a:off x="4419600" y="5355102"/>
            <a:ext cx="3974592" cy="914400"/>
          </a:xfrm>
        </p:spPr>
        <p:txBody>
          <a:bodyPr numCol="1"/>
          <a:lstStyle>
            <a:lvl1pPr algn="r" indent="0" marL="0">
              <a:buNone/>
              <a:defRPr sz="1600"/>
            </a:lvl1pPr>
            <a:lvl2pPr>
              <a:buNone/>
              <a:defRPr sz="1200"/>
            </a:lvl2pPr>
            <a:lvl3pPr>
              <a:buNone/>
              <a:defRPr sz="1000"/>
            </a:lvl3pPr>
            <a:lvl4pPr>
              <a:buNone/>
              <a:defRPr sz="900"/>
            </a:lvl4pPr>
            <a:lvl5pPr>
              <a:buNone/>
              <a:defRPr sz="900"/>
            </a:lvl5pPr>
            <a:extLst/>
          </a:lstStyle>
          <a:p>
            <a:pPr eaLnBrk="1" hangingPunct="1" latinLnBrk="0" lvl="0"/>
            <a:r>
              <a:rPr kumimoji="0" lang="en-US" smtClean="0"/>
              <a:t>Click to edit Master text styles</a:t>
            </a:r>
          </a:p>
        </p:txBody>
      </p:sp>
      <p:sp>
        <p:nvSpPr>
          <p:cNvPr id="4" name="Content Placeholder 3"/>
          <p:cNvSpPr>
            <a:spLocks noGrp="1"/>
          </p:cNvSpPr>
          <p:nvPr>
            <p:ph idx="1" sz="half"/>
          </p:nvPr>
        </p:nvSpPr>
        <p:spPr>
          <a:xfrm>
            <a:off x="914400" y="274320"/>
            <a:ext cx="7479792" cy="4572000"/>
          </a:xfrm>
        </p:spPr>
        <p:txBody>
          <a:bodyPr numCol="1"/>
          <a:lstStyle>
            <a:lvl1pPr>
              <a:defRPr sz="3200"/>
            </a:lvl1pPr>
            <a:lvl2pPr>
              <a:defRPr sz="2800"/>
            </a:lvl2pPr>
            <a:lvl3pPr>
              <a:defRPr sz="2400"/>
            </a:lvl3pPr>
            <a:lvl4pPr>
              <a:defRPr sz="2000"/>
            </a:lvl4pPr>
            <a:lvl5pPr>
              <a:defRPr sz="2000"/>
            </a:lvl5pPr>
            <a:extLst/>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5" name="Date Placeholder 4"/>
          <p:cNvSpPr>
            <a:spLocks noGrp="1"/>
          </p:cNvSpPr>
          <p:nvPr>
            <p:ph idx="10" sz="half" type="dt"/>
          </p:nvPr>
        </p:nvSpPr>
        <p:spPr>
          <a:xfrm>
            <a:off x="6727032" y="6407944"/>
            <a:ext cx="1920240" cy="365760"/>
          </a:xfrm>
        </p:spPr>
        <p:txBody>
          <a:bodyPr numCol="1"/>
          <a:lstStyle>
            <a:extLst/>
          </a:lstStyle>
          <a:p>
            <a:fld id="{53FE0F84-4B52-408E-B108-D37F98987A89}" type="datetimeFigureOut">
              <a:rPr lang="en-US" smtClean="0"/>
              <a:pPr/>
              <a:t>12/24/2012</a:t>
            </a:fld>
            <a:endParaRPr lang="en-US"/>
          </a:p>
        </p:txBody>
      </p:sp>
      <p:sp>
        <p:nvSpPr>
          <p:cNvPr id="6" name="Footer Placeholder 5"/>
          <p:cNvSpPr>
            <a:spLocks noGrp="1"/>
          </p:cNvSpPr>
          <p:nvPr>
            <p:ph idx="11" sz="quarter" type="ftr"/>
          </p:nvPr>
        </p:nvSpPr>
        <p:spPr/>
        <p:txBody>
          <a:bodyPr numCol="1"/>
          <a:lstStyle>
            <a:extLst/>
          </a:lstStyle>
          <a:p>
            <a:endParaRPr lang="en-US"/>
          </a:p>
        </p:txBody>
      </p:sp>
      <p:sp>
        <p:nvSpPr>
          <p:cNvPr id="7" name="Slide Number Placeholder 6"/>
          <p:cNvSpPr>
            <a:spLocks noGrp="1"/>
          </p:cNvSpPr>
          <p:nvPr>
            <p:ph idx="12" sz="quarter" type="sldNum"/>
          </p:nvPr>
        </p:nvSpPr>
        <p:spPr/>
        <p:txBody>
          <a:bodyPr numCol="1"/>
          <a:lstStyle>
            <a:extLst/>
          </a:lstStyle>
          <a:p>
            <a:fld id="{25974F96-AD64-45A4-BAB9-25C7E5CFBA67}" type="slidenum">
              <a:rPr lang="en-US" smtClean="0"/>
              <a:pPr/>
              <a:t>‹#›</a:t>
            </a:fld>
            <a:endParaRPr lang="en-US"/>
          </a:p>
        </p:txBody>
      </p:sp>
    </p:spTree>
  </p:cSld>
  <p:clrMapOvr>
    <a:overrideClrMapping accent1="accent1" accent2="accent2" accent3="accent3" accent4="accent4" accent5="accent5" accent6="accent6" bg1="lt1" bg2="lt2" folHlink="folHlink" hlink="hlink" tx1="dk1" tx2="dk2"/>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type="picTx">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idx="2" sz="half" type="body"/>
          </p:nvPr>
        </p:nvSpPr>
        <p:spPr>
          <a:xfrm>
            <a:off x="1141232" y="5443402"/>
            <a:ext cx="7162800" cy="648232"/>
          </a:xfrm>
          <a:noFill/>
        </p:spPr>
        <p:txBody>
          <a:bodyPr anchor="t" lIns="91440" numCol="1" rIns="91440" tIns="0"/>
          <a:lstStyle>
            <a:lvl1pPr algn="r" indent="0" marL="0" marR="18288">
              <a:buNone/>
              <a:defRPr sz="1400"/>
            </a:lvl1pPr>
            <a:lvl2pPr>
              <a:defRPr sz="1200"/>
            </a:lvl2pPr>
            <a:lvl3pPr>
              <a:defRPr sz="1000"/>
            </a:lvl3pPr>
            <a:lvl4pPr>
              <a:defRPr sz="900"/>
            </a:lvl4pPr>
            <a:lvl5pPr>
              <a:defRPr sz="900"/>
            </a:lvl5pPr>
            <a:extLst/>
          </a:lstStyle>
          <a:p>
            <a:pPr eaLnBrk="1" hangingPunct="1" latinLnBrk="0" lvl="0"/>
            <a:r>
              <a:rPr kumimoji="0" lang="en-US" smtClean="0"/>
              <a:t>Click to edit Master text styles</a:t>
            </a:r>
          </a:p>
        </p:txBody>
      </p:sp>
      <p:sp>
        <p:nvSpPr>
          <p:cNvPr id="3" name="Picture Placeholder 2"/>
          <p:cNvSpPr>
            <a:spLocks noGrp="1"/>
          </p:cNvSpPr>
          <p:nvPr>
            <p:ph idx="1" type="pic"/>
          </p:nvPr>
        </p:nvSpPr>
        <p:spPr>
          <a:xfrm>
            <a:off x="228600" y="189968"/>
            <a:ext cx="8686800" cy="4389120"/>
          </a:xfrm>
          <a:prstGeom prst="rect">
            <a:avLst/>
          </a:prstGeom>
          <a:solidFill>
            <a:schemeClr val="bg2"/>
          </a:solidFill>
          <a:ln>
            <a:solidFill>
              <a:schemeClr val="bg1"/>
            </a:solidFill>
          </a:ln>
          <a:effectLst>
            <a:innerShdw blurRad="95250" dir="0" dist="0">
              <a:srgbClr val="000000"/>
            </a:innerShdw>
          </a:effectLst>
        </p:spPr>
        <p:txBody>
          <a:bodyPr numCol="1"/>
          <a:lstStyle>
            <a:lvl1pPr indent="0" marL="0">
              <a:buNone/>
              <a:defRPr sz="3200"/>
            </a:lvl1pPr>
            <a:extLst/>
          </a:lstStyle>
          <a:p>
            <a:r>
              <a:rPr kumimoji="0" lang="en-US" smtClean="0"/>
              <a:t>Click icon to add picture</a:t>
            </a:r>
            <a:endParaRPr dirty="0" kumimoji="0" lang="en-US"/>
          </a:p>
        </p:txBody>
      </p:sp>
      <p:sp>
        <p:nvSpPr>
          <p:cNvPr id="5" name="Date Placeholder 4"/>
          <p:cNvSpPr>
            <a:spLocks noGrp="1"/>
          </p:cNvSpPr>
          <p:nvPr>
            <p:ph idx="10" sz="half" type="dt"/>
          </p:nvPr>
        </p:nvSpPr>
        <p:spPr/>
        <p:txBody>
          <a:bodyPr numCol="1"/>
          <a:lstStyle>
            <a:lvl1pPr>
              <a:defRPr>
                <a:solidFill>
                  <a:schemeClr val="tx1"/>
                </a:solidFill>
              </a:defRPr>
            </a:lvl1pPr>
            <a:extLst/>
          </a:lstStyle>
          <a:p>
            <a:fld id="{53FE0F84-4B52-408E-B108-D37F98987A89}" type="datetimeFigureOut">
              <a:rPr lang="en-US" smtClean="0"/>
              <a:pPr/>
              <a:t>12/24/2012</a:t>
            </a:fld>
            <a:endParaRPr lang="en-US"/>
          </a:p>
        </p:txBody>
      </p:sp>
      <p:sp>
        <p:nvSpPr>
          <p:cNvPr id="6" name="Footer Placeholder 5"/>
          <p:cNvSpPr>
            <a:spLocks noGrp="1"/>
          </p:cNvSpPr>
          <p:nvPr>
            <p:ph idx="11" sz="quarter" type="ftr"/>
          </p:nvPr>
        </p:nvSpPr>
        <p:spPr>
          <a:xfrm>
            <a:off x="4380072" y="6407944"/>
            <a:ext cx="2350681" cy="365125"/>
          </a:xfrm>
        </p:spPr>
        <p:txBody>
          <a:bodyPr numCol="1"/>
          <a:lstStyle>
            <a:lvl1pPr>
              <a:defRPr>
                <a:solidFill>
                  <a:schemeClr val="tx1"/>
                </a:solidFill>
              </a:defRPr>
            </a:lvl1pPr>
            <a:extLst/>
          </a:lstStyle>
          <a:p>
            <a:endParaRPr lang="en-US"/>
          </a:p>
        </p:txBody>
      </p:sp>
      <p:sp>
        <p:nvSpPr>
          <p:cNvPr id="7" name="Slide Number Placeholder 6"/>
          <p:cNvSpPr>
            <a:spLocks noGrp="1"/>
          </p:cNvSpPr>
          <p:nvPr>
            <p:ph idx="12" sz="quarter" type="sldNum"/>
          </p:nvPr>
        </p:nvSpPr>
        <p:spPr/>
        <p:txBody>
          <a:bodyPr numCol="1"/>
          <a:lstStyle>
            <a:lvl1pPr>
              <a:defRPr>
                <a:solidFill>
                  <a:schemeClr val="tx1"/>
                </a:solidFill>
              </a:defRPr>
            </a:lvl1pPr>
            <a:extLst/>
          </a:lstStyle>
          <a:p>
            <a:fld id="{25974F96-AD64-45A4-BAB9-25C7E5CFBA6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numCol="1">
            <a:sp3d prstMaterial="softEdge"/>
          </a:bodyPr>
          <a:lstStyle>
            <a:lvl1pPr algn="r" marR="0">
              <a:buNone/>
              <a:defRPr b="0" sz="3000">
                <a:solidFill>
                  <a:schemeClr val="accent1"/>
                </a:solidFill>
                <a:effectLst>
                  <a:outerShdw algn="t" blurRad="50800" dir="5400000" dist="25000"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a:xfrm>
            <a:off x="716436" y="5001993"/>
            <a:ext cx="3802003" cy="1443111"/>
          </a:xfrm>
          <a:custGeom>
            <a:avLst>
              <a:gd fmla="val 0" name="A1"/>
              <a:gd fmla="val 0" name="A2"/>
              <a:gd fmla="val 0" name="A3"/>
              <a:gd fmla="val 0" name="A4"/>
              <a:gd fmla="val 0" name="A5"/>
              <a:gd fmla="val 0" name="A6"/>
              <a:gd fmla="val 0" name="A7"/>
              <a:gd fmla="val 0" name="A8"/>
            </a:avLst>
            <a:gdLst/>
            <a:ahLst/>
            <a:cxnLst>
              <a:cxn ang="0">
                <a:pos x="0" y="0"/>
              </a:cxn>
              <a:cxn ang="0">
                <a:pos x="5760" y="0"/>
              </a:cxn>
              <a:cxn ang="0">
                <a:pos x="5760" y="528"/>
              </a:cxn>
              <a:cxn ang="0">
                <a:pos x="48" y="0"/>
              </a:cxn>
            </a:cxnLst>
            <a:rect b="0" l="0" r="0" t="0"/>
            <a:pathLst>
              <a:path h="528" w="5760">
                <a:moveTo>
                  <a:pt x="-329" y="347"/>
                </a:moveTo>
                <a:lnTo>
                  <a:pt x="7156" y="682"/>
                </a:lnTo>
                <a:lnTo>
                  <a:pt x="5229" y="682"/>
                </a:lnTo>
                <a:lnTo>
                  <a:pt x="-328" y="345"/>
                </a:lnTo>
              </a:path>
            </a:pathLst>
          </a:custGeom>
          <a:solidFill>
            <a:schemeClr val="accent1">
              <a:tint val="65000"/>
              <a:satMod val="115000"/>
              <a:alpha val="40000"/>
            </a:schemeClr>
          </a:solidFill>
          <a:ln algn="ctr" cap="flat" cmpd="sng" w="9525">
            <a:noFill/>
            <a:prstDash val="solid"/>
            <a:round/>
            <a:headEnd len="med" type="none" w="med"/>
            <a:tailEnd len="med" type="none" w="med"/>
          </a:ln>
          <a:effectLst/>
        </p:spPr>
        <p:txBody>
          <a:bodyPr anchor="t" bIns="45720" compatLnSpc="1" lIns="91440" numCol="1" rIns="91440" tIns="45720" vert="horz" wrap="square"/>
          <a:lstStyle>
            <a:extLst/>
          </a:lstStyle>
          <a:p>
            <a:endParaRPr kumimoji="0" lang="en-US"/>
          </a:p>
        </p:txBody>
      </p:sp>
      <p:sp>
        <p:nvSpPr>
          <p:cNvPr id="9" name="Freeform 8"/>
          <p:cNvSpPr>
            <a:spLocks/>
          </p:cNvSpPr>
          <p:nvPr/>
        </p:nvSpPr>
        <p:spPr>
          <a:xfrm>
            <a:off x="-53561" y="5785023"/>
            <a:ext cx="3802003" cy="838200"/>
          </a:xfrm>
          <a:custGeom>
            <a:avLst>
              <a:gd fmla="val 0" name="A1"/>
              <a:gd fmla="val 0" name="A2"/>
              <a:gd fmla="val 0" name="A3"/>
              <a:gd fmla="val 0" name="A4"/>
              <a:gd fmla="val 0" name="A5"/>
              <a:gd fmla="val 0" name="A6"/>
              <a:gd fmla="val 0" name="A7"/>
              <a:gd fmla="val 0" name="A8"/>
            </a:avLst>
            <a:gdLst/>
            <a:ahLst/>
            <a:cxnLst>
              <a:cxn ang="0">
                <a:pos x="0" y="0"/>
              </a:cxn>
              <a:cxn ang="0">
                <a:pos x="5760" y="0"/>
              </a:cxn>
              <a:cxn ang="0">
                <a:pos x="5760" y="528"/>
              </a:cxn>
              <a:cxn ang="0">
                <a:pos x="48" y="0"/>
              </a:cxn>
            </a:cxnLst>
            <a:rect b="0" l="0" r="0" t="0"/>
            <a:pathLst>
              <a:path h="528" w="5760">
                <a:moveTo>
                  <a:pt x="817" y="97"/>
                </a:moveTo>
                <a:lnTo>
                  <a:pt x="6408" y="682"/>
                </a:lnTo>
                <a:lnTo>
                  <a:pt x="5232" y="685"/>
                </a:lnTo>
                <a:lnTo>
                  <a:pt x="829" y="101"/>
                </a:lnTo>
              </a:path>
            </a:pathLst>
          </a:custGeom>
          <a:solidFill>
            <a:srgbClr val="000000">
              <a:alpha val="100000"/>
            </a:srgbClr>
          </a:solidFill>
          <a:ln algn="ctr" cap="flat" cmpd="sng" w="9525">
            <a:noFill/>
            <a:prstDash val="solid"/>
            <a:round/>
            <a:headEnd len="med" type="none" w="med"/>
            <a:tailEnd len="med" type="none" w="med"/>
          </a:ln>
          <a:effectLst/>
        </p:spPr>
        <p:txBody>
          <a:bodyPr anchor="t" bIns="45720" compatLnSpc="1" lIns="91440" numCol="1" rIns="91440" tIns="45720" vert="horz" wrap="square"/>
          <a:lstStyle>
            <a:extLst/>
          </a:lstStyle>
          <a:p>
            <a:endParaRPr kumimoji="0" lang="en-US"/>
          </a:p>
        </p:txBody>
      </p:sp>
      <p:sp>
        <p:nvSpPr>
          <p:cNvPr id="10" name="Right Triangle 9"/>
          <p:cNvSpPr>
            <a:spLocks/>
          </p:cNvSpPr>
          <p:nvPr/>
        </p:nvSpPr>
        <p:spPr>
          <a:xfrm>
            <a:off x="-6042" y="5791253"/>
            <a:ext cx="3402314" cy="1080868"/>
          </a:xfrm>
          <a:prstGeom prst="rtTriangle">
            <a:avLst/>
          </a:prstGeom>
          <a:blipFill>
            <a:blip r:embed="rId2">
              <a:alphaModFix amt="50000"/>
            </a:blip>
            <a:tile algn="t" flip="none" sx="50000" sy="50000" tx="0" ty="0"/>
          </a:blipFill>
          <a:ln algn="ctr" cap="rnd" cmpd="thickThin" w="12700">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bIns="45720" compatLnSpc="1" lIns="91440" numCol="1" rIns="91440" tIns="45720" vert="horz" wrap="square"/>
          <a:lstStyle>
            <a:extLst/>
          </a:lstStyle>
          <a:p>
            <a:pPr algn="ctr" eaLnBrk="1" hangingPunct="1" latinLnBrk="0"/>
            <a:endParaRPr kumimoji="0" lang="en-US"/>
          </a:p>
        </p:txBody>
      </p:sp>
      <p:cxnSp>
        <p:nvCxnSpPr>
          <p:cNvPr id="11" name="Straight Connector 10"/>
          <p:cNvCxnSpPr/>
          <p:nvPr/>
        </p:nvCxnSpPr>
        <p:spPr>
          <a:xfrm>
            <a:off x="-9237" y="5787738"/>
            <a:ext cx="3405509" cy="1084383"/>
          </a:xfrm>
          <a:prstGeom prst="line">
            <a:avLst/>
          </a:prstGeom>
          <a:noFill/>
          <a:ln algn="ctr" cap="flat" cmpd="sng" w="12065">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fmla="val 50000" name="adj"/>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algn="ctr" cap="rnd" cmpd="sng" w="3175">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numCol="1"/>
          <a:lstStyle>
            <a:extLst/>
          </a:lstStyle>
          <a:p>
            <a:pPr algn="l" eaLnBrk="1" hangingPunct="1" latinLnBrk="0"/>
            <a:endParaRPr kumimoji="0" lang="en-US"/>
          </a:p>
        </p:txBody>
      </p:sp>
      <p:sp>
        <p:nvSpPr>
          <p:cNvPr id="13" name="Chevron 12"/>
          <p:cNvSpPr/>
          <p:nvPr/>
        </p:nvSpPr>
        <p:spPr>
          <a:xfrm>
            <a:off x="8477696" y="4988440"/>
            <a:ext cx="182880" cy="228600"/>
          </a:xfrm>
          <a:prstGeom prst="chevron">
            <a:avLst>
              <a:gd fmla="val 50000" name="adj"/>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algn="ctr" cap="rnd" cmpd="sng" w="3175">
            <a:solidFill>
              <a:schemeClr val="accent1">
                <a:shade val="50000"/>
              </a:schemeClr>
            </a:solidFill>
            <a:prstDash val="solid"/>
          </a:ln>
          <a:effectLst>
            <a:outerShdw blurRad="50800" dir="5400000" dist="254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numCol="1"/>
          <a:lstStyle>
            <a:extLst/>
          </a:lstStyle>
          <a:p>
            <a:pPr algn="l" eaLnBrk="1" hangingPunct="1" latinLnBrk="0"/>
            <a:endParaRPr kumimoji="0" lang="en-US"/>
          </a:p>
        </p:txBody>
      </p:sp>
    </p:spTree>
  </p:cSld>
  <p:clrMapOvr>
    <a:overrideClrMapping accent1="accent1" accent2="accent2" accent3="accent3" accent4="accent4" accent5="accent5" accent6="accent6" bg1="dk1" bg2="dk2" folHlink="folHlink" hlink="hlink" tx1="lt1" tx2="lt2"/>
  </p:clrMapOvr>
</p:sldLayout>
</file>

<file path=ppt/slideMasters/_rels/slideMaster1.xml.rels><?xml version="1.0" encoding="UTF-8" standalone="yes"?><Relationships xmlns="http://schemas.openxmlformats.org/package/2006/relationships"><Relationship Id="rId13" Target="../slideLayouts/slideLayout11.xml" Type="http://schemas.openxmlformats.org/officeDocument/2006/relationships/slideLayout"/><Relationship Id="rId12" Target="../slideLayouts/slideLayout10.xml" Type="http://schemas.openxmlformats.org/officeDocument/2006/relationships/slideLayout"/><Relationship Id="rId11" Target="../slideLayouts/slideLayout9.xml" Type="http://schemas.openxmlformats.org/officeDocument/2006/relationships/slideLayout"/><Relationship Id="rId9" Target="../slideLayouts/slideLayout7.xml" Type="http://schemas.openxmlformats.org/officeDocument/2006/relationships/slideLayout"/><Relationship Id="rId10" Target="../slideLayouts/slideLayout8.xml" Type="http://schemas.openxmlformats.org/officeDocument/2006/relationships/slideLayout"/><Relationship Id="rId8" Target="../slideLayouts/slideLayout6.xml" Type="http://schemas.openxmlformats.org/officeDocument/2006/relationships/slideLayout"/><Relationship Id="rId7" Target="../slideLayouts/slideLayout5.xml" Type="http://schemas.openxmlformats.org/officeDocument/2006/relationships/slideLayout"/><Relationship Id="rId6" Target="../slideLayouts/slideLayout4.xml" Type="http://schemas.openxmlformats.org/officeDocument/2006/relationships/slideLayout"/><Relationship Id="rId5" Target="../slideLayouts/slideLayout3.xml" Type="http://schemas.openxmlformats.org/officeDocument/2006/relationships/slideLayout"/><Relationship Id="rId4" Target="../slideLayouts/slideLayout2.xml" Type="http://schemas.openxmlformats.org/officeDocument/2006/relationships/slideLayout"/><Relationship Id="rId3" Target="../slideLayouts/slideLayout1.xml" Type="http://schemas.openxmlformats.org/officeDocument/2006/relationships/slideLayout"/><Relationship Id="rId2" Target="../media/image1.jpeg" Type="http://schemas.openxmlformats.org/officeDocument/2006/relationships/image"/><Relationship Id="rId1" Target="../theme/theme1.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a:xfrm>
            <a:off x="716436" y="5001993"/>
            <a:ext cx="3802003" cy="1443111"/>
          </a:xfrm>
          <a:custGeom>
            <a:avLst>
              <a:gd fmla="val 0" name="A1"/>
              <a:gd fmla="val 0" name="A2"/>
              <a:gd fmla="val 0" name="A3"/>
              <a:gd fmla="val 0" name="A4"/>
              <a:gd fmla="val 0" name="A5"/>
              <a:gd fmla="val 0" name="A6"/>
              <a:gd fmla="val 0" name="A7"/>
              <a:gd fmla="val 0" name="A8"/>
            </a:avLst>
            <a:gdLst/>
            <a:ahLst/>
            <a:cxnLst>
              <a:cxn ang="0">
                <a:pos x="0" y="0"/>
              </a:cxn>
              <a:cxn ang="0">
                <a:pos x="5760" y="0"/>
              </a:cxn>
              <a:cxn ang="0">
                <a:pos x="5760" y="528"/>
              </a:cxn>
              <a:cxn ang="0">
                <a:pos x="48" y="0"/>
              </a:cxn>
            </a:cxnLst>
            <a:rect b="0" l="0" r="0" t="0"/>
            <a:pathLst>
              <a:path h="528" w="5760">
                <a:moveTo>
                  <a:pt x="-329" y="347"/>
                </a:moveTo>
                <a:lnTo>
                  <a:pt x="7156" y="682"/>
                </a:lnTo>
                <a:lnTo>
                  <a:pt x="5229" y="682"/>
                </a:lnTo>
                <a:lnTo>
                  <a:pt x="-328" y="345"/>
                </a:lnTo>
              </a:path>
            </a:pathLst>
          </a:custGeom>
          <a:solidFill>
            <a:schemeClr val="accent1">
              <a:tint val="65000"/>
              <a:satMod val="115000"/>
              <a:alpha val="40000"/>
            </a:schemeClr>
          </a:solidFill>
          <a:ln algn="ctr" cap="flat" cmpd="sng" w="9525">
            <a:noFill/>
            <a:prstDash val="solid"/>
            <a:round/>
            <a:headEnd len="med" type="none" w="med"/>
            <a:tailEnd len="med" type="none" w="med"/>
          </a:ln>
          <a:effectLst/>
        </p:spPr>
        <p:txBody>
          <a:bodyPr anchor="t" bIns="45720" compatLnSpc="1" lIns="91440" numCol="1" rIns="91440" tIns="45720" vert="horz" wrap="square"/>
          <a:lstStyle>
            <a:extLst/>
          </a:lstStyle>
          <a:p>
            <a:endParaRPr kumimoji="0" lang="en-US"/>
          </a:p>
        </p:txBody>
      </p:sp>
      <p:sp>
        <p:nvSpPr>
          <p:cNvPr id="12" name="Freeform 11"/>
          <p:cNvSpPr>
            <a:spLocks/>
          </p:cNvSpPr>
          <p:nvPr/>
        </p:nvSpPr>
        <p:spPr>
          <a:xfrm>
            <a:off x="-53561" y="5785023"/>
            <a:ext cx="3802003" cy="838200"/>
          </a:xfrm>
          <a:custGeom>
            <a:avLst>
              <a:gd fmla="val 0" name="A1"/>
              <a:gd fmla="val 0" name="A2"/>
              <a:gd fmla="val 0" name="A3"/>
              <a:gd fmla="val 0" name="A4"/>
              <a:gd fmla="val 0" name="A5"/>
              <a:gd fmla="val 0" name="A6"/>
              <a:gd fmla="val 0" name="A7"/>
              <a:gd fmla="val 0" name="A8"/>
            </a:avLst>
            <a:gdLst/>
            <a:ahLst/>
            <a:cxnLst>
              <a:cxn ang="0">
                <a:pos x="0" y="0"/>
              </a:cxn>
              <a:cxn ang="0">
                <a:pos x="5760" y="0"/>
              </a:cxn>
              <a:cxn ang="0">
                <a:pos x="5760" y="528"/>
              </a:cxn>
              <a:cxn ang="0">
                <a:pos x="48" y="0"/>
              </a:cxn>
            </a:cxnLst>
            <a:rect b="0" l="0" r="0" t="0"/>
            <a:pathLst>
              <a:path h="528" w="5760">
                <a:moveTo>
                  <a:pt x="817" y="97"/>
                </a:moveTo>
                <a:lnTo>
                  <a:pt x="6408" y="682"/>
                </a:lnTo>
                <a:lnTo>
                  <a:pt x="5232" y="685"/>
                </a:lnTo>
                <a:lnTo>
                  <a:pt x="829" y="101"/>
                </a:lnTo>
              </a:path>
            </a:pathLst>
          </a:custGeom>
          <a:solidFill>
            <a:srgbClr val="000000">
              <a:alpha val="100000"/>
            </a:srgbClr>
          </a:solidFill>
          <a:ln algn="ctr" cap="flat" cmpd="sng" w="9525">
            <a:noFill/>
            <a:prstDash val="solid"/>
            <a:round/>
            <a:headEnd len="med" type="none" w="med"/>
            <a:tailEnd len="med" type="none" w="med"/>
          </a:ln>
          <a:effectLst/>
        </p:spPr>
        <p:txBody>
          <a:bodyPr anchor="t" bIns="45720" compatLnSpc="1" lIns="91440" numCol="1" rIns="91440" tIns="45720" vert="horz" wrap="square"/>
          <a:lstStyle>
            <a:extLst/>
          </a:lstStyle>
          <a:p>
            <a:endParaRPr kumimoji="0" lang="en-US"/>
          </a:p>
        </p:txBody>
      </p:sp>
      <p:sp>
        <p:nvSpPr>
          <p:cNvPr id="14" name="Right Triangle 13"/>
          <p:cNvSpPr>
            <a:spLocks/>
          </p:cNvSpPr>
          <p:nvPr/>
        </p:nvSpPr>
        <p:spPr>
          <a:xfrm>
            <a:off x="-6042" y="5791253"/>
            <a:ext cx="3402314" cy="1080868"/>
          </a:xfrm>
          <a:prstGeom prst="rtTriangle">
            <a:avLst/>
          </a:prstGeom>
          <a:blipFill>
            <a:blip r:embed="rId2">
              <a:alphaModFix amt="50000"/>
            </a:blip>
            <a:tile algn="t" flip="none" sx="50000" sy="50000" tx="0" ty="0"/>
          </a:blipFill>
          <a:ln algn="ctr" cap="rnd" cmpd="thickThin" w="12700">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bIns="45720" compatLnSpc="1" lIns="91440" numCol="1" rIns="91440" tIns="45720" vert="horz" wrap="square"/>
          <a:lstStyle>
            <a:extLst/>
          </a:lstStyle>
          <a:p>
            <a:pPr algn="ctr" eaLnBrk="1" hangingPunct="1" latinLnBrk="0"/>
            <a:endParaRPr kumimoji="0" lang="en-US"/>
          </a:p>
        </p:txBody>
      </p:sp>
      <p:cxnSp>
        <p:nvCxnSpPr>
          <p:cNvPr id="15" name="Straight Connector 14"/>
          <p:cNvCxnSpPr/>
          <p:nvPr/>
        </p:nvCxnSpPr>
        <p:spPr>
          <a:xfrm>
            <a:off x="-9237" y="5787738"/>
            <a:ext cx="3405509" cy="1084383"/>
          </a:xfrm>
          <a:prstGeom prst="line">
            <a:avLst/>
          </a:prstGeom>
          <a:noFill/>
          <a:ln algn="ctr" cap="flat" cmpd="sng" w="12065">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anchor="ctr" numCol="1" vert="horz">
            <a:normAutofit/>
            <a:scene3d>
              <a:camera prst="orthographicFront"/>
              <a:lightRig dir="t" rig="soft"/>
            </a:scene3d>
            <a:sp3d prstMaterial="softEdge">
              <a:bevelT h="25400" w="25400"/>
            </a:sp3d>
          </a:bodyPr>
          <a:lstStyle>
            <a:extLst/>
          </a:lstStyle>
          <a:p>
            <a:r>
              <a:rPr kumimoji="0" lang="en-US" smtClean="0"/>
              <a:t>Click to edit Master title style</a:t>
            </a:r>
            <a:endParaRPr kumimoji="0" lang="en-US"/>
          </a:p>
        </p:txBody>
      </p:sp>
      <p:sp>
        <p:nvSpPr>
          <p:cNvPr id="30" name="Text Placeholder 29"/>
          <p:cNvSpPr>
            <a:spLocks noGrp="1"/>
          </p:cNvSpPr>
          <p:nvPr>
            <p:ph idx="1" type="body"/>
          </p:nvPr>
        </p:nvSpPr>
        <p:spPr>
          <a:xfrm>
            <a:off x="457200" y="1481328"/>
            <a:ext cx="8229600" cy="4525963"/>
          </a:xfrm>
          <a:prstGeom prst="rect">
            <a:avLst/>
          </a:prstGeom>
        </p:spPr>
        <p:txBody>
          <a:bodyPr numCol="1" vert="horz">
            <a:normAutofit/>
          </a:bodyPr>
          <a:lstStyle>
            <a:extLst/>
          </a:lstStyle>
          <a:p>
            <a:pPr eaLnBrk="1" hangingPunct="1" latinLnBrk="0" lvl="0"/>
            <a:r>
              <a:rPr kumimoji="0" lang="en-US" smtClean="0"/>
              <a:t>Click to edit Master text styles</a:t>
            </a:r>
          </a:p>
          <a:p>
            <a:pPr eaLnBrk="1" hangingPunct="1" latinLnBrk="0" lvl="1"/>
            <a:r>
              <a:rPr kumimoji="0" lang="en-US" smtClean="0"/>
              <a:t>Second level</a:t>
            </a:r>
          </a:p>
          <a:p>
            <a:pPr eaLnBrk="1" hangingPunct="1" latinLnBrk="0" lvl="2"/>
            <a:r>
              <a:rPr kumimoji="0" lang="en-US" smtClean="0"/>
              <a:t>Third level</a:t>
            </a:r>
          </a:p>
          <a:p>
            <a:pPr eaLnBrk="1" hangingPunct="1" latinLnBrk="0" lvl="3"/>
            <a:r>
              <a:rPr kumimoji="0" lang="en-US" smtClean="0"/>
              <a:t>Fourth level</a:t>
            </a:r>
          </a:p>
          <a:p>
            <a:pPr eaLnBrk="1" hangingPunct="1" latinLnBrk="0" lvl="4"/>
            <a:r>
              <a:rPr kumimoji="0" lang="en-US" smtClean="0"/>
              <a:t>Fifth level</a:t>
            </a:r>
            <a:endParaRPr kumimoji="0" lang="en-US"/>
          </a:p>
        </p:txBody>
      </p:sp>
      <p:sp>
        <p:nvSpPr>
          <p:cNvPr id="10" name="Date Placeholder 9"/>
          <p:cNvSpPr>
            <a:spLocks noGrp="1"/>
          </p:cNvSpPr>
          <p:nvPr>
            <p:ph idx="2" sz="half" type="dt"/>
          </p:nvPr>
        </p:nvSpPr>
        <p:spPr>
          <a:xfrm>
            <a:off x="6727032" y="6407944"/>
            <a:ext cx="1920240" cy="365760"/>
          </a:xfrm>
          <a:prstGeom prst="rect">
            <a:avLst/>
          </a:prstGeom>
        </p:spPr>
        <p:txBody>
          <a:bodyPr anchor="b" numCol="1" vert="horz"/>
          <a:lstStyle>
            <a:lvl1pPr algn="l" eaLnBrk="1" hangingPunct="1" latinLnBrk="0">
              <a:defRPr kumimoji="0" sz="1000">
                <a:solidFill>
                  <a:schemeClr val="tx1"/>
                </a:solidFill>
              </a:defRPr>
            </a:lvl1pPr>
            <a:extLst/>
          </a:lstStyle>
          <a:p>
            <a:fld id="{53FE0F84-4B52-408E-B108-D37F98987A89}" type="datetimeFigureOut">
              <a:rPr lang="en-US" smtClean="0"/>
              <a:pPr/>
              <a:t>12/24/2012</a:t>
            </a:fld>
            <a:endParaRPr lang="en-US"/>
          </a:p>
        </p:txBody>
      </p:sp>
      <p:sp>
        <p:nvSpPr>
          <p:cNvPr id="22" name="Footer Placeholder 21"/>
          <p:cNvSpPr>
            <a:spLocks noGrp="1"/>
          </p:cNvSpPr>
          <p:nvPr>
            <p:ph idx="3" sz="quarter" type="ftr"/>
          </p:nvPr>
        </p:nvSpPr>
        <p:spPr>
          <a:xfrm>
            <a:off x="4380072" y="6407944"/>
            <a:ext cx="2350681" cy="365125"/>
          </a:xfrm>
          <a:prstGeom prst="rect">
            <a:avLst/>
          </a:prstGeom>
        </p:spPr>
        <p:txBody>
          <a:bodyPr anchor="b" numCol="1" vert="horz"/>
          <a:lstStyle>
            <a:lvl1pPr algn="r" eaLnBrk="1" hangingPunct="1" latinLnBrk="0">
              <a:defRPr kumimoji="0" sz="1000">
                <a:solidFill>
                  <a:schemeClr val="tx1"/>
                </a:solidFill>
              </a:defRPr>
            </a:lvl1pPr>
            <a:extLst/>
          </a:lstStyle>
          <a:p>
            <a:endParaRPr lang="en-US"/>
          </a:p>
        </p:txBody>
      </p:sp>
      <p:sp>
        <p:nvSpPr>
          <p:cNvPr id="18" name="Slide Number Placeholder 17"/>
          <p:cNvSpPr>
            <a:spLocks noGrp="1"/>
          </p:cNvSpPr>
          <p:nvPr>
            <p:ph idx="4" sz="quarter" type="sldNum"/>
          </p:nvPr>
        </p:nvSpPr>
        <p:spPr>
          <a:xfrm>
            <a:off x="8647272" y="6407944"/>
            <a:ext cx="365760" cy="365125"/>
          </a:xfrm>
          <a:prstGeom prst="rect">
            <a:avLst/>
          </a:prstGeom>
        </p:spPr>
        <p:txBody>
          <a:bodyPr anchor="b" numCol="1" vert="horz"/>
          <a:lstStyle>
            <a:lvl1pPr algn="r" eaLnBrk="1" hangingPunct="1" latinLnBrk="0">
              <a:defRPr b="0" kumimoji="0" sz="1000">
                <a:solidFill>
                  <a:schemeClr val="tx1"/>
                </a:solidFill>
              </a:defRPr>
            </a:lvl1pPr>
            <a:extLst/>
          </a:lstStyle>
          <a:p>
            <a:fld id="{25974F96-AD64-45A4-BAB9-25C7E5CFBA67}" type="slidenum">
              <a:rPr lang="en-US" smtClean="0"/>
              <a:pPr/>
              <a:t>‹#›</a:t>
            </a:fld>
            <a:endParaRPr lang="en-US"/>
          </a:p>
        </p:txBody>
      </p:sp>
    </p:spTree>
  </p:cSld>
  <p:clrMap accent1="accent1" accent2="accent2" accent3="accent3" accent4="accent4" accent5="accent5" accent6="accent6" bg1="lt1" bg2="lt2" folHlink="folHlink" hlink="hlink" tx1="dk1" tx2="dk2"/>
  <p:sldLayoutIdLst>
    <p:sldLayoutId id="2147483648"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Lst>
  <p:txStyles>
    <p:titleStyle>
      <a:lvl1pPr algn="l" eaLnBrk="1" hangingPunct="1" latinLnBrk="0" rtl="0">
        <a:spcBef>
          <a:spcPct val="0"/>
        </a:spcBef>
        <a:buNone/>
        <a:defRPr b="1" kern="1200" kumimoji="0" sz="4100">
          <a:solidFill>
            <a:schemeClr val="tx2"/>
          </a:solidFill>
          <a:effectLst>
            <a:outerShdw algn="tl" blurRad="31750" dir="5400000" dist="25400" rotWithShape="0">
              <a:srgbClr val="000000">
                <a:alpha val="25000"/>
              </a:srgbClr>
            </a:outerShdw>
          </a:effectLst>
          <a:latin typeface="+mj-lt"/>
          <a:ea typeface="+mj-ea"/>
          <a:cs typeface="+mj-cs"/>
        </a:defRPr>
      </a:lvl1pPr>
      <a:extLst/>
    </p:titleStyle>
    <p:bodyStyle>
      <a:lvl1pPr algn="l" eaLnBrk="1" hangingPunct="1" indent="-256032" latinLnBrk="0" marL="365760" rtl="0">
        <a:spcBef>
          <a:spcPts val="400"/>
        </a:spcBef>
        <a:spcAft>
          <a:spcPts val="0"/>
        </a:spcAft>
        <a:buClr>
          <a:schemeClr val="accent1"/>
        </a:buClr>
        <a:buSzPct val="68000"/>
        <a:buFont typeface="Wingdings 3"/>
        <a:buChar char=""/>
        <a:defRPr kern="1200" kumimoji="0" sz="2700">
          <a:solidFill>
            <a:schemeClr val="tx1"/>
          </a:solidFill>
          <a:latin typeface="+mn-lt"/>
          <a:ea typeface="+mn-ea"/>
          <a:cs typeface="+mn-cs"/>
        </a:defRPr>
      </a:lvl1pPr>
      <a:lvl2pPr algn="l" eaLnBrk="1" hangingPunct="1" indent="-228600" latinLnBrk="0" marL="621792" rtl="0">
        <a:spcBef>
          <a:spcPts val="324"/>
        </a:spcBef>
        <a:buClr>
          <a:schemeClr val="accent1"/>
        </a:buClr>
        <a:buFont typeface="Verdana"/>
        <a:buChar char="◦"/>
        <a:defRPr kern="1200" kumimoji="0" sz="2300">
          <a:solidFill>
            <a:schemeClr val="tx1"/>
          </a:solidFill>
          <a:latin typeface="+mn-lt"/>
          <a:ea typeface="+mn-ea"/>
          <a:cs typeface="+mn-cs"/>
        </a:defRPr>
      </a:lvl2pPr>
      <a:lvl3pPr algn="l" eaLnBrk="1" hangingPunct="1" indent="-228600" latinLnBrk="0" marL="859536" rtl="0">
        <a:spcBef>
          <a:spcPts val="350"/>
        </a:spcBef>
        <a:buClr>
          <a:schemeClr val="accent2"/>
        </a:buClr>
        <a:buSzPct val="100000"/>
        <a:buFont typeface="Wingdings 2"/>
        <a:buChar char=""/>
        <a:defRPr kern="1200" kumimoji="0" sz="2100">
          <a:solidFill>
            <a:schemeClr val="tx1"/>
          </a:solidFill>
          <a:latin typeface="+mn-lt"/>
          <a:ea typeface="+mn-ea"/>
          <a:cs typeface="+mn-cs"/>
        </a:defRPr>
      </a:lvl3pPr>
      <a:lvl4pPr algn="l" eaLnBrk="1" hangingPunct="1" indent="-228600" latinLnBrk="0" marL="1143000" rtl="0">
        <a:spcBef>
          <a:spcPts val="350"/>
        </a:spcBef>
        <a:buClr>
          <a:schemeClr val="accent2"/>
        </a:buClr>
        <a:buFont typeface="Wingdings 2"/>
        <a:buChar char=""/>
        <a:defRPr kern="1200" kumimoji="0" sz="1900">
          <a:solidFill>
            <a:schemeClr val="tx1"/>
          </a:solidFill>
          <a:latin typeface="+mn-lt"/>
          <a:ea typeface="+mn-ea"/>
          <a:cs typeface="+mn-cs"/>
        </a:defRPr>
      </a:lvl4pPr>
      <a:lvl5pPr algn="l" eaLnBrk="1" hangingPunct="1" indent="-228600" latinLnBrk="0" marL="1371600" rtl="0">
        <a:spcBef>
          <a:spcPts val="350"/>
        </a:spcBef>
        <a:buClr>
          <a:schemeClr val="accent2"/>
        </a:buClr>
        <a:buFont typeface="Wingdings 2"/>
        <a:buChar char=""/>
        <a:defRPr kern="1200" kumimoji="0" sz="1800">
          <a:solidFill>
            <a:schemeClr val="tx1"/>
          </a:solidFill>
          <a:latin typeface="+mn-lt"/>
          <a:ea typeface="+mn-ea"/>
          <a:cs typeface="+mn-cs"/>
        </a:defRPr>
      </a:lvl5pPr>
      <a:lvl6pPr algn="l" eaLnBrk="1" hangingPunct="1" indent="-228600" latinLnBrk="0" marL="1600200" rtl="0">
        <a:spcBef>
          <a:spcPts val="350"/>
        </a:spcBef>
        <a:buClr>
          <a:schemeClr val="accent3"/>
        </a:buClr>
        <a:buFont typeface="Wingdings 2"/>
        <a:buChar char=""/>
        <a:defRPr kern="1200" kumimoji="0" sz="1800">
          <a:solidFill>
            <a:schemeClr val="tx1"/>
          </a:solidFill>
          <a:latin typeface="+mn-lt"/>
          <a:ea typeface="+mn-ea"/>
          <a:cs typeface="+mn-cs"/>
        </a:defRPr>
      </a:lvl6pPr>
      <a:lvl7pPr algn="l" eaLnBrk="1" hangingPunct="1" indent="-228600" latinLnBrk="0" marL="1828800" rtl="0">
        <a:spcBef>
          <a:spcPts val="350"/>
        </a:spcBef>
        <a:buClr>
          <a:schemeClr val="accent3"/>
        </a:buClr>
        <a:buFont typeface="Wingdings 2"/>
        <a:buChar char=""/>
        <a:defRPr kern="1200" kumimoji="0" sz="1600">
          <a:solidFill>
            <a:schemeClr val="tx1"/>
          </a:solidFill>
          <a:latin typeface="+mn-lt"/>
          <a:ea typeface="+mn-ea"/>
          <a:cs typeface="+mn-cs"/>
        </a:defRPr>
      </a:lvl7pPr>
      <a:lvl8pPr algn="l" eaLnBrk="1" hangingPunct="1" indent="-228600" latinLnBrk="0" marL="2057400" rtl="0">
        <a:spcBef>
          <a:spcPts val="350"/>
        </a:spcBef>
        <a:buClr>
          <a:schemeClr val="accent3"/>
        </a:buClr>
        <a:buFont typeface="Wingdings 2"/>
        <a:buChar char=""/>
        <a:defRPr kern="1200" kumimoji="0" sz="1600">
          <a:solidFill>
            <a:schemeClr val="tx1"/>
          </a:solidFill>
          <a:latin typeface="+mn-lt"/>
          <a:ea typeface="+mn-ea"/>
          <a:cs typeface="+mn-cs"/>
        </a:defRPr>
      </a:lvl8pPr>
      <a:lvl9pPr algn="l" eaLnBrk="1" hangingPunct="1" indent="-228600" latinLnBrk="0" marL="2286000" rtl="0">
        <a:spcBef>
          <a:spcPts val="350"/>
        </a:spcBef>
        <a:buClr>
          <a:schemeClr val="accent3"/>
        </a:buClr>
        <a:buFont typeface="Wingdings 2"/>
        <a:buChar char=""/>
        <a:defRPr baseline="0" kern="1200" kumimoji="0" sz="1600">
          <a:solidFill>
            <a:schemeClr val="tx1"/>
          </a:solidFill>
          <a:latin typeface="+mn-lt"/>
          <a:ea typeface="+mn-ea"/>
          <a:cs typeface="+mn-cs"/>
        </a:defRPr>
      </a:lvl9pPr>
      <a:extLst/>
    </p:bodyStyle>
    <p:otherStyle>
      <a:lvl1pPr algn="l" eaLnBrk="1" hangingPunct="1" latinLnBrk="0" marL="0" rtl="0">
        <a:defRPr kern="1200" kumimoji="0">
          <a:solidFill>
            <a:schemeClr val="tx1"/>
          </a:solidFill>
          <a:latin typeface="+mn-lt"/>
          <a:ea typeface="+mn-ea"/>
          <a:cs typeface="+mn-cs"/>
        </a:defRPr>
      </a:lvl1pPr>
      <a:lvl2pPr algn="l" eaLnBrk="1" hangingPunct="1" latinLnBrk="0" marL="457200" rtl="0">
        <a:defRPr kern="1200" kumimoji="0">
          <a:solidFill>
            <a:schemeClr val="tx1"/>
          </a:solidFill>
          <a:latin typeface="+mn-lt"/>
          <a:ea typeface="+mn-ea"/>
          <a:cs typeface="+mn-cs"/>
        </a:defRPr>
      </a:lvl2pPr>
      <a:lvl3pPr algn="l" eaLnBrk="1" hangingPunct="1" latinLnBrk="0" marL="914400" rtl="0">
        <a:defRPr kern="1200" kumimoji="0">
          <a:solidFill>
            <a:schemeClr val="tx1"/>
          </a:solidFill>
          <a:latin typeface="+mn-lt"/>
          <a:ea typeface="+mn-ea"/>
          <a:cs typeface="+mn-cs"/>
        </a:defRPr>
      </a:lvl3pPr>
      <a:lvl4pPr algn="l" eaLnBrk="1" hangingPunct="1" latinLnBrk="0" marL="1371600" rtl="0">
        <a:defRPr kern="1200" kumimoji="0">
          <a:solidFill>
            <a:schemeClr val="tx1"/>
          </a:solidFill>
          <a:latin typeface="+mn-lt"/>
          <a:ea typeface="+mn-ea"/>
          <a:cs typeface="+mn-cs"/>
        </a:defRPr>
      </a:lvl4pPr>
      <a:lvl5pPr algn="l" eaLnBrk="1" hangingPunct="1" latinLnBrk="0" marL="1828800" rtl="0">
        <a:defRPr kern="1200" kumimoji="0">
          <a:solidFill>
            <a:schemeClr val="tx1"/>
          </a:solidFill>
          <a:latin typeface="+mn-lt"/>
          <a:ea typeface="+mn-ea"/>
          <a:cs typeface="+mn-cs"/>
        </a:defRPr>
      </a:lvl5pPr>
      <a:lvl6pPr algn="l" eaLnBrk="1" hangingPunct="1" latinLnBrk="0" marL="2286000" rtl="0">
        <a:defRPr kern="1200" kumimoji="0">
          <a:solidFill>
            <a:schemeClr val="tx1"/>
          </a:solidFill>
          <a:latin typeface="+mn-lt"/>
          <a:ea typeface="+mn-ea"/>
          <a:cs typeface="+mn-cs"/>
        </a:defRPr>
      </a:lvl6pPr>
      <a:lvl7pPr algn="l" eaLnBrk="1" hangingPunct="1" latinLnBrk="0" marL="2743200" rtl="0">
        <a:defRPr kern="1200" kumimoji="0">
          <a:solidFill>
            <a:schemeClr val="tx1"/>
          </a:solidFill>
          <a:latin typeface="+mn-lt"/>
          <a:ea typeface="+mn-ea"/>
          <a:cs typeface="+mn-cs"/>
        </a:defRPr>
      </a:lvl7pPr>
      <a:lvl8pPr algn="l" eaLnBrk="1" hangingPunct="1" latinLnBrk="0" marL="3200400" rtl="0">
        <a:defRPr kern="1200" kumimoji="0">
          <a:solidFill>
            <a:schemeClr val="tx1"/>
          </a:solidFill>
          <a:latin typeface="+mn-lt"/>
          <a:ea typeface="+mn-ea"/>
          <a:cs typeface="+mn-cs"/>
        </a:defRPr>
      </a:lvl8pPr>
      <a:lvl9pPr algn="l" eaLnBrk="1" hangingPunct="1" latinLnBrk="0" marL="3657600" rtl="0">
        <a:defRPr kern="1200" kumimoji="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arget="../media/image3.png" Type="http://schemas.openxmlformats.org/officeDocument/2006/relationships/image"/><Relationship Id="rId2" Target="../media/image2.jpeg" Type="http://schemas.openxmlformats.org/officeDocument/2006/relationships/image"/><Relationship Id="rId1" Target="../slideLayouts/slideLayout2.xml" Type="http://schemas.openxmlformats.org/officeDocument/2006/relationships/slideLayout"/></Relationships>
</file>

<file path=ppt/slides/_rels/slide10.xml.rels><?xml version="1.0" encoding="UTF-8" standalone="yes"?><Relationships xmlns="http://schemas.openxmlformats.org/package/2006/relationships"><Relationship Id="rId2" Target="../media/image9.jpeg" Type="http://schemas.openxmlformats.org/officeDocument/2006/relationships/image"/><Relationship Id="rId1" Target="../slideLayouts/slideLayout9.xml" Type="http://schemas.openxmlformats.org/officeDocument/2006/relationships/slideLayout"/></Relationships>
</file>

<file path=ppt/slides/_rels/slide11.xml.rels><?xml version="1.0" encoding="UTF-8" standalone="yes"?><Relationships xmlns="http://schemas.openxmlformats.org/package/2006/relationships"><Relationship Id="rId1" Target="../slideLayouts/slideLayout4.xml" Type="http://schemas.openxmlformats.org/officeDocument/2006/relationships/slideLayout"/></Relationships>
</file>

<file path=ppt/slides/_rels/slide12.xml.rels><?xml version="1.0" encoding="UTF-8" standalone="yes"?><Relationships xmlns="http://schemas.openxmlformats.org/package/2006/relationships"><Relationship Id="rId1" Target="../slideLayouts/slideLayout7.xml" Type="http://schemas.openxmlformats.org/officeDocument/2006/relationships/slideLayout"/></Relationships>
</file>

<file path=ppt/slides/_rels/slide13.xml.rels><?xml version="1.0" encoding="UTF-8" standalone="yes"?><Relationships xmlns="http://schemas.openxmlformats.org/package/2006/relationships"><Relationship Id="rId3" Target="../media/image11.jpeg" Type="http://schemas.openxmlformats.org/officeDocument/2006/relationships/image"/><Relationship Id="rId2" Target="../media/image10.jpeg" Type="http://schemas.openxmlformats.org/officeDocument/2006/relationships/image"/><Relationship Id="rId1" Target="../slideLayouts/slideLayout4.xml" Type="http://schemas.openxmlformats.org/officeDocument/2006/relationships/slideLayout"/></Relationships>
</file>

<file path=ppt/slides/_rels/slide14.xml.rels><?xml version="1.0" encoding="UTF-8" standalone="yes"?><Relationships xmlns="http://schemas.openxmlformats.org/package/2006/relationships"><Relationship Id="rId2" Target="../media/image12.jpeg" Type="http://schemas.openxmlformats.org/officeDocument/2006/relationships/image"/><Relationship Id="rId1" Target="../slideLayouts/slideLayout9.xml" Type="http://schemas.openxmlformats.org/officeDocument/2006/relationships/slideLayout"/></Relationships>
</file>

<file path=ppt/slides/_rels/slide15.xml.rels><?xml version="1.0" encoding="UTF-8" standalone="yes"?><Relationships xmlns="http://schemas.openxmlformats.org/package/2006/relationships"><Relationship Id="rId1" Target="../slideLayouts/slideLayout9.xml" Type="http://schemas.openxmlformats.org/officeDocument/2006/relationships/slideLayout"/></Relationships>
</file>

<file path=ppt/slides/_rels/slide16.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7.xml.rels><?xml version="1.0" encoding="UTF-8" standalone="yes"?><Relationships xmlns="http://schemas.openxmlformats.org/package/2006/relationships"><Relationship Id="rId1" Target="../slideLayouts/slideLayout6.xml" Type="http://schemas.openxmlformats.org/officeDocument/2006/relationships/slideLayout"/></Relationships>
</file>

<file path=ppt/slides/_rels/slide2.xml.rels><?xml version="1.0" encoding="UTF-8" standalone="yes"?><Relationships xmlns="http://schemas.openxmlformats.org/package/2006/relationships"><Relationship Id="rId2" Target="../media/image4.jpeg" Type="http://schemas.openxmlformats.org/officeDocument/2006/relationships/image"/><Relationship Id="rId1" Target="../slideLayouts/slideLayout1.xml" Type="http://schemas.openxmlformats.org/officeDocument/2006/relationships/slideLayout"/></Relationships>
</file>

<file path=ppt/slides/_rels/slide3.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<Relationships xmlns="http://schemas.openxmlformats.org/package/2006/relationships"><Relationship Id="rId2" Target="../media/image5.jpeg" Type="http://schemas.openxmlformats.org/officeDocument/2006/relationships/image"/><Relationship Id="rId1" Target="../slideLayouts/slideLayout3.xml" Type="http://schemas.openxmlformats.org/officeDocument/2006/relationships/slideLayout"/></Relationships>
</file>

<file path=ppt/slides/_rels/slide5.xml.rels><?xml version="1.0" encoding="UTF-8" standalone="yes"?><Relationships xmlns="http://schemas.openxmlformats.org/package/2006/relationships"><Relationship Id="rId1" Target="../slideLayouts/slideLayout3.xml" Type="http://schemas.openxmlformats.org/officeDocument/2006/relationships/slideLayout"/></Relationships>
</file>

<file path=ppt/slides/_rels/slide6.xml.rels><?xml version="1.0" encoding="UTF-8" standalone="yes"?><Relationships xmlns="http://schemas.openxmlformats.org/package/2006/relationships"><Relationship Id="rId2" Target="../media/image6.jpeg" Type="http://schemas.openxmlformats.org/officeDocument/2006/relationships/image"/><Relationship Id="rId1" Target="../slideLayouts/slideLayout2.xml" Type="http://schemas.openxmlformats.org/officeDocument/2006/relationships/slideLayout"/></Relationships>
</file>

<file path=ppt/slides/_rels/slide7.xml.rels><?xml version="1.0" encoding="UTF-8" standalone="yes"?><Relationships xmlns="http://schemas.openxmlformats.org/package/2006/relationships"><Relationship Id="rId2" Target="../media/image7.jpeg" Type="http://schemas.openxmlformats.org/officeDocument/2006/relationships/image"/><Relationship Id="rId1" Target="../slideLayouts/slideLayout2.xml" Type="http://schemas.openxmlformats.org/officeDocument/2006/relationships/slideLayout"/></Relationships>
</file>

<file path=ppt/slides/_rels/slide8.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<Relationships xmlns="http://schemas.openxmlformats.org/package/2006/relationships"><Relationship Id="rId2" Target="../media/image8.jpeg" Type="http://schemas.openxmlformats.org/officeDocument/2006/relationships/image"/><Relationship Id="rId1" Target="../slideLayouts/slideLayout4.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458200" cy="4525963"/>
          </a:xfrm>
        </p:spPr>
        <p:txBody>
          <a:bodyPr numCol="1">
            <a:normAutofit/>
          </a:bodyPr>
          <a:lstStyle/>
          <a:p>
            <a:pPr>
              <a:buNone/>
            </a:pPr>
            <a:r>
              <a:rPr altLang="sr-Latn-CS" dirty="0" lang="sr-Latn-CS" smtClean="0">
                <a:solidFill>
                  <a:schemeClr val="tx2">
                    <a:lumMod val="60000"/>
                    <a:lumOff val="40000"/>
                  </a:schemeClr>
                </a:solidFill>
              </a:rPr>
              <a:t>     </a:t>
            </a:r>
          </a:p>
          <a:p>
            <a:pPr>
              <a:buNone/>
            </a:pPr>
            <a:endParaRPr altLang="sr-Latn-CS" dirty="0" lang="sr-Latn-CS">
              <a:solidFill>
                <a:schemeClr val="tx2">
                  <a:lumMod val="60000"/>
                  <a:lumOff val="40000"/>
                </a:schemeClr>
              </a:solidFill>
            </a:endParaRPr>
          </a:p>
          <a:p>
            <a:pPr>
              <a:buNone/>
            </a:pPr>
            <a:endParaRPr altLang="sr-Latn-CS" dirty="0" lang="sr-Latn-CS" smtClean="0">
              <a:solidFill>
                <a:schemeClr val="tx2">
                  <a:lumMod val="60000"/>
                  <a:lumOff val="40000"/>
                </a:schemeClr>
              </a:solidFill>
            </a:endParaRPr>
          </a:p>
          <a:p>
            <a:pPr algn="ctr">
              <a:buNone/>
            </a:pPr>
            <a:r>
              <a:rPr altLang="sr-Latn-CS" dirty="0" lang="sr-Latn-CS" smtClean="0">
                <a:solidFill>
                  <a:schemeClr val="tx2">
                    <a:lumMod val="60000"/>
                    <a:lumOff val="40000"/>
                  </a:schemeClr>
                </a:solidFill>
              </a:rPr>
              <a:t>        </a:t>
            </a:r>
            <a:r>
              <a:rPr dirty="0" lang="en-US" smtClean="0">
                <a:solidFill>
                  <a:schemeClr val="tx2">
                    <a:lumMod val="60000"/>
                    <a:lumOff val="40000"/>
                  </a:schemeClr>
                </a:solidFill>
                <a:latin charset="0" pitchFamily="18" typeface="Times New Roman"/>
                <a:cs charset="0" pitchFamily="18" typeface="Times New Roman"/>
              </a:rPr>
              <a:t>SVETSKO PRVENSTVO U TAHI BOKSU</a:t>
            </a:r>
            <a:endParaRPr altLang="sr-Latn-CS" dirty="0" lang="sr-Latn-CS">
              <a:solidFill>
                <a:schemeClr val="tx2">
                  <a:lumMod val="60000"/>
                  <a:lumOff val="40000"/>
                </a:schemeClr>
              </a:solidFill>
              <a:latin charset="0" pitchFamily="18" typeface="Times New Roman"/>
              <a:cs charset="0" pitchFamily="18" typeface="Times New Roman"/>
            </a:endParaRPr>
          </a:p>
          <a:p>
            <a:pPr algn="ctr">
              <a:buNone/>
            </a:pPr>
            <a:endParaRPr altLang="sr-Latn-CS" dirty="0" lang="sr-Latn-CS" smtClean="0">
              <a:solidFill>
                <a:schemeClr val="tx2">
                  <a:lumMod val="60000"/>
                  <a:lumOff val="40000"/>
                </a:schemeClr>
              </a:solidFill>
              <a:latin charset="0" pitchFamily="18" typeface="Times New Roman"/>
              <a:cs charset="0" pitchFamily="18" typeface="Times New Roman"/>
            </a:endParaRPr>
          </a:p>
          <a:p>
            <a:pPr algn="ctr">
              <a:buNone/>
            </a:pPr>
            <a:endParaRPr altLang="sr-Latn-CS" dirty="0" lang="sr-Latn-CS" smtClean="0">
              <a:latin charset="0" pitchFamily="18" typeface="Times New Roman"/>
              <a:cs charset="0" pitchFamily="18" typeface="Times New Roman"/>
            </a:endParaRPr>
          </a:p>
          <a:p>
            <a:pPr>
              <a:buNone/>
            </a:pPr>
            <a:r>
              <a:rPr altLang="sr-Latn-CS" dirty="0" lang="sr-Latn-CS" smtClean="0" sz="2400">
                <a:solidFill>
                  <a:schemeClr val="tx2">
                    <a:lumMod val="60000"/>
                    <a:lumOff val="40000"/>
                  </a:schemeClr>
                </a:solidFill>
                <a:latin charset="0" pitchFamily="18" typeface="Times New Roman"/>
                <a:cs charset="0" pitchFamily="18" typeface="Times New Roman"/>
              </a:rPr>
              <a:t>Profesor:                                               Studenti:</a:t>
            </a:r>
          </a:p>
          <a:p>
            <a:pPr>
              <a:buNone/>
            </a:pPr>
            <a:r>
              <a:rPr altLang="sr-Latn-CS" dirty="0" lang="sr-Latn-CS" smtClean="0" sz="2400">
                <a:solidFill>
                  <a:schemeClr val="tx2">
                    <a:lumMod val="60000"/>
                    <a:lumOff val="40000"/>
                  </a:schemeClr>
                </a:solidFill>
                <a:latin charset="0" pitchFamily="18" typeface="Times New Roman"/>
                <a:cs charset="0" pitchFamily="18" typeface="Times New Roman"/>
              </a:rPr>
              <a:t> Dr Tatjana Pivac                                  Stefan Jelić 205m/12</a:t>
            </a:r>
          </a:p>
          <a:p>
            <a:pPr>
              <a:buNone/>
            </a:pPr>
            <a:r>
              <a:rPr altLang="sr-Latn-CS" dirty="0" lang="sr-Latn-CS" smtClean="0" sz="2400">
                <a:solidFill>
                  <a:schemeClr val="tx2">
                    <a:lumMod val="60000"/>
                    <a:lumOff val="40000"/>
                  </a:schemeClr>
                </a:solidFill>
                <a:latin charset="0" pitchFamily="18" typeface="Times New Roman"/>
                <a:cs charset="0" pitchFamily="18" typeface="Times New Roman"/>
              </a:rPr>
              <a:t>Asistent:                                               Ivana Tomašević 149m/12</a:t>
            </a:r>
          </a:p>
          <a:p>
            <a:pPr>
              <a:buNone/>
            </a:pPr>
            <a:r>
              <a:rPr altLang="sr-Latn-CS" dirty="0" lang="sr-Latn-CS" smtClean="0" sz="2400">
                <a:solidFill>
                  <a:schemeClr val="tx2">
                    <a:lumMod val="60000"/>
                    <a:lumOff val="40000"/>
                  </a:schemeClr>
                </a:solidFill>
                <a:latin charset="0" pitchFamily="18" typeface="Times New Roman"/>
                <a:cs charset="0" pitchFamily="18" typeface="Times New Roman"/>
              </a:rPr>
              <a:t>Mr Igor Stamenković                        </a:t>
            </a:r>
            <a:endParaRPr dirty="0" lang="en-US" sz="2400">
              <a:solidFill>
                <a:schemeClr val="tx2">
                  <a:lumMod val="60000"/>
                  <a:lumOff val="40000"/>
                </a:schemeClr>
              </a:solidFill>
              <a:latin charset="0" pitchFamily="18" typeface="Times New Roman"/>
              <a:cs charset="0" pitchFamily="18" typeface="Times New Roman"/>
            </a:endParaRPr>
          </a:p>
        </p:txBody>
      </p:sp>
      <p:sp>
        <p:nvSpPr>
          <p:cNvPr id="2" name="Title 1"/>
          <p:cNvSpPr>
            <a:spLocks noGrp="1"/>
          </p:cNvSpPr>
          <p:nvPr>
            <p:ph type="title"/>
          </p:nvPr>
        </p:nvSpPr>
        <p:spPr/>
        <p:txBody>
          <a:bodyPr numCol="1">
            <a:normAutofit/>
          </a:bodyPr>
          <a:lstStyle/>
          <a:p>
            <a:pPr algn="ctr"/>
            <a:r>
              <a:rPr altLang="sr-Latn-CS" dirty="0" lang="sr-Latn-CS" smtClean="0" sz="1400">
                <a:solidFill>
                  <a:schemeClr val="tx2">
                    <a:lumMod val="60000"/>
                    <a:lumOff val="40000"/>
                  </a:schemeClr>
                </a:solidFill>
                <a:latin charset="0" pitchFamily="18" typeface="Times New Roman"/>
                <a:cs charset="0" pitchFamily="18" typeface="Times New Roman"/>
              </a:rPr>
              <a:t> </a:t>
            </a:r>
            <a:r>
              <a:rPr dirty="0" err="1" lang="en-US" smtClean="0" sz="1400">
                <a:solidFill>
                  <a:schemeClr val="tx2">
                    <a:lumMod val="60000"/>
                    <a:lumOff val="40000"/>
                  </a:schemeClr>
                </a:solidFill>
                <a:latin charset="0" pitchFamily="18" typeface="Times New Roman"/>
                <a:cs charset="0" pitchFamily="18" typeface="Times New Roman"/>
              </a:rPr>
              <a:t>Univer</a:t>
            </a:r>
            <a:r>
              <a:rPr altLang="sr-Latn-CS" dirty="0" lang="sr-Latn-CS" smtClean="0" sz="1400">
                <a:solidFill>
                  <a:schemeClr val="tx2">
                    <a:lumMod val="60000"/>
                    <a:lumOff val="40000"/>
                  </a:schemeClr>
                </a:solidFill>
                <a:latin charset="0" pitchFamily="18" typeface="Times New Roman"/>
                <a:cs charset="0" pitchFamily="18" typeface="Times New Roman"/>
              </a:rPr>
              <a:t>zitrt u Novom Sadu</a:t>
            </a:r>
            <a:br>
              <a:rPr altLang="sr-Latn-CS" dirty="0" lang="sr-Latn-CS" smtClean="0" sz="1400">
                <a:solidFill>
                  <a:schemeClr val="tx2">
                    <a:lumMod val="60000"/>
                    <a:lumOff val="40000"/>
                  </a:schemeClr>
                </a:solidFill>
                <a:latin charset="0" pitchFamily="18" typeface="Times New Roman"/>
                <a:cs charset="0" pitchFamily="18" typeface="Times New Roman"/>
              </a:rPr>
            </a:br>
            <a:r>
              <a:rPr altLang="sr-Latn-CS" dirty="0" lang="sr-Latn-CS" smtClean="0" sz="1400">
                <a:solidFill>
                  <a:schemeClr val="tx2">
                    <a:lumMod val="60000"/>
                    <a:lumOff val="40000"/>
                  </a:schemeClr>
                </a:solidFill>
                <a:latin charset="0" pitchFamily="18" typeface="Times New Roman"/>
                <a:cs charset="0" pitchFamily="18" typeface="Times New Roman"/>
              </a:rPr>
              <a:t>Prirodno – matematički fakultet</a:t>
            </a:r>
            <a:br>
              <a:rPr altLang="sr-Latn-CS" dirty="0" lang="sr-Latn-CS" smtClean="0" sz="1400">
                <a:solidFill>
                  <a:schemeClr val="tx2">
                    <a:lumMod val="60000"/>
                    <a:lumOff val="40000"/>
                  </a:schemeClr>
                </a:solidFill>
                <a:latin charset="0" pitchFamily="18" typeface="Times New Roman"/>
                <a:cs charset="0" pitchFamily="18" typeface="Times New Roman"/>
              </a:rPr>
            </a:br>
            <a:r>
              <a:rPr altLang="sr-Latn-CS" dirty="0" lang="sr-Latn-CS" smtClean="0" sz="1400">
                <a:solidFill>
                  <a:schemeClr val="tx2">
                    <a:lumMod val="60000"/>
                    <a:lumOff val="40000"/>
                  </a:schemeClr>
                </a:solidFill>
                <a:latin charset="0" pitchFamily="18" typeface="Times New Roman"/>
                <a:cs charset="0" pitchFamily="18" typeface="Times New Roman"/>
              </a:rPr>
              <a:t>Departman za geografiju, turizam i hotelijerstvo </a:t>
            </a:r>
            <a:endParaRPr dirty="0" lang="en-US" sz="1400">
              <a:solidFill>
                <a:schemeClr val="tx2">
                  <a:lumMod val="60000"/>
                  <a:lumOff val="40000"/>
                </a:schemeClr>
              </a:solidFill>
              <a:latin charset="0" pitchFamily="18" typeface="Times New Roman"/>
              <a:cs charset="0" pitchFamily="18" typeface="Times New Roman"/>
            </a:endParaRPr>
          </a:p>
        </p:txBody>
      </p:sp>
      <p:pic>
        <p:nvPicPr>
          <p:cNvPr id="4" name="Picture 3"/>
          <p:cNvPicPr/>
          <p:nvPr/>
        </p:nvPicPr>
        <p:blipFill>
          <a:blip r:embed="rId2"/>
          <a:srcRect/>
          <a:stretch>
            <a:fillRect/>
          </a:stretch>
        </p:blipFill>
        <p:spPr>
          <a:xfrm>
            <a:off x="838200" y="457200"/>
            <a:ext cx="676275" cy="685800"/>
          </a:xfrm>
          <a:prstGeom prst="rect">
            <a:avLst/>
          </a:prstGeom>
          <a:solidFill>
            <a:srgbClr val="FFFFFF"/>
          </a:solidFill>
          <a:ln w="9525">
            <a:noFill/>
            <a:miter lim="800000"/>
            <a:headEnd/>
            <a:tailEnd/>
          </a:ln>
        </p:spPr>
      </p:pic>
      <p:pic>
        <p:nvPicPr>
          <p:cNvPr id="5" name="Picture 4"/>
          <p:cNvPicPr/>
          <p:nvPr/>
        </p:nvPicPr>
        <p:blipFill>
          <a:blip r:embed="rId3"/>
          <a:srcRect/>
          <a:stretch>
            <a:fillRect/>
          </a:stretch>
        </p:blipFill>
        <p:spPr>
          <a:xfrm>
            <a:off x="7620000" y="533400"/>
            <a:ext cx="704850" cy="685800"/>
          </a:xfrm>
          <a:prstGeom prst="rect">
            <a:avLst/>
          </a:prstGeom>
          <a:solidFill>
            <a:srgbClr val="FFFFFF"/>
          </a:solidFill>
          <a:ln w="9525">
            <a:noFill/>
            <a:miter lim="800000"/>
            <a:headEnd/>
            <a:tailEnd/>
          </a:ln>
        </p:spPr>
      </p:pic>
    </p:spTree>
  </p:cSld>
  <p:clrMapOvr>
    <a:masterClrMapping/>
  </p:clrMapOvr>
  <p:transition>
    <p:fade thruBlk="1"/>
  </p:transition>
  <p:timing>
    <p:tnLst>
      <p:par>
        <p:cTn dur="indefinite" id="1" nodeType="tmRoot" restart="never"/>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idx="2" sz="half" type="body"/>
          </p:nvPr>
        </p:nvSpPr>
        <p:spPr/>
        <p:txBody>
          <a:bodyPr numCol="1">
            <a:normAutofit/>
          </a:bodyPr>
          <a:lstStyle/>
          <a:p>
            <a:pPr algn="ctr"/>
            <a:r>
              <a:rPr altLang="sr-Latn-CS" dirty="0" lang="sr-Latn-CS" smtClean="0" sz="2000"/>
              <a:t>SPENS</a:t>
            </a:r>
            <a:endParaRPr dirty="0" lang="en-US" sz="2000"/>
          </a:p>
        </p:txBody>
      </p:sp>
      <p:sp>
        <p:nvSpPr>
          <p:cNvPr id="4" name="Title 3"/>
          <p:cNvSpPr>
            <a:spLocks noGrp="1"/>
          </p:cNvSpPr>
          <p:nvPr>
            <p:ph type="title"/>
          </p:nvPr>
        </p:nvSpPr>
        <p:spPr/>
        <p:txBody>
          <a:bodyPr numCol="1"/>
          <a:lstStyle/>
          <a:p>
            <a:r>
              <a:rPr altLang="sr-Latn-CS" dirty="0" lang="sr-Latn-CS" smtClean="0"/>
              <a:t>Mesto održavanja Svetskog prvenstva</a:t>
            </a:r>
            <a:endParaRPr dirty="0" lang="en-US"/>
          </a:p>
        </p:txBody>
      </p:sp>
      <p:pic>
        <p:nvPicPr>
          <p:cNvPr descr="C:\Documents and Settings\Administrator\Desktop\boks slike\voj-spens.jpg" id="2050" name="Picture 2"/>
          <p:cNvPicPr>
            <a:picLocks noChangeArrowheads="1" noChangeAspect="1" noGrp="1"/>
          </p:cNvPicPr>
          <p:nvPr>
            <p:ph idx="1" type="pic"/>
          </p:nvPr>
        </p:nvPicPr>
        <p:blipFill>
          <a:blip r:embed="rId2"/>
          <a:srcRect l="5456" r="5456"/>
          <a:stretch>
            <a:fillRect/>
          </a:stretch>
        </p:blipFill>
        <p:spPr>
          <a:prstGeom prst="rect">
            <a:avLst/>
          </a:prstGeom>
          <a:noFill/>
        </p:spPr>
      </p:pic>
    </p:spTree>
  </p:cSld>
  <p:clrMapOvr>
    <a:masterClrMapping/>
  </p:clrMapOvr>
  <p:transition/>
  <p:timing>
    <p:tnLst>
      <p:par>
        <p:cTn dur="indefinite" id="1" nodeType="tmRoot" restart="never"/>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sz="half"/>
          </p:nvPr>
        </p:nvSpPr>
        <p:spPr/>
        <p:txBody>
          <a:bodyPr numCol="1">
            <a:normAutofit fontScale="32500" lnSpcReduction="20000"/>
          </a:bodyPr>
          <a:lstStyle/>
          <a:p>
            <a:r>
              <a:rPr altLang="sr-Latn-CS" b="1" dirty="0" lang="sr-Latn-CS" smtClean="0" sz="3100">
                <a:latin charset="0" pitchFamily="18" typeface="Times New Roman"/>
                <a:cs charset="0" pitchFamily="18" typeface="Times New Roman"/>
              </a:rPr>
              <a:t>DAN I – 26.10.2014.</a:t>
            </a:r>
            <a:endParaRPr b="1" dirty="0" lang="en-US" smtClean="0" sz="3100">
              <a:latin charset="0" pitchFamily="18" typeface="Times New Roman"/>
              <a:cs charset="0" pitchFamily="18" typeface="Times New Roman"/>
            </a:endParaRPr>
          </a:p>
          <a:p>
            <a:r>
              <a:rPr altLang="sr-Latn-CS" b="1" dirty="0" lang="sr-Latn-CS" smtClean="0" sz="3100">
                <a:latin charset="0" pitchFamily="18" typeface="Times New Roman"/>
                <a:cs charset="0" pitchFamily="18" typeface="Times New Roman"/>
              </a:rPr>
              <a:t> </a:t>
            </a:r>
            <a:endParaRPr b="1" dirty="0" lang="en-US" smtClean="0" sz="3100">
              <a:latin charset="0" pitchFamily="18" typeface="Times New Roman"/>
              <a:cs charset="0" pitchFamily="18" typeface="Times New Roman"/>
            </a:endParaRPr>
          </a:p>
          <a:p>
            <a:r>
              <a:rPr altLang="sr-Latn-CS" b="1" dirty="0" lang="sr-Latn-CS" smtClean="0" sz="3100">
                <a:latin charset="0" pitchFamily="18" typeface="Times New Roman"/>
                <a:cs charset="0" pitchFamily="18" typeface="Times New Roman"/>
              </a:rPr>
              <a:t> </a:t>
            </a:r>
            <a:endParaRPr b="1" dirty="0" lang="en-US" smtClean="0" sz="3100">
              <a:latin charset="0" pitchFamily="18" typeface="Times New Roman"/>
              <a:cs charset="0" pitchFamily="18" typeface="Times New Roman"/>
            </a:endParaRPr>
          </a:p>
          <a:p>
            <a:pPr lvl="0"/>
            <a:r>
              <a:rPr altLang="sr-Latn-CS" b="1" dirty="0" lang="sr-Latn-CS" smtClean="0" sz="3100">
                <a:latin charset="0" pitchFamily="18" typeface="Times New Roman"/>
                <a:cs charset="0" pitchFamily="18" typeface="Times New Roman"/>
              </a:rPr>
              <a:t>07-09h</a:t>
            </a:r>
            <a:endParaRPr b="1" dirty="0" lang="en-US" smtClean="0" sz="3100">
              <a:latin charset="0" pitchFamily="18" typeface="Times New Roman"/>
              <a:cs charset="0" pitchFamily="18" typeface="Times New Roman"/>
            </a:endParaRPr>
          </a:p>
          <a:p>
            <a:r>
              <a:rPr altLang="sr-Latn-CS" b="1" dirty="0" lang="sr-Latn-CS" smtClean="0" sz="3100">
                <a:latin charset="0" pitchFamily="18" typeface="Times New Roman"/>
                <a:cs charset="0" pitchFamily="18" typeface="Times New Roman"/>
              </a:rPr>
              <a:t>     Okupljanje i merenje takičara </a:t>
            </a:r>
            <a:endParaRPr b="1" dirty="0" lang="en-US" smtClean="0" sz="3100">
              <a:latin charset="0" pitchFamily="18" typeface="Times New Roman"/>
              <a:cs charset="0" pitchFamily="18" typeface="Times New Roman"/>
            </a:endParaRPr>
          </a:p>
          <a:p>
            <a:r>
              <a:rPr altLang="sr-Latn-CS" b="1" dirty="0" lang="sr-Latn-CS" smtClean="0" sz="3100">
                <a:latin charset="0" pitchFamily="18" typeface="Times New Roman"/>
                <a:cs charset="0" pitchFamily="18" typeface="Times New Roman"/>
              </a:rPr>
              <a:t> </a:t>
            </a:r>
            <a:endParaRPr b="1" dirty="0" lang="en-US" smtClean="0" sz="3100">
              <a:latin charset="0" pitchFamily="18" typeface="Times New Roman"/>
              <a:cs charset="0" pitchFamily="18" typeface="Times New Roman"/>
            </a:endParaRPr>
          </a:p>
          <a:p>
            <a:pPr lvl="0"/>
            <a:r>
              <a:rPr altLang="sr-Latn-CS" b="1" dirty="0" lang="sr-Latn-CS" smtClean="0" sz="3100">
                <a:latin charset="0" pitchFamily="18" typeface="Times New Roman"/>
                <a:cs charset="0" pitchFamily="18" typeface="Times New Roman"/>
              </a:rPr>
              <a:t>09.30-10h</a:t>
            </a:r>
            <a:endParaRPr b="1" dirty="0" lang="en-US" smtClean="0" sz="3100">
              <a:latin charset="0" pitchFamily="18" typeface="Times New Roman"/>
              <a:cs charset="0" pitchFamily="18" typeface="Times New Roman"/>
            </a:endParaRPr>
          </a:p>
          <a:p>
            <a:r>
              <a:rPr altLang="sr-Latn-CS" b="1" dirty="0" lang="sr-Latn-CS" smtClean="0" sz="3100">
                <a:latin charset="0" pitchFamily="18" typeface="Times New Roman"/>
                <a:cs charset="0" pitchFamily="18" typeface="Times New Roman"/>
              </a:rPr>
              <a:t>     Konferencija za medije u hotelu Park</a:t>
            </a:r>
            <a:endParaRPr b="1" dirty="0" lang="en-US" smtClean="0" sz="3100">
              <a:latin charset="0" pitchFamily="18" typeface="Times New Roman"/>
              <a:cs charset="0" pitchFamily="18" typeface="Times New Roman"/>
            </a:endParaRPr>
          </a:p>
          <a:p>
            <a:r>
              <a:rPr altLang="sr-Latn-CS" b="1" dirty="0" lang="sr-Latn-CS" smtClean="0" sz="3100">
                <a:latin charset="0" pitchFamily="18" typeface="Times New Roman"/>
                <a:cs charset="0" pitchFamily="18" typeface="Times New Roman"/>
              </a:rPr>
              <a:t> </a:t>
            </a:r>
            <a:endParaRPr b="1" dirty="0" lang="en-US" smtClean="0" sz="3100">
              <a:latin charset="0" pitchFamily="18" typeface="Times New Roman"/>
              <a:cs charset="0" pitchFamily="18" typeface="Times New Roman"/>
            </a:endParaRPr>
          </a:p>
          <a:p>
            <a:pPr lvl="0"/>
            <a:r>
              <a:rPr altLang="sr-Latn-CS" b="1" dirty="0" lang="sr-Latn-CS" smtClean="0" sz="3100">
                <a:latin charset="0" pitchFamily="18" typeface="Times New Roman"/>
                <a:cs charset="0" pitchFamily="18" typeface="Times New Roman"/>
              </a:rPr>
              <a:t>10-12h</a:t>
            </a:r>
            <a:br>
              <a:rPr altLang="sr-Latn-CS" b="1" dirty="0" lang="sr-Latn-CS" smtClean="0" sz="3100">
                <a:latin charset="0" pitchFamily="18" typeface="Times New Roman"/>
                <a:cs charset="0" pitchFamily="18" typeface="Times New Roman"/>
              </a:rPr>
            </a:br>
            <a:r>
              <a:rPr altLang="sr-Latn-CS" b="1" dirty="0" lang="sr-Latn-CS" smtClean="0" sz="3100">
                <a:latin charset="0" pitchFamily="18" typeface="Times New Roman"/>
                <a:cs charset="0" pitchFamily="18" typeface="Times New Roman"/>
              </a:rPr>
              <a:t>Svečani ručak u hotelu Park </a:t>
            </a:r>
            <a:br>
              <a:rPr altLang="sr-Latn-CS" b="1" dirty="0" lang="sr-Latn-CS" smtClean="0" sz="3100">
                <a:latin charset="0" pitchFamily="18" typeface="Times New Roman"/>
                <a:cs charset="0" pitchFamily="18" typeface="Times New Roman"/>
              </a:rPr>
            </a:br>
            <a:r>
              <a:rPr altLang="sr-Latn-CS" b="1" dirty="0" lang="sr-Latn-CS" smtClean="0" sz="3100">
                <a:latin charset="0" pitchFamily="18" typeface="Times New Roman"/>
                <a:cs charset="0" pitchFamily="18" typeface="Times New Roman"/>
              </a:rPr>
              <a:t>Domaćin- ministar sporta Alisa Marić</a:t>
            </a:r>
            <a:endParaRPr b="1" dirty="0" lang="en-US" smtClean="0" sz="3100">
              <a:latin charset="0" pitchFamily="18" typeface="Times New Roman"/>
              <a:cs charset="0" pitchFamily="18" typeface="Times New Roman"/>
            </a:endParaRPr>
          </a:p>
          <a:p>
            <a:r>
              <a:rPr altLang="sr-Latn-CS" b="1" dirty="0" lang="sr-Latn-CS" smtClean="0" sz="3100">
                <a:latin charset="0" pitchFamily="18" typeface="Times New Roman"/>
                <a:cs charset="0" pitchFamily="18" typeface="Times New Roman"/>
              </a:rPr>
              <a:t> </a:t>
            </a:r>
            <a:endParaRPr b="1" dirty="0" lang="en-US" smtClean="0" sz="3100">
              <a:latin charset="0" pitchFamily="18" typeface="Times New Roman"/>
              <a:cs charset="0" pitchFamily="18" typeface="Times New Roman"/>
            </a:endParaRPr>
          </a:p>
          <a:p>
            <a:pPr lvl="0"/>
            <a:r>
              <a:rPr altLang="sr-Latn-CS" b="1" dirty="0" lang="sr-Latn-CS" smtClean="0" sz="3100">
                <a:latin charset="0" pitchFamily="18" typeface="Times New Roman"/>
                <a:cs charset="0" pitchFamily="18" typeface="Times New Roman"/>
              </a:rPr>
              <a:t>13-15h</a:t>
            </a:r>
            <a:endParaRPr b="1" dirty="0" lang="en-US" smtClean="0" sz="3100">
              <a:latin charset="0" pitchFamily="18" typeface="Times New Roman"/>
              <a:cs charset="0" pitchFamily="18" typeface="Times New Roman"/>
            </a:endParaRPr>
          </a:p>
          <a:p>
            <a:r>
              <a:rPr altLang="sr-Latn-CS" b="1" dirty="0" lang="sr-Latn-CS" smtClean="0" sz="3100">
                <a:latin charset="0" pitchFamily="18" typeface="Times New Roman"/>
                <a:cs charset="0" pitchFamily="18" typeface="Times New Roman"/>
              </a:rPr>
              <a:t>     Seminar u kongresnom centru hotela „Park“</a:t>
            </a:r>
            <a:endParaRPr b="1" dirty="0" lang="en-US" smtClean="0" sz="3100">
              <a:latin charset="0" pitchFamily="18" typeface="Times New Roman"/>
              <a:cs charset="0" pitchFamily="18" typeface="Times New Roman"/>
            </a:endParaRPr>
          </a:p>
          <a:p>
            <a:r>
              <a:rPr altLang="sr-Latn-CS" b="1" dirty="0" lang="sr-Latn-CS" smtClean="0" sz="3100">
                <a:latin charset="0" pitchFamily="18" typeface="Times New Roman"/>
                <a:cs charset="0" pitchFamily="18" typeface="Times New Roman"/>
              </a:rPr>
              <a:t>    „Ishrana sportista borilačkih veština“</a:t>
            </a:r>
            <a:endParaRPr b="1" dirty="0" lang="en-US" smtClean="0" sz="3100">
              <a:latin charset="0" pitchFamily="18" typeface="Times New Roman"/>
              <a:cs charset="0" pitchFamily="18" typeface="Times New Roman"/>
            </a:endParaRPr>
          </a:p>
          <a:p>
            <a:r>
              <a:rPr altLang="sr-Latn-CS" b="1" dirty="0" lang="sr-Latn-CS" smtClean="0" sz="3100">
                <a:latin charset="0" pitchFamily="18" typeface="Times New Roman"/>
                <a:cs charset="0" pitchFamily="18" typeface="Times New Roman"/>
              </a:rPr>
              <a:t> </a:t>
            </a:r>
            <a:endParaRPr b="1" dirty="0" lang="en-US" smtClean="0" sz="3100">
              <a:latin charset="0" pitchFamily="18" typeface="Times New Roman"/>
              <a:cs charset="0" pitchFamily="18" typeface="Times New Roman"/>
            </a:endParaRPr>
          </a:p>
          <a:p>
            <a:pPr lvl="0"/>
            <a:r>
              <a:rPr altLang="sr-Latn-CS" b="1" dirty="0" lang="sr-Latn-CS" smtClean="0" sz="3100">
                <a:latin charset="0" pitchFamily="18" typeface="Times New Roman"/>
                <a:cs charset="0" pitchFamily="18" typeface="Times New Roman"/>
              </a:rPr>
              <a:t>16-18h</a:t>
            </a:r>
            <a:endParaRPr b="1" dirty="0" lang="en-US" smtClean="0" sz="3100">
              <a:latin charset="0" pitchFamily="18" typeface="Times New Roman"/>
              <a:cs charset="0" pitchFamily="18" typeface="Times New Roman"/>
            </a:endParaRPr>
          </a:p>
          <a:p>
            <a:r>
              <a:rPr altLang="sr-Latn-CS" b="1" dirty="0" lang="sr-Latn-CS" smtClean="0" sz="3100">
                <a:latin charset="0" pitchFamily="18" typeface="Times New Roman"/>
                <a:cs charset="0" pitchFamily="18" typeface="Times New Roman"/>
              </a:rPr>
              <a:t>     Obilazak Petrovaradina i užeg gradskog jezgra Novog Sada.</a:t>
            </a:r>
            <a:endParaRPr b="1" dirty="0" lang="en-US" smtClean="0" sz="3100">
              <a:latin charset="0" pitchFamily="18" typeface="Times New Roman"/>
              <a:cs charset="0" pitchFamily="18" typeface="Times New Roman"/>
            </a:endParaRPr>
          </a:p>
          <a:p>
            <a:r>
              <a:rPr altLang="sr-Latn-CS" b="1" dirty="0" lang="sr-Latn-CS" smtClean="0" sz="3100">
                <a:latin charset="0" pitchFamily="18" typeface="Times New Roman"/>
                <a:cs charset="0" pitchFamily="18" typeface="Times New Roman"/>
              </a:rPr>
              <a:t> </a:t>
            </a:r>
            <a:endParaRPr b="1" dirty="0" lang="en-US" smtClean="0" sz="3100">
              <a:latin charset="0" pitchFamily="18" typeface="Times New Roman"/>
              <a:cs charset="0" pitchFamily="18" typeface="Times New Roman"/>
            </a:endParaRPr>
          </a:p>
          <a:p>
            <a:pPr lvl="0"/>
            <a:r>
              <a:rPr altLang="sr-Latn-CS" b="1" dirty="0" lang="sr-Latn-CS" smtClean="0" sz="3100">
                <a:latin charset="0" pitchFamily="18" typeface="Times New Roman"/>
                <a:cs charset="0" pitchFamily="18" typeface="Times New Roman"/>
              </a:rPr>
              <a:t>20-22h</a:t>
            </a:r>
            <a:endParaRPr b="1" dirty="0" lang="en-US" smtClean="0" sz="3100">
              <a:latin charset="0" pitchFamily="18" typeface="Times New Roman"/>
              <a:cs charset="0" pitchFamily="18" typeface="Times New Roman"/>
            </a:endParaRPr>
          </a:p>
          <a:p>
            <a:r>
              <a:rPr altLang="sr-Latn-CS" b="1" dirty="0" lang="sr-Latn-CS" smtClean="0" sz="3100">
                <a:latin charset="0" pitchFamily="18" typeface="Times New Roman"/>
                <a:cs charset="0" pitchFamily="18" typeface="Times New Roman"/>
              </a:rPr>
              <a:t>     Svečano otvaranje Svetskog prvenstva.</a:t>
            </a:r>
            <a:endParaRPr b="1" dirty="0" lang="en-US" smtClean="0" sz="3100">
              <a:latin charset="0" pitchFamily="18" typeface="Times New Roman"/>
              <a:cs charset="0" pitchFamily="18" typeface="Times New Roman"/>
            </a:endParaRPr>
          </a:p>
          <a:p>
            <a:r>
              <a:rPr altLang="sr-Latn-CS" b="1" dirty="0" lang="sr-Latn-CS" smtClean="0" sz="3100">
                <a:latin charset="0" pitchFamily="18" typeface="Times New Roman"/>
                <a:cs charset="0" pitchFamily="18" typeface="Times New Roman"/>
              </a:rPr>
              <a:t> </a:t>
            </a:r>
            <a:endParaRPr b="1" dirty="0" lang="en-US" smtClean="0" sz="3100">
              <a:latin charset="0" pitchFamily="18" typeface="Times New Roman"/>
              <a:cs charset="0" pitchFamily="18" typeface="Times New Roman"/>
            </a:endParaRPr>
          </a:p>
          <a:p>
            <a:r>
              <a:rPr altLang="sr-Latn-CS" b="1" dirty="0" lang="sr-Latn-CS" smtClean="0" sz="3100">
                <a:latin charset="0" pitchFamily="18" typeface="Times New Roman"/>
                <a:cs charset="0" pitchFamily="18" typeface="Times New Roman"/>
              </a:rPr>
              <a:t> </a:t>
            </a:r>
            <a:endParaRPr b="1" dirty="0" lang="en-US" smtClean="0" sz="3100">
              <a:latin charset="0" pitchFamily="18" typeface="Times New Roman"/>
              <a:cs charset="0" pitchFamily="18" typeface="Times New Roman"/>
            </a:endParaRPr>
          </a:p>
          <a:p>
            <a:endParaRPr b="1" dirty="0" lang="en-US"/>
          </a:p>
        </p:txBody>
      </p:sp>
      <p:sp>
        <p:nvSpPr>
          <p:cNvPr id="3" name="Content Placeholder 2"/>
          <p:cNvSpPr>
            <a:spLocks noGrp="1"/>
          </p:cNvSpPr>
          <p:nvPr>
            <p:ph idx="2" sz="half"/>
          </p:nvPr>
        </p:nvSpPr>
        <p:spPr/>
        <p:txBody>
          <a:bodyPr numCol="1">
            <a:noAutofit/>
          </a:bodyPr>
          <a:lstStyle/>
          <a:p>
            <a:r>
              <a:rPr altLang="sr-Latn-CS" b="1" dirty="0" lang="sr-Latn-CS" smtClean="0" sz="1000">
                <a:latin charset="0" pitchFamily="18" typeface="Times New Roman"/>
                <a:cs charset="0" pitchFamily="18" typeface="Times New Roman"/>
              </a:rPr>
              <a:t>DAN II 27.10.2014.</a:t>
            </a:r>
            <a:endParaRPr b="1" dirty="0" lang="en-US" smtClean="0" sz="1000">
              <a:latin charset="0" pitchFamily="18" typeface="Times New Roman"/>
              <a:cs charset="0" pitchFamily="18" typeface="Times New Roman"/>
            </a:endParaRPr>
          </a:p>
          <a:p>
            <a:r>
              <a:rPr altLang="sr-Latn-CS" b="1" dirty="0" lang="sr-Latn-CS" smtClean="0" sz="1000">
                <a:latin charset="0" pitchFamily="18" typeface="Times New Roman"/>
                <a:cs charset="0" pitchFamily="18" typeface="Times New Roman"/>
              </a:rPr>
              <a:t> </a:t>
            </a:r>
            <a:endParaRPr b="1" dirty="0" lang="en-US" smtClean="0" sz="1000">
              <a:latin charset="0" pitchFamily="18" typeface="Times New Roman"/>
              <a:cs charset="0" pitchFamily="18" typeface="Times New Roman"/>
            </a:endParaRPr>
          </a:p>
          <a:p>
            <a:pPr lvl="0"/>
            <a:r>
              <a:rPr altLang="sr-Latn-CS" b="1" dirty="0" lang="sr-Latn-CS" smtClean="0" sz="1000">
                <a:latin charset="0" pitchFamily="18" typeface="Times New Roman"/>
                <a:cs charset="0" pitchFamily="18" typeface="Times New Roman"/>
              </a:rPr>
              <a:t>08-09 </a:t>
            </a:r>
            <a:endParaRPr b="1" dirty="0" lang="en-US" smtClean="0" sz="1000">
              <a:latin charset="0" pitchFamily="18" typeface="Times New Roman"/>
              <a:cs charset="0" pitchFamily="18" typeface="Times New Roman"/>
            </a:endParaRPr>
          </a:p>
          <a:p>
            <a:r>
              <a:rPr altLang="sr-Latn-CS" b="1" dirty="0" lang="sr-Latn-CS" smtClean="0" sz="1000">
                <a:latin charset="0" pitchFamily="18" typeface="Times New Roman"/>
                <a:cs charset="0" pitchFamily="18" typeface="Times New Roman"/>
              </a:rPr>
              <a:t>    Merenje takmičara</a:t>
            </a:r>
            <a:endParaRPr b="1" dirty="0" lang="en-US" smtClean="0" sz="1000">
              <a:latin charset="0" pitchFamily="18" typeface="Times New Roman"/>
              <a:cs charset="0" pitchFamily="18" typeface="Times New Roman"/>
            </a:endParaRPr>
          </a:p>
          <a:p>
            <a:r>
              <a:rPr altLang="sr-Latn-CS" b="1" dirty="0" lang="sr-Latn-CS" smtClean="0" sz="1000">
                <a:latin charset="0" pitchFamily="18" typeface="Times New Roman"/>
                <a:cs charset="0" pitchFamily="18" typeface="Times New Roman"/>
              </a:rPr>
              <a:t>  </a:t>
            </a:r>
            <a:endParaRPr b="1" dirty="0" lang="en-US" smtClean="0" sz="1000">
              <a:latin charset="0" pitchFamily="18" typeface="Times New Roman"/>
              <a:cs charset="0" pitchFamily="18" typeface="Times New Roman"/>
            </a:endParaRPr>
          </a:p>
          <a:p>
            <a:pPr lvl="0"/>
            <a:r>
              <a:rPr altLang="sr-Latn-CS" b="1" dirty="0" lang="sr-Latn-CS" smtClean="0" sz="1000">
                <a:latin charset="0" pitchFamily="18" typeface="Times New Roman"/>
                <a:cs charset="0" pitchFamily="18" typeface="Times New Roman"/>
              </a:rPr>
              <a:t>12-15h</a:t>
            </a:r>
            <a:endParaRPr b="1" dirty="0" lang="en-US" smtClean="0" sz="1000">
              <a:latin charset="0" pitchFamily="18" typeface="Times New Roman"/>
              <a:cs charset="0" pitchFamily="18" typeface="Times New Roman"/>
            </a:endParaRPr>
          </a:p>
          <a:p>
            <a:r>
              <a:rPr altLang="sr-Latn-CS" b="1" dirty="0" lang="sr-Latn-CS" smtClean="0" sz="1000">
                <a:latin charset="0" pitchFamily="18" typeface="Times New Roman"/>
                <a:cs charset="0" pitchFamily="18" typeface="Times New Roman"/>
              </a:rPr>
              <a:t>     Seminar u kongresnom centru hotela „Park“</a:t>
            </a:r>
            <a:endParaRPr b="1" dirty="0" lang="en-US" smtClean="0" sz="1000">
              <a:latin charset="0" pitchFamily="18" typeface="Times New Roman"/>
              <a:cs charset="0" pitchFamily="18" typeface="Times New Roman"/>
            </a:endParaRPr>
          </a:p>
          <a:p>
            <a:r>
              <a:rPr altLang="sr-Latn-CS" b="1" dirty="0" lang="sr-Latn-CS" smtClean="0" sz="1000">
                <a:latin charset="0" pitchFamily="18" typeface="Times New Roman"/>
                <a:cs charset="0" pitchFamily="18" typeface="Times New Roman"/>
              </a:rPr>
              <a:t>    „Kako unaprediti tahi boks u olimpijsku veštinu“</a:t>
            </a:r>
            <a:endParaRPr b="1" dirty="0" lang="en-US" smtClean="0" sz="1000">
              <a:latin charset="0" pitchFamily="18" typeface="Times New Roman"/>
              <a:cs charset="0" pitchFamily="18" typeface="Times New Roman"/>
            </a:endParaRPr>
          </a:p>
          <a:p>
            <a:r>
              <a:rPr altLang="sr-Latn-CS" b="1" dirty="0" lang="sr-Latn-CS" smtClean="0" sz="1000">
                <a:latin charset="0" pitchFamily="18" typeface="Times New Roman"/>
                <a:cs charset="0" pitchFamily="18" typeface="Times New Roman"/>
              </a:rPr>
              <a:t> </a:t>
            </a:r>
            <a:endParaRPr b="1" dirty="0" lang="en-US" smtClean="0" sz="1000">
              <a:latin charset="0" pitchFamily="18" typeface="Times New Roman"/>
              <a:cs charset="0" pitchFamily="18" typeface="Times New Roman"/>
            </a:endParaRPr>
          </a:p>
          <a:p>
            <a:pPr lvl="0"/>
            <a:r>
              <a:rPr altLang="sr-Latn-CS" b="1" dirty="0" lang="sr-Latn-CS" smtClean="0" sz="1000">
                <a:latin charset="0" pitchFamily="18" typeface="Times New Roman"/>
                <a:cs charset="0" pitchFamily="18" typeface="Times New Roman"/>
              </a:rPr>
              <a:t>15-16:30h</a:t>
            </a:r>
            <a:endParaRPr b="1" dirty="0" lang="en-US" smtClean="0" sz="1000">
              <a:latin charset="0" pitchFamily="18" typeface="Times New Roman"/>
              <a:cs charset="0" pitchFamily="18" typeface="Times New Roman"/>
            </a:endParaRPr>
          </a:p>
          <a:p>
            <a:r>
              <a:rPr altLang="sr-Latn-CS" b="1" dirty="0" lang="sr-Latn-CS" smtClean="0" sz="1000">
                <a:latin charset="0" pitchFamily="18" typeface="Times New Roman"/>
                <a:cs charset="0" pitchFamily="18" typeface="Times New Roman"/>
              </a:rPr>
              <a:t>      Obilazak „Parka“</a:t>
            </a:r>
            <a:endParaRPr b="1" dirty="0" lang="en-US" smtClean="0" sz="1000">
              <a:latin charset="0" pitchFamily="18" typeface="Times New Roman"/>
              <a:cs charset="0" pitchFamily="18" typeface="Times New Roman"/>
            </a:endParaRPr>
          </a:p>
          <a:p>
            <a:r>
              <a:rPr altLang="sr-Latn-CS" b="1" dirty="0" lang="sr-Latn-CS" smtClean="0" sz="1000">
                <a:latin charset="0" pitchFamily="18" typeface="Times New Roman"/>
                <a:cs charset="0" pitchFamily="18" typeface="Times New Roman"/>
              </a:rPr>
              <a:t> 20-22h</a:t>
            </a:r>
            <a:endParaRPr b="1" dirty="0" lang="en-US" smtClean="0" sz="1000">
              <a:latin charset="0" pitchFamily="18" typeface="Times New Roman"/>
              <a:cs charset="0" pitchFamily="18" typeface="Times New Roman"/>
            </a:endParaRPr>
          </a:p>
          <a:p>
            <a:r>
              <a:rPr altLang="sr-Latn-CS" b="1" dirty="0" lang="sr-Latn-CS" smtClean="0" sz="1000">
                <a:latin charset="0" pitchFamily="18" typeface="Times New Roman"/>
                <a:cs charset="0" pitchFamily="18" typeface="Times New Roman"/>
              </a:rPr>
              <a:t>      Odlazak  na  mečeve polufinala.</a:t>
            </a:r>
            <a:endParaRPr b="1" dirty="0" lang="en-US" smtClean="0" sz="1000">
              <a:latin charset="0" pitchFamily="18" typeface="Times New Roman"/>
              <a:cs charset="0" pitchFamily="18" typeface="Times New Roman"/>
            </a:endParaRPr>
          </a:p>
          <a:p>
            <a:r>
              <a:rPr altLang="sr-Latn-CS" b="1" dirty="0" lang="sr-Latn-CS" smtClean="0" sz="1000">
                <a:latin charset="0" pitchFamily="18" typeface="Times New Roman"/>
                <a:cs charset="0" pitchFamily="18" typeface="Times New Roman"/>
              </a:rPr>
              <a:t>DAN III 28.10.2014.</a:t>
            </a:r>
            <a:endParaRPr b="1" dirty="0" lang="en-US" smtClean="0" sz="1000">
              <a:latin charset="0" pitchFamily="18" typeface="Times New Roman"/>
              <a:cs charset="0" pitchFamily="18" typeface="Times New Roman"/>
            </a:endParaRPr>
          </a:p>
          <a:p>
            <a:r>
              <a:rPr altLang="sr-Latn-CS" b="1" dirty="0" lang="sr-Latn-CS" smtClean="0" sz="1000">
                <a:latin charset="0" pitchFamily="18" typeface="Times New Roman"/>
                <a:cs charset="0" pitchFamily="18" typeface="Times New Roman"/>
              </a:rPr>
              <a:t> </a:t>
            </a:r>
            <a:endParaRPr b="1" dirty="0" lang="en-US" smtClean="0" sz="1000">
              <a:latin charset="0" pitchFamily="18" typeface="Times New Roman"/>
              <a:cs charset="0" pitchFamily="18" typeface="Times New Roman"/>
            </a:endParaRPr>
          </a:p>
          <a:p>
            <a:pPr lvl="0"/>
            <a:r>
              <a:rPr altLang="sr-Latn-CS" b="1" dirty="0" lang="sr-Latn-CS" smtClean="0" sz="1000">
                <a:latin charset="0" pitchFamily="18" typeface="Times New Roman"/>
                <a:cs charset="0" pitchFamily="18" typeface="Times New Roman"/>
              </a:rPr>
              <a:t>09-10h </a:t>
            </a:r>
            <a:endParaRPr b="1" dirty="0" lang="en-US" smtClean="0" sz="1000">
              <a:latin charset="0" pitchFamily="18" typeface="Times New Roman"/>
              <a:cs charset="0" pitchFamily="18" typeface="Times New Roman"/>
            </a:endParaRPr>
          </a:p>
          <a:p>
            <a:r>
              <a:rPr altLang="sr-Latn-CS" b="1" dirty="0" lang="sr-Latn-CS" smtClean="0" sz="1000">
                <a:latin charset="0" pitchFamily="18" typeface="Times New Roman"/>
                <a:cs charset="0" pitchFamily="18" typeface="Times New Roman"/>
              </a:rPr>
              <a:t>Merenje takmičara</a:t>
            </a:r>
            <a:endParaRPr b="1" dirty="0" lang="en-US" smtClean="0" sz="1000">
              <a:latin charset="0" pitchFamily="18" typeface="Times New Roman"/>
              <a:cs charset="0" pitchFamily="18" typeface="Times New Roman"/>
            </a:endParaRPr>
          </a:p>
          <a:p>
            <a:r>
              <a:rPr altLang="sr-Latn-CS" b="1" dirty="0" lang="sr-Latn-CS" smtClean="0" sz="1000">
                <a:latin charset="0" pitchFamily="18" typeface="Times New Roman"/>
                <a:cs charset="0" pitchFamily="18" typeface="Times New Roman"/>
              </a:rPr>
              <a:t> </a:t>
            </a:r>
            <a:endParaRPr b="1" dirty="0" lang="en-US" smtClean="0" sz="1000">
              <a:latin charset="0" pitchFamily="18" typeface="Times New Roman"/>
              <a:cs charset="0" pitchFamily="18" typeface="Times New Roman"/>
            </a:endParaRPr>
          </a:p>
          <a:p>
            <a:pPr lvl="0"/>
            <a:r>
              <a:rPr altLang="sr-Latn-CS" b="1" dirty="0" lang="sr-Latn-CS" smtClean="0" sz="1000">
                <a:latin charset="0" pitchFamily="18" typeface="Times New Roman"/>
                <a:cs charset="0" pitchFamily="18" typeface="Times New Roman"/>
              </a:rPr>
              <a:t>10-13h</a:t>
            </a:r>
            <a:endParaRPr b="1" dirty="0" lang="en-US" smtClean="0" sz="1000">
              <a:latin charset="0" pitchFamily="18" typeface="Times New Roman"/>
              <a:cs charset="0" pitchFamily="18" typeface="Times New Roman"/>
            </a:endParaRPr>
          </a:p>
          <a:p>
            <a:r>
              <a:rPr altLang="sr-Latn-CS" b="1" dirty="0" lang="sr-Latn-CS" smtClean="0" sz="1000">
                <a:latin charset="0" pitchFamily="18" typeface="Times New Roman"/>
                <a:cs charset="0" pitchFamily="18" typeface="Times New Roman"/>
              </a:rPr>
              <a:t>      Odlazak  na Frušku Goru, organizovani izlet.</a:t>
            </a:r>
            <a:endParaRPr b="1" dirty="0" lang="en-US" smtClean="0" sz="1000">
              <a:latin charset="0" pitchFamily="18" typeface="Times New Roman"/>
              <a:cs charset="0" pitchFamily="18" typeface="Times New Roman"/>
            </a:endParaRPr>
          </a:p>
          <a:p>
            <a:r>
              <a:rPr altLang="sr-Latn-CS" b="1" dirty="0" lang="sr-Latn-CS" smtClean="0" sz="1000">
                <a:latin charset="0" pitchFamily="18" typeface="Times New Roman"/>
                <a:cs charset="0" pitchFamily="18" typeface="Times New Roman"/>
              </a:rPr>
              <a:t> </a:t>
            </a:r>
            <a:endParaRPr b="1" dirty="0" lang="en-US" smtClean="0" sz="1000">
              <a:latin charset="0" pitchFamily="18" typeface="Times New Roman"/>
              <a:cs charset="0" pitchFamily="18" typeface="Times New Roman"/>
            </a:endParaRPr>
          </a:p>
          <a:p>
            <a:pPr lvl="0"/>
            <a:r>
              <a:rPr altLang="sr-Latn-CS" b="1" dirty="0" lang="sr-Latn-CS" smtClean="0" sz="1000">
                <a:latin charset="0" pitchFamily="18" typeface="Times New Roman"/>
                <a:cs charset="0" pitchFamily="18" typeface="Times New Roman"/>
              </a:rPr>
              <a:t>   20-22h</a:t>
            </a:r>
            <a:endParaRPr b="1" dirty="0" lang="en-US" smtClean="0" sz="1000">
              <a:latin charset="0" pitchFamily="18" typeface="Times New Roman"/>
              <a:cs charset="0" pitchFamily="18" typeface="Times New Roman"/>
            </a:endParaRPr>
          </a:p>
          <a:p>
            <a:r>
              <a:rPr altLang="sr-Latn-CS" b="1" dirty="0" lang="sr-Latn-CS" smtClean="0" sz="1000">
                <a:latin charset="0" pitchFamily="18" typeface="Times New Roman"/>
                <a:cs charset="0" pitchFamily="18" typeface="Times New Roman"/>
              </a:rPr>
              <a:t>      Odlazak  na  mečeve finala, zatvaranje takmičenja. Muzički gost iznenadjenja!</a:t>
            </a:r>
            <a:endParaRPr b="1" dirty="0" lang="en-US" smtClean="0" sz="1000">
              <a:latin charset="0" pitchFamily="18" typeface="Times New Roman"/>
              <a:cs charset="0" pitchFamily="18" typeface="Times New Roman"/>
            </a:endParaRPr>
          </a:p>
          <a:p>
            <a:r>
              <a:rPr altLang="sr-Latn-CS" b="1" dirty="0" lang="sr-Latn-CS" smtClean="0" sz="1000">
                <a:latin charset="0" pitchFamily="18" typeface="Times New Roman"/>
                <a:cs charset="0" pitchFamily="18" typeface="Times New Roman"/>
              </a:rPr>
              <a:t> </a:t>
            </a:r>
            <a:endParaRPr b="1" dirty="0" lang="en-US" sz="1000">
              <a:latin charset="0" pitchFamily="18" typeface="Times New Roman"/>
              <a:cs charset="0" pitchFamily="18" typeface="Times New Roman"/>
            </a:endParaRPr>
          </a:p>
        </p:txBody>
      </p:sp>
      <p:sp>
        <p:nvSpPr>
          <p:cNvPr id="4" name="Title 3"/>
          <p:cNvSpPr>
            <a:spLocks noGrp="1"/>
          </p:cNvSpPr>
          <p:nvPr>
            <p:ph type="title"/>
          </p:nvPr>
        </p:nvSpPr>
        <p:spPr/>
        <p:txBody>
          <a:bodyPr numCol="1"/>
          <a:lstStyle/>
          <a:p>
            <a:pPr algn="ctr"/>
            <a:r>
              <a:rPr altLang="sr-Latn-CS" dirty="0" lang="sr-Latn-CS" smtClean="0"/>
              <a:t>ITINERER</a:t>
            </a:r>
            <a:endParaRPr dirty="0" lang="en-US"/>
          </a:p>
        </p:txBody>
      </p:sp>
    </p:spTree>
  </p:cSld>
  <p:clrMapOvr>
    <a:masterClrMapping/>
  </p:clrMapOvr>
  <p:transition>
    <p:wipe dir="d"/>
  </p:transition>
  <p:timing>
    <p:tnLst>
      <p:par>
        <p:cTn dur="indefinite" id="1" nodeType="tmRoot" restart="never"/>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685800" y="1371604"/>
          <a:ext cx="7772400" cy="4648195"/>
        </p:xfrm>
        <a:graphic>
          <a:graphicData uri="http://schemas.openxmlformats.org/drawingml/2006/table">
            <a:tbl>
              <a:tblPr/>
              <a:tblGrid>
                <a:gridCol w="1828800"/>
                <a:gridCol w="1981200"/>
                <a:gridCol w="1981200"/>
                <a:gridCol w="1981200"/>
              </a:tblGrid>
              <a:tr h="647644">
                <a:tc>
                  <a:txBody>
                    <a:bodyPr numCol="1"/>
                    <a:lstStyle/>
                    <a:p>
                      <a:pPr>
                        <a:spcAft>
                          <a:spcPts val="0"/>
                        </a:spcAft>
                      </a:pPr>
                      <a:endParaRPr altLang="sr-Latn-CS" lang="sr-Latn-CS" sz="1200">
                        <a:solidFill>
                          <a:srgbClr val="000000"/>
                        </a:solidFill>
                        <a:latin typeface="Times New Roman"/>
                        <a:ea typeface="Times New Roman"/>
                      </a:endParaRPr>
                    </a:p>
                    <a:p>
                      <a:pPr>
                        <a:spcAft>
                          <a:spcPts val="0"/>
                        </a:spcAft>
                      </a:pPr>
                      <a:r>
                        <a:rPr altLang="sr-Latn-CS" b="1" lang="sr-Latn-CS" sz="1200">
                          <a:solidFill>
                            <a:srgbClr val="000000"/>
                          </a:solidFill>
                          <a:latin typeface="Times New Roman"/>
                          <a:ea typeface="Times New Roman"/>
                        </a:rPr>
                        <a:t>Troškovi</a:t>
                      </a:r>
                      <a:endParaRPr lang="en-US" sz="1200">
                        <a:latin typeface="Times New Roman"/>
                        <a:ea typeface="Times New Roman"/>
                      </a:endParaRPr>
                    </a:p>
                  </a:txBody>
                  <a:tcP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numCol="1"/>
                    <a:lstStyle/>
                    <a:p>
                      <a:pPr>
                        <a:spcAft>
                          <a:spcPts val="0"/>
                        </a:spcAft>
                      </a:pPr>
                      <a:endParaRPr altLang="sr-Latn-CS" lang="sr-Latn-CS" sz="1200">
                        <a:solidFill>
                          <a:srgbClr val="000000"/>
                        </a:solidFill>
                        <a:latin typeface="Times New Roman"/>
                        <a:ea typeface="Times New Roman"/>
                      </a:endParaRPr>
                    </a:p>
                  </a:txBody>
                  <a:tcP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numCol="1"/>
                    <a:lstStyle/>
                    <a:p>
                      <a:pPr>
                        <a:spcAft>
                          <a:spcPts val="0"/>
                        </a:spcAft>
                      </a:pPr>
                      <a:endParaRPr altLang="sr-Latn-CS" lang="sr-Latn-CS" sz="1200">
                        <a:solidFill>
                          <a:srgbClr val="000000"/>
                        </a:solidFill>
                        <a:latin typeface="Times New Roman"/>
                        <a:ea typeface="Times New Roman"/>
                      </a:endParaRPr>
                    </a:p>
                    <a:p>
                      <a:pPr>
                        <a:spcAft>
                          <a:spcPts val="0"/>
                        </a:spcAft>
                      </a:pPr>
                      <a:r>
                        <a:rPr altLang="sr-Latn-CS" b="1" lang="sr-Latn-CS" sz="1200">
                          <a:solidFill>
                            <a:srgbClr val="000000"/>
                          </a:solidFill>
                          <a:latin typeface="Times New Roman"/>
                          <a:ea typeface="Times New Roman"/>
                        </a:rPr>
                        <a:t>Dobit:</a:t>
                      </a:r>
                      <a:endParaRPr lang="en-US" sz="1200">
                        <a:latin typeface="Times New Roman"/>
                        <a:ea typeface="Times New Roman"/>
                      </a:endParaRPr>
                    </a:p>
                  </a:txBody>
                  <a:tcP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numCol="1"/>
                    <a:lstStyle/>
                    <a:p>
                      <a:pPr>
                        <a:spcAft>
                          <a:spcPts val="0"/>
                        </a:spcAft>
                      </a:pPr>
                      <a:endParaRPr altLang="sr-Latn-CS" lang="sr-Latn-CS" sz="1200">
                        <a:solidFill>
                          <a:srgbClr val="000000"/>
                        </a:solidFill>
                        <a:latin typeface="Times New Roman"/>
                        <a:ea typeface="Times New Roman"/>
                      </a:endParaRPr>
                    </a:p>
                  </a:txBody>
                  <a:tcP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r>
              <a:tr h="323822">
                <a:tc>
                  <a:txBody>
                    <a:bodyPr numCol="1"/>
                    <a:lstStyle/>
                    <a:p>
                      <a:pPr>
                        <a:spcAft>
                          <a:spcPts val="0"/>
                        </a:spcAft>
                      </a:pPr>
                      <a:r>
                        <a:rPr altLang="sr-Latn-CS" lang="sr-Latn-CS" sz="1200">
                          <a:solidFill>
                            <a:srgbClr val="000000"/>
                          </a:solidFill>
                          <a:latin typeface="Times New Roman"/>
                          <a:ea typeface="Times New Roman"/>
                        </a:rPr>
                        <a:t>Marketing</a:t>
                      </a:r>
                      <a:endParaRPr lang="en-US" sz="1200">
                        <a:latin typeface="Times New Roman"/>
                        <a:ea typeface="Times New Roman"/>
                      </a:endParaRPr>
                    </a:p>
                  </a:txBody>
                  <a:tcPr anchor="ct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numCol="1"/>
                    <a:lstStyle/>
                    <a:p>
                      <a:pPr>
                        <a:spcAft>
                          <a:spcPts val="0"/>
                        </a:spcAft>
                      </a:pPr>
                      <a:r>
                        <a:rPr altLang="sr-Latn-CS" lang="sr-Latn-CS" sz="1200">
                          <a:solidFill>
                            <a:srgbClr val="000000"/>
                          </a:solidFill>
                          <a:latin typeface="Times New Roman"/>
                          <a:ea typeface="Times New Roman"/>
                        </a:rPr>
                        <a:t>50.000 din.</a:t>
                      </a:r>
                      <a:endParaRPr lang="en-US" sz="1200">
                        <a:latin typeface="Times New Roman"/>
                        <a:ea typeface="Times New Roman"/>
                      </a:endParaRPr>
                    </a:p>
                  </a:txBody>
                  <a:tcPr anchor="ct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numCol="1"/>
                    <a:lstStyle/>
                    <a:p>
                      <a:pPr>
                        <a:spcAft>
                          <a:spcPts val="0"/>
                        </a:spcAft>
                      </a:pPr>
                      <a:r>
                        <a:rPr altLang="sr-Latn-CS" lang="sr-Latn-CS" sz="1200">
                          <a:solidFill>
                            <a:srgbClr val="000000"/>
                          </a:solidFill>
                          <a:latin typeface="Times New Roman"/>
                          <a:ea typeface="Times New Roman"/>
                        </a:rPr>
                        <a:t>Prihod od ulaznica</a:t>
                      </a:r>
                      <a:endParaRPr lang="en-US" sz="1200">
                        <a:latin typeface="Times New Roman"/>
                        <a:ea typeface="Times New Roman"/>
                      </a:endParaRPr>
                    </a:p>
                  </a:txBody>
                  <a:tcPr anchor="ct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numCol="1"/>
                    <a:lstStyle/>
                    <a:p>
                      <a:pPr algn="ctr">
                        <a:spcAft>
                          <a:spcPts val="0"/>
                        </a:spcAft>
                      </a:pPr>
                      <a:r>
                        <a:rPr altLang="sr-Latn-CS" lang="sr-Latn-CS" sz="1200">
                          <a:solidFill>
                            <a:srgbClr val="000000"/>
                          </a:solidFill>
                          <a:latin typeface="Times New Roman"/>
                          <a:ea typeface="Times New Roman"/>
                        </a:rPr>
                        <a:t>3.600.000 din.</a:t>
                      </a:r>
                      <a:endParaRPr lang="en-US" sz="1200">
                        <a:latin typeface="Times New Roman"/>
                        <a:ea typeface="Times New Roman"/>
                      </a:endParaRPr>
                    </a:p>
                  </a:txBody>
                  <a:tcPr anchor="ct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r>
              <a:tr h="647644">
                <a:tc>
                  <a:txBody>
                    <a:bodyPr numCol="1"/>
                    <a:lstStyle/>
                    <a:p>
                      <a:pPr>
                        <a:spcAft>
                          <a:spcPts val="0"/>
                        </a:spcAft>
                      </a:pPr>
                      <a:r>
                        <a:rPr altLang="sr-Latn-CS" lang="sr-Latn-CS" sz="1200">
                          <a:solidFill>
                            <a:srgbClr val="000000"/>
                          </a:solidFill>
                          <a:latin typeface="Times New Roman"/>
                          <a:ea typeface="Times New Roman"/>
                        </a:rPr>
                        <a:t>Troškovi delegata i sudija na meču</a:t>
                      </a:r>
                      <a:endParaRPr lang="en-US" sz="1200">
                        <a:latin typeface="Times New Roman"/>
                        <a:ea typeface="Times New Roman"/>
                      </a:endParaRPr>
                    </a:p>
                  </a:txBody>
                  <a:tcPr anchor="ct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numCol="1"/>
                    <a:lstStyle/>
                    <a:p>
                      <a:pPr>
                        <a:spcAft>
                          <a:spcPts val="0"/>
                        </a:spcAft>
                      </a:pPr>
                      <a:r>
                        <a:rPr altLang="sr-Latn-CS" lang="sr-Latn-CS" sz="1200">
                          <a:solidFill>
                            <a:srgbClr val="000000"/>
                          </a:solidFill>
                          <a:latin typeface="Times New Roman"/>
                          <a:ea typeface="Times New Roman"/>
                        </a:rPr>
                        <a:t>80.000 din.</a:t>
                      </a:r>
                      <a:endParaRPr lang="en-US" sz="1200">
                        <a:latin typeface="Times New Roman"/>
                        <a:ea typeface="Times New Roman"/>
                      </a:endParaRPr>
                    </a:p>
                  </a:txBody>
                  <a:tcPr anchor="ct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numCol="1"/>
                    <a:lstStyle/>
                    <a:p>
                      <a:pPr>
                        <a:spcAft>
                          <a:spcPts val="0"/>
                        </a:spcAft>
                      </a:pPr>
                      <a:r>
                        <a:rPr altLang="sr-Latn-CS" lang="sr-Latn-CS" sz="1200">
                          <a:solidFill>
                            <a:srgbClr val="000000"/>
                          </a:solidFill>
                          <a:latin typeface="Times New Roman"/>
                          <a:ea typeface="Times New Roman"/>
                        </a:rPr>
                        <a:t>Prihodi od aranžmana</a:t>
                      </a:r>
                      <a:endParaRPr lang="en-US" sz="1200">
                        <a:latin typeface="Times New Roman"/>
                        <a:ea typeface="Times New Roman"/>
                      </a:endParaRPr>
                    </a:p>
                  </a:txBody>
                  <a:tcPr anchor="ct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numCol="1"/>
                    <a:lstStyle/>
                    <a:p>
                      <a:pPr algn="ctr">
                        <a:spcAft>
                          <a:spcPts val="0"/>
                        </a:spcAft>
                      </a:pPr>
                      <a:r>
                        <a:rPr altLang="sr-Latn-CS" lang="sr-Latn-CS" sz="1200">
                          <a:solidFill>
                            <a:srgbClr val="000000"/>
                          </a:solidFill>
                          <a:latin typeface="Times New Roman"/>
                          <a:ea typeface="Times New Roman"/>
                        </a:rPr>
                        <a:t>500.000 din. </a:t>
                      </a:r>
                      <a:endParaRPr lang="en-US" sz="1200">
                        <a:latin typeface="Times New Roman"/>
                        <a:ea typeface="Times New Roman"/>
                      </a:endParaRPr>
                    </a:p>
                  </a:txBody>
                  <a:tcPr anchor="ct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r>
              <a:tr h="647644">
                <a:tc>
                  <a:txBody>
                    <a:bodyPr numCol="1"/>
                    <a:lstStyle/>
                    <a:p>
                      <a:pPr>
                        <a:spcAft>
                          <a:spcPts val="0"/>
                        </a:spcAft>
                      </a:pPr>
                      <a:r>
                        <a:rPr altLang="sr-Latn-CS" lang="sr-Latn-CS" sz="1200">
                          <a:solidFill>
                            <a:srgbClr val="000000"/>
                          </a:solidFill>
                          <a:latin typeface="Times New Roman"/>
                          <a:ea typeface="Times New Roman"/>
                        </a:rPr>
                        <a:t>Najgrade bokserima</a:t>
                      </a:r>
                      <a:endParaRPr lang="en-US" sz="1200">
                        <a:latin typeface="Times New Roman"/>
                        <a:ea typeface="Times New Roman"/>
                      </a:endParaRPr>
                    </a:p>
                  </a:txBody>
                  <a:tcPr anchor="ct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numCol="1"/>
                    <a:lstStyle/>
                    <a:p>
                      <a:pPr>
                        <a:spcAft>
                          <a:spcPts val="0"/>
                        </a:spcAft>
                      </a:pPr>
                      <a:r>
                        <a:rPr altLang="sr-Latn-CS" lang="sr-Latn-CS" sz="1200">
                          <a:solidFill>
                            <a:srgbClr val="000000"/>
                          </a:solidFill>
                          <a:latin typeface="Times New Roman"/>
                          <a:ea typeface="Times New Roman"/>
                        </a:rPr>
                        <a:t>500.000 din.</a:t>
                      </a:r>
                      <a:endParaRPr lang="en-US" sz="1200">
                        <a:latin typeface="Times New Roman"/>
                        <a:ea typeface="Times New Roman"/>
                      </a:endParaRPr>
                    </a:p>
                  </a:txBody>
                  <a:tcPr anchor="ct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numCol="1"/>
                    <a:lstStyle/>
                    <a:p>
                      <a:pPr>
                        <a:spcAft>
                          <a:spcPts val="0"/>
                        </a:spcAft>
                      </a:pPr>
                      <a:r>
                        <a:rPr altLang="sr-Latn-CS" lang="sr-Latn-CS" sz="1200">
                          <a:solidFill>
                            <a:srgbClr val="000000"/>
                          </a:solidFill>
                          <a:latin typeface="Times New Roman"/>
                          <a:ea typeface="Times New Roman"/>
                        </a:rPr>
                        <a:t>Sponzorstva</a:t>
                      </a:r>
                      <a:endParaRPr lang="en-US" sz="1200">
                        <a:latin typeface="Times New Roman"/>
                        <a:ea typeface="Times New Roman"/>
                      </a:endParaRPr>
                    </a:p>
                  </a:txBody>
                  <a:tcPr anchor="ct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numCol="1"/>
                    <a:lstStyle/>
                    <a:p>
                      <a:pPr algn="ctr">
                        <a:spcAft>
                          <a:spcPts val="0"/>
                        </a:spcAft>
                      </a:pPr>
                      <a:r>
                        <a:rPr altLang="sr-Latn-CS" lang="sr-Latn-CS" sz="1200">
                          <a:solidFill>
                            <a:srgbClr val="000000"/>
                          </a:solidFill>
                          <a:latin typeface="Times New Roman"/>
                          <a:ea typeface="Times New Roman"/>
                        </a:rPr>
                        <a:t>500.000 din.</a:t>
                      </a:r>
                      <a:endParaRPr lang="en-US" sz="1200">
                        <a:latin typeface="Times New Roman"/>
                        <a:ea typeface="Times New Roman"/>
                      </a:endParaRPr>
                    </a:p>
                  </a:txBody>
                  <a:tcPr anchor="ct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r>
              <a:tr h="323822">
                <a:tc>
                  <a:txBody>
                    <a:bodyPr numCol="1"/>
                    <a:lstStyle/>
                    <a:p>
                      <a:pPr>
                        <a:spcAft>
                          <a:spcPts val="0"/>
                        </a:spcAft>
                      </a:pPr>
                      <a:r>
                        <a:rPr altLang="sr-Latn-CS" lang="sr-Latn-CS" sz="1200">
                          <a:solidFill>
                            <a:srgbClr val="000000"/>
                          </a:solidFill>
                          <a:latin typeface="Times New Roman"/>
                          <a:ea typeface="Times New Roman"/>
                        </a:rPr>
                        <a:t>Troškovi seminara</a:t>
                      </a:r>
                      <a:endParaRPr lang="en-US" sz="1200">
                        <a:latin typeface="Times New Roman"/>
                        <a:ea typeface="Times New Roman"/>
                      </a:endParaRPr>
                    </a:p>
                  </a:txBody>
                  <a:tcPr anchor="ct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numCol="1"/>
                    <a:lstStyle/>
                    <a:p>
                      <a:pPr>
                        <a:spcAft>
                          <a:spcPts val="0"/>
                        </a:spcAft>
                      </a:pPr>
                      <a:r>
                        <a:rPr altLang="sr-Latn-CS" lang="sr-Latn-CS" sz="1200">
                          <a:solidFill>
                            <a:srgbClr val="000000"/>
                          </a:solidFill>
                          <a:latin typeface="Times New Roman"/>
                          <a:ea typeface="Times New Roman"/>
                        </a:rPr>
                        <a:t>200.000 din.</a:t>
                      </a:r>
                      <a:endParaRPr lang="en-US" sz="1200">
                        <a:latin typeface="Times New Roman"/>
                        <a:ea typeface="Times New Roman"/>
                      </a:endParaRPr>
                    </a:p>
                  </a:txBody>
                  <a:tcPr anchor="ct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numCol="1"/>
                    <a:lstStyle/>
                    <a:p>
                      <a:pPr algn="ctr">
                        <a:spcAft>
                          <a:spcPts val="0"/>
                        </a:spcAft>
                      </a:pPr>
                      <a:r>
                        <a:rPr altLang="sr-Latn-CS" lang="sr-Latn-CS" sz="1200">
                          <a:solidFill>
                            <a:srgbClr val="000000"/>
                          </a:solidFill>
                          <a:latin typeface="Times New Roman"/>
                          <a:ea typeface="Times New Roman"/>
                        </a:rPr>
                        <a:t>UKUPNO:</a:t>
                      </a:r>
                      <a:endParaRPr lang="en-US" sz="1200">
                        <a:latin typeface="Times New Roman"/>
                        <a:ea typeface="Times New Roman"/>
                      </a:endParaRPr>
                    </a:p>
                  </a:txBody>
                  <a:tcPr anchor="ct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numCol="1"/>
                    <a:lstStyle/>
                    <a:p>
                      <a:pPr algn="ctr">
                        <a:spcAft>
                          <a:spcPts val="0"/>
                        </a:spcAft>
                      </a:pPr>
                      <a:r>
                        <a:rPr altLang="sr-Latn-CS" lang="sr-Latn-CS" sz="1200">
                          <a:solidFill>
                            <a:srgbClr val="000000"/>
                          </a:solidFill>
                          <a:latin typeface="Times New Roman"/>
                          <a:ea typeface="Times New Roman"/>
                        </a:rPr>
                        <a:t>4.600.000 din.</a:t>
                      </a:r>
                      <a:endParaRPr lang="en-US" sz="1200">
                        <a:latin typeface="Times New Roman"/>
                        <a:ea typeface="Times New Roman"/>
                      </a:endParaRPr>
                    </a:p>
                  </a:txBody>
                  <a:tcPr anchor="ct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r>
              <a:tr h="438509">
                <a:tc>
                  <a:txBody>
                    <a:bodyPr numCol="1"/>
                    <a:lstStyle/>
                    <a:p>
                      <a:pPr>
                        <a:spcAft>
                          <a:spcPts val="0"/>
                        </a:spcAft>
                      </a:pPr>
                      <a:r>
                        <a:rPr altLang="sr-Latn-CS" lang="sr-Latn-CS" sz="1200">
                          <a:solidFill>
                            <a:srgbClr val="000000"/>
                          </a:solidFill>
                          <a:latin typeface="Times New Roman"/>
                          <a:ea typeface="Times New Roman"/>
                        </a:rPr>
                        <a:t>Troškovi prevoza</a:t>
                      </a:r>
                      <a:endParaRPr lang="en-US" sz="1200">
                        <a:latin typeface="Times New Roman"/>
                        <a:ea typeface="Times New Roman"/>
                      </a:endParaRPr>
                    </a:p>
                  </a:txBody>
                  <a:tcPr anchor="ct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numCol="1"/>
                    <a:lstStyle/>
                    <a:p>
                      <a:pPr>
                        <a:spcAft>
                          <a:spcPts val="0"/>
                        </a:spcAft>
                      </a:pPr>
                      <a:r>
                        <a:rPr altLang="sr-Latn-CS" lang="sr-Latn-CS" sz="1200">
                          <a:solidFill>
                            <a:srgbClr val="000000"/>
                          </a:solidFill>
                          <a:latin typeface="Times New Roman"/>
                          <a:ea typeface="Times New Roman"/>
                        </a:rPr>
                        <a:t>10.000 din.</a:t>
                      </a:r>
                      <a:endParaRPr lang="en-US" sz="1200">
                        <a:latin typeface="Times New Roman"/>
                        <a:ea typeface="Times New Roman"/>
                      </a:endParaRPr>
                    </a:p>
                  </a:txBody>
                  <a:tcPr anchor="ct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numCol="1"/>
                    <a:lstStyle/>
                    <a:p>
                      <a:pPr>
                        <a:spcAft>
                          <a:spcPts val="0"/>
                        </a:spcAft>
                      </a:pPr>
                      <a:endParaRPr altLang="sr-Latn-CS" lang="sr-Latn-CS" sz="1200">
                        <a:solidFill>
                          <a:srgbClr val="000000"/>
                        </a:solidFill>
                        <a:latin typeface="Times New Roman"/>
                        <a:ea typeface="Times New Roman"/>
                      </a:endParaRPr>
                    </a:p>
                  </a:txBody>
                  <a:tcP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numCol="1"/>
                    <a:lstStyle/>
                    <a:p>
                      <a:pPr>
                        <a:spcAft>
                          <a:spcPts val="0"/>
                        </a:spcAft>
                      </a:pPr>
                      <a:endParaRPr altLang="sr-Latn-CS" lang="sr-Latn-CS" sz="1200">
                        <a:solidFill>
                          <a:srgbClr val="000000"/>
                        </a:solidFill>
                        <a:latin typeface="Times New Roman"/>
                        <a:ea typeface="Times New Roman"/>
                      </a:endParaRPr>
                    </a:p>
                  </a:txBody>
                  <a:tcP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r>
              <a:tr h="647644">
                <a:tc>
                  <a:txBody>
                    <a:bodyPr numCol="1"/>
                    <a:lstStyle/>
                    <a:p>
                      <a:pPr>
                        <a:spcAft>
                          <a:spcPts val="0"/>
                        </a:spcAft>
                      </a:pPr>
                      <a:r>
                        <a:rPr altLang="sr-Latn-CS" lang="sr-Latn-CS" sz="1200">
                          <a:solidFill>
                            <a:srgbClr val="000000"/>
                          </a:solidFill>
                          <a:latin typeface="Times New Roman"/>
                          <a:ea typeface="Times New Roman"/>
                        </a:rPr>
                        <a:t>Potrošni materijal i rekviziti</a:t>
                      </a:r>
                      <a:endParaRPr lang="en-US" sz="1200">
                        <a:latin typeface="Times New Roman"/>
                        <a:ea typeface="Times New Roman"/>
                      </a:endParaRPr>
                    </a:p>
                  </a:txBody>
                  <a:tcPr anchor="ct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numCol="1"/>
                    <a:lstStyle/>
                    <a:p>
                      <a:pPr>
                        <a:spcAft>
                          <a:spcPts val="0"/>
                        </a:spcAft>
                      </a:pPr>
                      <a:r>
                        <a:rPr altLang="sr-Latn-CS" lang="sr-Latn-CS" sz="1200">
                          <a:solidFill>
                            <a:srgbClr val="000000"/>
                          </a:solidFill>
                          <a:latin typeface="Times New Roman"/>
                          <a:ea typeface="Times New Roman"/>
                        </a:rPr>
                        <a:t>150.000 din.</a:t>
                      </a:r>
                      <a:endParaRPr lang="en-US" sz="1200">
                        <a:latin typeface="Times New Roman"/>
                        <a:ea typeface="Times New Roman"/>
                      </a:endParaRPr>
                    </a:p>
                  </a:txBody>
                  <a:tcPr anchor="ct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numCol="1"/>
                    <a:lstStyle/>
                    <a:p>
                      <a:pPr>
                        <a:spcAft>
                          <a:spcPts val="0"/>
                        </a:spcAft>
                      </a:pPr>
                      <a:endParaRPr altLang="sr-Latn-CS" lang="sr-Latn-CS" sz="1200">
                        <a:solidFill>
                          <a:srgbClr val="000000"/>
                        </a:solidFill>
                        <a:latin typeface="Times New Roman"/>
                        <a:ea typeface="Times New Roman"/>
                      </a:endParaRPr>
                    </a:p>
                  </a:txBody>
                  <a:tcP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numCol="1"/>
                    <a:lstStyle/>
                    <a:p>
                      <a:pPr>
                        <a:spcAft>
                          <a:spcPts val="0"/>
                        </a:spcAft>
                      </a:pPr>
                      <a:endParaRPr altLang="sr-Latn-CS" lang="sr-Latn-CS" sz="1200">
                        <a:solidFill>
                          <a:srgbClr val="000000"/>
                        </a:solidFill>
                        <a:latin typeface="Times New Roman"/>
                        <a:ea typeface="Times New Roman"/>
                      </a:endParaRPr>
                    </a:p>
                  </a:txBody>
                  <a:tcP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r>
              <a:tr h="647644">
                <a:tc>
                  <a:txBody>
                    <a:bodyPr numCol="1"/>
                    <a:lstStyle/>
                    <a:p>
                      <a:pPr>
                        <a:spcAft>
                          <a:spcPts val="0"/>
                        </a:spcAft>
                      </a:pPr>
                      <a:r>
                        <a:rPr altLang="sr-Latn-CS" lang="sr-Latn-CS" sz="1200">
                          <a:solidFill>
                            <a:srgbClr val="000000"/>
                          </a:solidFill>
                          <a:latin typeface="Times New Roman"/>
                          <a:ea typeface="Times New Roman"/>
                        </a:rPr>
                        <a:t>Troškovi muzičkog programa</a:t>
                      </a:r>
                      <a:endParaRPr lang="en-US" sz="1200">
                        <a:latin typeface="Times New Roman"/>
                        <a:ea typeface="Times New Roman"/>
                      </a:endParaRPr>
                    </a:p>
                  </a:txBody>
                  <a:tcPr anchor="ct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numCol="1"/>
                    <a:lstStyle/>
                    <a:p>
                      <a:pPr>
                        <a:spcAft>
                          <a:spcPts val="0"/>
                        </a:spcAft>
                      </a:pPr>
                      <a:r>
                        <a:rPr altLang="sr-Latn-CS" lang="sr-Latn-CS" sz="1200">
                          <a:solidFill>
                            <a:srgbClr val="000000"/>
                          </a:solidFill>
                          <a:latin typeface="Times New Roman"/>
                          <a:ea typeface="Times New Roman"/>
                        </a:rPr>
                        <a:t>250.000.din.</a:t>
                      </a:r>
                      <a:endParaRPr lang="en-US" sz="1200">
                        <a:latin typeface="Times New Roman"/>
                        <a:ea typeface="Times New Roman"/>
                      </a:endParaRPr>
                    </a:p>
                  </a:txBody>
                  <a:tcPr anchor="ct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numCol="1"/>
                    <a:lstStyle/>
                    <a:p>
                      <a:pPr>
                        <a:spcAft>
                          <a:spcPts val="0"/>
                        </a:spcAft>
                      </a:pPr>
                      <a:endParaRPr altLang="sr-Latn-CS" lang="sr-Latn-CS" sz="1200">
                        <a:solidFill>
                          <a:srgbClr val="000000"/>
                        </a:solidFill>
                        <a:latin typeface="Times New Roman"/>
                        <a:ea typeface="Times New Roman"/>
                      </a:endParaRPr>
                    </a:p>
                  </a:txBody>
                  <a:tcP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numCol="1"/>
                    <a:lstStyle/>
                    <a:p>
                      <a:pPr>
                        <a:spcAft>
                          <a:spcPts val="0"/>
                        </a:spcAft>
                      </a:pPr>
                      <a:endParaRPr altLang="sr-Latn-CS" lang="sr-Latn-CS" sz="1200">
                        <a:solidFill>
                          <a:srgbClr val="000000"/>
                        </a:solidFill>
                        <a:latin typeface="Times New Roman"/>
                        <a:ea typeface="Times New Roman"/>
                      </a:endParaRPr>
                    </a:p>
                  </a:txBody>
                  <a:tcP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r>
              <a:tr h="323822">
                <a:tc>
                  <a:txBody>
                    <a:bodyPr numCol="1"/>
                    <a:lstStyle/>
                    <a:p>
                      <a:pPr algn="ctr">
                        <a:spcAft>
                          <a:spcPts val="0"/>
                        </a:spcAft>
                      </a:pPr>
                      <a:r>
                        <a:rPr altLang="sr-Latn-CS" lang="sr-Latn-CS" sz="1200">
                          <a:solidFill>
                            <a:srgbClr val="000000"/>
                          </a:solidFill>
                          <a:latin typeface="Times New Roman"/>
                          <a:ea typeface="Times New Roman"/>
                        </a:rPr>
                        <a:t>UKUPNO:</a:t>
                      </a:r>
                      <a:endParaRPr lang="en-US" sz="1200">
                        <a:latin typeface="Times New Roman"/>
                        <a:ea typeface="Times New Roman"/>
                      </a:endParaRPr>
                    </a:p>
                  </a:txBody>
                  <a:tcP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numCol="1"/>
                    <a:lstStyle/>
                    <a:p>
                      <a:pPr>
                        <a:spcAft>
                          <a:spcPts val="0"/>
                        </a:spcAft>
                      </a:pPr>
                      <a:r>
                        <a:rPr altLang="sr-Latn-CS" lang="sr-Latn-CS" sz="1200">
                          <a:solidFill>
                            <a:srgbClr val="000000"/>
                          </a:solidFill>
                          <a:latin typeface="Times New Roman"/>
                          <a:ea typeface="Times New Roman"/>
                        </a:rPr>
                        <a:t>1.240.000 din.</a:t>
                      </a:r>
                      <a:endParaRPr lang="en-US" sz="1200">
                        <a:latin typeface="Times New Roman"/>
                        <a:ea typeface="Times New Roman"/>
                      </a:endParaRPr>
                    </a:p>
                  </a:txBody>
                  <a:tcPr anchor="ct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numCol="1"/>
                    <a:lstStyle/>
                    <a:p>
                      <a:pPr>
                        <a:spcAft>
                          <a:spcPts val="0"/>
                        </a:spcAft>
                      </a:pPr>
                      <a:r>
                        <a:rPr altLang="sr-Latn-CS" lang="sr-Latn-CS" sz="1200">
                          <a:solidFill>
                            <a:srgbClr val="000000"/>
                          </a:solidFill>
                          <a:latin typeface="Times New Roman"/>
                          <a:ea typeface="Times New Roman"/>
                        </a:rPr>
                        <a:t>ZARADA:</a:t>
                      </a:r>
                      <a:endParaRPr lang="en-US" sz="1200">
                        <a:latin typeface="Times New Roman"/>
                        <a:ea typeface="Times New Roman"/>
                      </a:endParaRPr>
                    </a:p>
                  </a:txBody>
                  <a:tcP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c>
                  <a:txBody>
                    <a:bodyPr numCol="1"/>
                    <a:lstStyle/>
                    <a:p>
                      <a:pPr>
                        <a:spcAft>
                          <a:spcPts val="0"/>
                        </a:spcAft>
                      </a:pPr>
                      <a:r>
                        <a:rPr altLang="sr-Latn-CS" dirty="0" lang="sr-Latn-CS" sz="1200">
                          <a:solidFill>
                            <a:srgbClr val="000000"/>
                          </a:solidFill>
                          <a:latin typeface="Times New Roman"/>
                          <a:ea typeface="Times New Roman"/>
                        </a:rPr>
                        <a:t>3.360.000 dinara</a:t>
                      </a:r>
                      <a:endParaRPr dirty="0" lang="en-US" sz="1200">
                        <a:latin typeface="Times New Roman"/>
                        <a:ea typeface="Times New Roman"/>
                      </a:endParaRPr>
                    </a:p>
                  </a:txBody>
                  <a:tcPr marB="0" marL="68580" marR="6858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tcPr>
                </a:tc>
              </a:tr>
            </a:tbl>
          </a:graphicData>
        </a:graphic>
      </p:graphicFrame>
    </p:spTree>
  </p:cSld>
  <p:clrMapOvr>
    <a:masterClrMapping/>
  </p:clrMapOvr>
  <p:transition>
    <p:wipe dir="u"/>
  </p:transition>
  <p:timing>
    <p:tnLst>
      <p:par>
        <p:cTn dur="indefinite" id="1" nodeType="tmRoot" restart="never"/>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sz="half"/>
          </p:nvPr>
        </p:nvSpPr>
        <p:spPr/>
        <p:txBody>
          <a:bodyPr numCol="1">
            <a:normAutofit fontScale="85000" lnSpcReduction="10000"/>
          </a:bodyPr>
          <a:lstStyle/>
          <a:p>
            <a:r>
              <a:rPr altLang="hr-HR" dirty="0" lang="hr-HR" smtClean="0"/>
              <a:t>Finansijsku i robnu podršku manifestaciji obezbedile su mnoge značajne institucije kao što su</a:t>
            </a:r>
            <a:r>
              <a:rPr altLang="sr-Latn-CS" dirty="0" lang="sr-Latn-CS" smtClean="0"/>
              <a:t>: opština Novi Sad, bokserski savez Srbije, Ministarstvo omladine i sporta, hotel „Park“, kladionica „Meridijan“, Olimpijski komitet Srbije, MTS i dr.  </a:t>
            </a:r>
            <a:endParaRPr dirty="0" lang="en-US" smtClean="0"/>
          </a:p>
          <a:p>
            <a:r>
              <a:rPr altLang="sr-Latn-CS" dirty="0" lang="sr-Latn-CS" smtClean="0"/>
              <a:t> </a:t>
            </a:r>
            <a:endParaRPr dirty="0" lang="en-US" smtClean="0"/>
          </a:p>
          <a:p>
            <a:endParaRPr dirty="0" lang="en-US"/>
          </a:p>
        </p:txBody>
      </p:sp>
      <p:sp>
        <p:nvSpPr>
          <p:cNvPr id="4" name="Title 3"/>
          <p:cNvSpPr>
            <a:spLocks noGrp="1"/>
          </p:cNvSpPr>
          <p:nvPr>
            <p:ph type="title"/>
          </p:nvPr>
        </p:nvSpPr>
        <p:spPr/>
        <p:txBody>
          <a:bodyPr numCol="1"/>
          <a:lstStyle/>
          <a:p>
            <a:r>
              <a:rPr altLang="sr-Latn-CS" dirty="0" lang="sr-Latn-CS" smtClean="0"/>
              <a:t>SPONZORI</a:t>
            </a:r>
            <a:endParaRPr dirty="0" lang="en-US"/>
          </a:p>
        </p:txBody>
      </p:sp>
      <p:pic>
        <p:nvPicPr>
          <p:cNvPr descr="C:\Documents and Settings\Administrator\Desktop\boks slike\117.jpg" id="5" name="Content Placeholder 4"/>
          <p:cNvPicPr>
            <a:picLocks noGrp="1"/>
          </p:cNvPicPr>
          <p:nvPr>
            <p:ph idx="2" sz="half"/>
          </p:nvPr>
        </p:nvPicPr>
        <p:blipFill>
          <a:blip cstate="print" r:embed="rId2"/>
          <a:srcRect/>
          <a:stretch>
            <a:fillRect/>
          </a:stretch>
        </p:blipFill>
        <p:spPr>
          <a:xfrm>
            <a:off x="5943600" y="1905000"/>
            <a:ext cx="1309255" cy="980902"/>
          </a:xfrm>
          <a:prstGeom prst="rect">
            <a:avLst/>
          </a:prstGeom>
          <a:noFill/>
          <a:ln w="9525">
            <a:noFill/>
            <a:miter lim="800000"/>
            <a:headEnd/>
            <a:tailEnd/>
          </a:ln>
        </p:spPr>
      </p:pic>
      <p:pic>
        <p:nvPicPr>
          <p:cNvPr descr="C:\Documents and Settings\Administrator\Desktop\boks slike\21054_logo.jpg" id="6" name="Picture 5"/>
          <p:cNvPicPr/>
          <p:nvPr/>
        </p:nvPicPr>
        <p:blipFill>
          <a:blip r:embed="rId3"/>
          <a:srcRect/>
          <a:stretch>
            <a:fillRect/>
          </a:stretch>
        </p:blipFill>
        <p:spPr>
          <a:xfrm>
            <a:off x="6248400" y="3505200"/>
            <a:ext cx="952500" cy="952500"/>
          </a:xfrm>
          <a:prstGeom prst="rect">
            <a:avLst/>
          </a:prstGeom>
          <a:noFill/>
          <a:ln w="9525">
            <a:noFill/>
            <a:miter lim="800000"/>
            <a:headEnd/>
            <a:tailEnd/>
          </a:ln>
        </p:spPr>
      </p:pic>
    </p:spTree>
  </p:cSld>
  <p:clrMapOvr>
    <a:masterClrMapping/>
  </p:clrMapOvr>
  <p:transition>
    <p:strips dir="rd"/>
  </p:transition>
  <p:timing>
    <p:tnLst>
      <p:par>
        <p:cTn dur="indefinite" id="1" nodeType="tmRoot" restart="never"/>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idx="2" sz="half" type="body"/>
          </p:nvPr>
        </p:nvSpPr>
        <p:spPr/>
        <p:txBody>
          <a:bodyPr numCol="1"/>
          <a:lstStyle/>
          <a:p>
            <a:endParaRPr lang="en-US"/>
          </a:p>
        </p:txBody>
      </p:sp>
      <p:sp>
        <p:nvSpPr>
          <p:cNvPr id="4" name="Title 3"/>
          <p:cNvSpPr>
            <a:spLocks noGrp="1"/>
          </p:cNvSpPr>
          <p:nvPr>
            <p:ph type="title"/>
          </p:nvPr>
        </p:nvSpPr>
        <p:spPr/>
        <p:txBody>
          <a:bodyPr numCol="1"/>
          <a:lstStyle/>
          <a:p>
            <a:endParaRPr lang="en-US"/>
          </a:p>
        </p:txBody>
      </p:sp>
      <p:pic>
        <p:nvPicPr>
          <p:cNvPr descr="C:\Documents and Settings\Administrator\Desktop\boks slike\kik-bokseri1.JPG" id="5" name="Picture Placeholder 4"/>
          <p:cNvPicPr>
            <a:picLocks noGrp="1"/>
          </p:cNvPicPr>
          <p:nvPr>
            <p:ph idx="1" type="pic"/>
          </p:nvPr>
        </p:nvPicPr>
        <p:blipFill>
          <a:blip r:embed="rId2"/>
          <a:srcRect b="22246" t="22246"/>
          <a:stretch>
            <a:fillRect/>
          </a:stretch>
        </p:blipFill>
        <p:spPr>
          <a:xfrm>
            <a:off x="0" y="0"/>
            <a:ext cx="9144000" cy="6858000"/>
          </a:xfrm>
          <a:prstGeom prst="rect">
            <a:avLst/>
          </a:prstGeom>
          <a:noFill/>
          <a:ln w="9525">
            <a:noFill/>
            <a:miter lim="800000"/>
            <a:headEnd/>
            <a:tailEnd/>
          </a:ln>
        </p:spPr>
      </p:pic>
    </p:spTree>
  </p:cSld>
  <p:clrMapOvr>
    <a:masterClrMapping/>
  </p:clrMapOvr>
  <p:transition>
    <p:wheel spokes="8"/>
  </p:transition>
  <p:timing>
    <p:tnLst>
      <p:par>
        <p:cTn dur="indefinite" id="1" nodeType="tmRoot" restart="never"/>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idx="2" sz="half" type="body"/>
          </p:nvPr>
        </p:nvSpPr>
        <p:spPr>
          <a:xfrm>
            <a:off x="838200" y="457200"/>
            <a:ext cx="7162800" cy="648232"/>
          </a:xfrm>
        </p:spPr>
        <p:txBody>
          <a:bodyPr numCol="1">
            <a:normAutofit/>
          </a:bodyPr>
          <a:lstStyle/>
          <a:p>
            <a:pPr algn="ctr"/>
            <a:r>
              <a:rPr altLang="sr-Latn-CS" dirty="0" lang="sr-Latn-CS" smtClean="0" sz="2000"/>
              <a:t>MARKETING</a:t>
            </a:r>
            <a:endParaRPr dirty="0" lang="en-US" sz="2000"/>
          </a:p>
        </p:txBody>
      </p:sp>
      <p:sp>
        <p:nvSpPr>
          <p:cNvPr id="6" name="Picture Placeholder 2"/>
          <p:cNvSpPr>
            <a:spLocks noGrp="1"/>
          </p:cNvSpPr>
          <p:nvPr>
            <p:ph type="title"/>
          </p:nvPr>
        </p:nvSpPr>
        <p:spPr>
          <a:xfrm>
            <a:off x="228600" y="1981200"/>
            <a:ext cx="8075613" cy="3446463"/>
          </a:xfrm>
        </p:spPr>
        <p:txBody>
          <a:bodyPr numCol="1"/>
          <a:lstStyle/>
          <a:p>
            <a:pPr algn="ctr"/>
            <a:r>
              <a:rPr altLang="sr-Latn-CS" dirty="0" lang="sr-Latn-CS" smtClean="0"/>
              <a:t>U cilju promovisanja dogadjaja organizatori su se odlučili za: radio stanicu, TV reklamu, najavu dogadjaja u soprtskim emisijama, plakate, pozivnice.</a:t>
            </a:r>
            <a:r>
              <a:rPr dirty="0" lang="en-US" smtClean="0"/>
              <a:t/>
            </a:r>
            <a:br>
              <a:rPr dirty="0" lang="en-US" smtClean="0"/>
            </a:br>
            <a:endParaRPr dirty="0" lang="en-US"/>
          </a:p>
        </p:txBody>
      </p:sp>
    </p:spTree>
  </p:cSld>
  <p:clrMapOvr>
    <a:masterClrMapping/>
  </p:clrMapOvr>
  <p:transition>
    <p:wipe/>
  </p:transition>
  <p:timing>
    <p:tnLst>
      <p:par>
        <p:cTn dur="indefinite" id="1" nodeType="tmRoot" restart="never"/>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numCol="1">
            <a:normAutofit fontScale="47500" lnSpcReduction="20000"/>
          </a:bodyPr>
          <a:lstStyle/>
          <a:p>
            <a:pPr>
              <a:buNone/>
            </a:pPr>
            <a:r>
              <a:rPr altLang="sr-Latn-CS" dirty="0" lang="sr-Latn-CS" smtClean="0"/>
              <a:t> </a:t>
            </a:r>
            <a:endParaRPr dirty="0" lang="en-US" smtClean="0"/>
          </a:p>
          <a:p>
            <a:r>
              <a:rPr altLang="sr-Latn-CS" dirty="0" lang="sr-Latn-CS" smtClean="0"/>
              <a:t>Naziv države: Republika Srbija</a:t>
            </a:r>
            <a:endParaRPr dirty="0" lang="en-US" smtClean="0"/>
          </a:p>
          <a:p>
            <a:r>
              <a:rPr altLang="sr-Latn-CS" dirty="0" lang="sr-Latn-CS" smtClean="0"/>
              <a:t> </a:t>
            </a:r>
            <a:endParaRPr dirty="0" lang="en-US" smtClean="0"/>
          </a:p>
          <a:p>
            <a:r>
              <a:rPr altLang="sr-Latn-CS" dirty="0" lang="sr-Latn-CS" smtClean="0"/>
              <a:t>Glavni grad: Beograd, preko 1.730.000 st.</a:t>
            </a:r>
            <a:endParaRPr dirty="0" lang="en-US" smtClean="0"/>
          </a:p>
          <a:p>
            <a:r>
              <a:rPr altLang="sr-Latn-CS" dirty="0" lang="sr-Latn-CS" smtClean="0"/>
              <a:t> </a:t>
            </a:r>
            <a:endParaRPr dirty="0" lang="en-US" smtClean="0"/>
          </a:p>
          <a:p>
            <a:r>
              <a:rPr altLang="sr-Latn-CS" dirty="0" lang="sr-Latn-CS" smtClean="0"/>
              <a:t>Autonomne pokrajine: AP Vojvodina i AP Kosovo i Metohija</a:t>
            </a:r>
            <a:endParaRPr dirty="0" lang="en-US" smtClean="0"/>
          </a:p>
          <a:p>
            <a:r>
              <a:rPr altLang="sr-Latn-CS" dirty="0" lang="sr-Latn-CS" smtClean="0"/>
              <a:t> </a:t>
            </a:r>
            <a:endParaRPr dirty="0" lang="en-US" smtClean="0"/>
          </a:p>
          <a:p>
            <a:r>
              <a:rPr altLang="sr-Latn-CS" dirty="0" lang="sr-Latn-CS" smtClean="0"/>
              <a:t>Geografski položaj: jugoistočna i srednja Evropa, Balkansko poluostrvo, zapadni Balkan</a:t>
            </a:r>
            <a:br>
              <a:rPr altLang="sr-Latn-CS" dirty="0" lang="sr-Latn-CS" smtClean="0"/>
            </a:br>
            <a:endParaRPr dirty="0" lang="en-US" smtClean="0"/>
          </a:p>
          <a:p>
            <a:r>
              <a:rPr altLang="sr-Latn-CS" dirty="0" lang="sr-Latn-CS" smtClean="0"/>
              <a:t>Površina: 88.361 km²</a:t>
            </a:r>
            <a:endParaRPr dirty="0" lang="en-US" smtClean="0"/>
          </a:p>
          <a:p>
            <a:r>
              <a:rPr altLang="sr-Latn-CS" dirty="0" lang="sr-Latn-CS" smtClean="0"/>
              <a:t> </a:t>
            </a:r>
            <a:endParaRPr dirty="0" lang="en-US" smtClean="0"/>
          </a:p>
          <a:p>
            <a:r>
              <a:rPr altLang="sr-Latn-CS" dirty="0" lang="sr-Latn-CS" smtClean="0"/>
              <a:t>Klima: umereno kontinentalna</a:t>
            </a:r>
            <a:endParaRPr dirty="0" lang="en-US" smtClean="0"/>
          </a:p>
          <a:p>
            <a:r>
              <a:rPr altLang="sr-Latn-CS" dirty="0" lang="sr-Latn-CS" smtClean="0"/>
              <a:t> </a:t>
            </a:r>
            <a:endParaRPr dirty="0" lang="en-US" smtClean="0"/>
          </a:p>
          <a:p>
            <a:r>
              <a:rPr altLang="sr-Latn-CS" dirty="0" lang="sr-Latn-CS" smtClean="0"/>
              <a:t>Nacionalna valuta: dinar (RSD)</a:t>
            </a:r>
            <a:br>
              <a:rPr altLang="sr-Latn-CS" dirty="0" lang="sr-Latn-CS" smtClean="0"/>
            </a:br>
            <a:r>
              <a:rPr altLang="sr-Latn-CS" dirty="0" lang="sr-Latn-CS" smtClean="0"/>
              <a:t/>
            </a:r>
            <a:br>
              <a:rPr altLang="sr-Latn-CS" dirty="0" lang="sr-Latn-CS" smtClean="0"/>
            </a:br>
            <a:r>
              <a:rPr altLang="sr-Latn-CS" dirty="0" lang="sr-Latn-CS" smtClean="0"/>
              <a:t>Zvanjčni jezik: srpski</a:t>
            </a:r>
            <a:endParaRPr dirty="0" lang="en-US" smtClean="0"/>
          </a:p>
          <a:p>
            <a:r>
              <a:rPr altLang="sr-Latn-CS" dirty="0" lang="sr-Latn-CS" smtClean="0"/>
              <a:t> </a:t>
            </a:r>
            <a:endParaRPr dirty="0" lang="en-US" smtClean="0"/>
          </a:p>
          <a:p>
            <a:r>
              <a:rPr altLang="sr-Latn-CS" dirty="0" lang="sr-Latn-CS" smtClean="0"/>
              <a:t> </a:t>
            </a:r>
            <a:endParaRPr dirty="0" lang="en-US" smtClean="0"/>
          </a:p>
          <a:p>
            <a:r>
              <a:rPr altLang="sr-Latn-CS" dirty="0" lang="sr-Latn-CS" smtClean="0"/>
              <a:t> </a:t>
            </a:r>
            <a:endParaRPr dirty="0" lang="en-US" smtClean="0"/>
          </a:p>
          <a:p>
            <a:r>
              <a:rPr altLang="sr-Latn-CS" dirty="0" lang="sr-Latn-CS" smtClean="0"/>
              <a:t> </a:t>
            </a:r>
            <a:endParaRPr dirty="0" lang="en-US" smtClean="0"/>
          </a:p>
          <a:p>
            <a:endParaRPr dirty="0" lang="en-US"/>
          </a:p>
        </p:txBody>
      </p:sp>
      <p:sp>
        <p:nvSpPr>
          <p:cNvPr id="5" name="Title 4"/>
          <p:cNvSpPr>
            <a:spLocks noGrp="1"/>
          </p:cNvSpPr>
          <p:nvPr>
            <p:ph type="title"/>
          </p:nvPr>
        </p:nvSpPr>
        <p:spPr/>
        <p:txBody>
          <a:bodyPr numCol="1">
            <a:normAutofit fontScale="90000"/>
          </a:bodyPr>
          <a:lstStyle/>
          <a:p>
            <a:pPr algn="ctr"/>
            <a:r>
              <a:rPr altLang="sr-Latn-CS" dirty="0" lang="sr-Latn-CS" smtClean="0"/>
              <a:t>Informacije za posetioce</a:t>
            </a:r>
            <a:r>
              <a:rPr dirty="0" lang="en-US" smtClean="0"/>
              <a:t/>
            </a:r>
            <a:br>
              <a:rPr dirty="0" lang="en-US" smtClean="0"/>
            </a:br>
            <a:endParaRPr dirty="0" lang="en-US"/>
          </a:p>
        </p:txBody>
      </p:sp>
    </p:spTree>
  </p:cSld>
  <p:clrMapOvr>
    <a:masterClrMapping/>
  </p:clrMapOvr>
  <p:transition>
    <p:split/>
  </p:transition>
  <p:timing>
    <p:tnLst>
      <p:par>
        <p:cTn dur="indefinite" id="1" nodeType="tmRoot" restart="never"/>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87962"/>
          </a:xfrm>
        </p:spPr>
        <p:txBody>
          <a:bodyPr numCol="1"/>
          <a:lstStyle/>
          <a:p>
            <a:pPr algn="ctr"/>
            <a:r>
              <a:rPr altLang="sr-Latn-CS" dirty="0" lang="sr-Latn-CS" smtClean="0"/>
              <a:t>HVALA NA PAŽNJI! </a:t>
            </a:r>
            <a:r>
              <a:rPr altLang="sr-Latn-CS" dirty="0" lang="sr-Latn-CS" smtClean="0">
                <a:sym charset="2" pitchFamily="2" typeface="Wingdings"/>
              </a:rPr>
              <a:t></a:t>
            </a:r>
            <a:endParaRPr dirty="0" lang="en-US"/>
          </a:p>
        </p:txBody>
      </p:sp>
    </p:spTree>
  </p:cSld>
  <p:clrMapOvr>
    <a:masterClrMapping/>
  </p:clrMapOvr>
  <p:transition/>
  <p:timing>
    <p:tnLst>
      <p:par>
        <p:cTn dur="indefinite" id="1" nodeType="tmRoot" restart="never"/>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142999"/>
          </a:xfrm>
        </p:spPr>
        <p:txBody>
          <a:bodyPr numCol="1"/>
          <a:lstStyle/>
          <a:p>
            <a:pPr algn="ctr"/>
            <a:r>
              <a:rPr altLang="sr-Latn-CS" dirty="0" lang="sr-Latn-CS" smtClean="0"/>
              <a:t>Uvod u događaj</a:t>
            </a:r>
            <a:endParaRPr dirty="0" lang="en-US"/>
          </a:p>
        </p:txBody>
      </p:sp>
      <p:sp>
        <p:nvSpPr>
          <p:cNvPr id="3" name="Subtitle 2"/>
          <p:cNvSpPr>
            <a:spLocks noGrp="1"/>
          </p:cNvSpPr>
          <p:nvPr>
            <p:ph idx="1" type="subTitle"/>
          </p:nvPr>
        </p:nvSpPr>
        <p:spPr>
          <a:xfrm>
            <a:off x="685800" y="1371600"/>
            <a:ext cx="7772400" cy="4191000"/>
          </a:xfrm>
        </p:spPr>
        <p:txBody>
          <a:bodyPr numCol="1">
            <a:normAutofit/>
          </a:bodyPr>
          <a:lstStyle/>
          <a:p>
            <a:pPr algn="just"/>
            <a:r>
              <a:rPr altLang="hr-HR" dirty="0" lang="hr-HR" smtClean="0" sz="1600"/>
              <a:t>Savez Srbije organizuje svetsko prvenstvo u tahi boxu. Za vreme prvenstva biće održane brojne tribine i edukacije u raznim oblastima koje su bitne za unapredjenje bokserske veštine u navedenim zemljama. Tri dana prvenstva će pratiti seminari iz oblasti sporta i spotrtske medicine  koji će  dokazani stručnjaci, kako iz zemelja domaćina tako i iz inostranstva. Posetiocima će biti organizovano učešće  raznim sportskim aktivnostima.</a:t>
            </a:r>
          </a:p>
          <a:p>
            <a:pPr algn="just"/>
            <a:endParaRPr altLang="hr-HR" dirty="0" lang="hr-HR" smtClean="0" sz="1600">
              <a:latin charset="0" pitchFamily="18" typeface="Times New Roman"/>
              <a:cs charset="0" pitchFamily="18" typeface="Times New Roman"/>
            </a:endParaRPr>
          </a:p>
          <a:p>
            <a:pPr algn="just"/>
            <a:endParaRPr dirty="0" lang="en-US" sz="1600">
              <a:latin charset="0" pitchFamily="18" typeface="Times New Roman"/>
              <a:cs charset="0" pitchFamily="18" typeface="Times New Roman"/>
            </a:endParaRPr>
          </a:p>
        </p:txBody>
      </p:sp>
      <p:pic>
        <p:nvPicPr>
          <p:cNvPr descr="C:\Documents and Settings\Administrator\Desktop\boks slike\kikboks60082676020120427161720.jpg" id="4" name="Picture 3"/>
          <p:cNvPicPr/>
          <p:nvPr/>
        </p:nvPicPr>
        <p:blipFill>
          <a:blip r:embed="rId2"/>
          <a:srcRect/>
          <a:stretch>
            <a:fillRect/>
          </a:stretch>
        </p:blipFill>
        <p:spPr>
          <a:xfrm>
            <a:off x="762000" y="3352800"/>
            <a:ext cx="4152900" cy="2766870"/>
          </a:xfrm>
          <a:prstGeom prst="rect">
            <a:avLst/>
          </a:prstGeom>
          <a:noFill/>
          <a:ln w="9525">
            <a:noFill/>
            <a:miter lim="800000"/>
            <a:headEnd/>
            <a:tailEnd/>
          </a:ln>
        </p:spPr>
      </p:pic>
    </p:spTree>
  </p:cSld>
  <p:clrMapOvr>
    <a:masterClrMapping/>
  </p:clrMapOvr>
  <p:transition/>
  <p:timing>
    <p:tnLst>
      <p:par>
        <p:cTn dur="indefinite" id="1" nodeType="tmRoot" restart="never"/>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numCol="1"/>
          <a:lstStyle/>
          <a:p>
            <a:pPr>
              <a:buNone/>
            </a:pPr>
            <a:r>
              <a:rPr altLang="hr-HR" dirty="0" lang="hr-HR" smtClean="0"/>
              <a:t>	-glavni dogadjaj je svetsko prvenstvo u tahi boksu</a:t>
            </a:r>
          </a:p>
          <a:p>
            <a:pPr>
              <a:buNone/>
            </a:pPr>
            <a:r>
              <a:rPr altLang="hr-HR" dirty="0" lang="hr-HR" smtClean="0"/>
              <a:t>  -organizovani seminari namenjeni bokserskim i sportskim radnicima u okruženju</a:t>
            </a:r>
          </a:p>
          <a:p>
            <a:pPr>
              <a:buNone/>
            </a:pPr>
            <a:r>
              <a:rPr altLang="hr-HR" dirty="0" lang="hr-HR" smtClean="0"/>
              <a:t>  Neki od bokserski savezi 45 zemalja učesnica turnira prezentuju svoja iskustva u ovom sportu i njihova dostignuća u istom . </a:t>
            </a:r>
            <a:endParaRPr dirty="0" lang="en-US" smtClean="0"/>
          </a:p>
          <a:p>
            <a:endParaRPr dirty="0" lang="en-US"/>
          </a:p>
        </p:txBody>
      </p:sp>
      <p:sp>
        <p:nvSpPr>
          <p:cNvPr id="3" name="Title 2"/>
          <p:cNvSpPr>
            <a:spLocks noGrp="1"/>
          </p:cNvSpPr>
          <p:nvPr>
            <p:ph type="title"/>
          </p:nvPr>
        </p:nvSpPr>
        <p:spPr/>
        <p:txBody>
          <a:bodyPr numCol="1">
            <a:normAutofit fontScale="90000"/>
          </a:bodyPr>
          <a:lstStyle/>
          <a:p>
            <a:r>
              <a:rPr altLang="hr-HR" dirty="0" lang="hr-HR" smtClean="0"/>
              <a:t>Tema događaja</a:t>
            </a:r>
            <a:r>
              <a:rPr dirty="0" lang="en-US" smtClean="0"/>
              <a:t/>
            </a:r>
            <a:br>
              <a:rPr dirty="0" lang="en-US" smtClean="0"/>
            </a:br>
            <a:endParaRPr dirty="0" lang="en-US"/>
          </a:p>
        </p:txBody>
      </p:sp>
    </p:spTree>
  </p:cSld>
  <p:clrMapOvr>
    <a:masterClrMapping/>
  </p:clrMapOvr>
  <p:transition>
    <p:wipe dir="r"/>
  </p:transition>
  <p:timing>
    <p:tnLst>
      <p:par>
        <p:cTn dur="indefinite" id="1" nodeType="tmRoot" restart="never"/>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0" y="304800"/>
            <a:ext cx="5334000" cy="6019800"/>
          </a:xfrm>
        </p:spPr>
        <p:txBody>
          <a:bodyPr numCol="1">
            <a:normAutofit/>
          </a:bodyPr>
          <a:lstStyle/>
          <a:p>
            <a:pPr algn="l"/>
            <a:r>
              <a:rPr altLang="sr-Latn-CS" dirty="0" i="1" lang="sr-Latn-CS" smtClean="0" sz="1100" u="sng">
                <a:solidFill>
                  <a:schemeClr val="tx1"/>
                </a:solidFill>
              </a:rPr>
              <a:t>1.dan 26.10.2014.</a:t>
            </a:r>
            <a:r>
              <a:rPr dirty="0" lang="en-US" smtClean="0" sz="1100">
                <a:solidFill>
                  <a:schemeClr val="tx1"/>
                </a:solidFill>
              </a:rPr>
              <a:t/>
            </a:r>
            <a:br>
              <a:rPr dirty="0" lang="en-US" smtClean="0" sz="1100">
                <a:solidFill>
                  <a:schemeClr val="tx1"/>
                </a:solidFill>
              </a:rPr>
            </a:br>
            <a:r>
              <a:rPr altLang="sr-Latn-CS" dirty="0" lang="sr-Latn-CS" smtClean="0" sz="1100">
                <a:solidFill>
                  <a:schemeClr val="tx1"/>
                </a:solidFill>
              </a:rPr>
              <a:t> </a:t>
            </a:r>
            <a:r>
              <a:rPr dirty="0" lang="en-US" smtClean="0" sz="1100">
                <a:solidFill>
                  <a:schemeClr val="tx1"/>
                </a:solidFill>
              </a:rPr>
              <a:t/>
            </a:r>
            <a:br>
              <a:rPr dirty="0" lang="en-US" smtClean="0" sz="1100">
                <a:solidFill>
                  <a:schemeClr val="tx1"/>
                </a:solidFill>
              </a:rPr>
            </a:br>
            <a:r>
              <a:rPr altLang="sr-Latn-CS" dirty="0" lang="sr-Latn-CS" smtClean="0" sz="1100">
                <a:solidFill>
                  <a:schemeClr val="tx1"/>
                </a:solidFill>
              </a:rPr>
              <a:t>	Prijem i merenje takmižara održaće se u prepodnevnim časovima u hotelu „Park“    Novi Sad . Žrebanje će se obaviti uz prisustvo medija kada će se saznati parovi polufinalnih borbi. </a:t>
            </a:r>
            <a:r>
              <a:rPr dirty="0" lang="en-US" smtClean="0" sz="1100">
                <a:solidFill>
                  <a:schemeClr val="tx1"/>
                </a:solidFill>
              </a:rPr>
              <a:t/>
            </a:r>
            <a:br>
              <a:rPr dirty="0" lang="en-US" smtClean="0" sz="1100">
                <a:solidFill>
                  <a:schemeClr val="tx1"/>
                </a:solidFill>
              </a:rPr>
            </a:br>
            <a:r>
              <a:rPr altLang="sr-Latn-CS" dirty="0" i="1" lang="sr-Latn-CS" smtClean="0" sz="1100">
                <a:solidFill>
                  <a:schemeClr val="tx1"/>
                </a:solidFill>
              </a:rPr>
              <a:t>.</a:t>
            </a:r>
            <a:r>
              <a:rPr dirty="0" lang="en-US" smtClean="0" sz="1100">
                <a:solidFill>
                  <a:schemeClr val="tx1"/>
                </a:solidFill>
              </a:rPr>
              <a:t/>
            </a:r>
            <a:br>
              <a:rPr dirty="0" lang="en-US" smtClean="0" sz="1100">
                <a:solidFill>
                  <a:schemeClr val="tx1"/>
                </a:solidFill>
              </a:rPr>
            </a:br>
            <a:r>
              <a:rPr altLang="sr-Latn-CS" dirty="0" i="1" lang="sr-Latn-CS" smtClean="0" sz="1100">
                <a:solidFill>
                  <a:schemeClr val="tx1"/>
                </a:solidFill>
              </a:rPr>
              <a:t> </a:t>
            </a:r>
            <a:r>
              <a:rPr dirty="0" lang="en-US" smtClean="0" sz="1100">
                <a:solidFill>
                  <a:schemeClr val="tx1"/>
                </a:solidFill>
              </a:rPr>
              <a:t/>
            </a:r>
            <a:br>
              <a:rPr dirty="0" lang="en-US" smtClean="0" sz="1100">
                <a:solidFill>
                  <a:schemeClr val="tx1"/>
                </a:solidFill>
              </a:rPr>
            </a:br>
            <a:r>
              <a:rPr altLang="sr-Latn-CS" dirty="0" lang="sr-Latn-CS" smtClean="0" sz="1100">
                <a:solidFill>
                  <a:schemeClr val="tx1"/>
                </a:solidFill>
              </a:rPr>
              <a:t>	Organizatori skupa organizovaće i svečani ručak u hotelu „Park“ Novi Sad gde će se gostima obratiti ministarka sporta Republike Srbije. </a:t>
            </a:r>
            <a:r>
              <a:rPr dirty="0" lang="en-US" smtClean="0" sz="1100">
                <a:solidFill>
                  <a:schemeClr val="tx1"/>
                </a:solidFill>
              </a:rPr>
              <a:t/>
            </a:r>
            <a:br>
              <a:rPr dirty="0" lang="en-US" smtClean="0" sz="1100">
                <a:solidFill>
                  <a:schemeClr val="tx1"/>
                </a:solidFill>
              </a:rPr>
            </a:br>
            <a:r>
              <a:rPr altLang="sr-Latn-CS" dirty="0" lang="sr-Latn-CS" smtClean="0" sz="1100">
                <a:solidFill>
                  <a:schemeClr val="tx1"/>
                </a:solidFill>
              </a:rPr>
              <a:t>		</a:t>
            </a:r>
            <a:r>
              <a:rPr dirty="0" lang="en-US" smtClean="0" sz="1100">
                <a:solidFill>
                  <a:schemeClr val="tx1"/>
                </a:solidFill>
              </a:rPr>
              <a:t/>
            </a:r>
            <a:br>
              <a:rPr dirty="0" lang="en-US" smtClean="0" sz="1100">
                <a:solidFill>
                  <a:schemeClr val="tx1"/>
                </a:solidFill>
              </a:rPr>
            </a:br>
            <a:r>
              <a:rPr altLang="sr-Latn-CS" dirty="0" lang="sr-Latn-CS" smtClean="0" sz="1100">
                <a:solidFill>
                  <a:schemeClr val="tx1"/>
                </a:solidFill>
              </a:rPr>
              <a:t>	Seminar će se održati u kongresnom centru hotela „Park“.  Očekuje se prisustvo oko 50 zemalja iz sveta. Tema seminara biće „Ishrana sportista borilačkih veština“. Na ovom edukativnom kursu sportski radnici će se upoznati sa savremenim tendencijama ishrane sportista i primena sportskih suplemenata, savremenim metodama lečenja sportskih povreda. Predavači će biti Dr. Marko Milutinović, pedijatar-gastroentrolog i nutricijonista, zatim dr Nebojša Kolarov, spec. med. sporta. U toku predavanja svi prisutni će moći da postave pitanja predavačima i na taj način se aktivno uključiti u samo predavanje. </a:t>
            </a:r>
            <a:r>
              <a:rPr dirty="0" lang="en-US" smtClean="0" sz="1100">
                <a:solidFill>
                  <a:schemeClr val="tx1"/>
                </a:solidFill>
              </a:rPr>
              <a:t/>
            </a:r>
            <a:br>
              <a:rPr dirty="0" lang="en-US" smtClean="0" sz="1100">
                <a:solidFill>
                  <a:schemeClr val="tx1"/>
                </a:solidFill>
              </a:rPr>
            </a:br>
            <a:r>
              <a:rPr altLang="sr-Latn-CS" dirty="0" lang="sr-Latn-CS" smtClean="0" sz="1100">
                <a:solidFill>
                  <a:schemeClr val="tx1"/>
                </a:solidFill>
              </a:rPr>
              <a:t>	Nakon kraće pauze gosti će  sa lokalnim vodičima biti podeljeni po grupama i autobusima prebačeni do Petrovardina, a zatim ce obici grad!Povratak u hotel!</a:t>
            </a:r>
            <a:r>
              <a:rPr dirty="0" lang="en-US" smtClean="0" sz="1100">
                <a:solidFill>
                  <a:schemeClr val="tx1"/>
                </a:solidFill>
              </a:rPr>
              <a:t/>
            </a:r>
            <a:br>
              <a:rPr dirty="0" lang="en-US" smtClean="0" sz="1100">
                <a:solidFill>
                  <a:schemeClr val="tx1"/>
                </a:solidFill>
              </a:rPr>
            </a:br>
            <a:r>
              <a:rPr altLang="sr-Latn-CS" dirty="0" lang="sr-Latn-CS" smtClean="0" sz="1100">
                <a:solidFill>
                  <a:schemeClr val="tx1"/>
                </a:solidFill>
              </a:rPr>
              <a:t> </a:t>
            </a:r>
            <a:r>
              <a:rPr dirty="0" lang="en-US" smtClean="0" sz="1100">
                <a:solidFill>
                  <a:schemeClr val="tx1"/>
                </a:solidFill>
              </a:rPr>
              <a:t/>
            </a:r>
            <a:br>
              <a:rPr dirty="0" lang="en-US" smtClean="0" sz="1100">
                <a:solidFill>
                  <a:schemeClr val="tx1"/>
                </a:solidFill>
              </a:rPr>
            </a:br>
            <a:r>
              <a:rPr altLang="sr-Latn-CS" dirty="0" lang="sr-Latn-CS" smtClean="0" sz="1100">
                <a:solidFill>
                  <a:schemeClr val="tx1"/>
                </a:solidFill>
              </a:rPr>
              <a:t>	 U večernjim časovima svečana ceremonija otvaranja Svetskog prvenstva u tahi boxu i predstavljanje zemlja ucesnica!</a:t>
            </a:r>
            <a:r>
              <a:rPr dirty="0" lang="en-US" smtClean="0" sz="1100">
                <a:solidFill>
                  <a:schemeClr val="tx1"/>
                </a:solidFill>
              </a:rPr>
              <a:t/>
            </a:r>
            <a:br>
              <a:rPr dirty="0" lang="en-US" smtClean="0" sz="1100">
                <a:solidFill>
                  <a:schemeClr val="tx1"/>
                </a:solidFill>
              </a:rPr>
            </a:br>
            <a:endParaRPr dirty="0" lang="en-US" sz="1100">
              <a:solidFill>
                <a:schemeClr val="tx1"/>
              </a:solidFill>
              <a:latin charset="0" pitchFamily="18" typeface="Times New Roman"/>
              <a:cs charset="0" pitchFamily="18" typeface="Times New Roman"/>
            </a:endParaRPr>
          </a:p>
        </p:txBody>
      </p:sp>
      <p:sp>
        <p:nvSpPr>
          <p:cNvPr id="3" name="Text Placeholder 2"/>
          <p:cNvSpPr>
            <a:spLocks noGrp="1"/>
          </p:cNvSpPr>
          <p:nvPr>
            <p:ph idx="1" type="body"/>
          </p:nvPr>
        </p:nvSpPr>
        <p:spPr>
          <a:xfrm>
            <a:off x="381000" y="228600"/>
            <a:ext cx="8458200" cy="1143000"/>
          </a:xfrm>
        </p:spPr>
        <p:txBody>
          <a:bodyPr numCol="1">
            <a:normAutofit/>
          </a:bodyPr>
          <a:lstStyle/>
          <a:p>
            <a:pPr algn="ctr"/>
            <a:r>
              <a:rPr altLang="sr-Latn-CS" dirty="0" lang="sr-Latn-CS" smtClean="0" sz="3200">
                <a:latin charset="0" pitchFamily="18" typeface="Times New Roman"/>
                <a:cs charset="0" pitchFamily="18" typeface="Times New Roman"/>
              </a:rPr>
              <a:t>PREDLOG DOGADJAJA</a:t>
            </a:r>
            <a:endParaRPr dirty="0" lang="en-US" sz="3200">
              <a:latin charset="0" pitchFamily="18" typeface="Times New Roman"/>
              <a:cs charset="0" pitchFamily="18" typeface="Times New Roman"/>
            </a:endParaRPr>
          </a:p>
        </p:txBody>
      </p:sp>
      <p:pic>
        <p:nvPicPr>
          <p:cNvPr descr="C:\Documents and Settings\Administrator\Desktop\hotel-park.jpg" id="5" name="Picture 4"/>
          <p:cNvPicPr/>
          <p:nvPr/>
        </p:nvPicPr>
        <p:blipFill>
          <a:blip r:embed="rId2"/>
          <a:srcRect/>
          <a:stretch>
            <a:fillRect/>
          </a:stretch>
        </p:blipFill>
        <p:spPr>
          <a:xfrm>
            <a:off x="304800" y="1905000"/>
            <a:ext cx="2971800" cy="2124075"/>
          </a:xfrm>
          <a:prstGeom prst="rect">
            <a:avLst/>
          </a:prstGeom>
          <a:noFill/>
          <a:ln w="9525">
            <a:noFill/>
            <a:miter lim="800000"/>
            <a:headEnd/>
            <a:tailEnd/>
          </a:ln>
        </p:spPr>
      </p:pic>
    </p:spTree>
  </p:cSld>
  <p:clrMapOvr>
    <a:masterClrMapping/>
  </p:clrMapOvr>
  <p:transition/>
  <p:timing>
    <p:tnLst>
      <p:par>
        <p:cTn dur="indefinite" id="1" nodeType="tmRoot" restart="never"/>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1059712"/>
            <a:ext cx="4608576" cy="5036288"/>
          </a:xfrm>
        </p:spPr>
        <p:txBody>
          <a:bodyPr numCol="1">
            <a:normAutofit fontScale="90000"/>
          </a:bodyPr>
          <a:lstStyle/>
          <a:p>
            <a:pPr algn="l"/>
            <a:r>
              <a:rPr altLang="sr-Latn-CS" dirty="0" i="1" lang="sr-Latn-CS" smtClean="0" sz="2000" u="sng">
                <a:latin charset="0" pitchFamily="18" typeface="Times New Roman"/>
                <a:cs charset="0" pitchFamily="18" typeface="Times New Roman"/>
              </a:rPr>
              <a:t>3.Dan 28.10.2014. </a:t>
            </a:r>
            <a:r>
              <a:rPr dirty="0" lang="en-US" smtClean="0" sz="2000">
                <a:latin charset="0" pitchFamily="18" typeface="Times New Roman"/>
                <a:cs charset="0" pitchFamily="18" typeface="Times New Roman"/>
              </a:rPr>
              <a:t/>
            </a:r>
            <a:br>
              <a:rPr dirty="0" lang="en-US" smtClean="0" sz="2000">
                <a:latin charset="0" pitchFamily="18" typeface="Times New Roman"/>
                <a:cs charset="0" pitchFamily="18" typeface="Times New Roman"/>
              </a:rPr>
            </a:br>
            <a:r>
              <a:rPr altLang="sr-Latn-CS" dirty="0" i="1" lang="sr-Latn-CS" smtClean="0" sz="2400"/>
              <a:t> </a:t>
            </a:r>
            <a:r>
              <a:rPr dirty="0" lang="en-US" smtClean="0" sz="2400"/>
              <a:t/>
            </a:r>
            <a:br>
              <a:rPr dirty="0" lang="en-US" smtClean="0" sz="2400"/>
            </a:br>
            <a:r>
              <a:rPr altLang="sr-Latn-CS" dirty="0" lang="sr-Latn-CS" smtClean="0" sz="2000">
                <a:latin charset="0" pitchFamily="18" typeface="Times New Roman"/>
                <a:cs charset="0" pitchFamily="18" typeface="Times New Roman"/>
              </a:rPr>
              <a:t>             Nakon doručka, okupljanje učesnika i odlazak na Frušku Goru, obilazak planine izlet planiran u trajanju od dva sata.</a:t>
            </a:r>
            <a:r>
              <a:rPr dirty="0" lang="en-US" smtClean="0" sz="2000">
                <a:latin charset="0" pitchFamily="18" typeface="Times New Roman"/>
                <a:cs charset="0" pitchFamily="18" typeface="Times New Roman"/>
              </a:rPr>
              <a:t/>
            </a:r>
            <a:br>
              <a:rPr dirty="0" lang="en-US" smtClean="0" sz="2000">
                <a:latin charset="0" pitchFamily="18" typeface="Times New Roman"/>
                <a:cs charset="0" pitchFamily="18" typeface="Times New Roman"/>
              </a:rPr>
            </a:br>
            <a:r>
              <a:rPr altLang="sr-Latn-CS" dirty="0" lang="sr-Latn-CS" smtClean="0" sz="2000">
                <a:latin charset="0" pitchFamily="18" typeface="Times New Roman"/>
                <a:cs charset="0" pitchFamily="18" typeface="Times New Roman"/>
              </a:rPr>
              <a:t> </a:t>
            </a:r>
            <a:r>
              <a:rPr dirty="0" lang="en-US" smtClean="0" sz="2000">
                <a:latin charset="0" pitchFamily="18" typeface="Times New Roman"/>
                <a:cs charset="0" pitchFamily="18" typeface="Times New Roman"/>
              </a:rPr>
              <a:t/>
            </a:r>
            <a:br>
              <a:rPr dirty="0" lang="en-US" smtClean="0" sz="2000">
                <a:latin charset="0" pitchFamily="18" typeface="Times New Roman"/>
                <a:cs charset="0" pitchFamily="18" typeface="Times New Roman"/>
              </a:rPr>
            </a:br>
            <a:r>
              <a:rPr altLang="sr-Latn-CS" dirty="0" lang="sr-Latn-CS" smtClean="0" sz="2000">
                <a:latin charset="0" pitchFamily="18" typeface="Times New Roman"/>
                <a:cs charset="0" pitchFamily="18" typeface="Times New Roman"/>
              </a:rPr>
              <a:t>            Povratak u hotel i slobodno vreme do večernjih časova, kada se organizovano odlazi na finalne borbe i ceremoniju zatvaranja prvenstva. Član žirija je Vlade Divac koji će i uručiti pehar pobedniku! Nakon zatvaranja sledi žurka u Sali hotela ,, Park“ do ranih jutarnjih časova.</a:t>
            </a:r>
            <a:r>
              <a:rPr dirty="0" lang="en-US" smtClean="0" sz="2000">
                <a:latin charset="0" pitchFamily="18" typeface="Times New Roman"/>
                <a:cs charset="0" pitchFamily="18" typeface="Times New Roman"/>
              </a:rPr>
              <a:t/>
            </a:r>
            <a:br>
              <a:rPr dirty="0" lang="en-US" smtClean="0" sz="2000">
                <a:latin charset="0" pitchFamily="18" typeface="Times New Roman"/>
                <a:cs charset="0" pitchFamily="18" typeface="Times New Roman"/>
              </a:rPr>
            </a:br>
            <a:r>
              <a:rPr altLang="sr-Latn-CS" dirty="0" lang="sr-Latn-CS" smtClean="0" sz="2200">
                <a:latin charset="0" pitchFamily="18" typeface="Times New Roman"/>
                <a:cs charset="0" pitchFamily="18" typeface="Times New Roman"/>
              </a:rPr>
              <a:t> </a:t>
            </a:r>
            <a:r>
              <a:rPr dirty="0" lang="en-US" smtClean="0" sz="2200">
                <a:latin charset="0" pitchFamily="18" typeface="Times New Roman"/>
                <a:cs charset="0" pitchFamily="18" typeface="Times New Roman"/>
              </a:rPr>
              <a:t/>
            </a:r>
            <a:br>
              <a:rPr dirty="0" lang="en-US" smtClean="0" sz="2200">
                <a:latin charset="0" pitchFamily="18" typeface="Times New Roman"/>
                <a:cs charset="0" pitchFamily="18" typeface="Times New Roman"/>
              </a:rPr>
            </a:br>
            <a:endParaRPr dirty="0" lang="en-US" sz="2200">
              <a:latin charset="0" pitchFamily="18" typeface="Times New Roman"/>
              <a:cs charset="0" pitchFamily="18" typeface="Times New Roman"/>
            </a:endParaRPr>
          </a:p>
        </p:txBody>
      </p:sp>
      <p:sp>
        <p:nvSpPr>
          <p:cNvPr id="3" name="Text Placeholder 2"/>
          <p:cNvSpPr>
            <a:spLocks noGrp="1"/>
          </p:cNvSpPr>
          <p:nvPr>
            <p:ph idx="1" type="body"/>
          </p:nvPr>
        </p:nvSpPr>
        <p:spPr>
          <a:xfrm>
            <a:off x="0" y="838200"/>
            <a:ext cx="3429000" cy="5257800"/>
          </a:xfrm>
        </p:spPr>
        <p:txBody>
          <a:bodyPr numCol="1">
            <a:normAutofit fontScale="62500" lnSpcReduction="20000"/>
          </a:bodyPr>
          <a:lstStyle/>
          <a:p>
            <a:r>
              <a:rPr altLang="sr-Latn-CS" b="1" dirty="0" i="1" lang="sr-Latn-CS" smtClean="0" sz="2600" u="sng">
                <a:latin charset="0" pitchFamily="18" typeface="Times New Roman"/>
                <a:cs charset="0" pitchFamily="18" typeface="Times New Roman"/>
              </a:rPr>
              <a:t>2.Dan 27.10.2014.</a:t>
            </a:r>
            <a:endParaRPr dirty="0" lang="en-US" smtClean="0" sz="2600">
              <a:latin charset="0" pitchFamily="18" typeface="Times New Roman"/>
              <a:cs charset="0" pitchFamily="18" typeface="Times New Roman"/>
            </a:endParaRPr>
          </a:p>
          <a:p>
            <a:r>
              <a:rPr altLang="sr-Latn-CS" b="1" dirty="0" lang="sr-Latn-CS" smtClean="0" sz="2600">
                <a:latin charset="0" pitchFamily="18" typeface="Times New Roman"/>
                <a:cs charset="0" pitchFamily="18" typeface="Times New Roman"/>
              </a:rPr>
              <a:t> </a:t>
            </a:r>
            <a:endParaRPr dirty="0" lang="en-US" smtClean="0" sz="2600">
              <a:latin charset="0" pitchFamily="18" typeface="Times New Roman"/>
              <a:cs charset="0" pitchFamily="18" typeface="Times New Roman"/>
            </a:endParaRPr>
          </a:p>
          <a:p>
            <a:r>
              <a:rPr altLang="sr-Latn-CS" b="1" dirty="0" lang="sr-Latn-CS" smtClean="0" sz="2600">
                <a:latin charset="0" pitchFamily="18" typeface="Times New Roman"/>
                <a:cs charset="0" pitchFamily="18" typeface="Times New Roman"/>
              </a:rPr>
              <a:t>Merenje takmičara održaće se u hotelu „Park“</a:t>
            </a:r>
            <a:endParaRPr b="1" dirty="0" lang="en-US" smtClean="0" sz="2600">
              <a:latin charset="0" pitchFamily="18" typeface="Times New Roman"/>
              <a:cs charset="0" pitchFamily="18" typeface="Times New Roman"/>
            </a:endParaRPr>
          </a:p>
          <a:p>
            <a:r>
              <a:rPr altLang="sr-Latn-CS" b="1" dirty="0" lang="sr-Latn-CS" smtClean="0" sz="2600">
                <a:latin charset="0" pitchFamily="18" typeface="Times New Roman"/>
                <a:cs charset="0" pitchFamily="18" typeface="Times New Roman"/>
              </a:rPr>
              <a:t>  	</a:t>
            </a:r>
            <a:endParaRPr b="1" dirty="0" lang="en-US" smtClean="0" sz="2600">
              <a:latin charset="0" pitchFamily="18" typeface="Times New Roman"/>
              <a:cs charset="0" pitchFamily="18" typeface="Times New Roman"/>
            </a:endParaRPr>
          </a:p>
          <a:p>
            <a:r>
              <a:rPr altLang="sr-Latn-CS" b="1" dirty="0" lang="sr-Latn-CS" smtClean="0" sz="2600">
                <a:latin charset="0" pitchFamily="18" typeface="Times New Roman"/>
                <a:cs charset="0" pitchFamily="18" typeface="Times New Roman"/>
              </a:rPr>
              <a:t>U kongresnoj Sali hotela „Park“ biće organizovan seminar pod nazivom „Kako unaprediti tahi box da bi postao olimpijska veština“ Horhe Luis Formeta – doktor fizičke kulture.  </a:t>
            </a:r>
            <a:endParaRPr b="1" dirty="0" lang="en-US" smtClean="0" sz="2600">
              <a:latin charset="0" pitchFamily="18" typeface="Times New Roman"/>
              <a:cs charset="0" pitchFamily="18" typeface="Times New Roman"/>
            </a:endParaRPr>
          </a:p>
          <a:p>
            <a:r>
              <a:rPr altLang="sr-Latn-CS" b="1" dirty="0" lang="sr-Latn-CS" smtClean="0" sz="2600">
                <a:latin charset="0" pitchFamily="18" typeface="Times New Roman"/>
                <a:cs charset="0" pitchFamily="18" typeface="Times New Roman"/>
              </a:rPr>
              <a:t> </a:t>
            </a:r>
          </a:p>
          <a:p>
            <a:r>
              <a:rPr altLang="sr-Latn-CS" b="1" dirty="0" lang="sr-Latn-CS" smtClean="0" sz="2600">
                <a:latin charset="0" pitchFamily="18" typeface="Times New Roman"/>
                <a:cs charset="0" pitchFamily="18" typeface="Times New Roman"/>
              </a:rPr>
              <a:t>U večernjim časovima biće održane polufinalne borbe. Održaće se osam polufinalnih mečeva i to u četiri težinske kategorije (od 60-64kg, od 69-75kg, od75-81 kg, i preko 91 kg). </a:t>
            </a:r>
            <a:endParaRPr b="1" dirty="0" lang="en-US" smtClean="0" sz="2600">
              <a:latin charset="0" pitchFamily="18" typeface="Times New Roman"/>
              <a:cs charset="0" pitchFamily="18" typeface="Times New Roman"/>
            </a:endParaRPr>
          </a:p>
          <a:p>
            <a:r>
              <a:rPr altLang="sr-Latn-CS" b="1" dirty="0" lang="sr-Latn-CS" smtClean="0" sz="2600">
                <a:latin charset="0" pitchFamily="18" typeface="Times New Roman"/>
                <a:cs charset="0" pitchFamily="18" typeface="Times New Roman"/>
              </a:rPr>
              <a:t> </a:t>
            </a:r>
            <a:endParaRPr b="1" dirty="0" lang="en-US" smtClean="0" sz="2600">
              <a:latin charset="0" pitchFamily="18" typeface="Times New Roman"/>
              <a:cs charset="0" pitchFamily="18" typeface="Times New Roman"/>
            </a:endParaRPr>
          </a:p>
          <a:p>
            <a:r>
              <a:rPr altLang="sr-Latn-CS" b="1" dirty="0" lang="sr-Latn-CS" smtClean="0" sz="2600">
                <a:latin charset="0" pitchFamily="18" typeface="Times New Roman"/>
                <a:cs charset="0" pitchFamily="18" typeface="Times New Roman"/>
              </a:rPr>
              <a:t>Kladionica „Meridijan“ </a:t>
            </a:r>
          </a:p>
          <a:p>
            <a:r>
              <a:rPr altLang="sr-Latn-CS" b="1" dirty="0" lang="sr-Latn-CS" smtClean="0" sz="2600">
                <a:latin charset="0" pitchFamily="18" typeface="Times New Roman"/>
                <a:cs charset="0" pitchFamily="18" typeface="Times New Roman"/>
              </a:rPr>
              <a:t> Gledaocima je omogućeno uživo kladjenje na rezultate mečeva</a:t>
            </a:r>
            <a:endParaRPr b="1" dirty="0" lang="en-US" smtClean="0" sz="2600">
              <a:latin charset="0" pitchFamily="18" typeface="Times New Roman"/>
              <a:cs charset="0" pitchFamily="18" typeface="Times New Roman"/>
            </a:endParaRPr>
          </a:p>
          <a:p>
            <a:endParaRPr dirty="0" lang="en-US"/>
          </a:p>
        </p:txBody>
      </p:sp>
    </p:spTree>
  </p:cSld>
  <p:clrMapOvr>
    <a:masterClrMapping/>
  </p:clrMapOvr>
  <p:transition>
    <p:split dir="in"/>
  </p:transition>
  <p:timing>
    <p:tnLst>
      <p:par>
        <p:cTn dur="indefinite" id="1" nodeType="tmRoot" restart="never"/>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numCol="1"/>
          <a:lstStyle/>
          <a:p>
            <a:r>
              <a:rPr dirty="0" lang="en-US" smtClean="0"/>
              <a:t>U </a:t>
            </a:r>
            <a:r>
              <a:rPr dirty="0" err="1" lang="en-US" smtClean="0"/>
              <a:t>Novom</a:t>
            </a:r>
            <a:r>
              <a:rPr dirty="0" lang="en-US" smtClean="0"/>
              <a:t> Sad  se </a:t>
            </a:r>
            <a:r>
              <a:rPr dirty="0" err="1" lang="en-US" smtClean="0"/>
              <a:t>nalaze</a:t>
            </a:r>
            <a:r>
              <a:rPr dirty="0" lang="en-US" smtClean="0"/>
              <a:t> </a:t>
            </a:r>
            <a:r>
              <a:rPr dirty="0" err="1" lang="en-US" smtClean="0"/>
              <a:t>hoteli</a:t>
            </a:r>
            <a:r>
              <a:rPr dirty="0" lang="en-US" smtClean="0"/>
              <a:t> </a:t>
            </a:r>
            <a:r>
              <a:rPr dirty="0" err="1" lang="en-US" smtClean="0"/>
              <a:t>visoke</a:t>
            </a:r>
            <a:r>
              <a:rPr dirty="0" lang="en-US" smtClean="0"/>
              <a:t> </a:t>
            </a:r>
            <a:r>
              <a:rPr dirty="0" err="1" lang="en-US" smtClean="0"/>
              <a:t>kategorije</a:t>
            </a:r>
            <a:r>
              <a:rPr dirty="0" lang="en-US" smtClean="0"/>
              <a:t> </a:t>
            </a:r>
            <a:r>
              <a:rPr dirty="0" err="1" lang="en-US" smtClean="0"/>
              <a:t>koji</a:t>
            </a:r>
            <a:r>
              <a:rPr dirty="0" lang="en-US" smtClean="0"/>
              <a:t> u </a:t>
            </a:r>
            <a:r>
              <a:rPr dirty="0" err="1" lang="en-US" smtClean="0"/>
              <a:t>svojim</a:t>
            </a:r>
            <a:r>
              <a:rPr dirty="0" lang="en-US" smtClean="0"/>
              <a:t> </a:t>
            </a:r>
            <a:r>
              <a:rPr dirty="0" err="1" lang="en-US" smtClean="0"/>
              <a:t>sadržajima</a:t>
            </a:r>
            <a:r>
              <a:rPr dirty="0" lang="en-US" smtClean="0"/>
              <a:t> </a:t>
            </a:r>
            <a:r>
              <a:rPr dirty="0" err="1" lang="en-US" smtClean="0"/>
              <a:t>imaju</a:t>
            </a:r>
            <a:r>
              <a:rPr dirty="0" lang="en-US" smtClean="0"/>
              <a:t> </a:t>
            </a:r>
            <a:r>
              <a:rPr dirty="0" err="1" lang="en-US" smtClean="0"/>
              <a:t>pokrivene</a:t>
            </a:r>
            <a:r>
              <a:rPr dirty="0" lang="en-US" smtClean="0"/>
              <a:t> </a:t>
            </a:r>
            <a:r>
              <a:rPr dirty="0" err="1" lang="en-US" smtClean="0"/>
              <a:t>bazene</a:t>
            </a:r>
            <a:r>
              <a:rPr dirty="0" lang="en-US" smtClean="0"/>
              <a:t> </a:t>
            </a:r>
            <a:r>
              <a:rPr dirty="0" err="1" lang="en-US" smtClean="0"/>
              <a:t>i</a:t>
            </a:r>
            <a:r>
              <a:rPr dirty="0" lang="en-US" smtClean="0"/>
              <a:t> </a:t>
            </a:r>
            <a:r>
              <a:rPr dirty="0" err="1" lang="en-US" smtClean="0"/>
              <a:t>kongresne</a:t>
            </a:r>
            <a:r>
              <a:rPr dirty="0" lang="en-US" smtClean="0"/>
              <a:t> </a:t>
            </a:r>
            <a:r>
              <a:rPr dirty="0" err="1" lang="en-US" smtClean="0"/>
              <a:t>dvorane</a:t>
            </a:r>
            <a:r>
              <a:rPr dirty="0" lang="en-US" smtClean="0"/>
              <a:t>. </a:t>
            </a:r>
            <a:r>
              <a:rPr dirty="0" err="1" lang="en-US" smtClean="0"/>
              <a:t>Hoteli</a:t>
            </a:r>
            <a:r>
              <a:rPr dirty="0" lang="en-US" smtClean="0"/>
              <a:t> </a:t>
            </a:r>
            <a:r>
              <a:rPr dirty="0" err="1" lang="en-US" smtClean="0"/>
              <a:t>su</a:t>
            </a:r>
            <a:r>
              <a:rPr dirty="0" lang="en-US" smtClean="0"/>
              <a:t> ,, Park</a:t>
            </a:r>
            <a:r>
              <a:rPr altLang="sr-Latn-CS" dirty="0" lang="sr-Latn-CS" smtClean="0"/>
              <a:t>“, Hotel ,, Leopold“, Hotel ,,Aleksandar“, Hotel ,,Centar“, Hotel ,, Vojvodina“, Hotel ,, Putnik“.</a:t>
            </a:r>
            <a:endParaRPr dirty="0" lang="en-US"/>
          </a:p>
        </p:txBody>
      </p:sp>
      <p:sp>
        <p:nvSpPr>
          <p:cNvPr id="4" name="Title 3"/>
          <p:cNvSpPr>
            <a:spLocks noGrp="1"/>
          </p:cNvSpPr>
          <p:nvPr>
            <p:ph type="title"/>
          </p:nvPr>
        </p:nvSpPr>
        <p:spPr/>
        <p:txBody>
          <a:bodyPr numCol="1"/>
          <a:lstStyle/>
          <a:p>
            <a:r>
              <a:rPr altLang="sr-Latn-CS" dirty="0" lang="sr-Latn-CS" smtClean="0"/>
              <a:t>PONUDA GRADA NOVOG SADA</a:t>
            </a:r>
            <a:endParaRPr dirty="0" lang="en-US"/>
          </a:p>
        </p:txBody>
      </p:sp>
      <p:pic>
        <p:nvPicPr>
          <p:cNvPr descr="КАТОЛИЧКА ЦРКВА - ИМЕ МАРИЈИНО" id="6" name="Picture 5"/>
          <p:cNvPicPr/>
          <p:nvPr/>
        </p:nvPicPr>
        <p:blipFill>
          <a:blip r:embed="rId2"/>
          <a:srcRect/>
          <a:stretch>
            <a:fillRect/>
          </a:stretch>
        </p:blipFill>
        <p:spPr>
          <a:xfrm>
            <a:off x="457200" y="4038600"/>
            <a:ext cx="7696200" cy="2819400"/>
          </a:xfrm>
          <a:prstGeom prst="rect">
            <a:avLst/>
          </a:prstGeom>
          <a:noFill/>
          <a:ln w="9525">
            <a:noFill/>
            <a:miter lim="800000"/>
            <a:headEnd/>
            <a:tailEnd/>
          </a:ln>
        </p:spPr>
      </p:pic>
    </p:spTree>
  </p:cSld>
  <p:clrMapOvr>
    <a:masterClrMapping/>
  </p:clrMapOvr>
  <p:transition>
    <p:wipe dir="d"/>
  </p:transition>
  <p:timing>
    <p:tnLst>
      <p:par>
        <p:cTn dur="indefinite" id="1" nodeType="tmRoot" restart="never"/>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descr="C:\Documents and Settings\Administrator\Desktop\boks slike\geo000.jpg" id="4" name="Content Placeholder 3"/>
          <p:cNvPicPr>
            <a:picLocks noGrp="1"/>
          </p:cNvPicPr>
          <p:nvPr>
            <p:ph idx="1"/>
          </p:nvPr>
        </p:nvPicPr>
        <p:blipFill>
          <a:blip r:embed="rId2"/>
          <a:srcRect/>
          <a:stretch>
            <a:fillRect/>
          </a:stretch>
        </p:blipFill>
        <p:spPr>
          <a:xfrm>
            <a:off x="0" y="0"/>
            <a:ext cx="8705850" cy="6477000"/>
          </a:xfrm>
          <a:prstGeom prst="rect">
            <a:avLst/>
          </a:prstGeom>
          <a:noFill/>
          <a:ln w="9525">
            <a:noFill/>
            <a:miter lim="800000"/>
            <a:headEnd/>
            <a:tailEnd/>
          </a:ln>
        </p:spPr>
      </p:pic>
      <p:sp>
        <p:nvSpPr>
          <p:cNvPr id="3" name="Title 2"/>
          <p:cNvSpPr>
            <a:spLocks noGrp="1"/>
          </p:cNvSpPr>
          <p:nvPr>
            <p:ph type="title"/>
          </p:nvPr>
        </p:nvSpPr>
        <p:spPr>
          <a:xfrm>
            <a:off x="457200" y="274638"/>
            <a:ext cx="8229600" cy="6049962"/>
          </a:xfrm>
        </p:spPr>
        <p:txBody>
          <a:bodyPr numCol="1">
            <a:normAutofit/>
          </a:bodyPr>
          <a:lstStyle/>
          <a:p>
            <a:pPr lvl="0"/>
            <a:r>
              <a:rPr altLang="pl-PL" dirty="0" lang="pl-PL" smtClean="0" sz="1600"/>
              <a:t>POLOŽAJ GRADA</a:t>
            </a:r>
            <a:br>
              <a:rPr altLang="pl-PL" dirty="0" lang="pl-PL" smtClean="0" sz="1600"/>
            </a:br>
            <a:r>
              <a:rPr altLang="pl-PL" dirty="0" lang="pl-PL" smtClean="0" sz="1600">
                <a:solidFill>
                  <a:schemeClr val="tx1"/>
                </a:solidFill>
              </a:rPr>
              <a:t/>
            </a:r>
            <a:br>
              <a:rPr altLang="pl-PL" dirty="0" lang="pl-PL" smtClean="0" sz="1600">
                <a:solidFill>
                  <a:schemeClr val="tx1"/>
                </a:solidFill>
              </a:rPr>
            </a:br>
            <a:r>
              <a:rPr altLang="pl-PL" dirty="0" lang="pl-PL" smtClean="0" sz="1600">
                <a:solidFill>
                  <a:schemeClr val="tx1"/>
                </a:solidFill>
              </a:rPr>
              <a:t/>
            </a:r>
            <a:br>
              <a:rPr altLang="pl-PL" dirty="0" lang="pl-PL" smtClean="0" sz="1600">
                <a:solidFill>
                  <a:schemeClr val="tx1"/>
                </a:solidFill>
              </a:rPr>
            </a:br>
            <a:r>
              <a:rPr altLang="pl-PL" dirty="0" lang="pl-PL" smtClean="0" sz="1600">
                <a:solidFill>
                  <a:schemeClr val="tx1"/>
                </a:solidFill>
              </a:rPr>
              <a:t>Novi Sad se nalazi u severnom delu Republike Srbije, na 45° 20' severne geografske širine i 19° 51' istočne geografske dužine, oko 80 km severo zapadno od Beograda. Gradsko naselje je delom na blagim, severnim obroncima planine Fruška Gora. Grad se nalazi na granici Bačke i Srema, na obalama Dunava i Malog bačkog kanala. Na obalama reke Dunav izmedju 1252-og i  1262-og km.</a:t>
            </a:r>
            <a:br>
              <a:rPr altLang="pl-PL" dirty="0" lang="pl-PL" smtClean="0" sz="1600">
                <a:solidFill>
                  <a:schemeClr val="tx1"/>
                </a:solidFill>
              </a:rPr>
            </a:br>
            <a:r>
              <a:rPr altLang="pl-PL" dirty="0" lang="pl-PL" smtClean="0" sz="1600">
                <a:solidFill>
                  <a:schemeClr val="tx1"/>
                </a:solidFill>
              </a:rPr>
              <a:t/>
            </a:r>
            <a:br>
              <a:rPr altLang="pl-PL" dirty="0" lang="pl-PL" smtClean="0" sz="1600">
                <a:solidFill>
                  <a:schemeClr val="tx1"/>
                </a:solidFill>
              </a:rPr>
            </a:br>
            <a:r>
              <a:rPr altLang="pl-PL" dirty="0" lang="pl-PL" smtClean="0" sz="1600">
                <a:solidFill>
                  <a:schemeClr val="tx1"/>
                </a:solidFill>
              </a:rPr>
              <a:t>SAOBRAĆAJ:</a:t>
            </a:r>
            <a:r>
              <a:rPr altLang="sr-Latn-CS" dirty="0" lang="sr-Latn-CS" smtClean="0" sz="1600">
                <a:solidFill>
                  <a:schemeClr val="tx1"/>
                </a:solidFill>
              </a:rPr>
              <a:t> Autoputem</a:t>
            </a:r>
            <a:r>
              <a:rPr altLang="sr-Cyrl-BA" dirty="0" lang="sr-Cyrl-BA" smtClean="0" sz="1600">
                <a:solidFill>
                  <a:schemeClr val="tx1"/>
                </a:solidFill>
              </a:rPr>
              <a:t> (</a:t>
            </a:r>
            <a:r>
              <a:rPr altLang="sr-Latn-CS" dirty="0" lang="sr-Latn-CS" smtClean="0" sz="1600">
                <a:solidFill>
                  <a:schemeClr val="tx1"/>
                </a:solidFill>
              </a:rPr>
              <a:t>E</a:t>
            </a:r>
            <a:r>
              <a:rPr altLang="sr-Cyrl-BA" dirty="0" lang="sr-Cyrl-BA" smtClean="0" sz="1600">
                <a:solidFill>
                  <a:schemeClr val="tx1"/>
                </a:solidFill>
              </a:rPr>
              <a:t>-75) </a:t>
            </a:r>
            <a:r>
              <a:rPr altLang="sr-Latn-CS" dirty="0" lang="sr-Latn-CS" smtClean="0" sz="1600">
                <a:solidFill>
                  <a:schemeClr val="tx1"/>
                </a:solidFill>
              </a:rPr>
              <a:t>od Budimpešte </a:t>
            </a:r>
            <a:r>
              <a:rPr altLang="sr-Cyrl-BA" dirty="0" lang="sr-Cyrl-BA" smtClean="0" sz="1600">
                <a:solidFill>
                  <a:schemeClr val="tx1"/>
                </a:solidFill>
              </a:rPr>
              <a:t> (</a:t>
            </a:r>
            <a:r>
              <a:rPr altLang="sr-Latn-CS" dirty="0" lang="sr-Latn-CS" smtClean="0" sz="1600">
                <a:solidFill>
                  <a:schemeClr val="tx1"/>
                </a:solidFill>
              </a:rPr>
              <a:t>346 km</a:t>
            </a:r>
            <a:r>
              <a:rPr altLang="sr-Cyrl-BA" dirty="0" lang="sr-Cyrl-BA" smtClean="0" sz="1600">
                <a:solidFill>
                  <a:schemeClr val="tx1"/>
                </a:solidFill>
              </a:rPr>
              <a:t>), </a:t>
            </a:r>
            <a:r>
              <a:rPr dirty="0" lang="en-US" smtClean="0" sz="1600">
                <a:solidFill>
                  <a:schemeClr val="tx1"/>
                </a:solidFill>
              </a:rPr>
              <a:t/>
            </a:r>
            <a:br>
              <a:rPr dirty="0" lang="en-US" smtClean="0" sz="1600">
                <a:solidFill>
                  <a:schemeClr val="tx1"/>
                </a:solidFill>
              </a:rPr>
            </a:br>
            <a:r>
              <a:rPr dirty="0" err="1" lang="en-US" smtClean="0" sz="1600">
                <a:solidFill>
                  <a:schemeClr val="tx1"/>
                </a:solidFill>
              </a:rPr>
              <a:t>Autoputem</a:t>
            </a:r>
            <a:r>
              <a:rPr altLang="sr-Cyrl-BA" dirty="0" lang="sr-Cyrl-BA" smtClean="0" sz="1600">
                <a:solidFill>
                  <a:schemeClr val="tx1"/>
                </a:solidFill>
              </a:rPr>
              <a:t> (</a:t>
            </a:r>
            <a:r>
              <a:rPr dirty="0" lang="en-US" smtClean="0" sz="1600">
                <a:solidFill>
                  <a:schemeClr val="tx1"/>
                </a:solidFill>
              </a:rPr>
              <a:t>E</a:t>
            </a:r>
            <a:r>
              <a:rPr altLang="sr-Cyrl-BA" dirty="0" lang="sr-Cyrl-BA" smtClean="0" sz="1600">
                <a:solidFill>
                  <a:schemeClr val="tx1"/>
                </a:solidFill>
              </a:rPr>
              <a:t>-75) </a:t>
            </a:r>
            <a:r>
              <a:rPr dirty="0" lang="en-US" smtClean="0" sz="1600">
                <a:solidFill>
                  <a:schemeClr val="tx1"/>
                </a:solidFill>
              </a:rPr>
              <a:t>Beograd do </a:t>
            </a:r>
            <a:r>
              <a:rPr dirty="0" err="1" lang="en-US" smtClean="0" sz="1600">
                <a:solidFill>
                  <a:schemeClr val="tx1"/>
                </a:solidFill>
              </a:rPr>
              <a:t>Novog</a:t>
            </a:r>
            <a:r>
              <a:rPr dirty="0" lang="en-US" smtClean="0" sz="1600">
                <a:solidFill>
                  <a:schemeClr val="tx1"/>
                </a:solidFill>
              </a:rPr>
              <a:t> </a:t>
            </a:r>
            <a:r>
              <a:rPr dirty="0" err="1" lang="en-US" smtClean="0" sz="1600">
                <a:solidFill>
                  <a:schemeClr val="tx1"/>
                </a:solidFill>
              </a:rPr>
              <a:t>Sada</a:t>
            </a:r>
            <a:r>
              <a:rPr dirty="0" lang="en-US" smtClean="0" sz="1600">
                <a:solidFill>
                  <a:schemeClr val="tx1"/>
                </a:solidFill>
              </a:rPr>
              <a:t> </a:t>
            </a:r>
            <a:r>
              <a:rPr altLang="sr-Cyrl-BA" dirty="0" lang="sr-Cyrl-BA" smtClean="0" sz="1600">
                <a:solidFill>
                  <a:schemeClr val="tx1"/>
                </a:solidFill>
              </a:rPr>
              <a:t>(</a:t>
            </a:r>
            <a:r>
              <a:rPr altLang="sr-Latn-CS" dirty="0" lang="sr-Latn-CS" smtClean="0" sz="1600">
                <a:solidFill>
                  <a:schemeClr val="tx1"/>
                </a:solidFill>
              </a:rPr>
              <a:t>80 </a:t>
            </a:r>
            <a:r>
              <a:rPr dirty="0" lang="en-US" smtClean="0" sz="1600">
                <a:solidFill>
                  <a:schemeClr val="tx1"/>
                </a:solidFill>
              </a:rPr>
              <a:t>km</a:t>
            </a:r>
            <a:r>
              <a:rPr altLang="sr-Cyrl-BA" dirty="0" lang="sr-Cyrl-BA" smtClean="0" sz="1600">
                <a:solidFill>
                  <a:schemeClr val="tx1"/>
                </a:solidFill>
              </a:rPr>
              <a:t>), </a:t>
            </a:r>
            <a:r>
              <a:rPr altLang="sr-Latn-CS" dirty="0" lang="sr-Latn-CS" smtClean="0" sz="1600">
                <a:solidFill>
                  <a:schemeClr val="tx1"/>
                </a:solidFill>
              </a:rPr>
              <a:t>tako da grad ima odličnu povezanost sa Medjunarodnim aerodromom ,,Nikola Tesla“</a:t>
            </a:r>
            <a:r>
              <a:rPr dirty="0" lang="en-US" smtClean="0" sz="1600">
                <a:solidFill>
                  <a:schemeClr val="tx1"/>
                </a:solidFill>
              </a:rPr>
              <a:t/>
            </a:r>
            <a:br>
              <a:rPr dirty="0" lang="en-US" smtClean="0" sz="1600">
                <a:solidFill>
                  <a:schemeClr val="tx1"/>
                </a:solidFill>
              </a:rPr>
            </a:br>
            <a:r>
              <a:rPr altLang="pl-PL" dirty="0" lang="pl-PL" smtClean="0" sz="1600">
                <a:solidFill>
                  <a:schemeClr val="tx1"/>
                </a:solidFill>
              </a:rPr>
              <a:t>Blizina Auto puta (E-70) koji povezuje Beograd- Zagreb </a:t>
            </a:r>
            <a:r>
              <a:rPr dirty="0" lang="en-US" smtClean="0" sz="1600">
                <a:solidFill>
                  <a:schemeClr val="tx1"/>
                </a:solidFill>
              </a:rPr>
              <a:t/>
            </a:r>
            <a:br>
              <a:rPr dirty="0" lang="en-US" smtClean="0" sz="1600">
                <a:solidFill>
                  <a:schemeClr val="tx1"/>
                </a:solidFill>
              </a:rPr>
            </a:br>
            <a:r>
              <a:rPr altLang="pl-PL" dirty="0" lang="pl-PL" smtClean="0" sz="1600">
                <a:solidFill>
                  <a:schemeClr val="tx1"/>
                </a:solidFill>
              </a:rPr>
              <a:t>Autobusom od beogradske autobuske stanice (oko 20 polazaka dnevno, cena karte oko 1000 dinara);</a:t>
            </a:r>
            <a:r>
              <a:rPr dirty="0" lang="en-US" smtClean="0" sz="1600">
                <a:solidFill>
                  <a:schemeClr val="tx1"/>
                </a:solidFill>
              </a:rPr>
              <a:t/>
            </a:r>
            <a:br>
              <a:rPr dirty="0" lang="en-US" smtClean="0" sz="1600">
                <a:solidFill>
                  <a:schemeClr val="tx1"/>
                </a:solidFill>
              </a:rPr>
            </a:br>
            <a:r>
              <a:rPr altLang="pl-PL" dirty="0" lang="pl-PL" smtClean="0" sz="1600">
                <a:solidFill>
                  <a:schemeClr val="tx1"/>
                </a:solidFill>
              </a:rPr>
              <a:t>Vozom od Beča, Praga, Kijeva do Novog Sada, svakodnevnim polascima.</a:t>
            </a:r>
            <a:r>
              <a:rPr dirty="0" lang="en-US" smtClean="0" sz="1600">
                <a:solidFill>
                  <a:schemeClr val="tx1"/>
                </a:solidFill>
              </a:rPr>
              <a:t/>
            </a:r>
            <a:br>
              <a:rPr dirty="0" lang="en-US" smtClean="0" sz="1600">
                <a:solidFill>
                  <a:schemeClr val="tx1"/>
                </a:solidFill>
              </a:rPr>
            </a:br>
            <a:r>
              <a:rPr dirty="0" lang="en-US" smtClean="0" sz="1600">
                <a:solidFill>
                  <a:schemeClr val="tx1"/>
                </a:solidFill>
              </a:rPr>
              <a:t> </a:t>
            </a:r>
            <a:r>
              <a:rPr dirty="0" lang="en-US" smtClean="0" sz="1600"/>
              <a:t/>
            </a:r>
            <a:br>
              <a:rPr dirty="0" lang="en-US" smtClean="0" sz="1600"/>
            </a:br>
            <a:r>
              <a:rPr altLang="pl-PL" dirty="0" lang="pl-PL" smtClean="0" sz="1600"/>
              <a:t/>
            </a:r>
            <a:br>
              <a:rPr altLang="pl-PL" dirty="0" lang="pl-PL" smtClean="0" sz="1600"/>
            </a:br>
            <a:endParaRPr dirty="0" lang="en-US" sz="1600"/>
          </a:p>
        </p:txBody>
      </p:sp>
    </p:spTree>
  </p:cSld>
  <p:clrMapOvr>
    <a:masterClrMapping/>
  </p:clrMapOvr>
  <p:transition>
    <p:fade thruBlk="1"/>
  </p:transition>
  <p:timing>
    <p:tnLst>
      <p:par>
        <p:cTn dur="indefinite" id="1" nodeType="tmRoot" restart="never"/>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numCol="1"/>
          <a:lstStyle/>
          <a:p>
            <a:r>
              <a:rPr altLang="sr-Latn-CS" dirty="0" lang="sr-Latn-CS" smtClean="0"/>
              <a:t>Srednja godišnja temperatura je 10,9°C,  dok je zimi -1°C, u proleće 11,5°C, leti 21,6°C, u jesen 12,5°C. </a:t>
            </a:r>
            <a:endParaRPr dirty="0" lang="en-US" smtClean="0"/>
          </a:p>
          <a:p>
            <a:r>
              <a:rPr altLang="sr-Latn-CS" b="1" dirty="0" lang="sr-Latn-CS" smtClean="0"/>
              <a:t> Košava</a:t>
            </a:r>
            <a:endParaRPr dirty="0" lang="en-US" smtClean="0"/>
          </a:p>
          <a:p>
            <a:r>
              <a:rPr altLang="sr-Latn-CS" dirty="0" lang="sr-Latn-CS" smtClean="0"/>
              <a:t>122 kišna dana</a:t>
            </a:r>
          </a:p>
          <a:p>
            <a:r>
              <a:rPr altLang="sr-Latn-CS" dirty="0" lang="sr-Latn-CS" smtClean="0"/>
              <a:t>Vlažnost 77%</a:t>
            </a:r>
            <a:endParaRPr dirty="0" lang="en-US"/>
          </a:p>
        </p:txBody>
      </p:sp>
      <p:sp>
        <p:nvSpPr>
          <p:cNvPr id="3" name="Title 2"/>
          <p:cNvSpPr>
            <a:spLocks noGrp="1"/>
          </p:cNvSpPr>
          <p:nvPr>
            <p:ph type="title"/>
          </p:nvPr>
        </p:nvSpPr>
        <p:spPr/>
        <p:txBody>
          <a:bodyPr numCol="1"/>
          <a:lstStyle/>
          <a:p>
            <a:pPr algn="ctr"/>
            <a:r>
              <a:rPr altLang="sr-Latn-CS" dirty="0" lang="sr-Latn-CS" smtClean="0"/>
              <a:t>KLIMA</a:t>
            </a:r>
            <a:endParaRPr dirty="0" lang="en-US"/>
          </a:p>
        </p:txBody>
      </p:sp>
    </p:spTree>
  </p:cSld>
  <p:clrMapOvr>
    <a:masterClrMapping/>
  </p:clrMapOvr>
  <p:transition/>
  <p:timing>
    <p:tnLst>
      <p:par>
        <p:cTn dur="indefinite" id="1" nodeType="tmRoot" restart="never"/>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2" sz="half"/>
          </p:nvPr>
        </p:nvSpPr>
        <p:spPr/>
        <p:txBody>
          <a:bodyPr numCol="1"/>
          <a:lstStyle/>
          <a:p>
            <a:r>
              <a:rPr altLang="sr-Latn-CS" dirty="0" lang="sr-Latn-CS" smtClean="0"/>
              <a:t>PETROVARADIN</a:t>
            </a:r>
          </a:p>
          <a:p>
            <a:r>
              <a:rPr altLang="sr-Latn-CS" dirty="0" lang="sr-Latn-CS" smtClean="0"/>
              <a:t>GRADSKO JEZGRO SA CRKVAMA</a:t>
            </a:r>
          </a:p>
          <a:p>
            <a:r>
              <a:rPr altLang="sr-Latn-CS" dirty="0" lang="sr-Latn-CS" smtClean="0"/>
              <a:t>SPENS</a:t>
            </a:r>
          </a:p>
          <a:p>
            <a:r>
              <a:rPr altLang="sr-Latn-CS" dirty="0" lang="sr-Latn-CS" smtClean="0"/>
              <a:t>STRAND</a:t>
            </a:r>
          </a:p>
          <a:p>
            <a:r>
              <a:rPr altLang="sr-Latn-CS" dirty="0" lang="sr-Latn-CS" smtClean="0"/>
              <a:t>MASTER CENTAR</a:t>
            </a:r>
            <a:br>
              <a:rPr altLang="sr-Latn-CS" dirty="0" lang="sr-Latn-CS" smtClean="0"/>
            </a:br>
            <a:r>
              <a:rPr altLang="sr-Latn-CS" dirty="0" lang="sr-Latn-CS" smtClean="0"/>
              <a:t>BLIZINA FRUSKE GORE I SREMSKIH KARLOVACA</a:t>
            </a:r>
            <a:endParaRPr dirty="0" lang="en-US"/>
          </a:p>
        </p:txBody>
      </p:sp>
      <p:sp>
        <p:nvSpPr>
          <p:cNvPr id="4" name="Title 3"/>
          <p:cNvSpPr>
            <a:spLocks noGrp="1"/>
          </p:cNvSpPr>
          <p:nvPr>
            <p:ph type="title"/>
          </p:nvPr>
        </p:nvSpPr>
        <p:spPr/>
        <p:txBody>
          <a:bodyPr numCol="1"/>
          <a:lstStyle/>
          <a:p>
            <a:r>
              <a:rPr altLang="sr-Latn-CS" dirty="0" lang="sr-Latn-CS" smtClean="0"/>
              <a:t>POGODNOSTI NOVOG SADA</a:t>
            </a:r>
            <a:endParaRPr dirty="0" lang="en-US"/>
          </a:p>
        </p:txBody>
      </p:sp>
      <p:pic>
        <p:nvPicPr>
          <p:cNvPr descr="C:\Documents and Settings\Administrator\Desktop\boks slike\SPENS-Novi-Sad-3-640x480.jpg" id="5" name="Content Placeholder 4"/>
          <p:cNvPicPr>
            <a:picLocks noGrp="1"/>
          </p:cNvPicPr>
          <p:nvPr>
            <p:ph idx="1" sz="half"/>
          </p:nvPr>
        </p:nvPicPr>
        <p:blipFill>
          <a:blip r:embed="rId2"/>
          <a:srcRect/>
          <a:stretch>
            <a:fillRect/>
          </a:stretch>
        </p:blipFill>
        <p:spPr>
          <a:xfrm>
            <a:off x="457200" y="2229644"/>
            <a:ext cx="4038600" cy="3637756"/>
          </a:xfrm>
          <a:prstGeom prst="rect">
            <a:avLst/>
          </a:prstGeom>
          <a:noFill/>
          <a:ln w="9525">
            <a:noFill/>
            <a:miter lim="800000"/>
            <a:headEnd/>
            <a:tailEnd/>
          </a:ln>
        </p:spPr>
      </p:pic>
    </p:spTree>
  </p:cSld>
  <p:clrMapOvr>
    <a:masterClrMapping/>
  </p:clrMapOvr>
  <p:transition>
    <p:wipe dir="u"/>
  </p:transition>
  <p:timing>
    <p:tnLst>
      <p:par>
        <p:cTn dur="indefinite" id="1" nodeType="tmRoot" restart="never"/>
      </p:par>
    </p:tnLst>
  </p:timing>
</p:sld>
</file>

<file path=ppt/theme/_rels/theme1.xml.rels><?xml version="1.0" encoding="UTF-8" standalone="yes"?><Relationships xmlns="http://schemas.openxmlformats.org/package/2006/relationships"><Relationship Id="rId1" Target="../media/image1.jpeg" Type="http://schemas.openxmlformats.org/officeDocument/2006/relationships/image"/></Relationships>
</file>

<file path=ppt/theme/theme1.xml><?xml version="1.0" encoding="utf-8"?>
<a:theme xmlns:a="http://schemas.openxmlformats.org/drawingml/2006/main" name="Concourse">
  <a:themeElements>
    <a:clrScheme name="Concourse">
      <a:dk1>
        <a:sysClr lastClr="000000" val="windowText"/>
      </a:dk1>
      <a:lt1>
        <a:sysClr lastClr="FFFFFF" val="window"/>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algn="ctr" cap="flat" cmpd="sng" w="9525">
          <a:solidFill>
            <a:schemeClr val="phClr"/>
          </a:solidFill>
          <a:prstDash val="solid"/>
        </a:ln>
        <a:ln algn="ctr" cap="flat" cmpd="thickThin" w="55000">
          <a:solidFill>
            <a:schemeClr val="phClr"/>
          </a:solidFill>
          <a:prstDash val="solid"/>
        </a:ln>
        <a:ln algn="ctr" cap="flat" cmpd="thickThin" w="63500">
          <a:solidFill>
            <a:schemeClr val="phClr"/>
          </a:solidFill>
          <a:prstDash val="solid"/>
        </a:ln>
      </a:lnStyleLst>
      <a:effectStyleLst>
        <a:effectStyle>
          <a:effectLst>
            <a:outerShdw blurRad="50800" dir="5400000" dist="38100" rotWithShape="0">
              <a:srgbClr val="000000">
                <a:alpha val="35000"/>
              </a:srgbClr>
            </a:outerShdw>
          </a:effectLst>
        </a:effectStyle>
        <a:effectStyle>
          <a:effectLst>
            <a:outerShdw blurRad="50800" dir="5400000" dist="38100" rotWithShape="0">
              <a:srgbClr val="000000">
                <a:alpha val="35000"/>
              </a:srgbClr>
            </a:outerShdw>
          </a:effectLst>
        </a:effectStyle>
        <a:effectStyle>
          <a:effectLst>
            <a:outerShdw blurRad="63500" dir="5400000" dist="38100" rotWithShape="0">
              <a:srgbClr val="000000">
                <a:alpha val="45000"/>
              </a:srgbClr>
            </a:outerShdw>
          </a:effectLst>
          <a:scene3d>
            <a:camera fov="0" prst="orthographicFront">
              <a:rot lat="0" lon="0" rev="0"/>
            </a:camera>
            <a:lightRig dir="t" rig="glow">
              <a:rot lat="0" lon="0" rev="6360000"/>
            </a:lightRig>
          </a:scene3d>
          <a:sp3d contourW="1000" prstMaterial="flat">
            <a:bevelT h="101600" w="9525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b="206500" l="95000" r="5000" t="-106500"/>
          </a:path>
        </a:gradFill>
        <a:blipFill>
          <a:blip xmlns:r="http://schemas.openxmlformats.org/officeDocument/2006/relationships" r:embed="rId1">
            <a:duotone>
              <a:schemeClr val="phClr">
                <a:shade val="60000"/>
                <a:satMod val="110000"/>
              </a:schemeClr>
              <a:schemeClr val="phClr">
                <a:tint val="95000"/>
              </a:schemeClr>
            </a:duotone>
          </a:blip>
          <a:tile algn="tl" flip="none" sx="50000" sy="50000" tx="0" ty="0"/>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Company>NONE</Company>
  <Words>351</Words>
  <Paragraphs>147</Paragraphs>
  <Slides>17</Slides>
  <Notes>0</Notes>
  <TotalTime>66</TotalTime>
  <HiddenSlides>0</HiddenSlides>
  <MMClips>0</MMClips>
  <ScaleCrop>false</ScaleCrop>
  <HeadingPairs>
    <vt:vector baseType="variant" size="4">
      <vt:variant>
        <vt:lpstr>Theme</vt:lpstr>
      </vt:variant>
      <vt:variant>
        <vt:i4>1</vt:i4>
      </vt:variant>
      <vt:variant>
        <vt:lpstr>Slide Titles</vt:lpstr>
      </vt:variant>
      <vt:variant>
        <vt:i4>17</vt:i4>
      </vt:variant>
    </vt:vector>
  </HeadingPairs>
  <TitlesOfParts>
    <vt:vector baseType="lpstr" size="18">
      <vt:lpstr>Concourse</vt:lpstr>
      <vt:lpstr>Univerzitrt u Novom Sadu Prirodno – matematički fakultet Departman za geografiju, turizam i hotelijerstvo</vt:lpstr>
      <vt:lpstr>Uvod u događaj</vt:lpstr>
      <vt:lpstr>Tema događaja</vt:lpstr>
      <vt:lpstr>1.dan 26.10.2014.    Prijem i merenje takmižara održaće se u prepodnevnim časovima u hotelu „Park“    Novi Sad . Žrebanje će se obaviti uz prisustvo medija kada će se saznati parovi polufinalnih borbi.  .    Organizatori skupa organizovaće i svečani ručak u hotelu „Park“ Novi Sad gde će se gostima obratiti ministarka sporta Republike Srbije.      Seminar će se održati u kongresnom centru hotela „Park“.  Očekuje se prisustvo oko 50 zemalja iz sveta. Tema seminara biće „Ishrana sportista borilačkih veština“. Na ovom edukativnom kursu sportski radnici će se upoznati sa savremenim tendencijama ishrane sportista i primena sportskih suplemenata, savremenim metodama lečenja sportskih povreda. Predavači će biti Dr. Marko Milutinović, pedijatar-gastroentrolog i nutricijonista, zatim dr Nebojša Kolarov, spec. med. sporta. U toku predavanja svi prisutni će moći da postave pitanja predavačima i na taj način se aktivno uključiti u samo predavanje.   Nakon kraće pauze gosti će  sa lokalnim vodičima biti podeljeni po grupama i autobusima prebačeni do Petrovardina, a zatim ce obici grad!Povratak u hotel!     U večernjim časovima svečana ceremonija otvaranja Svetskog prvenstva u tahi boxu i predstavljanje zemlja ucesnica!</vt:lpstr>
      <vt:lpstr>3.Dan 28.10.2014.                 Nakon doručka, okupljanje učesnika i odlazak na Frušku Goru, obilazak planine izlet planiran u trajanju od dva sata.               Povratak u hotel i slobodno vreme do večernjih časova, kada se organizovano odlazi na finalne borbe i ceremoniju zatvaranja prvenstva. Član žirija je Vlade Divac koji će i uručiti pehar pobedniku! Nakon zatvaranja sledi žurka u Sali hotela ,, Park“ do ranih jutarnjih časova.  </vt:lpstr>
      <vt:lpstr>PONUDA GRADA NOVOG SADA</vt:lpstr>
      <vt:lpstr>POLOŽAJ GRADA   Novi Sad se nalazi u severnom delu Republike Srbije, na 45° 20' severne geografske širine i 19° 51' istočne geografske dužine, oko 80 km severo zapadno od Beograda. Gradsko naselje je delom na blagim, severnim obroncima planine Fruška Gora. Grad se nalazi na granici Bačke i Srema, na obalama Dunava i Malog bačkog kanala. Na obalama reke Dunav izmedju 1252-og i  1262-og km.  SAOBRAĆAJ: Autoputem (E-75) od Budimpešte  (346 km),  Autoputem (E-75) Beograd do Novog Sada (80 km), tako da grad ima odličnu povezanost sa Medjunarodnim aerodromom ,,Nikola Tesla“ Blizina Auto puta (E-70) koji povezuje Beograd- Zagreb  Autobusom od beogradske autobuske stanice (oko 20 polazaka dnevno, cena karte oko 1000 dinara); Vozom od Beča, Praga, Kijeva do Novog Sada, svakodnevnim polascima.  </vt:lpstr>
      <vt:lpstr>KLIMA</vt:lpstr>
      <vt:lpstr>POGODNOSTI NOVOG SADA</vt:lpstr>
      <vt:lpstr>Mesto održavanja Svetskog prvenstva</vt:lpstr>
      <vt:lpstr>ITINERER</vt:lpstr>
      <vt:lpstr>Slide 12</vt:lpstr>
      <vt:lpstr>SPONZORI</vt:lpstr>
      <vt:lpstr>Slide 14</vt:lpstr>
      <vt:lpstr>U cilju promovisanja dogadjaja organizatori su se odlučili za: radio stanicu, TV reklamu, najavu dogadjaja u soprtskim emisijama, plakate, pozivnice.</vt:lpstr>
      <vt:lpstr>Informacije za posetioce</vt:lpstr>
      <vt:lpstr>HVALA NA PAŽNJI! </vt:lpstr>
    </vt:vector>
  </TitlesOfParts>
  <LinksUpToDate>false</LinksUpToDate>
  <SharedDoc>false</SharedDoc>
  <HyperlinksChanged>false</HyperlinksChanged>
  <Application>Microsoft Office PowerPoint</Application>
  <AppVersion>12.0000</AppVersion>
  <PresentationFormat>On-screen Show (4:3)</PresentationFormat>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2012-12-24T09:46:20Z</dcterms:created>
  <dc:creator>CHANGE_ME</dc:creator>
  <cp:lastModifiedBy>CHANGE_ME</cp:lastModifiedBy>
  <dcterms:modified xsi:type="dcterms:W3CDTF">2012-12-24T10:53:57Z</dcterms:modified>
  <cp:revision>8</cp:revision>
  <dc:title>SVETSKO PRVENSTVO U TAHI BOKSU</dc:title>
</cp:coreProperties>
</file>