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wmf" Extension="wmf"/>
  <Default ContentType="application/xml" Extension="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2" Target="ppt/presentation.xml" Type="http://schemas.openxmlformats.org/officeDocument/2006/relationships/officeDocument"/><Relationship Id="rId1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9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6858000" type="screen4x3"/>
  <p:notesSz cx="6858000" cy="9144000"/>
  <p:defaultTextStyle>
    <a:lvl1pPr algn="l" defTabSz="914400" fontAlgn="base" indent="0" marL="0" rtl="0">
      <a:lnSpc>
        <a:spcPct val="100000"/>
      </a:lnSpc>
      <a:spcBef>
        <a:spcPct val="0"/>
      </a:spcBef>
      <a:spcAft>
        <a:spcPct val="0"/>
      </a:spcAft>
      <a:buNone/>
      <a:defRPr b="0" baseline="0" dirty="0" i="0" lang="en-US" smtClean="0" sz="1800" u="none">
        <a:solidFill>
          <a:schemeClr val="tx1"/>
        </a:solidFill>
        <a:latin charset="0" typeface="Arial"/>
        <a:ea charset="0" typeface="Arial"/>
      </a:defRPr>
    </a:lvl1pPr>
    <a:lvl2pPr indent="0" marL="457200">
      <a:lnSpc>
        <a:spcPct val="100000"/>
      </a:lnSpc>
      <a:spcBef>
        <a:spcPct val="0"/>
      </a:spcBef>
      <a:spcAft>
        <a:spcPct val="0"/>
      </a:spcAft>
      <a:buNone/>
      <a:defRPr b="0" dirty="0" i="0" lang="en-US" smtClean="0" sz="1800" u="none">
        <a:solidFill>
          <a:schemeClr val="tx1"/>
        </a:solidFill>
        <a:latin charset="0" typeface="Arial"/>
      </a:defRPr>
    </a:lvl2pPr>
    <a:lvl3pPr indent="0" marL="914400">
      <a:lnSpc>
        <a:spcPct val="100000"/>
      </a:lnSpc>
      <a:spcBef>
        <a:spcPct val="0"/>
      </a:spcBef>
      <a:spcAft>
        <a:spcPct val="0"/>
      </a:spcAft>
      <a:buNone/>
      <a:defRPr b="0" dirty="0" i="0" lang="en-US" smtClean="0" sz="1800" u="none">
        <a:solidFill>
          <a:schemeClr val="tx1"/>
        </a:solidFill>
        <a:latin charset="0" typeface="Arial"/>
      </a:defRPr>
    </a:lvl3pPr>
    <a:lvl4pPr indent="0" marL="1371600">
      <a:lnSpc>
        <a:spcPct val="100000"/>
      </a:lnSpc>
      <a:spcBef>
        <a:spcPct val="0"/>
      </a:spcBef>
      <a:spcAft>
        <a:spcPct val="0"/>
      </a:spcAft>
      <a:buNone/>
      <a:defRPr b="0" dirty="0" i="0" lang="en-US" smtClean="0" sz="1800" u="none">
        <a:solidFill>
          <a:schemeClr val="tx1"/>
        </a:solidFill>
        <a:latin charset="0" typeface="Arial"/>
      </a:defRPr>
    </a:lvl4pPr>
    <a:lvl5pPr indent="0" marL="1828800">
      <a:lnSpc>
        <a:spcPct val="100000"/>
      </a:lnSpc>
      <a:spcBef>
        <a:spcPct val="0"/>
      </a:spcBef>
      <a:spcAft>
        <a:spcPct val="0"/>
      </a:spcAft>
      <a:buNone/>
      <a:defRPr b="0" dirty="0" i="0" lang="en-US" smtClean="0" sz="1800" u="none">
        <a:solidFill>
          <a:schemeClr val="tx1"/>
        </a:solidFill>
        <a:latin charset="0" typeface="Arial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</p:viewPr>
</file>

<file path=ppt/_rels/presentation.xml.rels><?xml version="1.0" encoding="UTF-8" standalone="yes"?><Relationships xmlns="http://schemas.openxmlformats.org/package/2006/relationships"><Relationship Id="rId24" Target="slides/slide19.xml" Type="http://schemas.openxmlformats.org/officeDocument/2006/relationships/slide"/><Relationship Id="rId21" Target="slides/slide16.xml" Type="http://schemas.openxmlformats.org/officeDocument/2006/relationships/slide"/><Relationship Id="rId19" Target="slides/slide14.xml" Type="http://schemas.openxmlformats.org/officeDocument/2006/relationships/slide"/><Relationship Id="rId20" Target="slides/slide15.xml" Type="http://schemas.openxmlformats.org/officeDocument/2006/relationships/slide"/><Relationship Id="rId18" Target="slides/slide13.xml" Type="http://schemas.openxmlformats.org/officeDocument/2006/relationships/slide"/><Relationship Id="rId17" Target="slides/slide12.xml" Type="http://schemas.openxmlformats.org/officeDocument/2006/relationships/slide"/><Relationship Id="rId16" Target="slides/slide11.xml" Type="http://schemas.openxmlformats.org/officeDocument/2006/relationships/slide"/><Relationship Id="rId15" Target="slides/slide10.xml" Type="http://schemas.openxmlformats.org/officeDocument/2006/relationships/slide"/><Relationship Id="rId14" Target="slides/slide9.xml" Type="http://schemas.openxmlformats.org/officeDocument/2006/relationships/slide"/><Relationship Id="rId13" Target="slides/slide8.xml" Type="http://schemas.openxmlformats.org/officeDocument/2006/relationships/slide"/><Relationship Id="rId12" Target="slides/slide7.xml" Type="http://schemas.openxmlformats.org/officeDocument/2006/relationships/slide"/><Relationship Id="rId11" Target="slides/slide6.xml" Type="http://schemas.openxmlformats.org/officeDocument/2006/relationships/slide"/><Relationship Id="rId10" Target="slides/slide5.xml" Type="http://schemas.openxmlformats.org/officeDocument/2006/relationships/slide"/><Relationship Id="rId9" Target="slides/slide4.xml" Type="http://schemas.openxmlformats.org/officeDocument/2006/relationships/slide"/><Relationship Id="rId8" Target="slides/slide3.xml" Type="http://schemas.openxmlformats.org/officeDocument/2006/relationships/slide"/><Relationship Id="rId7" Target="slides/slide2.xml" Type="http://schemas.openxmlformats.org/officeDocument/2006/relationships/slide"/><Relationship Id="rId6" Target="slides/slide1.xml" Type="http://schemas.openxmlformats.org/officeDocument/2006/relationships/slide"/><Relationship Id="rId5" Target="slideMasters/slideMaster1.xml" Type="http://schemas.openxmlformats.org/officeDocument/2006/relationships/slideMaster"/><Relationship Id="rId4" Target="tableStyles.xml" Type="http://schemas.openxmlformats.org/officeDocument/2006/relationships/tableStyles"/><Relationship Id="rId3" Target="presProps.xml" Type="http://schemas.openxmlformats.org/officeDocument/2006/relationships/presProps"/><Relationship Id="rId23" Target="slides/slide18.xml" Type="http://schemas.openxmlformats.org/officeDocument/2006/relationships/slide"/><Relationship Id="rId2" Target="viewProps.xml" Type="http://schemas.openxmlformats.org/officeDocument/2006/relationships/viewProps"/><Relationship Id="rId22" Target="slides/slide17.xml" Type="http://schemas.openxmlformats.org/officeDocument/2006/relationships/slide"/><Relationship Id="rId1" Target="theme/theme1.xml" Type="http://schemas.openxmlformats.org/officeDocument/2006/relationships/theme"/></Relationship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algn="ctr" indent="0" marL="0">
              <a:buNone/>
              <a:defRPr/>
            </a:lvl1pPr>
            <a:lvl2pPr algn="ctr" indent="0" marL="457200">
              <a:buNone/>
              <a:defRPr/>
            </a:lvl2pPr>
            <a:lvl3pPr algn="ctr" indent="0" marL="914400">
              <a:buNone/>
              <a:defRPr/>
            </a:lvl3pPr>
            <a:lvl4pPr algn="ctr" indent="0" marL="1371600">
              <a:buNone/>
              <a:defRPr/>
            </a:lvl4pPr>
            <a:lvl5pPr algn="ctr" indent="0" marL="1828800">
              <a:buNone/>
              <a:defRPr/>
            </a:lvl5pPr>
            <a:lvl6pPr algn="ctr" indent="0" marL="2286000">
              <a:buNone/>
              <a:defRPr/>
            </a:lvl6pPr>
            <a:lvl7pPr algn="ctr" indent="0" marL="2743200">
              <a:buNone/>
              <a:defRPr/>
            </a:lvl7pPr>
            <a:lvl8pPr algn="ctr" indent="0" marL="3200400">
              <a:buNone/>
              <a:defRPr/>
            </a:lvl8pPr>
            <a:lvl9pPr algn="ctr" indent="0" marL="3657600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C9600221-B624-45B7-9E68-D1D7975258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/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C543D10D-1B83-4EE9-8835-AFAF7628A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orient="vert" type="title"/>
          </p:nvPr>
        </p:nvSpPr>
        <p:spPr>
          <a:xfrm>
            <a:off x="6629400" y="274638"/>
            <a:ext cx="2057400" cy="5851525"/>
          </a:xfrm>
        </p:spPr>
        <p:txBody>
          <a:bodyPr numCol="1"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457200" y="274638"/>
            <a:ext cx="6019800" cy="5851525"/>
          </a:xfrm>
        </p:spPr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8A0F8399-60D2-4F5D-9CEE-64FA3803ED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A5BC7F78-48E6-4BBC-B0E1-56BD2A17FC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 numCol="1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22313" y="2906713"/>
            <a:ext cx="7772400" cy="1500187"/>
          </a:xfrm>
        </p:spPr>
        <p:txBody>
          <a:bodyPr anchor="b" numCol="1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457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648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146B05A8-4507-4941-A8ED-92C83DD237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535113"/>
            <a:ext cx="4040188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>
          <a:xfrm>
            <a:off x="4645025" y="1535113"/>
            <a:ext cx="4041775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2D52B7B6-6F1B-4A62-B87E-81AD4998D8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08F7B79A-4EA2-44AE-9F7F-F6A143AD2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1" type="pic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3" Target="../slideLayouts/slideLayout11.xml" Type="http://schemas.openxmlformats.org/officeDocument/2006/relationships/slideLayout"/><Relationship Id="rId12" Target="../slideLayouts/slideLayout10.xml" Type="http://schemas.openxmlformats.org/officeDocument/2006/relationships/slideLayout"/><Relationship Id="rId11" Target="../slideLayouts/slideLayout9.xml" Type="http://schemas.openxmlformats.org/officeDocument/2006/relationships/slideLayout"/><Relationship Id="rId9" Target="../slideLayouts/slideLayout7.xml" Type="http://schemas.openxmlformats.org/officeDocument/2006/relationships/slideLayout"/><Relationship Id="rId10" Target="../slideLayouts/slideLayout8.xml" Type="http://schemas.openxmlformats.org/officeDocument/2006/relationships/slideLayout"/><Relationship Id="rId8" Target="../slideLayouts/slideLayout6.xml" Type="http://schemas.openxmlformats.org/officeDocument/2006/relationships/slideLayout"/><Relationship Id="rId7" Target="../slideLayouts/slideLayout5.xml" Type="http://schemas.openxmlformats.org/officeDocument/2006/relationships/slideLayout"/><Relationship Id="rId6" Target="../slideLayouts/slideLayout4.xml" Type="http://schemas.openxmlformats.org/officeDocument/2006/relationships/slideLayout"/><Relationship Id="rId5" Target="../slideLayouts/slideLayout3.xml" Type="http://schemas.openxmlformats.org/officeDocument/2006/relationships/slideLayout"/><Relationship Id="rId4" Target="../slideLayouts/slideLayout2.xml" Type="http://schemas.openxmlformats.org/officeDocument/2006/relationships/slideLayout"/><Relationship Id="rId3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algn="tl" flip="none" sx="100000" sy="100000" tx="0" ty="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Text Box 1"/>
          <p:cNvSpPr>
            <a:spLocks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ln>
            <a:noFill/>
          </a:ln>
        </p:spPr>
        <p:txBody>
          <a:bodyPr anchor="ctr" numCol="1"/>
          <a:lstStyle/>
          <a:p>
            <a:endParaRPr/>
          </a:p>
        </p:txBody>
      </p:sp>
      <p:sp>
        <p:nvSpPr>
          <p:cNvPr id="2" name="Text Box 2"/>
          <p:cNvSpPr>
            <a:spLocks/>
          </p:cNvSpPr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3" name="Text Box 3"/>
          <p:cNvSpPr>
            <a:spLocks/>
          </p:cNvSpPr>
          <p:nvPr>
            <p:ph idx="2" sz="half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anchor="ctr" numCol="1"/>
          <a:lstStyle/>
          <a:p>
            <a:pPr/>
            <a:r>
              <a:rPr dirty="0" lang="en-US" smtClean="0" sz="1200">
                <a:solidFill>
                  <a:srgbClr val="898989"/>
                </a:solidFill>
                <a:latin charset="0" pitchFamily="34" typeface="Calibri"/>
              </a:rPr>
              <a:t>*</a:t>
            </a:r>
          </a:p>
        </p:txBody>
      </p:sp>
      <p:sp>
        <p:nvSpPr>
          <p:cNvPr id="4" name="Text Box 4"/>
          <p:cNvSpPr>
            <a:spLocks/>
          </p:cNvSpPr>
          <p:nvPr>
            <p:ph idx="3" sz="quarter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>
            <a:noFill/>
          </a:ln>
        </p:spPr>
        <p:txBody>
          <a:bodyPr anchor="ctr" numCol="1"/>
          <a:lstStyle/>
          <a:p>
            <a:endParaRPr/>
          </a:p>
        </p:txBody>
      </p:sp>
      <p:sp>
        <p:nvSpPr>
          <p:cNvPr id="5" name="Text Box 5"/>
          <p:cNvSpPr>
            <a:spLocks/>
          </p:cNvSpPr>
          <p:nvPr>
            <p:ph idx="4" sz="quarter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anchor="ctr" numCol="1"/>
          <a:lstStyle/>
          <a:p>
            <a:pPr algn="r"/>
            <a:r>
              <a:rPr dirty="0" lang="en-US" smtClean="0" sz="1200">
                <a:solidFill>
                  <a:srgbClr val="898989"/>
                </a:solidFill>
                <a:latin charset="0" pitchFamily="34" typeface="Calibri"/>
              </a:rPr>
              <a:t>*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txStyles>
    <p:titleStyle>
      <a:lvl1pPr algn="ctr" defTabSz="914400" fontAlgn="base" indent="0" marL="0" rtl="0">
        <a:lnSpc>
          <a:spcPct val="100000"/>
        </a:lnSpc>
        <a:spcBef>
          <a:spcPct val="0"/>
        </a:spcBef>
        <a:spcAft>
          <a:spcPct val="0"/>
        </a:spcAft>
        <a:buNone/>
        <a:defRPr b="0" baseline="0" dirty="0" i="0" lang="en-US" smtClean="0" sz="4400" u="none">
          <a:solidFill>
            <a:schemeClr val="tx1"/>
          </a:solidFill>
          <a:latin charset="0" pitchFamily="34" typeface="Calibri"/>
        </a:defRPr>
      </a:lvl1pPr>
    </p:titleStyle>
    <p:bodyStyle>
      <a:lvl1pPr algn="l" defTabSz="914400" fontAlgn="base" indent="-342900" marL="342900" rtl="0">
        <a:lnSpc>
          <a:spcPct val="100000"/>
        </a:lnSpc>
        <a:spcBef>
          <a:spcPct val="20000"/>
        </a:spcBef>
        <a:spcAft>
          <a:spcPct val="0"/>
        </a:spcAft>
        <a:buFont charset="0" typeface="Arial"/>
        <a:buChar char="•"/>
        <a:defRPr b="0" baseline="0" dirty="0" i="0" lang="en-US" smtClean="0" sz="3200" u="none">
          <a:solidFill>
            <a:schemeClr val="tx1"/>
          </a:solidFill>
          <a:latin charset="0" pitchFamily="34" typeface="Calibri"/>
        </a:defRPr>
      </a:lvl1pPr>
      <a:lvl2pPr indent="-285750" marL="742950">
        <a:lnSpc>
          <a:spcPct val="100000"/>
        </a:lnSpc>
        <a:spcBef>
          <a:spcPct val="20000"/>
        </a:spcBef>
        <a:spcAft>
          <a:spcPct val="0"/>
        </a:spcAft>
        <a:buFont charset="0" typeface="Arial"/>
        <a:buChar char="–"/>
        <a:defRPr b="0" dirty="0" i="0" lang="en-US" smtClean="0" sz="2800" u="none">
          <a:solidFill>
            <a:schemeClr val="tx1"/>
          </a:solidFill>
          <a:latin charset="0" pitchFamily="34" typeface="Calibri"/>
        </a:defRPr>
      </a:lvl2pPr>
      <a:lvl3pPr indent="-228600" marL="1143000">
        <a:lnSpc>
          <a:spcPct val="100000"/>
        </a:lnSpc>
        <a:spcBef>
          <a:spcPct val="20000"/>
        </a:spcBef>
        <a:spcAft>
          <a:spcPct val="0"/>
        </a:spcAft>
        <a:buFont charset="0" typeface="Arial"/>
        <a:buChar char="•"/>
        <a:defRPr b="0" dirty="0" i="0" lang="en-US" smtClean="0" sz="2400" u="none">
          <a:solidFill>
            <a:schemeClr val="tx1"/>
          </a:solidFill>
          <a:latin charset="0" pitchFamily="34" typeface="Calibri"/>
        </a:defRPr>
      </a:lvl3pPr>
      <a:lvl4pPr indent="-228600" marL="1600200">
        <a:lnSpc>
          <a:spcPct val="100000"/>
        </a:lnSpc>
        <a:spcBef>
          <a:spcPct val="20000"/>
        </a:spcBef>
        <a:spcAft>
          <a:spcPct val="0"/>
        </a:spcAft>
        <a:buFont charset="0" typeface="Arial"/>
        <a:buChar char="–"/>
        <a:defRPr b="0" dirty="0" i="0" lang="en-US" smtClean="0" sz="2000" u="none">
          <a:solidFill>
            <a:schemeClr val="tx1"/>
          </a:solidFill>
          <a:latin charset="0" pitchFamily="34" typeface="Calibri"/>
        </a:defRPr>
      </a:lvl4pPr>
      <a:lvl5pPr indent="-228600" marL="2057400">
        <a:lnSpc>
          <a:spcPct val="100000"/>
        </a:lnSpc>
        <a:spcBef>
          <a:spcPct val="20000"/>
        </a:spcBef>
        <a:spcAft>
          <a:spcPct val="0"/>
        </a:spcAft>
        <a:buFont charset="0" typeface="Arial"/>
        <a:buChar char="»"/>
        <a:defRPr b="0" dirty="0" i="0" lang="en-US" smtClean="0" sz="2000" u="none">
          <a:solidFill>
            <a:schemeClr val="tx1"/>
          </a:solidFill>
          <a:latin charset="0" pitchFamily="34" typeface="Calibri"/>
        </a:defRPr>
      </a:lvl5pPr>
    </p:bodyStyle>
    <p:otherStyle>
      <a:lvl1pPr algn="l" defTabSz="914400" fontAlgn="base" indent="0" marL="0" rtl="0">
        <a:lnSpc>
          <a:spcPct val="100000"/>
        </a:lnSpc>
        <a:spcBef>
          <a:spcPct val="0"/>
        </a:spcBef>
        <a:spcAft>
          <a:spcPct val="0"/>
        </a:spcAft>
        <a:buNone/>
        <a:defRPr b="0" baseline="0" dirty="0" i="0" lang="en-US" smtClean="0" sz="1800" u="none">
          <a:solidFill>
            <a:schemeClr val="tx1"/>
          </a:solidFill>
          <a:latin charset="0" pitchFamily="34" typeface="Calibri"/>
        </a:defRPr>
      </a:lvl1pPr>
      <a:lvl2pPr indent="0" marL="4572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34" typeface="Calibri"/>
        </a:defRPr>
      </a:lvl2pPr>
      <a:lvl3pPr indent="0" marL="9144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34" typeface="Calibri"/>
        </a:defRPr>
      </a:lvl3pPr>
      <a:lvl4pPr indent="0" marL="13716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34" typeface="Calibri"/>
        </a:defRPr>
      </a:lvl4pPr>
      <a:lvl5pPr indent="0" marL="18288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34" typeface="Calibri"/>
        </a:defRPr>
      </a:lvl5pPr>
    </p:otherStyle>
  </p:txStyles>
</p:sldMaster>
</file>

<file path=ppt/slides/_rels/slide1.xml.rels><?xml version="1.0" encoding="UTF-8" standalone="yes"?><Relationships xmlns="http://schemas.openxmlformats.org/package/2006/relationships"><Relationship Id="rId2" Target="../media/image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5" Target="../media/image16.png" Type="http://schemas.openxmlformats.org/officeDocument/2006/relationships/image"/><Relationship Id="rId4" Target="../media/image15.jpeg" Type="http://schemas.openxmlformats.org/officeDocument/2006/relationships/image"/><Relationship Id="rId3" Target="../media/image14.jpeg" Type="http://schemas.openxmlformats.org/officeDocument/2006/relationships/image"/><Relationship Id="rId2" Target="../media/image13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4" Target="../media/image20.jpeg" Type="http://schemas.openxmlformats.org/officeDocument/2006/relationships/image"/><Relationship Id="rId3" Target="../media/image19.jpe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<Relationships xmlns="http://schemas.openxmlformats.org/package/2006/relationships"><Relationship Id="rId3" Target="../media/image22.jpeg" Type="http://schemas.openxmlformats.org/officeDocument/2006/relationships/image"/><Relationship Id="rId2" Target="../media/image21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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<Relationships xmlns="http://schemas.openxmlformats.org/package/2006/relationships"><Relationship Id="rId4" Target="../media/image25.png" Type="http://schemas.openxmlformats.org/officeDocument/2006/relationships/image"/><Relationship Id="rId3" Target="../media/image24.pn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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<Relationships xmlns="http://schemas.openxmlformats.org/package/2006/relationships"><Relationship Id="rId2" Target="../media/image2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<Relationships xmlns="http://schemas.openxmlformats.org/package/2006/relationships"><Relationship Id="rId9" Target="../media/image34.jpeg" Type="http://schemas.openxmlformats.org/officeDocument/2006/relationships/image"/><Relationship Id="rId8" Target="../media/image33.png" Type="http://schemas.openxmlformats.org/officeDocument/2006/relationships/image"/><Relationship Id="rId7" Target="../media/image32.png" Type="http://schemas.openxmlformats.org/officeDocument/2006/relationships/image"/><Relationship Id="rId6" Target="../media/image31.png" Type="http://schemas.openxmlformats.org/officeDocument/2006/relationships/image"/><Relationship Id="rId5" Target="../media/image30.jpeg" Type="http://schemas.openxmlformats.org/officeDocument/2006/relationships/image"/><Relationship Id="rId4" Target="../media/image29.wmf" Type="http://schemas.openxmlformats.org/officeDocument/2006/relationships/image"/><Relationship Id="rId3" Target="../media/image28.wmf" Type="http://schemas.openxmlformats.org/officeDocument/2006/relationships/image"/><Relationship Id="rId2" Target="../media/image27.wmf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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2" Target="../media/image3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3" Target="../media/image5.jpeg" Type="http://schemas.openxmlformats.org/officeDocument/2006/relationships/image"/><Relationship Id="rId2" Target="../media/image4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2" Target="../media/image6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3" Target="../media/image7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4" Target="../media/image10.png" Type="http://schemas.openxmlformats.org/officeDocument/2006/relationships/image"/><Relationship Id="rId3" Target="../media/image9.pn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3" Target="../media/image12.jpe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>
            <a:spLocks/>
          </p:cNvSpPr>
          <p:nvPr>
            <p:ph type="ctrTitle"/>
          </p:nvPr>
        </p:nvSpPr>
        <p:spPr>
          <a:xfrm>
            <a:off x="785812" y="1071562"/>
            <a:ext cx="7772400" cy="1470025"/>
          </a:xfrm>
          <a:prstGeom prst="rect">
            <a:avLst/>
          </a:prstGeom>
        </p:spPr>
        <p:txBody>
          <a:bodyPr anchor="ctr" bIns="45720" lIns="91440" numCol="1" rIns="91440" tIns="45720" wrap="square"/>
          <a:lstStyle>
            <a:lvl1pPr>
              <a:defRPr dirty="0" lang="en-US" smtClean="0"/>
            </a:lvl1pPr>
          </a:lstStyle>
          <a:p>
            <a:pPr/>
            <a:r>
              <a:rPr b="1" dirty="0" i="1" lang="en-US" smtClean="0" u="sng">
                <a:solidFill>
                  <a:srgbClr val="1E1C11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charset="0" pitchFamily="66" typeface="Informal Roman"/>
              </a:rPr>
              <a:t>Romanus invictus-nepobedivi Rimljani</a:t>
            </a:r>
            <a:r>
              <a:rPr dirty="0" lang="en-US" smtClean="0">
                <a:solidFill>
                  <a:srgbClr val="1E1C11"/>
                </a:solidFill>
              </a:rPr>
              <a:t/>
            </a:r>
            <a:br>
              <a:rPr dirty="0" lang="en-US" smtClean="0">
                <a:solidFill>
                  <a:srgbClr val="1E1C11"/>
                </a:solidFill>
              </a:rPr>
            </a:br>
          </a:p>
        </p:txBody>
      </p:sp>
      <p:sp>
        <p:nvSpPr>
          <p:cNvPr id="7" name="Text Box 7"/>
          <p:cNvSpPr>
            <a:spLocks/>
          </p:cNvSpPr>
          <p:nvPr>
            <p:ph type="subTitle"/>
          </p:nvPr>
        </p:nvSpPr>
        <p:spPr>
          <a:xfrm>
            <a:off x="1214437" y="5000625"/>
            <a:ext cx="6786562" cy="1428750"/>
          </a:xfrm>
          <a:prstGeom prst="rect">
            <a:avLst/>
          </a:prstGeom>
        </p:spPr>
        <p:txBody>
          <a:bodyPr anchor="t" bIns="45720" lIns="91440" numCol="1" rIns="91440" tIns="45720" wrap="square"/>
          <a:lstStyle>
            <a:lvl1pPr algn="ctr" marL="0">
              <a:buNone/>
              <a:defRPr dirty="0" lang="en-US" smtClean="0"/>
            </a:lvl1pPr>
            <a:lvl2pPr algn="ctr" marL="457200">
              <a:buNone/>
              <a:defRPr dirty="0" lang="en-US" smtClean="0"/>
            </a:lvl2pPr>
            <a:lvl3pPr algn="ctr" marL="914400">
              <a:buNone/>
              <a:defRPr dirty="0" lang="en-US" smtClean="0"/>
            </a:lvl3pPr>
            <a:lvl4pPr algn="ctr" marL="1371600">
              <a:buNone/>
              <a:defRPr dirty="0" lang="en-US" smtClean="0"/>
            </a:lvl4pPr>
            <a:lvl5pPr algn="ctr" marL="1828800">
              <a:buNone/>
              <a:defRPr dirty="0" lang="en-US" smtClean="0"/>
            </a:lvl5pPr>
          </a:lstStyle>
          <a:p>
            <a:pPr algn="r" marL="0">
              <a:lnSpc>
                <a:spcPct val="80000"/>
              </a:lnSpc>
            </a:pPr>
            <a:r>
              <a:rPr dirty="0" lang="en-US" smtClean="0" sz="3000">
                <a:solidFill>
                  <a:srgbClr val="1E1C11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t>Bojana Matić</a:t>
            </a:r>
          </a:p>
          <a:p>
            <a:pPr algn="r" marL="0">
              <a:lnSpc>
                <a:spcPct val="80000"/>
              </a:lnSpc>
            </a:pPr>
            <a:r>
              <a:rPr dirty="0" lang="en-US" smtClean="0" sz="3000">
                <a:solidFill>
                  <a:srgbClr val="1E1C11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t>Nikolina Rnjaković</a:t>
            </a:r>
          </a:p>
          <a:p>
            <a:pPr algn="r" marL="0">
              <a:lnSpc>
                <a:spcPct val="80000"/>
              </a:lnSpc>
            </a:pPr>
            <a:r>
              <a:rPr dirty="0" lang="en-US" smtClean="0" sz="3000">
                <a:solidFill>
                  <a:srgbClr val="1E1C11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t>Dušica Ješić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2571750"/>
            <a:ext cx="9144000" cy="1785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Box 42"/>
          <p:cNvSpPr>
            <a:spLocks/>
          </p:cNvSpPr>
          <p:nvPr>
            <p:ph sz="half" type="obj"/>
          </p:nvPr>
        </p:nvSpPr>
        <p:spPr>
          <a:xfrm>
            <a:off x="500062" y="357187"/>
            <a:ext cx="7786687" cy="928687"/>
          </a:xfrm>
          <a:prstGeom prst="rect">
            <a:avLst/>
          </a:prstGeom>
        </p:spPr>
        <p:txBody>
          <a:bodyPr anchor="t" bIns="45720" lIns="91440" numCol="1" rIns="91440" tIns="45720" wrap="square"/>
          <a:lstStyle>
            <a:lvl1pPr>
              <a:defRPr dirty="0" lang="en-US" smtClean="0" sz="2800"/>
            </a:lvl1pPr>
            <a:lvl2pPr>
              <a:defRPr dirty="0" lang="en-US" smtClean="0" sz="2400"/>
            </a:lvl2pPr>
            <a:lvl3pPr>
              <a:defRPr dirty="0" lang="en-US" smtClean="0" sz="2000"/>
            </a:lvl3pPr>
            <a:lvl4pPr>
              <a:defRPr dirty="0" lang="en-US" smtClean="0" sz="1800"/>
            </a:lvl4pPr>
            <a:lvl5pPr>
              <a:defRPr dirty="0" lang="en-US" smtClean="0" sz="1800"/>
            </a:lvl5pPr>
          </a:lstStyle>
          <a:p>
            <a:pPr algn="ctr">
              <a:buNone/>
            </a:pPr>
            <a:r>
              <a:rPr dirty="0" lang="en-US" smtClean="0"/>
              <a:t>Odevanje u starom Rimu</a:t>
            </a:r>
          </a:p>
        </p:txBody>
      </p:sp>
      <p:pic>
        <p:nvPicPr>
          <p:cNvPr id="43" name="Picture 43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590550" y="5005387"/>
            <a:ext cx="2066925" cy="1627187"/>
          </a:xfrm>
          <a:prstGeom prst="rect">
            <a:avLst/>
          </a:prstGeom>
          <a:noFill/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357187" y="1143000"/>
            <a:ext cx="2160587" cy="2714625"/>
          </a:xfrm>
          <a:prstGeom prst="rect">
            <a:avLst/>
          </a:prstGeom>
          <a:noFill/>
          <a:ln>
            <a:noFill/>
          </a:ln>
          <a:effectLst>
            <a:outerShdw blurRad="63500" dir="2700000" dist="139700">
              <a:srgbClr val="333333">
                <a:alpha val="64999"/>
              </a:srgbClr>
            </a:outerShdw>
          </a:effectLst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6500812" y="3429000"/>
            <a:ext cx="2324100" cy="2787650"/>
          </a:xfrm>
          <a:prstGeom prst="rect">
            <a:avLst/>
          </a:prstGeom>
          <a:noFill/>
          <a:ln>
            <a:noFill/>
          </a:ln>
          <a:effectLst>
            <a:outerShdw blurRad="63500" dir="2700000" dist="139700">
              <a:srgbClr val="333333">
                <a:alpha val="64999"/>
              </a:srgbClr>
            </a:outerShdw>
          </a:effectLst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2901950" y="1993900"/>
            <a:ext cx="3406775" cy="515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Box 51"/>
          <p:cNvSpPr>
            <a:spLocks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="ctr" bIns="45720" lIns="91440" numCol="1" rIns="91440" tIns="45720" wrap="square"/>
          <a:lstStyle/>
          <a:p>
            <a:pPr indent="0" marL="0"/>
            <a:r>
              <a:rPr dirty="0" lang="en-US" smtClean="0" sz="3600">
                <a:effectLst>
                  <a:outerShdw algn="tl" blurRad="38100" dir="2700000" dist="38100">
                    <a:srgbClr val="C0C0C0"/>
                  </a:outerShdw>
                </a:effectLst>
              </a:rPr>
              <a:t>Izgled lokaliteta danas</a:t>
            </a:r>
          </a:p>
        </p:txBody>
      </p:sp>
      <p:sp>
        <p:nvSpPr>
          <p:cNvPr id="52" name="Text Box 52"/>
          <p:cNvSpPr>
            <a:spLocks/>
          </p:cNvSpPr>
          <p:nvPr>
            <p:ph sz="half" type="obj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</p:spPr>
        <p:txBody>
          <a:bodyPr anchor="t" bIns="45720" lIns="91440" numCol="1" rIns="91440" tIns="45720" wrap="square"/>
          <a:lstStyle>
            <a:lvl1pPr>
              <a:defRPr dirty="0" lang="en-US" smtClean="0" sz="2800"/>
            </a:lvl1pPr>
            <a:lvl2pPr>
              <a:defRPr dirty="0" lang="en-US" smtClean="0" sz="2400"/>
            </a:lvl2pPr>
            <a:lvl3pPr>
              <a:defRPr dirty="0" lang="en-US" smtClean="0" sz="2000"/>
            </a:lvl3pPr>
            <a:lvl4pPr>
              <a:defRPr dirty="0" lang="en-US" smtClean="0" sz="1800"/>
            </a:lvl4pPr>
            <a:lvl5pPr>
              <a:defRPr dirty="0" lang="en-US" smtClean="0" sz="1800"/>
            </a:lvl5pPr>
          </a:lstStyle>
          <a:p>
            <a:endParaRPr/>
          </a:p>
        </p:txBody>
      </p:sp>
      <p:pic>
        <p:nvPicPr>
          <p:cNvPr id="53" name="Picture 53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857250" y="1428750"/>
            <a:ext cx="7429500" cy="4949825"/>
          </a:xfrm>
          <a:prstGeom prst="rect">
            <a:avLst/>
          </a:prstGeom>
          <a:noFill/>
          <a:ln>
            <a:noFill/>
          </a:ln>
          <a:effectLst>
            <a:outerShdw blurRad="63500" dir="2700000" dist="1397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5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631825" y="857250"/>
            <a:ext cx="7583487" cy="4929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Picture 57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044575" y="857250"/>
            <a:ext cx="6989762" cy="4786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Picture 59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857250" y="1204912"/>
            <a:ext cx="7286625" cy="372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Box 61"/>
          <p:cNvSpPr>
            <a:spLocks/>
          </p:cNvSpPr>
          <p:nvPr>
            <p:ph type="title"/>
          </p:nvPr>
        </p:nvSpPr>
        <p:spPr>
          <a:xfrm>
            <a:off x="357187" y="571500"/>
            <a:ext cx="4757737" cy="774700"/>
          </a:xfrm>
          <a:prstGeom prst="rect">
            <a:avLst/>
          </a:prstGeom>
        </p:spPr>
        <p:txBody>
          <a:bodyPr anchor="ctr" bIns="45720" lIns="91440" numCol="1" rIns="91440" tIns="45720" wrap="square"/>
          <a:lstStyle/>
          <a:p>
            <a:pPr indent="0" marL="0"/>
            <a:r>
              <a:rPr b="1" dirty="0" i="1" lang="en-US" smtClean="0" sz="4000"/>
              <a:t>ALEA IACTA EST</a:t>
            </a:r>
            <a:r>
              <a:rPr dirty="0" lang="en-US" smtClean="0" sz="4000"/>
              <a:t/>
            </a:r>
            <a:br>
              <a:rPr dirty="0" lang="en-US" smtClean="0" sz="4000"/>
            </a:br>
          </a:p>
        </p:txBody>
      </p:sp>
      <p:sp>
        <p:nvSpPr>
          <p:cNvPr id="62" name="Text Box 62"/>
          <p:cNvSpPr>
            <a:spLocks/>
          </p:cNvSpPr>
          <p:nvPr>
            <p:ph sz="half" type="obj"/>
          </p:nvPr>
        </p:nvSpPr>
        <p:spPr>
          <a:xfrm>
            <a:off x="357187" y="1357312"/>
            <a:ext cx="3614737" cy="1900237"/>
          </a:xfrm>
          <a:prstGeom prst="rect">
            <a:avLst/>
          </a:prstGeom>
        </p:spPr>
        <p:txBody>
          <a:bodyPr anchor="t" bIns="45720" lIns="91440" numCol="1" rIns="91440" tIns="45720" wrap="square"/>
          <a:lstStyle>
            <a:lvl1pPr>
              <a:defRPr dirty="0" lang="en-US" smtClean="0" sz="2800"/>
            </a:lvl1pPr>
            <a:lvl2pPr>
              <a:defRPr dirty="0" lang="en-US" smtClean="0" sz="2400"/>
            </a:lvl2pPr>
            <a:lvl3pPr>
              <a:defRPr dirty="0" lang="en-US" smtClean="0" sz="2000"/>
            </a:lvl3pPr>
            <a:lvl4pPr>
              <a:defRPr dirty="0" lang="en-US" smtClean="0" sz="1800"/>
            </a:lvl4pPr>
            <a:lvl5pPr>
              <a:defRPr dirty="0" lang="en-US" smtClean="0" sz="1800"/>
            </a:lvl5pPr>
          </a:lstStyle>
          <a:p>
            <a:pPr>
              <a:lnSpc>
                <a:spcPct val="80000"/>
              </a:lnSpc>
            </a:pPr>
            <a:r>
              <a:rPr dirty="0" lang="en-US" smtClean="0" sz="2000"/>
              <a:t>O popularnosti hazardnih igara kod Rimljana govore brojni arheološki nalazi i pisani istorijski izvori</a:t>
            </a:r>
          </a:p>
        </p:txBody>
      </p:sp>
      <p:sp>
        <p:nvSpPr>
          <p:cNvPr id="63" name="Text Box 63"/>
          <p:cNvSpPr>
            <a:spLocks/>
          </p:cNvSpPr>
          <p:nvPr>
            <p:ph sz="half" type="obj"/>
          </p:nvPr>
        </p:nvSpPr>
        <p:spPr>
          <a:xfrm>
            <a:off x="4929187" y="3929062"/>
            <a:ext cx="3186112" cy="2411412"/>
          </a:xfrm>
          <a:prstGeom prst="rect">
            <a:avLst/>
          </a:prstGeom>
        </p:spPr>
        <p:txBody>
          <a:bodyPr anchor="t" bIns="45720" lIns="91440" numCol="1" rIns="91440" tIns="45720" wrap="square"/>
          <a:lstStyle>
            <a:lvl1pPr>
              <a:defRPr dirty="0" lang="en-US" smtClean="0" sz="2800"/>
            </a:lvl1pPr>
            <a:lvl2pPr>
              <a:defRPr dirty="0" lang="en-US" smtClean="0" sz="2400"/>
            </a:lvl2pPr>
            <a:lvl3pPr>
              <a:defRPr dirty="0" lang="en-US" smtClean="0" sz="2000"/>
            </a:lvl3pPr>
            <a:lvl4pPr>
              <a:defRPr dirty="0" lang="en-US" smtClean="0" sz="1800"/>
            </a:lvl4pPr>
            <a:lvl5pPr>
              <a:defRPr dirty="0" lang="en-US" smtClean="0" sz="1800"/>
            </a:lvl5pPr>
          </a:lstStyle>
          <a:p>
            <a:pPr>
              <a:lnSpc>
                <a:spcPct val="80000"/>
              </a:lnSpc>
            </a:pPr>
            <a:r>
              <a:rPr dirty="0" lang="en-US" smtClean="0" sz="2000"/>
              <a:t>Zakoni o klađenju i kockanju</a:t>
            </a:r>
          </a:p>
          <a:p>
            <a:pPr>
              <a:lnSpc>
                <a:spcPct val="80000"/>
              </a:lnSpc>
            </a:pPr>
            <a:r>
              <a:rPr dirty="0" i="1" lang="en-US" smtClean="0" sz="2000"/>
              <a:t>Igra “najamnika”</a:t>
            </a:r>
          </a:p>
          <a:p>
            <a:pPr>
              <a:lnSpc>
                <a:spcPct val="80000"/>
              </a:lnSpc>
            </a:pPr>
            <a:r>
              <a:rPr dirty="0" lang="en-US" smtClean="0" sz="2000"/>
              <a:t>borbe gladijatora, borbe ljudi i životinja (venationes) i borbe na vodi (naumachia) i sve su bile veoma posećene </a:t>
            </a:r>
            <a:br>
              <a:rPr dirty="0" lang="en-US" smtClean="0" sz="2000"/>
            </a:br>
          </a:p>
        </p:txBody>
      </p:sp>
      <p:pic>
        <p:nvPicPr>
          <p:cNvPr id="64" name="Picture 64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3676650" y="1304925"/>
            <a:ext cx="5448300" cy="2925762"/>
          </a:xfrm>
          <a:prstGeom prst="rect">
            <a:avLst/>
          </a:prstGeom>
          <a:noFill/>
        </p:spPr>
      </p:pic>
      <p:pic>
        <p:nvPicPr>
          <p:cNvPr id="66" name="Picture 66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642937" y="3686175"/>
            <a:ext cx="3286125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 Box 68"/>
          <p:cNvSpPr>
            <a:spLocks/>
          </p:cNvSpPr>
          <p:nvPr>
            <p:ph type="title"/>
          </p:nvPr>
        </p:nvSpPr>
        <p:spPr>
          <a:xfrm>
            <a:off x="1428750" y="428625"/>
            <a:ext cx="6143625" cy="582612"/>
          </a:xfrm>
          <a:prstGeom prst="rect">
            <a:avLst/>
          </a:prstGeom>
        </p:spPr>
        <p:txBody>
          <a:bodyPr anchor="ctr" bIns="45720" lIns="91440" numCol="1" rIns="91440" tIns="45720" wrap="square"/>
          <a:lstStyle/>
          <a:p>
            <a:pPr indent="0" marL="0"/>
            <a:r>
              <a:rPr b="1" dirty="0" i="1" lang="en-US" smtClean="0" sz="4000">
                <a:effectLst>
                  <a:outerShdw algn="tl" blurRad="38100" dir="2700000" dist="38100">
                    <a:srgbClr val="C0C0C0"/>
                  </a:outerShdw>
                </a:effectLst>
              </a:rPr>
              <a:t>Program festivala</a:t>
            </a:r>
          </a:p>
        </p:txBody>
      </p:sp>
      <p:sp>
        <p:nvSpPr>
          <p:cNvPr id="69" name="Text Box 69"/>
          <p:cNvSpPr>
            <a:spLocks/>
          </p:cNvSpPr>
          <p:nvPr>
            <p:ph sz="half" type="obj"/>
          </p:nvPr>
        </p:nvSpPr>
        <p:spPr>
          <a:xfrm>
            <a:off x="357187" y="1357312"/>
            <a:ext cx="8329612" cy="4768850"/>
          </a:xfrm>
          <a:prstGeom prst="rect">
            <a:avLst/>
          </a:prstGeom>
        </p:spPr>
        <p:txBody>
          <a:bodyPr anchor="t" bIns="45720" lIns="91440" numCol="1" rIns="91440" tIns="45720" wrap="square"/>
          <a:lstStyle>
            <a:lvl1pPr>
              <a:defRPr dirty="0" lang="en-US" smtClean="0" sz="2800"/>
            </a:lvl1pPr>
            <a:lvl2pPr>
              <a:defRPr dirty="0" lang="en-US" smtClean="0" sz="2400"/>
            </a:lvl2pPr>
            <a:lvl3pPr>
              <a:defRPr dirty="0" lang="en-US" smtClean="0" sz="2000"/>
            </a:lvl3pPr>
            <a:lvl4pPr>
              <a:defRPr dirty="0" lang="en-US" smtClean="0" sz="1800"/>
            </a:lvl4pPr>
            <a:lvl5pPr>
              <a:defRPr dirty="0" lang="en-US" smtClean="0" sz="1800"/>
            </a:lvl5pPr>
          </a:lstStyle>
          <a:p>
            <a:pPr>
              <a:lnSpc>
                <a:spcPct val="80000"/>
              </a:lnSpc>
              <a:buNone/>
            </a:pPr>
            <a:r>
              <a:rPr b="1" dirty="0" i="1" lang="en-US" smtClean="0" sz="2400" u="sng"/>
              <a:t>3.dan</a:t>
            </a:r>
          </a:p>
          <a:p>
            <a:pPr>
              <a:lnSpc>
                <a:spcPct val="80000"/>
              </a:lnSpc>
              <a:buNone/>
            </a:pPr>
            <a:r>
              <a:rPr dirty="0" i="1" lang="en-US" smtClean="0" sz="2400"/>
              <a:t> </a:t>
            </a:r>
          </a:p>
          <a:p>
            <a:pPr>
              <a:lnSpc>
                <a:spcPct val="80000"/>
              </a:lnSpc>
            </a:pPr>
            <a:r>
              <a:rPr dirty="0" i="1" lang="en-US" smtClean="0" sz="2400"/>
              <a:t>	08:00-10:00- doručak u hotelu</a:t>
            </a:r>
          </a:p>
          <a:p>
            <a:pPr>
              <a:lnSpc>
                <a:spcPct val="80000"/>
              </a:lnSpc>
            </a:pPr>
            <a:r>
              <a:rPr dirty="0" i="1" lang="en-US" smtClean="0" sz="2400"/>
              <a:t>	11:00-14:30- fakultativno razgedanje grada uz pratnju vodiča</a:t>
            </a:r>
          </a:p>
          <a:p>
            <a:pPr>
              <a:lnSpc>
                <a:spcPct val="80000"/>
              </a:lnSpc>
            </a:pPr>
            <a:r>
              <a:rPr dirty="0" i="1" lang="en-US" smtClean="0" sz="2400"/>
              <a:t>	15:00- ručak u hotelu</a:t>
            </a:r>
          </a:p>
          <a:p>
            <a:pPr>
              <a:lnSpc>
                <a:spcPct val="80000"/>
              </a:lnSpc>
            </a:pPr>
            <a:r>
              <a:rPr dirty="0" i="1" lang="en-US" smtClean="0" sz="2400"/>
              <a:t>	17:00- polazak ka lokalitetu</a:t>
            </a:r>
          </a:p>
          <a:p>
            <a:pPr>
              <a:lnSpc>
                <a:spcPct val="80000"/>
              </a:lnSpc>
            </a:pPr>
            <a:r>
              <a:rPr dirty="0" i="1" lang="en-US" smtClean="0" sz="2400"/>
              <a:t>	17:45- borba gladijatora</a:t>
            </a:r>
          </a:p>
          <a:p>
            <a:pPr>
              <a:lnSpc>
                <a:spcPct val="80000"/>
              </a:lnSpc>
            </a:pPr>
            <a:r>
              <a:rPr dirty="0" i="1" lang="en-US" smtClean="0" sz="2400"/>
              <a:t>	18:45- prigodni koncert ansambla Renesans	</a:t>
            </a:r>
          </a:p>
          <a:p>
            <a:pPr>
              <a:lnSpc>
                <a:spcPct val="80000"/>
              </a:lnSpc>
            </a:pPr>
            <a:r>
              <a:rPr dirty="0" i="1" lang="en-US" smtClean="0" sz="2400"/>
              <a:t>	19:30- tradicionalna večera</a:t>
            </a:r>
          </a:p>
          <a:p>
            <a:pPr>
              <a:lnSpc>
                <a:spcPct val="80000"/>
              </a:lnSpc>
            </a:pPr>
            <a:r>
              <a:rPr dirty="0" i="1" lang="en-US" smtClean="0" sz="2400"/>
              <a:t>	20:00- svečano zatvaranje festivala</a:t>
            </a:r>
          </a:p>
          <a:p>
            <a:pPr>
              <a:lnSpc>
                <a:spcPct val="80000"/>
              </a:lnSpc>
            </a:pPr>
            <a:r>
              <a:rPr dirty="0" i="1" lang="en-US" smtClean="0" sz="2400"/>
              <a:t>	21:00- povratak grupe u hotel i noćenje </a:t>
            </a:r>
          </a:p>
          <a:p>
            <a:pPr>
              <a:lnSpc>
                <a:spcPct val="80000"/>
              </a:lnSpc>
            </a:pPr>
            <a:endParaRPr dirty="0" lang="en-US" smtClean="0"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70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714375" y="357187"/>
            <a:ext cx="7620000" cy="3019425"/>
          </a:xfrm>
          <a:prstGeom prst="rect">
            <a:avLst/>
          </a:prstGeom>
          <a:noFill/>
          <a:ln>
            <a:noFill/>
          </a:ln>
          <a:effectLst>
            <a:outerShdw blurRad="63500" dir="2700000" dist="139700">
              <a:srgbClr val="333333">
                <a:alpha val="64999"/>
              </a:srgbClr>
            </a:outerShdw>
          </a:effectLst>
        </p:spPr>
      </p:pic>
      <p:sp>
        <p:nvSpPr>
          <p:cNvPr id="72" name="Text Box 72"/>
          <p:cNvSpPr>
            <a:spLocks/>
          </p:cNvSpPr>
          <p:nvPr>
            <p:ph type="title"/>
          </p:nvPr>
        </p:nvSpPr>
        <p:spPr>
          <a:xfrm>
            <a:off x="1571625" y="3500437"/>
            <a:ext cx="2857500" cy="642937"/>
          </a:xfrm>
          <a:prstGeom prst="rect">
            <a:avLst/>
          </a:prstGeom>
        </p:spPr>
        <p:txBody>
          <a:bodyPr anchor="ctr" bIns="45720" lIns="91440" numCol="1" rIns="91440" tIns="45720" wrap="square"/>
          <a:lstStyle/>
          <a:p>
            <a:pPr indent="0" marL="0"/>
            <a:r>
              <a:rPr dirty="0" lang="en-US" smtClean="0" sz="4000"/>
              <a:t>muzika</a:t>
            </a:r>
          </a:p>
        </p:txBody>
      </p:sp>
      <p:pic>
        <p:nvPicPr>
          <p:cNvPr id="73" name="Picture 73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738187" y="4217987"/>
            <a:ext cx="2717800" cy="2176462"/>
          </a:xfrm>
          <a:prstGeom prst="rect">
            <a:avLst/>
          </a:prstGeom>
          <a:noFill/>
        </p:spPr>
      </p:pic>
      <p:pic>
        <p:nvPicPr>
          <p:cNvPr id="75" name="Picture 75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4522787" y="3578225"/>
            <a:ext cx="3865562" cy="32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Box 77"/>
          <p:cNvSpPr>
            <a:spLocks/>
          </p:cNvSpPr>
          <p:nvPr>
            <p:ph sz="half" type="obj"/>
          </p:nvPr>
        </p:nvSpPr>
        <p:spPr>
          <a:xfrm>
            <a:off x="928687" y="2071687"/>
            <a:ext cx="7043737" cy="3114675"/>
          </a:xfrm>
          <a:prstGeom prst="rect">
            <a:avLst/>
          </a:prstGeom>
        </p:spPr>
        <p:txBody>
          <a:bodyPr anchor="t" bIns="45720" lIns="91440" numCol="1" rIns="91440" tIns="45720" wrap="square"/>
          <a:lstStyle>
            <a:lvl1pPr>
              <a:defRPr dirty="0" lang="en-US" smtClean="0" sz="2800"/>
            </a:lvl1pPr>
            <a:lvl2pPr>
              <a:defRPr dirty="0" lang="en-US" smtClean="0" sz="2400"/>
            </a:lvl2pPr>
            <a:lvl3pPr>
              <a:defRPr dirty="0" lang="en-US" smtClean="0" sz="2000"/>
            </a:lvl3pPr>
            <a:lvl4pPr>
              <a:defRPr dirty="0" lang="en-US" smtClean="0" sz="1800"/>
            </a:lvl4pPr>
            <a:lvl5pPr>
              <a:defRPr dirty="0" lang="en-US" smtClean="0" sz="1800"/>
            </a:lvl5pPr>
          </a:lstStyle>
          <a:p>
            <a:pPr>
              <a:buNone/>
            </a:pPr>
            <a:r>
              <a:rPr b="1" dirty="0" lang="en-US" smtClean="0" u="sng"/>
              <a:t>4.dan</a:t>
            </a:r>
          </a:p>
          <a:p>
            <a:pPr/>
            <a:r>
              <a:rPr dirty="0" i="1" lang="en-US" smtClean="0"/>
              <a:t>	08:00-10:00- doručak u hotelu</a:t>
            </a:r>
          </a:p>
          <a:p>
            <a:pPr/>
            <a:r>
              <a:rPr dirty="0" i="1" lang="en-US" smtClean="0"/>
              <a:t>	10:00-12:00- vraćanje kostima i odjavljivanje gostiju na recepciji hotela</a:t>
            </a:r>
          </a:p>
          <a:p>
            <a:pPr/>
            <a:endParaRPr dirty="0" lang="en-US" smtClean="0"/>
          </a:p>
        </p:txBody>
      </p:sp>
      <p:sp>
        <p:nvSpPr>
          <p:cNvPr id="78" name="Text Box 78"/>
          <p:cNvSpPr>
            <a:spLocks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="ctr" bIns="45720" lIns="91440" numCol="1" rIns="91440" tIns="45720" wrap="square"/>
          <a:lstStyle/>
          <a:p>
            <a:pPr indent="0" marL="0"/>
            <a:r>
              <a:rPr b="1" dirty="0" i="1" lang="en-US" smtClean="0">
                <a:effectLst>
                  <a:outerShdw algn="tl" blurRad="38100" dir="2700000" dist="38100">
                    <a:srgbClr val="C0C0C0"/>
                  </a:outerShdw>
                </a:effectLst>
              </a:rPr>
              <a:t>Program festivala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9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038225" y="0"/>
            <a:ext cx="6962775" cy="678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 Box 81"/>
          <p:cNvSpPr>
            <a:spLocks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="ctr" bIns="45720" lIns="91440" numCol="1" rIns="91440" tIns="45720" wrap="square"/>
          <a:lstStyle/>
          <a:p>
            <a:pPr indent="0" marL="0"/>
            <a:r>
              <a:rPr dirty="0" lang="en-US" smtClean="0"/>
              <a:t>finansije</a:t>
            </a:r>
          </a:p>
        </p:txBody>
      </p:sp>
      <p:sp>
        <p:nvSpPr>
          <p:cNvPr id="82" name="Text Box 82"/>
          <p:cNvSpPr>
            <a:spLocks/>
          </p:cNvSpPr>
          <p:nvPr>
            <p:ph sz="half" type="obj"/>
          </p:nvPr>
        </p:nvSpPr>
        <p:spPr>
          <a:xfrm>
            <a:off x="785812" y="5286375"/>
            <a:ext cx="6143625" cy="1042987"/>
          </a:xfrm>
          <a:prstGeom prst="rect">
            <a:avLst/>
          </a:prstGeom>
        </p:spPr>
        <p:txBody>
          <a:bodyPr anchor="t" bIns="45720" lIns="91440" numCol="1" rIns="91440" tIns="45720" wrap="square"/>
          <a:lstStyle>
            <a:lvl1pPr>
              <a:defRPr dirty="0" lang="en-US" smtClean="0" sz="2800"/>
            </a:lvl1pPr>
            <a:lvl2pPr>
              <a:defRPr dirty="0" lang="en-US" smtClean="0" sz="2400"/>
            </a:lvl2pPr>
            <a:lvl3pPr>
              <a:defRPr dirty="0" lang="en-US" smtClean="0" sz="2000"/>
            </a:lvl3pPr>
            <a:lvl4pPr>
              <a:defRPr dirty="0" lang="en-US" smtClean="0" sz="1800"/>
            </a:lvl4pPr>
            <a:lvl5pPr>
              <a:defRPr dirty="0" lang="en-US" smtClean="0" sz="1800"/>
            </a:lvl5pPr>
          </a:lstStyle>
          <a:p>
            <a:pPr/>
            <a:r>
              <a:rPr dirty="0" lang="en-US" smtClean="0"/>
              <a:t>kotizacija</a:t>
            </a:r>
            <a:r>
              <a:rPr b="1" dirty="0" lang="en-US" smtClean="0"/>
              <a:t>:</a:t>
            </a:r>
            <a:r>
              <a:rPr dirty="0" lang="en-US" smtClean="0"/>
              <a:t> 89€ u dinarskoj protivvrednosti</a:t>
            </a:r>
          </a:p>
          <a:p>
            <a:pPr/>
            <a:endParaRPr dirty="0" lang="en-US" smtClean="0"/>
          </a:p>
        </p:txBody>
      </p:sp>
      <p:pic>
        <p:nvPicPr>
          <p:cNvPr id="83" name="Picture 83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28625" y="428625"/>
            <a:ext cx="1781175" cy="17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Picture 85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7000875" y="500062"/>
            <a:ext cx="1779587" cy="17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Picture 87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7072312" y="4643437"/>
            <a:ext cx="1781175" cy="17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Picture 89"/>
          <p:cNvPicPr>
            <a:picLocks/>
          </p:cNvPicPr>
          <p:nvPr/>
        </p:nvPicPr>
        <p:blipFill>
          <a:blip r:embed="rId5"/>
          <a:stretch/>
        </p:blipFill>
        <p:spPr>
          <a:xfrm>
            <a:off x="5786437" y="3857625"/>
            <a:ext cx="1200150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Picture 91"/>
          <p:cNvPicPr>
            <a:picLocks/>
          </p:cNvPicPr>
          <p:nvPr/>
        </p:nvPicPr>
        <p:blipFill>
          <a:blip r:embed="rId6"/>
          <a:stretch/>
        </p:blipFill>
        <p:spPr>
          <a:xfrm>
            <a:off x="714375" y="4000500"/>
            <a:ext cx="11430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Picture 93"/>
          <p:cNvPicPr>
            <a:picLocks/>
          </p:cNvPicPr>
          <p:nvPr/>
        </p:nvPicPr>
        <p:blipFill>
          <a:blip r:embed="rId7"/>
          <a:stretch/>
        </p:blipFill>
        <p:spPr>
          <a:xfrm>
            <a:off x="5643562" y="2500312"/>
            <a:ext cx="56197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Picture 95"/>
          <p:cNvPicPr>
            <a:picLocks/>
          </p:cNvPicPr>
          <p:nvPr/>
        </p:nvPicPr>
        <p:blipFill>
          <a:blip r:embed="rId8"/>
          <a:stretch/>
        </p:blipFill>
        <p:spPr>
          <a:xfrm>
            <a:off x="3571875" y="4000500"/>
            <a:ext cx="137160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Picture 97"/>
          <p:cNvPicPr>
            <a:picLocks/>
          </p:cNvPicPr>
          <p:nvPr/>
        </p:nvPicPr>
        <p:blipFill>
          <a:blip r:embed="rId9"/>
          <a:stretch/>
        </p:blipFill>
        <p:spPr>
          <a:xfrm>
            <a:off x="2357437" y="2643187"/>
            <a:ext cx="923925" cy="6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 Box 99"/>
          <p:cNvSpPr>
            <a:spLocks/>
          </p:cNvSpPr>
          <p:nvPr>
            <p:ph type="title"/>
          </p:nvPr>
        </p:nvSpPr>
        <p:spPr>
          <a:xfrm>
            <a:off x="428625" y="2428875"/>
            <a:ext cx="8229600" cy="1143000"/>
          </a:xfrm>
          <a:prstGeom prst="rect">
            <a:avLst/>
          </a:prstGeom>
        </p:spPr>
        <p:txBody>
          <a:bodyPr anchor="ctr" bIns="45720" lIns="91440" numCol="1" rIns="91440" tIns="45720" wrap="square"/>
          <a:lstStyle/>
          <a:p>
            <a:pPr indent="0" marL="0"/>
            <a:r>
              <a:rPr dirty="0" lang="en-US" smtClean="0">
                <a:solidFill>
                  <a:srgbClr val="C00000"/>
                </a:solidFill>
              </a:rPr>
              <a:t>Hvala na pažnji </a:t>
            </a:r>
            <a:r>
              <a:rPr dirty="0" lang="en-US" smtClean="0">
                <a:solidFill>
                  <a:srgbClr val="C00000"/>
                </a:solidFill>
              </a:rPr>
              <a:t>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0"/>
          <p:cNvSpPr>
            <a:spLocks/>
          </p:cNvSpPr>
          <p:nvPr>
            <p:ph type="obj"/>
          </p:nvPr>
        </p:nvSpPr>
        <p:spPr>
          <a:xfrm>
            <a:off x="5429250" y="2000250"/>
            <a:ext cx="3328987" cy="314325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342900" marL="342900"/>
            <a:r>
              <a:rPr dirty="0" i="1" lang="en-US" smtClean="0"/>
              <a:t>Položaj</a:t>
            </a:r>
          </a:p>
          <a:p>
            <a:pPr indent="-342900" marL="342900">
              <a:buNone/>
            </a:pPr>
            <a:endParaRPr dirty="0" i="1" lang="en-US" smtClean="0"/>
          </a:p>
          <a:p>
            <a:pPr indent="-342900" marL="342900"/>
            <a:r>
              <a:rPr dirty="0" i="1" lang="en-US" smtClean="0"/>
              <a:t>Kako doći? </a:t>
            </a:r>
          </a:p>
          <a:p>
            <a:pPr indent="-342900" marL="342900"/>
            <a:endParaRPr dirty="0" lang="en-US" smtClean="0"/>
          </a:p>
          <a:p>
            <a:pPr indent="-342900" marL="342900"/>
            <a:endParaRPr dirty="0" lang="en-US" smtClean="0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665162" y="646112"/>
            <a:ext cx="4479925" cy="5541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3"/>
          <p:cNvSpPr>
            <a:spLocks/>
          </p:cNvSpPr>
          <p:nvPr>
            <p:ph type="title"/>
          </p:nvPr>
        </p:nvSpPr>
        <p:spPr>
          <a:xfrm>
            <a:off x="1000125" y="428625"/>
            <a:ext cx="7186612" cy="917575"/>
          </a:xfrm>
          <a:prstGeom prst="rect">
            <a:avLst/>
          </a:prstGeom>
        </p:spPr>
        <p:txBody>
          <a:bodyPr anchor="ctr" bIns="45720" lIns="91440" numCol="1" rIns="91440" tIns="45720" wrap="square"/>
          <a:lstStyle/>
          <a:p>
            <a:pPr indent="0" marL="0"/>
            <a:r>
              <a:rPr dirty="0" lang="en-US" smtClean="0"/>
              <a:t>Felix romuliana </a:t>
            </a:r>
          </a:p>
        </p:txBody>
      </p:sp>
      <p:sp>
        <p:nvSpPr>
          <p:cNvPr id="14" name="Text Box 14"/>
          <p:cNvSpPr>
            <a:spLocks/>
          </p:cNvSpPr>
          <p:nvPr>
            <p:ph type="obj"/>
          </p:nvPr>
        </p:nvSpPr>
        <p:spPr>
          <a:xfrm>
            <a:off x="5500687" y="1714500"/>
            <a:ext cx="3257550" cy="4125912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342900" marL="342900">
              <a:lnSpc>
                <a:spcPct val="90000"/>
              </a:lnSpc>
            </a:pPr>
            <a:r>
              <a:rPr dirty="0" lang="en-US" smtClean="0" sz="3000"/>
              <a:t>ostaci veličanstvene kasnoantičke carske palate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 sz="3000"/>
              <a:t>po zamisli rimskog imperatora Gaja Valerija Galerija Maksimijana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93712" y="2066925"/>
            <a:ext cx="3657600" cy="2846387"/>
          </a:xfrm>
          <a:prstGeom prst="rect">
            <a:avLst/>
          </a:prstGeom>
          <a:noFill/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28625" y="1428750"/>
            <a:ext cx="4643437" cy="5003800"/>
          </a:xfrm>
          <a:prstGeom prst="rect">
            <a:avLst/>
          </a:prstGeom>
          <a:noFill/>
          <a:ln>
            <a:noFill/>
          </a:ln>
          <a:effectLst>
            <a:outerShdw blurRad="63500" dir="2700000" dist="1397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-238125" y="1579562"/>
            <a:ext cx="9717087" cy="3602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algn="tl" flip="none" sx="100000" sy="100000" tx="0" ty="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2214562" y="0"/>
            <a:ext cx="48466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 Box 23"/>
          <p:cNvSpPr>
            <a:spLocks/>
          </p:cNvSpPr>
          <p:nvPr>
            <p:ph type="title"/>
          </p:nvPr>
        </p:nvSpPr>
        <p:spPr>
          <a:xfrm>
            <a:off x="1643062" y="0"/>
            <a:ext cx="6000750" cy="1857375"/>
          </a:xfrm>
          <a:prstGeom prst="rect">
            <a:avLst/>
          </a:prstGeom>
        </p:spPr>
        <p:txBody>
          <a:bodyPr anchor="ctr" bIns="45720" lIns="91440" numCol="1" rIns="91440" tIns="45720" wrap="square"/>
          <a:lstStyle/>
          <a:p>
            <a:pPr indent="0" marL="0"/>
            <a:r>
              <a:rPr dirty="0" i="1" lang="en-US" smtClean="0" sz="6000">
                <a:solidFill>
                  <a:srgbClr val="FF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charset="0" pitchFamily="66" typeface="Informal Roman"/>
              </a:rPr>
              <a:t>Romanus invictus</a:t>
            </a:r>
            <a:r>
              <a:rPr dirty="0" i="1" lang="en-US" smtClean="0" sz="5400">
                <a:solidFill>
                  <a:srgbClr val="FF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charset="0" pitchFamily="66" typeface="Informal Roman"/>
              </a:rPr>
              <a:t/>
            </a:r>
            <a:br>
              <a:rPr dirty="0" i="1" lang="en-US" smtClean="0" sz="5400">
                <a:solidFill>
                  <a:srgbClr val="FF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charset="0" pitchFamily="66" typeface="Informal Roman"/>
              </a:rPr>
            </a:br>
            <a:r>
              <a:rPr dirty="0" i="1" lang="en-US" smtClean="0" sz="2400">
                <a:solidFill>
                  <a:srgbClr val="FF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charset="0" pitchFamily="18" typeface="Georgia"/>
              </a:rPr>
              <a:t>Felix Romuliana</a:t>
            </a:r>
            <a:br>
              <a:rPr dirty="0" i="1" lang="en-US" smtClean="0" sz="2400">
                <a:solidFill>
                  <a:srgbClr val="FF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charset="0" pitchFamily="18" typeface="Georgia"/>
              </a:rPr>
            </a:br>
            <a:r>
              <a:rPr dirty="0" i="1" lang="en-US" smtClean="0" sz="2400">
                <a:solidFill>
                  <a:srgbClr val="FF0000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charset="0" pitchFamily="18" typeface="Georgia"/>
              </a:rPr>
              <a:t>5-11 avgust 2013.godine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24"/>
          <p:cNvSpPr>
            <a:spLocks/>
          </p:cNvSpPr>
          <p:nvPr>
            <p:ph type="title"/>
          </p:nvPr>
        </p:nvSpPr>
        <p:spPr>
          <a:xfrm>
            <a:off x="1357312" y="274637"/>
            <a:ext cx="6143625" cy="582612"/>
          </a:xfrm>
          <a:prstGeom prst="rect">
            <a:avLst/>
          </a:prstGeom>
        </p:spPr>
        <p:txBody>
          <a:bodyPr anchor="ctr" bIns="45720" lIns="91440" numCol="1" rIns="91440" tIns="45720" wrap="square"/>
          <a:lstStyle/>
          <a:p>
            <a:pPr indent="0" marL="0"/>
            <a:r>
              <a:rPr b="1" dirty="0" i="1" lang="en-US" smtClean="0" sz="4000">
                <a:effectLst>
                  <a:outerShdw algn="tl" blurRad="38100" dir="2700000" dist="38100">
                    <a:srgbClr val="C0C0C0"/>
                  </a:outerShdw>
                </a:effectLst>
              </a:rPr>
              <a:t>Program festivala</a:t>
            </a:r>
          </a:p>
        </p:txBody>
      </p:sp>
      <p:sp>
        <p:nvSpPr>
          <p:cNvPr id="25" name="Text Box 25"/>
          <p:cNvSpPr>
            <a:spLocks/>
          </p:cNvSpPr>
          <p:nvPr>
            <p:ph sz="half" type="obj"/>
          </p:nvPr>
        </p:nvSpPr>
        <p:spPr>
          <a:xfrm>
            <a:off x="1000125" y="1428750"/>
            <a:ext cx="7286625" cy="4643437"/>
          </a:xfrm>
          <a:prstGeom prst="rect">
            <a:avLst/>
          </a:prstGeom>
        </p:spPr>
        <p:txBody>
          <a:bodyPr anchor="t" bIns="45720" lIns="91440" numCol="1" rIns="91440" tIns="45720" wrap="square"/>
          <a:lstStyle>
            <a:lvl1pPr>
              <a:defRPr dirty="0" lang="en-US" smtClean="0" sz="2800"/>
            </a:lvl1pPr>
            <a:lvl2pPr>
              <a:defRPr dirty="0" lang="en-US" smtClean="0" sz="2400"/>
            </a:lvl2pPr>
            <a:lvl3pPr>
              <a:defRPr dirty="0" lang="en-US" smtClean="0" sz="2000"/>
            </a:lvl3pPr>
            <a:lvl4pPr>
              <a:defRPr dirty="0" lang="en-US" smtClean="0" sz="1800"/>
            </a:lvl4pPr>
            <a:lvl5pPr>
              <a:defRPr dirty="0" lang="en-US" smtClean="0" sz="1800"/>
            </a:lvl5pPr>
          </a:lstStyle>
          <a:p>
            <a:pPr>
              <a:buNone/>
            </a:pPr>
            <a:r>
              <a:rPr b="1" dirty="0" i="1" lang="en-US" smtClean="0" u="sng"/>
              <a:t>1.dan</a:t>
            </a:r>
          </a:p>
          <a:p>
            <a:pPr/>
            <a:r>
              <a:rPr dirty="0" i="1" lang="en-US" smtClean="0"/>
              <a:t>17:00 - prijavljivanje gostiju na recepciji hotela </a:t>
            </a:r>
          </a:p>
          <a:p>
            <a:pPr/>
            <a:r>
              <a:rPr dirty="0" i="1" lang="en-US" smtClean="0"/>
              <a:t>18:30 -polazak grupe ka Rajačkim pimnicama</a:t>
            </a:r>
          </a:p>
          <a:p>
            <a:pPr/>
            <a:r>
              <a:rPr dirty="0" i="1" lang="en-US" smtClean="0"/>
              <a:t>19:00- razgledanje pimnica</a:t>
            </a:r>
          </a:p>
          <a:p>
            <a:pPr/>
            <a:r>
              <a:rPr dirty="0" i="1" lang="en-US" smtClean="0"/>
              <a:t>20:00- dobrodošlica uz tradicionalnu večeru i degustaciju vina</a:t>
            </a:r>
          </a:p>
          <a:p>
            <a:pPr/>
            <a:r>
              <a:rPr dirty="0" i="1" lang="en-US" smtClean="0"/>
              <a:t>23:00- povratak grupe u hotel i noćenje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26"/>
          <p:cNvSpPr>
            <a:spLocks/>
          </p:cNvSpPr>
          <p:nvPr>
            <p:ph type="title"/>
          </p:nvPr>
        </p:nvSpPr>
        <p:spPr>
          <a:xfrm>
            <a:off x="500062" y="500062"/>
            <a:ext cx="3929062" cy="1000125"/>
          </a:xfrm>
          <a:prstGeom prst="rect">
            <a:avLst/>
          </a:prstGeom>
        </p:spPr>
        <p:txBody>
          <a:bodyPr anchor="ctr" bIns="45720" lIns="91440" numCol="1" rIns="91440" tIns="45720" wrap="square"/>
          <a:lstStyle/>
          <a:p>
            <a:pPr indent="0" marL="0"/>
            <a:r>
              <a:rPr dirty="0" lang="en-US" smtClean="0" sz="4800"/>
              <a:t>smeštaj</a:t>
            </a:r>
          </a:p>
        </p:txBody>
      </p:sp>
      <p:sp>
        <p:nvSpPr>
          <p:cNvPr id="27" name="Text Box 27"/>
          <p:cNvSpPr>
            <a:spLocks/>
          </p:cNvSpPr>
          <p:nvPr>
            <p:ph type="obj"/>
          </p:nvPr>
        </p:nvSpPr>
        <p:spPr>
          <a:xfrm>
            <a:off x="714375" y="4714875"/>
            <a:ext cx="7972425" cy="1411287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342900" marL="342900">
              <a:lnSpc>
                <a:spcPct val="90000"/>
              </a:lnSpc>
            </a:pPr>
            <a:r>
              <a:rPr dirty="0" lang="en-US" smtClean="0" sz="2400"/>
              <a:t>Kategorisan je sa 4*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 sz="2400"/>
              <a:t>raspolaže sa 168 ležaja u jednokrevetnim, dvokrevetnim i trokrevetnim sobama i luksuznim apartmanima</a:t>
            </a: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6000750" y="1000125"/>
            <a:ext cx="2257425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633412" y="1779587"/>
            <a:ext cx="3822700" cy="2700337"/>
          </a:xfrm>
          <a:prstGeom prst="rect">
            <a:avLst/>
          </a:prstGeom>
          <a:noFill/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4"/>
          <a:srcRect b="-861" r="-252" t="-629"/>
          <a:stretch/>
        </p:blipFill>
        <p:spPr>
          <a:xfrm>
            <a:off x="5143500" y="2428875"/>
            <a:ext cx="3257550" cy="1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34"/>
          <p:cNvSpPr>
            <a:spLocks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="ctr" bIns="45720" lIns="91440" numCol="1" rIns="91440" tIns="45720" wrap="square"/>
          <a:lstStyle/>
          <a:p>
            <a:pPr indent="0" marL="0"/>
            <a:r>
              <a:rPr dirty="0" lang="en-US" smtClean="0" sz="3600"/>
              <a:t>Rajačke pimnice</a:t>
            </a:r>
          </a:p>
        </p:txBody>
      </p:sp>
      <p:sp>
        <p:nvSpPr>
          <p:cNvPr id="35" name="Text Box 35"/>
          <p:cNvSpPr>
            <a:spLocks/>
          </p:cNvSpPr>
          <p:nvPr>
            <p:ph sz="half" type="obj"/>
          </p:nvPr>
        </p:nvSpPr>
        <p:spPr>
          <a:xfrm>
            <a:off x="4648200" y="1500187"/>
            <a:ext cx="4038600" cy="4625975"/>
          </a:xfrm>
          <a:prstGeom prst="rect">
            <a:avLst/>
          </a:prstGeom>
        </p:spPr>
        <p:txBody>
          <a:bodyPr anchor="t" bIns="45720" lIns="91440" numCol="1" rIns="91440" tIns="45720" wrap="square"/>
          <a:lstStyle>
            <a:lvl1pPr>
              <a:defRPr dirty="0" lang="en-US" smtClean="0" sz="2800"/>
            </a:lvl1pPr>
            <a:lvl2pPr>
              <a:defRPr dirty="0" lang="en-US" smtClean="0" sz="2400"/>
            </a:lvl2pPr>
            <a:lvl3pPr>
              <a:defRPr dirty="0" lang="en-US" smtClean="0" sz="2000"/>
            </a:lvl3pPr>
            <a:lvl4pPr>
              <a:defRPr dirty="0" lang="en-US" smtClean="0" sz="1800"/>
            </a:lvl4pPr>
            <a:lvl5pPr>
              <a:defRPr dirty="0" lang="en-US" smtClean="0" sz="1800"/>
            </a:lvl5pPr>
          </a:lstStyle>
          <a:p>
            <a:pPr/>
            <a:r>
              <a:rPr dirty="0" lang="en-US" smtClean="0" sz="2200"/>
              <a:t>u svetu jedinstveni kulturno-istorijski spomenik je podignut u čast vinu i vinovoj lozi</a:t>
            </a:r>
            <a:br>
              <a:rPr dirty="0" lang="en-US" smtClean="0" sz="2200"/>
            </a:br>
          </a:p>
          <a:p>
            <a:pPr/>
            <a:r>
              <a:rPr dirty="0" lang="en-US" smtClean="0" sz="2200"/>
              <a:t>Na području Negotinske krajine, poznate po bogatim vinogradima iz drevnih rimskih vremena, seosko stanovništvo je, baveći se vekovima vinogradarstvom, osnivalo posebna naselja u blizini svojih stalnih prebivališta</a:t>
            </a:r>
          </a:p>
        </p:txBody>
      </p:sp>
      <p:pic>
        <p:nvPicPr>
          <p:cNvPr id="36" name="Picture 36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785812" y="1500187"/>
            <a:ext cx="3327400" cy="1663700"/>
          </a:xfrm>
          <a:prstGeom prst="rect">
            <a:avLst/>
          </a:prstGeom>
          <a:noFill/>
          <a:ln>
            <a:noFill/>
          </a:ln>
          <a:effectLst>
            <a:outerShdw blurRad="63500" dir="2700000" dist="139700">
              <a:srgbClr val="333333">
                <a:alpha val="64999"/>
              </a:srgbClr>
            </a:outerShdw>
          </a:effectLst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143000" y="3786187"/>
            <a:ext cx="2786062" cy="2089150"/>
          </a:xfrm>
          <a:prstGeom prst="rect">
            <a:avLst/>
          </a:prstGeom>
          <a:noFill/>
          <a:ln>
            <a:noFill/>
          </a:ln>
          <a:effectLst>
            <a:outerShdw blurRad="63500" dir="2700000" dist="1397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40"/>
          <p:cNvSpPr>
            <a:spLocks/>
          </p:cNvSpPr>
          <p:nvPr>
            <p:ph type="title"/>
          </p:nvPr>
        </p:nvSpPr>
        <p:spPr>
          <a:xfrm>
            <a:off x="1357312" y="274637"/>
            <a:ext cx="6143625" cy="582612"/>
          </a:xfrm>
          <a:prstGeom prst="rect">
            <a:avLst/>
          </a:prstGeom>
        </p:spPr>
        <p:txBody>
          <a:bodyPr anchor="ctr" bIns="45720" lIns="91440" numCol="1" rIns="91440" tIns="45720" wrap="square"/>
          <a:lstStyle/>
          <a:p>
            <a:pPr indent="0" marL="0"/>
            <a:r>
              <a:rPr b="1" dirty="0" i="1" lang="en-US" smtClean="0" sz="4000"/>
              <a:t>Program festivala</a:t>
            </a:r>
          </a:p>
        </p:txBody>
      </p:sp>
      <p:sp>
        <p:nvSpPr>
          <p:cNvPr id="41" name="Text Box 41"/>
          <p:cNvSpPr>
            <a:spLocks/>
          </p:cNvSpPr>
          <p:nvPr>
            <p:ph sz="half" type="obj"/>
          </p:nvPr>
        </p:nvSpPr>
        <p:spPr>
          <a:xfrm>
            <a:off x="428625" y="1071562"/>
            <a:ext cx="8286750" cy="5286375"/>
          </a:xfrm>
          <a:prstGeom prst="rect">
            <a:avLst/>
          </a:prstGeom>
        </p:spPr>
        <p:txBody>
          <a:bodyPr anchor="t" bIns="45720" lIns="91440" numCol="1" rIns="91440" tIns="45720" wrap="square"/>
          <a:lstStyle>
            <a:lvl1pPr>
              <a:defRPr dirty="0" lang="en-US" smtClean="0" sz="2800"/>
            </a:lvl1pPr>
            <a:lvl2pPr>
              <a:defRPr dirty="0" lang="en-US" smtClean="0" sz="2400"/>
            </a:lvl2pPr>
            <a:lvl3pPr>
              <a:defRPr dirty="0" lang="en-US" smtClean="0" sz="2000"/>
            </a:lvl3pPr>
            <a:lvl4pPr>
              <a:defRPr dirty="0" lang="en-US" smtClean="0" sz="1800"/>
            </a:lvl4pPr>
            <a:lvl5pPr>
              <a:defRPr dirty="0" lang="en-US" smtClean="0" sz="1800"/>
            </a:lvl5pPr>
          </a:lstStyle>
          <a:p>
            <a:pPr>
              <a:lnSpc>
                <a:spcPct val="80000"/>
              </a:lnSpc>
            </a:pPr>
            <a:endParaRPr dirty="0" i="1" lang="en-US" smtClean="0" sz="2000" u="sng"/>
          </a:p>
          <a:p>
            <a:pPr>
              <a:lnSpc>
                <a:spcPct val="80000"/>
              </a:lnSpc>
              <a:buNone/>
            </a:pPr>
            <a:r>
              <a:rPr b="1" dirty="0" i="1" lang="en-US" smtClean="0" sz="2000" u="sng"/>
              <a:t>2.dan</a:t>
            </a:r>
            <a:r>
              <a:rPr dirty="0" i="1" lang="en-US" smtClean="0" sz="2000"/>
              <a:t>	</a:t>
            </a:r>
          </a:p>
          <a:p>
            <a:pPr>
              <a:lnSpc>
                <a:spcPct val="80000"/>
              </a:lnSpc>
            </a:pPr>
            <a:r>
              <a:rPr dirty="0" i="1" lang="en-US" smtClean="0" sz="2000"/>
              <a:t>08:00-10:00- doručak u hotelu</a:t>
            </a:r>
          </a:p>
          <a:p>
            <a:pPr>
              <a:lnSpc>
                <a:spcPct val="80000"/>
              </a:lnSpc>
            </a:pPr>
            <a:r>
              <a:rPr dirty="0" i="1" lang="en-US" smtClean="0" sz="2000"/>
              <a:t>do 10:30- pruzimanje kostima u plavoj sali hotela</a:t>
            </a:r>
          </a:p>
          <a:p>
            <a:pPr>
              <a:lnSpc>
                <a:spcPct val="80000"/>
              </a:lnSpc>
            </a:pPr>
            <a:r>
              <a:rPr dirty="0" i="1" lang="en-US" smtClean="0" sz="2000"/>
              <a:t>11:15- polazak ka lokalitetu Felix Romulijana</a:t>
            </a:r>
          </a:p>
          <a:p>
            <a:pPr>
              <a:lnSpc>
                <a:spcPct val="80000"/>
              </a:lnSpc>
            </a:pPr>
            <a:r>
              <a:rPr dirty="0" i="1" lang="en-US" smtClean="0" sz="2000"/>
              <a:t>12:00- dolazak i zamena valute u sesterciae na posebnom štandu</a:t>
            </a:r>
          </a:p>
          <a:p>
            <a:pPr>
              <a:lnSpc>
                <a:spcPct val="80000"/>
              </a:lnSpc>
            </a:pPr>
            <a:r>
              <a:rPr dirty="0" i="1" lang="en-US" smtClean="0" sz="2000"/>
              <a:t>12:30- projekcija filma o istoriji lokaliteta</a:t>
            </a:r>
          </a:p>
          <a:p>
            <a:pPr>
              <a:lnSpc>
                <a:spcPct val="80000"/>
              </a:lnSpc>
            </a:pPr>
            <a:r>
              <a:rPr dirty="0" i="1" lang="en-US" smtClean="0" sz="2000"/>
              <a:t>12:45- polaganje opklada za trku dvokolica</a:t>
            </a:r>
          </a:p>
          <a:p>
            <a:pPr>
              <a:lnSpc>
                <a:spcPct val="80000"/>
              </a:lnSpc>
            </a:pPr>
            <a:r>
              <a:rPr dirty="0" i="1" lang="en-US" smtClean="0" sz="2000"/>
              <a:t>13:00- učestvovanje u tradicionalnim kockarskim igrama, vajanje bista imperatora po uzoru na očuvane</a:t>
            </a:r>
          </a:p>
          <a:p>
            <a:pPr>
              <a:lnSpc>
                <a:spcPct val="80000"/>
              </a:lnSpc>
            </a:pPr>
            <a:r>
              <a:rPr dirty="0" i="1" lang="en-US" smtClean="0" sz="2000"/>
              <a:t>15:00- ručak na lokalitetu uz izvlačenje prigodnih nagrada</a:t>
            </a:r>
          </a:p>
          <a:p>
            <a:pPr>
              <a:lnSpc>
                <a:spcPct val="80000"/>
              </a:lnSpc>
            </a:pPr>
            <a:r>
              <a:rPr dirty="0" i="1" lang="en-US" smtClean="0" sz="2000"/>
              <a:t>17:00- trka dvokolica</a:t>
            </a:r>
          </a:p>
          <a:p>
            <a:pPr>
              <a:lnSpc>
                <a:spcPct val="80000"/>
              </a:lnSpc>
            </a:pPr>
            <a:r>
              <a:rPr dirty="0" i="1" lang="en-US" smtClean="0" sz="2000"/>
              <a:t>17:30- tradicionalno proglašenje pobednika</a:t>
            </a:r>
          </a:p>
          <a:p>
            <a:pPr>
              <a:lnSpc>
                <a:spcPct val="80000"/>
              </a:lnSpc>
            </a:pPr>
            <a:r>
              <a:rPr dirty="0" i="1" lang="en-US" smtClean="0" sz="2000"/>
              <a:t>18:00- igra Ludus latrunculorum i dodeljivanje nagrade pobedniku- vikend u Gamzigradskoj banji</a:t>
            </a:r>
          </a:p>
          <a:p>
            <a:pPr>
              <a:lnSpc>
                <a:spcPct val="80000"/>
              </a:lnSpc>
            </a:pPr>
            <a:r>
              <a:rPr dirty="0" i="1" lang="en-US" smtClean="0" sz="2000"/>
              <a:t>20:30- povratak grupe u hotel </a:t>
            </a:r>
          </a:p>
          <a:p>
            <a:pPr>
              <a:lnSpc>
                <a:spcPct val="80000"/>
              </a:lnSpc>
            </a:pPr>
            <a:r>
              <a:rPr dirty="0" i="1" lang="en-US" smtClean="0" sz="2000"/>
              <a:t>21:00- večera i noćenje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4F81BD"/>
      </a:accent4>
      <a:accent5>
        <a:srgbClr val="C0504D"/>
      </a:accent5>
      <a:accent6>
        <a:srgbClr val="FFFFFF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accent1="accent1" accent2="accent2" accent3="accent3" accent4="accent4" accent5="accent5" accent6="accent6" bg1="dk2" bg2="dk1" folHlink="folHlink" hlink="hlink" tx1="lt1" tx2="lt2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Words>180</Words>
  <Paragraphs>67</Paragraphs>
  <Slides>19</Slides>
  <Notes>0</Notes>
  <TotalTime>0</TotalTime>
  <HiddenSlides>0</HiddenSlides>
  <ScaleCrop>false</ScaleCrop>
  <HyperlinksChanged>false</HyperlinksChanged>
  <Application>Microsoft Office PowerPoint</Application>
  <PresentationFormat/>
</Properties>
</file>