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autoAdjust="0" sz="15588"/>
    <p:restoredTop autoAdjust="0" sz="94624"/>
  </p:normalViewPr>
  <p:slideViewPr>
    <p:cSldViewPr>
      <p:cViewPr varScale="1">
        <p:scale>
          <a:sx d="100" n="69"/>
          <a:sy d="100" n="69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sorterViewPr>
    <p:cViewPr>
      <p:scale>
        <a:sx d="100" n="66"/>
        <a:sy d="100" n="66"/>
      </p:scale>
      <p:origin x="0" y="0"/>
    </p:cViewPr>
  </p:sorterViewPr>
  <p:gridSpacing cx="78028800" cy="78028800"/>
</p:viewPr>
</file>

<file path=ppt/_rels/presentation.xml.rels><?xml version="1.0" encoding="UTF-8" standalone="yes"?><Relationships xmlns="http://schemas.openxmlformats.org/package/2006/relationships"><Relationship Id="rId32" Target="slides/slide26.xml" Type="http://schemas.openxmlformats.org/officeDocument/2006/relationships/slide"/><Relationship Id="rId31" Target="slides/slide25.xml" Type="http://schemas.openxmlformats.org/officeDocument/2006/relationships/slide"/><Relationship Id="rId30" Target="slides/slide24.xml" Type="http://schemas.openxmlformats.org/officeDocument/2006/relationships/slide"/><Relationship Id="rId27" Target="slides/slide21.xml" Type="http://schemas.openxmlformats.org/officeDocument/2006/relationships/slide"/><Relationship Id="rId26" Target="slides/slide20.xml" Type="http://schemas.openxmlformats.org/officeDocument/2006/relationships/slide"/><Relationship Id="rId25" Target="slides/slide19.xml" Type="http://schemas.openxmlformats.org/officeDocument/2006/relationships/slide"/><Relationship Id="rId24" Target="slides/slide18.xml" Type="http://schemas.openxmlformats.org/officeDocument/2006/relationships/slide"/><Relationship Id="rId21" Target="slides/slide15.xml" Type="http://schemas.openxmlformats.org/officeDocument/2006/relationships/slide"/><Relationship Id="rId19" Target="slides/slide13.xml" Type="http://schemas.openxmlformats.org/officeDocument/2006/relationships/slide"/><Relationship Id="rId20" Target="slides/slide14.xml" Type="http://schemas.openxmlformats.org/officeDocument/2006/relationships/slide"/><Relationship Id="rId18" Target="slides/slide12.xml" Type="http://schemas.openxmlformats.org/officeDocument/2006/relationships/slide"/><Relationship Id="rId17" Target="slides/slide11.xml" Type="http://schemas.openxmlformats.org/officeDocument/2006/relationships/slide"/><Relationship Id="rId16" Target="slides/slide10.xml" Type="http://schemas.openxmlformats.org/officeDocument/2006/relationships/slide"/><Relationship Id="rId15" Target="slides/slide9.xml" Type="http://schemas.openxmlformats.org/officeDocument/2006/relationships/slide"/><Relationship Id="rId14" Target="slides/slide8.xml" Type="http://schemas.openxmlformats.org/officeDocument/2006/relationships/slide"/><Relationship Id="rId13" Target="slides/slide7.xml" Type="http://schemas.openxmlformats.org/officeDocument/2006/relationships/slide"/><Relationship Id="rId12" Target="slides/slide6.xml" Type="http://schemas.openxmlformats.org/officeDocument/2006/relationships/slide"/><Relationship Id="rId11" Target="slides/slide5.xml" Type="http://schemas.openxmlformats.org/officeDocument/2006/relationships/slide"/><Relationship Id="rId10" Target="slides/slide4.xml" Type="http://schemas.openxmlformats.org/officeDocument/2006/relationships/slide"/><Relationship Id="rId9" Target="slides/slide3.xml" Type="http://schemas.openxmlformats.org/officeDocument/2006/relationships/slide"/><Relationship Id="rId8" Target="slides/slide2.xml" Type="http://schemas.openxmlformats.org/officeDocument/2006/relationships/slide"/><Relationship Id="rId7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3" Target="slides/slide17.xml" Type="http://schemas.openxmlformats.org/officeDocument/2006/relationships/slide"/><Relationship Id="rId29" Target="slides/slide23.xml" Type="http://schemas.openxmlformats.org/officeDocument/2006/relationships/slide"/><Relationship Id="rId2" Target="viewProps.xml" Type="http://schemas.openxmlformats.org/officeDocument/2006/relationships/viewProps"/><Relationship Id="rId22" Target="slides/slide16.xml" Type="http://schemas.openxmlformats.org/officeDocument/2006/relationships/slide"/><Relationship Id="rId28" Target="slides/slide22.xml" Type="http://schemas.openxmlformats.org/officeDocument/2006/relationships/slide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r">
              <a:defRPr sz="1200"/>
            </a:lvl1pPr>
          </a:lstStyle>
          <a:p>
            <a:fld id="{EF2C92D1-33AD-466F-B64A-D75CC1CC10E0}" type="datetimeFigureOut">
              <a:rPr lang="en-US" smtClean="0"/>
              <a:t>1/13/2013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numCol="1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bIns="45720" lIns="91440" numCol="1" rIns="91440" rtlCol="0" tIns="45720"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r">
              <a:defRPr sz="1200"/>
            </a:lvl1pPr>
          </a:lstStyle>
          <a:p>
            <a:fld id="{DE9D5A3F-890F-464A-84D1-B50F0D47113A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algn="ctr" cap="rnd" cmpd="thickThin" w="1270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ctr" eaLnBrk="1" hangingPunct="1" latinLnBrk="0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anchor="b" numCol="1" vert="horz">
            <a:normAutofit/>
            <a:scene3d>
              <a:camera prst="orthographicFront"/>
              <a:lightRig dir="t" rig="soft"/>
            </a:scene3d>
            <a:sp3d prstMaterial="softEdge">
              <a:bevelT h="25400" w="25400"/>
            </a:sp3d>
          </a:bodyPr>
          <a:lstStyle>
            <a:lvl1pPr algn="r">
              <a:defRPr b="1" sz="4800">
                <a:solidFill>
                  <a:schemeClr val="tx2"/>
                </a:solidFill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idx="1" type="subTitle"/>
          </p:nvPr>
        </p:nvSpPr>
        <p:spPr>
          <a:xfrm>
            <a:off x="685800" y="3611607"/>
            <a:ext cx="7772400" cy="1199704"/>
          </a:xfrm>
        </p:spPr>
        <p:txBody>
          <a:bodyPr lIns="45720" numCol="1" rIns="45720"/>
          <a:lstStyle>
            <a:lvl1pPr algn="r" indent="0" marL="0" marR="64008">
              <a:buNone/>
              <a:defRPr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>
            <a:xfrm>
              <a:off x="1687513" y="4832896"/>
              <a:ext cx="7456487" cy="518816"/>
            </a:xfrm>
            <a:custGeom>
              <a:avLst>
                <a:gd fmla="val 0" name="A1"/>
                <a:gd fmla="val 0" name="A2"/>
                <a:gd fmla="val 0" name="A3"/>
                <a:gd fmla="val 0" name="A4"/>
                <a:gd fmla="val 0" name="A5"/>
                <a:gd fmla="val 0" name="A6"/>
                <a:gd fmla="val 0" name="A7"/>
                <a:gd fmla="val 0" name="A8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b="0" l="0" r="0" t="0"/>
              <a:pathLst>
                <a:path h="367" w="469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bIns="45720" compatLnSpc="1" lIns="91440" numCol="1" rIns="91440" tIns="45720" vert="horz" wrap="square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>
            <a:xfrm>
              <a:off x="35443" y="5135526"/>
              <a:ext cx="9108557" cy="838200"/>
            </a:xfrm>
            <a:custGeom>
              <a:avLst>
                <a:gd fmla="val 0" name="A1"/>
                <a:gd fmla="val 0" name="A2"/>
                <a:gd fmla="val 0" name="A3"/>
                <a:gd fmla="val 0" name="A4"/>
                <a:gd fmla="val 0" name="A5"/>
                <a:gd fmla="val 0" name="A6"/>
                <a:gd fmla="val 0" name="A7"/>
                <a:gd fmla="val 0" name="A8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b="0" l="0" r="0" t="0"/>
              <a:pathLst>
                <a:path h="528" w="576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algn="ctr" cap="flat" cmpd="sng" w="9525">
              <a:noFill/>
              <a:prstDash val="solid"/>
              <a:round/>
              <a:headEnd len="med" type="none" w="med"/>
              <a:tailEnd len="med" type="none" w="med"/>
            </a:ln>
            <a:effectLst/>
          </p:spPr>
          <p:txBody>
            <a:bodyPr anchor="t" bIns="45720" compatLnSpc="1" lIns="91440" numCol="1" rIns="91440" tIns="45720" vert="horz" wrap="square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>
            <a:xfrm>
              <a:off x="0" y="4883888"/>
              <a:ext cx="9144000" cy="1981200"/>
            </a:xfrm>
            <a:custGeom>
              <a:avLst>
                <a:gd fmla="val 0" name="A1"/>
                <a:gd fmla="val 0" name="A2"/>
                <a:gd fmla="val 0" name="A3"/>
                <a:gd fmla="val 0" name="A4"/>
                <a:gd fmla="val 0" name="A5"/>
                <a:gd fmla="val 0" name="A6"/>
                <a:gd fmla="val 0" name="A7"/>
                <a:gd fmla="val 0" name="A8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b="0" l="0" r="0" t="0"/>
              <a:pathLst>
                <a:path h="1248" w="576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cstate="print" r:embed="rId2">
                <a:alphaModFix amt="50000"/>
              </a:blip>
              <a:tile algn="t" flip="none" sx="50000" sy="50000" tx="0" ty="0"/>
            </a:blipFill>
            <a:ln algn="ctr" cap="rnd" cmpd="thickThin" w="12700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 bIns="45720" compatLnSpc="1" lIns="91440" numCol="1" rIns="91440" tIns="45720" vert="horz" wrap="square"/>
            <a:lstStyle>
              <a:extLst/>
            </a:lstStyle>
            <a:p>
              <a:pPr algn="ctr" eaLnBrk="1" hangingPunct="1" latinLnBrk="0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algn="ctr" cap="flat" cmpd="sng" w="12065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32C5F0-E828-4EF8-875B-7E2BD62DCE51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931A01-F6CC-4DA6-AA8B-AE99EE2C3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1481330"/>
            <a:ext cx="8229600" cy="4386071"/>
          </a:xfrm>
        </p:spPr>
        <p:txBody>
          <a:bodyPr numCol="1" vert="eaVert"/>
          <a:lstStyle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B532C5F0-E828-4EF8-875B-7E2BD62DCE51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B3931A01-F6CC-4DA6-AA8B-AE99EE2C3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844014" y="274641"/>
            <a:ext cx="1777471" cy="5592761"/>
          </a:xfrm>
        </p:spPr>
        <p:txBody>
          <a:bodyPr numCol="1"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41"/>
            <a:ext cx="6324600" cy="5592760"/>
          </a:xfrm>
        </p:spPr>
        <p:txBody>
          <a:bodyPr numCol="1" vert="eaVert"/>
          <a:lstStyle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B532C5F0-E828-4EF8-875B-7E2BD62DCE51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B3931A01-F6CC-4DA6-AA8B-AE99EE2C3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B532C5F0-E828-4EF8-875B-7E2BD62DCE51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B3931A01-F6CC-4DA6-AA8B-AE99EE2C3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numCol="1"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 numCol="1" vert="horz">
            <a:normAutofit/>
            <a:scene3d>
              <a:camera prst="orthographicFront"/>
              <a:lightRig dir="t" rig="soft"/>
            </a:scene3d>
            <a:sp3d prstMaterial="softEdge">
              <a:bevelT h="25400" w="25400"/>
            </a:sp3d>
          </a:bodyPr>
          <a:lstStyle>
            <a:lvl1pPr algn="r">
              <a:buNone/>
              <a:defRPr b="1" baseline="0" cap="none" sz="4800">
                <a:effectLst>
                  <a:outerShdw algn="tl" blurRad="31750" dir="5400000" dist="25400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3922713" y="2931712"/>
            <a:ext cx="4572000" cy="1454888"/>
          </a:xfrm>
        </p:spPr>
        <p:txBody>
          <a:bodyPr anchor="t" lIns="91440" numCol="1" rIns="91440"/>
          <a:lstStyle>
            <a:lvl1pPr algn="l" indent="0" marL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B532C5F0-E828-4EF8-875B-7E2BD62DCE51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B3931A01-F6CC-4DA6-AA8B-AE99EE2C3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fmla="val 50000" name="adj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algn="ctr" cap="rnd" cmpd="sng" w="3175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r="5400000" dist="254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l" eaLnBrk="1" hangingPunct="1" latinLnBrk="0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fmla="val 50000" name="adj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algn="ctr" cap="rnd" cmpd="sng" w="3175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r="5400000" dist="254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l" eaLnBrk="1" hangingPunct="1" latinLnBrk="0"/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481329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481329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B532C5F0-E828-4EF8-875B-7E2BD62DCE51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B3931A01-F6CC-4DA6-AA8B-AE99EE2C3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numCol="1"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woTxTwoObj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 numCol="1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anchor="ctr" lIns="182880" numCol="1"/>
          <a:lstStyle>
            <a:lvl1pPr indent="0" marL="0">
              <a:buNone/>
              <a:defRPr b="0" sz="2400">
                <a:solidFill>
                  <a:schemeClr val="bg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  <a:extLst/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3" sz="half" type="body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anchor="ctr" lIns="182880" numCol="1"/>
          <a:lstStyle>
            <a:lvl1pPr indent="0" marL="0">
              <a:buNone/>
              <a:defRPr b="0" sz="2400">
                <a:solidFill>
                  <a:schemeClr val="bg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  <a:extLst/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2" sz="quarter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 numCol="1"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B532C5F0-E828-4EF8-875B-7E2BD62DCE51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B3931A01-F6CC-4DA6-AA8B-AE99EE2C3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B532C5F0-E828-4EF8-875B-7E2BD62DCE51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B3931A01-F6CC-4DA6-AA8B-AE99EE2C3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numCol="1"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dk1" bg2="dk2" folHlink="folHlink" hlink="hlink" tx1="lt1" tx2="lt2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extLst/>
          </a:lstStyle>
          <a:p>
            <a:fld id="{B532C5F0-E828-4EF8-875B-7E2BD62DCE51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B3931A01-F6CC-4DA6-AA8B-AE99EE2C3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 numCol="1" vert="horz">
            <a:noAutofit/>
            <a:sp3d prstMaterial="softEdge">
              <a:bevelT h="0" w="0"/>
            </a:sp3d>
          </a:bodyPr>
          <a:lstStyle>
            <a:lvl1pPr algn="r">
              <a:buNone/>
              <a:defRPr b="0" sz="250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x="4419600" y="5355102"/>
            <a:ext cx="3974592" cy="914400"/>
          </a:xfrm>
        </p:spPr>
        <p:txBody>
          <a:bodyPr numCol="1"/>
          <a:lstStyle>
            <a:lvl1pPr algn="r" indent="0" marL="0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 sz="half"/>
          </p:nvPr>
        </p:nvSpPr>
        <p:spPr>
          <a:xfrm>
            <a:off x="914400" y="274320"/>
            <a:ext cx="7479792" cy="4572000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>
          <a:xfrm>
            <a:off x="6727032" y="6407944"/>
            <a:ext cx="1920240" cy="365760"/>
          </a:xfrm>
        </p:spPr>
        <p:txBody>
          <a:bodyPr numCol="1"/>
          <a:lstStyle>
            <a:extLst/>
          </a:lstStyle>
          <a:p>
            <a:fld id="{B532C5F0-E828-4EF8-875B-7E2BD62DCE51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extLst/>
          </a:lstStyle>
          <a:p>
            <a:fld id="{B3931A01-F6CC-4DA6-AA8B-AE99EE2C3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141232" y="5443403"/>
            <a:ext cx="7162800" cy="648232"/>
          </a:xfrm>
          <a:noFill/>
        </p:spPr>
        <p:txBody>
          <a:bodyPr anchor="t" lIns="91440" numCol="1" rIns="91440" tIns="0"/>
          <a:lstStyle>
            <a:lvl1pPr algn="r" indent="0" marL="0" marR="18288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 dir="0" dist="0">
              <a:srgbClr val="000000"/>
            </a:innerShdw>
          </a:effectLst>
        </p:spPr>
        <p:txBody>
          <a:bodyPr numCol="1"/>
          <a:lstStyle>
            <a:lvl1pPr indent="0" marL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dirty="0"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32C5F0-E828-4EF8-875B-7E2BD62DCE51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>
          <a:xfrm>
            <a:off x="4380073" y="6407945"/>
            <a:ext cx="2350681" cy="365125"/>
          </a:xfrm>
        </p:spPr>
        <p:txBody>
          <a:bodyPr numCol="1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931A01-F6CC-4DA6-AA8B-AE99EE2C3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 numCol="1">
            <a:sp3d prstMaterial="softEdge"/>
          </a:bodyPr>
          <a:lstStyle>
            <a:lvl1pPr algn="r" marR="0">
              <a:buNone/>
              <a:defRPr b="0" sz="3000">
                <a:solidFill>
                  <a:schemeClr val="accent1"/>
                </a:solidFill>
                <a:effectLst>
                  <a:outerShdw algn="t" blurRad="50800" dir="5400000" dist="25000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>
          <a:xfrm>
            <a:off x="499273" y="5944937"/>
            <a:ext cx="4940624" cy="921076"/>
          </a:xfrm>
          <a:custGeom>
            <a:avLst>
              <a:gd fmla="val 0" name="A1"/>
              <a:gd fmla="val 0" name="A2"/>
              <a:gd fmla="val 0" name="A3"/>
              <a:gd fmla="val 0" name="A4"/>
              <a:gd fmla="val 0" name="A5"/>
              <a:gd fmla="val 0" name="A6"/>
              <a:gd fmla="val 0" name="A7"/>
              <a:gd fmla="val 0" name="A8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b="0" l="0" r="0" t="0"/>
            <a:pathLst>
              <a:path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>
          <a:xfrm>
            <a:off x="485717" y="5939011"/>
            <a:ext cx="3690451" cy="933450"/>
          </a:xfrm>
          <a:custGeom>
            <a:avLst>
              <a:gd fmla="val 0" name="A1"/>
              <a:gd fmla="val 0" name="A2"/>
              <a:gd fmla="val 0" name="A3"/>
              <a:gd fmla="val 0" name="A4"/>
              <a:gd fmla="val 0" name="A5"/>
              <a:gd fmla="val 0" name="A6"/>
              <a:gd fmla="val 0" name="A7"/>
              <a:gd fmla="val 0" name="A8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b="0" l="0" r="0" t="0"/>
            <a:pathLst>
              <a:path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>
          <a:xfrm>
            <a:off x="-6043" y="5791254"/>
            <a:ext cx="3402315" cy="1080868"/>
          </a:xfrm>
          <a:prstGeom prst="rtTriangle">
            <a:avLst/>
          </a:prstGeom>
          <a:blipFill>
            <a:blip cstate="print" r:embed="rId2">
              <a:alphaModFix amt="50000"/>
            </a:blip>
            <a:tile algn="t" flip="none" sx="50000" sy="50000" tx="0" ty="0"/>
          </a:blipFill>
          <a:ln algn="ctr" cap="rnd" cmpd="thickThin" w="12700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45720" compatLnSpc="1" lIns="91440" numCol="1" rIns="91440" tIns="45720" vert="horz" wrap="square"/>
          <a:lstStyle>
            <a:extLst/>
          </a:lstStyle>
          <a:p>
            <a:pPr algn="ctr" eaLnBrk="1" hangingPunct="1" latinLnBrk="0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algn="ctr" cap="flat" cmpd="sng" w="12065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fmla="val 50000" name="adj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algn="ctr" cap="rnd" cmpd="sng" w="3175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r="5400000" dist="254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l" eaLnBrk="1" hangingPunct="1" latinLnBrk="0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fmla="val 50000" name="adj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algn="ctr" cap="rnd" cmpd="sng" w="3175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r="5400000" dist="254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/>
          <a:lstStyle>
            <a:extLst/>
          </a:lstStyle>
          <a:p>
            <a:pPr algn="l" eaLnBrk="1" hangingPunct="1" latinLnBrk="0"/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dk1" bg2="dk2" folHlink="folHlink" hlink="hlink" tx1="lt1" tx2="lt2"/>
  </p:clrMapOvr>
</p:sldLayout>
</file>

<file path=ppt/slideMasters/_rels/slideMaster1.xml.rels><?xml version="1.0" encoding="UTF-8" standalone="yes"?><Relationships xmlns="http://schemas.openxmlformats.org/package/2006/relationships"><Relationship Id="rId13" Target="../slideLayouts/slideLayout11.xml" Type="http://schemas.openxmlformats.org/officeDocument/2006/relationships/slideLayout"/><Relationship Id="rId12" Target="../slideLayouts/slideLayout10.xml" Type="http://schemas.openxmlformats.org/officeDocument/2006/relationships/slideLayout"/><Relationship Id="rId11" Target="../slideLayouts/slideLayout9.xml" Type="http://schemas.openxmlformats.org/officeDocument/2006/relationships/slideLayout"/><Relationship Id="rId9" Target="../slideLayouts/slideLayout7.xml" Type="http://schemas.openxmlformats.org/officeDocument/2006/relationships/slideLayout"/><Relationship Id="rId10" Target="../slideLayouts/slideLayout8.xml" Type="http://schemas.openxmlformats.org/officeDocument/2006/relationships/slideLayout"/><Relationship Id="rId8" Target="../slideLayouts/slideLayout6.xml" Type="http://schemas.openxmlformats.org/officeDocument/2006/relationships/slideLayout"/><Relationship Id="rId7" Target="../slideLayouts/slideLayout5.xml" Type="http://schemas.openxmlformats.org/officeDocument/2006/relationships/slideLayout"/><Relationship Id="rId6" Target="../slideLayouts/slideLayout4.xml" Type="http://schemas.openxmlformats.org/officeDocument/2006/relationships/slideLayout"/><Relationship Id="rId5" Target="../slideLayouts/slideLayout3.xml" Type="http://schemas.openxmlformats.org/officeDocument/2006/relationships/slideLayout"/><Relationship Id="rId4" Target="../slideLayouts/slideLayout2.xml" Type="http://schemas.openxmlformats.org/officeDocument/2006/relationships/slideLayout"/><Relationship Id="rId3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>
          <a:xfrm>
            <a:off x="499273" y="5944937"/>
            <a:ext cx="4940624" cy="921076"/>
          </a:xfrm>
          <a:custGeom>
            <a:avLst>
              <a:gd fmla="val 0" name="A1"/>
              <a:gd fmla="val 0" name="A2"/>
              <a:gd fmla="val 0" name="A3"/>
              <a:gd fmla="val 0" name="A4"/>
              <a:gd fmla="val 0" name="A5"/>
              <a:gd fmla="val 0" name="A6"/>
              <a:gd fmla="val 0" name="A7"/>
              <a:gd fmla="val 0" name="A8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b="0" l="0" r="0" t="0"/>
            <a:pathLst>
              <a:path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>
          <a:xfrm>
            <a:off x="485717" y="5939011"/>
            <a:ext cx="3690451" cy="933450"/>
          </a:xfrm>
          <a:custGeom>
            <a:avLst>
              <a:gd fmla="val 0" name="A1"/>
              <a:gd fmla="val 0" name="A2"/>
              <a:gd fmla="val 0" name="A3"/>
              <a:gd fmla="val 0" name="A4"/>
              <a:gd fmla="val 0" name="A5"/>
              <a:gd fmla="val 0" name="A6"/>
              <a:gd fmla="val 0" name="A7"/>
              <a:gd fmla="val 0" name="A8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b="0" l="0" r="0" t="0"/>
            <a:pathLst>
              <a:path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algn="ctr" cap="flat" cmpd="sng" w="9525">
            <a:noFill/>
            <a:prstDash val="solid"/>
            <a:round/>
            <a:headEnd len="med" type="none" w="med"/>
            <a:tailEnd len="med" type="none" w="med"/>
          </a:ln>
          <a:effectLst/>
        </p:spPr>
        <p:txBody>
          <a:bodyPr anchor="t" bIns="45720" compatLnSpc="1" lIns="91440" numCol="1" rIns="91440" tIns="45720" vert="horz" wrap="square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>
          <a:xfrm>
            <a:off x="-6043" y="5791254"/>
            <a:ext cx="3402315" cy="1080868"/>
          </a:xfrm>
          <a:prstGeom prst="rtTriangle">
            <a:avLst/>
          </a:prstGeom>
          <a:blipFill>
            <a:blip cstate="print" r:embed="rId2">
              <a:alphaModFix amt="50000"/>
            </a:blip>
            <a:tile algn="t" flip="none" sx="50000" sy="50000" tx="0" ty="0"/>
          </a:blipFill>
          <a:ln algn="ctr" cap="rnd" cmpd="thickThin" w="12700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bIns="45720" compatLnSpc="1" lIns="91440" numCol="1" rIns="91440" tIns="45720" vert="horz" wrap="square"/>
          <a:lstStyle>
            <a:extLst/>
          </a:lstStyle>
          <a:p>
            <a:pPr algn="ctr" eaLnBrk="1" hangingPunct="1" latinLnBrk="0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algn="ctr" cap="flat" cmpd="sng" w="12065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numCol="1" vert="horz">
            <a:normAutofit/>
            <a:scene3d>
              <a:camera prst="orthographicFront"/>
              <a:lightRig dir="t" rig="soft"/>
            </a:scene3d>
            <a:sp3d prstMaterial="softEdge">
              <a:bevelT h="25400" w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idx="1" type="body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numCol="1" vert="horz">
            <a:normAutofit/>
          </a:bodyPr>
          <a:lstStyle>
            <a:extLst/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idx="2" sz="half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anchor="b" numCol="1" vert="horz"/>
          <a:lstStyle>
            <a:lvl1pPr algn="l" eaLnBrk="1" hangingPunct="1" latinLnBrk="0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32C5F0-E828-4EF8-875B-7E2BD62DCE51}" type="datetimeFigureOut">
              <a:rPr lang="en-US" smtClean="0"/>
              <a:pPr/>
              <a:t>1/13/2013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idx="3" sz="quarter" type="ftr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anchor="b" numCol="1" vert="horz"/>
          <a:lstStyle>
            <a:lvl1pPr algn="r" eaLnBrk="1" hangingPunct="1" latinLnBrk="0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idx="4" sz="quarter" type="sldNum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anchor="b" numCol="1" vert="horz"/>
          <a:lstStyle>
            <a:lvl1pPr algn="r" eaLnBrk="1" hangingPunct="1" latinLnBrk="0">
              <a:defRPr b="0" kumimoji="0" sz="1000">
                <a:solidFill>
                  <a:schemeClr val="tx1"/>
                </a:solidFill>
              </a:defRPr>
            </a:lvl1pPr>
            <a:extLst/>
          </a:lstStyle>
          <a:p>
            <a:fld id="{B3931A01-F6CC-4DA6-AA8B-AE99EE2C3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txStyles>
    <p:titleStyle>
      <a:lvl1pPr algn="l" eaLnBrk="1" hangingPunct="1" latinLnBrk="0" rtl="0">
        <a:spcBef>
          <a:spcPct val="0"/>
        </a:spcBef>
        <a:buNone/>
        <a:defRPr b="1" kern="1200" kumimoji="0" sz="4100">
          <a:solidFill>
            <a:schemeClr val="tx2"/>
          </a:solidFill>
          <a:effectLst>
            <a:outerShdw algn="tl" blurRad="31750" dir="5400000" dist="25400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algn="l" eaLnBrk="1" hangingPunct="1" indent="-256032" latinLnBrk="0" marL="365760" rtl="0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ern="1200" kumimoji="0" sz="270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28600" latinLnBrk="0" marL="621792" rtl="0">
        <a:spcBef>
          <a:spcPts val="324"/>
        </a:spcBef>
        <a:buClr>
          <a:schemeClr val="accent1"/>
        </a:buClr>
        <a:buFont typeface="Verdana"/>
        <a:buChar char="◦"/>
        <a:defRPr kern="1200" kumimoji="0" sz="230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28600" latinLnBrk="0" marL="859536" rtl="0">
        <a:spcBef>
          <a:spcPts val="350"/>
        </a:spcBef>
        <a:buClr>
          <a:schemeClr val="accent2"/>
        </a:buClr>
        <a:buSzPct val="100000"/>
        <a:buFont typeface="Wingdings 2"/>
        <a:buChar char=""/>
        <a:defRPr kern="1200" kumimoji="0" sz="210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28600" latinLnBrk="0" marL="1143000" rtl="0">
        <a:spcBef>
          <a:spcPts val="350"/>
        </a:spcBef>
        <a:buClr>
          <a:schemeClr val="accent2"/>
        </a:buClr>
        <a:buFont typeface="Wingdings 2"/>
        <a:buChar char=""/>
        <a:defRPr kern="1200" kumimoji="0" sz="190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28600" latinLnBrk="0" marL="1371600" rtl="0">
        <a:spcBef>
          <a:spcPts val="350"/>
        </a:spcBef>
        <a:buClr>
          <a:schemeClr val="accent2"/>
        </a:buClr>
        <a:buFont typeface="Wingdings 2"/>
        <a:buChar char=""/>
        <a:defRPr kern="1200" kumimoji="0" sz="180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28600" latinLnBrk="0" marL="1600200" rtl="0">
        <a:spcBef>
          <a:spcPts val="350"/>
        </a:spcBef>
        <a:buClr>
          <a:schemeClr val="accent3"/>
        </a:buClr>
        <a:buFont typeface="Wingdings 2"/>
        <a:buChar char=""/>
        <a:defRPr kern="1200" kumimoji="0" sz="180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228600" latinLnBrk="0" marL="1828800" rtl="0">
        <a:spcBef>
          <a:spcPts val="350"/>
        </a:spcBef>
        <a:buClr>
          <a:schemeClr val="accent3"/>
        </a:buClr>
        <a:buFont typeface="Wingdings 2"/>
        <a:buChar char=""/>
        <a:defRPr kern="1200" kumimoji="0" sz="160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228600" latinLnBrk="0" marL="2057400" rtl="0">
        <a:spcBef>
          <a:spcPts val="350"/>
        </a:spcBef>
        <a:buClr>
          <a:schemeClr val="accent3"/>
        </a:buClr>
        <a:buFont typeface="Wingdings 2"/>
        <a:buChar char=""/>
        <a:defRPr kern="1200" kumimoji="0" sz="160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228600" latinLnBrk="0" marL="2286000" rtl="0">
        <a:spcBef>
          <a:spcPts val="350"/>
        </a:spcBef>
        <a:buClr>
          <a:schemeClr val="accent3"/>
        </a:buClr>
        <a:buFont typeface="Wingdings 2"/>
        <a:buChar char=""/>
        <a:defRPr baseline="0" kern="1200" kumimoji="0" sz="16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4" Target="../media/image16.jpeg" Type="http://schemas.openxmlformats.org/officeDocument/2006/relationships/image"/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5" Target="../media/image23.png" Type="http://schemas.openxmlformats.org/officeDocument/2006/relationships/image"/><Relationship Id="rId4" Target="../media/image22.png" Type="http://schemas.openxmlformats.org/officeDocument/2006/relationships/image"/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media/image3.gif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4" Target="../media/image26.jpeg" Type="http://schemas.openxmlformats.org/officeDocument/2006/relationships/image"/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<Relationships xmlns="http://schemas.openxmlformats.org/package/2006/relationships"><Relationship Id="rId4" Target="../media/image29.jpeg" Type="http://schemas.openxmlformats.org/officeDocument/2006/relationships/image"/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<Relationships xmlns="http://schemas.openxmlformats.org/package/2006/relationships"><Relationship Id="rId3" Target="../media/image31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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numCol="1">
            <a:normAutofit fontScale="90000"/>
          </a:bodyPr>
          <a:lstStyle/>
          <a:p>
            <a:r>
              <a:rPr dirty="0" lang="en-US"/>
              <a:t>KONGRES</a:t>
            </a:r>
            <a:r>
              <a:rPr altLang="ru-RU" dirty="0" lang="ru-RU"/>
              <a:t>   </a:t>
            </a:r>
            <a:r>
              <a:rPr dirty="0" lang="en-US"/>
              <a:t>KUVARA RE</a:t>
            </a:r>
            <a:r>
              <a:rPr altLang="ru-RU" dirty="0" lang="ru-RU"/>
              <a:t>Č</a:t>
            </a:r>
            <a:r>
              <a:rPr dirty="0" lang="en-US"/>
              <a:t>NIH BRODOVA PARIZ</a:t>
            </a:r>
            <a:br>
              <a:rPr dirty="0" lang="en-US"/>
            </a:br>
            <a:endParaRPr dirty="0"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/>
        <p:txBody>
          <a:bodyPr numCol="1"/>
          <a:lstStyle/>
          <a:p>
            <a:endParaRPr lang="en-US"/>
          </a:p>
        </p:txBody>
      </p:sp>
      <p:pic>
        <p:nvPicPr>
          <p:cNvPr descr="Tour_Eiffel_Wikimedia_Commons.jpg" id="4" name="Picture 3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228600" y="2819400"/>
            <a:ext cx="8534400" cy="403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5638800"/>
            <a:ext cx="9144000" cy="677108"/>
          </a:xfrm>
          <a:prstGeom prst="rect">
            <a:avLst/>
          </a:prstGeom>
          <a:noFill/>
        </p:spPr>
        <p:txBody>
          <a:bodyPr numCol="1" rtlCol="0" wrap="square">
            <a:spAutoFit/>
          </a:bodyPr>
          <a:lstStyle/>
          <a:p>
            <a:pPr algn="ctr" eaLnBrk="0" fontAlgn="base" hangingPunct="0" lvl="0">
              <a:spcBef>
                <a:spcPct val="0"/>
              </a:spcBef>
              <a:spcAft>
                <a:spcPct val="0"/>
              </a:spcAft>
            </a:pPr>
            <a:r>
              <a:rPr dirty="0" lang="en-US" smtClean="0" sz="200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   </a:t>
            </a:r>
            <a:r>
              <a:rPr dirty="0" err="1" lang="en-US" smtClean="0" sz="200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P</a:t>
            </a:r>
            <a:r>
              <a:rPr dirty="0" err="1" lang="en-US" smtClean="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rofesor</a:t>
            </a:r>
            <a:r>
              <a:rPr altLang="ru-RU" dirty="0" lang="ru-RU" smtClean="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: 	</a:t>
            </a:r>
            <a:r>
              <a:rPr altLang="fr-FR" dirty="0" lang="fr-FR" smtClean="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   </a:t>
            </a:r>
            <a:r>
              <a:rPr altLang="ru-RU" dirty="0" lang="ru-RU" smtClean="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		</a:t>
            </a:r>
            <a:r>
              <a:rPr altLang="fr-FR" dirty="0" lang="fr-FR" smtClean="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      </a:t>
            </a:r>
            <a:r>
              <a:rPr altLang="fr-FR" dirty="0" lang="fr-FR" smtClean="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            </a:t>
            </a:r>
            <a:r>
              <a:rPr dirty="0" lang="en-US" smtClean="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Student </a:t>
            </a:r>
            <a:r>
              <a:rPr altLang="ru-RU" dirty="0" lang="ru-RU" smtClean="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			</a:t>
            </a:r>
            <a:endParaRPr altLang="fr-FR" dirty="0" lang="fr-FR" smtClean="0">
              <a:solidFill>
                <a:schemeClr val="bg1"/>
              </a:solidFill>
              <a:latin charset="0" pitchFamily="34" typeface="Calibri"/>
              <a:ea charset="0" pitchFamily="34" typeface="Calibri"/>
              <a:cs charset="0" pitchFamily="18" typeface="Times New Roman"/>
            </a:endParaRPr>
          </a:p>
          <a:p>
            <a:pPr algn="ctr" eaLnBrk="0" fontAlgn="base" hangingPunct="0" lvl="0">
              <a:spcBef>
                <a:spcPct val="0"/>
              </a:spcBef>
              <a:spcAft>
                <a:spcPct val="0"/>
              </a:spcAft>
            </a:pPr>
            <a:r>
              <a:rPr dirty="0" lang="en-US" smtClean="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Dr</a:t>
            </a:r>
            <a:r>
              <a:rPr altLang="ru-RU" dirty="0" lang="ru-RU" smtClean="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 .</a:t>
            </a:r>
            <a:r>
              <a:rPr dirty="0" err="1" lang="en-US" smtClean="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Tatjana</a:t>
            </a:r>
            <a:r>
              <a:rPr altLang="ru-RU" dirty="0" lang="ru-RU" smtClean="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 </a:t>
            </a:r>
            <a:r>
              <a:rPr dirty="0" err="1" lang="en-US" smtClean="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Pivac</a:t>
            </a:r>
            <a:r>
              <a:rPr altLang="ru-RU" dirty="0" lang="ru-RU" smtClean="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                                                        </a:t>
            </a:r>
            <a:r>
              <a:rPr dirty="0" err="1" lang="en-US" smtClean="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Nemanja</a:t>
            </a:r>
            <a:r>
              <a:rPr altLang="ru-RU" dirty="0" lang="ru-RU" smtClean="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 </a:t>
            </a:r>
            <a:r>
              <a:rPr dirty="0" err="1" lang="en-US" smtClean="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Lja</a:t>
            </a:r>
            <a:r>
              <a:rPr altLang="ru-RU" dirty="0" lang="ru-RU" smtClean="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č</a:t>
            </a:r>
            <a:r>
              <a:rPr dirty="0" err="1" lang="en-US" smtClean="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evi</a:t>
            </a:r>
            <a:r>
              <a:rPr altLang="ru-RU" dirty="0" lang="ru-RU" smtClean="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ć 293</a:t>
            </a:r>
            <a:r>
              <a:rPr dirty="0" lang="en-US" smtClean="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m</a:t>
            </a:r>
            <a:r>
              <a:rPr altLang="ru-RU" dirty="0" lang="ru-RU" smtClean="0">
                <a:solidFill>
                  <a:schemeClr val="bg1"/>
                </a:solidFill>
                <a:latin charset="0" pitchFamily="34" typeface="Calibri"/>
                <a:ea charset="0" pitchFamily="34" typeface="Calibri"/>
                <a:cs charset="0" pitchFamily="18" typeface="Times New Roman"/>
              </a:rPr>
              <a:t>/12</a:t>
            </a:r>
            <a:endParaRPr dirty="0"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sr-Latn-RS" dirty="0" lang="sr-Latn-RS" smtClean="0"/>
              <a:t>PARIZ METRO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r>
              <a:rPr altLang="sr-Latn-RS" dirty="0" lang="sr-Latn-RS" smtClean="0"/>
              <a:t>INFORMACIJE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3" sz="half" type="body"/>
          </p:nvPr>
        </p:nvSpPr>
        <p:spPr/>
        <p:txBody>
          <a:bodyPr numCol="1"/>
          <a:lstStyle/>
          <a:p>
            <a:r>
              <a:rPr altLang="sr-Latn-RS" dirty="0" lang="sr-Latn-RS" smtClean="0"/>
              <a:t>RER C</a:t>
            </a:r>
            <a:endParaRPr dirty="0" lang="en-US"/>
          </a:p>
        </p:txBody>
      </p:sp>
      <p:pic>
        <p:nvPicPr>
          <p:cNvPr descr="C:\Users\nemo\Desktop\parismetro_info_tickets_booth.jpg" id="5122" name="Picture 2"/>
          <p:cNvPicPr>
            <a:picLocks noChangeArrowheads="1" noChangeAspect="1" noGrp="1"/>
          </p:cNvPicPr>
          <p:nvPr>
            <p:ph idx="2" sz="quarter"/>
          </p:nvPr>
        </p:nvPicPr>
        <p:blipFill>
          <a:blip cstate="print" r:embed="rId2"/>
          <a:srcRect/>
          <a:stretch>
            <a:fillRect/>
          </a:stretch>
        </p:blipFill>
        <p:spPr>
          <a:xfrm>
            <a:off x="685800" y="1828800"/>
            <a:ext cx="3276600" cy="3335814"/>
          </a:xfrm>
          <a:prstGeom prst="rect">
            <a:avLst/>
          </a:prstGeom>
          <a:noFill/>
        </p:spPr>
      </p:pic>
      <p:pic>
        <p:nvPicPr>
          <p:cNvPr descr="C:\Users\nemo\Desktop\parismetromap.jpg" id="5123" name="Picture 3"/>
          <p:cNvPicPr>
            <a:picLocks noChangeArrowheads="1" noChangeAspect="1" noGrp="1"/>
          </p:cNvPicPr>
          <p:nvPr>
            <p:ph idx="4" sz="quarter"/>
          </p:nvPr>
        </p:nvPicPr>
        <p:blipFill>
          <a:blip cstate="print" r:embed="rId3"/>
          <a:stretch>
            <a:fillRect/>
          </a:stretch>
        </p:blipFill>
        <p:spPr>
          <a:xfrm>
            <a:off x="4719822" y="1444625"/>
            <a:ext cx="3892181" cy="394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 numCol="1"/>
          <a:lstStyle/>
          <a:p>
            <a:r>
              <a:rPr altLang="fr-FR" dirty="0" lang="fr-FR" smtClean="0"/>
              <a:t>U </a:t>
            </a:r>
            <a:r>
              <a:rPr altLang="fr-FR" dirty="0" err="1" lang="fr-FR" smtClean="0"/>
              <a:t>gradu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postoji</a:t>
            </a:r>
            <a:r>
              <a:rPr altLang="fr-FR" dirty="0" lang="fr-FR" smtClean="0"/>
              <a:t> 6 </a:t>
            </a:r>
            <a:r>
              <a:rPr altLang="fr-FR" dirty="0" err="1" lang="fr-FR" smtClean="0"/>
              <a:t>železničkih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stanica</a:t>
            </a:r>
            <a:r>
              <a:rPr altLang="fr-FR" dirty="0" lang="fr-FR" smtClean="0"/>
              <a:t>: </a:t>
            </a:r>
            <a:r>
              <a:rPr altLang="fr-FR" dirty="0" err="1" lang="fr-FR" smtClean="0"/>
              <a:t>Sever</a:t>
            </a:r>
            <a:r>
              <a:rPr altLang="fr-FR" dirty="0" lang="fr-FR" smtClean="0"/>
              <a:t> (Gare du Nord), </a:t>
            </a:r>
            <a:r>
              <a:rPr altLang="fr-FR" dirty="0" err="1" lang="fr-FR" smtClean="0"/>
              <a:t>Monparnas</a:t>
            </a:r>
            <a:r>
              <a:rPr altLang="fr-FR" dirty="0" lang="fr-FR" smtClean="0"/>
              <a:t> (Gare Montparnasse), </a:t>
            </a:r>
            <a:r>
              <a:rPr altLang="fr-FR" dirty="0" err="1" lang="fr-FR" smtClean="0"/>
              <a:t>Istok</a:t>
            </a:r>
            <a:r>
              <a:rPr altLang="fr-FR" dirty="0" lang="fr-FR" smtClean="0"/>
              <a:t> (Gare de l'Est), Lion (Gare de Lyon), </a:t>
            </a:r>
            <a:r>
              <a:rPr altLang="fr-FR" dirty="0" err="1" lang="fr-FR" smtClean="0"/>
              <a:t>Austerlic</a:t>
            </a:r>
            <a:r>
              <a:rPr altLang="fr-FR" dirty="0" lang="fr-FR" smtClean="0"/>
              <a:t> (Gare d'Austerlitz) i Sen </a:t>
            </a:r>
            <a:r>
              <a:rPr altLang="fr-FR" dirty="0" err="1" lang="fr-FR" smtClean="0"/>
              <a:t>Lazar</a:t>
            </a:r>
            <a:r>
              <a:rPr altLang="fr-FR" dirty="0" lang="fr-FR" smtClean="0"/>
              <a:t> (Gare Saint-Lazare). </a:t>
            </a:r>
            <a:r>
              <a:rPr altLang="fr-FR" dirty="0" err="1" lang="fr-FR" smtClean="0"/>
              <a:t>Postoje</a:t>
            </a:r>
            <a:r>
              <a:rPr altLang="fr-FR" dirty="0" lang="fr-FR" smtClean="0"/>
              <a:t> tri tipa </a:t>
            </a:r>
            <a:r>
              <a:rPr altLang="fr-FR" dirty="0" err="1" lang="fr-FR" smtClean="0"/>
              <a:t>železničkih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linija</a:t>
            </a:r>
            <a:r>
              <a:rPr altLang="fr-FR" dirty="0" lang="fr-FR" smtClean="0"/>
              <a:t>: </a:t>
            </a:r>
            <a:r>
              <a:rPr altLang="fr-FR" dirty="0" err="1" lang="fr-FR" smtClean="0"/>
              <a:t>linije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velike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brzine</a:t>
            </a:r>
            <a:r>
              <a:rPr altLang="fr-FR" dirty="0" lang="fr-FR" smtClean="0"/>
              <a:t> </a:t>
            </a:r>
            <a:r>
              <a:rPr altLang="fr-FR" dirty="0" lang="fr-FR" smtClean="0"/>
              <a:t>(TGV), </a:t>
            </a:r>
            <a:r>
              <a:rPr altLang="fr-FR" dirty="0" err="1" lang="fr-FR" smtClean="0"/>
              <a:t>linije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normalnih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brzina</a:t>
            </a:r>
            <a:r>
              <a:rPr altLang="fr-FR" dirty="0" lang="fr-FR" smtClean="0"/>
              <a:t> i </a:t>
            </a:r>
            <a:r>
              <a:rPr altLang="fr-FR" dirty="0" err="1" lang="fr-FR" smtClean="0"/>
              <a:t>prigradska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železnica</a:t>
            </a:r>
            <a:r>
              <a:rPr altLang="fr-FR" b="1" dirty="0" lang="fr-FR" smtClean="0"/>
              <a:t>.</a:t>
            </a:r>
          </a:p>
          <a:p>
            <a:r>
              <a:rPr dirty="0" err="1" lang="en-US" smtClean="0"/>
              <a:t>Od</a:t>
            </a:r>
            <a:r>
              <a:rPr dirty="0" lang="en-US" smtClean="0"/>
              <a:t> </a:t>
            </a:r>
            <a:r>
              <a:rPr dirty="0" lang="en-US" smtClean="0"/>
              <a:t>1960-ih </a:t>
            </a:r>
            <a:r>
              <a:rPr dirty="0" err="1" lang="en-US" smtClean="0"/>
              <a:t>uveden</a:t>
            </a:r>
            <a:r>
              <a:rPr dirty="0" lang="en-US" smtClean="0"/>
              <a:t> je </a:t>
            </a:r>
            <a:r>
              <a:rPr dirty="0" err="1" lang="en-US" smtClean="0"/>
              <a:t>sistem</a:t>
            </a:r>
            <a:r>
              <a:rPr dirty="0" lang="en-US" smtClean="0"/>
              <a:t> 5 </a:t>
            </a:r>
            <a:r>
              <a:rPr dirty="0" err="1" lang="en-US" smtClean="0"/>
              <a:t>ekspresnih</a:t>
            </a:r>
            <a:r>
              <a:rPr dirty="0" lang="en-US" smtClean="0"/>
              <a:t> </a:t>
            </a:r>
            <a:r>
              <a:rPr dirty="0" err="1" lang="en-US" smtClean="0"/>
              <a:t>linija</a:t>
            </a:r>
            <a:r>
              <a:rPr dirty="0" lang="en-US" smtClean="0"/>
              <a:t> ka </a:t>
            </a:r>
            <a:r>
              <a:rPr dirty="0" err="1" lang="en-US" smtClean="0"/>
              <a:t>udaljenim</a:t>
            </a:r>
            <a:r>
              <a:rPr dirty="0" lang="en-US" smtClean="0"/>
              <a:t> </a:t>
            </a:r>
            <a:r>
              <a:rPr dirty="0" err="1" lang="en-US" smtClean="0"/>
              <a:t>predgrađima</a:t>
            </a:r>
            <a:r>
              <a:rPr dirty="0" lang="en-US" smtClean="0"/>
              <a:t> pod </a:t>
            </a:r>
            <a:r>
              <a:rPr dirty="0" err="1" lang="en-US" smtClean="0"/>
              <a:t>imenom</a:t>
            </a:r>
            <a:r>
              <a:rPr dirty="0" lang="en-US" smtClean="0"/>
              <a:t> </a:t>
            </a:r>
            <a:r>
              <a:rPr dirty="0" lang="en-US" smtClean="0"/>
              <a:t>RER</a:t>
            </a:r>
            <a:r>
              <a:rPr altLang="sr-Latn-RS" dirty="0" lang="sr-Latn-RS" smtClean="0"/>
              <a:t>.</a:t>
            </a:r>
            <a:endParaRPr b="1" dirty="0" lang="en-US" smtClean="0"/>
          </a:p>
          <a:p>
            <a:endParaRPr dirty="0"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emo\Desktop\20080130Taxisparis[1].jpg" id="4" name="Content Placeholder 3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/>
          <a:stretch>
            <a:fillRect/>
          </a:stretch>
        </p:blipFill>
        <p:spPr>
          <a:xfrm>
            <a:off x="228600" y="1524000"/>
            <a:ext cx="4221480" cy="278774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676400"/>
          </a:xfrm>
        </p:spPr>
        <p:txBody>
          <a:bodyPr numCol="1">
            <a:normAutofit fontScale="90000"/>
          </a:bodyPr>
          <a:lstStyle/>
          <a:p>
            <a:r>
              <a:rPr altLang="sr-Latn-RS" dirty="0" lang="sr-Latn-RS" smtClean="0"/>
              <a:t/>
            </a:r>
            <a:br>
              <a:rPr altLang="sr-Latn-RS" dirty="0" lang="sr-Latn-RS" smtClean="0"/>
            </a:br>
            <a:r>
              <a:rPr altLang="sr-Latn-RS" dirty="0" lang="sr-Latn-RS" smtClean="0"/>
              <a:t>TAXI</a:t>
            </a:r>
            <a:br>
              <a:rPr altLang="sr-Latn-RS" dirty="0" lang="sr-Latn-RS" smtClean="0"/>
            </a:br>
            <a:r>
              <a:rPr altLang="sr-Latn-RS" dirty="0" lang="sr-Latn-RS" smtClean="0" sz="2000"/>
              <a:t>U Parizu postoji 20000 taksi vozila.</a:t>
            </a:r>
            <a:r>
              <a:rPr altLang="sr-Latn-RS" dirty="0" lang="sr-Latn-RS" smtClean="0" sz="2000"/>
              <a:t/>
            </a:r>
            <a:br>
              <a:rPr altLang="sr-Latn-RS" dirty="0" lang="sr-Latn-RS" smtClean="0" sz="2000"/>
            </a:br>
            <a:endParaRPr dirty="0" lang="en-US" sz="2000"/>
          </a:p>
        </p:txBody>
      </p:sp>
      <p:pic>
        <p:nvPicPr>
          <p:cNvPr descr="C:\Users\nemo\Desktop\1299165480nyPzMy.jpg" id="5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>
          <a:xfrm>
            <a:off x="5410200" y="1752600"/>
            <a:ext cx="2542608" cy="1886272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0" y="4419600"/>
          <a:ext cx="6019800" cy="2209800"/>
        </p:xfrm>
        <a:graphic>
          <a:graphicData uri="http://schemas.openxmlformats.org/drawingml/2006/table">
            <a:tbl>
              <a:tblPr/>
              <a:tblGrid>
                <a:gridCol w="5165255"/>
                <a:gridCol w="854545"/>
              </a:tblGrid>
              <a:tr h="2209800">
                <a:tc>
                  <a:txBody>
                    <a:bodyPr numCol="1"/>
                    <a:lstStyle/>
                    <a:p>
                      <a:pPr algn="l"/>
                      <a:r>
                        <a:rPr dirty="0" lang="en-US" smtClean="0"/>
                        <a:t>Start</a:t>
                      </a:r>
                      <a:endParaRPr dirty="0" lang="en-US"/>
                    </a:p>
                    <a:p>
                      <a:pPr algn="l"/>
                      <a:r>
                        <a:rPr dirty="0" lang="en-US" smtClean="0"/>
                        <a:t>Mini</a:t>
                      </a:r>
                      <a:r>
                        <a:rPr altLang="sr-Latn-RS" dirty="0" lang="sr-Latn-RS" smtClean="0"/>
                        <a:t>malna</a:t>
                      </a:r>
                      <a:r>
                        <a:rPr altLang="sr-Latn-RS" baseline="0" dirty="0" lang="sr-Latn-RS" smtClean="0"/>
                        <a:t> vožnja</a:t>
                      </a:r>
                      <a:endParaRPr dirty="0" lang="en-US"/>
                    </a:p>
                    <a:p>
                      <a:pPr algn="l"/>
                      <a:r>
                        <a:rPr dirty="0" lang="en-US" smtClean="0"/>
                        <a:t>Č</a:t>
                      </a:r>
                      <a:r>
                        <a:rPr altLang="sr-Latn-RS" dirty="0" lang="sr-Latn-RS" smtClean="0"/>
                        <a:t>ekanje</a:t>
                      </a:r>
                      <a:r>
                        <a:rPr altLang="sr-Latn-RS" baseline="0" dirty="0" lang="sr-Latn-RS" smtClean="0"/>
                        <a:t> sat</a:t>
                      </a:r>
                      <a:r>
                        <a:rPr dirty="0" lang="en-US" smtClean="0"/>
                        <a:t>/ </a:t>
                      </a:r>
                      <a:r>
                        <a:rPr altLang="sr-Latn-RS" dirty="0" lang="sr-Latn-RS" smtClean="0"/>
                        <a:t>tarifa</a:t>
                      </a:r>
                      <a:r>
                        <a:rPr dirty="0" lang="en-US" smtClean="0"/>
                        <a:t> A</a:t>
                      </a:r>
                      <a:endParaRPr altLang="sr-Latn-RS" dirty="0" lang="sr-Latn-RS" smtClean="0"/>
                    </a:p>
                    <a:p>
                      <a:pPr algn="l"/>
                      <a:r>
                        <a:rPr dirty="0" lang="en-US" smtClean="0"/>
                        <a:t>Č</a:t>
                      </a:r>
                      <a:r>
                        <a:rPr altLang="sr-Latn-RS" dirty="0" lang="sr-Latn-RS" smtClean="0"/>
                        <a:t>ekanje</a:t>
                      </a:r>
                      <a:r>
                        <a:rPr altLang="sr-Latn-RS" baseline="0" dirty="0" lang="sr-Latn-RS" smtClean="0"/>
                        <a:t> sat</a:t>
                      </a:r>
                      <a:r>
                        <a:rPr dirty="0" lang="en-US" smtClean="0"/>
                        <a:t>/ </a:t>
                      </a:r>
                      <a:r>
                        <a:rPr altLang="sr-Latn-RS" dirty="0" lang="sr-Latn-RS" smtClean="0"/>
                        <a:t>tarifa</a:t>
                      </a:r>
                      <a:r>
                        <a:rPr dirty="0" lang="en-US" smtClean="0"/>
                        <a:t> </a:t>
                      </a:r>
                      <a:r>
                        <a:rPr dirty="0" lang="en-US"/>
                        <a:t>B</a:t>
                      </a:r>
                    </a:p>
                    <a:p>
                      <a:pPr algn="l"/>
                      <a:r>
                        <a:rPr dirty="0" lang="en-US" smtClean="0"/>
                        <a:t>Č</a:t>
                      </a:r>
                      <a:r>
                        <a:rPr altLang="sr-Latn-RS" dirty="0" lang="sr-Latn-RS" smtClean="0"/>
                        <a:t>ekanje</a:t>
                      </a:r>
                      <a:r>
                        <a:rPr altLang="sr-Latn-RS" baseline="0" dirty="0" lang="sr-Latn-RS" smtClean="0"/>
                        <a:t> sat</a:t>
                      </a:r>
                      <a:r>
                        <a:rPr dirty="0" lang="en-US" smtClean="0"/>
                        <a:t>/ </a:t>
                      </a:r>
                      <a:r>
                        <a:rPr altLang="sr-Latn-RS" dirty="0" lang="sr-Latn-RS" smtClean="0"/>
                        <a:t>tarifa</a:t>
                      </a:r>
                      <a:r>
                        <a:rPr dirty="0" lang="en-US" smtClean="0"/>
                        <a:t> </a:t>
                      </a:r>
                      <a:r>
                        <a:rPr dirty="0" lang="en-US"/>
                        <a:t>C</a:t>
                      </a:r>
                    </a:p>
                    <a:p>
                      <a:pPr algn="l"/>
                      <a:r>
                        <a:rPr dirty="0" lang="en-US" smtClean="0"/>
                        <a:t> </a:t>
                      </a:r>
                      <a:r>
                        <a:rPr dirty="0" lang="en-US"/>
                        <a:t>km / </a:t>
                      </a:r>
                      <a:r>
                        <a:rPr altLang="sr-Latn-RS" dirty="0" lang="sr-Latn-RS" smtClean="0"/>
                        <a:t>tarifa</a:t>
                      </a:r>
                      <a:r>
                        <a:rPr dirty="0" lang="en-US" smtClean="0"/>
                        <a:t> </a:t>
                      </a:r>
                      <a:r>
                        <a:rPr dirty="0" lang="en-US"/>
                        <a:t>A</a:t>
                      </a:r>
                    </a:p>
                    <a:p>
                      <a:pPr algn="l"/>
                      <a:r>
                        <a:rPr dirty="0" lang="en-US" smtClean="0"/>
                        <a:t> </a:t>
                      </a:r>
                      <a:r>
                        <a:rPr dirty="0" lang="en-US"/>
                        <a:t>km / </a:t>
                      </a:r>
                      <a:r>
                        <a:rPr altLang="sr-Latn-RS" dirty="0" lang="sr-Latn-RS" smtClean="0"/>
                        <a:t>tarifa</a:t>
                      </a:r>
                      <a:r>
                        <a:rPr dirty="0" lang="en-US" smtClean="0"/>
                        <a:t> </a:t>
                      </a:r>
                      <a:r>
                        <a:rPr dirty="0" lang="en-US"/>
                        <a:t>B</a:t>
                      </a:r>
                    </a:p>
                    <a:p>
                      <a:pPr algn="l"/>
                      <a:r>
                        <a:rPr dirty="0" lang="en-US" smtClean="0"/>
                        <a:t> </a:t>
                      </a:r>
                      <a:r>
                        <a:rPr dirty="0" lang="en-US"/>
                        <a:t>km / </a:t>
                      </a:r>
                      <a:r>
                        <a:rPr altLang="sr-Latn-RS" dirty="0" lang="sr-Latn-RS" smtClean="0"/>
                        <a:t>tarifa</a:t>
                      </a:r>
                      <a:r>
                        <a:rPr dirty="0" lang="en-US" smtClean="0"/>
                        <a:t> </a:t>
                      </a:r>
                      <a:r>
                        <a:rPr dirty="0" lang="en-US"/>
                        <a:t>C</a:t>
                      </a:r>
                    </a:p>
                  </a:txBody>
                  <a:tcPr marB="0" marL="0" marR="0" marT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FF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/>
                      <a:r>
                        <a:rPr dirty="0" lang="en-US"/>
                        <a:t>02.40</a:t>
                      </a:r>
                    </a:p>
                    <a:p>
                      <a:pPr algn="ctr"/>
                      <a:r>
                        <a:rPr dirty="0" lang="en-US"/>
                        <a:t>06.40</a:t>
                      </a:r>
                    </a:p>
                    <a:p>
                      <a:pPr algn="ctr"/>
                      <a:r>
                        <a:rPr dirty="0" lang="en-US"/>
                        <a:t>30.33</a:t>
                      </a:r>
                    </a:p>
                    <a:p>
                      <a:pPr algn="ctr"/>
                      <a:r>
                        <a:rPr dirty="0" lang="en-US"/>
                        <a:t>35.05</a:t>
                      </a:r>
                    </a:p>
                    <a:p>
                      <a:pPr algn="ctr"/>
                      <a:r>
                        <a:rPr dirty="0" lang="en-US"/>
                        <a:t>32.00</a:t>
                      </a:r>
                    </a:p>
                    <a:p>
                      <a:pPr algn="ctr"/>
                      <a:r>
                        <a:rPr dirty="0" lang="en-US"/>
                        <a:t>00.96</a:t>
                      </a:r>
                    </a:p>
                    <a:p>
                      <a:pPr algn="ctr"/>
                      <a:r>
                        <a:rPr dirty="0" lang="en-US"/>
                        <a:t>01.21</a:t>
                      </a:r>
                    </a:p>
                    <a:p>
                      <a:pPr algn="ctr"/>
                      <a:r>
                        <a:rPr dirty="0" lang="en-US"/>
                        <a:t>01.47</a:t>
                      </a:r>
                    </a:p>
                  </a:txBody>
                  <a:tcPr marB="0" marL="0" marR="0" marT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sr-Latn-RS" dirty="0" lang="sr-Latn-RS" smtClean="0"/>
              <a:t>TURISTIČKE ATRAKCIJE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r>
              <a:rPr altLang="sr-Latn-RS" dirty="0" lang="sr-Latn-RS" smtClean="0"/>
              <a:t>AJFELOVA KULA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3" sz="half" type="body"/>
          </p:nvPr>
        </p:nvSpPr>
        <p:spPr/>
        <p:txBody>
          <a:bodyPr numCol="1"/>
          <a:lstStyle/>
          <a:p>
            <a:r>
              <a:rPr altLang="sr-Latn-RS" dirty="0" lang="sr-Latn-RS" smtClean="0"/>
              <a:t>NOTER DAM</a:t>
            </a:r>
            <a:endParaRPr dirty="0" lang="en-US"/>
          </a:p>
        </p:txBody>
      </p:sp>
      <p:pic>
        <p:nvPicPr>
          <p:cNvPr descr="C:\Users\nemo\Desktop\the-eiffel-tower-at-night.jpg" id="6148" name="Picture 4"/>
          <p:cNvPicPr>
            <a:picLocks noChangeArrowheads="1" noChangeAspect="1" noGrp="1"/>
          </p:cNvPicPr>
          <p:nvPr>
            <p:ph idx="2" sz="quarter"/>
          </p:nvPr>
        </p:nvPicPr>
        <p:blipFill>
          <a:blip cstate="print" r:embed="rId2"/>
          <a:stretch>
            <a:fillRect/>
          </a:stretch>
        </p:blipFill>
        <p:spPr>
          <a:xfrm>
            <a:off x="457301" y="2068844"/>
            <a:ext cx="4039985" cy="2693324"/>
          </a:xfrm>
          <a:prstGeom prst="rect">
            <a:avLst/>
          </a:prstGeom>
          <a:noFill/>
        </p:spPr>
      </p:pic>
      <p:pic>
        <p:nvPicPr>
          <p:cNvPr descr="C:\Users\nemo\Desktop\The-religious-hot-spot-of-Paris-La-Notre-Dame-4.jpg" id="6149" name="Picture 5"/>
          <p:cNvPicPr>
            <a:picLocks noChangeArrowheads="1" noChangeAspect="1" noGrp="1"/>
          </p:cNvPicPr>
          <p:nvPr>
            <p:ph idx="4" sz="quarter"/>
          </p:nvPr>
        </p:nvPicPr>
        <p:blipFill>
          <a:blip cstate="print" r:embed="rId3"/>
          <a:stretch>
            <a:fillRect/>
          </a:stretch>
        </p:blipFill>
        <p:spPr>
          <a:xfrm>
            <a:off x="4645025" y="1898943"/>
            <a:ext cx="4041775" cy="3033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altLang="sr-Latn-RS" dirty="0" lang="sr-Latn-RS" smtClean="0"/>
              <a:t>MESTO KONGRESA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r>
              <a:rPr altLang="sr-Latn-RS" dirty="0" lang="sr-Latn-RS" smtClean="0"/>
              <a:t>LUKA</a:t>
            </a:r>
            <a:r>
              <a:rPr altLang="fr-FR" dirty="0" lang="fr-FR" smtClean="0"/>
              <a:t> Port de Javel</a:t>
            </a:r>
            <a:endParaRPr dirty="0" lang="en-US"/>
          </a:p>
        </p:txBody>
      </p:sp>
      <p:pic>
        <p:nvPicPr>
          <p:cNvPr descr="C:\Users\nemo\Desktop\port de grenelle 1a.jpg" id="7170" name="Picture 2"/>
          <p:cNvPicPr>
            <a:picLocks noChangeArrowheads="1" noChangeAspect="1" noGrp="1"/>
          </p:cNvPicPr>
          <p:nvPr>
            <p:ph idx="2" sz="quarter"/>
          </p:nvPr>
        </p:nvPicPr>
        <p:blipFill>
          <a:blip cstate="print" r:embed="rId2"/>
          <a:stretch>
            <a:fillRect/>
          </a:stretch>
        </p:blipFill>
        <p:spPr>
          <a:xfrm>
            <a:off x="457200" y="2203450"/>
            <a:ext cx="4040188" cy="2424113"/>
          </a:xfrm>
          <a:prstGeom prst="rect">
            <a:avLst/>
          </a:prstGeom>
          <a:noFill/>
        </p:spPr>
      </p:pic>
      <p:pic>
        <p:nvPicPr>
          <p:cNvPr descr="C:\Users\nemo\Desktop\images.jpg" id="7172" name="Picture 4"/>
          <p:cNvPicPr>
            <a:picLocks noChangeArrowheads="1" noChangeAspect="1" noGrp="1"/>
          </p:cNvPicPr>
          <p:nvPr>
            <p:ph idx="4" sz="quarter"/>
          </p:nvPr>
        </p:nvPicPr>
        <p:blipFill>
          <a:blip cstate="print" r:embed="rId3"/>
          <a:srcRect/>
          <a:stretch>
            <a:fillRect/>
          </a:stretch>
        </p:blipFill>
        <p:spPr>
          <a:xfrm>
            <a:off x="5638800" y="990600"/>
            <a:ext cx="3171219" cy="2246312"/>
          </a:xfrm>
          <a:prstGeom prst="rect">
            <a:avLst/>
          </a:prstGeom>
          <a:noFill/>
        </p:spPr>
      </p:pic>
      <p:pic>
        <p:nvPicPr>
          <p:cNvPr descr="C:\Users\nemo\Desktop\8205415303_2a6ee4ece9_n.jpg" id="7173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>
          <a:xfrm>
            <a:off x="5334000" y="3429000"/>
            <a:ext cx="3001962" cy="2019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emo\Desktop\parc-andre-citroen-ballon-air-de-paris-view-of-seine-port-de-javel-bas-and-viking-pride-325-p1130290.jpg" id="8194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/>
          <a:stretch>
            <a:fillRect/>
          </a:stretch>
        </p:blipFill>
        <p:spPr>
          <a:xfrm>
            <a:off x="6355149" y="457200"/>
            <a:ext cx="2788851" cy="1905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sr-Latn-RS" dirty="0" lang="sr-Latn-RS" smtClean="0"/>
              <a:t>PARK ANDRE CITROEN</a:t>
            </a:r>
            <a:endParaRPr dirty="0" lang="en-US"/>
          </a:p>
        </p:txBody>
      </p:sp>
      <p:pic>
        <p:nvPicPr>
          <p:cNvPr descr="C:\Users\nemo\Downloads\Parc-André-Citroën.jpg" id="8195" name="Picture 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>
          <a:xfrm>
            <a:off x="2286000" y="2389187"/>
            <a:ext cx="6858000" cy="4468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dirty="0" lang="en-US" smtClean="0"/>
              <a:t>MS Avalon Creativity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r>
              <a:rPr altLang="sr-Latn-RS" dirty="0" lang="sr-Latn-RS" smtClean="0"/>
              <a:t>HOTEL BROD</a:t>
            </a:r>
            <a:endParaRPr dirty="0" lang="en-US"/>
          </a:p>
        </p:txBody>
      </p:sp>
      <p:pic>
        <p:nvPicPr>
          <p:cNvPr descr="C:\Users\nemo\Desktop\Avalon_Creativity_(ship,_2009)_002.jpg" id="9218" name="Picture 2"/>
          <p:cNvPicPr>
            <a:picLocks noChangeArrowheads="1" noChangeAspect="1" noGrp="1"/>
          </p:cNvPicPr>
          <p:nvPr>
            <p:ph idx="2" sz="quarter"/>
          </p:nvPr>
        </p:nvPicPr>
        <p:blipFill>
          <a:blip cstate="print" r:embed="rId2"/>
          <a:stretch>
            <a:fillRect/>
          </a:stretch>
        </p:blipFill>
        <p:spPr>
          <a:xfrm>
            <a:off x="457200" y="2181986"/>
            <a:ext cx="4040188" cy="246704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/>
        <p:txBody>
          <a:bodyPr numCol="1">
            <a:normAutofit fontScale="92500" lnSpcReduction="20000"/>
          </a:bodyPr>
          <a:lstStyle/>
          <a:p>
            <a:r>
              <a:rPr altLang="fr-FR" dirty="0" err="1" lang="fr-FR" smtClean="0"/>
              <a:t>Kongres</a:t>
            </a:r>
            <a:r>
              <a:rPr altLang="fr-FR" dirty="0" lang="fr-FR" smtClean="0"/>
              <a:t> se </a:t>
            </a:r>
            <a:r>
              <a:rPr altLang="fr-FR" dirty="0" err="1" lang="fr-FR" smtClean="0"/>
              <a:t>odrzava</a:t>
            </a:r>
            <a:r>
              <a:rPr altLang="fr-FR" dirty="0" lang="fr-FR" smtClean="0"/>
              <a:t> u </a:t>
            </a:r>
            <a:r>
              <a:rPr altLang="fr-FR" dirty="0" err="1" lang="fr-FR" smtClean="0"/>
              <a:t>Parizu</a:t>
            </a:r>
            <a:r>
              <a:rPr altLang="fr-FR" dirty="0" lang="fr-FR" smtClean="0"/>
              <a:t> u </a:t>
            </a:r>
            <a:r>
              <a:rPr altLang="fr-FR" dirty="0" err="1" lang="fr-FR" smtClean="0"/>
              <a:t>luci</a:t>
            </a:r>
            <a:r>
              <a:rPr altLang="fr-FR" dirty="0" lang="fr-FR" smtClean="0"/>
              <a:t> Port de Javel, </a:t>
            </a:r>
            <a:r>
              <a:rPr altLang="fr-FR" dirty="0" err="1" lang="fr-FR" smtClean="0"/>
              <a:t>ova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luka</a:t>
            </a:r>
            <a:r>
              <a:rPr altLang="fr-FR" dirty="0" lang="fr-FR" smtClean="0"/>
              <a:t> je u </a:t>
            </a:r>
            <a:r>
              <a:rPr altLang="fr-FR" dirty="0" err="1" lang="fr-FR" smtClean="0"/>
              <a:t>neposrednoj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blizini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Ajfelove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kule</a:t>
            </a:r>
            <a:r>
              <a:rPr altLang="fr-FR" dirty="0" lang="fr-FR" smtClean="0"/>
              <a:t> i </a:t>
            </a:r>
            <a:r>
              <a:rPr altLang="fr-FR" dirty="0" err="1" lang="fr-FR" smtClean="0"/>
              <a:t>blizini</a:t>
            </a:r>
            <a:r>
              <a:rPr altLang="fr-FR" dirty="0" lang="fr-FR" smtClean="0"/>
              <a:t> parka </a:t>
            </a:r>
            <a:r>
              <a:rPr altLang="fr-FR" dirty="0" err="1" lang="fr-FR" smtClean="0"/>
              <a:t>Andre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Citroen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koji</a:t>
            </a:r>
            <a:r>
              <a:rPr altLang="fr-FR" dirty="0" lang="fr-FR" smtClean="0"/>
              <a:t> se </a:t>
            </a:r>
            <a:r>
              <a:rPr altLang="fr-FR" dirty="0" err="1" lang="fr-FR" smtClean="0"/>
              <a:t>prostire</a:t>
            </a:r>
            <a:r>
              <a:rPr altLang="fr-FR" dirty="0" lang="fr-FR" smtClean="0"/>
              <a:t> na 14 </a:t>
            </a:r>
            <a:r>
              <a:rPr altLang="fr-FR" dirty="0" err="1" lang="fr-FR" smtClean="0"/>
              <a:t>hektara</a:t>
            </a:r>
            <a:r>
              <a:rPr altLang="fr-FR" dirty="0" lang="fr-FR" smtClean="0"/>
              <a:t> i </a:t>
            </a:r>
            <a:r>
              <a:rPr altLang="fr-FR" dirty="0" err="1" lang="fr-FR" smtClean="0"/>
              <a:t>nalazi</a:t>
            </a:r>
            <a:r>
              <a:rPr altLang="fr-FR" dirty="0" lang="fr-FR" smtClean="0"/>
              <a:t> se na </a:t>
            </a:r>
            <a:r>
              <a:rPr altLang="fr-FR" dirty="0" err="1" lang="fr-FR" smtClean="0"/>
              <a:t>levoj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obali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Sene</a:t>
            </a:r>
            <a:r>
              <a:rPr altLang="fr-FR" dirty="0" lang="fr-FR" smtClean="0"/>
              <a:t> u 15 </a:t>
            </a:r>
            <a:r>
              <a:rPr altLang="fr-FR" dirty="0" err="1" lang="fr-FR" smtClean="0"/>
              <a:t>distriktu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grada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Pariza</a:t>
            </a:r>
            <a:r>
              <a:rPr altLang="fr-FR" dirty="0" lang="fr-FR" smtClean="0"/>
              <a:t> na </a:t>
            </a:r>
            <a:r>
              <a:rPr altLang="fr-FR" dirty="0" err="1" lang="fr-FR" smtClean="0"/>
              <a:t>mestu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nekadašnje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fabrike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automobila</a:t>
            </a:r>
            <a:r>
              <a:rPr altLang="fr-FR" dirty="0" lang="fr-FR" smtClean="0"/>
              <a:t> po </a:t>
            </a:r>
            <a:r>
              <a:rPr altLang="fr-FR" dirty="0" err="1" lang="fr-FR" smtClean="0"/>
              <a:t>kojoj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nosi</a:t>
            </a:r>
            <a:r>
              <a:rPr altLang="fr-FR" dirty="0" lang="fr-FR" smtClean="0"/>
              <a:t> i </a:t>
            </a:r>
            <a:r>
              <a:rPr altLang="fr-FR" dirty="0" err="1" lang="fr-FR" smtClean="0"/>
              <a:t>ime</a:t>
            </a:r>
            <a:r>
              <a:rPr altLang="fr-FR" dirty="0" lang="fr-FR" smtClean="0"/>
              <a:t>.</a:t>
            </a:r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emo\Desktop\Logo_RiverAdvice250.jpg" id="10242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/>
          <a:stretch>
            <a:fillRect/>
          </a:stretch>
        </p:blipFill>
        <p:spPr>
          <a:xfrm>
            <a:off x="1905000" y="4419600"/>
            <a:ext cx="3276600" cy="1489297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sr-Latn-RS" dirty="0" lang="sr-Latn-RS" smtClean="0"/>
              <a:t>UČESNICI</a:t>
            </a:r>
            <a:endParaRPr dirty="0" lang="en-US"/>
          </a:p>
        </p:txBody>
      </p:sp>
      <p:pic>
        <p:nvPicPr>
          <p:cNvPr descr="C:\Users\nemo\Desktop\Viking-River-Cruises.jpg" id="10243" name="Picture 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>
          <a:xfrm>
            <a:off x="5029200" y="762000"/>
            <a:ext cx="3846512" cy="2381624"/>
          </a:xfrm>
          <a:prstGeom prst="rect">
            <a:avLst/>
          </a:prstGeom>
          <a:noFill/>
        </p:spPr>
      </p:pic>
      <p:pic>
        <p:nvPicPr>
          <p:cNvPr descr="C:\Users\nemo\Desktop\uniworld-logo-white.png" id="10244" name="Picture 4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>
          <a:xfrm>
            <a:off x="1600200" y="1981200"/>
            <a:ext cx="2846387" cy="617537"/>
          </a:xfrm>
          <a:prstGeom prst="rect">
            <a:avLst/>
          </a:prstGeom>
          <a:noFill/>
        </p:spPr>
      </p:pic>
      <p:pic>
        <p:nvPicPr>
          <p:cNvPr descr="C:\Users\nemo\Desktop\uniworld-logo-white.png" id="10245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>
          <a:xfrm>
            <a:off x="3200400" y="3048000"/>
            <a:ext cx="2846387" cy="617537"/>
          </a:xfrm>
          <a:prstGeom prst="rect">
            <a:avLst/>
          </a:prstGeom>
          <a:noFill/>
        </p:spPr>
      </p:pic>
      <p:pic>
        <p:nvPicPr>
          <p:cNvPr descr="C:\Users\nemo\Desktop\uniworld-logo-white.png" id="10246" name="Picture 6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>
          <a:xfrm>
            <a:off x="3148013" y="3119438"/>
            <a:ext cx="2846387" cy="617537"/>
          </a:xfrm>
          <a:prstGeom prst="rect">
            <a:avLst/>
          </a:prstGeom>
          <a:noFill/>
        </p:spPr>
      </p:pic>
      <p:pic>
        <p:nvPicPr>
          <p:cNvPr descr="C:\Users\nemo\Desktop\Uniworld-Boutique-River-Cruise-Collection.png" id="10247" name="Picture 7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>
          <a:xfrm>
            <a:off x="1524000" y="1447800"/>
            <a:ext cx="323850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dirty="0" err="1" lang="en-US" smtClean="0"/>
              <a:t>Kompanije</a:t>
            </a:r>
            <a:r>
              <a:rPr dirty="0" lang="en-US" smtClean="0"/>
              <a:t> </a:t>
            </a:r>
            <a:r>
              <a:rPr dirty="0" err="1" lang="en-US" smtClean="0"/>
              <a:t>koje</a:t>
            </a:r>
            <a:r>
              <a:rPr dirty="0" lang="en-US" smtClean="0"/>
              <a:t> </a:t>
            </a:r>
            <a:r>
              <a:rPr dirty="0" err="1" lang="en-US" smtClean="0"/>
              <a:t>učestvuju</a:t>
            </a:r>
            <a:r>
              <a:rPr dirty="0" lang="en-US" smtClean="0"/>
              <a:t> </a:t>
            </a:r>
            <a:r>
              <a:rPr dirty="0" err="1" lang="en-US" smtClean="0"/>
              <a:t>na</a:t>
            </a:r>
            <a:r>
              <a:rPr dirty="0" lang="en-US" smtClean="0"/>
              <a:t> </a:t>
            </a:r>
            <a:r>
              <a:rPr dirty="0" err="1" lang="en-US" smtClean="0"/>
              <a:t>kongresu</a:t>
            </a:r>
            <a:r>
              <a:rPr dirty="0" lang="en-US" smtClean="0"/>
              <a:t> </a:t>
            </a:r>
            <a:r>
              <a:rPr altLang="sr-Latn-RS" dirty="0" lang="sr-Latn-RS" smtClean="0"/>
              <a:t>su </a:t>
            </a:r>
            <a:r>
              <a:rPr dirty="0" err="1" lang="en-US" smtClean="0"/>
              <a:t>Uniworld</a:t>
            </a:r>
            <a:r>
              <a:rPr dirty="0" lang="en-US" smtClean="0"/>
              <a:t>, Viking River </a:t>
            </a:r>
            <a:r>
              <a:rPr dirty="0" err="1" lang="en-US" smtClean="0"/>
              <a:t>Crusies</a:t>
            </a:r>
            <a:r>
              <a:rPr dirty="0" lang="en-US" smtClean="0"/>
              <a:t> </a:t>
            </a:r>
            <a:r>
              <a:rPr dirty="0" err="1" lang="en-US" smtClean="0"/>
              <a:t>i</a:t>
            </a:r>
            <a:r>
              <a:rPr dirty="0" lang="en-US" smtClean="0"/>
              <a:t>  River Catering one </a:t>
            </a:r>
            <a:r>
              <a:rPr dirty="0" err="1" lang="en-US" smtClean="0"/>
              <a:t>su</a:t>
            </a:r>
            <a:r>
              <a:rPr dirty="0" lang="en-US" smtClean="0"/>
              <a:t> </a:t>
            </a:r>
            <a:r>
              <a:rPr dirty="0" err="1" lang="en-US" smtClean="0"/>
              <a:t>direktni</a:t>
            </a:r>
            <a:r>
              <a:rPr dirty="0" lang="en-US" smtClean="0"/>
              <a:t> </a:t>
            </a:r>
            <a:r>
              <a:rPr dirty="0" err="1" lang="en-US" smtClean="0"/>
              <a:t>konkurenti</a:t>
            </a:r>
            <a:r>
              <a:rPr dirty="0" lang="en-US" smtClean="0"/>
              <a:t> u </a:t>
            </a:r>
            <a:r>
              <a:rPr altLang="sr-Latn-RS" dirty="0" lang="sr-Latn-RS" smtClean="0"/>
              <a:t>oblasti</a:t>
            </a:r>
            <a:r>
              <a:rPr dirty="0" lang="en-US" smtClean="0"/>
              <a:t> </a:t>
            </a:r>
            <a:r>
              <a:rPr dirty="0" err="1" lang="en-US" smtClean="0"/>
              <a:t>rečnog</a:t>
            </a:r>
            <a:r>
              <a:rPr dirty="0" lang="en-US" smtClean="0"/>
              <a:t> </a:t>
            </a:r>
            <a:r>
              <a:rPr dirty="0" err="1" lang="en-US" smtClean="0"/>
              <a:t>turizma</a:t>
            </a:r>
            <a:r>
              <a:rPr dirty="0" lang="en-US" smtClean="0"/>
              <a:t> </a:t>
            </a:r>
            <a:r>
              <a:rPr dirty="0" err="1" lang="en-US" smtClean="0"/>
              <a:t>ali</a:t>
            </a:r>
            <a:r>
              <a:rPr dirty="0" lang="en-US" smtClean="0"/>
              <a:t> </a:t>
            </a:r>
            <a:r>
              <a:rPr dirty="0" err="1" lang="en-US" smtClean="0"/>
              <a:t>na</a:t>
            </a:r>
            <a:r>
              <a:rPr dirty="0" lang="en-US" smtClean="0"/>
              <a:t> </a:t>
            </a:r>
            <a:r>
              <a:rPr dirty="0" err="1" lang="en-US" smtClean="0"/>
              <a:t>ovom</a:t>
            </a:r>
            <a:r>
              <a:rPr dirty="0" lang="en-US" smtClean="0"/>
              <a:t> </a:t>
            </a:r>
            <a:r>
              <a:rPr dirty="0" err="1" lang="en-US" smtClean="0"/>
              <a:t>kongresu</a:t>
            </a:r>
            <a:r>
              <a:rPr altLang="sr-Latn-RS" dirty="0" lang="sr-Latn-RS" smtClean="0"/>
              <a:t> </a:t>
            </a:r>
            <a:r>
              <a:rPr dirty="0" err="1" lang="en-US" smtClean="0"/>
              <a:t>sarađuju</a:t>
            </a:r>
            <a:r>
              <a:rPr dirty="0" lang="en-US" smtClean="0"/>
              <a:t> </a:t>
            </a:r>
            <a:r>
              <a:rPr dirty="0" err="1" lang="en-US" smtClean="0"/>
              <a:t>na</a:t>
            </a:r>
            <a:r>
              <a:rPr dirty="0" lang="en-US" smtClean="0"/>
              <a:t> </a:t>
            </a:r>
            <a:r>
              <a:rPr dirty="0" err="1" lang="en-US" smtClean="0"/>
              <a:t>unapređenju</a:t>
            </a:r>
            <a:r>
              <a:rPr dirty="0" lang="en-US" smtClean="0"/>
              <a:t> </a:t>
            </a:r>
            <a:r>
              <a:rPr dirty="0" err="1" lang="en-US" smtClean="0"/>
              <a:t>kvaliteta</a:t>
            </a:r>
            <a:r>
              <a:rPr dirty="0" lang="en-US" smtClean="0"/>
              <a:t> </a:t>
            </a:r>
            <a:r>
              <a:rPr dirty="0" err="1" lang="en-US" smtClean="0"/>
              <a:t>proizvoda</a:t>
            </a:r>
            <a:r>
              <a:rPr dirty="0" lang="en-US" smtClean="0"/>
              <a:t> </a:t>
            </a:r>
            <a:r>
              <a:rPr altLang="sr-Latn-RS" dirty="0" lang="sr-Latn-RS" smtClean="0"/>
              <a:t>i usluga </a:t>
            </a:r>
            <a:r>
              <a:rPr dirty="0" err="1" lang="en-US" smtClean="0"/>
              <a:t>zajednički</a:t>
            </a:r>
            <a:r>
              <a:rPr dirty="0" lang="en-US" smtClean="0"/>
              <a:t>.</a:t>
            </a:r>
            <a:endParaRPr altLang="sr-Latn-RS" dirty="0" lang="sr-Latn-RS" smtClean="0"/>
          </a:p>
          <a:p>
            <a:r>
              <a:rPr dirty="0" err="1" lang="en-US" smtClean="0"/>
              <a:t>Kompanije</a:t>
            </a:r>
            <a:r>
              <a:rPr dirty="0" lang="en-US" smtClean="0"/>
              <a:t> </a:t>
            </a:r>
            <a:r>
              <a:rPr dirty="0" err="1" lang="en-US" smtClean="0"/>
              <a:t>šalju</a:t>
            </a:r>
            <a:r>
              <a:rPr dirty="0" lang="en-US" smtClean="0"/>
              <a:t> </a:t>
            </a:r>
            <a:r>
              <a:rPr dirty="0" err="1" lang="en-US" smtClean="0"/>
              <a:t>svojih</a:t>
            </a:r>
            <a:r>
              <a:rPr dirty="0" lang="en-US" smtClean="0"/>
              <a:t> 20 </a:t>
            </a:r>
            <a:r>
              <a:rPr dirty="0" err="1" lang="en-US" smtClean="0"/>
              <a:t>najboljih</a:t>
            </a:r>
            <a:r>
              <a:rPr dirty="0" lang="en-US" smtClean="0"/>
              <a:t> </a:t>
            </a:r>
            <a:r>
              <a:rPr dirty="0" err="1" lang="en-US" smtClean="0"/>
              <a:t>kuvara</a:t>
            </a:r>
            <a:r>
              <a:rPr dirty="0" lang="en-US" smtClean="0"/>
              <a:t> </a:t>
            </a:r>
            <a:r>
              <a:rPr dirty="0" err="1" lang="en-US" smtClean="0"/>
              <a:t>raznih</a:t>
            </a:r>
            <a:r>
              <a:rPr dirty="0" lang="en-US" smtClean="0"/>
              <a:t> </a:t>
            </a:r>
            <a:r>
              <a:rPr dirty="0" err="1" lang="en-US" smtClean="0"/>
              <a:t>rangova</a:t>
            </a:r>
            <a:r>
              <a:rPr dirty="0" lang="en-US" smtClean="0"/>
              <a:t> </a:t>
            </a:r>
            <a:r>
              <a:rPr dirty="0" err="1" lang="en-US" smtClean="0"/>
              <a:t>da</a:t>
            </a:r>
            <a:r>
              <a:rPr dirty="0" lang="en-US" smtClean="0"/>
              <a:t> bi </a:t>
            </a:r>
            <a:r>
              <a:rPr dirty="0" err="1" lang="en-US" smtClean="0"/>
              <a:t>razmenili</a:t>
            </a:r>
            <a:r>
              <a:rPr dirty="0" lang="en-US" smtClean="0"/>
              <a:t> </a:t>
            </a:r>
            <a:r>
              <a:rPr dirty="0" err="1" lang="en-US" smtClean="0"/>
              <a:t>iskustva</a:t>
            </a:r>
            <a:r>
              <a:rPr dirty="0" lang="en-US" smtClean="0"/>
              <a:t> </a:t>
            </a:r>
            <a:r>
              <a:rPr dirty="0" err="1" lang="en-US" smtClean="0"/>
              <a:t>pokazali</a:t>
            </a:r>
            <a:r>
              <a:rPr dirty="0" lang="en-US" smtClean="0"/>
              <a:t> </a:t>
            </a:r>
            <a:r>
              <a:rPr dirty="0" err="1" lang="en-US" smtClean="0"/>
              <a:t>nove</a:t>
            </a:r>
            <a:r>
              <a:rPr dirty="0" lang="en-US" smtClean="0"/>
              <a:t> </a:t>
            </a:r>
            <a:r>
              <a:rPr dirty="0" err="1" lang="en-US" smtClean="0"/>
              <a:t>trendove</a:t>
            </a:r>
            <a:r>
              <a:rPr dirty="0" lang="en-US" smtClean="0"/>
              <a:t> u </a:t>
            </a:r>
            <a:r>
              <a:rPr dirty="0" err="1" lang="en-US" smtClean="0"/>
              <a:t>gastronomiji</a:t>
            </a:r>
            <a:r>
              <a:rPr dirty="0" lang="en-US" smtClean="0"/>
              <a:t>.</a:t>
            </a:r>
          </a:p>
          <a:p>
            <a:pPr>
              <a:buNone/>
            </a:pPr>
            <a:endParaRPr dirty="0"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143000"/>
          <a:ext cx="6172200" cy="160020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</a:tblGrid>
              <a:tr h="320040"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PETAK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PRE PODNE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POSLE PODNE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</a:tr>
              <a:tr h="320040"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KUHINJA 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7-9h </a:t>
                      </a:r>
                      <a:r>
                        <a:rPr dirty="0" err="1" lang="en-US" sz="1400">
                          <a:latin typeface="Times New Roman"/>
                          <a:ea typeface="Calibri"/>
                          <a:cs typeface="Times New Roman"/>
                        </a:rPr>
                        <a:t>radionica</a:t>
                      </a: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altLang="sr-Latn-RS" dirty="0" lang="sr-Latn-RS" smtClean="0" sz="1400"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12-17h  izlet i ručak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</a:tr>
              <a:tr h="320040"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dirty="0"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10-12h </a:t>
                      </a:r>
                      <a:r>
                        <a:rPr dirty="0" err="1" lang="en-US" smtClean="0" sz="1400">
                          <a:latin typeface="Times New Roman"/>
                          <a:ea typeface="Calibri"/>
                          <a:cs typeface="Times New Roman"/>
                        </a:rPr>
                        <a:t>radionica</a:t>
                      </a:r>
                      <a:r>
                        <a:rPr altLang="sr-Latn-RS" dirty="0" lang="sr-Latn-RS" smtClean="0" sz="1400">
                          <a:latin typeface="Times New Roman"/>
                          <a:ea typeface="Calibri"/>
                          <a:cs typeface="Times New Roman"/>
                        </a:rPr>
                        <a:t>  2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17-19 </a:t>
                      </a:r>
                      <a:r>
                        <a:rPr dirty="0" lang="en-US" smtClean="0" sz="1400">
                          <a:latin typeface="Times New Roman"/>
                          <a:ea typeface="Calibri"/>
                          <a:cs typeface="Times New Roman"/>
                        </a:rPr>
                        <a:t>h </a:t>
                      </a:r>
                      <a:r>
                        <a:rPr dirty="0" err="1" lang="en-US" sz="1400">
                          <a:latin typeface="Times New Roman"/>
                          <a:ea typeface="Calibri"/>
                          <a:cs typeface="Times New Roman"/>
                        </a:rPr>
                        <a:t>radionica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</a:tr>
              <a:tr h="320040"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RESTORAN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7-9h </a:t>
                      </a:r>
                      <a:r>
                        <a:rPr dirty="0" err="1" lang="en-US" sz="1400">
                          <a:latin typeface="Times New Roman"/>
                          <a:ea typeface="Calibri"/>
                          <a:cs typeface="Times New Roman"/>
                        </a:rPr>
                        <a:t>predavanja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12-17h </a:t>
                      </a:r>
                      <a:r>
                        <a:rPr dirty="0" err="1" lang="en-US" sz="1400">
                          <a:latin typeface="Times New Roman"/>
                          <a:ea typeface="Calibri"/>
                          <a:cs typeface="Times New Roman"/>
                        </a:rPr>
                        <a:t>izlet</a:t>
                      </a: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dirty="0" err="1" lang="en-US" sz="14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dirty="0" err="1" lang="en-US" smtClean="0" sz="1400">
                          <a:latin typeface="Times New Roman"/>
                          <a:ea typeface="Calibri"/>
                          <a:cs typeface="Times New Roman"/>
                        </a:rPr>
                        <a:t>ručak</a:t>
                      </a:r>
                      <a:r>
                        <a:rPr altLang="sr-Latn-RS" dirty="0" lang="sr-Latn-RS" smtClean="0" sz="1400">
                          <a:latin typeface="Times New Roman"/>
                          <a:ea typeface="Calibri"/>
                          <a:cs typeface="Times New Roman"/>
                        </a:rPr>
                        <a:t> 3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</a:tr>
              <a:tr h="320040"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10-12h predavanja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17-19h </a:t>
                      </a:r>
                      <a:r>
                        <a:rPr dirty="0" err="1" lang="en-US" sz="1400">
                          <a:latin typeface="Times New Roman"/>
                          <a:ea typeface="Calibri"/>
                          <a:cs typeface="Times New Roman"/>
                        </a:rPr>
                        <a:t>predavanja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sr-Latn-RS" dirty="0" lang="sr-Latn-RS" smtClean="0"/>
              <a:t>RADIONICE  RASPORED</a:t>
            </a:r>
            <a:endParaRPr dirty="0"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599" y="2895600"/>
          <a:ext cx="6172200" cy="182880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1830341"/>
                <a:gridCol w="1971333"/>
                <a:gridCol w="1971333"/>
                <a:gridCol w="399193"/>
              </a:tblGrid>
              <a:tr h="350520"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SUBOTA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PRE PODNE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POSLE PODNE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</a:tr>
              <a:tr h="350520"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KUHINJA 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7-9h  </a:t>
                      </a:r>
                      <a:r>
                        <a:rPr dirty="0" err="1" lang="en-US" sz="1400">
                          <a:latin typeface="Times New Roman"/>
                          <a:ea typeface="Calibri"/>
                          <a:cs typeface="Times New Roman"/>
                        </a:rPr>
                        <a:t>radionica</a:t>
                      </a: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altLang="sr-Latn-RS" dirty="0" lang="sr-Latn-RS" smtClean="0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12-17h </a:t>
                      </a:r>
                      <a:r>
                        <a:rPr dirty="0" err="1" lang="en-US" sz="1400">
                          <a:latin typeface="Times New Roman"/>
                          <a:ea typeface="Calibri"/>
                          <a:cs typeface="Times New Roman"/>
                        </a:rPr>
                        <a:t>izlet</a:t>
                      </a: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dirty="0" err="1" lang="en-US" sz="14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dirty="0" err="1" lang="en-US" sz="1400">
                          <a:latin typeface="Times New Roman"/>
                          <a:ea typeface="Calibri"/>
                          <a:cs typeface="Times New Roman"/>
                        </a:rPr>
                        <a:t>ručak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</a:tr>
              <a:tr h="350520"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10-12h </a:t>
                      </a:r>
                      <a:r>
                        <a:rPr dirty="0" err="1" lang="en-US" smtClean="0" sz="1400">
                          <a:latin typeface="Times New Roman"/>
                          <a:ea typeface="Calibri"/>
                          <a:cs typeface="Times New Roman"/>
                        </a:rPr>
                        <a:t>radionica</a:t>
                      </a:r>
                      <a:r>
                        <a:rPr altLang="sr-Latn-RS" dirty="0" lang="sr-Latn-RS" smtClean="0" sz="1400">
                          <a:latin typeface="Times New Roman"/>
                          <a:ea typeface="Calibri"/>
                          <a:cs typeface="Times New Roman"/>
                        </a:rPr>
                        <a:t> 2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17-19h </a:t>
                      </a:r>
                      <a:r>
                        <a:rPr dirty="0" err="1" lang="en-US" smtClean="0" sz="1400">
                          <a:latin typeface="Times New Roman"/>
                          <a:ea typeface="Calibri"/>
                          <a:cs typeface="Times New Roman"/>
                        </a:rPr>
                        <a:t>radionica</a:t>
                      </a:r>
                      <a:r>
                        <a:rPr altLang="sr-Latn-RS" dirty="0" lang="sr-Latn-RS" smtClean="0" sz="1400">
                          <a:latin typeface="Times New Roman"/>
                          <a:ea typeface="Calibri"/>
                          <a:cs typeface="Times New Roman"/>
                        </a:rPr>
                        <a:t> 3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</a:tr>
              <a:tr h="350520"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RESTORAN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7-9h </a:t>
                      </a:r>
                      <a:r>
                        <a:rPr dirty="0" err="1" lang="en-US" sz="1400">
                          <a:latin typeface="Times New Roman"/>
                          <a:ea typeface="Calibri"/>
                          <a:cs typeface="Times New Roman"/>
                        </a:rPr>
                        <a:t>predavanja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12-17h </a:t>
                      </a:r>
                      <a:r>
                        <a:rPr dirty="0" err="1" lang="en-US" sz="1400">
                          <a:latin typeface="Times New Roman"/>
                          <a:ea typeface="Calibri"/>
                          <a:cs typeface="Times New Roman"/>
                        </a:rPr>
                        <a:t>izlet</a:t>
                      </a: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dirty="0" err="1" lang="en-US" sz="1400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dirty="0" err="1" lang="en-US" smtClean="0" sz="1400">
                          <a:latin typeface="Times New Roman"/>
                          <a:ea typeface="Calibri"/>
                          <a:cs typeface="Times New Roman"/>
                        </a:rPr>
                        <a:t>ručak</a:t>
                      </a:r>
                      <a:r>
                        <a:rPr altLang="sr-Latn-RS" dirty="0" lang="sr-Latn-RS" smtClean="0" sz="14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endParaRPr lang="en-US"/>
                    </a:p>
                  </a:txBody>
                  <a:tcPr/>
                </a:tc>
              </a:tr>
              <a:tr h="350520"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dirty="0"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10-12h </a:t>
                      </a:r>
                      <a:r>
                        <a:rPr dirty="0" err="1" lang="en-US" sz="1400">
                          <a:latin typeface="Times New Roman"/>
                          <a:ea typeface="Calibri"/>
                          <a:cs typeface="Times New Roman"/>
                        </a:rPr>
                        <a:t>predavanja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17-19h </a:t>
                      </a:r>
                      <a:r>
                        <a:rPr dirty="0" err="1" lang="en-US" sz="1400">
                          <a:latin typeface="Times New Roman"/>
                          <a:ea typeface="Calibri"/>
                          <a:cs typeface="Times New Roman"/>
                        </a:rPr>
                        <a:t>predavanja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endParaRPr dirty="0"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4724400"/>
          <a:ext cx="6172200" cy="1595055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</a:tblGrid>
              <a:tr h="316775"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NEDELJA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PRE PODNE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POSLE PODNE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</a:tr>
              <a:tr h="316775"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KUHINJA 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7-9h  </a:t>
                      </a:r>
                      <a:r>
                        <a:rPr dirty="0" err="1" lang="en-US" sz="1400">
                          <a:latin typeface="Times New Roman"/>
                          <a:ea typeface="Calibri"/>
                          <a:cs typeface="Times New Roman"/>
                        </a:rPr>
                        <a:t>radionica</a:t>
                      </a: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altLang="sr-Latn-RS" dirty="0" lang="sr-Latn-RS" smtClean="0" sz="1400"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12-17h izlet i ručak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</a:tr>
              <a:tr h="322365"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dirty="0"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10-12h </a:t>
                      </a:r>
                      <a:r>
                        <a:rPr dirty="0" err="1" lang="en-US" smtClean="0" sz="1400">
                          <a:latin typeface="Times New Roman"/>
                          <a:ea typeface="Calibri"/>
                          <a:cs typeface="Times New Roman"/>
                        </a:rPr>
                        <a:t>radionica</a:t>
                      </a:r>
                      <a:r>
                        <a:rPr altLang="sr-Latn-RS" dirty="0" lang="sr-Latn-RS" smtClean="0" sz="1400">
                          <a:latin typeface="Times New Roman"/>
                          <a:ea typeface="Calibri"/>
                          <a:cs typeface="Times New Roman"/>
                        </a:rPr>
                        <a:t> 2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17-19h </a:t>
                      </a:r>
                      <a:r>
                        <a:rPr dirty="0" err="1" lang="en-US" smtClean="0" sz="1400">
                          <a:latin typeface="Times New Roman"/>
                          <a:ea typeface="Calibri"/>
                          <a:cs typeface="Times New Roman"/>
                        </a:rPr>
                        <a:t>radionica</a:t>
                      </a:r>
                      <a:r>
                        <a:rPr altLang="sr-Latn-RS" dirty="0" lang="sr-Latn-RS" smtClean="0" sz="1400">
                          <a:latin typeface="Times New Roman"/>
                          <a:ea typeface="Calibri"/>
                          <a:cs typeface="Times New Roman"/>
                        </a:rPr>
                        <a:t> 3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</a:tr>
              <a:tr h="316775"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RESTORAN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7-9 h </a:t>
                      </a:r>
                      <a:r>
                        <a:rPr dirty="0" err="1" lang="en-US" sz="1400">
                          <a:latin typeface="Times New Roman"/>
                          <a:ea typeface="Calibri"/>
                          <a:cs typeface="Times New Roman"/>
                        </a:rPr>
                        <a:t>predavanja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12-17 h izlet i ručak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</a:tr>
              <a:tr h="322365"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10-12h </a:t>
                      </a:r>
                      <a:r>
                        <a:rPr dirty="0" err="1" lang="en-US" sz="1400">
                          <a:latin typeface="Times New Roman"/>
                          <a:ea typeface="Calibri"/>
                          <a:cs typeface="Times New Roman"/>
                        </a:rPr>
                        <a:t>predavanja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 numCol="1"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z="1400">
                          <a:latin typeface="Times New Roman"/>
                          <a:ea typeface="Calibri"/>
                          <a:cs typeface="Times New Roman"/>
                        </a:rPr>
                        <a:t>17-19h </a:t>
                      </a:r>
                      <a:r>
                        <a:rPr dirty="0" err="1" lang="en-US" sz="1400">
                          <a:latin typeface="Times New Roman"/>
                          <a:ea typeface="Calibri"/>
                          <a:cs typeface="Times New Roman"/>
                        </a:rPr>
                        <a:t>predavanja</a:t>
                      </a:r>
                      <a:endParaRPr dirty="0"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emo\Desktop\frankrike_karta.gif" id="1026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/>
          <a:stretch>
            <a:fillRect/>
          </a:stretch>
        </p:blipFill>
        <p:spPr>
          <a:xfrm>
            <a:off x="2209801" y="1066800"/>
            <a:ext cx="4638675" cy="44957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dirty="0" lang="en-US" smtClean="0"/>
              <a:t>FRANCUSKA</a:t>
            </a:r>
            <a:br>
              <a:rPr dirty="0" lang="en-US" smtClean="0"/>
            </a:br>
            <a:endParaRPr dirty="0"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r>
              <a:rPr altLang="sr-Latn-RS" dirty="0" lang="sr-Latn-RS" smtClean="0"/>
              <a:t>Radionica br 1</a:t>
            </a:r>
          </a:p>
          <a:p>
            <a:r>
              <a:rPr altLang="sr-Latn-RS" dirty="0" lang="sr-Latn-RS" smtClean="0"/>
              <a:t>Upoznavanje sa novim trendovima i jelima u pripremi bufet doručka.</a:t>
            </a:r>
          </a:p>
          <a:p>
            <a:r>
              <a:rPr altLang="sr-Latn-RS" dirty="0" lang="sr-Latn-RS" smtClean="0"/>
              <a:t>Radionica br 2</a:t>
            </a:r>
          </a:p>
          <a:p>
            <a:r>
              <a:rPr altLang="sr-Latn-RS" dirty="0" lang="sr-Latn-RS" smtClean="0"/>
              <a:t>Upoznavanje sa novim trendovima i jelima u pripremi bufet  ručka i set up večere.</a:t>
            </a:r>
          </a:p>
          <a:p>
            <a:r>
              <a:rPr altLang="sr-Latn-RS" dirty="0" lang="sr-Latn-RS" smtClean="0"/>
              <a:t>Radionica br 3</a:t>
            </a:r>
          </a:p>
          <a:p>
            <a:r>
              <a:rPr altLang="sr-Latn-RS" dirty="0" lang="sr-Latn-RS" smtClean="0"/>
              <a:t>Upoznavanje sa novim trendovima i jelima u poslastičarstvu.</a:t>
            </a:r>
          </a:p>
          <a:p>
            <a:r>
              <a:rPr altLang="sr-Latn-RS" dirty="0" lang="sr-Latn-RS" smtClean="0">
                <a:solidFill>
                  <a:schemeClr val="accent2"/>
                </a:solidFill>
              </a:rPr>
              <a:t>Radionice se obavljaju u kuhinji i po zavšetku postaju ujedno i doručak i večera za učesnike kongresa.</a:t>
            </a:r>
          </a:p>
          <a:p>
            <a:endParaRPr altLang="sr-Latn-RS" dirty="0" lang="sr-Latn-RS" smtClean="0"/>
          </a:p>
          <a:p>
            <a:endParaRPr altLang="sr-Latn-RS" dirty="0" lang="sr-Latn-RS" smtClean="0"/>
          </a:p>
          <a:p>
            <a:endParaRPr altLang="sr-Latn-RS" dirty="0" lang="sr-Latn-RS" smtClean="0"/>
          </a:p>
          <a:p>
            <a:endParaRPr altLang="sr-Latn-RS" dirty="0" lang="sr-Latn-RS" smtClean="0"/>
          </a:p>
          <a:p>
            <a:endParaRPr altLang="sr-Latn-RS" dirty="0" lang="sr-Latn-RS" smtClean="0"/>
          </a:p>
          <a:p>
            <a:endParaRPr dirty="0"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 numCol="1">
            <a:normAutofit fontScale="90000"/>
          </a:bodyPr>
          <a:lstStyle/>
          <a:p>
            <a:r>
              <a:rPr altLang="sr-Latn-RS" dirty="0" lang="sr-Latn-RS" smtClean="0"/>
              <a:t> RADIONICE</a:t>
            </a:r>
            <a:r>
              <a:rPr dirty="0" lang="en-US" smtClean="0"/>
              <a:t/>
            </a:r>
            <a:br>
              <a:rPr dirty="0" lang="en-US" smtClean="0"/>
            </a:br>
            <a:endParaRPr dirty="0"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dirty="0" lang="en-US"/>
          </a:p>
        </p:txBody>
      </p:sp>
      <p:pic>
        <p:nvPicPr>
          <p:cNvPr descr="C:\Users\nemo\Desktop\9911297549770Buffet10Med.jpg" id="43010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/>
          <a:stretch>
            <a:fillRect/>
          </a:stretch>
        </p:blipFill>
        <p:spPr>
          <a:xfrm>
            <a:off x="0" y="0"/>
            <a:ext cx="5715000" cy="4019550"/>
          </a:xfrm>
          <a:prstGeom prst="rect">
            <a:avLst/>
          </a:prstGeom>
          <a:noFill/>
        </p:spPr>
      </p:pic>
      <p:pic>
        <p:nvPicPr>
          <p:cNvPr descr="C:\Users\nemo\Desktop\images.jpg" id="43011" name="Picture 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>
          <a:xfrm>
            <a:off x="4876800" y="3733800"/>
            <a:ext cx="3914775" cy="2914650"/>
          </a:xfrm>
          <a:prstGeom prst="rect">
            <a:avLst/>
          </a:prstGeom>
          <a:noFill/>
        </p:spPr>
      </p:pic>
      <p:pic>
        <p:nvPicPr>
          <p:cNvPr descr="C:\Users\nemo\Desktop\pastry-jp-bellagio.jpg" id="43013" name="Picture 5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>
          <a:xfrm>
            <a:off x="457200" y="38100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altLang="sr-Latn-RS" b="1" dirty="0" i="1" lang="sr-Latn-RS" smtClean="0">
                <a:latin charset="0" pitchFamily="34" typeface="Arial"/>
                <a:cs charset="0" pitchFamily="34" typeface="Arial"/>
              </a:rPr>
              <a:t>Prvi dan AJFELOVA KULA</a:t>
            </a:r>
          </a:p>
          <a:p>
            <a:r>
              <a:rPr altLang="sr-Latn-RS" b="1" dirty="0" i="1" lang="sr-Latn-RS" smtClean="0">
                <a:latin charset="0" pitchFamily="34" typeface="Arial"/>
                <a:cs charset="0" pitchFamily="34" typeface="Arial"/>
              </a:rPr>
              <a:t>Drugi dan MUZEJ VINA</a:t>
            </a:r>
          </a:p>
          <a:p>
            <a:r>
              <a:rPr b="1" dirty="0" i="1" lang="en-US" smtClean="0">
                <a:latin charset="0" pitchFamily="34" typeface="Arial"/>
                <a:cs charset="0" pitchFamily="34" typeface="Arial"/>
              </a:rPr>
              <a:t>T</a:t>
            </a:r>
            <a:r>
              <a:rPr altLang="sr-Latn-RS" b="1" dirty="0" i="1" lang="sr-Latn-RS" smtClean="0">
                <a:latin charset="0" pitchFamily="34" typeface="Arial"/>
                <a:cs charset="0" pitchFamily="34" typeface="Arial"/>
              </a:rPr>
              <a:t>reći dan MONTMARTRE ČETVRT</a:t>
            </a:r>
            <a:endParaRPr b="1" dirty="0" i="1" lang="en-US">
              <a:latin charset="0" pitchFamily="34" typeface="Arial"/>
              <a:cs charset="0" pitchFamily="34"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altLang="sr-Latn-RS" dirty="0" lang="sr-Latn-RS" smtClean="0"/>
              <a:t/>
            </a:r>
            <a:br>
              <a:rPr altLang="sr-Latn-RS" dirty="0" lang="sr-Latn-RS" smtClean="0"/>
            </a:br>
            <a:r>
              <a:rPr altLang="sr-Latn-RS" dirty="0" lang="sr-Latn-RS" smtClean="0"/>
              <a:t>IZLETI</a:t>
            </a:r>
            <a:br>
              <a:rPr altLang="sr-Latn-RS" dirty="0" lang="sr-Latn-RS" smtClean="0"/>
            </a:br>
            <a:endParaRPr dirty="0"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emo\Desktop\the-eiffel-tower-at-night.jpg" id="28674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304800" y="1295400"/>
            <a:ext cx="4063523" cy="270986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sr-Latn-RS" dirty="0" lang="sr-Latn-RS" smtClean="0"/>
              <a:t>AJFELOVA KULA</a:t>
            </a:r>
            <a:endParaRPr dirty="0" lang="en-US"/>
          </a:p>
        </p:txBody>
      </p:sp>
      <p:pic>
        <p:nvPicPr>
          <p:cNvPr descr="C:\Users\nemo\Desktop\Restaurant-Jules-Verne-at-the-Eiffel-Tower1.jpg" id="5122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>
          <a:xfrm>
            <a:off x="4038600" y="3181350"/>
            <a:ext cx="4572000" cy="3429000"/>
          </a:xfrm>
          <a:prstGeom prst="rect">
            <a:avLst/>
          </a:prstGeom>
          <a:noFill/>
        </p:spPr>
      </p:pic>
      <p:pic>
        <p:nvPicPr>
          <p:cNvPr descr="C:\Users\nemo\Desktop\EiffelTowerRestaurant_wideweb__470x310,0.jpg" id="5123" name="Picture 3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>
          <a:xfrm>
            <a:off x="4572000" y="228600"/>
            <a:ext cx="43434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emo\Desktop\Main_gate.jpg" id="27650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5334000" y="1676400"/>
            <a:ext cx="2914650" cy="420052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sr-Latn-RS" dirty="0" lang="sr-Latn-RS" smtClean="0"/>
              <a:t>MUZEJ VINA</a:t>
            </a:r>
            <a:endParaRPr dirty="0" lang="en-US"/>
          </a:p>
        </p:txBody>
      </p:sp>
      <p:pic>
        <p:nvPicPr>
          <p:cNvPr descr="C:\Users\nemo\Desktop\Entree_caveau.jpg" id="27651" name="Picture 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>
          <a:xfrm>
            <a:off x="685800" y="1600200"/>
            <a:ext cx="3497263" cy="4721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emo\Desktop\Paris_Montmartre_street.jpg" id="29698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>
            <a:normAutofit fontScale="90000"/>
          </a:bodyPr>
          <a:lstStyle/>
          <a:p>
            <a:r>
              <a:rPr altLang="sr-Latn-RS" dirty="0" i="1" lang="sr-Latn-RS" smtClean="0">
                <a:latin charset="0" pitchFamily="34" typeface="Arial"/>
                <a:cs charset="0" pitchFamily="34" typeface="Arial"/>
              </a:rPr>
              <a:t>MONTMARTRE ČETVRT</a:t>
            </a:r>
            <a:r>
              <a:rPr dirty="0" i="1" lang="en-US" smtClean="0">
                <a:latin charset="0" pitchFamily="34" typeface="Arial"/>
                <a:cs charset="0" pitchFamily="34" typeface="Arial"/>
              </a:rPr>
              <a:t/>
            </a:r>
            <a:br>
              <a:rPr dirty="0" i="1" lang="en-US" smtClean="0">
                <a:latin charset="0" pitchFamily="34" typeface="Arial"/>
                <a:cs charset="0" pitchFamily="34" typeface="Arial"/>
              </a:rPr>
            </a:br>
            <a:endParaRPr dirty="0"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endParaRPr dirty="0"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 numCol="1"/>
          <a:lstStyle/>
          <a:p>
            <a:pPr algn="ctr"/>
            <a:r>
              <a:rPr altLang="sr-Latn-RS" dirty="0" lang="sr-Latn-RS" smtClean="0"/>
              <a:t>HVALA NA PAŽNJI</a:t>
            </a:r>
            <a:endParaRPr dirty="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altLang="fr-FR" dirty="0" err="1" lang="fr-FR" smtClean="0"/>
              <a:t>Republika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Francuska</a:t>
            </a:r>
            <a:r>
              <a:rPr altLang="fr-FR" dirty="0" lang="fr-FR" smtClean="0"/>
              <a:t> je </a:t>
            </a:r>
            <a:r>
              <a:rPr altLang="fr-FR" dirty="0" err="1" lang="fr-FR" smtClean="0"/>
              <a:t>država</a:t>
            </a:r>
            <a:r>
              <a:rPr altLang="fr-FR" dirty="0" lang="fr-FR" smtClean="0"/>
              <a:t> </a:t>
            </a:r>
            <a:r>
              <a:rPr altLang="fr-FR" dirty="0" err="1" lang="fr-FR" smtClean="0"/>
              <a:t>zapadne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Evrope</a:t>
            </a:r>
            <a:r>
              <a:rPr altLang="fr-FR" dirty="0" lang="fr-FR" smtClean="0"/>
              <a:t>, </a:t>
            </a:r>
            <a:r>
              <a:rPr altLang="fr-FR" dirty="0" err="1" lang="fr-FR" smtClean="0"/>
              <a:t>površina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Francuske</a:t>
            </a:r>
            <a:r>
              <a:rPr altLang="fr-FR" dirty="0" lang="fr-FR" smtClean="0"/>
              <a:t> (</a:t>
            </a:r>
            <a:r>
              <a:rPr altLang="fr-FR" dirty="0" err="1" lang="fr-FR" smtClean="0"/>
              <a:t>računajući</a:t>
            </a:r>
            <a:r>
              <a:rPr altLang="fr-FR" dirty="0" lang="fr-FR" smtClean="0"/>
              <a:t> i </a:t>
            </a:r>
            <a:r>
              <a:rPr altLang="fr-FR" dirty="0" err="1" lang="fr-FR" smtClean="0"/>
              <a:t>njene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prekomorske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posede</a:t>
            </a:r>
            <a:r>
              <a:rPr altLang="fr-FR" dirty="0" lang="fr-FR" smtClean="0"/>
              <a:t>) je 675.417 km², a </a:t>
            </a:r>
            <a:r>
              <a:rPr altLang="fr-FR" dirty="0" err="1" lang="fr-FR" smtClean="0"/>
              <a:t>njenog</a:t>
            </a:r>
            <a:r>
              <a:rPr altLang="fr-FR" dirty="0" lang="fr-FR" smtClean="0"/>
              <a:t> </a:t>
            </a:r>
            <a:r>
              <a:rPr altLang="fr-FR" dirty="0" err="1" lang="fr-FR" smtClean="0"/>
              <a:t>evropskog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dela</a:t>
            </a:r>
            <a:r>
              <a:rPr altLang="fr-FR" dirty="0" lang="fr-FR" smtClean="0"/>
              <a:t> je </a:t>
            </a:r>
            <a:r>
              <a:rPr altLang="fr-FR" dirty="0" err="1" lang="fr-FR" smtClean="0"/>
              <a:t>oko</a:t>
            </a:r>
            <a:r>
              <a:rPr altLang="fr-FR" dirty="0" lang="fr-FR" smtClean="0"/>
              <a:t> 547.030 km². Po </a:t>
            </a:r>
            <a:r>
              <a:rPr altLang="fr-FR" dirty="0" err="1" lang="fr-FR" smtClean="0"/>
              <a:t>proceni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iz</a:t>
            </a:r>
            <a:r>
              <a:rPr altLang="fr-FR" dirty="0" lang="fr-FR" smtClean="0"/>
              <a:t> 2009. </a:t>
            </a:r>
            <a:r>
              <a:rPr altLang="fr-FR" dirty="0" err="1" lang="fr-FR" smtClean="0"/>
              <a:t>Francuska</a:t>
            </a:r>
            <a:r>
              <a:rPr altLang="fr-FR" dirty="0" lang="fr-FR" smtClean="0"/>
              <a:t> je </a:t>
            </a:r>
            <a:r>
              <a:rPr altLang="fr-FR" dirty="0" err="1" lang="fr-FR" smtClean="0"/>
              <a:t>imala</a:t>
            </a:r>
            <a:r>
              <a:rPr altLang="fr-FR" dirty="0" lang="fr-FR" smtClean="0"/>
              <a:t> 65.073.482 </a:t>
            </a:r>
            <a:r>
              <a:rPr altLang="fr-FR" dirty="0" err="1" lang="fr-FR" smtClean="0"/>
              <a:t>stanovnika</a:t>
            </a:r>
            <a:r>
              <a:rPr altLang="fr-FR" dirty="0" lang="fr-FR" smtClean="0"/>
              <a:t>. </a:t>
            </a:r>
            <a:r>
              <a:rPr altLang="fr-FR" dirty="0" err="1" lang="fr-FR" smtClean="0"/>
              <a:t>Glavni</a:t>
            </a:r>
            <a:r>
              <a:rPr altLang="fr-FR" dirty="0" lang="fr-FR" smtClean="0"/>
              <a:t> i </a:t>
            </a:r>
            <a:r>
              <a:rPr altLang="fr-FR" dirty="0" err="1" lang="fr-FR" smtClean="0"/>
              <a:t>najveći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grad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Francuske</a:t>
            </a:r>
            <a:r>
              <a:rPr altLang="fr-FR" dirty="0" lang="fr-FR" smtClean="0"/>
              <a:t> je </a:t>
            </a:r>
            <a:r>
              <a:rPr altLang="fr-FR" dirty="0" err="1" lang="fr-FR" smtClean="0"/>
              <a:t>Pariz</a:t>
            </a:r>
            <a:r>
              <a:rPr altLang="fr-FR" dirty="0" lang="fr-FR" smtClean="0"/>
              <a:t> a </a:t>
            </a:r>
            <a:r>
              <a:rPr altLang="fr-FR" dirty="0" err="1" lang="fr-FR" smtClean="0"/>
              <a:t>ostali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veći</a:t>
            </a:r>
            <a:r>
              <a:rPr altLang="fr-FR" dirty="0" lang="fr-FR" smtClean="0"/>
              <a:t> su </a:t>
            </a:r>
            <a:r>
              <a:rPr altLang="fr-FR" dirty="0" err="1" lang="fr-FR" smtClean="0"/>
              <a:t>Marsej,Lion</a:t>
            </a:r>
            <a:r>
              <a:rPr altLang="fr-FR" dirty="0" lang="fr-FR" smtClean="0"/>
              <a:t> i </a:t>
            </a:r>
            <a:r>
              <a:rPr altLang="fr-FR" dirty="0" err="1" lang="fr-FR" smtClean="0"/>
              <a:t>Tuluz</a:t>
            </a:r>
            <a:r>
              <a:rPr altLang="fr-FR" dirty="0" lang="fr-FR" smtClean="0"/>
              <a:t>.</a:t>
            </a:r>
            <a:endParaRPr dirty="0" lang="en-US" smtClean="0"/>
          </a:p>
          <a:p>
            <a:endParaRPr dirty="0"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numCol="1"/>
          <a:lstStyle/>
          <a:p>
            <a:r>
              <a:rPr altLang="fr-FR" dirty="0" lang="fr-FR" smtClean="0"/>
              <a:t>France</a:t>
            </a:r>
            <a:endParaRPr dirty="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emo\Desktop\download.jpg" id="1026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/>
          <a:stretch>
            <a:fillRect/>
          </a:stretch>
        </p:blipFill>
        <p:spPr>
          <a:xfrm>
            <a:off x="1295400" y="1524000"/>
            <a:ext cx="5791200" cy="472439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fr-FR" dirty="0" lang="fr-FR" smtClean="0"/>
              <a:t>Ile-de-France</a:t>
            </a:r>
            <a:endParaRPr dirty="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altLang="fr-FR" dirty="0" err="1" lang="fr-FR" smtClean="0"/>
              <a:t>Pariski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region</a:t>
            </a:r>
            <a:r>
              <a:rPr altLang="fr-FR" dirty="0" lang="fr-FR" smtClean="0"/>
              <a:t> (Île-de-France) je </a:t>
            </a:r>
            <a:r>
              <a:rPr altLang="fr-FR" dirty="0" err="1" lang="fr-FR" smtClean="0"/>
              <a:t>region</a:t>
            </a:r>
            <a:r>
              <a:rPr altLang="fr-FR" dirty="0" lang="fr-FR" smtClean="0"/>
              <a:t> </a:t>
            </a:r>
            <a:r>
              <a:rPr altLang="fr-FR" dirty="0" err="1" lang="fr-FR" smtClean="0"/>
              <a:t>Francuske</a:t>
            </a:r>
            <a:r>
              <a:rPr altLang="fr-FR" dirty="0" lang="fr-FR" smtClean="0"/>
              <a:t> u </a:t>
            </a:r>
            <a:r>
              <a:rPr altLang="fr-FR" dirty="0" err="1" lang="fr-FR" smtClean="0"/>
              <a:t>kome</a:t>
            </a:r>
            <a:r>
              <a:rPr altLang="fr-FR" dirty="0" lang="fr-FR" smtClean="0"/>
              <a:t> se </a:t>
            </a:r>
            <a:r>
              <a:rPr altLang="fr-FR" dirty="0" err="1" lang="fr-FR" smtClean="0"/>
              <a:t>nalazi</a:t>
            </a:r>
            <a:r>
              <a:rPr altLang="fr-FR" dirty="0" lang="fr-FR" smtClean="0"/>
              <a:t> 8 </a:t>
            </a:r>
            <a:r>
              <a:rPr altLang="fr-FR" dirty="0" err="1" lang="fr-FR" smtClean="0"/>
              <a:t>departmana</a:t>
            </a:r>
            <a:r>
              <a:rPr altLang="fr-FR" dirty="0" lang="fr-FR" smtClean="0"/>
              <a:t>. U </a:t>
            </a:r>
            <a:r>
              <a:rPr altLang="fr-FR" dirty="0" err="1" lang="fr-FR" smtClean="0"/>
              <a:t>regionu</a:t>
            </a:r>
            <a:r>
              <a:rPr altLang="fr-FR" dirty="0" lang="fr-FR" smtClean="0"/>
              <a:t> se </a:t>
            </a:r>
            <a:r>
              <a:rPr altLang="fr-FR" dirty="0" err="1" lang="fr-FR" smtClean="0"/>
              <a:t>nalazi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grad</a:t>
            </a:r>
            <a:r>
              <a:rPr altLang="fr-FR" dirty="0" lang="fr-FR" smtClean="0"/>
              <a:t> </a:t>
            </a:r>
            <a:r>
              <a:rPr altLang="fr-FR" dirty="0" err="1" lang="fr-FR" smtClean="0"/>
              <a:t>Pariz</a:t>
            </a:r>
            <a:r>
              <a:rPr altLang="fr-FR" dirty="0" lang="fr-FR" smtClean="0"/>
              <a:t>. Ovo je </a:t>
            </a:r>
            <a:r>
              <a:rPr altLang="fr-FR" dirty="0" err="1" lang="fr-FR" smtClean="0"/>
              <a:t>najveći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region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Francuske</a:t>
            </a:r>
            <a:r>
              <a:rPr altLang="fr-FR" dirty="0" lang="fr-FR" smtClean="0"/>
              <a:t> po </a:t>
            </a:r>
            <a:r>
              <a:rPr altLang="fr-FR" dirty="0" err="1" lang="fr-FR" smtClean="0"/>
              <a:t>broju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stanovnika</a:t>
            </a:r>
            <a:r>
              <a:rPr altLang="fr-FR" dirty="0" lang="fr-FR" smtClean="0"/>
              <a:t>. </a:t>
            </a:r>
            <a:r>
              <a:rPr dirty="0" err="1" lang="en-US" smtClean="0"/>
              <a:t>Ovo</a:t>
            </a:r>
            <a:r>
              <a:rPr dirty="0" lang="en-US" smtClean="0"/>
              <a:t> je </a:t>
            </a:r>
            <a:r>
              <a:rPr dirty="0" err="1" lang="en-US" smtClean="0"/>
              <a:t>treća</a:t>
            </a:r>
            <a:r>
              <a:rPr dirty="0" lang="en-US" smtClean="0"/>
              <a:t> </a:t>
            </a:r>
            <a:r>
              <a:rPr dirty="0" err="1" lang="en-US" smtClean="0"/>
              <a:t>najmanja</a:t>
            </a:r>
            <a:r>
              <a:rPr dirty="0" lang="en-US" smtClean="0"/>
              <a:t> </a:t>
            </a:r>
            <a:r>
              <a:rPr dirty="0" err="1" lang="en-US" smtClean="0"/>
              <a:t>pokrajina</a:t>
            </a:r>
            <a:r>
              <a:rPr dirty="0" lang="en-US" smtClean="0"/>
              <a:t> </a:t>
            </a:r>
            <a:r>
              <a:rPr dirty="0" err="1" lang="en-US" smtClean="0"/>
              <a:t>kontinentalne</a:t>
            </a:r>
            <a:r>
              <a:rPr dirty="0" lang="en-US" smtClean="0"/>
              <a:t> </a:t>
            </a:r>
            <a:r>
              <a:rPr dirty="0" err="1" lang="en-US" smtClean="0"/>
              <a:t>Francuske</a:t>
            </a:r>
            <a:r>
              <a:rPr dirty="0" lang="en-US" smtClean="0"/>
              <a:t> (</a:t>
            </a:r>
            <a:r>
              <a:rPr dirty="0" err="1" lang="en-US" smtClean="0"/>
              <a:t>manje</a:t>
            </a:r>
            <a:r>
              <a:rPr dirty="0" lang="en-US" smtClean="0"/>
              <a:t> </a:t>
            </a:r>
            <a:r>
              <a:rPr dirty="0" err="1" lang="en-US" smtClean="0"/>
              <a:t>su</a:t>
            </a:r>
            <a:r>
              <a:rPr dirty="0" lang="en-US" smtClean="0"/>
              <a:t> </a:t>
            </a:r>
            <a:r>
              <a:rPr dirty="0" err="1" lang="en-US" smtClean="0"/>
              <a:t>samo</a:t>
            </a:r>
            <a:r>
              <a:rPr dirty="0" lang="en-US" smtClean="0"/>
              <a:t> </a:t>
            </a:r>
            <a:r>
              <a:rPr dirty="0" err="1" lang="en-US" smtClean="0"/>
              <a:t>Korzika</a:t>
            </a:r>
            <a:r>
              <a:rPr dirty="0" lang="en-US" smtClean="0"/>
              <a:t> I </a:t>
            </a:r>
            <a:r>
              <a:rPr dirty="0" err="1" lang="en-US" smtClean="0"/>
              <a:t>Alzas</a:t>
            </a:r>
            <a:r>
              <a:rPr dirty="0" lang="en-US" smtClean="0"/>
              <a:t>), </a:t>
            </a:r>
            <a:r>
              <a:rPr dirty="0" err="1" lang="en-US" smtClean="0"/>
              <a:t>ali</a:t>
            </a:r>
            <a:r>
              <a:rPr dirty="0" lang="en-US" smtClean="0"/>
              <a:t> je </a:t>
            </a:r>
            <a:r>
              <a:rPr dirty="0" err="1" lang="en-US" smtClean="0"/>
              <a:t>najveća</a:t>
            </a:r>
            <a:r>
              <a:rPr dirty="0" lang="en-US" smtClean="0"/>
              <a:t> </a:t>
            </a:r>
            <a:r>
              <a:rPr dirty="0" err="1" lang="en-US" smtClean="0"/>
              <a:t>po</a:t>
            </a:r>
            <a:r>
              <a:rPr dirty="0" lang="en-US" smtClean="0"/>
              <a:t> </a:t>
            </a:r>
            <a:r>
              <a:rPr dirty="0" err="1" lang="en-US" smtClean="0"/>
              <a:t>broju</a:t>
            </a:r>
            <a:r>
              <a:rPr dirty="0" lang="en-US" smtClean="0"/>
              <a:t> </a:t>
            </a:r>
            <a:r>
              <a:rPr dirty="0" err="1" lang="en-US" smtClean="0"/>
              <a:t>stanovnika</a:t>
            </a:r>
            <a:r>
              <a:rPr dirty="0" lang="en-US" smtClean="0"/>
              <a:t> (</a:t>
            </a:r>
            <a:r>
              <a:rPr dirty="0" err="1" lang="en-US" smtClean="0"/>
              <a:t>skoro</a:t>
            </a:r>
            <a:r>
              <a:rPr dirty="0" lang="en-US" smtClean="0"/>
              <a:t> 11 </a:t>
            </a:r>
            <a:r>
              <a:rPr dirty="0" err="1" lang="en-US" smtClean="0"/>
              <a:t>milijona</a:t>
            </a:r>
            <a:r>
              <a:rPr dirty="0" lang="en-US" smtClean="0"/>
              <a:t> </a:t>
            </a:r>
            <a:r>
              <a:rPr dirty="0" err="1" lang="en-US" smtClean="0"/>
              <a:t>ljudi</a:t>
            </a:r>
            <a:r>
              <a:rPr dirty="0" lang="en-US" smtClean="0"/>
              <a:t> </a:t>
            </a:r>
            <a:r>
              <a:rPr dirty="0" err="1" lang="en-US" smtClean="0"/>
              <a:t>živi</a:t>
            </a:r>
            <a:r>
              <a:rPr dirty="0" lang="en-US" smtClean="0"/>
              <a:t> u </a:t>
            </a:r>
            <a:r>
              <a:rPr dirty="0" err="1" lang="en-US" smtClean="0"/>
              <a:t>ovom</a:t>
            </a:r>
            <a:r>
              <a:rPr dirty="0" lang="en-US" smtClean="0"/>
              <a:t> </a:t>
            </a:r>
            <a:r>
              <a:rPr dirty="0" err="1" lang="en-US" smtClean="0"/>
              <a:t>regionu</a:t>
            </a:r>
            <a:r>
              <a:rPr dirty="0" lang="en-US" smtClean="0"/>
              <a:t>). U </a:t>
            </a:r>
            <a:r>
              <a:rPr dirty="0" err="1" lang="en-US" smtClean="0"/>
              <a:t>ovoj</a:t>
            </a:r>
            <a:r>
              <a:rPr dirty="0" lang="en-US" smtClean="0"/>
              <a:t> </a:t>
            </a:r>
            <a:r>
              <a:rPr dirty="0" err="1" lang="en-US" smtClean="0"/>
              <a:t>pokrajini</a:t>
            </a:r>
            <a:r>
              <a:rPr dirty="0" lang="en-US" smtClean="0"/>
              <a:t> </a:t>
            </a:r>
            <a:r>
              <a:rPr dirty="0" err="1" lang="en-US" smtClean="0"/>
              <a:t>živi</a:t>
            </a:r>
            <a:r>
              <a:rPr dirty="0" lang="en-US" smtClean="0"/>
              <a:t> 19% </a:t>
            </a:r>
            <a:r>
              <a:rPr dirty="0" err="1" lang="en-US" smtClean="0"/>
              <a:t>ukupnog</a:t>
            </a:r>
            <a:r>
              <a:rPr dirty="0" lang="en-US" smtClean="0"/>
              <a:t> </a:t>
            </a:r>
            <a:r>
              <a:rPr dirty="0" err="1" lang="en-US" smtClean="0"/>
              <a:t>stanovništva</a:t>
            </a:r>
            <a:r>
              <a:rPr dirty="0" lang="en-US" smtClean="0"/>
              <a:t> </a:t>
            </a:r>
            <a:r>
              <a:rPr dirty="0" err="1" lang="en-US" smtClean="0"/>
              <a:t>Francuske</a:t>
            </a:r>
            <a:r>
              <a:rPr dirty="0" lang="en-US" smtClean="0"/>
              <a:t>.</a:t>
            </a:r>
            <a:endParaRPr dirty="0"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dirty="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emo\Desktop\Paris_Night.jpg" id="2050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/>
          <a:stretch>
            <a:fillRect/>
          </a:stretch>
        </p:blipFill>
        <p:spPr>
          <a:xfrm>
            <a:off x="1524000" y="1524000"/>
            <a:ext cx="6400800" cy="426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fr-FR" dirty="0" lang="fr-FR" smtClean="0"/>
              <a:t>PARIZ GRAD SVETLOSTI</a:t>
            </a:r>
            <a:endParaRPr dirty="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altLang="fr-FR" dirty="0" err="1" lang="fr-FR" smtClean="0"/>
              <a:t>Nalazi</a:t>
            </a:r>
            <a:r>
              <a:rPr altLang="fr-FR" dirty="0" lang="fr-FR" smtClean="0"/>
              <a:t> se u </a:t>
            </a:r>
            <a:r>
              <a:rPr altLang="fr-FR" dirty="0" err="1" lang="fr-FR" smtClean="0"/>
              <a:t>centru</a:t>
            </a:r>
            <a:r>
              <a:rPr altLang="fr-FR" dirty="0" lang="fr-FR" smtClean="0"/>
              <a:t> </a:t>
            </a:r>
            <a:r>
              <a:rPr altLang="fr-FR" dirty="0" err="1" lang="fr-FR" smtClean="0"/>
              <a:t>Pariskog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basena</a:t>
            </a:r>
            <a:r>
              <a:rPr altLang="fr-FR" dirty="0" lang="fr-FR" smtClean="0"/>
              <a:t>, </a:t>
            </a:r>
            <a:r>
              <a:rPr altLang="fr-FR" dirty="0" err="1" lang="fr-FR" smtClean="0"/>
              <a:t>nad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rekom</a:t>
            </a:r>
            <a:r>
              <a:rPr altLang="fr-FR" dirty="0" lang="fr-FR" smtClean="0"/>
              <a:t> </a:t>
            </a:r>
            <a:r>
              <a:rPr altLang="fr-FR" dirty="0" err="1" lang="fr-FR" smtClean="0"/>
              <a:t>Senom</a:t>
            </a:r>
            <a:r>
              <a:rPr altLang="fr-FR" dirty="0" lang="fr-FR" smtClean="0"/>
              <a:t> .</a:t>
            </a:r>
            <a:r>
              <a:rPr altLang="fr-FR" dirty="0" err="1" lang="fr-FR" smtClean="0"/>
              <a:t>Rekom</a:t>
            </a:r>
            <a:r>
              <a:rPr altLang="fr-FR" dirty="0" lang="fr-FR" smtClean="0"/>
              <a:t> je </a:t>
            </a:r>
            <a:r>
              <a:rPr altLang="fr-FR" dirty="0" err="1" lang="fr-FR" smtClean="0"/>
              <a:t>podeljen</a:t>
            </a:r>
            <a:r>
              <a:rPr altLang="fr-FR" dirty="0" lang="fr-FR" smtClean="0"/>
              <a:t> na </a:t>
            </a:r>
            <a:r>
              <a:rPr altLang="fr-FR" dirty="0" err="1" lang="fr-FR" smtClean="0"/>
              <a:t>dva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dela</a:t>
            </a:r>
            <a:r>
              <a:rPr altLang="fr-FR" dirty="0" lang="fr-FR" smtClean="0"/>
              <a:t>: na </a:t>
            </a:r>
            <a:r>
              <a:rPr altLang="fr-FR" dirty="0" err="1" lang="fr-FR" smtClean="0"/>
              <a:t>severnu</a:t>
            </a:r>
            <a:r>
              <a:rPr altLang="fr-FR" dirty="0" lang="fr-FR" smtClean="0"/>
              <a:t> „</a:t>
            </a:r>
            <a:r>
              <a:rPr altLang="fr-FR" dirty="0" err="1" lang="fr-FR" smtClean="0"/>
              <a:t>Desnu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obalu</a:t>
            </a:r>
            <a:r>
              <a:rPr altLang="fr-FR" dirty="0" lang="fr-FR" smtClean="0"/>
              <a:t>“ i na </a:t>
            </a:r>
            <a:r>
              <a:rPr altLang="fr-FR" dirty="0" err="1" lang="fr-FR" smtClean="0"/>
              <a:t>južnu</a:t>
            </a:r>
            <a:r>
              <a:rPr altLang="fr-FR" dirty="0" lang="fr-FR" smtClean="0"/>
              <a:t>, </a:t>
            </a:r>
            <a:r>
              <a:rPr altLang="fr-FR" dirty="0" err="1" lang="fr-FR" smtClean="0"/>
              <a:t>manju</a:t>
            </a:r>
            <a:r>
              <a:rPr altLang="fr-FR" dirty="0" lang="fr-FR" smtClean="0"/>
              <a:t>, „</a:t>
            </a:r>
            <a:r>
              <a:rPr altLang="fr-FR" dirty="0" err="1" lang="fr-FR" smtClean="0"/>
              <a:t>Levu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obalu</a:t>
            </a:r>
            <a:r>
              <a:rPr altLang="fr-FR" dirty="0" lang="fr-FR" smtClean="0"/>
              <a:t>“.</a:t>
            </a:r>
          </a:p>
          <a:p>
            <a:r>
              <a:rPr dirty="0" lang="en-US" smtClean="0"/>
              <a:t>Sa </a:t>
            </a:r>
            <a:r>
              <a:rPr dirty="0" err="1" lang="en-US" smtClean="0"/>
              <a:t>svetom</a:t>
            </a:r>
            <a:r>
              <a:rPr dirty="0" lang="en-US" smtClean="0"/>
              <a:t> je </a:t>
            </a:r>
            <a:r>
              <a:rPr dirty="0" err="1" lang="en-US" smtClean="0"/>
              <a:t>povezan</a:t>
            </a:r>
            <a:r>
              <a:rPr dirty="0" lang="en-US" smtClean="0"/>
              <a:t> </a:t>
            </a:r>
            <a:r>
              <a:rPr dirty="0" err="1" lang="en-US" smtClean="0"/>
              <a:t>preko</a:t>
            </a:r>
            <a:r>
              <a:rPr dirty="0" lang="en-US" smtClean="0"/>
              <a:t> 2 </a:t>
            </a:r>
            <a:r>
              <a:rPr dirty="0" err="1" lang="en-US" smtClean="0"/>
              <a:t>velika</a:t>
            </a:r>
            <a:r>
              <a:rPr dirty="0" lang="en-US" smtClean="0"/>
              <a:t> </a:t>
            </a:r>
            <a:r>
              <a:rPr dirty="0" err="1" lang="en-US" smtClean="0"/>
              <a:t>aerodroma</a:t>
            </a:r>
            <a:r>
              <a:rPr dirty="0" lang="en-US" smtClean="0"/>
              <a:t> </a:t>
            </a:r>
            <a:r>
              <a:rPr dirty="0" err="1" lang="en-US" smtClean="0"/>
              <a:t>i</a:t>
            </a:r>
            <a:r>
              <a:rPr dirty="0" lang="en-US" smtClean="0"/>
              <a:t> 6 </a:t>
            </a:r>
            <a:r>
              <a:rPr dirty="0" err="1" lang="en-US" smtClean="0"/>
              <a:t>glavnih</a:t>
            </a:r>
            <a:r>
              <a:rPr dirty="0" lang="en-US" smtClean="0"/>
              <a:t> </a:t>
            </a:r>
            <a:r>
              <a:rPr dirty="0" err="1" lang="en-US" smtClean="0"/>
              <a:t>železničkih</a:t>
            </a:r>
            <a:r>
              <a:rPr dirty="0" lang="en-US" smtClean="0"/>
              <a:t> </a:t>
            </a:r>
            <a:r>
              <a:rPr dirty="0" err="1" lang="en-US" smtClean="0"/>
              <a:t>stanica</a:t>
            </a:r>
            <a:r>
              <a:rPr dirty="0" lang="en-US" smtClean="0"/>
              <a:t>. </a:t>
            </a:r>
            <a:r>
              <a:rPr dirty="0" err="1" lang="en-US" smtClean="0"/>
              <a:t>Pariz</a:t>
            </a:r>
            <a:r>
              <a:rPr dirty="0" lang="en-US" smtClean="0"/>
              <a:t> </a:t>
            </a:r>
            <a:r>
              <a:rPr dirty="0" err="1" lang="en-US" smtClean="0"/>
              <a:t>svake</a:t>
            </a:r>
            <a:r>
              <a:rPr dirty="0" lang="en-US" smtClean="0"/>
              <a:t> </a:t>
            </a:r>
            <a:r>
              <a:rPr dirty="0" err="1" lang="en-US" smtClean="0"/>
              <a:t>godine</a:t>
            </a:r>
            <a:r>
              <a:rPr dirty="0" lang="en-US" smtClean="0"/>
              <a:t> </a:t>
            </a:r>
            <a:r>
              <a:rPr dirty="0" err="1" lang="en-US" smtClean="0"/>
              <a:t>poseti</a:t>
            </a:r>
            <a:r>
              <a:rPr dirty="0" lang="en-US" smtClean="0"/>
              <a:t> do 30 </a:t>
            </a:r>
            <a:r>
              <a:rPr dirty="0" err="1" lang="en-US" smtClean="0"/>
              <a:t>miliona</a:t>
            </a:r>
            <a:r>
              <a:rPr dirty="0" lang="en-US" smtClean="0"/>
              <a:t> </a:t>
            </a:r>
            <a:r>
              <a:rPr dirty="0" err="1" lang="en-US" smtClean="0"/>
              <a:t>turista</a:t>
            </a:r>
            <a:r>
              <a:rPr dirty="0" lang="en-US" smtClean="0"/>
              <a:t>.</a:t>
            </a:r>
            <a:endParaRPr dirty="0"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fr-FR" dirty="0" lang="fr-FR" smtClean="0"/>
              <a:t>PARIZ</a:t>
            </a:r>
            <a:endParaRPr dirty="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sr-Latn-RS" dirty="0" lang="sr-Latn-RS" smtClean="0"/>
              <a:t>AVIONOM DO PARIZA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r>
              <a:rPr altLang="fr-FR" dirty="0" lang="fr-FR" smtClean="0"/>
              <a:t>ORLY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3" sz="half" type="body"/>
          </p:nvPr>
        </p:nvSpPr>
        <p:spPr/>
        <p:txBody>
          <a:bodyPr numCol="1"/>
          <a:lstStyle/>
          <a:p>
            <a:r>
              <a:rPr altLang="sr-Latn-RS" dirty="0" lang="sr-Latn-RS" smtClean="0"/>
              <a:t>ŠARL DE GOL</a:t>
            </a:r>
            <a:endParaRPr dirty="0" lang="en-US"/>
          </a:p>
        </p:txBody>
      </p:sp>
      <p:pic>
        <p:nvPicPr>
          <p:cNvPr descr="C:\Users\nemo\Desktop\6415.jpg" id="3074" name="Picture 2"/>
          <p:cNvPicPr>
            <a:picLocks noChangeArrowheads="1" noChangeAspect="1" noGrp="1"/>
          </p:cNvPicPr>
          <p:nvPr>
            <p:ph idx="2" sz="quarter"/>
          </p:nvPr>
        </p:nvPicPr>
        <p:blipFill>
          <a:blip cstate="print" r:embed="rId2"/>
          <a:stretch>
            <a:fillRect/>
          </a:stretch>
        </p:blipFill>
        <p:spPr>
          <a:xfrm>
            <a:off x="457200" y="1916218"/>
            <a:ext cx="4040188" cy="2998577"/>
          </a:xfrm>
          <a:prstGeom prst="rect">
            <a:avLst/>
          </a:prstGeom>
          <a:noFill/>
        </p:spPr>
      </p:pic>
      <p:pic>
        <p:nvPicPr>
          <p:cNvPr descr="C:\Users\nemo\Desktop\sarl-de-gol1.jpg" id="3075" name="Picture 3"/>
          <p:cNvPicPr>
            <a:picLocks noChangeArrowheads="1" noChangeAspect="1" noGrp="1"/>
          </p:cNvPicPr>
          <p:nvPr>
            <p:ph idx="4" sz="quarter"/>
          </p:nvPr>
        </p:nvPicPr>
        <p:blipFill>
          <a:blip cstate="print" r:embed="rId3"/>
          <a:stretch>
            <a:fillRect/>
          </a:stretch>
        </p:blipFill>
        <p:spPr>
          <a:xfrm>
            <a:off x="4803775" y="2348706"/>
            <a:ext cx="3724275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altLang="fr-FR" dirty="0" err="1" lang="fr-FR" smtClean="0"/>
              <a:t>Dva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velika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pariska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aerodroma</a:t>
            </a:r>
            <a:r>
              <a:rPr altLang="fr-FR" dirty="0" lang="fr-FR" smtClean="0"/>
              <a:t> su </a:t>
            </a:r>
            <a:r>
              <a:rPr altLang="fr-FR" dirty="0" err="1" lang="fr-FR" smtClean="0"/>
              <a:t>Orli</a:t>
            </a:r>
            <a:r>
              <a:rPr altLang="fr-FR" dirty="0" lang="fr-FR" smtClean="0"/>
              <a:t>, (</a:t>
            </a:r>
            <a:r>
              <a:rPr altLang="fr-FR" dirty="0" err="1" lang="fr-FR" smtClean="0"/>
              <a:t>južno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od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grada</a:t>
            </a:r>
            <a:r>
              <a:rPr altLang="fr-FR" dirty="0" lang="fr-FR" smtClean="0"/>
              <a:t>) i </a:t>
            </a:r>
            <a:r>
              <a:rPr altLang="sr-Latn-RS" dirty="0" lang="sr-Latn-RS" smtClean="0"/>
              <a:t>Šarl de Gol</a:t>
            </a:r>
            <a:r>
              <a:rPr altLang="fr-FR" dirty="0" lang="fr-FR" smtClean="0"/>
              <a:t> </a:t>
            </a:r>
            <a:r>
              <a:rPr altLang="fr-FR" dirty="0" err="1" lang="fr-FR" smtClean="0"/>
              <a:t>kod</a:t>
            </a:r>
            <a:r>
              <a:rPr altLang="fr-FR" dirty="0" lang="fr-FR" smtClean="0"/>
              <a:t> </a:t>
            </a:r>
            <a:r>
              <a:rPr altLang="fr-FR" dirty="0" err="1" lang="fr-FR" smtClean="0"/>
              <a:t>mesta</a:t>
            </a:r>
            <a:r>
              <a:rPr altLang="fr-FR" dirty="0" lang="fr-FR" smtClean="0"/>
              <a:t> </a:t>
            </a:r>
            <a:r>
              <a:rPr altLang="sr-Latn-RS" dirty="0" lang="sr-Latn-RS" smtClean="0"/>
              <a:t>Roasi</a:t>
            </a:r>
            <a:r>
              <a:rPr altLang="fr-FR" dirty="0" lang="fr-FR" smtClean="0"/>
              <a:t>. </a:t>
            </a:r>
            <a:r>
              <a:rPr dirty="0" err="1" lang="en-US" smtClean="0"/>
              <a:t>Postoji</a:t>
            </a:r>
            <a:r>
              <a:rPr dirty="0" lang="en-US" smtClean="0"/>
              <a:t> </a:t>
            </a:r>
            <a:r>
              <a:rPr dirty="0" err="1" lang="en-US" smtClean="0"/>
              <a:t>i</a:t>
            </a:r>
            <a:r>
              <a:rPr dirty="0" lang="en-US" smtClean="0"/>
              <a:t> </a:t>
            </a:r>
            <a:r>
              <a:rPr dirty="0" err="1" lang="en-US" smtClean="0"/>
              <a:t>mnogo</a:t>
            </a:r>
            <a:r>
              <a:rPr dirty="0" lang="en-US" smtClean="0"/>
              <a:t> </a:t>
            </a:r>
            <a:r>
              <a:rPr dirty="0" err="1" lang="en-US" smtClean="0"/>
              <a:t>manji</a:t>
            </a:r>
            <a:r>
              <a:rPr dirty="0" lang="en-US" smtClean="0"/>
              <a:t> </a:t>
            </a:r>
            <a:r>
              <a:rPr dirty="0" err="1" lang="en-US" smtClean="0"/>
              <a:t>aerodrom</a:t>
            </a:r>
            <a:r>
              <a:rPr dirty="0" lang="en-US" smtClean="0"/>
              <a:t> u </a:t>
            </a:r>
            <a:r>
              <a:rPr altLang="sr-Latn-RS" dirty="0" lang="sr-Latn-RS" smtClean="0"/>
              <a:t>Bouveu</a:t>
            </a:r>
            <a:r>
              <a:rPr dirty="0" lang="en-US" smtClean="0"/>
              <a:t>, </a:t>
            </a:r>
            <a:r>
              <a:rPr dirty="0" err="1" lang="en-US" smtClean="0"/>
              <a:t>oko</a:t>
            </a:r>
            <a:r>
              <a:rPr dirty="0" lang="en-US" smtClean="0"/>
              <a:t> 70 km </a:t>
            </a:r>
            <a:r>
              <a:rPr dirty="0" err="1" lang="en-US" smtClean="0"/>
              <a:t>severno</a:t>
            </a:r>
            <a:r>
              <a:rPr dirty="0" lang="en-US" smtClean="0"/>
              <a:t> </a:t>
            </a:r>
            <a:r>
              <a:rPr dirty="0" err="1" lang="en-US" smtClean="0"/>
              <a:t>od</a:t>
            </a:r>
            <a:r>
              <a:rPr dirty="0" lang="en-US" smtClean="0"/>
              <a:t> </a:t>
            </a:r>
            <a:r>
              <a:rPr dirty="0" err="1" lang="en-US" smtClean="0"/>
              <a:t>grada</a:t>
            </a:r>
            <a:r>
              <a:rPr dirty="0" lang="en-US" smtClean="0"/>
              <a:t>. </a:t>
            </a:r>
            <a:r>
              <a:rPr dirty="0" err="1" lang="en-US" smtClean="0"/>
              <a:t>Četvrti</a:t>
            </a:r>
            <a:r>
              <a:rPr dirty="0" lang="en-US" smtClean="0"/>
              <a:t> </a:t>
            </a:r>
            <a:r>
              <a:rPr dirty="0" err="1" lang="en-US" smtClean="0"/>
              <a:t>aerodrom</a:t>
            </a:r>
            <a:r>
              <a:rPr dirty="0" lang="en-US" smtClean="0"/>
              <a:t>, </a:t>
            </a:r>
            <a:r>
              <a:rPr altLang="sr-Latn-RS" dirty="0" lang="sr-Latn-RS" smtClean="0"/>
              <a:t>L</a:t>
            </a:r>
            <a:r>
              <a:rPr altLang="fr-FR" dirty="0" lang="fr-FR" smtClean="0"/>
              <a:t>e</a:t>
            </a:r>
            <a:r>
              <a:rPr altLang="sr-Latn-RS" dirty="0" lang="sr-Latn-RS" smtClean="0"/>
              <a:t> </a:t>
            </a:r>
            <a:r>
              <a:rPr altLang="sr-Latn-RS" dirty="0" lang="sr-Latn-RS" smtClean="0"/>
              <a:t>Burže</a:t>
            </a:r>
            <a:r>
              <a:rPr dirty="0" lang="en-US" smtClean="0"/>
              <a:t>, </a:t>
            </a:r>
            <a:r>
              <a:rPr dirty="0" err="1" lang="en-US" smtClean="0"/>
              <a:t>služi</a:t>
            </a:r>
            <a:r>
              <a:rPr dirty="0" lang="en-US" smtClean="0"/>
              <a:t> </a:t>
            </a:r>
            <a:r>
              <a:rPr dirty="0" err="1" lang="en-US" smtClean="0"/>
              <a:t>samo</a:t>
            </a:r>
            <a:r>
              <a:rPr dirty="0" lang="en-US" smtClean="0"/>
              <a:t> </a:t>
            </a:r>
            <a:r>
              <a:rPr dirty="0" err="1" lang="en-US" smtClean="0"/>
              <a:t>za</a:t>
            </a:r>
            <a:r>
              <a:rPr dirty="0" lang="en-US" smtClean="0"/>
              <a:t> </a:t>
            </a:r>
            <a:r>
              <a:rPr dirty="0" err="1" lang="en-US" smtClean="0"/>
              <a:t>poslovne</a:t>
            </a:r>
            <a:r>
              <a:rPr dirty="0" lang="en-US" smtClean="0"/>
              <a:t> </a:t>
            </a:r>
            <a:r>
              <a:rPr dirty="0" err="1" lang="en-US" smtClean="0"/>
              <a:t>avione</a:t>
            </a:r>
            <a:r>
              <a:rPr dirty="0" lang="en-US" smtClean="0"/>
              <a:t> </a:t>
            </a:r>
            <a:r>
              <a:rPr dirty="0" err="1" lang="en-US" smtClean="0"/>
              <a:t>i</a:t>
            </a:r>
            <a:r>
              <a:rPr dirty="0" lang="en-US" smtClean="0"/>
              <a:t> </a:t>
            </a:r>
            <a:r>
              <a:rPr dirty="0" err="1" lang="en-US" smtClean="0"/>
              <a:t>sajmove</a:t>
            </a:r>
            <a:r>
              <a:rPr dirty="0" lang="en-US" smtClean="0"/>
              <a:t> </a:t>
            </a:r>
            <a:r>
              <a:rPr dirty="0" err="1" lang="en-US" smtClean="0"/>
              <a:t>avijacije</a:t>
            </a:r>
            <a:r>
              <a:rPr altLang="sr-Latn-RS" dirty="0" lang="sr-Latn-RS" smtClean="0"/>
              <a:t>.</a:t>
            </a:r>
            <a:endParaRPr dirty="0"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endParaRPr dirty="0" lang="en-US"/>
          </a:p>
        </p:txBody>
      </p:sp>
    </p:spTree>
  </p:cSld>
  <p:clrMapOvr>
    <a:masterClrMapping/>
  </p:clrMapOvr>
</p:sld>
</file>

<file path=ppt/theme/_rels/theme1.xml.rels><?xml version="1.0" encoding="UTF-8" standalone="yes"?>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name="Concourse">
  <a:themeElements>
    <a:clrScheme name="Concourse">
      <a:dk1>
        <a:sysClr lastClr="000000" val="windowText"/>
      </a:dk1>
      <a:lt1>
        <a:sysClr lastClr="FFFFFF" val="window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/>
          </a:solidFill>
          <a:prstDash val="solid"/>
        </a:ln>
        <a:ln algn="ctr" cap="flat" cmpd="thickThin" w="55000">
          <a:solidFill>
            <a:schemeClr val="phClr"/>
          </a:solidFill>
          <a:prstDash val="solid"/>
        </a:ln>
        <a:ln algn="ctr" cap="flat" cmpd="thickThin" w="635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r="5400000" dist="38100" rotWithShape="0">
              <a:srgbClr val="000000">
                <a:alpha val="45000"/>
              </a:srgbClr>
            </a:outerShdw>
          </a:effectLst>
          <a:scene3d>
            <a:camera fov="0" prst="orthographicFront">
              <a:rot lat="0" lon="0" rev="0"/>
            </a:camera>
            <a:lightRig dir="t" rig="glow">
              <a:rot lat="0" lon="0" rev="6360000"/>
            </a:lightRig>
          </a:scene3d>
          <a:sp3d contourW="1000" prstMaterial="flat">
            <a:bevelT h="101600" w="9525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b="98000" l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algn="tl" flip="none" sx="50000" sy="50000" tx="0" ty="0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Company>Grizli777</Company>
  <Words>473</Words>
  <Paragraphs>110</Paragraphs>
  <Slides>26</Slides>
  <Notes>0</Notes>
  <TotalTime>168</TotalTime>
  <HiddenSlides>0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27">
      <vt:lpstr>Concourse</vt:lpstr>
      <vt:lpstr>KONGRES   KUVARA REČNIH BRODOVA PARIZ</vt:lpstr>
      <vt:lpstr>FRANCUSKA</vt:lpstr>
      <vt:lpstr>France</vt:lpstr>
      <vt:lpstr>Ile-de-France</vt:lpstr>
      <vt:lpstr>Slide 5</vt:lpstr>
      <vt:lpstr>PARIZ GRAD SVETLOSTI</vt:lpstr>
      <vt:lpstr>PARIZ</vt:lpstr>
      <vt:lpstr>AVIONOM DO PARIZA</vt:lpstr>
      <vt:lpstr>Slide 9</vt:lpstr>
      <vt:lpstr>PARIZ METRO</vt:lpstr>
      <vt:lpstr>Slide 11</vt:lpstr>
      <vt:lpstr>TAXI U Parizu postoji 20000 taksi vozila.</vt:lpstr>
      <vt:lpstr>TURISTIČKE ATRAKCIJE</vt:lpstr>
      <vt:lpstr>MESTO KONGRESA</vt:lpstr>
      <vt:lpstr>PARK ANDRE CITROEN</vt:lpstr>
      <vt:lpstr>MS Avalon Creativity</vt:lpstr>
      <vt:lpstr>UČESNICI</vt:lpstr>
      <vt:lpstr>Slide 18</vt:lpstr>
      <vt:lpstr>RADIONICE  RASPORED</vt:lpstr>
      <vt:lpstr>RADIONICE</vt:lpstr>
      <vt:lpstr>Slide 21</vt:lpstr>
      <vt:lpstr>IZLETI</vt:lpstr>
      <vt:lpstr>AJFELOVA KULA</vt:lpstr>
      <vt:lpstr>MUZEJ VINA</vt:lpstr>
      <vt:lpstr>MONTMARTRE ČETVRT</vt:lpstr>
      <vt:lpstr>HVALA NA PAŽNJI</vt:lpstr>
    </vt:vector>
  </TitlesOfParts>
  <LinksUpToDate>false</LinksUpToDate>
  <SharedDoc>false</SharedDoc>
  <HyperlinksChanged>false</HyperlinksChanged>
  <Application>Microsoft Office PowerPoint</Application>
  <AppVersion>12.0000</AppVersion>
  <PresentationFormat>On-screen Show (4:3)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2012-12-24T08:23:29Z</dcterms:created>
  <dc:creator>nemo</dc:creator>
  <cp:lastModifiedBy>nemo</cp:lastModifiedBy>
  <dcterms:modified xsi:type="dcterms:W3CDTF">2013-01-13T22:59:29Z</dcterms:modified>
  <cp:revision>10</cp:revision>
  <dc:title>KONGRES   KUVARA REČNIH BRODOVA PARIZ</dc:title>
</cp:coreProperties>
</file>