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package.core-properties+xml" PartName="/docProps/core.xml"/>
</Types>
</file>

<file path=_rels/.rels><?xml version="1.0" encoding="UTF-8" standalone="yes"?><Relationships xmlns="http://schemas.openxmlformats.org/package/2006/relationships"><Relationship Id="rId4" Target="ppt/presentation.xml" Type="http://schemas.openxmlformats.org/officeDocument/2006/relationships/officeDocument"/><Relationship Id="rId3" Target="docProps/core.xml" Type="http://schemas.openxmlformats.org/package/2006/relationships/metadata/core-properties"/><Relationship Id="rId2" Target="docProps/app.xml" Type="http://schemas.openxmlformats.org/officeDocument/2006/relationships/extended-properties"/><Relationship Id="rId1" Target="docProps/thumbnail.jpeg" Type="http://schemas.openxmlformats.org/package/2006/relationships/metadata/thumbnai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d="100" n="68"/>
          <a:sy d="100" n="68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3736200" cy="73736200"/>
</p:viewPr>
</file>

<file path=ppt/_rels/presentation.xml.rels><?xml version="1.0" encoding="UTF-8" standalone="yes"?><Relationships xmlns="http://schemas.openxmlformats.org/package/2006/relationships"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0D814F23-7897-40EB-B191-B1D0A938D7CF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95C1D0BF-AE19-4A1F-B1B6-42552010C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0D814F23-7897-40EB-B191-B1D0A938D7CF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95C1D0BF-AE19-4A1F-B1B6-42552010C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0D814F23-7897-40EB-B191-B1D0A938D7CF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95C1D0BF-AE19-4A1F-B1B6-42552010C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0D814F23-7897-40EB-B191-B1D0A938D7CF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95C1D0BF-AE19-4A1F-B1B6-42552010C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0D814F23-7897-40EB-B191-B1D0A938D7CF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95C1D0BF-AE19-4A1F-B1B6-42552010C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0D814F23-7897-40EB-B191-B1D0A938D7CF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95C1D0BF-AE19-4A1F-B1B6-42552010C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0D814F23-7897-40EB-B191-B1D0A938D7CF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95C1D0BF-AE19-4A1F-B1B6-42552010C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0D814F23-7897-40EB-B191-B1D0A938D7CF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95C1D0BF-AE19-4A1F-B1B6-42552010C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0D814F23-7897-40EB-B191-B1D0A938D7CF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95C1D0BF-AE19-4A1F-B1B6-42552010C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0D814F23-7897-40EB-B191-B1D0A938D7CF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95C1D0BF-AE19-4A1F-B1B6-42552010C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0D814F23-7897-40EB-B191-B1D0A938D7CF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95C1D0BF-AE19-4A1F-B1B6-42552010C2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bIns="45720" lIns="91440" numCol="1" rIns="91440" rtlCol="0" tIns="45720" vert="horz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bIns="45720" lIns="91440" numCol="1" rIns="91440" rtlCol="0" tIns="45720"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4F23-7897-40EB-B191-B1D0A938D7CF}" type="datetimeFigureOut">
              <a:rPr lang="en-US" smtClean="0"/>
              <a:t>12/24/2012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numCol="1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1D0BF-AE19-4A1F-B1B6-42552010C2B4}" type="slidenum">
              <a:rPr lang="en-US" smtClean="0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ctr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charset="0" pitchFamily="34" typeface="Arial"/>
        <a:buChar char="•"/>
        <a:defRPr kern="1200" sz="3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itchFamily="34" typeface="Arial"/>
        <a:buChar char="–"/>
        <a:defRPr kern="1200" sz="2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itchFamily="34" typeface="Arial"/>
        <a:buChar char="–"/>
        <a:defRPr kern="1200" sz="20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itchFamily="34" typeface="Arial"/>
        <a:buChar char="»"/>
        <a:defRPr kern="1200" sz="20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media/image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214414" y="214290"/>
            <a:ext cx="6400800" cy="6286520"/>
          </a:xfrm>
        </p:spPr>
        <p:txBody>
          <a:bodyPr numCol="1">
            <a:noAutofit/>
          </a:bodyPr>
          <a:lstStyle/>
          <a:p>
            <a:r>
              <a:rPr dirty="0" err="1" lang="en-US" sz="1600">
                <a:solidFill>
                  <a:schemeClr val="tx1"/>
                </a:solidFill>
              </a:rPr>
              <a:t>Prirodno-matematički</a:t>
            </a:r>
            <a:r>
              <a:rPr dirty="0" lang="en-US" sz="1600">
                <a:solidFill>
                  <a:schemeClr val="tx1"/>
                </a:solidFill>
              </a:rPr>
              <a:t> </a:t>
            </a:r>
            <a:r>
              <a:rPr dirty="0" err="1" lang="en-US" sz="1600">
                <a:solidFill>
                  <a:schemeClr val="tx1"/>
                </a:solidFill>
              </a:rPr>
              <a:t>fakultet</a:t>
            </a:r>
            <a:endParaRPr dirty="0" lang="en-US" sz="1600">
              <a:solidFill>
                <a:schemeClr val="tx1"/>
              </a:solidFill>
            </a:endParaRPr>
          </a:p>
          <a:p>
            <a:r>
              <a:rPr dirty="0" err="1" lang="en-US" sz="1600">
                <a:solidFill>
                  <a:schemeClr val="tx1"/>
                </a:solidFill>
              </a:rPr>
              <a:t>Departman</a:t>
            </a:r>
            <a:r>
              <a:rPr dirty="0" lang="en-US" sz="1600">
                <a:solidFill>
                  <a:schemeClr val="tx1"/>
                </a:solidFill>
              </a:rPr>
              <a:t> </a:t>
            </a:r>
            <a:r>
              <a:rPr dirty="0" err="1" lang="en-US" sz="1600">
                <a:solidFill>
                  <a:schemeClr val="tx1"/>
                </a:solidFill>
              </a:rPr>
              <a:t>za</a:t>
            </a:r>
            <a:r>
              <a:rPr dirty="0" lang="en-US" sz="1600">
                <a:solidFill>
                  <a:schemeClr val="tx1"/>
                </a:solidFill>
              </a:rPr>
              <a:t> </a:t>
            </a:r>
            <a:r>
              <a:rPr dirty="0" err="1" lang="en-US" sz="1600">
                <a:solidFill>
                  <a:schemeClr val="tx1"/>
                </a:solidFill>
              </a:rPr>
              <a:t>geografiju</a:t>
            </a:r>
            <a:r>
              <a:rPr dirty="0" lang="en-US" sz="1600">
                <a:solidFill>
                  <a:schemeClr val="tx1"/>
                </a:solidFill>
              </a:rPr>
              <a:t>, </a:t>
            </a:r>
            <a:r>
              <a:rPr dirty="0" err="1" lang="en-US" sz="1600">
                <a:solidFill>
                  <a:schemeClr val="tx1"/>
                </a:solidFill>
              </a:rPr>
              <a:t>turizam</a:t>
            </a:r>
            <a:r>
              <a:rPr dirty="0" lang="en-US" sz="1600">
                <a:solidFill>
                  <a:schemeClr val="tx1"/>
                </a:solidFill>
              </a:rPr>
              <a:t> </a:t>
            </a:r>
            <a:r>
              <a:rPr dirty="0" err="1" lang="en-US" sz="1600">
                <a:solidFill>
                  <a:schemeClr val="tx1"/>
                </a:solidFill>
              </a:rPr>
              <a:t>i</a:t>
            </a:r>
            <a:r>
              <a:rPr dirty="0" lang="en-US" sz="1600">
                <a:solidFill>
                  <a:schemeClr val="tx1"/>
                </a:solidFill>
              </a:rPr>
              <a:t> </a:t>
            </a:r>
            <a:r>
              <a:rPr dirty="0" err="1" lang="en-US" sz="1600">
                <a:solidFill>
                  <a:schemeClr val="tx1"/>
                </a:solidFill>
              </a:rPr>
              <a:t>hotelijerstvo</a:t>
            </a:r>
            <a:endParaRPr dirty="0" lang="en-US" sz="1600">
              <a:solidFill>
                <a:schemeClr val="tx1"/>
              </a:solidFill>
            </a:endParaRPr>
          </a:p>
          <a:p>
            <a:r>
              <a:rPr dirty="0" lang="en-US" sz="1600">
                <a:solidFill>
                  <a:schemeClr val="tx1"/>
                </a:solidFill>
              </a:rPr>
              <a:t>  </a:t>
            </a:r>
          </a:p>
          <a:p>
            <a:r>
              <a:rPr dirty="0" lang="en-US" sz="1600">
                <a:solidFill>
                  <a:schemeClr val="tx1"/>
                </a:solidFill>
              </a:rPr>
              <a:t> </a:t>
            </a:r>
            <a:endParaRPr altLang="sr-Latn-RS" dirty="0" lang="sr-Latn-RS" smtClean="0" sz="1600">
              <a:solidFill>
                <a:schemeClr val="tx1"/>
              </a:solidFill>
            </a:endParaRPr>
          </a:p>
          <a:p>
            <a:endParaRPr altLang="sr-Latn-RS" dirty="0" lang="sr-Latn-RS" sz="1600">
              <a:solidFill>
                <a:schemeClr val="tx1"/>
              </a:solidFill>
            </a:endParaRPr>
          </a:p>
          <a:p>
            <a:endParaRPr altLang="sr-Latn-RS" dirty="0" lang="sr-Latn-RS" smtClean="0" sz="1600">
              <a:solidFill>
                <a:schemeClr val="tx1"/>
              </a:solidFill>
            </a:endParaRPr>
          </a:p>
          <a:p>
            <a:endParaRPr dirty="0" lang="en-US" sz="1600">
              <a:solidFill>
                <a:schemeClr val="tx1"/>
              </a:solidFill>
            </a:endParaRPr>
          </a:p>
          <a:p>
            <a:r>
              <a:rPr b="1" dirty="0" lang="en-US" sz="1600">
                <a:solidFill>
                  <a:schemeClr val="tx1"/>
                </a:solidFill>
              </a:rPr>
              <a:t>SEMINARSKI RAD</a:t>
            </a:r>
          </a:p>
          <a:p>
            <a:r>
              <a:rPr b="1" dirty="0" lang="en-US" sz="1600">
                <a:solidFill>
                  <a:schemeClr val="tx1"/>
                </a:solidFill>
              </a:rPr>
              <a:t> </a:t>
            </a:r>
          </a:p>
          <a:p>
            <a:r>
              <a:rPr b="1" dirty="0" err="1" lang="en-US" sz="1600">
                <a:solidFill>
                  <a:schemeClr val="tx1"/>
                </a:solidFill>
              </a:rPr>
              <a:t>Predmet</a:t>
            </a:r>
            <a:r>
              <a:rPr b="1" dirty="0" lang="en-US" sz="1600">
                <a:solidFill>
                  <a:schemeClr val="tx1"/>
                </a:solidFill>
              </a:rPr>
              <a:t>: MENADŽMENT DOGAĐAJA</a:t>
            </a:r>
          </a:p>
          <a:p>
            <a:r>
              <a:rPr b="1" dirty="0" lang="en-US" sz="1600">
                <a:solidFill>
                  <a:schemeClr val="tx1"/>
                </a:solidFill>
              </a:rPr>
              <a:t> </a:t>
            </a:r>
          </a:p>
          <a:p>
            <a:r>
              <a:rPr b="1" dirty="0" err="1" lang="en-US" sz="1600">
                <a:solidFill>
                  <a:schemeClr val="tx1"/>
                </a:solidFill>
              </a:rPr>
              <a:t>Tema</a:t>
            </a:r>
            <a:r>
              <a:rPr b="1" dirty="0" lang="en-US" sz="1600">
                <a:solidFill>
                  <a:schemeClr val="tx1"/>
                </a:solidFill>
              </a:rPr>
              <a:t>: FESTIVAL ANIMIRANOG FILMA U NOVOM SADU</a:t>
            </a:r>
          </a:p>
          <a:p>
            <a:r>
              <a:rPr b="1" dirty="0" lang="en-US" sz="1600">
                <a:solidFill>
                  <a:schemeClr val="tx1"/>
                </a:solidFill>
              </a:rPr>
              <a:t>  </a:t>
            </a:r>
          </a:p>
          <a:p>
            <a:r>
              <a:rPr dirty="0" lang="en-US" sz="1600">
                <a:solidFill>
                  <a:schemeClr val="tx1"/>
                </a:solidFill>
              </a:rPr>
              <a:t> </a:t>
            </a:r>
          </a:p>
          <a:p>
            <a:endParaRPr dirty="0" lang="en-US" sz="1600">
              <a:solidFill>
                <a:schemeClr val="tx1"/>
              </a:solidFill>
            </a:endParaRPr>
          </a:p>
          <a:p>
            <a:r>
              <a:rPr dirty="0" lang="en-US" sz="1600">
                <a:solidFill>
                  <a:schemeClr val="tx1"/>
                </a:solidFill>
              </a:rPr>
              <a:t> </a:t>
            </a:r>
          </a:p>
          <a:p>
            <a:pPr algn="l"/>
            <a:r>
              <a:rPr dirty="0" err="1" lang="en-US" sz="1600">
                <a:solidFill>
                  <a:schemeClr val="tx1"/>
                </a:solidFill>
              </a:rPr>
              <a:t>Profesor</a:t>
            </a:r>
            <a:r>
              <a:rPr dirty="0" lang="en-US" sz="1600">
                <a:solidFill>
                  <a:schemeClr val="tx1"/>
                </a:solidFill>
              </a:rPr>
              <a:t>: </a:t>
            </a:r>
            <a:r>
              <a:rPr dirty="0" err="1" lang="en-US" sz="1600">
                <a:solidFill>
                  <a:schemeClr val="tx1"/>
                </a:solidFill>
              </a:rPr>
              <a:t>Tatjana</a:t>
            </a:r>
            <a:r>
              <a:rPr dirty="0" lang="en-US" sz="1600">
                <a:solidFill>
                  <a:schemeClr val="tx1"/>
                </a:solidFill>
              </a:rPr>
              <a:t> </a:t>
            </a:r>
            <a:r>
              <a:rPr dirty="0" err="1" lang="en-US" sz="1600">
                <a:solidFill>
                  <a:schemeClr val="tx1"/>
                </a:solidFill>
              </a:rPr>
              <a:t>Pivac</a:t>
            </a:r>
            <a:endParaRPr dirty="0" lang="en-US" sz="1600">
              <a:solidFill>
                <a:schemeClr val="tx1"/>
              </a:solidFill>
            </a:endParaRPr>
          </a:p>
          <a:p>
            <a:pPr algn="l"/>
            <a:r>
              <a:rPr dirty="0" err="1" lang="en-US" sz="1600">
                <a:solidFill>
                  <a:schemeClr val="tx1"/>
                </a:solidFill>
              </a:rPr>
              <a:t>Asistent</a:t>
            </a:r>
            <a:r>
              <a:rPr dirty="0" lang="en-US" sz="1600">
                <a:solidFill>
                  <a:schemeClr val="tx1"/>
                </a:solidFill>
              </a:rPr>
              <a:t>: Igor </a:t>
            </a:r>
            <a:r>
              <a:rPr dirty="0" err="1" lang="en-US" sz="1600">
                <a:solidFill>
                  <a:schemeClr val="tx1"/>
                </a:solidFill>
              </a:rPr>
              <a:t>Stamenković</a:t>
            </a:r>
            <a:endParaRPr dirty="0" lang="en-US" sz="1600">
              <a:solidFill>
                <a:schemeClr val="tx1"/>
              </a:solidFill>
            </a:endParaRPr>
          </a:p>
          <a:p>
            <a:pPr algn="r"/>
            <a:r>
              <a:rPr dirty="0" err="1" lang="en-US" sz="1600">
                <a:solidFill>
                  <a:schemeClr val="tx1"/>
                </a:solidFill>
              </a:rPr>
              <a:t>Studenti</a:t>
            </a:r>
            <a:r>
              <a:rPr dirty="0" lang="en-US" sz="1600">
                <a:solidFill>
                  <a:schemeClr val="tx1"/>
                </a:solidFill>
              </a:rPr>
              <a:t>: Aleksandra </a:t>
            </a:r>
            <a:r>
              <a:rPr dirty="0" err="1" lang="en-US" sz="1600">
                <a:solidFill>
                  <a:schemeClr val="tx1"/>
                </a:solidFill>
              </a:rPr>
              <a:t>Radišić</a:t>
            </a:r>
            <a:r>
              <a:rPr dirty="0" lang="en-US" sz="1600">
                <a:solidFill>
                  <a:schemeClr val="tx1"/>
                </a:solidFill>
              </a:rPr>
              <a:t> 69m/12</a:t>
            </a:r>
          </a:p>
          <a:p>
            <a:pPr algn="r"/>
            <a:r>
              <a:rPr dirty="0" err="1" lang="en-US" sz="1600">
                <a:solidFill>
                  <a:schemeClr val="tx1"/>
                </a:solidFill>
              </a:rPr>
              <a:t>Srđan</a:t>
            </a:r>
            <a:r>
              <a:rPr dirty="0" lang="en-US" sz="1600">
                <a:solidFill>
                  <a:schemeClr val="tx1"/>
                </a:solidFill>
              </a:rPr>
              <a:t> </a:t>
            </a:r>
            <a:r>
              <a:rPr dirty="0" err="1" lang="en-US" sz="1600">
                <a:solidFill>
                  <a:schemeClr val="tx1"/>
                </a:solidFill>
              </a:rPr>
              <a:t>Rodić</a:t>
            </a:r>
            <a:r>
              <a:rPr dirty="0" lang="en-US" sz="1600">
                <a:solidFill>
                  <a:schemeClr val="tx1"/>
                </a:solidFill>
              </a:rPr>
              <a:t> </a:t>
            </a:r>
            <a:r>
              <a:rPr altLang="sr-Latn-RS" dirty="0" lang="sr-Latn-RS" smtClean="0" sz="1600">
                <a:solidFill>
                  <a:schemeClr val="tx1"/>
                </a:solidFill>
              </a:rPr>
              <a:t>59</a:t>
            </a:r>
            <a:r>
              <a:rPr dirty="0" lang="en-US" smtClean="0" sz="1600">
                <a:solidFill>
                  <a:schemeClr val="tx1"/>
                </a:solidFill>
              </a:rPr>
              <a:t>m/11</a:t>
            </a:r>
            <a:endParaRPr dirty="0" lang="en-US" sz="1600">
              <a:solidFill>
                <a:schemeClr val="tx1"/>
              </a:solidFill>
            </a:endParaRPr>
          </a:p>
          <a:p>
            <a:pPr algn="r"/>
            <a:r>
              <a:rPr dirty="0" err="1" lang="en-US" sz="1600">
                <a:solidFill>
                  <a:schemeClr val="tx1"/>
                </a:solidFill>
              </a:rPr>
              <a:t>Dušan</a:t>
            </a:r>
            <a:r>
              <a:rPr dirty="0" lang="en-US" sz="1600">
                <a:solidFill>
                  <a:schemeClr val="tx1"/>
                </a:solidFill>
              </a:rPr>
              <a:t> </a:t>
            </a:r>
            <a:r>
              <a:rPr dirty="0" err="1" lang="en-US" sz="1600">
                <a:solidFill>
                  <a:schemeClr val="tx1"/>
                </a:solidFill>
              </a:rPr>
              <a:t>Varničić</a:t>
            </a:r>
            <a:r>
              <a:rPr dirty="0" lang="en-US" sz="1600">
                <a:solidFill>
                  <a:schemeClr val="tx1"/>
                </a:solidFill>
              </a:rPr>
              <a:t> 457m/12</a:t>
            </a:r>
          </a:p>
          <a:p>
            <a:endParaRPr dirty="0" 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 numCol="1">
            <a:normAutofit fontScale="90000"/>
          </a:bodyPr>
          <a:lstStyle/>
          <a:p>
            <a:r>
              <a:rPr b="1" dirty="0" i="1" lang="en-US" smtClean="0"/>
              <a:t>POZIVNICA</a:t>
            </a:r>
            <a:r>
              <a:rPr b="1" dirty="0" i="1" lang="en-US"/>
              <a:t> </a:t>
            </a:r>
            <a:r>
              <a:rPr b="1" dirty="0" i="1" lang="en-US" sz="2700"/>
              <a:t/>
            </a:r>
            <a:br>
              <a:rPr b="1" dirty="0" i="1" lang="en-US" sz="2700"/>
            </a:br>
            <a:r>
              <a:rPr b="1" dirty="0" i="1" lang="en-US" sz="1600"/>
              <a:t> </a:t>
            </a:r>
            <a:r>
              <a:rPr b="1" dirty="0" i="1" lang="en-US" sz="2700"/>
              <a:t/>
            </a:r>
            <a:br>
              <a:rPr b="1" dirty="0" i="1" lang="en-US" sz="2700"/>
            </a:br>
            <a:r>
              <a:rPr b="1" dirty="0" err="1" i="1" lang="en-US" sz="2700"/>
              <a:t>Od</a:t>
            </a:r>
            <a:r>
              <a:rPr b="1" dirty="0" i="1" lang="en-US" sz="2700"/>
              <a:t> 13. – 15. </a:t>
            </a:r>
            <a:r>
              <a:rPr b="1" dirty="0" err="1" i="1" lang="en-US" sz="2700"/>
              <a:t>septembra</a:t>
            </a:r>
            <a:r>
              <a:rPr b="1" dirty="0" i="1" lang="en-US" sz="2700"/>
              <a:t> 2013. </a:t>
            </a:r>
            <a:r>
              <a:rPr b="1" dirty="0" err="1" i="1" lang="en-US" sz="2700"/>
              <a:t>godine</a:t>
            </a:r>
            <a:r>
              <a:rPr b="1" dirty="0" i="1" lang="en-US" sz="2700"/>
              <a:t> u </a:t>
            </a:r>
            <a:r>
              <a:rPr b="1" dirty="0" err="1" i="1" lang="en-US" sz="2700"/>
              <a:t>Novom</a:t>
            </a:r>
            <a:r>
              <a:rPr b="1" dirty="0" i="1" lang="en-US" sz="2700"/>
              <a:t> </a:t>
            </a:r>
            <a:r>
              <a:rPr b="1" dirty="0" err="1" i="1" lang="en-US" sz="2700"/>
              <a:t>Sadu</a:t>
            </a:r>
            <a:r>
              <a:rPr b="1" dirty="0" i="1" lang="en-US"/>
              <a:t/>
            </a:r>
            <a:br>
              <a:rPr b="1" dirty="0" i="1" lang="en-US"/>
            </a:br>
            <a:endParaRPr b="1" dirty="0" i="1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>
            <a:normAutofit lnSpcReduction="10000"/>
          </a:bodyPr>
          <a:lstStyle/>
          <a:p>
            <a:pPr algn="ctr">
              <a:buNone/>
            </a:pPr>
            <a:r>
              <a:rPr altLang="sr-Latn-RS" dirty="0" lang="sr-Latn-RS" smtClean="0"/>
              <a:t>	</a:t>
            </a:r>
            <a:r>
              <a:rPr dirty="0" err="1" lang="en-US" smtClean="0"/>
              <a:t>Dragi</a:t>
            </a:r>
            <a:r>
              <a:rPr dirty="0" lang="en-US" smtClean="0"/>
              <a:t> </a:t>
            </a:r>
            <a:r>
              <a:rPr dirty="0" err="1" lang="en-US"/>
              <a:t>prijatelji</a:t>
            </a:r>
            <a:r>
              <a:rPr dirty="0" lang="en-US"/>
              <a:t>,</a:t>
            </a:r>
          </a:p>
          <a:p>
            <a:pPr algn="ctr">
              <a:buNone/>
            </a:pPr>
            <a:r>
              <a:rPr altLang="sr-Latn-RS" dirty="0" lang="sr-Latn-RS" smtClean="0"/>
              <a:t>	</a:t>
            </a:r>
            <a:r>
              <a:rPr dirty="0" err="1" lang="en-US" smtClean="0"/>
              <a:t>Veoma</a:t>
            </a:r>
            <a:r>
              <a:rPr dirty="0" lang="en-US" smtClean="0"/>
              <a:t> </a:t>
            </a:r>
            <a:r>
              <a:rPr dirty="0" err="1" lang="en-US"/>
              <a:t>nam</a:t>
            </a:r>
            <a:r>
              <a:rPr dirty="0" lang="en-US"/>
              <a:t> je </a:t>
            </a:r>
            <a:r>
              <a:rPr dirty="0" err="1" lang="en-US"/>
              <a:t>drago</a:t>
            </a:r>
            <a:r>
              <a:rPr dirty="0" lang="en-US"/>
              <a:t> </a:t>
            </a:r>
            <a:r>
              <a:rPr dirty="0" err="1" lang="en-US"/>
              <a:t>što</a:t>
            </a:r>
            <a:r>
              <a:rPr dirty="0" lang="en-US"/>
              <a:t> </a:t>
            </a:r>
            <a:r>
              <a:rPr dirty="0" err="1" lang="en-US"/>
              <a:t>imamo</a:t>
            </a:r>
            <a:r>
              <a:rPr dirty="0" lang="en-US"/>
              <a:t> </a:t>
            </a:r>
            <a:r>
              <a:rPr dirty="0" err="1" lang="en-US"/>
              <a:t>čast</a:t>
            </a:r>
            <a:r>
              <a:rPr dirty="0" lang="en-US"/>
              <a:t> </a:t>
            </a:r>
            <a:r>
              <a:rPr dirty="0" err="1" lang="en-US"/>
              <a:t>da</a:t>
            </a:r>
            <a:r>
              <a:rPr dirty="0" lang="en-US"/>
              <a:t> vas </a:t>
            </a:r>
            <a:r>
              <a:rPr dirty="0" err="1" lang="en-US"/>
              <a:t>pozovemo</a:t>
            </a:r>
            <a:r>
              <a:rPr dirty="0" lang="en-US"/>
              <a:t> </a:t>
            </a:r>
            <a:r>
              <a:rPr dirty="0" err="1" lang="en-US"/>
              <a:t>da</a:t>
            </a:r>
            <a:r>
              <a:rPr dirty="0" lang="en-US"/>
              <a:t> </a:t>
            </a:r>
            <a:r>
              <a:rPr dirty="0" err="1" lang="en-US"/>
              <a:t>svojim</a:t>
            </a:r>
            <a:r>
              <a:rPr dirty="0" lang="en-US"/>
              <a:t> </a:t>
            </a:r>
            <a:r>
              <a:rPr dirty="0" err="1" lang="en-US"/>
              <a:t>prisustvom</a:t>
            </a:r>
            <a:r>
              <a:rPr dirty="0" lang="en-US"/>
              <a:t> </a:t>
            </a:r>
            <a:r>
              <a:rPr dirty="0" err="1" lang="en-US"/>
              <a:t>uveličate</a:t>
            </a:r>
            <a:r>
              <a:rPr dirty="0" lang="en-US"/>
              <a:t> Festival </a:t>
            </a:r>
            <a:r>
              <a:rPr dirty="0" err="1" lang="en-US"/>
              <a:t>Animiranog</a:t>
            </a:r>
            <a:r>
              <a:rPr dirty="0" lang="en-US"/>
              <a:t> </a:t>
            </a:r>
            <a:r>
              <a:rPr dirty="0" err="1" lang="en-US"/>
              <a:t>Filma</a:t>
            </a:r>
            <a:r>
              <a:rPr dirty="0" lang="en-US"/>
              <a:t> u </a:t>
            </a:r>
            <a:r>
              <a:rPr dirty="0" err="1" lang="en-US"/>
              <a:t>Novom</a:t>
            </a:r>
            <a:r>
              <a:rPr dirty="0" lang="en-US"/>
              <a:t> </a:t>
            </a:r>
            <a:r>
              <a:rPr dirty="0" err="1" lang="en-US"/>
              <a:t>Sadu</a:t>
            </a:r>
            <a:r>
              <a:rPr dirty="0" lang="en-US"/>
              <a:t>.</a:t>
            </a:r>
          </a:p>
          <a:p>
            <a:pPr algn="ctr">
              <a:buNone/>
            </a:pPr>
            <a:r>
              <a:rPr altLang="sr-Latn-RS" dirty="0" lang="sr-Latn-RS" smtClean="0"/>
              <a:t> 	</a:t>
            </a:r>
            <a:r>
              <a:rPr dirty="0" lang="en-US" smtClean="0"/>
              <a:t>Festival </a:t>
            </a:r>
            <a:r>
              <a:rPr dirty="0" lang="en-US"/>
              <a:t>se </a:t>
            </a:r>
            <a:r>
              <a:rPr dirty="0" err="1" lang="en-US"/>
              <a:t>održava</a:t>
            </a:r>
            <a:r>
              <a:rPr dirty="0" lang="en-US"/>
              <a:t> </a:t>
            </a:r>
            <a:r>
              <a:rPr dirty="0" err="1" lang="en-US"/>
              <a:t>na</a:t>
            </a:r>
            <a:r>
              <a:rPr dirty="0" lang="en-US"/>
              <a:t> tri </a:t>
            </a:r>
            <a:r>
              <a:rPr dirty="0" err="1" lang="en-US"/>
              <a:t>lokacije</a:t>
            </a:r>
            <a:r>
              <a:rPr dirty="0" lang="en-US"/>
              <a:t>: Arena Cineplex, </a:t>
            </a:r>
            <a:r>
              <a:rPr dirty="0" err="1" lang="en-US"/>
              <a:t>Srpsko</a:t>
            </a:r>
            <a:r>
              <a:rPr dirty="0" lang="en-US"/>
              <a:t> </a:t>
            </a:r>
            <a:r>
              <a:rPr dirty="0" err="1" lang="en-US"/>
              <a:t>Narodno</a:t>
            </a:r>
            <a:r>
              <a:rPr dirty="0" lang="en-US"/>
              <a:t> </a:t>
            </a:r>
            <a:r>
              <a:rPr dirty="0" err="1" lang="en-US"/>
              <a:t>Pozorište</a:t>
            </a:r>
            <a:r>
              <a:rPr dirty="0" lang="en-US"/>
              <a:t> </a:t>
            </a:r>
            <a:r>
              <a:rPr dirty="0" err="1" lang="en-US"/>
              <a:t>i</a:t>
            </a:r>
            <a:r>
              <a:rPr dirty="0" lang="en-US"/>
              <a:t> </a:t>
            </a:r>
            <a:r>
              <a:rPr dirty="0" err="1" lang="en-US"/>
              <a:t>improvizovni</a:t>
            </a:r>
            <a:r>
              <a:rPr dirty="0" lang="en-US"/>
              <a:t> </a:t>
            </a:r>
            <a:r>
              <a:rPr dirty="0" err="1" lang="en-US"/>
              <a:t>bioskop</a:t>
            </a:r>
            <a:r>
              <a:rPr dirty="0" lang="en-US"/>
              <a:t> u </a:t>
            </a:r>
            <a:r>
              <a:rPr dirty="0" err="1" lang="en-US"/>
              <a:t>porti</a:t>
            </a:r>
            <a:r>
              <a:rPr dirty="0" lang="en-US"/>
              <a:t> </a:t>
            </a:r>
            <a:r>
              <a:rPr dirty="0" err="1" lang="en-US"/>
              <a:t>katoličke</a:t>
            </a:r>
            <a:r>
              <a:rPr dirty="0" lang="en-US"/>
              <a:t> </a:t>
            </a:r>
            <a:r>
              <a:rPr dirty="0" err="1" lang="en-US"/>
              <a:t>crkve</a:t>
            </a:r>
            <a:r>
              <a:rPr dirty="0" lang="en-US" smtClean="0"/>
              <a:t>.</a:t>
            </a:r>
            <a:endParaRPr dirty="0" lang="en-US"/>
          </a:p>
          <a:p>
            <a:pPr algn="ctr">
              <a:buNone/>
            </a:pPr>
            <a:r>
              <a:rPr altLang="sr-Latn-RS" dirty="0" lang="sr-Latn-RS" smtClean="0"/>
              <a:t>	</a:t>
            </a:r>
            <a:r>
              <a:rPr dirty="0" err="1" lang="en-US" smtClean="0"/>
              <a:t>Vidimo</a:t>
            </a:r>
            <a:r>
              <a:rPr dirty="0" lang="en-US" smtClean="0"/>
              <a:t> </a:t>
            </a:r>
            <a:r>
              <a:rPr dirty="0" lang="en-US"/>
              <a:t>se </a:t>
            </a:r>
            <a:r>
              <a:rPr dirty="0" err="1" lang="en-US"/>
              <a:t>tamo</a:t>
            </a:r>
            <a:r>
              <a:rPr dirty="0" lang="en-US"/>
              <a:t> </a:t>
            </a:r>
            <a:r>
              <a:rPr dirty="0" err="1" lang="en-US"/>
              <a:t>zajedno</a:t>
            </a:r>
            <a:r>
              <a:rPr dirty="0" lang="en-US"/>
              <a:t> </a:t>
            </a:r>
            <a:r>
              <a:rPr dirty="0" err="1" lang="en-US"/>
              <a:t>sa</a:t>
            </a:r>
            <a:r>
              <a:rPr dirty="0" lang="en-US"/>
              <a:t> </a:t>
            </a:r>
            <a:r>
              <a:rPr dirty="0" err="1" lang="en-US"/>
              <a:t>svim</a:t>
            </a:r>
            <a:r>
              <a:rPr dirty="0" lang="en-US"/>
              <a:t> </a:t>
            </a:r>
            <a:r>
              <a:rPr dirty="0" err="1" lang="en-US"/>
              <a:t>likovima</a:t>
            </a:r>
            <a:r>
              <a:rPr dirty="0" lang="en-US"/>
              <a:t> </a:t>
            </a:r>
            <a:r>
              <a:rPr dirty="0" err="1" lang="en-US"/>
              <a:t>uz</a:t>
            </a:r>
            <a:r>
              <a:rPr dirty="0" lang="en-US"/>
              <a:t> </a:t>
            </a:r>
            <a:r>
              <a:rPr dirty="0" err="1" lang="en-US"/>
              <a:t>koje</a:t>
            </a:r>
            <a:r>
              <a:rPr dirty="0" lang="en-US"/>
              <a:t> </a:t>
            </a:r>
            <a:r>
              <a:rPr dirty="0" err="1" lang="en-US"/>
              <a:t>smo</a:t>
            </a:r>
            <a:r>
              <a:rPr dirty="0" lang="en-US"/>
              <a:t> </a:t>
            </a:r>
            <a:r>
              <a:rPr dirty="0" err="1" lang="en-US"/>
              <a:t>odrastali</a:t>
            </a:r>
            <a:r>
              <a:rPr dirty="0" lang="en-US"/>
              <a:t>!!</a:t>
            </a:r>
          </a:p>
          <a:p>
            <a:endParaRPr dirty="0"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sr-Latn-RS" dirty="0" lang="sr-Latn-RS" smtClean="0"/>
              <a:t>Zašto N</a:t>
            </a:r>
            <a:r>
              <a:rPr dirty="0" lang="en-US" smtClean="0"/>
              <a:t>o</a:t>
            </a:r>
            <a:r>
              <a:rPr altLang="sr-Latn-RS" dirty="0" lang="sr-Latn-RS" smtClean="0"/>
              <a:t>vi Sad?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24" y="2214554"/>
            <a:ext cx="7643866" cy="3286148"/>
          </a:xfrm>
          <a:solidFill>
            <a:schemeClr val="bg1">
              <a:alpha val="49000"/>
            </a:schemeClr>
          </a:solidFill>
        </p:spPr>
        <p:txBody>
          <a:bodyPr numCol="1"/>
          <a:lstStyle/>
          <a:p>
            <a:r>
              <a:rPr altLang="sr-Latn-RS" dirty="0" err="1" lang="sr-Latn-RS"/>
              <a:t>M</a:t>
            </a:r>
            <a:r>
              <a:rPr dirty="0" err="1" lang="en-US" smtClean="0"/>
              <a:t>ultinacionaln</a:t>
            </a:r>
            <a:r>
              <a:rPr altLang="sr-Latn-RS" dirty="0" lang="sr-Latn-RS" smtClean="0"/>
              <a:t>a</a:t>
            </a:r>
            <a:r>
              <a:rPr dirty="0" lang="en-US" smtClean="0"/>
              <a:t>, </a:t>
            </a:r>
            <a:r>
              <a:rPr dirty="0" err="1" lang="en-US" smtClean="0"/>
              <a:t>multikulturaln</a:t>
            </a:r>
            <a:r>
              <a:rPr altLang="sr-Latn-RS" dirty="0" lang="sr-Latn-RS" smtClean="0"/>
              <a:t>a</a:t>
            </a:r>
            <a:r>
              <a:rPr dirty="0" lang="en-US" smtClean="0"/>
              <a:t> </a:t>
            </a:r>
            <a:r>
              <a:rPr dirty="0" err="1" lang="en-US"/>
              <a:t>i</a:t>
            </a:r>
            <a:r>
              <a:rPr dirty="0" lang="en-US"/>
              <a:t> </a:t>
            </a:r>
            <a:r>
              <a:rPr dirty="0" err="1" lang="en-US" smtClean="0"/>
              <a:t>multikonfesionaln</a:t>
            </a:r>
            <a:r>
              <a:rPr altLang="sr-Latn-RS" dirty="0" lang="sr-Latn-RS" smtClean="0"/>
              <a:t>a</a:t>
            </a:r>
            <a:r>
              <a:rPr dirty="0" lang="en-US" smtClean="0"/>
              <a:t> </a:t>
            </a:r>
            <a:r>
              <a:rPr dirty="0" err="1" lang="en-US" smtClean="0"/>
              <a:t>metropol</a:t>
            </a:r>
            <a:r>
              <a:rPr altLang="sr-Latn-RS" dirty="0" lang="sr-Latn-RS" smtClean="0"/>
              <a:t>a</a:t>
            </a:r>
            <a:r>
              <a:rPr dirty="0" lang="en-US" smtClean="0"/>
              <a:t> </a:t>
            </a:r>
            <a:r>
              <a:rPr dirty="0" lang="en-US"/>
              <a:t>u </a:t>
            </a:r>
            <a:r>
              <a:rPr dirty="0" err="1" lang="en-US" smtClean="0"/>
              <a:t>malom</a:t>
            </a:r>
            <a:endParaRPr altLang="sr-Latn-RS" dirty="0" lang="sr-Latn-RS" smtClean="0"/>
          </a:p>
          <a:p>
            <a:r>
              <a:rPr altLang="sr-Latn-RS" dirty="0" lang="sr-Latn-RS" smtClean="0"/>
              <a:t>Veliki broj ustanova kulture</a:t>
            </a:r>
          </a:p>
          <a:p>
            <a:r>
              <a:rPr dirty="0" lang="en-US" smtClean="0"/>
              <a:t>D</a:t>
            </a:r>
            <a:r>
              <a:rPr altLang="sr-Latn-RS" dirty="0" lang="sr-Latn-RS" smtClean="0"/>
              <a:t>obra saobraćajna povezanost</a:t>
            </a:r>
          </a:p>
          <a:p>
            <a:r>
              <a:rPr dirty="0" lang="en-US" smtClean="0"/>
              <a:t>O</a:t>
            </a:r>
            <a:r>
              <a:rPr altLang="sr-Latn-RS" dirty="0" lang="sr-Latn-RS" smtClean="0"/>
              <a:t>dlične tehničke mogućnosti</a:t>
            </a:r>
            <a:endParaRPr dirty="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sr-Latn-RS" dirty="0" lang="sr-Latn-RS" smtClean="0"/>
              <a:t>Festival animiranog filma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dirty="0" lang="en-US" smtClean="0"/>
              <a:t>O</a:t>
            </a:r>
            <a:r>
              <a:rPr altLang="sr-Latn-RS" dirty="0" lang="sr-Latn-RS" smtClean="0"/>
              <a:t>d 13-15.09.2013.</a:t>
            </a:r>
          </a:p>
          <a:p>
            <a:r>
              <a:rPr dirty="0" lang="en-US" smtClean="0"/>
              <a:t>T</a:t>
            </a:r>
            <a:r>
              <a:rPr altLang="sr-Latn-RS" dirty="0" lang="sr-Latn-RS" smtClean="0"/>
              <a:t>ri lokacije – Bioskop Arena, Srpsko Narodno pozorište i Katolička Porta</a:t>
            </a:r>
          </a:p>
          <a:p>
            <a:r>
              <a:rPr dirty="0" lang="en-US" smtClean="0"/>
              <a:t>O</a:t>
            </a:r>
            <a:r>
              <a:rPr altLang="sr-Latn-RS" dirty="0" lang="sr-Latn-RS" smtClean="0"/>
              <a:t>rganizatori – studenti master studija turizma u saradnji sa TONS, KCNS i Arena Cineplex</a:t>
            </a:r>
          </a:p>
          <a:p>
            <a:pPr>
              <a:buNone/>
            </a:pPr>
            <a:endParaRPr dirty="0"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dirty="0" lang="en-US" smtClean="0"/>
              <a:t>P</a:t>
            </a:r>
            <a:r>
              <a:rPr altLang="sr-Latn-RS" dirty="0" lang="sr-Latn-RS" smtClean="0"/>
              <a:t>rogram festivala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altLang="sr-Latn-RS" dirty="0" lang="sr-Latn-RS" smtClean="0"/>
              <a:t>I dan – otvaranje festivala i kratkometražni crtaći Worner Bros i Hanna B</a:t>
            </a:r>
            <a:r>
              <a:rPr dirty="0" lang="en-US" smtClean="0"/>
              <a:t>a</a:t>
            </a:r>
            <a:r>
              <a:rPr altLang="sr-Latn-RS" dirty="0" lang="sr-Latn-RS" smtClean="0"/>
              <a:t>rbera</a:t>
            </a:r>
          </a:p>
          <a:p>
            <a:r>
              <a:rPr altLang="sr-Latn-RS" dirty="0" lang="sr-Latn-RS" smtClean="0"/>
              <a:t>II dan – dugometražni crtani filmovi Walt Disney i radionica “Kako se pravi crtać”</a:t>
            </a:r>
          </a:p>
          <a:p>
            <a:r>
              <a:rPr altLang="sr-Latn-RS" dirty="0" lang="sr-Latn-RS" smtClean="0"/>
              <a:t>III dan – moderna ostvarenja u animaciji i srpski animirani film</a:t>
            </a:r>
            <a:endParaRPr dirty="0"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altLang="sr-Latn-RS" dirty="0" lang="sr-Latn-RS" smtClean="0"/>
              <a:t>Budžet i promocija</a:t>
            </a:r>
            <a:endParaRPr dirty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dirty="0" lang="en-US" smtClean="0"/>
              <a:t>P</a:t>
            </a:r>
            <a:r>
              <a:rPr altLang="sr-Latn-RS" dirty="0" lang="sr-Latn-RS" smtClean="0"/>
              <a:t>reliminarni budžet = 1.030.000,00</a:t>
            </a:r>
          </a:p>
          <a:p>
            <a:pPr lvl="0"/>
            <a:r>
              <a:rPr dirty="0" lang="en-US" smtClean="0"/>
              <a:t>P</a:t>
            </a:r>
            <a:r>
              <a:rPr altLang="sr-Latn-RS" dirty="0" lang="sr-Latn-RS" smtClean="0"/>
              <a:t>romocija:</a:t>
            </a:r>
          </a:p>
          <a:p>
            <a:pPr lvl="0">
              <a:buNone/>
            </a:pPr>
            <a:r>
              <a:rPr altLang="sr-Latn-RS" dirty="0" lang="sr-Latn-RS" smtClean="0"/>
              <a:t>-  </a:t>
            </a:r>
            <a:r>
              <a:rPr dirty="0" lang="en-US"/>
              <a:t>Internet – web site, e-mail, </a:t>
            </a:r>
            <a:r>
              <a:rPr dirty="0" err="1" lang="en-US"/>
              <a:t>društvene</a:t>
            </a:r>
            <a:r>
              <a:rPr dirty="0" lang="en-US"/>
              <a:t> </a:t>
            </a:r>
            <a:r>
              <a:rPr dirty="0" err="1" lang="en-US"/>
              <a:t>mreže</a:t>
            </a:r>
            <a:endParaRPr dirty="0" lang="en-US"/>
          </a:p>
          <a:p>
            <a:pPr lvl="0">
              <a:buNone/>
            </a:pPr>
            <a:r>
              <a:rPr altLang="sr-Latn-RS" dirty="0" lang="sr-Latn-RS" smtClean="0"/>
              <a:t>- </a:t>
            </a:r>
            <a:r>
              <a:rPr dirty="0" lang="en-US" smtClean="0"/>
              <a:t>Radio</a:t>
            </a:r>
            <a:r>
              <a:rPr dirty="0" lang="en-US"/>
              <a:t>, </a:t>
            </a:r>
            <a:r>
              <a:rPr dirty="0" err="1" lang="en-US"/>
              <a:t>televizija</a:t>
            </a:r>
            <a:r>
              <a:rPr dirty="0" lang="en-US"/>
              <a:t> – </a:t>
            </a:r>
            <a:r>
              <a:rPr dirty="0" err="1" lang="en-US"/>
              <a:t>reklamni</a:t>
            </a:r>
            <a:r>
              <a:rPr dirty="0" lang="en-US"/>
              <a:t> </a:t>
            </a:r>
            <a:r>
              <a:rPr dirty="0" err="1" lang="en-US"/>
              <a:t>prilog</a:t>
            </a:r>
            <a:r>
              <a:rPr dirty="0" lang="en-US"/>
              <a:t>, </a:t>
            </a:r>
            <a:r>
              <a:rPr dirty="0" err="1" lang="en-US"/>
              <a:t>najava</a:t>
            </a:r>
            <a:r>
              <a:rPr dirty="0" lang="en-US"/>
              <a:t> </a:t>
            </a:r>
            <a:r>
              <a:rPr dirty="0" err="1" lang="en-US"/>
              <a:t>prilikom</a:t>
            </a:r>
            <a:r>
              <a:rPr dirty="0" lang="en-US"/>
              <a:t> </a:t>
            </a:r>
            <a:r>
              <a:rPr dirty="0" err="1" lang="en-US"/>
              <a:t>gostovanja</a:t>
            </a:r>
            <a:r>
              <a:rPr dirty="0" lang="en-US"/>
              <a:t> </a:t>
            </a:r>
            <a:r>
              <a:rPr dirty="0" err="1" lang="en-US"/>
              <a:t>medija</a:t>
            </a:r>
            <a:r>
              <a:rPr dirty="0" lang="en-US"/>
              <a:t> </a:t>
            </a:r>
            <a:r>
              <a:rPr dirty="0" err="1" lang="en-US"/>
              <a:t>tima</a:t>
            </a:r>
            <a:r>
              <a:rPr dirty="0" lang="en-US"/>
              <a:t> u </a:t>
            </a:r>
            <a:r>
              <a:rPr dirty="0" err="1" lang="en-US"/>
              <a:t>različitim</a:t>
            </a:r>
            <a:r>
              <a:rPr dirty="0" lang="en-US"/>
              <a:t> </a:t>
            </a:r>
            <a:r>
              <a:rPr dirty="0" err="1" lang="en-US"/>
              <a:t>emisijama</a:t>
            </a:r>
            <a:endParaRPr dirty="0" lang="en-US"/>
          </a:p>
          <a:p>
            <a:pPr lvl="0">
              <a:buNone/>
            </a:pPr>
            <a:r>
              <a:rPr altLang="sr-Latn-RS" dirty="0" lang="sr-Latn-RS" smtClean="0"/>
              <a:t>- </a:t>
            </a:r>
            <a:r>
              <a:rPr dirty="0" err="1" lang="en-US" smtClean="0"/>
              <a:t>Štampa</a:t>
            </a:r>
            <a:r>
              <a:rPr dirty="0" lang="en-US" smtClean="0"/>
              <a:t> </a:t>
            </a:r>
            <a:r>
              <a:rPr dirty="0" lang="en-US"/>
              <a:t>– </a:t>
            </a:r>
            <a:r>
              <a:rPr dirty="0" err="1" lang="en-US"/>
              <a:t>članak</a:t>
            </a:r>
            <a:r>
              <a:rPr dirty="0" lang="en-US"/>
              <a:t> </a:t>
            </a:r>
            <a:r>
              <a:rPr dirty="0" err="1" lang="en-US"/>
              <a:t>koji</a:t>
            </a:r>
            <a:r>
              <a:rPr dirty="0" lang="en-US"/>
              <a:t> </a:t>
            </a:r>
            <a:r>
              <a:rPr dirty="0" err="1" lang="en-US"/>
              <a:t>najavljuje</a:t>
            </a:r>
            <a:r>
              <a:rPr dirty="0" lang="en-US"/>
              <a:t> </a:t>
            </a:r>
            <a:r>
              <a:rPr dirty="0" err="1" lang="en-US"/>
              <a:t>događaj</a:t>
            </a:r>
            <a:endParaRPr dirty="0" lang="en-US"/>
          </a:p>
          <a:p>
            <a:pPr lvl="0">
              <a:buNone/>
            </a:pPr>
            <a:r>
              <a:rPr altLang="sr-Latn-RS" dirty="0" lang="sr-Latn-RS" smtClean="0"/>
              <a:t>- </a:t>
            </a:r>
            <a:r>
              <a:rPr dirty="0" err="1" lang="en-US" smtClean="0"/>
              <a:t>Štampani</a:t>
            </a:r>
            <a:r>
              <a:rPr dirty="0" lang="en-US" smtClean="0"/>
              <a:t> </a:t>
            </a:r>
            <a:r>
              <a:rPr dirty="0" err="1" lang="en-US"/>
              <a:t>materijal</a:t>
            </a:r>
            <a:r>
              <a:rPr dirty="0" lang="en-US"/>
              <a:t> – </a:t>
            </a:r>
            <a:r>
              <a:rPr dirty="0" err="1" lang="en-US"/>
              <a:t>plakati</a:t>
            </a:r>
            <a:r>
              <a:rPr dirty="0" lang="en-US"/>
              <a:t>, </a:t>
            </a:r>
            <a:r>
              <a:rPr dirty="0" err="1" lang="en-US"/>
              <a:t>flajeri</a:t>
            </a:r>
            <a:endParaRPr dirty="0" lang="en-US"/>
          </a:p>
          <a:p>
            <a:endParaRPr dirty="0"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357430"/>
            <a:ext cx="8229600" cy="1143000"/>
          </a:xfrm>
        </p:spPr>
        <p:txBody>
          <a:bodyPr numCol="1">
            <a:noAutofit/>
          </a:bodyPr>
          <a:lstStyle/>
          <a:p>
            <a:r>
              <a:rPr dirty="0" lang="en-US" smtClean="0" sz="7200"/>
              <a:t>H</a:t>
            </a:r>
            <a:r>
              <a:rPr altLang="sr-Latn-RS" dirty="0" lang="sr-Latn-RS" smtClean="0" sz="7200"/>
              <a:t>vala na pažnji...</a:t>
            </a:r>
            <a:endParaRPr dirty="0" lang="en-US" sz="7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Words>178</Words>
  <Paragraphs>47</Paragraphs>
  <Slides>7</Slides>
  <Notes>0</Notes>
  <TotalTime>25</TotalTime>
  <HiddenSlides>0</HiddenSlides>
  <MMClips>0</MMClips>
  <ScaleCrop>false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8">
      <vt:lpstr>Office Theme</vt:lpstr>
      <vt:lpstr>Slide 1</vt:lpstr>
      <vt:lpstr>POZIVNICA    Od 13. – 15. septembra 2013. godine u Novom Sadu</vt:lpstr>
      <vt:lpstr>Zašto Novi Sad?</vt:lpstr>
      <vt:lpstr>Festival animiranog filma</vt:lpstr>
      <vt:lpstr>Program festivala</vt:lpstr>
      <vt:lpstr>Budžet i promocija</vt:lpstr>
      <vt:lpstr>Hvala na pažnji...</vt:lpstr>
    </vt:vector>
  </TitlesOfParts>
  <LinksUpToDate>false</LinksUpToDate>
  <SharedDoc>false</SharedDoc>
  <HyperlinksChanged>false</HyperlinksChanged>
  <Application>Microsoft Office PowerPoint</Application>
  <AppVersion>12.0000</AppVersion>
  <PresentationFormat>On-screen Show (4:3)</PresentationFormat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2012-12-24T08:22:23Z</dcterms:created>
  <dc:creator>Aleksandra</dc:creator>
  <cp:lastModifiedBy>Aleksandra</cp:lastModifiedBy>
  <dcterms:modified xsi:type="dcterms:W3CDTF">2012-12-24T08:48:02Z</dcterms:modified>
  <cp:revision>4</cp:revision>
  <dc:title>Slide 1</dc:title>
</cp:coreProperties>
</file>