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ms-office.drawingml.diagramDrawing+xml" PartName="/ppt/diagrams/drawing1.xml"/>
  <Override ContentType="application/vnd.openxmlformats-officedocument.drawingml.diagramColors+xml" PartName="/ppt/diagrams/colors1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extended-properties+xml" PartName="/docProps/app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package.core-properties+xml" PartName="/docProps/core.xml"/>
</Types>
</file>

<file path=_rels/.rels><?xml version="1.0" encoding="UTF-8" standalone="yes"?><Relationships xmlns="http://schemas.openxmlformats.org/package/2006/relationships"><Relationship Id="rId4" Target="ppt/presentation.xml" Type="http://schemas.openxmlformats.org/officeDocument/2006/relationships/officeDocument"/><Relationship Id="rId3" Target="docProps/core.xml" Type="http://schemas.openxmlformats.org/package/2006/relationships/metadata/core-properties"/><Relationship Id="rId2" Target="docProps/app.xml" Type="http://schemas.openxmlformats.org/officeDocument/2006/relationships/extended-properties"/><Relationship Id="rId1" Target="docProps/thumbnail.jpeg" Type="http://schemas.openxmlformats.org/package/2006/relationships/metadata/thumbnai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x="9144000" cy="6858000" type="screen4x3"/>
  <p:notesSz cx="6858000" cy="9144000"/>
  <p:defaultTextStyle>
    <a:defPPr>
      <a:defRPr altLang="sr-Latn-CS" lang="sr-Latn-C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d="100" n="69"/>
          <a:sy d="100" n="69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d="100" n="100"/>
        <a:sy d="100" n="100"/>
      </p:scale>
      <p:origin x="0" y="0"/>
    </p:cViewPr>
  </p:notesTextViewPr>
  <p:gridSpacing cx="72008" cy="72008"/>
</p:viewPr>
</file>

<file path=ppt/_rels/presentation.xml.rels><?xml version="1.0" encoding="UTF-8" standalone="yes"?><Relationships xmlns="http://schemas.openxmlformats.org/package/2006/relationships"><Relationship Id="rId30" Target="slides/slide25.xml" Type="http://schemas.openxmlformats.org/officeDocument/2006/relationships/slide"/><Relationship Id="rId27" Target="slides/slide22.xml" Type="http://schemas.openxmlformats.org/officeDocument/2006/relationships/slide"/><Relationship Id="rId26" Target="slides/slide21.xml" Type="http://schemas.openxmlformats.org/officeDocument/2006/relationships/slide"/><Relationship Id="rId25" Target="slides/slide20.xml" Type="http://schemas.openxmlformats.org/officeDocument/2006/relationships/slide"/><Relationship Id="rId24" Target="slides/slide19.xml" Type="http://schemas.openxmlformats.org/officeDocument/2006/relationships/slide"/><Relationship Id="rId21" Target="slides/slide16.xml" Type="http://schemas.openxmlformats.org/officeDocument/2006/relationships/slide"/><Relationship Id="rId19" Target="slides/slide14.xml" Type="http://schemas.openxmlformats.org/officeDocument/2006/relationships/slide"/><Relationship Id="rId20" Target="slides/slide15.xml" Type="http://schemas.openxmlformats.org/officeDocument/2006/relationships/slide"/><Relationship Id="rId18" Target="slides/slide13.xml" Type="http://schemas.openxmlformats.org/officeDocument/2006/relationships/slide"/><Relationship Id="rId17" Target="slides/slide12.xml" Type="http://schemas.openxmlformats.org/officeDocument/2006/relationships/slide"/><Relationship Id="rId16" Target="slides/slide11.xml" Type="http://schemas.openxmlformats.org/officeDocument/2006/relationships/slide"/><Relationship Id="rId15" Target="slides/slide10.xml" Type="http://schemas.openxmlformats.org/officeDocument/2006/relationships/slide"/><Relationship Id="rId14" Target="slides/slide9.xml" Type="http://schemas.openxmlformats.org/officeDocument/2006/relationships/slide"/><Relationship Id="rId13" Target="slides/slide8.xml" Type="http://schemas.openxmlformats.org/officeDocument/2006/relationships/slide"/><Relationship Id="rId12" Target="slides/slide7.xml" Type="http://schemas.openxmlformats.org/officeDocument/2006/relationships/slide"/><Relationship Id="rId11" Target="slides/slide6.xml" Type="http://schemas.openxmlformats.org/officeDocument/2006/relationships/slide"/><Relationship Id="rId10" Target="slides/slide5.xml" Type="http://schemas.openxmlformats.org/officeDocument/2006/relationships/slide"/><Relationship Id="rId9" Target="slides/slide4.xml" Type="http://schemas.openxmlformats.org/officeDocument/2006/relationships/slide"/><Relationship Id="rId8" Target="slides/slide3.xml" Type="http://schemas.openxmlformats.org/officeDocument/2006/relationships/slide"/><Relationship Id="rId7" Target="slides/slide2.xml" Type="http://schemas.openxmlformats.org/officeDocument/2006/relationships/slide"/><Relationship Id="rId6" Target="slides/slide1.xml" Type="http://schemas.openxmlformats.org/officeDocument/2006/relationships/slide"/><Relationship Id="rId5" Target="slideMasters/slideMaster1.xml" Type="http://schemas.openxmlformats.org/officeDocument/2006/relationships/slideMaster"/><Relationship Id="rId4" Target="tableStyles.xml" Type="http://schemas.openxmlformats.org/officeDocument/2006/relationships/tableStyles"/><Relationship Id="rId3" Target="presProps.xml" Type="http://schemas.openxmlformats.org/officeDocument/2006/relationships/presProps"/><Relationship Id="rId23" Target="slides/slide18.xml" Type="http://schemas.openxmlformats.org/officeDocument/2006/relationships/slide"/><Relationship Id="rId29" Target="slides/slide24.xml" Type="http://schemas.openxmlformats.org/officeDocument/2006/relationships/slide"/><Relationship Id="rId2" Target="viewProps.xml" Type="http://schemas.openxmlformats.org/officeDocument/2006/relationships/viewProps"/><Relationship Id="rId22" Target="slides/slide17.xml" Type="http://schemas.openxmlformats.org/officeDocument/2006/relationships/slide"/><Relationship Id="rId28" Target="slides/slide23.xml" Type="http://schemas.openxmlformats.org/officeDocument/2006/relationships/slide"/><Relationship Id="rId1" Target="theme/theme1.xml" Type="http://schemas.openxmlformats.org/officeDocument/2006/relationships/theme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pri="11200" type="accent1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B60BE4-8745-43ED-A764-02487F408257}" type="doc">
      <dgm:prSet csCatId="accent1" csTypeId="urn:microsoft.com/office/officeart/2005/8/colors/accent1_2" loCatId="list" loTypeId="urn:microsoft.com/office/officeart/2005/8/layout/default#1" phldr="1" qsCatId="simple" qsTypeId="urn:microsoft.com/office/officeart/2005/8/quickstyle/simple1"/>
      <dgm:spPr/>
      <dgm:t>
        <a:bodyPr numCol="1"/>
        <a:lstStyle/>
        <a:p>
          <a:endParaRPr altLang="sr-Latn-CS" lang="sr-Latn-CS"/>
        </a:p>
      </dgm:t>
    </dgm:pt>
    <dgm:pt modelId="{6DD876A4-40A0-4A87-9D4C-75B47645BE55}">
      <dgm:prSet phldrT="[Tekst]"/>
      <dgm:spPr/>
      <dgm:t>
        <a:bodyPr numCol="1"/>
        <a:lstStyle/>
        <a:p>
          <a:r>
            <a:rPr altLang="sr-Latn-RS" dirty="0" lang="sr-Latn-RS" smtClean="0">
              <a:latin charset="0" pitchFamily="18" typeface="Times New Roman"/>
              <a:cs charset="0" pitchFamily="18" typeface="Times New Roman"/>
            </a:rPr>
            <a:t>Ljudi</a:t>
          </a:r>
          <a:endParaRPr altLang="sr-Latn-CS" dirty="0" lang="sr-Latn-CS">
            <a:latin charset="0" pitchFamily="18" typeface="Times New Roman"/>
            <a:cs charset="0" pitchFamily="18" typeface="Times New Roman"/>
          </a:endParaRPr>
        </a:p>
      </dgm:t>
    </dgm:pt>
    <dgm:pt cxnId="{9B518B8B-A25A-43DB-87A9-87293EFB2A73}" modelId="{037B0F4E-AFC3-4E73-A898-DAC46FE0F26B}" type="parTrans">
      <dgm:prSet/>
      <dgm:spPr/>
      <dgm:t>
        <a:bodyPr numCol="1"/>
        <a:lstStyle/>
        <a:p>
          <a:endParaRPr altLang="sr-Latn-CS" lang="sr-Latn-CS"/>
        </a:p>
      </dgm:t>
    </dgm:pt>
    <dgm:pt cxnId="{9B518B8B-A25A-43DB-87A9-87293EFB2A73}" modelId="{41232C3B-DE86-460C-B0A7-6540271FD7AA}" type="sibTrans">
      <dgm:prSet/>
      <dgm:spPr/>
      <dgm:t>
        <a:bodyPr numCol="1"/>
        <a:lstStyle/>
        <a:p>
          <a:endParaRPr altLang="sr-Latn-CS" lang="sr-Latn-CS"/>
        </a:p>
      </dgm:t>
    </dgm:pt>
    <dgm:pt modelId="{C9508C17-E571-4977-8DC5-811EBD37FBE6}">
      <dgm:prSet phldrT="[Tekst]"/>
      <dgm:spPr/>
      <dgm:t>
        <a:bodyPr numCol="1"/>
        <a:lstStyle/>
        <a:p>
          <a:r>
            <a:rPr altLang="sr-Latn-RS" dirty="0" lang="sr-Latn-RS" smtClean="0">
              <a:latin charset="0" pitchFamily="18" typeface="Times New Roman"/>
              <a:cs charset="0" pitchFamily="18" typeface="Times New Roman"/>
            </a:rPr>
            <a:t>Programiranje</a:t>
          </a:r>
          <a:endParaRPr altLang="sr-Latn-CS" dirty="0" lang="sr-Latn-CS">
            <a:latin charset="0" pitchFamily="18" typeface="Times New Roman"/>
            <a:cs charset="0" pitchFamily="18" typeface="Times New Roman"/>
          </a:endParaRPr>
        </a:p>
      </dgm:t>
    </dgm:pt>
    <dgm:pt cxnId="{583D9221-B49F-4561-B102-FF19510E9428}" modelId="{F152DD15-F4DA-40E2-99F3-A61DEFCE868A}" type="parTrans">
      <dgm:prSet/>
      <dgm:spPr/>
      <dgm:t>
        <a:bodyPr numCol="1"/>
        <a:lstStyle/>
        <a:p>
          <a:endParaRPr altLang="sr-Latn-CS" lang="sr-Latn-CS"/>
        </a:p>
      </dgm:t>
    </dgm:pt>
    <dgm:pt cxnId="{583D9221-B49F-4561-B102-FF19510E9428}" modelId="{46F8849D-05E6-42A9-B67C-8393401D5C35}" type="sibTrans">
      <dgm:prSet/>
      <dgm:spPr/>
      <dgm:t>
        <a:bodyPr numCol="1"/>
        <a:lstStyle/>
        <a:p>
          <a:endParaRPr altLang="sr-Latn-CS" lang="sr-Latn-CS"/>
        </a:p>
      </dgm:t>
    </dgm:pt>
    <dgm:pt modelId="{3247B0DA-A235-4B81-831C-C8DBD0B0B52B}">
      <dgm:prSet phldrT="[Tekst]"/>
      <dgm:spPr/>
      <dgm:t>
        <a:bodyPr numCol="1"/>
        <a:lstStyle/>
        <a:p>
          <a:r>
            <a:rPr altLang="sr-Latn-RS" dirty="0" lang="sr-Latn-RS" smtClean="0">
              <a:latin charset="0" pitchFamily="18" typeface="Times New Roman"/>
              <a:cs charset="0" pitchFamily="18" typeface="Times New Roman"/>
            </a:rPr>
            <a:t>Partnerstvo</a:t>
          </a:r>
          <a:endParaRPr altLang="sr-Latn-CS" dirty="0" lang="sr-Latn-CS">
            <a:latin charset="0" pitchFamily="18" typeface="Times New Roman"/>
            <a:cs charset="0" pitchFamily="18" typeface="Times New Roman"/>
          </a:endParaRPr>
        </a:p>
      </dgm:t>
    </dgm:pt>
    <dgm:pt cxnId="{9FDBE847-EE0F-46EE-A8E4-D9B7639CF03B}" modelId="{31BDA7D6-C552-4CDE-8237-63D929B61171}" type="parTrans">
      <dgm:prSet/>
      <dgm:spPr/>
      <dgm:t>
        <a:bodyPr numCol="1"/>
        <a:lstStyle/>
        <a:p>
          <a:endParaRPr altLang="sr-Latn-CS" lang="sr-Latn-CS"/>
        </a:p>
      </dgm:t>
    </dgm:pt>
    <dgm:pt cxnId="{9FDBE847-EE0F-46EE-A8E4-D9B7639CF03B}" modelId="{8AD790AC-25F5-428D-9D5A-526376033085}" type="sibTrans">
      <dgm:prSet/>
      <dgm:spPr/>
      <dgm:t>
        <a:bodyPr numCol="1"/>
        <a:lstStyle/>
        <a:p>
          <a:endParaRPr altLang="sr-Latn-CS" lang="sr-Latn-CS"/>
        </a:p>
      </dgm:t>
    </dgm:pt>
    <dgm:pt modelId="{FD72B18D-7B38-46C2-A61B-078CEE5F47E4}">
      <dgm:prSet phldrT="[Tekst]"/>
      <dgm:spPr/>
      <dgm:t>
        <a:bodyPr numCol="1"/>
        <a:lstStyle/>
        <a:p>
          <a:r>
            <a:rPr altLang="sr-Latn-CS" dirty="0" lang="sr-Latn-CS" smtClean="0">
              <a:latin charset="0" pitchFamily="18" typeface="Times New Roman"/>
              <a:cs charset="0" pitchFamily="18" typeface="Times New Roman"/>
            </a:rPr>
            <a:t>O</a:t>
          </a:r>
          <a:r>
            <a:rPr altLang="sr-Latn-RS" dirty="0" lang="sr-Latn-RS" smtClean="0">
              <a:latin charset="0" pitchFamily="18" typeface="Times New Roman"/>
              <a:cs charset="0" pitchFamily="18" typeface="Times New Roman"/>
            </a:rPr>
            <a:t>dnosi sa anganžovanim posrednicima</a:t>
          </a:r>
          <a:endParaRPr altLang="sr-Latn-CS" dirty="0" lang="sr-Latn-CS">
            <a:latin charset="0" pitchFamily="18" typeface="Times New Roman"/>
            <a:cs charset="0" pitchFamily="18" typeface="Times New Roman"/>
          </a:endParaRPr>
        </a:p>
      </dgm:t>
    </dgm:pt>
    <dgm:pt cxnId="{A0538DD2-8966-4DC7-B5B1-439B7996A596}" modelId="{9626A25A-904E-4F27-AB05-49A5D0D85C8C}" type="parTrans">
      <dgm:prSet/>
      <dgm:spPr/>
      <dgm:t>
        <a:bodyPr numCol="1"/>
        <a:lstStyle/>
        <a:p>
          <a:endParaRPr altLang="sr-Latn-CS" lang="sr-Latn-CS"/>
        </a:p>
      </dgm:t>
    </dgm:pt>
    <dgm:pt cxnId="{A0538DD2-8966-4DC7-B5B1-439B7996A596}" modelId="{1ED027FF-3DBA-42CE-B752-101258B3E436}" type="sibTrans">
      <dgm:prSet/>
      <dgm:spPr/>
      <dgm:t>
        <a:bodyPr numCol="1"/>
        <a:lstStyle/>
        <a:p>
          <a:endParaRPr altLang="sr-Latn-CS" lang="sr-Latn-CS"/>
        </a:p>
      </dgm:t>
    </dgm:pt>
    <dgm:pt modelId="{291BE2A2-A37B-472B-AC19-8FE625B0A93D}">
      <dgm:prSet phldrT="[Tekst]"/>
      <dgm:spPr/>
      <dgm:t>
        <a:bodyPr numCol="1"/>
        <a:lstStyle/>
        <a:p>
          <a:r>
            <a:rPr altLang="sr-Latn-CS" dirty="0" lang="sr-Latn-CS" smtClean="0">
              <a:solidFill>
                <a:schemeClr val="tx1"/>
              </a:solidFill>
              <a:latin charset="0" pitchFamily="18" typeface="Times New Roman"/>
              <a:cs charset="0" pitchFamily="18" typeface="Times New Roman"/>
            </a:rPr>
            <a:t>P</a:t>
          </a:r>
          <a:r>
            <a:rPr altLang="sr-Latn-RS" dirty="0" lang="sr-Latn-RS" smtClean="0">
              <a:solidFill>
                <a:schemeClr val="tx1"/>
              </a:solidFill>
              <a:latin charset="0" pitchFamily="18" typeface="Times New Roman"/>
              <a:cs charset="0" pitchFamily="18" typeface="Times New Roman"/>
            </a:rPr>
            <a:t>rošireni koncept</a:t>
          </a:r>
          <a:endParaRPr altLang="sr-Latn-CS" dirty="0" lang="sr-Latn-CS">
            <a:solidFill>
              <a:schemeClr val="tx1"/>
            </a:solidFill>
            <a:latin charset="0" pitchFamily="18" typeface="Times New Roman"/>
            <a:cs charset="0" pitchFamily="18" typeface="Times New Roman"/>
          </a:endParaRPr>
        </a:p>
      </dgm:t>
    </dgm:pt>
    <dgm:pt cxnId="{A4B39BE8-A845-4443-8ECD-8AA89A5E6CBD}" modelId="{C48C1351-B822-4618-B223-8652AC6C56AE}" type="parTrans">
      <dgm:prSet/>
      <dgm:spPr/>
      <dgm:t>
        <a:bodyPr numCol="1"/>
        <a:lstStyle/>
        <a:p>
          <a:endParaRPr altLang="sr-Latn-CS" lang="sr-Latn-CS"/>
        </a:p>
      </dgm:t>
    </dgm:pt>
    <dgm:pt cxnId="{A4B39BE8-A845-4443-8ECD-8AA89A5E6CBD}" modelId="{80FE5DD2-4D6D-48B5-9F86-0362C29B2A83}" type="sibTrans">
      <dgm:prSet/>
      <dgm:spPr/>
      <dgm:t>
        <a:bodyPr numCol="1"/>
        <a:lstStyle/>
        <a:p>
          <a:endParaRPr altLang="sr-Latn-CS" lang="sr-Latn-CS"/>
        </a:p>
      </dgm:t>
    </dgm:pt>
    <dgm:pt modelId="{4CEC2DF3-FCEA-4964-A8BD-441A07F13DE4}" type="pres">
      <dgm:prSet presAssocID="{69B60BE4-8745-43ED-A764-02487F408257}" presName="diagram" presStyleCnt="0">
        <dgm:presLayoutVars>
          <dgm:dir/>
          <dgm:resizeHandles val="exact"/>
        </dgm:presLayoutVars>
      </dgm:prSet>
      <dgm:spPr/>
      <dgm:t>
        <a:bodyPr numCol="1"/>
        <a:lstStyle/>
        <a:p>
          <a:endParaRPr altLang="sr-Latn-CS" lang="sr-Latn-CS"/>
        </a:p>
      </dgm:t>
    </dgm:pt>
    <dgm:pt modelId="{12E1CE52-A018-4141-9613-FAE518CB1069}" type="pres">
      <dgm:prSet presAssocID="{6DD876A4-40A0-4A87-9D4C-75B47645BE55}" presName="node" presStyleCnt="5" presStyleIdx="0" presStyleLbl="node1">
        <dgm:presLayoutVars>
          <dgm:bulletEnabled val="1"/>
        </dgm:presLayoutVars>
      </dgm:prSet>
      <dgm:spPr/>
      <dgm:t>
        <a:bodyPr numCol="1"/>
        <a:lstStyle/>
        <a:p>
          <a:endParaRPr altLang="sr-Latn-CS" lang="sr-Latn-CS"/>
        </a:p>
      </dgm:t>
    </dgm:pt>
    <dgm:pt modelId="{92F04BEF-F0FF-4330-8BAD-0B45D05D291C}" type="pres">
      <dgm:prSet presAssocID="{41232C3B-DE86-460C-B0A7-6540271FD7AA}" presName="sibTrans" presStyleCnt="0"/>
      <dgm:spPr/>
    </dgm:pt>
    <dgm:pt modelId="{7A09296A-D60C-42DE-ADE7-A654203693D5}" type="pres">
      <dgm:prSet presAssocID="{C9508C17-E571-4977-8DC5-811EBD37FBE6}" presName="node" presStyleCnt="5" presStyleIdx="1" presStyleLbl="node1">
        <dgm:presLayoutVars>
          <dgm:bulletEnabled val="1"/>
        </dgm:presLayoutVars>
      </dgm:prSet>
      <dgm:spPr/>
      <dgm:t>
        <a:bodyPr numCol="1"/>
        <a:lstStyle/>
        <a:p>
          <a:endParaRPr altLang="sr-Latn-CS" lang="sr-Latn-CS"/>
        </a:p>
      </dgm:t>
    </dgm:pt>
    <dgm:pt modelId="{FD077573-7BF5-48BE-AD6C-F5861D3C03C0}" type="pres">
      <dgm:prSet presAssocID="{46F8849D-05E6-42A9-B67C-8393401D5C35}" presName="sibTrans" presStyleCnt="0"/>
      <dgm:spPr/>
    </dgm:pt>
    <dgm:pt modelId="{58B9BB85-5333-47A4-9F24-6111F48FC185}" type="pres">
      <dgm:prSet presAssocID="{3247B0DA-A235-4B81-831C-C8DBD0B0B52B}" presName="node" presStyleCnt="5" presStyleIdx="2" presStyleLbl="node1">
        <dgm:presLayoutVars>
          <dgm:bulletEnabled val="1"/>
        </dgm:presLayoutVars>
      </dgm:prSet>
      <dgm:spPr/>
      <dgm:t>
        <a:bodyPr numCol="1"/>
        <a:lstStyle/>
        <a:p>
          <a:endParaRPr altLang="sr-Latn-CS" lang="sr-Latn-CS"/>
        </a:p>
      </dgm:t>
    </dgm:pt>
    <dgm:pt modelId="{F437CFCC-4B77-4D37-96F1-791DF51FE0A3}" type="pres">
      <dgm:prSet presAssocID="{8AD790AC-25F5-428D-9D5A-526376033085}" presName="sibTrans" presStyleCnt="0"/>
      <dgm:spPr/>
    </dgm:pt>
    <dgm:pt modelId="{048175BF-C439-4579-A148-556E5066F46F}" type="pres">
      <dgm:prSet presAssocID="{FD72B18D-7B38-46C2-A61B-078CEE5F47E4}" presName="node" presStyleCnt="5" presStyleIdx="3" presStyleLbl="node1">
        <dgm:presLayoutVars>
          <dgm:bulletEnabled val="1"/>
        </dgm:presLayoutVars>
      </dgm:prSet>
      <dgm:spPr/>
      <dgm:t>
        <a:bodyPr numCol="1"/>
        <a:lstStyle/>
        <a:p>
          <a:endParaRPr altLang="sr-Latn-CS" lang="sr-Latn-CS"/>
        </a:p>
      </dgm:t>
    </dgm:pt>
    <dgm:pt modelId="{ECAE14CA-5A2F-49D6-A915-419E07335632}" type="pres">
      <dgm:prSet presAssocID="{1ED027FF-3DBA-42CE-B752-101258B3E436}" presName="sibTrans" presStyleCnt="0"/>
      <dgm:spPr/>
    </dgm:pt>
    <dgm:pt modelId="{6ECC1542-5CAB-46AB-86D9-BDB266AA1517}" type="pres">
      <dgm:prSet presAssocID="{291BE2A2-A37B-472B-AC19-8FE625B0A93D}" presName="node" presStyleCnt="5" presStyleIdx="4" presStyleLbl="node1">
        <dgm:presLayoutVars>
          <dgm:bulletEnabled val="1"/>
        </dgm:presLayoutVars>
      </dgm:prSet>
      <dgm:spPr/>
      <dgm:t>
        <a:bodyPr numCol="1"/>
        <a:lstStyle/>
        <a:p>
          <a:endParaRPr altLang="sr-Latn-CS" lang="sr-Latn-CS"/>
        </a:p>
      </dgm:t>
    </dgm:pt>
  </dgm:ptLst>
  <dgm:cxnLst>
    <dgm:cxn destId="{C9508C17-E571-4977-8DC5-811EBD37FBE6}" destOrd="0" modelId="{583D9221-B49F-4561-B102-FF19510E9428}" parTransId="{F152DD15-F4DA-40E2-99F3-A61DEFCE868A}" sibTransId="{46F8849D-05E6-42A9-B67C-8393401D5C35}" srcId="{69B60BE4-8745-43ED-A764-02487F408257}" srcOrd="1"/>
    <dgm:cxn destId="{FD72B18D-7B38-46C2-A61B-078CEE5F47E4}" destOrd="0" modelId="{A0538DD2-8966-4DC7-B5B1-439B7996A596}" parTransId="{9626A25A-904E-4F27-AB05-49A5D0D85C8C}" sibTransId="{1ED027FF-3DBA-42CE-B752-101258B3E436}" srcId="{69B60BE4-8745-43ED-A764-02487F408257}" srcOrd="3"/>
    <dgm:cxn destId="{291BE2A2-A37B-472B-AC19-8FE625B0A93D}" destOrd="0" modelId="{A4B39BE8-A845-4443-8ECD-8AA89A5E6CBD}" parTransId="{C48C1351-B822-4618-B223-8652AC6C56AE}" sibTransId="{80FE5DD2-4D6D-48B5-9F86-0362C29B2A83}" srcId="{69B60BE4-8745-43ED-A764-02487F408257}" srcOrd="4"/>
    <dgm:cxn destId="{7A09296A-D60C-42DE-ADE7-A654203693D5}" destOrd="0" modelId="{4FC73B8D-8F1D-4264-BBED-57A6FBC68A4B}" presId="urn:microsoft.com/office/officeart/2005/8/layout/default#1" srcId="{C9508C17-E571-4977-8DC5-811EBD37FBE6}" srcOrd="0" type="presOf"/>
    <dgm:cxn destId="{58B9BB85-5333-47A4-9F24-6111F48FC185}" destOrd="0" modelId="{D182EF3B-ADA7-40E8-B376-640AB38C3C91}" presId="urn:microsoft.com/office/officeart/2005/8/layout/default#1" srcId="{3247B0DA-A235-4B81-831C-C8DBD0B0B52B}" srcOrd="0" type="presOf"/>
    <dgm:cxn destId="{6DD876A4-40A0-4A87-9D4C-75B47645BE55}" destOrd="0" modelId="{9B518B8B-A25A-43DB-87A9-87293EFB2A73}" parTransId="{037B0F4E-AFC3-4E73-A898-DAC46FE0F26B}" sibTransId="{41232C3B-DE86-460C-B0A7-6540271FD7AA}" srcId="{69B60BE4-8745-43ED-A764-02487F408257}" srcOrd="0"/>
    <dgm:cxn destId="{3247B0DA-A235-4B81-831C-C8DBD0B0B52B}" destOrd="0" modelId="{9FDBE847-EE0F-46EE-A8E4-D9B7639CF03B}" parTransId="{31BDA7D6-C552-4CDE-8237-63D929B61171}" sibTransId="{8AD790AC-25F5-428D-9D5A-526376033085}" srcId="{69B60BE4-8745-43ED-A764-02487F408257}" srcOrd="2"/>
    <dgm:cxn destId="{048175BF-C439-4579-A148-556E5066F46F}" destOrd="0" modelId="{68240C35-F44C-4526-85BA-7A1E67FB413D}" presId="urn:microsoft.com/office/officeart/2005/8/layout/default#1" srcId="{FD72B18D-7B38-46C2-A61B-078CEE5F47E4}" srcOrd="0" type="presOf"/>
    <dgm:cxn destId="{12E1CE52-A018-4141-9613-FAE518CB1069}" destOrd="0" modelId="{98BB5064-29F7-44E3-8AC0-A2A907F1C3A3}" presId="urn:microsoft.com/office/officeart/2005/8/layout/default#1" srcId="{6DD876A4-40A0-4A87-9D4C-75B47645BE55}" srcOrd="0" type="presOf"/>
    <dgm:cxn destId="{4CEC2DF3-FCEA-4964-A8BD-441A07F13DE4}" destOrd="0" modelId="{809FA4E8-DBFA-4F15-A7E0-084557EDA09E}" presId="urn:microsoft.com/office/officeart/2005/8/layout/default#1" srcId="{69B60BE4-8745-43ED-A764-02487F408257}" srcOrd="0" type="presOf"/>
    <dgm:cxn destId="{6ECC1542-5CAB-46AB-86D9-BDB266AA1517}" destOrd="0" modelId="{95B4FF77-0E90-4C74-B169-400CA5382F8E}" presId="urn:microsoft.com/office/officeart/2005/8/layout/default#1" srcId="{291BE2A2-A37B-472B-AC19-8FE625B0A93D}" srcOrd="0" type="presOf"/>
    <dgm:cxn destId="{12E1CE52-A018-4141-9613-FAE518CB1069}" destOrd="0" modelId="{C1BD6BA8-9B95-4E96-B0F2-0615CDDEAB68}" presId="urn:microsoft.com/office/officeart/2005/8/layout/default#1" srcId="{4CEC2DF3-FCEA-4964-A8BD-441A07F13DE4}" srcOrd="0" type="presParOf"/>
    <dgm:cxn destId="{92F04BEF-F0FF-4330-8BAD-0B45D05D291C}" destOrd="0" modelId="{78684BE3-C06A-47E0-BC1F-5F25AAA31DF3}" presId="urn:microsoft.com/office/officeart/2005/8/layout/default#1" srcId="{4CEC2DF3-FCEA-4964-A8BD-441A07F13DE4}" srcOrd="1" type="presParOf"/>
    <dgm:cxn destId="{7A09296A-D60C-42DE-ADE7-A654203693D5}" destOrd="0" modelId="{576B5C9F-E0D1-4486-B678-B4ED00A2E2E8}" presId="urn:microsoft.com/office/officeart/2005/8/layout/default#1" srcId="{4CEC2DF3-FCEA-4964-A8BD-441A07F13DE4}" srcOrd="2" type="presParOf"/>
    <dgm:cxn destId="{FD077573-7BF5-48BE-AD6C-F5861D3C03C0}" destOrd="0" modelId="{9F37471D-DC00-4F32-AAA5-39790EF1AA07}" presId="urn:microsoft.com/office/officeart/2005/8/layout/default#1" srcId="{4CEC2DF3-FCEA-4964-A8BD-441A07F13DE4}" srcOrd="3" type="presParOf"/>
    <dgm:cxn destId="{58B9BB85-5333-47A4-9F24-6111F48FC185}" destOrd="0" modelId="{394F9B5D-85E5-4A95-A1B7-7090B5369E53}" presId="urn:microsoft.com/office/officeart/2005/8/layout/default#1" srcId="{4CEC2DF3-FCEA-4964-A8BD-441A07F13DE4}" srcOrd="4" type="presParOf"/>
    <dgm:cxn destId="{F437CFCC-4B77-4D37-96F1-791DF51FE0A3}" destOrd="0" modelId="{A1B0432B-9F41-495D-AD1C-7CEE9B6BD5E0}" presId="urn:microsoft.com/office/officeart/2005/8/layout/default#1" srcId="{4CEC2DF3-FCEA-4964-A8BD-441A07F13DE4}" srcOrd="5" type="presParOf"/>
    <dgm:cxn destId="{048175BF-C439-4579-A148-556E5066F46F}" destOrd="0" modelId="{FB7961A2-F93F-4AAC-B425-5BDCBEFB6238}" presId="urn:microsoft.com/office/officeart/2005/8/layout/default#1" srcId="{4CEC2DF3-FCEA-4964-A8BD-441A07F13DE4}" srcOrd="6" type="presParOf"/>
    <dgm:cxn destId="{ECAE14CA-5A2F-49D6-A915-419E07335632}" destOrd="0" modelId="{6DEFE163-937B-4BB7-95A0-72C4E0E25ED0}" presId="urn:microsoft.com/office/officeart/2005/8/layout/default#1" srcId="{4CEC2DF3-FCEA-4964-A8BD-441A07F13DE4}" srcOrd="7" type="presParOf"/>
    <dgm:cxn destId="{6ECC1542-5CAB-46AB-86D9-BDB266AA1517}" destOrd="0" modelId="{6A3725F2-8724-454A-A4F6-C762D414E637}" presId="urn:microsoft.com/office/officeart/2005/8/layout/default#1" srcId="{4CEC2DF3-FCEA-4964-A8BD-441A07F13DE4}" srcOrd="8" type="presParOf"/>
  </dgm:cxnLst>
  <dgm:bg/>
  <dgm:whole/>
  <dgm:extLst>
    <a:ext uri="http://schemas.microsoft.com/office/drawing/2008/diagram">
      <dsp:dataModelExt xmlns:dsp="http://schemas.microsoft.com/office/drawing/2008/diagram" minVer="http://schemas.openxmlformats.org/drawingml/2006/diagram" relId="rId6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GrpSpPr/>
      <dsp:cNvPr id="0" name=""/>
    </dsp:nvGrpSpPr>
    <dsp:grpSpPr/>
    <dsp:sp modelId="{12E1CE52-A018-4141-9613-FAE518CB1069}">
      <dsp:nvSpPr>
        <dsp:cNvPr id="0" name=""/>
        <dsp:cNvSpPr/>
      </dsp:nvSpPr>
      <dsp:spPr>
        <a:xfrm>
          <a:off x="664273" y="250"/>
          <a:ext cx="2809575" cy="16857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algn="ctr" cap="flat" cmpd="sng" w="400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b="0" g="0" r="0"/>
        </a:lnRef>
        <a:fillRef idx="1">
          <a:scrgbClr b="0" g="0" r="0"/>
        </a:fillRef>
        <a:effectRef idx="0">
          <a:scrgbClr b="0" g="0" r="0"/>
        </a:effectRef>
        <a:fontRef idx="minor">
          <a:schemeClr val="lt1"/>
        </a:fontRef>
      </dsp:style>
      <dsp:txBody>
        <a:bodyPr anchor="ctr" anchorCtr="0" bIns="129540" lIns="129540" numCol="1" rIns="129540" spcCol="1270" spcFirstLastPara="0" tIns="129540" vert="horz" wrap="square">
          <a:noAutofit/>
        </a:bodyPr>
        <a:lstStyle/>
        <a:p>
          <a:pPr algn="ctr" defTabSz="1511300" lv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altLang="sr-Latn-RS" dirty="0" kern="1200" lang="sr-Latn-RS" smtClean="0" sz="3400">
              <a:latin charset="0" pitchFamily="18" typeface="Times New Roman"/>
              <a:cs charset="0" pitchFamily="18" typeface="Times New Roman"/>
            </a:rPr>
            <a:t>Ljudi</a:t>
          </a:r>
          <a:endParaRPr altLang="sr-Latn-CS" dirty="0" kern="1200" lang="sr-Latn-CS" sz="3400">
            <a:latin charset="0" pitchFamily="18" typeface="Times New Roman"/>
            <a:cs charset="0" pitchFamily="18" typeface="Times New Roman"/>
          </a:endParaRPr>
        </a:p>
      </dsp:txBody>
      <dsp:txXfrm>
        <a:off x="664273" y="250"/>
        <a:ext cx="2809575" cy="1685745"/>
      </dsp:txXfrm>
    </dsp:sp>
    <dsp:sp modelId="{7A09296A-D60C-42DE-ADE7-A654203693D5}">
      <dsp:nvSpPr>
        <dsp:cNvPr id="0" name=""/>
        <dsp:cNvSpPr/>
      </dsp:nvSpPr>
      <dsp:spPr>
        <a:xfrm>
          <a:off x="3754806" y="250"/>
          <a:ext cx="2809575" cy="16857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algn="ctr" cap="flat" cmpd="sng" w="400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b="0" g="0" r="0"/>
        </a:lnRef>
        <a:fillRef idx="1">
          <a:scrgbClr b="0" g="0" r="0"/>
        </a:fillRef>
        <a:effectRef idx="0">
          <a:scrgbClr b="0" g="0" r="0"/>
        </a:effectRef>
        <a:fontRef idx="minor">
          <a:schemeClr val="lt1"/>
        </a:fontRef>
      </dsp:style>
      <dsp:txBody>
        <a:bodyPr anchor="ctr" anchorCtr="0" bIns="129540" lIns="129540" numCol="1" rIns="129540" spcCol="1270" spcFirstLastPara="0" tIns="129540" vert="horz" wrap="square">
          <a:noAutofit/>
        </a:bodyPr>
        <a:lstStyle/>
        <a:p>
          <a:pPr algn="ctr" defTabSz="1511300" lv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altLang="sr-Latn-RS" dirty="0" kern="1200" lang="sr-Latn-RS" smtClean="0" sz="3400">
              <a:latin charset="0" pitchFamily="18" typeface="Times New Roman"/>
              <a:cs charset="0" pitchFamily="18" typeface="Times New Roman"/>
            </a:rPr>
            <a:t>Programiranje</a:t>
          </a:r>
          <a:endParaRPr altLang="sr-Latn-CS" dirty="0" kern="1200" lang="sr-Latn-CS" sz="3400">
            <a:latin charset="0" pitchFamily="18" typeface="Times New Roman"/>
            <a:cs charset="0" pitchFamily="18" typeface="Times New Roman"/>
          </a:endParaRPr>
        </a:p>
      </dsp:txBody>
      <dsp:txXfrm>
        <a:off x="3754806" y="250"/>
        <a:ext cx="2809575" cy="1685745"/>
      </dsp:txXfrm>
    </dsp:sp>
    <dsp:sp modelId="{58B9BB85-5333-47A4-9F24-6111F48FC185}">
      <dsp:nvSpPr>
        <dsp:cNvPr id="0" name=""/>
        <dsp:cNvSpPr/>
      </dsp:nvSpPr>
      <dsp:spPr>
        <a:xfrm>
          <a:off x="664273" y="1966952"/>
          <a:ext cx="2809575" cy="16857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algn="ctr" cap="flat" cmpd="sng" w="400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b="0" g="0" r="0"/>
        </a:lnRef>
        <a:fillRef idx="1">
          <a:scrgbClr b="0" g="0" r="0"/>
        </a:fillRef>
        <a:effectRef idx="0">
          <a:scrgbClr b="0" g="0" r="0"/>
        </a:effectRef>
        <a:fontRef idx="minor">
          <a:schemeClr val="lt1"/>
        </a:fontRef>
      </dsp:style>
      <dsp:txBody>
        <a:bodyPr anchor="ctr" anchorCtr="0" bIns="129540" lIns="129540" numCol="1" rIns="129540" spcCol="1270" spcFirstLastPara="0" tIns="129540" vert="horz" wrap="square">
          <a:noAutofit/>
        </a:bodyPr>
        <a:lstStyle/>
        <a:p>
          <a:pPr algn="ctr" defTabSz="1511300" lv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altLang="sr-Latn-RS" dirty="0" kern="1200" lang="sr-Latn-RS" smtClean="0" sz="3400">
              <a:latin charset="0" pitchFamily="18" typeface="Times New Roman"/>
              <a:cs charset="0" pitchFamily="18" typeface="Times New Roman"/>
            </a:rPr>
            <a:t>Partnerstvo</a:t>
          </a:r>
          <a:endParaRPr altLang="sr-Latn-CS" dirty="0" kern="1200" lang="sr-Latn-CS" sz="3400">
            <a:latin charset="0" pitchFamily="18" typeface="Times New Roman"/>
            <a:cs charset="0" pitchFamily="18" typeface="Times New Roman"/>
          </a:endParaRPr>
        </a:p>
      </dsp:txBody>
      <dsp:txXfrm>
        <a:off x="664273" y="1966952"/>
        <a:ext cx="2809575" cy="1685745"/>
      </dsp:txXfrm>
    </dsp:sp>
    <dsp:sp modelId="{048175BF-C439-4579-A148-556E5066F46F}">
      <dsp:nvSpPr>
        <dsp:cNvPr id="0" name=""/>
        <dsp:cNvSpPr/>
      </dsp:nvSpPr>
      <dsp:spPr>
        <a:xfrm>
          <a:off x="3754806" y="1966952"/>
          <a:ext cx="2809575" cy="16857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algn="ctr" cap="flat" cmpd="sng" w="400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b="0" g="0" r="0"/>
        </a:lnRef>
        <a:fillRef idx="1">
          <a:scrgbClr b="0" g="0" r="0"/>
        </a:fillRef>
        <a:effectRef idx="0">
          <a:scrgbClr b="0" g="0" r="0"/>
        </a:effectRef>
        <a:fontRef idx="minor">
          <a:schemeClr val="lt1"/>
        </a:fontRef>
      </dsp:style>
      <dsp:txBody>
        <a:bodyPr anchor="ctr" anchorCtr="0" bIns="129540" lIns="129540" numCol="1" rIns="129540" spcCol="1270" spcFirstLastPara="0" tIns="129540" vert="horz" wrap="square">
          <a:noAutofit/>
        </a:bodyPr>
        <a:lstStyle/>
        <a:p>
          <a:pPr algn="ctr" defTabSz="1511300" lv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altLang="sr-Latn-CS" dirty="0" kern="1200" lang="sr-Latn-CS" smtClean="0" sz="3400">
              <a:latin charset="0" pitchFamily="18" typeface="Times New Roman"/>
              <a:cs charset="0" pitchFamily="18" typeface="Times New Roman"/>
            </a:rPr>
            <a:t>O</a:t>
          </a:r>
          <a:r>
            <a:rPr altLang="sr-Latn-RS" dirty="0" kern="1200" lang="sr-Latn-RS" smtClean="0" sz="3400">
              <a:latin charset="0" pitchFamily="18" typeface="Times New Roman"/>
              <a:cs charset="0" pitchFamily="18" typeface="Times New Roman"/>
            </a:rPr>
            <a:t>dnosi sa anganžovanim posrednicima</a:t>
          </a:r>
          <a:endParaRPr altLang="sr-Latn-CS" dirty="0" kern="1200" lang="sr-Latn-CS" sz="3400">
            <a:latin charset="0" pitchFamily="18" typeface="Times New Roman"/>
            <a:cs charset="0" pitchFamily="18" typeface="Times New Roman"/>
          </a:endParaRPr>
        </a:p>
      </dsp:txBody>
      <dsp:txXfrm>
        <a:off x="3754806" y="1966952"/>
        <a:ext cx="2809575" cy="1685745"/>
      </dsp:txXfrm>
    </dsp:sp>
    <dsp:sp modelId="{6ECC1542-5CAB-46AB-86D9-BDB266AA1517}">
      <dsp:nvSpPr>
        <dsp:cNvPr id="0" name=""/>
        <dsp:cNvSpPr/>
      </dsp:nvSpPr>
      <dsp:spPr>
        <a:xfrm>
          <a:off x="2209540" y="3933655"/>
          <a:ext cx="2809575" cy="16857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algn="ctr" cap="flat" cmpd="sng" w="400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b="0" g="0" r="0"/>
        </a:lnRef>
        <a:fillRef idx="1">
          <a:scrgbClr b="0" g="0" r="0"/>
        </a:fillRef>
        <a:effectRef idx="0">
          <a:scrgbClr b="0" g="0" r="0"/>
        </a:effectRef>
        <a:fontRef idx="minor">
          <a:schemeClr val="lt1"/>
        </a:fontRef>
      </dsp:style>
      <dsp:txBody>
        <a:bodyPr anchor="ctr" anchorCtr="0" bIns="129540" lIns="129540" numCol="1" rIns="129540" spcCol="1270" spcFirstLastPara="0" tIns="129540" vert="horz" wrap="square">
          <a:noAutofit/>
        </a:bodyPr>
        <a:lstStyle/>
        <a:p>
          <a:pPr algn="ctr" defTabSz="1511300" lv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altLang="sr-Latn-CS" dirty="0" kern="1200" lang="sr-Latn-CS" smtClean="0" sz="3400">
              <a:solidFill>
                <a:schemeClr val="tx1"/>
              </a:solidFill>
              <a:latin charset="0" pitchFamily="18" typeface="Times New Roman"/>
              <a:cs charset="0" pitchFamily="18" typeface="Times New Roman"/>
            </a:rPr>
            <a:t>P</a:t>
          </a:r>
          <a:r>
            <a:rPr altLang="sr-Latn-RS" dirty="0" kern="1200" lang="sr-Latn-RS" smtClean="0" sz="3400">
              <a:solidFill>
                <a:schemeClr val="tx1"/>
              </a:solidFill>
              <a:latin charset="0" pitchFamily="18" typeface="Times New Roman"/>
              <a:cs charset="0" pitchFamily="18" typeface="Times New Roman"/>
            </a:rPr>
            <a:t>rošireni koncept</a:t>
          </a:r>
          <a:endParaRPr altLang="sr-Latn-CS" dirty="0" kern="1200" lang="sr-Latn-CS" sz="3400">
            <a:solidFill>
              <a:schemeClr val="tx1"/>
            </a:solidFill>
            <a:latin charset="0" pitchFamily="18" typeface="Times New Roman"/>
            <a:cs charset="0" pitchFamily="18" typeface="Times New Roman"/>
          </a:endParaRPr>
        </a:p>
      </dsp:txBody>
      <dsp:txXfrm>
        <a:off x="2209540" y="3933655"/>
        <a:ext cx="2809575" cy="16857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pri="1000" type="list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destId="1" destOrd="0" modelId="6" srcId="0" srcOrd="0"/>
        <dgm:cxn destId="2" destOrd="0" modelId="7" srcId="0" srcOrd="1"/>
        <dgm:cxn destId="3" destOrd="0" modelId="8" srcId="0" srcOrd="2"/>
        <dgm:cxn destId="4" destOrd="0" modelId="9" srcId="0" srcOrd="3"/>
        <dgm:cxn destId="5" destOrd="0" modelId="10" srcId="0" srcOrd="4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destId="1" destOrd="0" modelId="3" srcId="0" srcOrd="0"/>
        <dgm:cxn destId="2" destOrd="0" modelId="4" srcId="0" srcOrd="1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destId="1" destOrd="0" modelId="7" srcId="0" srcOrd="0"/>
        <dgm:cxn destId="2" destOrd="0" modelId="8" srcId="0" srcOrd="1"/>
        <dgm:cxn destId="3" destOrd="0" modelId="9" srcId="0" srcOrd="2"/>
        <dgm:cxn destId="4" destOrd="0" modelId="10" srcId="0" srcOrd="3"/>
        <dgm:cxn destId="5" destOrd="0" modelId="11" srcId="0" srcOrd="4"/>
        <dgm:cxn destId="6" destOrd="0" modelId="12" srcId="0" srcOrd="5"/>
      </dgm:cxnLst>
      <dgm:bg/>
      <dgm:whole/>
    </dgm:dataModel>
  </dgm:clrData>
  <dgm:layoutNode name="diagram">
    <dgm:shape xmlns:r="http://schemas.openxmlformats.org/officeDocument/2006/relationships" r:blip="">
      <dgm:adjLst/>
    </dgm:shape>
    <dgm:varLst>
      <dgm:dir/>
      <dgm:resizeHandles val="exact"/>
    </dgm:varLst>
    <dgm:choose name="Name0">
      <dgm:if arg="dir" func="var" name="Name1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presOf/>
    <dgm:constrLst>
      <dgm:constr for="ch" forName="node" refType="w" type="w"/>
      <dgm:constr fact="0.6" for="ch" forName="node" refFor="ch" refForName="node" refType="w" type="h"/>
      <dgm:constr fact="0.1" for="ch" forName="sibTrans" refFor="ch" refForName="node" refType="w" type="w"/>
      <dgm:constr refFor="ch" refForName="sibTrans" refType="w" type="sp"/>
      <dgm:constr for="ch" forName="node" op="equ" type="primFontSz" val="65"/>
    </dgm:constrLst>
    <dgm:ruleLst/>
    <dgm:forEach axis="ch" name="Name3" ptType="node">
      <dgm:layoutNode name="node">
        <dgm:alg type="tx"/>
        <dgm:shape xmlns:r="http://schemas.openxmlformats.org/officeDocument/2006/relationships" r:blip="" type="rect">
          <dgm:adjLst/>
        </dgm:shape>
        <dgm:varLst>
          <dgm:bulletEnabled val="1"/>
        </dgm:varLst>
        <dgm:presOf axis="desOrSelf" ptType="node"/>
        <dgm:constrLst>
          <dgm:constr fact="0.3" refType="primFontSz" type="lMarg"/>
          <dgm:constr fact="0.3" refType="primFontSz" type="rMarg"/>
          <dgm:constr fact="0.3" refType="primFontSz" type="tMarg"/>
          <dgm:constr fact="0.3" refType="primFontSz" type="bMarg"/>
        </dgm:constrLst>
        <dgm:ruleLst>
          <dgm:rule fact="NaN" max="NaN" type="primFontSz" val="5"/>
        </dgm:ruleLst>
      </dgm:layoutNode>
      <dgm:forEach axis="followSib" cnt="1" name="Name4" ptType="sibTrans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pri="10100" type="simple"/>
  </dgm:catLst>
  <dgm:scene3d>
    <a:camera prst="orthographicFront"/>
    <a:lightRig dir="t" rig="threePt"/>
  </dgm:scene3d>
  <dgm:styleLbl name="node0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>
        <a:schemeClr val="lt1"/>
      </a:fontRef>
    </dgm:style>
  </dgm:styleLbl>
  <dgm:styleLbl name="lnNode1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>
        <a:schemeClr val="lt1"/>
      </a:fontRef>
    </dgm:style>
  </dgm:styleLbl>
  <dgm:styleLbl name="vennNode1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>
        <a:schemeClr val="tx1"/>
      </a:fontRef>
    </dgm:style>
  </dgm:styleLbl>
  <dgm:styleLbl name="alignNode1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>
        <a:schemeClr val="lt1"/>
      </a:fontRef>
    </dgm:style>
  </dgm:styleLbl>
  <dgm:styleLbl name="node1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>
        <a:schemeClr val="lt1"/>
      </a:fontRef>
    </dgm:style>
  </dgm:styleLbl>
  <dgm:styleLbl name="node2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>
        <a:schemeClr val="lt1"/>
      </a:fontRef>
    </dgm:style>
  </dgm:styleLbl>
  <dgm:styleLbl name="node3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>
        <a:schemeClr val="lt1"/>
      </a:fontRef>
    </dgm:style>
  </dgm:styleLbl>
  <dgm:styleLbl name="node4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>
        <a:schemeClr val="lt1"/>
      </a:fontRef>
    </dgm:style>
  </dgm:styleLbl>
  <dgm:styleLbl name="fgImgPlace1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/>
    </dgm:style>
  </dgm:styleLbl>
  <dgm:styleLbl name="alignImgPlace1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/>
    </dgm:style>
  </dgm:styleLbl>
  <dgm:styleLbl name="bgImgPlace1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/>
    </dgm:style>
  </dgm:styleLbl>
  <dgm:styleLbl name="sibTrans2D1">
    <dgm:scene3d>
      <a:camera prst="orthographicFront"/>
      <a:lightRig dir="t" rig="threePt"/>
    </dgm:scene3d>
    <dgm:sp3d/>
    <dgm:txPr/>
    <dgm:style>
      <a:lnRef idx="0">
        <a:scrgbClr b="0" g="0" r="0"/>
      </a:lnRef>
      <a:fillRef idx="1">
        <a:scrgbClr b="0" g="0" r="0"/>
      </a:fillRef>
      <a:effectRef idx="0">
        <a:scrgbClr b="0" g="0" r="0"/>
      </a:effectRef>
      <a:fontRef idx="minor">
        <a:schemeClr val="lt1"/>
      </a:fontRef>
    </dgm:style>
  </dgm:styleLbl>
  <dgm:styleLbl name="fgSibTrans2D1">
    <dgm:scene3d>
      <a:camera prst="orthographicFront"/>
      <a:lightRig dir="t" rig="threePt"/>
    </dgm:scene3d>
    <dgm:sp3d/>
    <dgm:txPr/>
    <dgm:style>
      <a:lnRef idx="0">
        <a:scrgbClr b="0" g="0" r="0"/>
      </a:lnRef>
      <a:fillRef idx="1">
        <a:scrgbClr b="0" g="0" r="0"/>
      </a:fillRef>
      <a:effectRef idx="0">
        <a:scrgbClr b="0" g="0" r="0"/>
      </a:effectRef>
      <a:fontRef idx="minor">
        <a:schemeClr val="lt1"/>
      </a:fontRef>
    </dgm:style>
  </dgm:styleLbl>
  <dgm:styleLbl name="bgSibTrans2D1">
    <dgm:scene3d>
      <a:camera prst="orthographicFront"/>
      <a:lightRig dir="t" rig="threePt"/>
    </dgm:scene3d>
    <dgm:sp3d/>
    <dgm:txPr/>
    <dgm:style>
      <a:lnRef idx="0">
        <a:scrgbClr b="0" g="0" r="0"/>
      </a:lnRef>
      <a:fillRef idx="1">
        <a:scrgbClr b="0" g="0" r="0"/>
      </a:fillRef>
      <a:effectRef idx="0">
        <a:scrgbClr b="0" g="0" r="0"/>
      </a:effectRef>
      <a:fontRef idx="minor">
        <a:schemeClr val="lt1"/>
      </a:fontRef>
    </dgm:style>
  </dgm:styleLbl>
  <dgm:styleLbl name="sibTrans1D1">
    <dgm:scene3d>
      <a:camera prst="orthographicFront"/>
      <a:lightRig dir="t" rig="threePt"/>
    </dgm:scene3d>
    <dgm:sp3d/>
    <dgm:txPr/>
    <dgm:style>
      <a:lnRef idx="1">
        <a:scrgbClr b="0" g="0" r="0"/>
      </a:lnRef>
      <a:fillRef idx="0">
        <a:scrgbClr b="0" g="0" r="0"/>
      </a:fillRef>
      <a:effectRef idx="0">
        <a:scrgbClr b="0" g="0" r="0"/>
      </a:effectRef>
      <a:fontRef idx="minor"/>
    </dgm:style>
  </dgm:styleLbl>
  <dgm:styleLbl name="callout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/>
    </dgm:style>
  </dgm:styleLbl>
  <dgm:styleLbl name="asst0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>
        <a:schemeClr val="lt1"/>
      </a:fontRef>
    </dgm:style>
  </dgm:styleLbl>
  <dgm:styleLbl name="asst1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>
        <a:schemeClr val="lt1"/>
      </a:fontRef>
    </dgm:style>
  </dgm:styleLbl>
  <dgm:styleLbl name="asst2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>
        <a:schemeClr val="lt1"/>
      </a:fontRef>
    </dgm:style>
  </dgm:styleLbl>
  <dgm:styleLbl name="asst3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>
        <a:schemeClr val="lt1"/>
      </a:fontRef>
    </dgm:style>
  </dgm:styleLbl>
  <dgm:styleLbl name="asst4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>
        <a:schemeClr val="lt1"/>
      </a:fontRef>
    </dgm:style>
  </dgm:styleLbl>
  <dgm:styleLbl name="parChTrans2D1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>
        <a:schemeClr val="lt1"/>
      </a:fontRef>
    </dgm:style>
  </dgm:styleLbl>
  <dgm:styleLbl name="parChTrans2D2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>
        <a:schemeClr val="lt1"/>
      </a:fontRef>
    </dgm:style>
  </dgm:styleLbl>
  <dgm:styleLbl name="parChTrans2D3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>
        <a:schemeClr val="lt1"/>
      </a:fontRef>
    </dgm:style>
  </dgm:styleLbl>
  <dgm:styleLbl name="parChTrans2D4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>
        <a:schemeClr val="lt1"/>
      </a:fontRef>
    </dgm:style>
  </dgm:styleLbl>
  <dgm:styleLbl name="parChTrans1D1">
    <dgm:scene3d>
      <a:camera prst="orthographicFront"/>
      <a:lightRig dir="t" rig="threePt"/>
    </dgm:scene3d>
    <dgm:sp3d/>
    <dgm:txPr/>
    <dgm:style>
      <a:lnRef idx="2">
        <a:scrgbClr b="0" g="0" r="0"/>
      </a:lnRef>
      <a:fillRef idx="0">
        <a:scrgbClr b="0" g="0" r="0"/>
      </a:fillRef>
      <a:effectRef idx="0">
        <a:scrgbClr b="0" g="0" r="0"/>
      </a:effectRef>
      <a:fontRef idx="minor"/>
    </dgm:style>
  </dgm:styleLbl>
  <dgm:styleLbl name="parChTrans1D2">
    <dgm:scene3d>
      <a:camera prst="orthographicFront"/>
      <a:lightRig dir="t" rig="threePt"/>
    </dgm:scene3d>
    <dgm:sp3d/>
    <dgm:txPr/>
    <dgm:style>
      <a:lnRef idx="2">
        <a:scrgbClr b="0" g="0" r="0"/>
      </a:lnRef>
      <a:fillRef idx="0">
        <a:scrgbClr b="0" g="0" r="0"/>
      </a:fillRef>
      <a:effectRef idx="0">
        <a:scrgbClr b="0" g="0" r="0"/>
      </a:effectRef>
      <a:fontRef idx="minor"/>
    </dgm:style>
  </dgm:styleLbl>
  <dgm:styleLbl name="parChTrans1D3">
    <dgm:scene3d>
      <a:camera prst="orthographicFront"/>
      <a:lightRig dir="t" rig="threePt"/>
    </dgm:scene3d>
    <dgm:sp3d/>
    <dgm:txPr/>
    <dgm:style>
      <a:lnRef idx="2">
        <a:scrgbClr b="0" g="0" r="0"/>
      </a:lnRef>
      <a:fillRef idx="0">
        <a:scrgbClr b="0" g="0" r="0"/>
      </a:fillRef>
      <a:effectRef idx="0">
        <a:scrgbClr b="0" g="0" r="0"/>
      </a:effectRef>
      <a:fontRef idx="minor"/>
    </dgm:style>
  </dgm:styleLbl>
  <dgm:styleLbl name="parChTrans1D4">
    <dgm:scene3d>
      <a:camera prst="orthographicFront"/>
      <a:lightRig dir="t" rig="threePt"/>
    </dgm:scene3d>
    <dgm:sp3d/>
    <dgm:txPr/>
    <dgm:style>
      <a:lnRef idx="2">
        <a:scrgbClr b="0" g="0" r="0"/>
      </a:lnRef>
      <a:fillRef idx="0">
        <a:scrgbClr b="0" g="0" r="0"/>
      </a:fillRef>
      <a:effectRef idx="0">
        <a:scrgbClr b="0" g="0" r="0"/>
      </a:effectRef>
      <a:fontRef idx="minor"/>
    </dgm:style>
  </dgm:styleLbl>
  <dgm:styleLbl name="fgAcc1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/>
    </dgm:style>
  </dgm:styleLbl>
  <dgm:styleLbl name="conFgAcc1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/>
    </dgm:style>
  </dgm:styleLbl>
  <dgm:styleLbl name="alignAcc1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/>
    </dgm:style>
  </dgm:styleLbl>
  <dgm:styleLbl name="trAlignAcc1">
    <dgm:scene3d>
      <a:camera prst="orthographicFront"/>
      <a:lightRig dir="t" rig="threePt"/>
    </dgm:scene3d>
    <dgm:sp3d/>
    <dgm:txPr/>
    <dgm:style>
      <a:lnRef idx="1">
        <a:scrgbClr b="0" g="0" r="0"/>
      </a:lnRef>
      <a:fillRef idx="1">
        <a:scrgbClr b="0" g="0" r="0"/>
      </a:fillRef>
      <a:effectRef idx="0">
        <a:scrgbClr b="0" g="0" r="0"/>
      </a:effectRef>
      <a:fontRef idx="minor"/>
    </dgm:style>
  </dgm:styleLbl>
  <dgm:styleLbl name="bgAcc1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/>
    </dgm:style>
  </dgm:styleLbl>
  <dgm:styleLbl name="solidFgAcc1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/>
    </dgm:style>
  </dgm:styleLbl>
  <dgm:styleLbl name="solidAlignAcc1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/>
    </dgm:style>
  </dgm:styleLbl>
  <dgm:styleLbl name="solidBgAcc1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/>
    </dgm:style>
  </dgm:styleLbl>
  <dgm:styleLbl name="fgAccFollowNode1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/>
    </dgm:style>
  </dgm:styleLbl>
  <dgm:styleLbl name="alignAccFollowNode1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/>
    </dgm:style>
  </dgm:styleLbl>
  <dgm:styleLbl name="bgAccFollowNode1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/>
    </dgm:style>
  </dgm:styleLbl>
  <dgm:styleLbl name="fgAcc0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/>
    </dgm:style>
  </dgm:styleLbl>
  <dgm:styleLbl name="fgAcc2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/>
    </dgm:style>
  </dgm:styleLbl>
  <dgm:styleLbl name="fgAcc3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/>
    </dgm:style>
  </dgm:styleLbl>
  <dgm:styleLbl name="fgAcc4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/>
    </dgm:style>
  </dgm:styleLbl>
  <dgm:styleLbl name="bgShp">
    <dgm:scene3d>
      <a:camera prst="orthographicFront"/>
      <a:lightRig dir="t" rig="threePt"/>
    </dgm:scene3d>
    <dgm:sp3d/>
    <dgm:txPr/>
    <dgm:style>
      <a:lnRef idx="0">
        <a:scrgbClr b="0" g="0" r="0"/>
      </a:lnRef>
      <a:fillRef idx="1">
        <a:scrgbClr b="0" g="0" r="0"/>
      </a:fillRef>
      <a:effectRef idx="0">
        <a:scrgbClr b="0" g="0" r="0"/>
      </a:effectRef>
      <a:fontRef idx="minor"/>
    </dgm:style>
  </dgm:styleLbl>
  <dgm:styleLbl name="dkBgShp">
    <dgm:scene3d>
      <a:camera prst="orthographicFront"/>
      <a:lightRig dir="t" rig="threePt"/>
    </dgm:scene3d>
    <dgm:sp3d/>
    <dgm:txPr/>
    <dgm:style>
      <a:lnRef idx="0">
        <a:scrgbClr b="0" g="0" r="0"/>
      </a:lnRef>
      <a:fillRef idx="1">
        <a:scrgbClr b="0" g="0" r="0"/>
      </a:fillRef>
      <a:effectRef idx="0">
        <a:scrgbClr b="0" g="0" r="0"/>
      </a:effectRef>
      <a:fontRef idx="minor"/>
    </dgm:style>
  </dgm:styleLbl>
  <dgm:styleLbl name="trBgShp">
    <dgm:scene3d>
      <a:camera prst="orthographicFront"/>
      <a:lightRig dir="t" rig="threePt"/>
    </dgm:scene3d>
    <dgm:sp3d/>
    <dgm:txPr/>
    <dgm:style>
      <a:lnRef idx="0">
        <a:scrgbClr b="0" g="0" r="0"/>
      </a:lnRef>
      <a:fillRef idx="1">
        <a:scrgbClr b="0" g="0" r="0"/>
      </a:fillRef>
      <a:effectRef idx="0">
        <a:scrgbClr b="0" g="0" r="0"/>
      </a:effectRef>
      <a:fontRef idx="minor"/>
    </dgm:style>
  </dgm:styleLbl>
  <dgm:styleLbl name="fgShp">
    <dgm:scene3d>
      <a:camera prst="orthographicFront"/>
      <a:lightRig dir="t" rig="threePt"/>
    </dgm:scene3d>
    <dgm:sp3d/>
    <dgm:txPr/>
    <dgm:style>
      <a:lnRef idx="2">
        <a:scrgbClr b="0" g="0" r="0"/>
      </a:lnRef>
      <a:fillRef idx="1">
        <a:scrgbClr b="0" g="0" r="0"/>
      </a:fillRef>
      <a:effectRef idx="0">
        <a:scrgbClr b="0" g="0" r="0"/>
      </a:effectRef>
      <a:fontRef idx="minor"/>
    </dgm:style>
  </dgm:styleLbl>
  <dgm:styleLbl name="revTx">
    <dgm:scene3d>
      <a:camera prst="orthographicFront"/>
      <a:lightRig dir="t" rig="threePt"/>
    </dgm:scene3d>
    <dgm:sp3d/>
    <dgm:txPr/>
    <dgm:style>
      <a:lnRef idx="0">
        <a:scrgbClr b="0" g="0" r="0"/>
      </a:lnRef>
      <a:fillRef idx="0">
        <a:scrgbClr b="0" g="0" r="0"/>
      </a:fillRef>
      <a:effectRef idx="0">
        <a:scrgbClr b="0" g="0" r="0"/>
      </a:effectRef>
      <a:fontRef idx="minor"/>
    </dgm:style>
  </dgm:styleLbl>
</dgm:styleDef>
</file>

<file path=ppt/slideLayouts/_rels/slideLayout1.xml.rels><?xml version="1.0" encoding="UTF-8" standalone="yes"?><Relationships xmlns="http://schemas.openxmlformats.org/package/2006/relationships"><Relationship Id="rId2" Target="../media/image1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Naslov slaj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ugao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cstate="print" r:embed="rId2">
              <a:alphaModFix amt="43000"/>
            </a:blip>
            <a:tile algn="tl" flip="none" sx="50000" sy="50000" tx="0" ty="0"/>
          </a:blipFill>
          <a:ln algn="ctr" cap="flat" cmpd="sng" w="0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r="50000" t="100000"/>
                </a:path>
                <a:tileRect/>
              </a:gradFill>
            </a:fillOverlay>
            <a:innerShdw blurRad="63500" dir="10800000" dist="4445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numCol="1"/>
          <a:lstStyle>
            <a:extLst/>
          </a:lstStyle>
          <a:p>
            <a:pPr algn="ctr" eaLnBrk="1" hangingPunct="1" latinLnBrk="0"/>
            <a:endParaRPr kumimoji="0" lang="en-US"/>
          </a:p>
        </p:txBody>
      </p:sp>
      <p:sp>
        <p:nvSpPr>
          <p:cNvPr id="9" name="Prava linija spajanja 8"/>
          <p:cNvSpPr>
            <a:spLocks noChangeShapeType="1"/>
          </p:cNvSpPr>
          <p:nvPr/>
        </p:nvSpPr>
        <p:spPr>
          <a:xfrm rot="16200000">
            <a:off x="-762000" y="3429000"/>
            <a:ext cx="6858000" cy="0"/>
          </a:xfrm>
          <a:prstGeom prst="line">
            <a:avLst/>
          </a:prstGeom>
          <a:noFill/>
          <a:ln algn="ctr" cap="flat" cmpd="sng" w="11430">
            <a:solidFill>
              <a:schemeClr val="bg1">
                <a:shade val="95000"/>
              </a:schemeClr>
            </a:solidFill>
            <a:prstDash val="solid"/>
            <a:miter lim="800000"/>
            <a:headEnd len="med" type="none" w="med"/>
            <a:tailEnd len="med" type="none" w="med"/>
          </a:ln>
          <a:effectLst/>
        </p:spPr>
        <p:txBody>
          <a:bodyPr anchor="t" bIns="45720" compatLnSpc="1" lIns="91440" numCol="1" rIns="91440" tIns="45720" vert="horz" wrap="square"/>
          <a:lstStyle>
            <a:extLst/>
          </a:lstStyle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numCol="1" rIns="45720" tIns="0">
            <a:noAutofit/>
          </a:bodyPr>
          <a:lstStyle>
            <a:lvl1pPr algn="r">
              <a:defRPr b="1" sz="4200"/>
            </a:lvl1pPr>
            <a:extLst/>
          </a:lstStyle>
          <a:p>
            <a:r>
              <a:rPr altLang="sr-Latn-CS"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25" name="Podnaslov 24"/>
          <p:cNvSpPr>
            <a:spLocks noGrp="1"/>
          </p:cNvSpPr>
          <p:nvPr>
            <p:ph idx="1" type="subTitle"/>
          </p:nvPr>
        </p:nvSpPr>
        <p:spPr>
          <a:xfrm>
            <a:off x="3354442" y="3539864"/>
            <a:ext cx="5114778" cy="1101248"/>
          </a:xfrm>
        </p:spPr>
        <p:txBody>
          <a:bodyPr bIns="0" lIns="45720" numCol="1" rIns="45720" tIns="0"/>
          <a:lstStyle>
            <a:lvl1pPr algn="r" indent="0" marL="0">
              <a:buNone/>
              <a:defRPr sz="2200">
                <a:solidFill>
                  <a:srgbClr val="FFFFFF"/>
                </a:solidFill>
                <a:effectLst/>
              </a:defRPr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  <a:extLst/>
          </a:lstStyle>
          <a:p>
            <a:r>
              <a:rPr altLang="sr-Latn-CS" kumimoji="0" lang="sr-Latn-CS" smtClean="0"/>
              <a:t>Kliknite i uredite stil podnaslova mastera</a:t>
            </a:r>
            <a:endParaRPr kumimoji="0" lang="en-US"/>
          </a:p>
        </p:txBody>
      </p:sp>
      <p:sp>
        <p:nvSpPr>
          <p:cNvPr id="31" name="Čuvar mesta za datum 30"/>
          <p:cNvSpPr>
            <a:spLocks noGrp="1"/>
          </p:cNvSpPr>
          <p:nvPr>
            <p:ph idx="10" sz="half" type="dt"/>
          </p:nvPr>
        </p:nvSpPr>
        <p:spPr>
          <a:xfrm>
            <a:off x="5871224" y="6557946"/>
            <a:ext cx="2002464" cy="226902"/>
          </a:xfrm>
        </p:spPr>
        <p:txBody>
          <a:bodyPr numCol="1"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712B7B6-08D7-4F8B-A2E4-BBA519EEA77E}" type="datetimeFigureOut">
              <a:rPr altLang="sr-Latn-CS" lang="sr-Latn-CS" smtClean="0"/>
              <a:pPr/>
              <a:t>16.11.2015</a:t>
            </a:fld>
            <a:endParaRPr altLang="sr-Latn-CS" lang="sr-Latn-CS"/>
          </a:p>
        </p:txBody>
      </p:sp>
      <p:sp>
        <p:nvSpPr>
          <p:cNvPr id="18" name="Čuvar mesta za podnožje 17"/>
          <p:cNvSpPr>
            <a:spLocks noGrp="1"/>
          </p:cNvSpPr>
          <p:nvPr>
            <p:ph idx="11" sz="quarter" type="ftr"/>
          </p:nvPr>
        </p:nvSpPr>
        <p:spPr>
          <a:xfrm>
            <a:off x="2819400" y="6557946"/>
            <a:ext cx="2927722" cy="228600"/>
          </a:xfrm>
        </p:spPr>
        <p:txBody>
          <a:bodyPr numCol="1"/>
          <a:lstStyle>
            <a:lvl1pPr>
              <a:defRPr dirty="0" lang="en-US">
                <a:solidFill>
                  <a:srgbClr val="FFFFFF"/>
                </a:solidFill>
              </a:defRPr>
            </a:lvl1pPr>
            <a:extLst/>
          </a:lstStyle>
          <a:p>
            <a:endParaRPr altLang="sr-Latn-CS" lang="sr-Latn-CS"/>
          </a:p>
        </p:txBody>
      </p:sp>
      <p:sp>
        <p:nvSpPr>
          <p:cNvPr id="29" name="Čuvar mesta za broj slajda 28"/>
          <p:cNvSpPr>
            <a:spLocks noGrp="1"/>
          </p:cNvSpPr>
          <p:nvPr>
            <p:ph idx="12" sz="quarter" type="sldNum"/>
          </p:nvPr>
        </p:nvSpPr>
        <p:spPr>
          <a:xfrm>
            <a:off x="7880884" y="6556248"/>
            <a:ext cx="588336" cy="228600"/>
          </a:xfrm>
        </p:spPr>
        <p:txBody>
          <a:bodyPr numCol="1"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3956AC3-1BE3-4DE8-A145-12D102DDF2AA}" type="slidenum">
              <a:rPr altLang="sr-Latn-CS" lang="sr-Latn-CS" smtClean="0"/>
              <a:pPr/>
              <a:t>‹#›</a:t>
            </a:fld>
            <a:endParaRPr altLang="sr-Latn-CS" lang="sr-Latn-CS"/>
          </a:p>
        </p:txBody>
      </p:sp>
    </p:spTree>
  </p:cSld>
  <p:clrMapOvr>
    <a:overrideClrMapping accent1="accent1" accent2="accent2" accent3="accent3" accent4="accent4" accent5="accent5" accent6="accent6" bg1="lt1" bg2="lt2" folHlink="folHlink" hlink="hlink" tx1="dk1" tx2="dk2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extLst/>
          </a:lstStyle>
          <a:p>
            <a:r>
              <a:rPr altLang="sr-Latn-CS"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vertikalni tekst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>
            <a:extLst/>
          </a:lstStyle>
          <a:p>
            <a:pPr eaLnBrk="1" hangingPunct="1" latinLnBrk="0" lvl="0"/>
            <a:r>
              <a:rPr altLang="sr-Latn-CS" lang="sr-Latn-CS" smtClean="0"/>
              <a:t>Kliknite i uredite stilove teksta mastera</a:t>
            </a:r>
          </a:p>
          <a:p>
            <a:pPr eaLnBrk="1" hangingPunct="1" latinLnBrk="0" lvl="1"/>
            <a:r>
              <a:rPr altLang="sr-Latn-CS" lang="sr-Latn-CS" smtClean="0"/>
              <a:t>Drugi nivo</a:t>
            </a:r>
          </a:p>
          <a:p>
            <a:pPr eaLnBrk="1" hangingPunct="1" latinLnBrk="0" lvl="2"/>
            <a:r>
              <a:rPr altLang="sr-Latn-CS" lang="sr-Latn-CS" smtClean="0"/>
              <a:t>Treći nivo</a:t>
            </a:r>
          </a:p>
          <a:p>
            <a:pPr eaLnBrk="1" hangingPunct="1" latinLnBrk="0" lvl="3"/>
            <a:r>
              <a:rPr altLang="sr-Latn-CS" lang="sr-Latn-CS" smtClean="0"/>
              <a:t>Četvrti nivo</a:t>
            </a:r>
          </a:p>
          <a:p>
            <a:pPr eaLnBrk="1" hangingPunct="1" latinLnBrk="0" lvl="4"/>
            <a:r>
              <a:rPr altLang="sr-Latn-CS" lang="sr-Latn-CS" smtClean="0"/>
              <a:t>Peti nivo</a:t>
            </a:r>
            <a:endParaRPr kumimoji="0" lang="en-US"/>
          </a:p>
        </p:txBody>
      </p:sp>
      <p:sp>
        <p:nvSpPr>
          <p:cNvPr id="4" name="Čuvar mesta za datum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extLst/>
          </a:lstStyle>
          <a:p>
            <a:fld id="{E712B7B6-08D7-4F8B-A2E4-BBA519EEA77E}" type="datetimeFigureOut">
              <a:rPr altLang="sr-Latn-CS" lang="sr-Latn-CS" smtClean="0"/>
              <a:pPr/>
              <a:t>16.11.2015</a:t>
            </a:fld>
            <a:endParaRPr altLang="sr-Latn-CS" lang="sr-Latn-CS"/>
          </a:p>
        </p:txBody>
      </p:sp>
      <p:sp>
        <p:nvSpPr>
          <p:cNvPr id="5" name="Čuvar mesta za podnožje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extLst/>
          </a:lstStyle>
          <a:p>
            <a:endParaRPr altLang="sr-Latn-CS" lang="sr-Latn-CS"/>
          </a:p>
        </p:txBody>
      </p:sp>
      <p:sp>
        <p:nvSpPr>
          <p:cNvPr id="6" name="Čuvar mesta za broj slajda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extLst/>
          </a:lstStyle>
          <a:p>
            <a:fld id="{73956AC3-1BE3-4DE8-A145-12D102DDF2AA}" type="slidenum">
              <a:rPr altLang="sr-Latn-CS" lang="sr-Latn-CS" smtClean="0"/>
              <a:pPr/>
              <a:t>‹#›</a:t>
            </a:fld>
            <a:endParaRPr altLang="sr-Latn-CS"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ni naslov 1"/>
          <p:cNvSpPr>
            <a:spLocks noGrp="1"/>
          </p:cNvSpPr>
          <p:nvPr>
            <p:ph orient="vert" type="title"/>
          </p:nvPr>
        </p:nvSpPr>
        <p:spPr>
          <a:xfrm>
            <a:off x="6553200" y="274955"/>
            <a:ext cx="1524000" cy="5851525"/>
          </a:xfrm>
        </p:spPr>
        <p:txBody>
          <a:bodyPr anchor="t" numCol="1" vert="eaVert"/>
          <a:lstStyle>
            <a:extLst/>
          </a:lstStyle>
          <a:p>
            <a:r>
              <a:rPr altLang="sr-Latn-CS"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vertikalni tekst 2"/>
          <p:cNvSpPr>
            <a:spLocks noGrp="1"/>
          </p:cNvSpPr>
          <p:nvPr>
            <p:ph idx="1" orient="vert" type="body"/>
          </p:nvPr>
        </p:nvSpPr>
        <p:spPr>
          <a:xfrm>
            <a:off x="457200" y="274642"/>
            <a:ext cx="6019800" cy="5851525"/>
          </a:xfrm>
        </p:spPr>
        <p:txBody>
          <a:bodyPr numCol="1" vert="eaVert"/>
          <a:lstStyle>
            <a:extLst/>
          </a:lstStyle>
          <a:p>
            <a:pPr eaLnBrk="1" hangingPunct="1" latinLnBrk="0" lvl="0"/>
            <a:r>
              <a:rPr altLang="sr-Latn-CS" lang="sr-Latn-CS" smtClean="0"/>
              <a:t>Kliknite i uredite stilove teksta mastera</a:t>
            </a:r>
          </a:p>
          <a:p>
            <a:pPr eaLnBrk="1" hangingPunct="1" latinLnBrk="0" lvl="1"/>
            <a:r>
              <a:rPr altLang="sr-Latn-CS" lang="sr-Latn-CS" smtClean="0"/>
              <a:t>Drugi nivo</a:t>
            </a:r>
          </a:p>
          <a:p>
            <a:pPr eaLnBrk="1" hangingPunct="1" latinLnBrk="0" lvl="2"/>
            <a:r>
              <a:rPr altLang="sr-Latn-CS" lang="sr-Latn-CS" smtClean="0"/>
              <a:t>Treći nivo</a:t>
            </a:r>
          </a:p>
          <a:p>
            <a:pPr eaLnBrk="1" hangingPunct="1" latinLnBrk="0" lvl="3"/>
            <a:r>
              <a:rPr altLang="sr-Latn-CS" lang="sr-Latn-CS" smtClean="0"/>
              <a:t>Četvrti nivo</a:t>
            </a:r>
          </a:p>
          <a:p>
            <a:pPr eaLnBrk="1" hangingPunct="1" latinLnBrk="0" lvl="4"/>
            <a:r>
              <a:rPr altLang="sr-Latn-CS" lang="sr-Latn-CS" smtClean="0"/>
              <a:t>Peti nivo</a:t>
            </a:r>
            <a:endParaRPr kumimoji="0" lang="en-US"/>
          </a:p>
        </p:txBody>
      </p:sp>
      <p:sp>
        <p:nvSpPr>
          <p:cNvPr id="4" name="Čuvar mesta za datum 3"/>
          <p:cNvSpPr>
            <a:spLocks noGrp="1"/>
          </p:cNvSpPr>
          <p:nvPr>
            <p:ph idx="10" sz="half" type="dt"/>
          </p:nvPr>
        </p:nvSpPr>
        <p:spPr>
          <a:xfrm>
            <a:off x="4242816" y="6557946"/>
            <a:ext cx="2002464" cy="226902"/>
          </a:xfrm>
        </p:spPr>
        <p:txBody>
          <a:bodyPr numCol="1"/>
          <a:lstStyle>
            <a:extLst/>
          </a:lstStyle>
          <a:p>
            <a:fld id="{E712B7B6-08D7-4F8B-A2E4-BBA519EEA77E}" type="datetimeFigureOut">
              <a:rPr altLang="sr-Latn-CS" lang="sr-Latn-CS" smtClean="0"/>
              <a:pPr/>
              <a:t>16.11.2015</a:t>
            </a:fld>
            <a:endParaRPr altLang="sr-Latn-CS" lang="sr-Latn-CS"/>
          </a:p>
        </p:txBody>
      </p:sp>
      <p:sp>
        <p:nvSpPr>
          <p:cNvPr id="5" name="Čuvar mesta za podnožje 4"/>
          <p:cNvSpPr>
            <a:spLocks noGrp="1"/>
          </p:cNvSpPr>
          <p:nvPr>
            <p:ph idx="11" sz="quarter" type="ftr"/>
          </p:nvPr>
        </p:nvSpPr>
        <p:spPr>
          <a:xfrm>
            <a:off x="457200" y="6556248"/>
            <a:ext cx="3657600" cy="228600"/>
          </a:xfrm>
        </p:spPr>
        <p:txBody>
          <a:bodyPr numCol="1"/>
          <a:lstStyle>
            <a:extLst/>
          </a:lstStyle>
          <a:p>
            <a:endParaRPr altLang="sr-Latn-CS" lang="sr-Latn-CS"/>
          </a:p>
        </p:txBody>
      </p:sp>
      <p:sp>
        <p:nvSpPr>
          <p:cNvPr id="6" name="Čuvar mesta za broj slajda 5"/>
          <p:cNvSpPr>
            <a:spLocks noGrp="1"/>
          </p:cNvSpPr>
          <p:nvPr>
            <p:ph idx="12" sz="quarter" type="sldNum"/>
          </p:nvPr>
        </p:nvSpPr>
        <p:spPr>
          <a:xfrm>
            <a:off x="6254496" y="6553200"/>
            <a:ext cx="588336" cy="228600"/>
          </a:xfrm>
        </p:spPr>
        <p:txBody>
          <a:bodyPr numCol="1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956AC3-1BE3-4DE8-A145-12D102DDF2AA}" type="slidenum">
              <a:rPr altLang="sr-Latn-CS" lang="sr-Latn-CS" smtClean="0"/>
              <a:pPr/>
              <a:t>‹#›</a:t>
            </a:fld>
            <a:endParaRPr altLang="sr-Latn-CS"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extLst/>
          </a:lstStyle>
          <a:p>
            <a:r>
              <a:rPr altLang="sr-Latn-CS"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 numCol="1"/>
          <a:lstStyle>
            <a:extLst/>
          </a:lstStyle>
          <a:p>
            <a:pPr eaLnBrk="1" hangingPunct="1" latinLnBrk="0" lvl="0"/>
            <a:r>
              <a:rPr altLang="sr-Latn-CS" lang="sr-Latn-CS" smtClean="0"/>
              <a:t>Kliknite i uredite stilove teksta mastera</a:t>
            </a:r>
          </a:p>
          <a:p>
            <a:pPr eaLnBrk="1" hangingPunct="1" latinLnBrk="0" lvl="1"/>
            <a:r>
              <a:rPr altLang="sr-Latn-CS" lang="sr-Latn-CS" smtClean="0"/>
              <a:t>Drugi nivo</a:t>
            </a:r>
          </a:p>
          <a:p>
            <a:pPr eaLnBrk="1" hangingPunct="1" latinLnBrk="0" lvl="2"/>
            <a:r>
              <a:rPr altLang="sr-Latn-CS" lang="sr-Latn-CS" smtClean="0"/>
              <a:t>Treći nivo</a:t>
            </a:r>
          </a:p>
          <a:p>
            <a:pPr eaLnBrk="1" hangingPunct="1" latinLnBrk="0" lvl="3"/>
            <a:r>
              <a:rPr altLang="sr-Latn-CS" lang="sr-Latn-CS" smtClean="0"/>
              <a:t>Četvrti nivo</a:t>
            </a:r>
          </a:p>
          <a:p>
            <a:pPr eaLnBrk="1" hangingPunct="1" latinLnBrk="0" lvl="4"/>
            <a:r>
              <a:rPr altLang="sr-Latn-CS" lang="sr-Latn-CS" smtClean="0"/>
              <a:t>Peti nivo</a:t>
            </a:r>
            <a:endParaRPr kumimoji="0" lang="en-US"/>
          </a:p>
        </p:txBody>
      </p:sp>
      <p:sp>
        <p:nvSpPr>
          <p:cNvPr id="4" name="Čuvar mesta za datum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extLst/>
          </a:lstStyle>
          <a:p>
            <a:fld id="{E712B7B6-08D7-4F8B-A2E4-BBA519EEA77E}" type="datetimeFigureOut">
              <a:rPr altLang="sr-Latn-CS" lang="sr-Latn-CS" smtClean="0"/>
              <a:pPr/>
              <a:t>16.11.2015</a:t>
            </a:fld>
            <a:endParaRPr altLang="sr-Latn-CS" lang="sr-Latn-CS"/>
          </a:p>
        </p:txBody>
      </p:sp>
      <p:sp>
        <p:nvSpPr>
          <p:cNvPr id="5" name="Čuvar mesta za podnožje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extLst/>
          </a:lstStyle>
          <a:p>
            <a:endParaRPr altLang="sr-Latn-CS" lang="sr-Latn-CS"/>
          </a:p>
        </p:txBody>
      </p:sp>
      <p:sp>
        <p:nvSpPr>
          <p:cNvPr id="6" name="Čuvar mesta za broj slajda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extLst/>
          </a:lstStyle>
          <a:p>
            <a:fld id="{73956AC3-1BE3-4DE8-A145-12D102DDF2AA}" type="slidenum">
              <a:rPr altLang="sr-Latn-CS" lang="sr-Latn-CS" smtClean="0"/>
              <a:pPr/>
              <a:t>‹#›</a:t>
            </a:fld>
            <a:endParaRPr altLang="sr-Latn-CS"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Zaglavlje od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 numCol="1" tIns="0"/>
          <a:lstStyle>
            <a:lvl1pPr algn="r">
              <a:buNone/>
              <a:defRPr b="1" cap="all" sz="4200"/>
            </a:lvl1pPr>
            <a:extLst/>
          </a:lstStyle>
          <a:p>
            <a:r>
              <a:rPr altLang="sr-Latn-CS"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tekst 2"/>
          <p:cNvSpPr>
            <a:spLocks noGrp="1"/>
          </p:cNvSpPr>
          <p:nvPr>
            <p:ph idx="1" type="body"/>
          </p:nvPr>
        </p:nvSpPr>
        <p:spPr>
          <a:xfrm>
            <a:off x="1066800" y="1905000"/>
            <a:ext cx="6255488" cy="743507"/>
          </a:xfrm>
        </p:spPr>
        <p:txBody>
          <a:bodyPr anchor="b" numCol="1"/>
          <a:lstStyle>
            <a:lvl1pPr algn="r" indent="0" marL="0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eaLnBrk="1" hangingPunct="1" latinLnBrk="0" lvl="0"/>
            <a:r>
              <a:rPr altLang="sr-Latn-CS" kumimoji="0" lang="sr-Latn-CS" smtClean="0"/>
              <a:t>Kliknite i uredite stilove teksta mastera</a:t>
            </a:r>
          </a:p>
        </p:txBody>
      </p:sp>
      <p:sp>
        <p:nvSpPr>
          <p:cNvPr id="4" name="Čuvar mesta za datum 3"/>
          <p:cNvSpPr>
            <a:spLocks noGrp="1"/>
          </p:cNvSpPr>
          <p:nvPr>
            <p:ph idx="10" sz="half" type="dt"/>
          </p:nvPr>
        </p:nvSpPr>
        <p:spPr>
          <a:xfrm>
            <a:off x="4724238" y="6556810"/>
            <a:ext cx="2002464" cy="226902"/>
          </a:xfrm>
        </p:spPr>
        <p:txBody>
          <a:bodyPr anchor="b" bIns="0" numCol="1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712B7B6-08D7-4F8B-A2E4-BBA519EEA77E}" type="datetimeFigureOut">
              <a:rPr altLang="sr-Latn-CS" lang="sr-Latn-CS" smtClean="0"/>
              <a:pPr/>
              <a:t>16.11.2015</a:t>
            </a:fld>
            <a:endParaRPr altLang="sr-Latn-CS" lang="sr-Latn-CS"/>
          </a:p>
        </p:txBody>
      </p:sp>
      <p:sp>
        <p:nvSpPr>
          <p:cNvPr id="5" name="Čuvar mesta za podnožje 4"/>
          <p:cNvSpPr>
            <a:spLocks noGrp="1"/>
          </p:cNvSpPr>
          <p:nvPr>
            <p:ph idx="11" sz="quarter" type="ftr"/>
          </p:nvPr>
        </p:nvSpPr>
        <p:spPr>
          <a:xfrm>
            <a:off x="1735358" y="6556810"/>
            <a:ext cx="2895600" cy="228600"/>
          </a:xfrm>
        </p:spPr>
        <p:txBody>
          <a:bodyPr anchor="b" bIns="0" numCol="1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altLang="sr-Latn-CS" lang="sr-Latn-CS"/>
          </a:p>
        </p:txBody>
      </p:sp>
      <p:sp>
        <p:nvSpPr>
          <p:cNvPr id="6" name="Čuvar mesta za broj slajda 5"/>
          <p:cNvSpPr>
            <a:spLocks noGrp="1"/>
          </p:cNvSpPr>
          <p:nvPr>
            <p:ph idx="12" sz="quarter" type="sldNum"/>
          </p:nvPr>
        </p:nvSpPr>
        <p:spPr>
          <a:xfrm>
            <a:off x="6733952" y="6555112"/>
            <a:ext cx="588336" cy="228600"/>
          </a:xfrm>
        </p:spPr>
        <p:txBody>
          <a:bodyPr numCol="1"/>
          <a:lstStyle>
            <a:extLst/>
          </a:lstStyle>
          <a:p>
            <a:fld id="{73956AC3-1BE3-4DE8-A145-12D102DDF2AA}" type="slidenum">
              <a:rPr altLang="sr-Latn-CS" lang="sr-Latn-CS" smtClean="0"/>
              <a:pPr/>
              <a:t>‹#›</a:t>
            </a:fld>
            <a:endParaRPr altLang="sr-Latn-CS" lang="sr-Latn-CS"/>
          </a:p>
        </p:txBody>
      </p:sp>
    </p:spTree>
  </p:cSld>
  <p:clrMapOvr>
    <a:overrideClrMapping accent1="accent1" accent2="accent2" accent3="accent3" accent4="accent4" accent5="accent5" accent6="accent6" bg1="lt1" bg2="lt2" folHlink="folHlink" hlink="hlink" tx1="dk1" tx2="dk2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numCol="1"/>
          <a:lstStyle>
            <a:extLst/>
          </a:lstStyle>
          <a:p>
            <a:r>
              <a:rPr altLang="sr-Latn-CS"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sadržaj 2"/>
          <p:cNvSpPr>
            <a:spLocks noGrp="1"/>
          </p:cNvSpPr>
          <p:nvPr>
            <p:ph idx="1" sz="half"/>
          </p:nvPr>
        </p:nvSpPr>
        <p:spPr>
          <a:xfrm>
            <a:off x="457200" y="1600200"/>
            <a:ext cx="3520440" cy="4525963"/>
          </a:xfrm>
        </p:spPr>
        <p:txBody>
          <a:bodyPr anchor="t"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eaLnBrk="1" hangingPunct="1" latinLnBrk="0" lvl="0"/>
            <a:r>
              <a:rPr altLang="sr-Latn-CS" lang="sr-Latn-CS" smtClean="0"/>
              <a:t>Kliknite i uredite stilove teksta mastera</a:t>
            </a:r>
          </a:p>
          <a:p>
            <a:pPr eaLnBrk="1" hangingPunct="1" latinLnBrk="0" lvl="1"/>
            <a:r>
              <a:rPr altLang="sr-Latn-CS" lang="sr-Latn-CS" smtClean="0"/>
              <a:t>Drugi nivo</a:t>
            </a:r>
          </a:p>
          <a:p>
            <a:pPr eaLnBrk="1" hangingPunct="1" latinLnBrk="0" lvl="2"/>
            <a:r>
              <a:rPr altLang="sr-Latn-CS" lang="sr-Latn-CS" smtClean="0"/>
              <a:t>Treći nivo</a:t>
            </a:r>
          </a:p>
          <a:p>
            <a:pPr eaLnBrk="1" hangingPunct="1" latinLnBrk="0" lvl="3"/>
            <a:r>
              <a:rPr altLang="sr-Latn-CS" lang="sr-Latn-CS" smtClean="0"/>
              <a:t>Četvrti nivo</a:t>
            </a:r>
          </a:p>
          <a:p>
            <a:pPr eaLnBrk="1" hangingPunct="1" latinLnBrk="0" lvl="4"/>
            <a:r>
              <a:rPr altLang="sr-Latn-CS" lang="sr-Latn-CS" smtClean="0"/>
              <a:t>Peti nivo</a:t>
            </a:r>
            <a:endParaRPr kumimoji="0" lang="en-US"/>
          </a:p>
        </p:txBody>
      </p:sp>
      <p:sp>
        <p:nvSpPr>
          <p:cNvPr id="4" name="Čuvar mesta za sadržaj 3"/>
          <p:cNvSpPr>
            <a:spLocks noGrp="1"/>
          </p:cNvSpPr>
          <p:nvPr>
            <p:ph idx="2" sz="half"/>
          </p:nvPr>
        </p:nvSpPr>
        <p:spPr>
          <a:xfrm>
            <a:off x="4178808" y="1600200"/>
            <a:ext cx="3520440" cy="4525963"/>
          </a:xfrm>
        </p:spPr>
        <p:txBody>
          <a:bodyPr anchor="t"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eaLnBrk="1" hangingPunct="1" latinLnBrk="0" lvl="0"/>
            <a:r>
              <a:rPr altLang="sr-Latn-CS" lang="sr-Latn-CS" smtClean="0"/>
              <a:t>Kliknite i uredite stilove teksta mastera</a:t>
            </a:r>
          </a:p>
          <a:p>
            <a:pPr eaLnBrk="1" hangingPunct="1" latinLnBrk="0" lvl="1"/>
            <a:r>
              <a:rPr altLang="sr-Latn-CS" lang="sr-Latn-CS" smtClean="0"/>
              <a:t>Drugi nivo</a:t>
            </a:r>
          </a:p>
          <a:p>
            <a:pPr eaLnBrk="1" hangingPunct="1" latinLnBrk="0" lvl="2"/>
            <a:r>
              <a:rPr altLang="sr-Latn-CS" lang="sr-Latn-CS" smtClean="0"/>
              <a:t>Treći nivo</a:t>
            </a:r>
          </a:p>
          <a:p>
            <a:pPr eaLnBrk="1" hangingPunct="1" latinLnBrk="0" lvl="3"/>
            <a:r>
              <a:rPr altLang="sr-Latn-CS" lang="sr-Latn-CS" smtClean="0"/>
              <a:t>Četvrti nivo</a:t>
            </a:r>
          </a:p>
          <a:p>
            <a:pPr eaLnBrk="1" hangingPunct="1" latinLnBrk="0" lvl="4"/>
            <a:r>
              <a:rPr altLang="sr-Latn-CS" lang="sr-Latn-CS" smtClean="0"/>
              <a:t>Peti nivo</a:t>
            </a:r>
            <a:endParaRPr kumimoji="0" lang="en-US"/>
          </a:p>
        </p:txBody>
      </p:sp>
      <p:sp>
        <p:nvSpPr>
          <p:cNvPr id="5" name="Čuvar mesta za datum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extLst/>
          </a:lstStyle>
          <a:p>
            <a:fld id="{E712B7B6-08D7-4F8B-A2E4-BBA519EEA77E}" type="datetimeFigureOut">
              <a:rPr altLang="sr-Latn-CS" lang="sr-Latn-CS" smtClean="0"/>
              <a:pPr/>
              <a:t>16.11.2015</a:t>
            </a:fld>
            <a:endParaRPr altLang="sr-Latn-CS" lang="sr-Latn-CS"/>
          </a:p>
        </p:txBody>
      </p:sp>
      <p:sp>
        <p:nvSpPr>
          <p:cNvPr id="6" name="Čuvar mesta za podnožje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extLst/>
          </a:lstStyle>
          <a:p>
            <a:endParaRPr altLang="sr-Latn-CS" lang="sr-Latn-CS"/>
          </a:p>
        </p:txBody>
      </p:sp>
      <p:sp>
        <p:nvSpPr>
          <p:cNvPr id="7" name="Čuvar mesta za broj slajda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extLst/>
          </a:lstStyle>
          <a:p>
            <a:fld id="{73956AC3-1BE3-4DE8-A145-12D102DDF2AA}" type="slidenum">
              <a:rPr altLang="sr-Latn-CS" lang="sr-Latn-CS" smtClean="0"/>
              <a:pPr/>
              <a:t>‹#›</a:t>
            </a:fld>
            <a:endParaRPr altLang="sr-Latn-CS"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 numCol="1"/>
          <a:lstStyle>
            <a:lvl1pPr>
              <a:defRPr/>
            </a:lvl1pPr>
            <a:extLst/>
          </a:lstStyle>
          <a:p>
            <a:r>
              <a:rPr altLang="sr-Latn-CS"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tekst 2"/>
          <p:cNvSpPr>
            <a:spLocks noGrp="1"/>
          </p:cNvSpPr>
          <p:nvPr>
            <p:ph idx="1" type="body"/>
          </p:nvPr>
        </p:nvSpPr>
        <p:spPr>
          <a:xfrm>
            <a:off x="457200" y="5867400"/>
            <a:ext cx="3520440" cy="457200"/>
          </a:xfrm>
          <a:noFill/>
          <a:ln algn="ctr" cap="flat" cmpd="sng" w="12700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numCol="1"/>
          <a:lstStyle>
            <a:lvl1pPr algn="ctr" indent="0" marL="0">
              <a:buNone/>
              <a:defRPr b="1" sz="1800">
                <a:solidFill>
                  <a:schemeClr val="tx2"/>
                </a:solidFill>
                <a:effectLst/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  <a:extLst/>
          </a:lstStyle>
          <a:p>
            <a:pPr eaLnBrk="1" hangingPunct="1" latinLnBrk="0" lvl="0"/>
            <a:r>
              <a:rPr altLang="sr-Latn-CS" kumimoji="0" lang="sr-Latn-CS" smtClean="0"/>
              <a:t>Kliknite i uredite stilove teksta mastera</a:t>
            </a:r>
          </a:p>
        </p:txBody>
      </p:sp>
      <p:sp>
        <p:nvSpPr>
          <p:cNvPr id="4" name="Čuvar mesta za tekst 3"/>
          <p:cNvSpPr>
            <a:spLocks noGrp="1"/>
          </p:cNvSpPr>
          <p:nvPr>
            <p:ph idx="3" sz="half" type="body"/>
          </p:nvPr>
        </p:nvSpPr>
        <p:spPr>
          <a:xfrm>
            <a:off x="4178808" y="5867400"/>
            <a:ext cx="3520440" cy="457200"/>
          </a:xfrm>
          <a:noFill/>
          <a:ln algn="ctr" cap="flat" cmpd="sng" w="12700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 numCol="1"/>
          <a:lstStyle>
            <a:lvl1pPr algn="ctr" indent="0" marL="0">
              <a:buNone/>
              <a:defRPr b="1" sz="1800">
                <a:solidFill>
                  <a:schemeClr val="tx2"/>
                </a:solidFill>
                <a:effectLst/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  <a:extLst/>
          </a:lstStyle>
          <a:p>
            <a:pPr eaLnBrk="1" hangingPunct="1" latinLnBrk="0" lvl="0"/>
            <a:r>
              <a:rPr altLang="sr-Latn-CS" kumimoji="0" lang="sr-Latn-CS" smtClean="0"/>
              <a:t>Kliknite i uredite stilove teksta mastera</a:t>
            </a:r>
          </a:p>
        </p:txBody>
      </p:sp>
      <p:sp>
        <p:nvSpPr>
          <p:cNvPr id="5" name="Čuvar mesta za sadržaj 4"/>
          <p:cNvSpPr>
            <a:spLocks noGrp="1"/>
          </p:cNvSpPr>
          <p:nvPr>
            <p:ph idx="2" sz="quarter"/>
          </p:nvPr>
        </p:nvSpPr>
        <p:spPr>
          <a:xfrm>
            <a:off x="457200" y="1711840"/>
            <a:ext cx="3520440" cy="4114800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eaLnBrk="1" hangingPunct="1" latinLnBrk="0" lvl="0"/>
            <a:r>
              <a:rPr altLang="sr-Latn-CS" lang="sr-Latn-CS" smtClean="0"/>
              <a:t>Kliknite i uredite stilove teksta mastera</a:t>
            </a:r>
          </a:p>
          <a:p>
            <a:pPr eaLnBrk="1" hangingPunct="1" latinLnBrk="0" lvl="1"/>
            <a:r>
              <a:rPr altLang="sr-Latn-CS" lang="sr-Latn-CS" smtClean="0"/>
              <a:t>Drugi nivo</a:t>
            </a:r>
          </a:p>
          <a:p>
            <a:pPr eaLnBrk="1" hangingPunct="1" latinLnBrk="0" lvl="2"/>
            <a:r>
              <a:rPr altLang="sr-Latn-CS" lang="sr-Latn-CS" smtClean="0"/>
              <a:t>Treći nivo</a:t>
            </a:r>
          </a:p>
          <a:p>
            <a:pPr eaLnBrk="1" hangingPunct="1" latinLnBrk="0" lvl="3"/>
            <a:r>
              <a:rPr altLang="sr-Latn-CS" lang="sr-Latn-CS" smtClean="0"/>
              <a:t>Četvrti nivo</a:t>
            </a:r>
          </a:p>
          <a:p>
            <a:pPr eaLnBrk="1" hangingPunct="1" latinLnBrk="0" lvl="4"/>
            <a:r>
              <a:rPr altLang="sr-Latn-CS" lang="sr-Latn-CS" smtClean="0"/>
              <a:t>Peti nivo</a:t>
            </a:r>
            <a:endParaRPr kumimoji="0" lang="en-US"/>
          </a:p>
        </p:txBody>
      </p:sp>
      <p:sp>
        <p:nvSpPr>
          <p:cNvPr id="6" name="Čuvar mesta za sadržaj 5"/>
          <p:cNvSpPr>
            <a:spLocks noGrp="1"/>
          </p:cNvSpPr>
          <p:nvPr>
            <p:ph idx="4" sz="quarter"/>
          </p:nvPr>
        </p:nvSpPr>
        <p:spPr>
          <a:xfrm>
            <a:off x="4178808" y="1711840"/>
            <a:ext cx="3520440" cy="4114800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eaLnBrk="1" hangingPunct="1" latinLnBrk="0" lvl="0"/>
            <a:r>
              <a:rPr altLang="sr-Latn-CS" lang="sr-Latn-CS" smtClean="0"/>
              <a:t>Kliknite i uredite stilove teksta mastera</a:t>
            </a:r>
          </a:p>
          <a:p>
            <a:pPr eaLnBrk="1" hangingPunct="1" latinLnBrk="0" lvl="1"/>
            <a:r>
              <a:rPr altLang="sr-Latn-CS" lang="sr-Latn-CS" smtClean="0"/>
              <a:t>Drugi nivo</a:t>
            </a:r>
          </a:p>
          <a:p>
            <a:pPr eaLnBrk="1" hangingPunct="1" latinLnBrk="0" lvl="2"/>
            <a:r>
              <a:rPr altLang="sr-Latn-CS" lang="sr-Latn-CS" smtClean="0"/>
              <a:t>Treći nivo</a:t>
            </a:r>
          </a:p>
          <a:p>
            <a:pPr eaLnBrk="1" hangingPunct="1" latinLnBrk="0" lvl="3"/>
            <a:r>
              <a:rPr altLang="sr-Latn-CS" lang="sr-Latn-CS" smtClean="0"/>
              <a:t>Četvrti nivo</a:t>
            </a:r>
          </a:p>
          <a:p>
            <a:pPr eaLnBrk="1" hangingPunct="1" latinLnBrk="0" lvl="4"/>
            <a:r>
              <a:rPr altLang="sr-Latn-CS" lang="sr-Latn-CS" smtClean="0"/>
              <a:t>Peti nivo</a:t>
            </a:r>
            <a:endParaRPr kumimoji="0" lang="en-US"/>
          </a:p>
        </p:txBody>
      </p:sp>
      <p:sp>
        <p:nvSpPr>
          <p:cNvPr id="7" name="Čuvar mesta za datum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extLst/>
          </a:lstStyle>
          <a:p>
            <a:fld id="{E712B7B6-08D7-4F8B-A2E4-BBA519EEA77E}" type="datetimeFigureOut">
              <a:rPr altLang="sr-Latn-CS" lang="sr-Latn-CS" smtClean="0"/>
              <a:pPr/>
              <a:t>16.11.2015</a:t>
            </a:fld>
            <a:endParaRPr altLang="sr-Latn-CS" lang="sr-Latn-CS"/>
          </a:p>
        </p:txBody>
      </p:sp>
      <p:sp>
        <p:nvSpPr>
          <p:cNvPr id="8" name="Čuvar mesta za podnožje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extLst/>
          </a:lstStyle>
          <a:p>
            <a:endParaRPr altLang="sr-Latn-CS" lang="sr-Latn-CS"/>
          </a:p>
        </p:txBody>
      </p:sp>
      <p:sp>
        <p:nvSpPr>
          <p:cNvPr id="9" name="Čuvar mesta za broj slajda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extLst/>
          </a:lstStyle>
          <a:p>
            <a:fld id="{73956AC3-1BE3-4DE8-A145-12D102DDF2AA}" type="slidenum">
              <a:rPr altLang="sr-Latn-CS" lang="sr-Latn-CS" smtClean="0"/>
              <a:pPr/>
              <a:t>‹#›</a:t>
            </a:fld>
            <a:endParaRPr altLang="sr-Latn-CS"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numCol="1"/>
          <a:lstStyle>
            <a:extLst/>
          </a:lstStyle>
          <a:p>
            <a:r>
              <a:rPr altLang="sr-Latn-CS"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datum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extLst/>
          </a:lstStyle>
          <a:p>
            <a:fld id="{E712B7B6-08D7-4F8B-A2E4-BBA519EEA77E}" type="datetimeFigureOut">
              <a:rPr altLang="sr-Latn-CS" lang="sr-Latn-CS" smtClean="0"/>
              <a:pPr/>
              <a:t>16.11.2015</a:t>
            </a:fld>
            <a:endParaRPr altLang="sr-Latn-CS" lang="sr-Latn-CS"/>
          </a:p>
        </p:txBody>
      </p:sp>
      <p:sp>
        <p:nvSpPr>
          <p:cNvPr id="4" name="Čuvar mesta za podnožje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extLst/>
          </a:lstStyle>
          <a:p>
            <a:endParaRPr altLang="sr-Latn-CS" lang="sr-Latn-CS"/>
          </a:p>
        </p:txBody>
      </p:sp>
      <p:sp>
        <p:nvSpPr>
          <p:cNvPr id="5" name="Čuvar mesta za broj slajda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extLst/>
          </a:lstStyle>
          <a:p>
            <a:fld id="{73956AC3-1BE3-4DE8-A145-12D102DDF2AA}" type="slidenum">
              <a:rPr altLang="sr-Latn-CS" lang="sr-Latn-CS" smtClean="0"/>
              <a:pPr/>
              <a:t>‹#›</a:t>
            </a:fld>
            <a:endParaRPr altLang="sr-Latn-CS"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datum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712B7B6-08D7-4F8B-A2E4-BBA519EEA77E}" type="datetimeFigureOut">
              <a:rPr altLang="sr-Latn-CS" lang="sr-Latn-CS" smtClean="0"/>
              <a:pPr/>
              <a:t>16.11.2015</a:t>
            </a:fld>
            <a:endParaRPr altLang="sr-Latn-CS" lang="sr-Latn-CS"/>
          </a:p>
        </p:txBody>
      </p:sp>
      <p:sp>
        <p:nvSpPr>
          <p:cNvPr id="3" name="Čuvar mesta za podnožje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altLang="sr-Latn-CS" lang="sr-Latn-CS"/>
          </a:p>
        </p:txBody>
      </p:sp>
      <p:sp>
        <p:nvSpPr>
          <p:cNvPr id="4" name="Čuvar mesta za broj slajda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extLst/>
          </a:lstStyle>
          <a:p>
            <a:fld id="{73956AC3-1BE3-4DE8-A145-12D102DDF2AA}" type="slidenum">
              <a:rPr altLang="sr-Latn-CS" lang="sr-Latn-CS" smtClean="0"/>
              <a:pPr/>
              <a:t>‹#›</a:t>
            </a:fld>
            <a:endParaRPr altLang="sr-Latn-CS"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anchor="b" numCol="1" wrap="square"/>
          <a:lstStyle>
            <a:lvl1pPr algn="l">
              <a:buNone/>
              <a:defRPr baseline="0" lang="en-US" smtClean="0" sz="2400"/>
            </a:lvl1pPr>
            <a:extLst/>
          </a:lstStyle>
          <a:p>
            <a:r>
              <a:rPr altLang="sr-Latn-CS"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" name="Čuvar mesta za tekst 2"/>
          <p:cNvSpPr>
            <a:spLocks noGrp="1"/>
          </p:cNvSpPr>
          <p:nvPr>
            <p:ph idx="2" type="body"/>
          </p:nvPr>
        </p:nvSpPr>
        <p:spPr>
          <a:xfrm>
            <a:off x="457200" y="1497416"/>
            <a:ext cx="5897880" cy="602512"/>
          </a:xfrm>
        </p:spPr>
        <p:txBody>
          <a:bodyPr anchor="t" anchorCtr="0" bIns="0" compatLnSpc="1" forceAA="0" fromWordArt="0" horzOverflow="overflow" lIns="45720" numCol="1" rIns="0" rot="0" rtlCol="0" spcCol="0" spcFirstLastPara="0" tIns="0" vert="horz" vertOverflow="overflow" wrap="square">
            <a:normAutofit/>
          </a:bodyPr>
          <a:lstStyle>
            <a:lvl1pPr indent="0" mar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eaLnBrk="1" hangingPunct="1" latinLnBrk="0" lvl="0"/>
            <a:r>
              <a:rPr altLang="sr-Latn-CS" kumimoji="0" lang="sr-Latn-CS" smtClean="0"/>
              <a:t>Kliknite i uredite stilove teksta mastera</a:t>
            </a:r>
          </a:p>
        </p:txBody>
      </p:sp>
      <p:sp>
        <p:nvSpPr>
          <p:cNvPr id="4" name="Čuvar mesta za sadržaj 3"/>
          <p:cNvSpPr>
            <a:spLocks noGrp="1"/>
          </p:cNvSpPr>
          <p:nvPr>
            <p:ph idx="1" sz="half"/>
          </p:nvPr>
        </p:nvSpPr>
        <p:spPr>
          <a:xfrm>
            <a:off x="457200" y="2133600"/>
            <a:ext cx="7239000" cy="4371752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eaLnBrk="1" hangingPunct="1" latinLnBrk="0" lvl="0"/>
            <a:r>
              <a:rPr altLang="sr-Latn-CS" lang="sr-Latn-CS" smtClean="0"/>
              <a:t>Kliknite i uredite stilove teksta mastera</a:t>
            </a:r>
          </a:p>
          <a:p>
            <a:pPr eaLnBrk="1" hangingPunct="1" latinLnBrk="0" lvl="1"/>
            <a:r>
              <a:rPr altLang="sr-Latn-CS" lang="sr-Latn-CS" smtClean="0"/>
              <a:t>Drugi nivo</a:t>
            </a:r>
          </a:p>
          <a:p>
            <a:pPr eaLnBrk="1" hangingPunct="1" latinLnBrk="0" lvl="2"/>
            <a:r>
              <a:rPr altLang="sr-Latn-CS" lang="sr-Latn-CS" smtClean="0"/>
              <a:t>Treći nivo</a:t>
            </a:r>
          </a:p>
          <a:p>
            <a:pPr eaLnBrk="1" hangingPunct="1" latinLnBrk="0" lvl="3"/>
            <a:r>
              <a:rPr altLang="sr-Latn-CS" lang="sr-Latn-CS" smtClean="0"/>
              <a:t>Četvrti nivo</a:t>
            </a:r>
          </a:p>
          <a:p>
            <a:pPr eaLnBrk="1" hangingPunct="1" latinLnBrk="0" lvl="4"/>
            <a:r>
              <a:rPr altLang="sr-Latn-CS" lang="sr-Latn-CS" smtClean="0"/>
              <a:t>Peti nivo</a:t>
            </a:r>
            <a:endParaRPr kumimoji="0" lang="en-US"/>
          </a:p>
        </p:txBody>
      </p:sp>
      <p:sp>
        <p:nvSpPr>
          <p:cNvPr id="5" name="Čuvar mesta za datum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extLst/>
          </a:lstStyle>
          <a:p>
            <a:fld id="{E712B7B6-08D7-4F8B-A2E4-BBA519EEA77E}" type="datetimeFigureOut">
              <a:rPr altLang="sr-Latn-CS" lang="sr-Latn-CS" smtClean="0"/>
              <a:pPr/>
              <a:t>16.11.2015</a:t>
            </a:fld>
            <a:endParaRPr altLang="sr-Latn-CS" lang="sr-Latn-CS"/>
          </a:p>
        </p:txBody>
      </p:sp>
      <p:sp>
        <p:nvSpPr>
          <p:cNvPr id="6" name="Čuvar mesta za podnožje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extLst/>
          </a:lstStyle>
          <a:p>
            <a:endParaRPr altLang="sr-Latn-CS" lang="sr-Latn-CS"/>
          </a:p>
        </p:txBody>
      </p:sp>
      <p:sp>
        <p:nvSpPr>
          <p:cNvPr id="7" name="Čuvar mesta za broj slajda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extLst/>
          </a:lstStyle>
          <a:p>
            <a:fld id="{73956AC3-1BE3-4DE8-A145-12D102DDF2AA}" type="slidenum">
              <a:rPr altLang="sr-Latn-CS" lang="sr-Latn-CS" smtClean="0"/>
              <a:pPr/>
              <a:t>‹#›</a:t>
            </a:fld>
            <a:endParaRPr altLang="sr-Latn-CS"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Slika sa nat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ugao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algn="ctr" cap="rnd" cmpd="sng" w="1270">
            <a:solidFill>
              <a:srgbClr val="EAEAEA"/>
            </a:solidFill>
            <a:prstDash val="solid"/>
          </a:ln>
          <a:effectLst>
            <a:outerShdw algn="t" blurRad="25000" dir="5400000" dist="12700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>
            <a:extLst/>
          </a:lstStyle>
          <a:p>
            <a:pPr algn="ctr" eaLnBrk="1" hangingPunct="1" latinLnBrk="0"/>
            <a:endParaRPr kumimoji="0" lang="en-US"/>
          </a:p>
        </p:txBody>
      </p:sp>
      <p:sp>
        <p:nvSpPr>
          <p:cNvPr id="9" name="Pravougao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algn="ctr" cap="rnd" cmpd="sng" w="1270">
            <a:solidFill>
              <a:srgbClr val="EAEAEA"/>
            </a:solidFill>
            <a:prstDash val="solid"/>
          </a:ln>
          <a:effectLst>
            <a:outerShdw algn="tl" blurRad="28000" dir="5400000" dist="12700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>
            <a:extLst/>
          </a:lstStyle>
          <a:p>
            <a:pPr algn="ctr" eaLnBrk="1" hangingPunct="1" latinLnBrk="0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anchor="b" numCol="1" vert="horz"/>
          <a:lstStyle>
            <a:lvl1pPr algn="l">
              <a:buNone/>
              <a:defRPr b="1" baseline="0" sz="300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altLang="sr-Latn-CS" kumimoji="0" lang="sr-Latn-CS" smtClean="0"/>
              <a:t>Kliknite i uredite naslov mastera</a:t>
            </a:r>
            <a:endParaRPr dirty="0" kumimoji="0" lang="en-US"/>
          </a:p>
        </p:txBody>
      </p:sp>
      <p:sp>
        <p:nvSpPr>
          <p:cNvPr id="4" name="Čuvar mesta za tekst 3"/>
          <p:cNvSpPr>
            <a:spLocks noGrp="1"/>
          </p:cNvSpPr>
          <p:nvPr>
            <p:ph idx="2" sz="half" type="body"/>
          </p:nvPr>
        </p:nvSpPr>
        <p:spPr>
          <a:xfrm>
            <a:off x="5389098" y="3283634"/>
            <a:ext cx="3429000" cy="1920240"/>
          </a:xfrm>
        </p:spPr>
        <p:txBody>
          <a:bodyPr anchor="t" anchorCtr="0" bIns="0" compatLnSpc="1" forceAA="0" fromWordArt="0" horzOverflow="overflow" lIns="82296" numCol="1" rIns="0" rot="0" rtlCol="0" spcCol="0" spcFirstLastPara="0" tIns="0" vert="horz" vertOverflow="overflow" wrap="square">
            <a:normAutofit/>
          </a:bodyPr>
          <a:lstStyle>
            <a:lvl1pPr indent="0" marL="0">
              <a:lnSpc>
                <a:spcPct val="100000"/>
              </a:lnSpc>
              <a:spcBef>
                <a:spcPts val="0"/>
              </a:spcBef>
              <a:buFontTx/>
              <a:buNone/>
              <a:defRPr baseline="0" sz="140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algn="l" defTabSz="0" eaLnBrk="1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altLang="sr-Latn-CS" kumimoji="0" lang="sr-Latn-CS" smtClean="0"/>
              <a:t>Kliknite i uredite stilove teksta mastera</a:t>
            </a:r>
          </a:p>
        </p:txBody>
      </p:sp>
      <p:sp>
        <p:nvSpPr>
          <p:cNvPr id="5" name="Čuvar mesta za datum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extLst/>
          </a:lstStyle>
          <a:p>
            <a:fld id="{E712B7B6-08D7-4F8B-A2E4-BBA519EEA77E}" type="datetimeFigureOut">
              <a:rPr altLang="sr-Latn-CS" lang="sr-Latn-CS" smtClean="0"/>
              <a:pPr/>
              <a:t>16.11.2015</a:t>
            </a:fld>
            <a:endParaRPr altLang="sr-Latn-CS" lang="sr-Latn-CS"/>
          </a:p>
        </p:txBody>
      </p:sp>
      <p:sp>
        <p:nvSpPr>
          <p:cNvPr id="6" name="Čuvar mesta za podnožje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extLst/>
          </a:lstStyle>
          <a:p>
            <a:endParaRPr altLang="sr-Latn-CS" lang="sr-Latn-CS"/>
          </a:p>
        </p:txBody>
      </p:sp>
      <p:sp>
        <p:nvSpPr>
          <p:cNvPr id="7" name="Čuvar mesta za broj slajda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extLst/>
          </a:lstStyle>
          <a:p>
            <a:fld id="{73956AC3-1BE3-4DE8-A145-12D102DDF2AA}" type="slidenum">
              <a:rPr altLang="sr-Latn-CS" lang="sr-Latn-CS" smtClean="0"/>
              <a:pPr/>
              <a:t>‹#›</a:t>
            </a:fld>
            <a:endParaRPr altLang="sr-Latn-CS" lang="sr-Latn-CS"/>
          </a:p>
        </p:txBody>
      </p:sp>
      <p:sp>
        <p:nvSpPr>
          <p:cNvPr id="10" name="Čuvar mesta za sliku 9"/>
          <p:cNvSpPr>
            <a:spLocks noGrp="1"/>
          </p:cNvSpPr>
          <p:nvPr>
            <p:ph idx="1" type="pic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algn="tl" blurRad="44450" dir="5400000" dist="3810" rotWithShape="0">
              <a:srgbClr val="000000">
                <a:alpha val="60000"/>
              </a:srgbClr>
            </a:outerShdw>
          </a:effectLst>
          <a:scene3d>
            <a:camera prst="orthographicFront"/>
            <a:lightRig dir="t" rig="threePt"/>
          </a:scene3d>
          <a:sp3d contourW="3810">
            <a:contourClr>
              <a:srgbClr val="969696"/>
            </a:contourClr>
          </a:sp3d>
        </p:spPr>
        <p:txBody>
          <a:bodyPr numCol="1"/>
          <a:lstStyle>
            <a:lvl1pPr indent="0" marL="0">
              <a:buNone/>
              <a:defRPr sz="3200"/>
            </a:lvl1pPr>
            <a:extLst/>
          </a:lstStyle>
          <a:p>
            <a:r>
              <a:rPr altLang="sr-Latn-CS" kumimoji="0" lang="sr-Latn-CS" smtClean="0"/>
              <a:t>Kliknite na ikonu da biste dodali sliku</a:t>
            </a:r>
            <a:endParaRPr dirty="0" kumimoji="0" lang="en-US"/>
          </a:p>
        </p:txBody>
      </p:sp>
    </p:spTree>
  </p:cSld>
  <p:clrMapOvr>
    <a:overrideClrMapping accent1="accent1" accent2="accent2" accent3="accent3" accent4="accent4" accent5="accent5" accent6="accent6" bg1="dk1" bg2="dk2" folHlink="folHlink" hlink="hlink" tx1="lt1" tx2="lt2"/>
  </p:clrMapOvr>
</p:sldLayout>
</file>

<file path=ppt/slideMasters/_rels/slideMaster1.xml.rels><?xml version="1.0" encoding="UTF-8" standalone="yes"?><Relationships xmlns="http://schemas.openxmlformats.org/package/2006/relationships"><Relationship Id="rId13" Target="../slideLayouts/slideLayout11.xml" Type="http://schemas.openxmlformats.org/officeDocument/2006/relationships/slideLayout"/><Relationship Id="rId12" Target="../slideLayouts/slideLayout10.xml" Type="http://schemas.openxmlformats.org/officeDocument/2006/relationships/slideLayout"/><Relationship Id="rId11" Target="../slideLayouts/slideLayout9.xml" Type="http://schemas.openxmlformats.org/officeDocument/2006/relationships/slideLayout"/><Relationship Id="rId9" Target="../slideLayouts/slideLayout7.xml" Type="http://schemas.openxmlformats.org/officeDocument/2006/relationships/slideLayout"/><Relationship Id="rId10" Target="../slideLayouts/slideLayout8.xml" Type="http://schemas.openxmlformats.org/officeDocument/2006/relationships/slideLayout"/><Relationship Id="rId8" Target="../slideLayouts/slideLayout6.xml" Type="http://schemas.openxmlformats.org/officeDocument/2006/relationships/slideLayout"/><Relationship Id="rId7" Target="../slideLayouts/slideLayout5.xml" Type="http://schemas.openxmlformats.org/officeDocument/2006/relationships/slideLayout"/><Relationship Id="rId6" Target="../slideLayouts/slideLayout4.xml" Type="http://schemas.openxmlformats.org/officeDocument/2006/relationships/slideLayout"/><Relationship Id="rId5" Target="../slideLayouts/slideLayout3.xml" Type="http://schemas.openxmlformats.org/officeDocument/2006/relationships/slideLayout"/><Relationship Id="rId4" Target="../slideLayouts/slideLayout2.xml" Type="http://schemas.openxmlformats.org/officeDocument/2006/relationships/slideLayout"/><Relationship Id="rId3" Target="../slideLayouts/slideLayout1.xml" Type="http://schemas.openxmlformats.org/officeDocument/2006/relationships/slideLayout"/><Relationship Id="rId2" Target="../media/image1.jpeg" Type="http://schemas.openxmlformats.org/officeDocument/2006/relationships/image"/><Relationship Id="rId1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ugao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cstate="print" r:embed="rId2">
              <a:alphaModFix amt="43000"/>
            </a:blip>
            <a:tile algn="tl" flip="none" sx="50000" sy="50000" tx="0" ty="0"/>
          </a:blipFill>
          <a:ln algn="ctr" cap="flat" cmpd="sng" w="0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b="-10000" l="50000" r="50000" t="110000"/>
                </a:path>
                <a:tileRect/>
              </a:gradFill>
            </a:fillOverlay>
            <a:innerShdw blurRad="63500" dir="10800000" dist="4445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numCol="1"/>
          <a:lstStyle>
            <a:extLst/>
          </a:lstStyle>
          <a:p>
            <a:pPr algn="ctr" eaLnBrk="1" hangingPunct="1" latinLnBrk="0"/>
            <a:endParaRPr kumimoji="0" lang="en-US"/>
          </a:p>
        </p:txBody>
      </p:sp>
      <p:sp>
        <p:nvSpPr>
          <p:cNvPr id="3" name="Čuvar mesta za naslov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anchor="b" anchorCtr="0" bIns="0" lIns="45720" numCol="1" rIns="45720" tIns="0" vert="horz">
            <a:normAutofit/>
          </a:bodyPr>
          <a:lstStyle>
            <a:extLst/>
          </a:lstStyle>
          <a:p>
            <a:r>
              <a:rPr altLang="sr-Latn-CS" kumimoji="0" lang="sr-Latn-CS" smtClean="0"/>
              <a:t>Kliknite i uredite naslov mastera</a:t>
            </a:r>
            <a:endParaRPr kumimoji="0" lang="en-US"/>
          </a:p>
        </p:txBody>
      </p:sp>
      <p:sp>
        <p:nvSpPr>
          <p:cNvPr id="31" name="Čuvar mesta za tekst 30"/>
          <p:cNvSpPr>
            <a:spLocks noGrp="1"/>
          </p:cNvSpPr>
          <p:nvPr>
            <p:ph idx="1" type="body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numCol="1" vert="horz">
            <a:normAutofit/>
          </a:bodyPr>
          <a:lstStyle>
            <a:extLst/>
          </a:lstStyle>
          <a:p>
            <a:pPr eaLnBrk="1" hangingPunct="1" latinLnBrk="0" lvl="0"/>
            <a:r>
              <a:rPr altLang="sr-Latn-CS" kumimoji="0" lang="sr-Latn-CS" smtClean="0"/>
              <a:t>Kliknite i uredite stilove teksta mastera</a:t>
            </a:r>
          </a:p>
          <a:p>
            <a:pPr eaLnBrk="1" hangingPunct="1" latinLnBrk="0" lvl="1"/>
            <a:r>
              <a:rPr altLang="sr-Latn-CS" kumimoji="0" lang="sr-Latn-CS" smtClean="0"/>
              <a:t>Drugi nivo</a:t>
            </a:r>
          </a:p>
          <a:p>
            <a:pPr eaLnBrk="1" hangingPunct="1" latinLnBrk="0" lvl="2"/>
            <a:r>
              <a:rPr altLang="sr-Latn-CS" kumimoji="0" lang="sr-Latn-CS" smtClean="0"/>
              <a:t>Treći nivo</a:t>
            </a:r>
          </a:p>
          <a:p>
            <a:pPr eaLnBrk="1" hangingPunct="1" latinLnBrk="0" lvl="3"/>
            <a:r>
              <a:rPr altLang="sr-Latn-CS" kumimoji="0" lang="sr-Latn-CS" smtClean="0"/>
              <a:t>Četvrti nivo</a:t>
            </a:r>
          </a:p>
          <a:p>
            <a:pPr eaLnBrk="1" hangingPunct="1" latinLnBrk="0" lvl="4"/>
            <a:r>
              <a:rPr altLang="sr-Latn-CS" kumimoji="0" lang="sr-Latn-CS" smtClean="0"/>
              <a:t>Peti nivo</a:t>
            </a:r>
            <a:endParaRPr kumimoji="0" lang="en-US"/>
          </a:p>
        </p:txBody>
      </p:sp>
      <p:sp>
        <p:nvSpPr>
          <p:cNvPr id="27" name="Čuvar mesta za datum 26"/>
          <p:cNvSpPr>
            <a:spLocks noGrp="1"/>
          </p:cNvSpPr>
          <p:nvPr>
            <p:ph idx="2" sz="half" type="dt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anchor="b" bIns="0" numCol="1" tIns="0" vert="horz"/>
          <a:lstStyle>
            <a:lvl1pPr algn="l" eaLnBrk="1" hangingPunct="1" latinLnBrk="0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712B7B6-08D7-4F8B-A2E4-BBA519EEA77E}" type="datetimeFigureOut">
              <a:rPr altLang="sr-Latn-CS" lang="sr-Latn-CS" smtClean="0"/>
              <a:pPr/>
              <a:t>16.11.2015</a:t>
            </a:fld>
            <a:endParaRPr altLang="sr-Latn-CS" lang="sr-Latn-CS"/>
          </a:p>
        </p:txBody>
      </p:sp>
      <p:sp>
        <p:nvSpPr>
          <p:cNvPr id="4" name="Čuvar mesta za podnožje 3"/>
          <p:cNvSpPr>
            <a:spLocks noGrp="1"/>
          </p:cNvSpPr>
          <p:nvPr>
            <p:ph idx="3" sz="quarter" type="ftr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anchor="b" bIns="0" numCol="1" tIns="0" vert="horz"/>
          <a:lstStyle>
            <a:lvl1pPr algn="r" eaLnBrk="1" hangingPunct="1" latinLnBrk="0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altLang="sr-Latn-CS" lang="sr-Latn-CS"/>
          </a:p>
        </p:txBody>
      </p:sp>
      <p:sp>
        <p:nvSpPr>
          <p:cNvPr id="16" name="Čuvar mesta za broj slajda 15"/>
          <p:cNvSpPr>
            <a:spLocks noGrp="1"/>
          </p:cNvSpPr>
          <p:nvPr>
            <p:ph idx="4" sz="quarter" type="sldNum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anchor="b" bIns="0" lIns="0" numCol="1" rIns="0" tIns="0" vert="horz"/>
          <a:lstStyle>
            <a:lvl1pPr algn="r" eaLnBrk="1" hangingPunct="1" latinLnBrk="0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3956AC3-1BE3-4DE8-A145-12D102DDF2AA}" type="slidenum">
              <a:rPr altLang="sr-Latn-CS" lang="sr-Latn-CS" smtClean="0"/>
              <a:pPr/>
              <a:t>‹#›</a:t>
            </a:fld>
            <a:endParaRPr altLang="sr-Latn-CS" lang="sr-Latn-CS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txStyles>
    <p:titleStyle>
      <a:lvl1pPr algn="l" eaLnBrk="1" hangingPunct="1" latinLnBrk="0" rtl="0">
        <a:spcBef>
          <a:spcPct val="0"/>
        </a:spcBef>
        <a:buNone/>
        <a:defRPr b="1" baseline="0" cap="all" kern="1200" kumimoji="0" sz="380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algn="l" eaLnBrk="1" hangingPunct="1" indent="-274320" latinLnBrk="0" marL="274320" rtl="0">
        <a:spcBef>
          <a:spcPts val="600"/>
        </a:spcBef>
        <a:buClr>
          <a:schemeClr val="tx2"/>
        </a:buClr>
        <a:buSzPct val="73000"/>
        <a:buFont typeface="Wingdings 2"/>
        <a:buChar char=""/>
        <a:defRPr baseline="0" kern="1200" kumimoji="0" sz="260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indent="-228600" latinLnBrk="0" marL="521208" rtl="0">
        <a:spcBef>
          <a:spcPts val="500"/>
        </a:spcBef>
        <a:buClr>
          <a:schemeClr val="accent4"/>
        </a:buClr>
        <a:buSzPct val="80000"/>
        <a:buFont typeface="Wingdings 2"/>
        <a:buChar char=""/>
        <a:defRPr kern="1200" kumimoji="0" sz="23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algn="l" eaLnBrk="1" hangingPunct="1" indent="-228600" latinLnBrk="0" marL="758952" rtl="0">
        <a:spcBef>
          <a:spcPts val="400"/>
        </a:spcBef>
        <a:buClr>
          <a:schemeClr val="accent4"/>
        </a:buClr>
        <a:buSzPct val="60000"/>
        <a:buFont typeface="Wingdings"/>
        <a:buChar char=""/>
        <a:defRPr kern="1200" kumimoji="0" sz="200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indent="-228600" latinLnBrk="0" marL="1005840" rtl="0">
        <a:spcBef>
          <a:spcPct val="20000"/>
        </a:spcBef>
        <a:buClr>
          <a:schemeClr val="accent4"/>
        </a:buClr>
        <a:buSzPct val="80000"/>
        <a:buFont typeface="Wingdings 2"/>
        <a:buChar char=""/>
        <a:defRPr kern="1200" kumimoji="0" sz="20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algn="l" eaLnBrk="1" hangingPunct="1" indent="-228600" latinLnBrk="0" marL="1280160" rtl="0">
        <a:spcBef>
          <a:spcPts val="400"/>
        </a:spcBef>
        <a:buClr>
          <a:schemeClr val="accent4"/>
        </a:buClr>
        <a:buSzPct val="70000"/>
        <a:buFont typeface="Wingdings"/>
        <a:buChar char=""/>
        <a:defRPr kern="1200" kumimoji="0" sz="180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indent="-182880" latinLnBrk="0" marL="1472184" rtl="0">
        <a:spcBef>
          <a:spcPts val="400"/>
        </a:spcBef>
        <a:buClr>
          <a:schemeClr val="accent4"/>
        </a:buClr>
        <a:buSzPct val="80000"/>
        <a:buFont typeface="Wingdings 2"/>
        <a:buChar char=""/>
        <a:defRPr kern="1200" kumimoji="0" sz="18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algn="l" eaLnBrk="1" hangingPunct="1" indent="-182880" latinLnBrk="0" marL="1673352" rtl="0">
        <a:spcBef>
          <a:spcPct val="20000"/>
        </a:spcBef>
        <a:buClr>
          <a:schemeClr val="accent4"/>
        </a:buClr>
        <a:buSzPct val="80000"/>
        <a:buFont typeface="Wingdings 2"/>
        <a:buChar char=""/>
        <a:defRPr baseline="0" kern="1200" kumimoji="0" sz="160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indent="-182880" latinLnBrk="0" marL="1847088" rtl="0">
        <a:spcBef>
          <a:spcPts val="300"/>
        </a:spcBef>
        <a:buClr>
          <a:schemeClr val="accent4"/>
        </a:buClr>
        <a:buSzPct val="100000"/>
        <a:buChar char="•"/>
        <a:defRPr baseline="0" kern="1200" kumimoji="0" sz="16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algn="l" eaLnBrk="1" hangingPunct="1" indent="-182880" latinLnBrk="0" marL="2057400" rtl="0">
        <a:spcBef>
          <a:spcPct val="20000"/>
        </a:spcBef>
        <a:buClr>
          <a:schemeClr val="accent4"/>
        </a:buClr>
        <a:buSzPct val="100000"/>
        <a:buFont typeface="Wingdings"/>
        <a:buChar char="§"/>
        <a:defRPr baseline="0" kern="1200" kumimoji="0" sz="14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algn="l" eaLnBrk="1" hangingPunct="1" latinLnBrk="0" marL="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latinLnBrk="0" marL="457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latinLnBrk="0" marL="914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latinLnBrk="0" marL="1371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latinLnBrk="0" marL="18288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latinLnBrk="0" marL="22860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latinLnBrk="0" marL="2743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latinLnBrk="0" marL="3200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latinLnBrk="0" marL="3657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<Relationships xmlns="http://schemas.openxmlformats.org/package/2006/relationships"><Relationship Id="rId3" Target="../media/image3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<Relationships xmlns="http://schemas.openxmlformats.org/package/2006/relationships"><Relationship Id="rId5" Target="../media/image18.jpeg" Type="http://schemas.openxmlformats.org/officeDocument/2006/relationships/image"/><Relationship Id="rId4" Target="http://www.google.rs/url?sa=i&amp;rct=j&amp;q=&amp;esrc=s&amp;frm=1&amp;source=images&amp;cd=&amp;cad=rja&amp;docid=HjCY6ZVJfGdu9M&amp;tbnid=Z4XnbRue1WxPGM:&amp;ved=0CAUQjRw&amp;url=http://www.amazon.com/Master-ballyhoo-story-Barnum-remember/dp/B0006BVLAG&amp;ei=N_mcUsyiF4Tcswak2IDwCA&amp;bvm=bv.57155469,d.Yms&amp;psig=AFQjCNFVp49_BvY_IGRYXxTx_E9gsuoE5A&amp;ust=1386105507440288" TargetMode="External" Type="http://schemas.openxmlformats.org/officeDocument/2006/relationships/hyperlink"/><Relationship Id="rId3" Target="../media/image17.jpeg" Type="http://schemas.openxmlformats.org/officeDocument/2006/relationships/image"/><Relationship Id="rId2" Target="../media/image16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11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2.xml.rels><?xml version="1.0" encoding="UTF-8" standalone="yes"?>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13.xml.rels><?xml version="1.0" encoding="UTF-8" standalone="yes"?><Relationships xmlns="http://schemas.openxmlformats.org/package/2006/relationships"><Relationship Id="rId6" Target="../diagrams/drawing1.xml" Type="http://schemas.microsoft.com/office/2007/relationships/diagramDrawing"/><Relationship Id="rId5" Target="../diagrams/quickStyle1.xml" Type="http://schemas.openxmlformats.org/officeDocument/2006/relationships/diagramQuickStyle"/><Relationship Id="rId4" Target="../diagrams/layout1.xml" Type="http://schemas.openxmlformats.org/officeDocument/2006/relationships/diagramLayout"/><Relationship Id="rId3" Target="../diagrams/data1.xml" Type="http://schemas.openxmlformats.org/officeDocument/2006/relationships/diagramData"/><Relationship Id="rId2" Target="../diagrams/colors1.xml" Type="http://schemas.openxmlformats.org/officeDocument/2006/relationships/diagramColors"/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5.xml.rels><?xml version="1.0" encoding="UTF-8" standalone="yes"?>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16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7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8.xml.rels><?xml version="1.0" encoding="UTF-8" standalone="yes"?><Relationships xmlns="http://schemas.openxmlformats.org/package/2006/relationships"><Relationship Id="rId5" Target="../media/image22.jpeg" Type="http://schemas.openxmlformats.org/officeDocument/2006/relationships/image"/><Relationship Id="rId4" Target="../media/image21.jpeg" Type="http://schemas.openxmlformats.org/officeDocument/2006/relationships/image"/><Relationship Id="rId3" Target="../media/image20.jpeg" Type="http://schemas.openxmlformats.org/officeDocument/2006/relationships/image"/><Relationship Id="rId2" Target="../media/image1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9.xml.rels><?xml version="1.0" encoding="UTF-8" standalone="yes"?>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3" Target="../media/image5.jpeg" Type="http://schemas.openxmlformats.org/officeDocument/2006/relationships/image"/><Relationship Id="rId2" Target="../media/image4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20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1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2.xml.rels><?xml version="1.0" encoding="UTF-8" standalone="yes"?><Relationships xmlns="http://schemas.openxmlformats.org/package/2006/relationships"><Relationship Id="rId3" Target="../media/image24.jpeg" Type="http://schemas.openxmlformats.org/officeDocument/2006/relationships/image"/><Relationship Id="rId2" Target="../media/image2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3.xml.rels><?xml version="1.0" encoding="UTF-8" standalone="yes"?><Relationships xmlns="http://schemas.openxmlformats.org/package/2006/relationships"><Relationship Id="rId7" Target="../media/image30.jpeg" Type="http://schemas.openxmlformats.org/officeDocument/2006/relationships/image"/><Relationship Id="rId6" Target="../media/image29.jpeg" Type="http://schemas.openxmlformats.org/officeDocument/2006/relationships/image"/><Relationship Id="rId5" Target="../media/image28.jpeg" Type="http://schemas.openxmlformats.org/officeDocument/2006/relationships/image"/><Relationship Id="rId4" Target="../media/image27.jpeg" Type="http://schemas.openxmlformats.org/officeDocument/2006/relationships/image"/><Relationship Id="rId3" Target="../media/image26.jpeg" Type="http://schemas.openxmlformats.org/officeDocument/2006/relationships/image"/><Relationship Id="rId2" Target="../media/image2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4.xml.rels><?xml version="1.0" encoding="UTF-8" standalone="yes"?><Relationships xmlns="http://schemas.openxmlformats.org/package/2006/relationships"><Relationship Id="rId5" Target="../media/image34.jpeg" Type="http://schemas.openxmlformats.org/officeDocument/2006/relationships/image"/><Relationship Id="rId4" Target="../media/image33.jpeg" Type="http://schemas.openxmlformats.org/officeDocument/2006/relationships/image"/><Relationship Id="rId3" Target="../media/image32.jpeg" Type="http://schemas.openxmlformats.org/officeDocument/2006/relationships/image"/><Relationship Id="rId2" Target="../media/image3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5.xml.rels><?xml version="1.0" encoding="UTF-8" standalone="yes"?><Relationships xmlns="http://schemas.openxmlformats.org/package/2006/relationships"><Relationship Id="rId6" Target="../media/image36.jpeg" Type="http://schemas.openxmlformats.org/officeDocument/2006/relationships/image"/><Relationship Id="rId5" Target="http://www.google.rs/url?sa=i&amp;rct=j&amp;q=&amp;esrc=s&amp;frm=1&amp;source=images&amp;cd=&amp;cad=rja&amp;docid=v32e4LdAgg4V0M&amp;tbnid=j_iBCJyggGwTPM:&amp;ved=0CAUQjRw&amp;url=http://www.profitiraj.hr/racunovodstvo-i-porezi/donacije-darovanja-i-sponzorstva-kao-priznati-trosak/&amp;ei=ygCdUsGTEYfWswbi44DgCA&amp;psig=AFQjCNE6t9eRufgJIY84XzLvnG3Ezt6n0w&amp;ust=1386107455226674" TargetMode="External" Type="http://schemas.openxmlformats.org/officeDocument/2006/relationships/hyperlink"/><Relationship Id="rId4" Target="../media/image35.jpeg" Type="http://schemas.openxmlformats.org/officeDocument/2006/relationships/image"/><Relationship Id="rId3" Target="http://www.google.rs/url?sa=i&amp;rct=j&amp;q=&amp;esrc=s&amp;frm=1&amp;source=images&amp;cd=&amp;cad=rja&amp;docid=Oy89dYWKupA4QM&amp;tbnid=hfsQlyS-e8LLEM:&amp;ved=0CAUQjRw&amp;url=http://prijemni.infostud.com/saveti/Kako-da-dobijete-sponzorstvo-za-ucesce-na-seminaru-ili-konferenciji/56&amp;ei=ggCdUrDLG86SswbS7ICoBw&amp;bvm=bv.57155469,d.bGQ&amp;psig=AFQjCNF2G9daXUL6YG6MD0uUGwh6axGYcA&amp;ust=1386107361785193" TargetMode="External" Type="http://schemas.openxmlformats.org/officeDocument/2006/relationships/hyperlink"/><Relationship Id="rId2" Target="http://www.google.rs/url?sa=i&amp;rct=j&amp;q=&amp;esrc=s&amp;frm=1&amp;source=images&amp;cd=&amp;cad=rja&amp;docid=Oy89dYWKupA4QM&amp;tbnid=hfsQlyS-e8LLEM:&amp;ved=0CAUQjRw&amp;url=http://prijemni.infostud.com/saveti/Kako-da-dobijete-sponzorstvo-za-ucesce-na-seminaru-ili-konferenciji/56&amp;ei=ggCdUrDLG86SswbS7ICoBw&amp;bvm=bv.57155469,d.bGQ&amp;psig=AFQjCNF2G9daXUL6YG6MD0uUGwh6axGYcA&amp;ust=1386107361785193" TargetMode="External" Type="http://schemas.openxmlformats.org/officeDocument/2006/relationships/hyperlink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<Relationships xmlns="http://schemas.openxmlformats.org/package/2006/relationships"><Relationship Id="rId2" Target="../media/image6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4.xml.rels><?xml version="1.0" encoding="UTF-8" standalone="yes"?><Relationships xmlns="http://schemas.openxmlformats.org/package/2006/relationships"><Relationship Id="rId3" Target="../media/image8.jpe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<Relationships xmlns="http://schemas.openxmlformats.org/package/2006/relationships"><Relationship Id="rId5" Target="../media/image12.jpeg" Type="http://schemas.openxmlformats.org/officeDocument/2006/relationships/image"/><Relationship Id="rId4" Target="../media/image11.jpeg" Type="http://schemas.openxmlformats.org/officeDocument/2006/relationships/image"/><Relationship Id="rId3" Target="../media/image10.jpeg" Type="http://schemas.openxmlformats.org/officeDocument/2006/relationships/image"/><Relationship Id="rId2" Target="../media/image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<Relationships xmlns="http://schemas.openxmlformats.org/package/2006/relationships"><Relationship Id="rId3" Target="../media/image13.jpeg" Type="http://schemas.openxmlformats.org/officeDocument/2006/relationships/image"/><Relationship Id="rId2" Target="http://www.google.rs/url?sa=i&amp;rct=j&amp;q=&amp;esrc=s&amp;frm=1&amp;source=images&amp;cd=&amp;cad=rja&amp;docid=UsR12xtP7gbTVM&amp;tbnid=CsDP1n_cYS7a5M:&amp;ved=0CAUQjRw&amp;url=http://www.georgewashingtonwired.org/2013/08/08/joice-heth-george-washingtons-nurse/&amp;ei=F_WcUom2LombtQaapIHICA&amp;bvm=bv.57155469,d.Yms&amp;psig=AFQjCNFwu1qnU4dDj-E-QiflIdzOvWZ53A&amp;ust=1386104411887699" TargetMode="External" Type="http://schemas.openxmlformats.org/officeDocument/2006/relationships/hyperlink"/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<Relationships xmlns="http://schemas.openxmlformats.org/package/2006/relationships"><Relationship Id="rId3" Target="../media/image14.jpeg" Type="http://schemas.openxmlformats.org/officeDocument/2006/relationships/image"/><Relationship Id="rId2" Target="http://www.frugal-cafe.com/public_html/frugal-blog/frugal-cafe-blogzone/wp-content/uploads/2011/02/pt-barnum-tom-thumb.jpg" TargetMode="External" Type="http://schemas.openxmlformats.org/officeDocument/2006/relationships/hyperlink"/><Relationship Id="rId1" Target="../slideLayouts/slideLayout7.xml" Type="http://schemas.openxmlformats.org/officeDocument/2006/relationships/slideLayout"/></Relationships>
</file>

<file path=ppt/slides/_rels/slide8.xml.rels><?xml version="1.0" encoding="UTF-8" standalone="yes"?><Relationships xmlns="http://schemas.openxmlformats.org/package/2006/relationships"><Relationship Id="rId3" Target="../media/image15.jpeg" Type="http://schemas.openxmlformats.org/officeDocument/2006/relationships/image"/><Relationship Id="rId2" Target="http://salvationlinks.com/model-t-ford-a-real-bargain/attachment/aaaa1912-ford-model-t/" TargetMode="External" Type="http://schemas.openxmlformats.org/officeDocument/2006/relationships/hyperlink"/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059832" y="908720"/>
            <a:ext cx="5393432" cy="3444232"/>
          </a:xfrm>
        </p:spPr>
        <p:txBody>
          <a:bodyPr anchor="ctr" numCol="1"/>
          <a:lstStyle/>
          <a:p>
            <a:pPr algn="ctr"/>
            <a:r>
              <a:rPr altLang="sr-Latn-RS" dirty="0" lang="sr-Latn-RS" smtClean="0" sz="5400">
                <a:latin charset="0" pitchFamily="18" typeface="Times New Roman"/>
                <a:cs charset="0" pitchFamily="18" typeface="Times New Roman"/>
              </a:rPr>
              <a:t>MARKETING DOGAĐAJA</a:t>
            </a:r>
            <a:endParaRPr altLang="sr-Latn-CS" dirty="0" lang="sr-Latn-CS" sz="5400">
              <a:latin charset="0" pitchFamily="18" typeface="Times New Roman"/>
              <a:cs charset="0" pitchFamily="18" typeface="Times New Roman"/>
            </a:endParaRPr>
          </a:p>
        </p:txBody>
      </p:sp>
      <p:pic>
        <p:nvPicPr>
          <p:cNvPr descr="D:\Storage\Documents\Tanjina dokumenta\Desktop Tanja\menadzment dogadjaja\slike za event marketing\images20.jpg" id="12289" name="Picture 1"/>
          <p:cNvPicPr>
            <a:picLocks noChangeArrowheads="1" noChangeAspect="1"/>
          </p:cNvPicPr>
          <p:nvPr/>
        </p:nvPicPr>
        <p:blipFill>
          <a:blip cstate="print" r:embed="rId2"/>
          <a:srcRect/>
          <a:stretch>
            <a:fillRect/>
          </a:stretch>
        </p:blipFill>
        <p:spPr>
          <a:xfrm>
            <a:off x="395536" y="4221088"/>
            <a:ext cx="1899112" cy="1440160"/>
          </a:xfrm>
          <a:prstGeom prst="rect">
            <a:avLst/>
          </a:prstGeom>
          <a:noFill/>
        </p:spPr>
      </p:pic>
      <p:pic>
        <p:nvPicPr>
          <p:cNvPr descr="D:\Storage\Documents\Tanjina dokumenta\Desktop Tanja\menadzment dogadjaja\slike za event marketing\images16.jpg" id="12290" name="Picture 2"/>
          <p:cNvPicPr>
            <a:picLocks noChangeArrowheads="1" noChangeAspect="1"/>
          </p:cNvPicPr>
          <p:nvPr/>
        </p:nvPicPr>
        <p:blipFill>
          <a:blip cstate="print" r:embed="rId3"/>
          <a:srcRect/>
          <a:stretch>
            <a:fillRect/>
          </a:stretch>
        </p:blipFill>
        <p:spPr>
          <a:xfrm>
            <a:off x="683568" y="1196752"/>
            <a:ext cx="1368152" cy="136815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dur="indefinite" id="1" nodeType="tmRoot" restart="never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altLang="sr-Latn-CS" cap="none" dirty="0" lang="sr-Latn-CS" smtClean="0">
                <a:latin charset="0" pitchFamily="18" typeface="Times New Roman"/>
                <a:cs charset="0" pitchFamily="18" typeface="Times New Roman"/>
              </a:rPr>
              <a:t>3 E događajnog marketinga:</a:t>
            </a:r>
            <a:r>
              <a:rPr altLang="sr-Latn-CS" dirty="0" lang="sr-Latn-CS" smtClean="0"/>
              <a:t/>
            </a:r>
            <a:br>
              <a:rPr altLang="sr-Latn-CS" dirty="0" lang="sr-Latn-CS" smtClean="0"/>
            </a:br>
            <a:endParaRPr altLang="sr-Latn-CS" dirty="0" lang="sr-Latn-CS"/>
          </a:p>
        </p:txBody>
      </p:sp>
      <p:sp>
        <p:nvSpPr>
          <p:cNvPr id="3" name="Čuvar mesta za sadržaj 2"/>
          <p:cNvSpPr>
            <a:spLocks noGrp="1"/>
          </p:cNvSpPr>
          <p:nvPr>
            <p:ph idx="1" sz="half"/>
          </p:nvPr>
        </p:nvSpPr>
        <p:spPr/>
        <p:txBody>
          <a:bodyPr numCol="1"/>
          <a:lstStyle/>
          <a:p>
            <a:pPr lvl="0"/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Zabava (</a:t>
            </a:r>
            <a:r>
              <a:rPr altLang="sr-Latn-CS" dirty="0" err="1" lang="sr-Latn-CS" smtClean="0">
                <a:latin charset="0" pitchFamily="18" typeface="Times New Roman"/>
                <a:cs charset="0" pitchFamily="18" typeface="Times New Roman"/>
              </a:rPr>
              <a:t>entertainment</a:t>
            </a:r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),</a:t>
            </a:r>
          </a:p>
          <a:p>
            <a:pPr lvl="0"/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Uzbuđenje (</a:t>
            </a:r>
            <a:r>
              <a:rPr altLang="sr-Latn-CS" dirty="0" err="1" lang="sr-Latn-CS" smtClean="0">
                <a:latin charset="0" pitchFamily="18" typeface="Times New Roman"/>
                <a:cs charset="0" pitchFamily="18" typeface="Times New Roman"/>
              </a:rPr>
              <a:t>excitement</a:t>
            </a:r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),</a:t>
            </a:r>
          </a:p>
          <a:p>
            <a:pPr lvl="0"/>
            <a:r>
              <a:rPr altLang="sr-Latn-CS" dirty="0" err="1" lang="sr-Latn-CS" smtClean="0">
                <a:latin charset="0" pitchFamily="18" typeface="Times New Roman"/>
                <a:cs charset="0" pitchFamily="18" typeface="Times New Roman"/>
              </a:rPr>
              <a:t>Preduzimljivost</a:t>
            </a:r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 (</a:t>
            </a:r>
            <a:r>
              <a:rPr altLang="sr-Latn-CS" dirty="0" err="1" lang="sr-Latn-CS" smtClean="0">
                <a:latin charset="0" pitchFamily="18" typeface="Times New Roman"/>
                <a:cs charset="0" pitchFamily="18" typeface="Times New Roman"/>
              </a:rPr>
              <a:t>enterprise</a:t>
            </a:r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).</a:t>
            </a:r>
          </a:p>
          <a:p>
            <a:endParaRPr altLang="sr-Latn-CS" dirty="0" lang="sr-Latn-CS"/>
          </a:p>
        </p:txBody>
      </p:sp>
      <p:sp>
        <p:nvSpPr>
          <p:cNvPr id="4" name="Čuvar mesta za sadržaj 3"/>
          <p:cNvSpPr>
            <a:spLocks noGrp="1"/>
          </p:cNvSpPr>
          <p:nvPr>
            <p:ph idx="2" sz="half"/>
          </p:nvPr>
        </p:nvSpPr>
        <p:spPr>
          <a:xfrm>
            <a:off x="3707904" y="1556792"/>
            <a:ext cx="3991344" cy="4569371"/>
          </a:xfrm>
        </p:spPr>
        <p:txBody>
          <a:bodyPr numCol="1"/>
          <a:lstStyle/>
          <a:p>
            <a:r>
              <a:rPr altLang="sr-Latn-CS" dirty="0" err="1" lang="sr-Latn-CS" smtClean="0">
                <a:latin charset="0" pitchFamily="18" typeface="Times New Roman"/>
                <a:cs charset="0" pitchFamily="18" typeface="Times New Roman"/>
              </a:rPr>
              <a:t>Barnum</a:t>
            </a:r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 (1810-1891) </a:t>
            </a:r>
          </a:p>
          <a:p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preterano reklamiranje (</a:t>
            </a:r>
            <a:r>
              <a:rPr altLang="sr-Latn-CS" dirty="0" err="1" lang="sr-Latn-CS" smtClean="0">
                <a:latin charset="0" pitchFamily="18" typeface="Times New Roman"/>
                <a:cs charset="0" pitchFamily="18" typeface="Times New Roman"/>
              </a:rPr>
              <a:t>ballyhoo</a:t>
            </a:r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)- izraz je sinonim za dobijanje pažnje,</a:t>
            </a:r>
          </a:p>
          <a:p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ciljni marketing</a:t>
            </a:r>
            <a:endParaRPr altLang="sr-Latn-CS" dirty="0" lang="sr-Latn-CS">
              <a:latin charset="0" pitchFamily="18" typeface="Times New Roman"/>
              <a:cs charset="0" pitchFamily="18" typeface="Times New Roman"/>
            </a:endParaRPr>
          </a:p>
        </p:txBody>
      </p:sp>
      <p:pic>
        <p:nvPicPr>
          <p:cNvPr descr="http://t3.gstatic.com/images?q=tbn:ANd9GcR1fJ-Yde_8wgAQzIh04VE3g17aj6fHS4oOh8s9RCC9uh7gO-h5wHBWVa6W" id="9218" name="Picture 2"/>
          <p:cNvPicPr>
            <a:picLocks noChangeArrowheads="1" noChangeAspect="1"/>
          </p:cNvPicPr>
          <p:nvPr/>
        </p:nvPicPr>
        <p:blipFill>
          <a:blip cstate="print" r:embed="rId2"/>
          <a:srcRect/>
          <a:stretch>
            <a:fillRect/>
          </a:stretch>
        </p:blipFill>
        <p:spPr>
          <a:xfrm>
            <a:off x="395536" y="4581128"/>
            <a:ext cx="2808312" cy="2087053"/>
          </a:xfrm>
          <a:prstGeom prst="rect">
            <a:avLst/>
          </a:prstGeom>
          <a:noFill/>
        </p:spPr>
      </p:pic>
      <p:pic>
        <p:nvPicPr>
          <p:cNvPr descr="http://t1.gstatic.com/images?q=tbn:ANd9GcSO2zrzPLKp5lCoNkEo_H-SfcwO_GEDpCASGQMCREDWE0ol3YV2" id="9220" name="Picture 4"/>
          <p:cNvPicPr>
            <a:picLocks noChangeArrowheads="1" noChangeAspect="1"/>
          </p:cNvPicPr>
          <p:nvPr/>
        </p:nvPicPr>
        <p:blipFill>
          <a:blip cstate="print" r:embed="rId3"/>
          <a:srcRect/>
          <a:stretch>
            <a:fillRect/>
          </a:stretch>
        </p:blipFill>
        <p:spPr>
          <a:xfrm>
            <a:off x="4139952" y="4437112"/>
            <a:ext cx="3024336" cy="2265334"/>
          </a:xfrm>
          <a:prstGeom prst="rect">
            <a:avLst/>
          </a:prstGeom>
          <a:noFill/>
        </p:spPr>
      </p:pic>
      <p:pic>
        <p:nvPicPr>
          <p:cNvPr descr="http://ecx.images-amazon.com/images/I/51msIck5YDL._SL500_SY344_BO1,204,203,200_.jpg" id="4098" name="Picture 2">
            <a:hlinkClick r:id="rId4"/>
          </p:cNvPr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75584" y="2843726"/>
            <a:ext cx="1912892" cy="2780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trips dir="l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>
                                        <p:cTn dur="2000" id="7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>
                                        <p:cTn dur="2000" id="10"/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>
                                        <p:cTn dur="2000" id="13"/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>
                                        <p:cTn dur="2000" id="16"/>
                                        <p:tgtEl>
                                          <p:spTgt spid="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>
                                        <p:cTn dur="2000" id="19"/>
                                        <p:tgtEl>
                                          <p:spTgt spid="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>
                                        <p:cTn dur="2000" id="22"/>
                                        <p:tgtEl>
                                          <p:spTgt spid="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>
                                        <p:cTn dur="2000" id="25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>
                                        <p:cTn dur="2000" id="28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MARKETING MIKS DOGAĐAJA</a:t>
            </a:r>
            <a:b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</a:br>
            <a:endParaRPr altLang="sr-Latn-CS" dirty="0" lang="sr-Latn-CS">
              <a:latin charset="0" pitchFamily="18" typeface="Times New Roman"/>
              <a:cs charset="0" pitchFamily="18" typeface="Times New Roman"/>
            </a:endParaRP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467544" y="1916832"/>
            <a:ext cx="7200800" cy="3888432"/>
          </a:xfrm>
        </p:spPr>
        <p:txBody>
          <a:bodyPr numCol="1">
            <a:normAutofit lnSpcReduction="10000"/>
          </a:bodyPr>
          <a:lstStyle/>
          <a:p>
            <a:pPr algn="ctr">
              <a:buNone/>
            </a:pPr>
            <a:r>
              <a:rPr altLang="sr-Latn-RS" b="1" dirty="0" lang="sr-Latn-RS" smtClean="0"/>
              <a:t>	</a:t>
            </a:r>
            <a:r>
              <a:rPr altLang="sr-Latn-RS" b="1" dirty="0" lang="sr-Latn-RS" smtClean="0" sz="4000">
                <a:latin charset="0" pitchFamily="18" typeface="Times New Roman"/>
                <a:cs charset="0" pitchFamily="18" typeface="Times New Roman"/>
              </a:rPr>
              <a:t>4P</a:t>
            </a:r>
          </a:p>
          <a:p>
            <a:pPr algn="ctr">
              <a:buNone/>
            </a:pPr>
            <a:endParaRPr altLang="sr-Latn-RS" dirty="0" lang="sr-Latn-RS" smtClean="0" sz="4000">
              <a:latin charset="0" pitchFamily="18" typeface="Times New Roman"/>
              <a:cs charset="0" pitchFamily="18" typeface="Times New Roman"/>
            </a:endParaRPr>
          </a:p>
          <a:p>
            <a:pPr algn="ctr">
              <a:buNone/>
            </a:pPr>
            <a:r>
              <a:rPr altLang="sr-Latn-CS" b="1" dirty="0" lang="sr-Latn-CS" smtClean="0" sz="4000">
                <a:solidFill>
                  <a:schemeClr val="tx2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P</a:t>
            </a:r>
            <a:r>
              <a:rPr altLang="sr-Latn-RS" b="1" dirty="0" lang="sr-Latn-RS" smtClean="0" sz="4000">
                <a:solidFill>
                  <a:schemeClr val="tx2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roizvod</a:t>
            </a:r>
          </a:p>
          <a:p>
            <a:pPr algn="ctr">
              <a:buNone/>
            </a:pPr>
            <a:r>
              <a:rPr altLang="sr-Latn-CS" b="1" dirty="0" lang="sr-Latn-CS" smtClean="0" sz="4000">
                <a:solidFill>
                  <a:schemeClr val="tx2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C</a:t>
            </a:r>
            <a:r>
              <a:rPr altLang="sr-Latn-RS" b="1" dirty="0" lang="sr-Latn-RS" smtClean="0" sz="4000">
                <a:solidFill>
                  <a:schemeClr val="tx2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ena</a:t>
            </a:r>
          </a:p>
          <a:p>
            <a:pPr algn="ctr">
              <a:buNone/>
            </a:pPr>
            <a:r>
              <a:rPr altLang="sr-Latn-CS" b="1" dirty="0" lang="sr-Latn-CS" smtClean="0" sz="4000">
                <a:solidFill>
                  <a:schemeClr val="tx2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M</a:t>
            </a:r>
            <a:r>
              <a:rPr altLang="sr-Latn-RS" b="1" dirty="0" lang="sr-Latn-RS" smtClean="0" sz="4000">
                <a:solidFill>
                  <a:schemeClr val="tx2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esto</a:t>
            </a:r>
          </a:p>
          <a:p>
            <a:pPr algn="ctr">
              <a:buNone/>
            </a:pPr>
            <a:r>
              <a:rPr altLang="sr-Latn-RS" b="1" dirty="0" lang="sr-Latn-RS" smtClean="0" sz="4000">
                <a:solidFill>
                  <a:schemeClr val="tx2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Promocija</a:t>
            </a:r>
            <a:endParaRPr altLang="sr-Latn-CS" b="1" dirty="0" lang="sr-Latn-CS" sz="4000">
              <a:solidFill>
                <a:schemeClr val="tx2">
                  <a:lumMod val="75000"/>
                </a:schemeClr>
              </a:solidFill>
              <a:latin charset="0" pitchFamily="18" typeface="Times New Roman"/>
              <a:cs charset="0" pitchFamily="18" typeface="Times New Roman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7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 fill="hold" id="7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0" fill="hold" id="8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7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 fill="hold" id="11"/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0" fill="hold" id="12"/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7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 fill="hold" id="15"/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0" fill="hold" id="16"/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7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 fill="hold" id="19"/>
                                        <p:tgtEl>
                                          <p:spTgt spid="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0" fill="hold" id="20"/>
                                        <p:tgtEl>
                                          <p:spTgt spid="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7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 fill="hold" id="23"/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0" fill="hold" id="24"/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7314056" cy="1287016"/>
          </a:xfrm>
        </p:spPr>
        <p:txBody>
          <a:bodyPr numCol="1">
            <a:normAutofit fontScale="90000"/>
          </a:bodyPr>
          <a:lstStyle/>
          <a:p>
            <a:pPr algn="ctr"/>
            <a:r>
              <a:rPr altLang="sr-Latn-CS" cap="none" dirty="0" lang="sr-Latn-CS" smtClean="0" sz="2700">
                <a:latin charset="0" pitchFamily="18" typeface="Times New Roman"/>
                <a:cs charset="0" pitchFamily="18" typeface="Times New Roman"/>
              </a:rPr>
              <a:t>instrumenti marketing miksa događaja sa aspekta organizatora i posetilaca događaja</a:t>
            </a:r>
            <a:r>
              <a:rPr altLang="sr-Latn-CS" dirty="0" lang="sr-Latn-CS" smtClean="0"/>
              <a:t/>
            </a:r>
            <a:br>
              <a:rPr altLang="sr-Latn-CS" dirty="0" lang="sr-Latn-CS" smtClean="0"/>
            </a:br>
            <a:endParaRPr altLang="sr-Latn-CS" dirty="0" lang="sr-Latn-CS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179511" y="2132855"/>
          <a:ext cx="7848872" cy="2808314"/>
        </p:xfrm>
        <a:graphic>
          <a:graphicData uri="http://schemas.openxmlformats.org/drawingml/2006/table">
            <a:tbl>
              <a:tblPr/>
              <a:tblGrid>
                <a:gridCol w="3924436"/>
                <a:gridCol w="3924436"/>
              </a:tblGrid>
              <a:tr h="527317">
                <a:tc>
                  <a:txBody>
                    <a:bodyPr numCol="1"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altLang="sr-Latn-CS" b="1" dirty="0" lang="sr-Latn-CS" sz="2400">
                          <a:solidFill>
                            <a:srgbClr val="94363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4P</a:t>
                      </a:r>
                      <a:endParaRPr altLang="sr-Latn-CS" dirty="0" lang="sr-Latn-CS" sz="24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>
                      <a:noFill/>
                    </a:lnL>
                    <a:lnR>
                      <a:noFill/>
                    </a:lnR>
                    <a:lnT algn="ctr" cap="flat" cmpd="sng" w="12700">
                      <a:solidFill>
                        <a:srgbClr val="C0504D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504D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 numCol="1"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altLang="sr-Latn-CS" b="1" dirty="0" lang="sr-Latn-CS" sz="2400">
                          <a:solidFill>
                            <a:srgbClr val="94363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4C</a:t>
                      </a:r>
                      <a:endParaRPr altLang="sr-Latn-CS" dirty="0" lang="sr-Latn-CS" sz="24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>
                      <a:noFill/>
                    </a:lnL>
                    <a:lnR>
                      <a:noFill/>
                    </a:lnR>
                    <a:lnT algn="ctr" cap="flat" cmpd="sng" w="12700">
                      <a:solidFill>
                        <a:srgbClr val="C0504D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504D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</a:tr>
              <a:tr h="699046">
                <a:tc>
                  <a:txBody>
                    <a:bodyPr numCol="1"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altLang="sr-Latn-CS" b="1" dirty="0" lang="sr-Latn-CS" sz="1800">
                          <a:solidFill>
                            <a:srgbClr val="94363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Proizvod (</a:t>
                      </a:r>
                      <a:r>
                        <a:rPr altLang="sr-Latn-CS" b="1" dirty="0" err="1" lang="sr-Latn-CS" sz="1800">
                          <a:solidFill>
                            <a:srgbClr val="94363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product</a:t>
                      </a:r>
                      <a:r>
                        <a:rPr altLang="sr-Latn-CS" b="1" dirty="0" lang="sr-Latn-CS" sz="1800">
                          <a:solidFill>
                            <a:srgbClr val="94363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altLang="sr-Latn-CS" dirty="0" lang="sr-Latn-CS" sz="18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>
                      <a:noFill/>
                    </a:lnL>
                    <a:lnR>
                      <a:noFill/>
                    </a:lnR>
                    <a:lnT algn="ctr" cap="flat" cmpd="sng" w="12700">
                      <a:solidFill>
                        <a:srgbClr val="C0504D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 numCol="1"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altLang="sr-Latn-CS" b="1" dirty="0" lang="sr-Latn-CS" sz="1800">
                          <a:solidFill>
                            <a:srgbClr val="94363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Rešenje za posetioce (</a:t>
                      </a:r>
                      <a:r>
                        <a:rPr altLang="sr-Latn-CS" b="1" dirty="0" err="1" lang="sr-Latn-CS" sz="1800">
                          <a:solidFill>
                            <a:srgbClr val="94363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customer</a:t>
                      </a:r>
                      <a:r>
                        <a:rPr altLang="sr-Latn-CS" b="1" dirty="0" lang="sr-Latn-CS" sz="1800">
                          <a:solidFill>
                            <a:srgbClr val="94363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altLang="sr-Latn-CS" b="1" dirty="0" err="1" lang="sr-Latn-CS" sz="1800">
                          <a:solidFill>
                            <a:srgbClr val="94363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solution</a:t>
                      </a:r>
                      <a:r>
                        <a:rPr altLang="sr-Latn-CS" b="1" dirty="0" lang="sr-Latn-CS" sz="1800">
                          <a:solidFill>
                            <a:srgbClr val="94363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altLang="sr-Latn-CS" b="1" dirty="0" lang="sr-Latn-CS" sz="18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>
                      <a:noFill/>
                    </a:lnL>
                    <a:lnR>
                      <a:noFill/>
                    </a:lnR>
                    <a:lnT algn="ctr" cap="flat" cmpd="sng" w="12700">
                      <a:solidFill>
                        <a:srgbClr val="C0504D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527317">
                <a:tc>
                  <a:txBody>
                    <a:bodyPr numCol="1"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altLang="sr-Latn-CS" b="1" lang="sr-Latn-CS" sz="1800">
                          <a:solidFill>
                            <a:srgbClr val="94363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Cena (price)</a:t>
                      </a:r>
                      <a:endParaRPr altLang="sr-Latn-CS" lang="sr-Latn-CS" sz="18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altLang="sr-Latn-CS" b="1" dirty="0" lang="sr-Latn-CS" sz="1800">
                          <a:solidFill>
                            <a:srgbClr val="94363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Troškovi posetilaca (</a:t>
                      </a:r>
                      <a:r>
                        <a:rPr altLang="sr-Latn-CS" b="1" dirty="0" err="1" lang="sr-Latn-CS" sz="1800">
                          <a:solidFill>
                            <a:srgbClr val="94363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customer</a:t>
                      </a:r>
                      <a:r>
                        <a:rPr altLang="sr-Latn-CS" b="1" dirty="0" lang="sr-Latn-CS" sz="1800">
                          <a:solidFill>
                            <a:srgbClr val="94363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altLang="sr-Latn-CS" b="1" dirty="0" err="1" lang="sr-Latn-CS" sz="1800">
                          <a:solidFill>
                            <a:srgbClr val="94363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cost</a:t>
                      </a:r>
                      <a:r>
                        <a:rPr altLang="sr-Latn-CS" b="1" dirty="0" lang="sr-Latn-CS" sz="1800">
                          <a:solidFill>
                            <a:srgbClr val="94363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altLang="sr-Latn-CS" b="1" dirty="0" lang="sr-Latn-CS" sz="18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7317">
                <a:tc>
                  <a:txBody>
                    <a:bodyPr numCol="1"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altLang="sr-Latn-CS" b="1" lang="sr-Latn-CS" sz="1800">
                          <a:solidFill>
                            <a:srgbClr val="94363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Mesto (place)</a:t>
                      </a:r>
                      <a:endParaRPr altLang="sr-Latn-CS" lang="sr-Latn-CS" sz="18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 numCol="1"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altLang="sr-Latn-CS" b="1" dirty="0" lang="sr-Latn-CS" sz="1800">
                          <a:solidFill>
                            <a:srgbClr val="94363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Udobnost (</a:t>
                      </a:r>
                      <a:r>
                        <a:rPr altLang="sr-Latn-CS" b="1" dirty="0" err="1" lang="sr-Latn-CS" sz="1800">
                          <a:solidFill>
                            <a:srgbClr val="94363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convenience</a:t>
                      </a:r>
                      <a:r>
                        <a:rPr altLang="sr-Latn-CS" b="1" dirty="0" lang="sr-Latn-CS" sz="1800">
                          <a:solidFill>
                            <a:srgbClr val="94363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altLang="sr-Latn-CS" b="1" dirty="0" lang="sr-Latn-CS" sz="18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527317">
                <a:tc>
                  <a:txBody>
                    <a:bodyPr numCol="1"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altLang="sr-Latn-CS" b="1" lang="sr-Latn-CS" sz="1800">
                          <a:solidFill>
                            <a:srgbClr val="94363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Promocija (promotion)</a:t>
                      </a:r>
                      <a:endParaRPr altLang="sr-Latn-CS" lang="sr-Latn-CS" sz="18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algn="ctr" cap="flat" cmpd="sng" w="12700">
                      <a:solidFill>
                        <a:srgbClr val="C0504D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 numCol="1"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altLang="sr-Latn-CS" b="1" dirty="0" lang="sr-Latn-CS" sz="1800">
                          <a:solidFill>
                            <a:srgbClr val="94363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Komunikacija (</a:t>
                      </a:r>
                      <a:r>
                        <a:rPr altLang="sr-Latn-CS" b="1" dirty="0" err="1" lang="sr-Latn-CS" sz="1800">
                          <a:solidFill>
                            <a:srgbClr val="94363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communication</a:t>
                      </a:r>
                      <a:r>
                        <a:rPr altLang="sr-Latn-CS" b="1" dirty="0" lang="sr-Latn-CS" sz="1800">
                          <a:solidFill>
                            <a:srgbClr val="94363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altLang="sr-Latn-CS" b="1" dirty="0" lang="sr-Latn-CS" sz="18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algn="ctr" cap="flat" cmpd="sng" w="12700">
                      <a:solidFill>
                        <a:srgbClr val="C0504D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dur="indefinite" id="1" nodeType="tmRoot" restart="never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Čuvar mesta za sadržaj 4"/>
          <p:cNvGraphicFramePr>
            <a:graphicFrameLocks noGrp="1"/>
          </p:cNvGraphicFramePr>
          <p:nvPr>
            <p:ph idx="1"/>
          </p:nvPr>
        </p:nvGraphicFramePr>
        <p:xfrm>
          <a:off x="539552" y="836712"/>
          <a:ext cx="7228656" cy="5619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cs="rId2" r:dm="rId3" r:lo="rId4" r:qs="rId5"/>
          </a:graphicData>
        </a:graphic>
      </p:graphicFrame>
    </p:spTree>
  </p:cSld>
  <p:clrMapOvr>
    <a:masterClrMapping/>
  </p:clrMapOvr>
  <p:transition/>
  <p:timing>
    <p:tnLst>
      <p:par>
        <p:cTn dur="indefinite" id="1" nodeType="tmRoot" restart="never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pPr algn="ctr"/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PROIZVOD DOGAĐAJA</a:t>
            </a:r>
            <a:r>
              <a:rPr altLang="sr-Latn-CS" dirty="0" lang="sr-Latn-CS" smtClean="0"/>
              <a:t/>
            </a:r>
            <a:br>
              <a:rPr altLang="sr-Latn-CS" dirty="0" lang="sr-Latn-CS" smtClean="0"/>
            </a:br>
            <a:endParaRPr altLang="sr-Latn-CS" dirty="0" lang="sr-Latn-C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algn="ctr">
              <a:buNone/>
            </a:pPr>
            <a:r>
              <a:rPr altLang="sr-Latn-CS" dirty="0" lang="sr-Latn-CS" smtClean="0"/>
              <a:t>	</a:t>
            </a:r>
            <a:r>
              <a:rPr altLang="sr-Latn-CS" b="1" dirty="0" lang="sr-Latn-CS" smtClean="0" sz="3600">
                <a:latin charset="0" pitchFamily="18" typeface="Times New Roman"/>
                <a:cs charset="0" pitchFamily="18" typeface="Times New Roman"/>
              </a:rPr>
              <a:t>sve ono što se može ponuditi na određenom tržištu događaja, a što može da zadovolji potrebe, zahteve i očekivanja posetilaca događaja </a:t>
            </a:r>
          </a:p>
          <a:p>
            <a:pPr>
              <a:buNone/>
            </a:pPr>
            <a:endParaRPr altLang="sr-Latn-CS" dirty="0" lang="sr-Latn-CS" smtClean="0">
              <a:latin charset="0" pitchFamily="18" typeface="Times New Roman"/>
              <a:cs charset="0" pitchFamily="18" typeface="Times New Roman"/>
            </a:endParaRPr>
          </a:p>
          <a:p>
            <a:pPr>
              <a:buNone/>
            </a:pPr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	</a:t>
            </a:r>
          </a:p>
          <a:p>
            <a:pPr algn="ctr">
              <a:buNone/>
            </a:pPr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	</a:t>
            </a:r>
            <a:r>
              <a:rPr altLang="sr-Latn-CS" dirty="0" lang="sr-Latn-CS" smtClean="0" sz="3200">
                <a:latin charset="0" pitchFamily="18" typeface="Times New Roman"/>
                <a:cs charset="0" pitchFamily="18" typeface="Times New Roman"/>
              </a:rPr>
              <a:t>Opipljivi i neopipljivi elementi </a:t>
            </a:r>
            <a:endParaRPr altLang="sr-Latn-CS" dirty="0" lang="sr-Latn-CS" sz="3200">
              <a:latin charset="0" pitchFamily="18" typeface="Times New Roman"/>
              <a:cs charset="0" pitchFamily="18" typeface="Times New Roman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7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10"/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303712" cy="1296144"/>
          </a:xfrm>
        </p:spPr>
        <p:txBody>
          <a:bodyPr numCol="1">
            <a:normAutofit/>
          </a:bodyPr>
          <a:lstStyle/>
          <a:p>
            <a:r>
              <a:rPr altLang="sr-Latn-CS" cap="none" dirty="0" lang="sr-Latn-CS" smtClean="0">
                <a:latin charset="0" pitchFamily="18" typeface="Times New Roman"/>
                <a:cs charset="0" pitchFamily="18" typeface="Times New Roman"/>
              </a:rPr>
              <a:t>tri osnovna elementa:</a:t>
            </a:r>
            <a:br>
              <a:rPr altLang="sr-Latn-CS" cap="none" dirty="0" lang="sr-Latn-CS" smtClean="0">
                <a:latin charset="0" pitchFamily="18" typeface="Times New Roman"/>
                <a:cs charset="0" pitchFamily="18" typeface="Times New Roman"/>
              </a:rPr>
            </a:br>
            <a:endParaRPr altLang="sr-Latn-CS" dirty="0" lang="sr-Latn-CS">
              <a:latin charset="0" pitchFamily="18" typeface="Times New Roman"/>
              <a:cs charset="0" pitchFamily="18" typeface="Times New Roman"/>
            </a:endParaRPr>
          </a:p>
        </p:txBody>
      </p:sp>
      <p:sp>
        <p:nvSpPr>
          <p:cNvPr id="3" name="Čuvar mesta za sadržaj 2"/>
          <p:cNvSpPr>
            <a:spLocks noGrp="1"/>
          </p:cNvSpPr>
          <p:nvPr>
            <p:ph idx="1" sz="half"/>
          </p:nvPr>
        </p:nvSpPr>
        <p:spPr>
          <a:xfrm>
            <a:off x="457200" y="1600200"/>
            <a:ext cx="6347048" cy="4565104"/>
          </a:xfrm>
        </p:spPr>
        <p:txBody>
          <a:bodyPr numCol="1">
            <a:normAutofit/>
          </a:bodyPr>
          <a:lstStyle/>
          <a:p>
            <a:pPr lvl="0"/>
            <a:r>
              <a:rPr altLang="sr-Latn-CS" b="1" dirty="0" lang="sr-Latn-CS" smtClean="0" sz="4800">
                <a:solidFill>
                  <a:schemeClr val="tx2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ključna korist</a:t>
            </a:r>
            <a:r>
              <a:rPr altLang="sr-Latn-CS" dirty="0" lang="sr-Latn-CS" smtClean="0" sz="4800">
                <a:latin charset="0" pitchFamily="18" typeface="Times New Roman"/>
                <a:cs charset="0" pitchFamily="18" typeface="Times New Roman"/>
              </a:rPr>
              <a:t>,</a:t>
            </a:r>
          </a:p>
          <a:p>
            <a:pPr lvl="0"/>
            <a:r>
              <a:rPr altLang="sr-Latn-CS" b="1" dirty="0" lang="sr-Latn-CS" smtClean="0" sz="4800">
                <a:solidFill>
                  <a:schemeClr val="tx2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opipljiva korist</a:t>
            </a:r>
            <a:r>
              <a:rPr altLang="sr-Latn-CS" dirty="0" lang="sr-Latn-CS" smtClean="0" sz="4800">
                <a:latin charset="0" pitchFamily="18" typeface="Times New Roman"/>
                <a:cs charset="0" pitchFamily="18" typeface="Times New Roman"/>
              </a:rPr>
              <a:t>,</a:t>
            </a:r>
          </a:p>
          <a:p>
            <a:pPr lvl="0"/>
            <a:r>
              <a:rPr altLang="sr-Latn-CS" b="1" dirty="0" lang="sr-Latn-CS" smtClean="0" sz="4800">
                <a:solidFill>
                  <a:schemeClr val="tx2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uvećani proizvod.</a:t>
            </a:r>
            <a:endParaRPr altLang="sr-Latn-CS" dirty="0" lang="sr-Latn-CS" smtClean="0" sz="4800">
              <a:latin charset="0" pitchFamily="18" typeface="Times New Roman"/>
              <a:cs charset="0" pitchFamily="18" typeface="Times New Roman"/>
            </a:endParaRPr>
          </a:p>
          <a:p>
            <a:pPr indent="0" marL="0">
              <a:buNone/>
            </a:pPr>
            <a:endParaRPr altLang="sr-Latn-CS" dirty="0" lang="sr-Latn-CS" sz="4800"/>
          </a:p>
        </p:txBody>
      </p:sp>
    </p:spTree>
  </p:cSld>
  <p:clrMapOvr>
    <a:masterClrMapping/>
  </p:clrMapOvr>
  <p:transition>
    <p:push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7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10"/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13"/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467544" y="548680"/>
            <a:ext cx="7488832" cy="5907056"/>
          </a:xfrm>
        </p:spPr>
        <p:txBody>
          <a:bodyPr numCol="1">
            <a:normAutofit/>
          </a:bodyPr>
          <a:lstStyle/>
          <a:p>
            <a:pPr>
              <a:buNone/>
            </a:pPr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	</a:t>
            </a:r>
            <a:r>
              <a:rPr altLang="sr-Latn-CS" b="1" dirty="0" lang="sr-Latn-CS" smtClean="0" sz="4400">
                <a:latin charset="0" pitchFamily="18" typeface="Times New Roman"/>
                <a:cs charset="0" pitchFamily="18" typeface="Times New Roman"/>
              </a:rPr>
              <a:t>VAŽNO</a:t>
            </a:r>
            <a:r>
              <a:rPr altLang="sr-Latn-CS" dirty="0" lang="sr-Latn-CS" smtClean="0" sz="4400">
                <a:latin charset="0" pitchFamily="18" typeface="Times New Roman"/>
                <a:cs charset="0" pitchFamily="18" typeface="Times New Roman"/>
              </a:rPr>
              <a:t>-odgovori na pitanja sponzora:</a:t>
            </a:r>
          </a:p>
          <a:p>
            <a:pPr lvl="0"/>
            <a:r>
              <a:rPr altLang="sr-Latn-CS" b="1" dirty="0" lang="sr-Latn-CS" smtClean="0" sz="4400">
                <a:solidFill>
                  <a:schemeClr val="accent1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Kakva je istorija događaja?</a:t>
            </a:r>
            <a:r>
              <a:rPr altLang="sr-Latn-CS" dirty="0" lang="sr-Latn-CS" smtClean="0" sz="4400">
                <a:solidFill>
                  <a:schemeClr val="accent1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 </a:t>
            </a:r>
          </a:p>
          <a:p>
            <a:pPr lvl="0"/>
            <a:r>
              <a:rPr altLang="sr-Latn-CS" b="1" dirty="0" lang="sr-Latn-CS" smtClean="0" sz="4400">
                <a:solidFill>
                  <a:schemeClr val="accent1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Kakav je proizvod?</a:t>
            </a:r>
            <a:r>
              <a:rPr altLang="sr-Latn-CS" dirty="0" lang="sr-Latn-CS" smtClean="0" sz="4400">
                <a:solidFill>
                  <a:schemeClr val="accent1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 </a:t>
            </a:r>
          </a:p>
          <a:p>
            <a:pPr lvl="0"/>
            <a:r>
              <a:rPr altLang="sr-Latn-CS" b="1" dirty="0" lang="sr-Latn-CS" smtClean="0" sz="4400">
                <a:solidFill>
                  <a:schemeClr val="accent1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Šta čini proizvod jedinstvenim?</a:t>
            </a:r>
            <a:r>
              <a:rPr altLang="sr-Latn-CS" dirty="0" lang="sr-Latn-CS" smtClean="0" sz="4000">
                <a:solidFill>
                  <a:schemeClr val="accent1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 </a:t>
            </a:r>
          </a:p>
          <a:p>
            <a:pPr>
              <a:buNone/>
            </a:pPr>
            <a:endParaRPr altLang="sr-Latn-CS" dirty="0" lang="sr-Latn-CS" sz="4000">
              <a:latin charset="0" pitchFamily="18" typeface="Times New Roman"/>
              <a:cs charset="0" pitchFamily="18" typeface="Times New Roman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dur="indefinite" id="1" nodeType="tmRoot" restart="never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pPr algn="ctr"/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CENA ODRŽAVANJA DOGAĐAJA</a:t>
            </a:r>
            <a:r>
              <a:rPr altLang="sr-Latn-CS" dirty="0" lang="sr-Latn-CS" smtClean="0"/>
              <a:t/>
            </a:r>
            <a:br>
              <a:rPr altLang="sr-Latn-CS" dirty="0" lang="sr-Latn-CS" smtClean="0"/>
            </a:br>
            <a:endParaRPr altLang="sr-Latn-CS" dirty="0" lang="sr-Latn-C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altLang="sr-Latn-CS" dirty="0" lang="sr-Latn-CS" smtClean="0" sz="3600">
                <a:latin charset="0" pitchFamily="18" typeface="Times New Roman"/>
                <a:cs charset="0" pitchFamily="18" typeface="Times New Roman"/>
              </a:rPr>
              <a:t>ograničavajući faktor,</a:t>
            </a:r>
          </a:p>
          <a:p>
            <a:r>
              <a:rPr altLang="sr-Latn-CS" dirty="0" lang="sr-Latn-CS" smtClean="0" sz="3600">
                <a:latin charset="0" pitchFamily="18" typeface="Times New Roman"/>
                <a:cs charset="0" pitchFamily="18" typeface="Times New Roman"/>
              </a:rPr>
              <a:t>značajan faktor u ostvarivanju profita,</a:t>
            </a:r>
          </a:p>
          <a:p>
            <a:r>
              <a:rPr altLang="sr-Latn-CS" dirty="0" lang="sr-Latn-CS" smtClean="0" sz="3600">
                <a:latin charset="0" pitchFamily="18" typeface="Times New Roman"/>
                <a:cs charset="0" pitchFamily="18" typeface="Times New Roman"/>
              </a:rPr>
              <a:t>CENA=kvalitet programa događaja,</a:t>
            </a:r>
          </a:p>
          <a:p>
            <a:r>
              <a:rPr altLang="sr-Latn-CS" dirty="0" lang="sr-Latn-CS" smtClean="0" sz="3600">
                <a:latin charset="0" pitchFamily="18" typeface="Times New Roman"/>
                <a:cs charset="0" pitchFamily="18" typeface="Times New Roman"/>
              </a:rPr>
              <a:t>različito </a:t>
            </a:r>
            <a:r>
              <a:rPr altLang="sr-Latn-CS" lang="sr-Latn-CS" smtClean="0" sz="3600">
                <a:latin charset="0" pitchFamily="18" typeface="Times New Roman"/>
                <a:cs charset="0" pitchFamily="18" typeface="Times New Roman"/>
              </a:rPr>
              <a:t>se </a:t>
            </a:r>
            <a:r>
              <a:rPr altLang="sr-Latn-CS" lang="sr-Latn-CS" smtClean="0" sz="3600">
                <a:latin charset="0" pitchFamily="18" typeface="Times New Roman"/>
                <a:cs charset="0" pitchFamily="18" typeface="Times New Roman"/>
              </a:rPr>
              <a:t>formira,</a:t>
            </a:r>
            <a:endParaRPr altLang="sr-Latn-CS" dirty="0" lang="sr-Latn-CS" smtClean="0" sz="3600">
              <a:latin charset="0" pitchFamily="18" typeface="Times New Roman"/>
              <a:cs charset="0" pitchFamily="18" typeface="Times New Roman"/>
            </a:endParaRPr>
          </a:p>
          <a:p>
            <a:r>
              <a:rPr altLang="sr-Latn-CS" dirty="0" err="1" lang="sr-Latn-CS" smtClean="0" sz="3600">
                <a:latin charset="0" pitchFamily="18" typeface="Times New Roman"/>
                <a:cs charset="0" pitchFamily="18" typeface="Times New Roman"/>
              </a:rPr>
              <a:t>cenovna</a:t>
            </a:r>
            <a:r>
              <a:rPr altLang="sr-Latn-CS" dirty="0" lang="sr-Latn-CS" smtClean="0" sz="3600">
                <a:latin charset="0" pitchFamily="18" typeface="Times New Roman"/>
                <a:cs charset="0" pitchFamily="18" typeface="Times New Roman"/>
              </a:rPr>
              <a:t> struktura.</a:t>
            </a:r>
          </a:p>
          <a:p>
            <a:endParaRPr altLang="sr-Latn-CS" dirty="0" lang="sr-Latn-CS" sz="3600">
              <a:latin charset="0" pitchFamily="18" typeface="Times New Roman"/>
              <a:cs charset="0" pitchFamily="18" typeface="Times New Roman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dur="indefinite" id="1" nodeType="tmRoot" restart="never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MESTO ODRŽAVANJA DOGAĐAJA</a:t>
            </a:r>
            <a:r>
              <a:rPr altLang="sr-Latn-CS" dirty="0" lang="sr-Latn-CS" smtClean="0"/>
              <a:t/>
            </a:r>
            <a:br>
              <a:rPr altLang="sr-Latn-CS" dirty="0" lang="sr-Latn-CS" smtClean="0"/>
            </a:br>
            <a:endParaRPr altLang="sr-Latn-CS" dirty="0" lang="sr-Latn-C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395536" y="1052736"/>
            <a:ext cx="7355160" cy="4987936"/>
          </a:xfrm>
        </p:spPr>
        <p:txBody>
          <a:bodyPr numCol="1">
            <a:normAutofit/>
          </a:bodyPr>
          <a:lstStyle/>
          <a:p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direktno praćenje programa određenog događaja,</a:t>
            </a:r>
          </a:p>
          <a:p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fizičko ili informaciono okruženje,</a:t>
            </a:r>
          </a:p>
          <a:p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mesto održavanja događaja:</a:t>
            </a:r>
          </a:p>
          <a:p>
            <a:pPr lvl="1"/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objekti, prostor na kojem se izvodi program događaja, </a:t>
            </a:r>
          </a:p>
          <a:p>
            <a:pPr lvl="1"/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mesta na kojima se posetiocima prodaju ulaznice za određeni događaj,</a:t>
            </a:r>
          </a:p>
          <a:p>
            <a:pPr lvl="1"/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mesto (prostor) koji predstavlja neposrednu infrastrukturu održavanja događaja (prostor za parking, prostor za prodaju proizvoda i usluga vezanih za održavanje događaja, garderoba i sl.)</a:t>
            </a:r>
          </a:p>
          <a:p>
            <a:endParaRPr altLang="sr-Latn-CS" dirty="0" lang="sr-Latn-CS"/>
          </a:p>
        </p:txBody>
      </p:sp>
      <p:pic>
        <p:nvPicPr>
          <p:cNvPr descr="http://t3.gstatic.com/images?q=tbn:ANd9GcQBhYoQo5NYEWLm7J8RXZ8U8qfYrFyc5N87DSuxh-xZcd9_2OMnvA" id="31746" name="Picture 2"/>
          <p:cNvPicPr>
            <a:picLocks noChangeArrowheads="1" noChangeAspect="1"/>
          </p:cNvPicPr>
          <p:nvPr/>
        </p:nvPicPr>
        <p:blipFill>
          <a:blip cstate="print" r:embed="rId2"/>
          <a:srcRect/>
          <a:stretch>
            <a:fillRect/>
          </a:stretch>
        </p:blipFill>
        <p:spPr>
          <a:xfrm>
            <a:off x="755576" y="5214601"/>
            <a:ext cx="2160240" cy="1618096"/>
          </a:xfrm>
          <a:prstGeom prst="rect">
            <a:avLst/>
          </a:prstGeom>
          <a:noFill/>
        </p:spPr>
      </p:pic>
      <p:sp>
        <p:nvSpPr>
          <p:cNvPr descr="data:image/jpg;base64,/9j/4AAQSkZJRgABAQAAAQABAAD/2wBDAAkGBwgHBgkIBwgKCgkLDRYPDQwMDRsUFRAWIB0iIiAdHx8kKDQsJCYxJx8fLT0tMTU3Ojo6Iys/RD84QzQ5Ojf/2wBDAQoKCg0MDRoPDxo3JR8lNzc3Nzc3Nzc3Nzc3Nzc3Nzc3Nzc3Nzc3Nzc3Nzc3Nzc3Nzc3Nzc3Nzc3Nzc3Nzc3Nzf/wAARCACeAOsDASIAAhEBAxEB/8QAHAAAAgMBAQEBAAAAAAAAAAAABQYDBAcCAAEI/8QATxAAAgEDAgMEBAcJDgYCAwAAAQIDAAQRBSEGEjETQVFhFCJxgQcVMpGTodIjQpSxs8HR4/AWFyQzNkRTVGJjZHJ0gyY0UlWE4TVzoqPi/8QAGgEAAwEBAQEAAAAAAAAAAAAAAQIDAAQFBv/EACQRAAMAAgICAwEBAAMAAAAAAAABAgMREiEEMRNBUSIyFEJh/9oADAMBAAIRAxEAPwAHxXxHrFhxDd2tne9nCnJyr2UbYyik7lcncnr40NXi3Xj1v8/+PF9mvcbL/wAV3x84/wAklB1WuuZWiDYdXirXD/Ph9BF9mpV4o1s9b0fQR/ZoIi1Mi06lfgNhpeJtZP8APR9BH9muxxJrB/nYP+xF9mhCLUyrTcV+A2wqOItX/rQ+gi+zUg4g1XH/ADI+gj+zQsLUqrtR4z+A2wkNf1Uj/mh9BH9mu113VT/OV98Mf2aHKu2RUgXAJPdRUz+A2y/8ean33CfQp9mu/jvUv6dPoU+zVBVyAR310FrcV+G2y8Na1L+nX6FPs118dal/WF+hT7NUeWvuK3FfhtsujWdR751P+yn2a+/HOo/0y/Qp9mqQFfcUOM/htsufHOo/0y/Qp9mvfHOpf1hfoU+zVPFeIrcZ/A7Zb+O9S/rC/Qx/Zr4da1L+nX6FPs1T5a8VocZ/AbZaOt6n/Tp9Cn2a4Ouan/WFHshT7NVStcla3GfwO2Wjruqd10PoI/s1wdf1X+tD6CP7NVSoqNkoan8Dtlo8Q6r3XI+gi+zUZ4j1cfzofQRfZqoyVEy0vFfhtsuNxLrI6XYH+xH9mom4n1ofz0fQR/Zqky1C61tI3ZfPFOtg4F6Mf/RH9mtE0uR7jSrGeZVeWW1id2wBligJOBt1rJmXLDbvrWNG20XTR/g4fya1KkOjN+NVzxTfe2P8klCUXFGuMh/xPenzj/JJQpBVZ9CtdnSLU6LXxFqdFpgHlWpkSvKtTItMgHlSpFGME/orpQNgepr7Kv3FwfDBrN9A9sqaXI0sbq+eZXPU5zVyfEcLszBBjAY9M0t6Rdpb6jLG7cqMx35Mc3lRzW2VdMk32Oy799Ir3LY3HsqNqXY6ZHMHDSBghx7aMRFZI1dCCpGRis7M5Fq8Gdy3P8xpq4T1EXUHopXDRKMEHdulTjNt6Y1QHuWvvLXYFfcVfYhHivvLXeK+4obMR4r2K7xXsVtmOeWucVJivYFbYSIrXJWpiPAE1FNIkS80roijqXbGKGzaI2Wo2FUrrX9Nhzyz9qw7oxn66HvxTbn5FtKfawpHaGUhhlPhULgDrQCfieZtobdF9rk1Tl4gv2B5Sif5VpHkQeIyuNs1Rur22gB7WZRjuByaWbi+up89rcSEHuBwKqGkeX8G4h6TW4Mjs4nYZ6natl0GTtNB0t8Y5rKA4/21r89jr7xX6A4b/k3pH+gg/JrQVNvsOkI3GCFuJrzH93+SShaKR3U267DpltxUsuuTyQ2d0AQ8Sc5HKijH4vnzVDiSbhx2jPDzXAiVfujTdSc9w7qWfIW+IXjetgdBU6Ch8Wo2xcrzdOpOwo7w/pt5rva/FVtLcLDjtGBAC56Hc+XdVnllfYqxtkKCpkqa90jV7a2ubuDT3ntLf5U6sArezvPuFDLe3166cHsYrWP+86/N1oLPD9G+J7Ld5I1vEs6qWWNuZ8deXof28qpazcrJpqzWsoz1Uqa9dvJaqkj6tbOcENb8vKTke/pnvpd1q29BvZII2PYseaPB2ZT0P5qSs2/QfjaW2VUuHW67UnLhsjmHfR/Vbtm0a1ill55mOWP7d1KzOSc536CpbidnjUyMS4wMk93hU5tpB4keSWJ8Tmrmk3LWl7G33gYMw8qpDpXSciyI7k8nMC3KAentpE9MOjVI2DIGHeARXWaVY+KVEJMcIYDZBnGPb9WwqsOKroIylIwwOOY5/FXV88knA6jGehPsqtc39paqWlnXA2IUEnPupMe/1i+tZZ3W4MEYzI0aEImTgZIGB76KWct1Nws1kstoLNpluGYlS8Z3XlJ6gnrjfuqVeUl2h5xbL8nEmnrIEBlYd7BKq3PFMIH8FgeTHe/qfVQS9slCxm1WR/V9Y43zUS2jgsHjIdT0brS/8lNbD8Wgo/FdzzHltoeX/MTVi01LW9VW4OnW8ZEEZllKrnkQd5JoJaWLuyySpyRAgZfbP6acTpFlpllOz6wDNd24MlnbYyMkMAWYgdw9malk8rXWysYN9sT21fUn5+e6kxyk+qcfioe8ks3ryPI/mxJotc2TNZnkwJFTDKMdSRVtLa/h0lZbPT1kh7VEZ0jBw+PVBz3nfp4UZzcls3xaYsuOVip3YHGK9IjxqGdcA9Nq7ZnknWQyKDK3Ujoc1NOxeIcz52PWmdCcS9w9p9lqC3r39+totvbmWMFCzTP3KB5k9aFXdtLAFaWNkDjKlu8UwcNajFZ3C3dnbdm9pDl27TLTMTuT3DrsANh4neqOqyS6rO0iY2BZssBhc56n24qCyV8mvoq4XECMpIGK4dSvWrnYGCVUlI3GQAc7edRyxrJ0fGAT0qvLslxZVUZOPOv0Bw3/ACb0j/QQfk1rB3iSGbkDZwRvW88Ofyc0j/QQfk1qkPsVrRn/AB/OZ59Si++sbuJwf7EkKA/Wo+ekpZ2A+WfZWjcS6TJqnFepR20CRRNZRi4kd+QMwCEMST1zjp3D25Fy8K2NqOdmedUYB+zmAzk9zb7edctZIlsusdUloFmz+Lra2ub17YR3cXaR9i6yug/tD70+Rono2o6RayiW31O/s7kH5RTKE+wb+6hUvDs7W1zPFNAFiIzAzetjrtt62M71EbPT7R0Mkry8ycwblwu2fz7VGomvspE3P0Oltrs0kEcD3hWGaIzCWWM/KDEHYH34oDrOo2ssRD6lcS4OMRqEQ/NvXtKmSbTo4ynPlWVIwCTu3596pz6fbYR57WaLLFcc2OY56Edw/RSrly029FKlvsvaBd2U8bQTWYMfKRzE7n30u63AbW5MBfnRPk75IH5qPabZaT6zzpeRjPqhFyMt8kHJAr7r2lWsWrSafbxEspBeTdsnlyST5fNsK6JZsk7lITSV8DXxxkDHMPZTBBZ2h7OMoGml+RgHDb4yO7apRpcZvI/4sMSS6rjAHQjHQYzT/IkQWCmLQOwwSc102Ds4Owpkl06Fb2OCOEB8Agn1i3nvjGap3kS2cqjn2zhlxuvUYJxju2x40VaYHia9lZZJb517Z2yiKgblCgKowowMfsTnJO80+nKzSGGZFjzlRIcZHT/1XMV3NFcIXiABwmGyfVYYP1UdOnhbousLKFPVsAsCNivhnBoU0hox8mcrPPb6NPpUt0XgY7xxt6hY4IPuwOtU7GEWjPhiCzJu0edhnqPDIPzUTntPRzAnoZBkQsjZ2kA22HhnYUUOk2S6Ubu9mzIMkxooyCNyDj5qj/KWi6xi0TJ6QkiyntFOVYLkAH9s1ah1e6a7lvZLiSW7ckNM/VsjGCe/YAezavjPLDJ2U1ogZiCoB5sqT316wtrmUXRgUhLYkkyMMtv0H10dToXjp9ny7vTcvH2gJCZYFOmfft89e9OcytKLeNpWAR8gMeXwJPXO1QRIlz2jTSBOzkIDKuTzAHv+aiHDum32oSNBFCrxsoy/KAB5knpW1K9jbYOkuC8Nx26MjHBjZRgRkEfV/wCq+3Wq3M9kljLIz2iy9pyH5PNjc5x4bU46jY2Oi2nJBGkszblpJQxUd+F93spD1IlG7NMPgDkAOcjYZp5aYtprtkIRGfljtld87YqyumzyQekehFYMlucqeXGM7ft3Uy8P6A2l2D6vrkfqsmIrZRu564NQ6kmo6rJ2rqbeBsfcsYx5AVnfYFHW2K803JEEQJy/fALgVECHkPKq8yIGJ5sDFN9rpHbw9jaxj1+ruNj+n21VvINK0QOCkd7qDbAZwsZJ6+B79qyuWapYMtdJeSM3FwQkbDIAXLN50KuVT0hliXmTJxkbk1d1S5vCD27BlcjlVRsPGq6CUgNFEowcZA2WmXXbFa30iJYH6MFUNuMjpW3cPYHD2k8pyPQYMH/bWsWnVlj5HL8w6gffHwraeHtuHtJH+Bg/JrVsXbIZehA47uJm16+hM/Zxr2fIf7XIh9/Wg9nql0LY29s4ZeQ8xIDY7s47qu8f3GOKrxJcMgEajfoOzSl9TIQDHJjyAGCKhULbei0X6QdttXvo7ZYmgVlV8nOCJV8MEbbY76qXd3DdSxRCEIFBXld8ggnIHuqGGWWeKW4R0RbdASnnVbkZ15pW5Cx515DknxHtpVGh3ewta3c5kW4ublYkJJTAxgjOOnuFE9duu0a37R0lk3LyE4xjpgDoaBvdFHDzkOzgYUJsMVPNHFL2N5G2DylXCjcUGu+xtrXRc0KOP09WvI2Chjgcuxyfxii2lS2Pb3FzqhZIIeb1n6ElsDJ69BmqKQWgt7e9fImEiN2xl7s9MfP81Wktob61kgABge8PpAGNs9MA+7eh06G7S7BGqavYSXEstiEZXwgABHrEnfy2P4qZeHZtHi0S91K+X7rbsVB5flZAwBnxxj3mgV5oLGGCWzeAW8kqoLcDeNc4yfE9Mmm3S7SCK0a3gVbwRhpMso9YKOVfn3I8qatbFhtLsT1vjLcGUMrc55jyr8keHN5UP7GeSWW+kwUgw5Uk8x5vD2AVo2q6dYScNCWWxSK8mjVF7MYbtHO2/wBe9IWv6dLolpPBM4la5ReUq/NyqMZz3Z/Hmi540hOSa2X7PhyfUL23NssSRZ5mkBOOU9Djx8BRm+nsdBmxb2z35jcxCRnBWMgdBtv7fHavvwbo1hp3pDzdqkirKSdgp8MnrjPz1Lqdggnhso7eS5LxmQRNJ2XZjfc59poOfsKsSyutaxq49DV2luEyhQ7KmcnfoADtVi6isrYGJL+W+1Q+r2MEWUL9CM/OfdTNoU3pMdxpeiRHTZrYDnZ8Pyt3jc779T03pMuZRpXEUF3YhD2UizKJQVXnG+GHdg91X+JNJkFmqWyK+1ppiI4UVDjDE5BB7wu/SoLfWbqCGaFFiJnABZk5iuPDPefHyoxrN/p09pKbW7jEk0K88cdoGZ32LfdD0Gc0v2Nt6TMPWOT0AGSaDUwjKquhr4Of0y7c3sXOI/W7UqMeQ5fz02z9pqds8FsHRGblMNuPWYZ3LY7vfUGkWWnaFp3pvEt6IpZiG9GGzk9ANtyfZtVW942uJUe24YsTEmDhwmSAO8jvNS3zX8lv8f6B99wv6G0lxNMB22exCnmO+dsd+w6n66j4Q0fsZX1PWUXkQ5jjI+SPEj39KJaENU1eRb+6dY4Mesd+XPecHoeuw2o3bct3KDCvLYxMWjbqZmJ3b2eHftXPny/BOy0JW9sG32o3V/dxiO3YzocpA+wjAOQSent38B3VTltGt2kvNYuFCK20MeeU+3vPsovdapbW7yOkEskSt2TTRR8682CeXxJAGds4pZ7GTVbxbkkzrsI4kJZYyO8+7Hz1Px3kyV/S0hstKV0CtX1rVr2MxaehtLU5yRhSR5n9FBtMSV5uYYYoeZmbcZ9taJd6Jp8Nvm/uEhypBR2A52O+/hvQwfEiFoYYljXYsAWAHmDvmu2qiVqTnmap7YqBJJDIbp2KZ5sY3Y/mruCR3uI4kAwT8le6vuvTQrP2dtjGSQytk7d23WqukxSXDPKHKIg3YdSfCj2+2Se96QR1Iw2cfLAg55m3Lbk1rHD4xw9pI/wMH5Naxa8UrKic/M3UknJ/9VtXD4J4f0osTn0GDOR/drV8fslk2ZV8IDH912oLzkAtGDv/AHSUHunS0tyiYLMOuOvsoj8JCzLxfqDAHkJj/JJS63PLGoRWJAxv3UrS2HbCehtzJdI4T14wPWorpliko5pnyEI5QppQMbocMCDVzTrqa1l5kchDsy+NK52Mr10HxpjarrbWlmRGgPrOOiAUbuuHPi61c2ty8jcpLc4GD7KocK3MVvqE+WPbOg67bZpmkkElvIztktnAznPXpVohNdgVNMXYpkj0Yp2I7UMVzzbYxnOPHeqWkau9vxHFFOf4Nc4imU7g+B/FUNzJJ2Sw8zBVJPTpnrmhlw3o1/bTkZ7OVWI8gQam4nR1eRX89Gty6Msxa2keQQNg8qHGAOozVaC6i0y7ktEbsowi8vkOgB+ainpnNGsqkZZc/t89IHGF9cWV+ZVVWDKA3NnB226eHWueZ2zgx5qppMbtYubzU47NLVoxDDOHkYH1hyjI28zVJ7H411aaS9j7W1tcKmY8Bnxlsew4Bqf4LHW8sw95KhJkdyvXYcoxj27++mvjCCO54cube25xNy5VyMH+1k/5QRTud/0zpV6nihFt+Jkm1K3it9PmmsIRkxxx4EjfeqAfvc7k9+KcoYYWMut3drMLl4cdhLgMADkADOM9w3pXXWlsLmPS9Phjs8pvOBzOxHUDuz5nPspL4hWW41ibsZbu4aL1pSXZuY9c+Qqc/wBfz9FNfGuSDv7pZ7HWLyWFLSEySFJLcHOCoyG5hsTuc+wVaitbK9tL7X79IwkKyEQY9UtjKnzGTjzOKTIYJpZFVYWbLeHn4imbii6i0nT9L0hAs0qYuLpW3V/+lG8v0Vep1pJkprp00Io3GCB3d9PPAmmQKV1O6GViJManpkd5oEl9BcXKmLTLKJUIblSHmz5ZO+/limiHQ9d+LJgILiITvz9kkY5cHqOvTc9/dU8z2uI2Bf8AYu8S6lZS6U1xegHtnT1QPWABBA89t/f5Vb0+2s/RI52dILTsxIqJgbHvJ6D8dC24EMFp6br916PbpGGSIt8nPRWdtkHzkeFLaK82nxC6vCbSEERQRLhTjvPjWiK46ljZLW90XuJONY7iX0DTYmWyQgPITgvjy8Px0z8JST63oaW9q5WZybdWP3u+Ob3Lv7qzKDT2ms+2VDzPMAoAz45rY/g10mbSLFZLqLsy2XAPXcY91S8jDNyp/wDTYslbbDt1ax2dkLaC35LWOMRxEndkAyxOOi7Enfc9aRrziWOCEwaXa9i7DCHG5J7wOtO+pznV45NJtbkIkYHpU4wQozsntPUjuA86p6dpOhaZI12qdpc/1mQksPPHQD2UGtvSLcujNb3SNQnDT3Ec7ScpbmkHrewL1oVFFdXXKkUAZ1Yc7Fdwe/O1aHruuWOn5M8nOcseZF5uYfi+ekbWOLGky+n2vYxueVXdQD7cDamSb6QKpa7IrjTLaxhD6lcH1SSEzu3kaGnVY5DyRoIYF+TGh6+Zr1zBJMnbyz85zuTvvjfFUJoU5gi7HqavMfpzVaXoklvgkipDGCCfW3yTW6cPN2nD2lPjGbGA4/21rE7a0U45QM+Nbbw+vJw/pSnusoB/+tavK0yFVv2ZJ8I90w4tv412IaPf/aSq+gGGWzC8o7TmwzGrvHGni8401HE8aHMfq4JP8UldaZpXo0IWOZhnr6o3+uo2tp6L4r1W2d6zp0N9bqbdBHcIOoHyvbSe0FwJTEEbnQ7gDoaerAZlKAF3z1xRXR9OhtXZUA5mdmkkPXOemaTG36KZ5XtCNpHa2F5DPM2A55GUjcZG34qaH12CGJtzI+NlXv8AI0Z1rSLfULYi4QH/AKWAwVO+4+es8khksbtra46jcHuI8q6VWujl0FGvpe25lW1I/wCp4skeyqWo9leFWMys3NuS4BqvcdpcyQ28alnY4wNs91Gf3IvFadvPIDKRsF6A1zu1Pssou10dJxrPDH2PoaMUHLkyEc2OlV9Yu49SsGRAxueTtpJCuOZh3AeAGQB5UEaN+0EbL905sA4+VvU8MqpMvMeVQDkk+RppS9oh8alj18F0iQQwk8hZxIRg7nfpTnxNqkFrYskiySPMpjjiTqxPn0H/AKrFeG7JtSuktXk5Is9o2TjIGM8v9o5wKY7TT1sdci5ZpGPZM4MpBOQxGPmApatSmvs6MeN1p/R3fT3to9pcanpkL2du7u/Ykhzzrg5Y+Hh0o9pssGl6HrWtuG7K5WOK3PNu6Be4d3rMceyva9m70yVp3VVZOVVA6EVn0Woy29rdaVK4uIUI5FDHk2O+N9u75qTH/fTKZ049B2544mSExafYpG2N3kIbHngVzw5ok/FE1xeai7sxbLzDu22x+j31BwWj3mu2UMSxQqkvaNhcluX1gCTvjIHeK1aOOy0XS5SoSG1hVpJHBA5m78fUB7BRqlHUixDyLdehEk0TTrHVnsEkZezkVkdgAzdNj9ePOtU0lp47Y9t2ZhVeYBM7+A99JVha87SXt5ySXFw3acvVUA6RqfIUL4049eIJZaO6ry7MEzlSPq65+app8qGlqVok+EyKw0+5mvNQukubmWIJa2gJDdoQcyvv0GdvYB3Gs9tpg9qOYnIyMDuqrPJNczvdX8jzTyNks7cx99eRiQFUdT0FdcTxXZzZK5vQ98E3VkLd48ILlWyvN4dNvro7c8VrDCtqHYRE4NwhGUHfy53Y+wHek3StNjhhN1fEggZWPv8AfRDROV9Qe8eMczKGjXGwU7beFcWRp1tHXjxNJbGBjqF/poj0zGm2Q+SGHNLJnqzDOxJ3yTk9aUm1e/WyvtJup+0WMMXkDHLE95+qmG6uIY7ef0SdIEIzlG8O75+7ypH1UTpbRskzmS8djcDOxx0H5/bVMG9sOfUpFGxv7q3iC9o0sJBDxNI2GHh1q5qdwl2Qot2hVUHIgBwWz3nx8/Oo4IZLSERSxxsXG2DuB5kfVV23097lw8aY3zzHberNpHMk2gRFdns44CCEQkHPf4VPFZzSfdtznoB191G7XhmNX7SaRmOcnAwKJMLWxQj1FUDfNI82vQfhf2D9Lswh7WdHVVGwkG7H2Vq2mHOlWB65tIev+Raxy+4iUPy24Dn6hWu8Pydpw/pTtszWUBP0a1XC6bbYuVJJJGacVQkcc6jOSMDs8H/aSrWjydtKGJGFBPlXHGbmPie/6HmMeAB/dJQu2aV4ikTYU7MPKhVJGidh+1ubPTzLiZHunBxyb8p32z41PpkwmZiCOUdQe+lgyCKXlEYLAYbbGP28aIafe9lGTyZztvtQmtj2mmM17eRJbsTIC3LsM0hauxu7xiuCVQBfHfemVIrvU/VgVViU+u7eqq++pdO0bR7a59JvWNxKxBHPlUXH46okR9ibZB7a9tpJXADbCTG2T4eNN3bK7ZuZCyop5eZ/PIpj1bRNO4gtovufaCLBjaPYhc7gfNS1qHDN5ZPiEtNbsAOeRRnfuz3beXSufLi29nVhyqU5YJs9Nk4h4jjto51iWOM8jKuSMAtkj3/WKn4o4KutFCXQcXlvzDtuWMqV8cjJ286eeAtBFokt7MFLyn7lITvy/oz+ajtzMkpeKUjm5iCD356e6qz67IV2+hC4ZtbeaNJn5u0gYpHEANw2G38NxU3FDQ6cIbhIIHnkTsUXO0Yzvjz361Y1zS73R7v0rSoGaKZdwiFgrewdKTbxLy+mVby4PrnOM5ZQM9cdN+7rXNUPmd+BcpSXsIXl1Jf2TrGHiDoRyu3Mxb29wpMSzZrns2DJnPnTekPKSi4Iqvqen9jNzFlxy5yjZA2qky5T0XzeJynZb4aiNnJJPG4S5yOzJIwB9917654u4lur4x6ZyiK3tyCwVs9q3UE+Xfj9FL8Gps06JJymMdduu1VtUkM8wbmPrbmmx4m3yo87LkSXGQo3EOpTWXoFs6gBQDJncDw9vnUVvY2qL2jS87ll2I6jzGfH6qppcwiIIYACOjL1NSRS2/Z5mDdqOneCKqoS7Rzun6KcpxJyncHpiiOhRdteSSLylYsAc346o9gH7SeVcINl3xlvD9vCiXDgIeRTjGxqXkU5htFvHlPItjRDarMGM8gbbIXu99L+lagYJPQLk8rxOeyk71PTHmDTLZYzjuH10u8W2YhuUuo1wJfle0CvK8XJyyOK+z0/JjUK5+go1m14UnvGDdDyKuF2/HUAgssyGQAkMcDPSutCvmvrIhnzJGOUj8Rpcu9TaG7nAXmCyEDzquKcryVP4JmvH8c1+jFi2UbRgZxnHfUo1ews4eUuqkd3fSs+oTSRAn1cjuoa0olfJOTiuycLf+mcdZpX+UMGo8UueZLYZB7ztS/d31xdNmWRmHhnaq53PhVmOykaNnO2BkDvNWUTJCrqj5ayCOUFlBBGCDW+6BgaBpQXp6DBj6NawJbaQpzgbdPOt74b/k3pH+gg/JrVMfsnfrTMw47vFj4xvkyQcxjp/dJViwiieBGhQg95x1oP8JOf3a6jv3x/kkonw9fRtYxqWwy0jlb2UmnotX1qvZqU+V0Oe+oIoWwAT6gHWjK3ERGflE92etcXM8bRlnRPVU4HhQUd7Hd7Wjx1e2h0lbL1omUlucb8w8/ChVzrwtbd1jiR5CPA1SuhHMxztQ+4tVx/GHB26U3sTlr0aFwJrhubd2u2HbzOVRVGBsAfr3qW9v4rnnmmuY3c+rzRjKtzDp591ANBkS24YhnXCuLhgzjqBgfoonZ39o8vM4kZ2Q5GQTt3AD39N6lye9FNdbGGfiBrbRliskZbiAxxsXiIQA9d/YpoZr1/PPY/G1ieSe2KmZV6FCMsN+4Zqg14iMkNv2hdmIUH1dwN+m9F7DtprW7W6t2jSYhcSJgsAuCT4+/yoRVOtGqVM7RQm4/tL3RTaqTb3ZjMZblyu+2Qe7agU93apbxxekCaYNsUJIRQPE95J6eR8aUNWhbT9RnslGezkIz5dx+aiWnoBbrI/rluvkKZz3s6/Ae7CyugJPN9f7eFVtQuOa2kWL1iFOa8BHghtt9gPZ+OuJljMTDk5cjceFMj1Lp1joA6fbSuWkjUNy4XJ8etWb2xnjQTMhZTsSo+TRK2gjtlPJnkPrH21fsbhJotwPNfEeyheRz6PnFKpvYoKgO+etdAAffZI6U03mmWMnNMYyuRuVavRaTZReuqF/8AMc0PnWjfEwJZwpMnZMH7VdzkYwp/H7aI6dCtvNLyDAwN6h1G9S0vgVj58qQQDjBq5YOHTnGxb73Oal5F7xl/GjWQJ206kZVuU+dQ63GbyweM4LD1lIPeK5ABO9dFEAJBI8xXlSlNqkev7hpitp18LK6WQHCH1XWqM4eScjY88hbI3qzrVmbe8Yp8iQ5B8696PEdklXm5dubY5r2oc1/a+zxqx2tx9IidZFyzAAAbA1VCrHksdyNhVqSJ0jZSGOAc4fNUD1IqiZGpa9n1W5dyM70XivYpUTYCRfHvFB67XzrNCh61kglypQLJnbuyK2fRQBommBenoUGPo1rC7GZCQsmCO7xrdOHwP3P6Vjcegwdf/rWnj2Cnsxz4Sf5a6j7Y/wAklCdMuTCcZIPh4itZ13giz1jVJ9RluzGZuXKej8x2VV6848PCqf722mggi/f8G/WUOLNsUF1IBfuat07q+jUJJV5SQB9dOY+D6wUYGoS/g/8A/ddL8H9grZGpTD2Ww+3SuaGVIRchSem9VriXkUqrHmPStD/cJZY/+UuPwYfbqGT4OrGZgfja4H/ij7dFTRnSA3Dh59AkiRiT2pz7/DwrrT3dImKKjHl+WSQc9wIHspk0ngyLS0kji1aRhJht7Qbf/nXhwfbxsWN/k4BJ9EGe8deelcsPJAWzf0ZQzTrlGUsTu7Ejp40zzXZnt0aPcPHnGPEdPnx9dQHhS2CkHUJGkIOWa1Hcf89EItFSKFkF87OF5ULWwwD0G3P0zRlMzaMz4iNnLrk/JhnWJRKc/fb/AJsUMtrqNVAUjYd5p1X4Oh200za2WkmBLE2XU+P8ZUI+DAN01wj/AML9ZTcRsOd4ntCk1w0dwpDHs32PtqS5vEVCFfLEdxppb4MBsDrh23H8C/WV9/ezHfrhJ/0X6ytwL15taaX2KDXwkj7MA5IGSalTKbI2KbE+DVQc/HZ/Av1lWx8H6hcfG/v9C/WUlQzlVfbFGPUZUjVXVGwOpG9el1Gd0wi8vgepHspof4O8kY1oj/wv1lff3uo+/WCT/o/1lIsQfkM4uh/CUfrtv89XraV41HKRinSX4N0kYH46Iwc/8l7P7yu1+DpV2+OT+BfrKdxtaZubT2mLcN4rL63WpfSk5TTD+92P+8n8C/WV0vwfb4XW299n+srlrw02dUea0tMS9RmilgkUlckYHkaCC1bGUlGa0iX4Nw+c62fwL9ZUX72CAZ+Ouv8Agv1ldGPE4nRK8qyPZnbQzr4MO85qqVIJyD41p5+DPG/x623+C/WVzJ8Fsb4zrZz1/wCS7j3fxlUUslTf2Zjg19G1aV+9Sn/fD+BfrK9+9Sn/AHw/gX6yjxYuzOI2KsNu8V+geHMnhzSD/gIPya0jD4LEVv8A5s/gP6yn2xkj0qwtNPy0vo1vHF2nJy83KoGcZOKaJaYrZ//Z" id="31748" name="AutoShape 4"/>
          <p:cNvSpPr>
            <a:spLocks noChangeArrowheads="1" noChangeAspect="1"/>
          </p:cNvSpPr>
          <p:nvPr/>
        </p:nvSpPr>
        <p:spPr>
          <a:xfrm>
            <a:off x="155575" y="-669925"/>
            <a:ext cx="2085975" cy="1400175"/>
          </a:xfrm>
          <a:prstGeom prst="rect">
            <a:avLst/>
          </a:prstGeom>
          <a:noFill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sr-Latn-CS" lang="sr-Latn-CS"/>
          </a:p>
        </p:txBody>
      </p:sp>
      <p:sp>
        <p:nvSpPr>
          <p:cNvPr descr="data:image/jpg;base64,/9j/4AAQSkZJRgABAQAAAQABAAD/2wBDAAkGBwgHBgkIBwgKCgkLDRYPDQwMDRsUFRAWIB0iIiAdHx8kKDQsJCYxJx8fLT0tMTU3Ojo6Iys/RD84QzQ5Ojf/2wBDAQoKCg0MDRoPDxo3JR8lNzc3Nzc3Nzc3Nzc3Nzc3Nzc3Nzc3Nzc3Nzc3Nzc3Nzc3Nzc3Nzc3Nzc3Nzc3Nzc3Nzf/wAARCACeAOsDASIAAhEBAxEB/8QAHAAAAgMBAQEBAAAAAAAAAAAABQYDBAcCAAEI/8QATxAAAgEDAgMEBAcJDgYCAwAAAQIDAAQRBSEGEjETQVFhFCJxgQcVMpGTodIjQpSxs8HR4/AWFyQzNkRTVGJjZHJ0gyY0UlWE4TVzoqPi/8QAGgEAAwEBAQEAAAAAAAAAAAAAAQIDAAQFBv/EACQRAAMAAgICAwEBAAMAAAAAAAABAgMREiEEMRNBUSIyFEJh/9oADAMBAAIRAxEAPwAHxXxHrFhxDd2tne9nCnJyr2UbYyik7lcncnr40NXi3Xj1v8/+PF9mvcbL/wAV3x84/wAklB1WuuZWiDYdXirXD/Ph9BF9mpV4o1s9b0fQR/ZoIi1Mi06lfgNhpeJtZP8APR9BH9muxxJrB/nYP+xF9mhCLUyrTcV+A2wqOItX/rQ+gi+zUg4g1XH/ADI+gj+zQsLUqrtR4z+A2wkNf1Uj/mh9BH9mu113VT/OV98Mf2aHKu2RUgXAJPdRUz+A2y/8ean33CfQp9mu/jvUv6dPoU+zVBVyAR310FrcV+G2y8Na1L+nX6FPs118dal/WF+hT7NUeWvuK3FfhtsujWdR751P+yn2a+/HOo/0y/Qp9mqQFfcUOM/htsufHOo/0y/Qp9mvfHOpf1hfoU+zVPFeIrcZ/A7Zb+O9S/rC/Qx/Zr4da1L+nX6FPs1T5a8VocZ/AbZaOt6n/Tp9Cn2a4Ouan/WFHshT7NVStcla3GfwO2Wjruqd10PoI/s1wdf1X+tD6CP7NVSoqNkoan8Dtlo8Q6r3XI+gi+zUZ4j1cfzofQRfZqoyVEy0vFfhtsuNxLrI6XYH+xH9mom4n1ofz0fQR/Zqky1C61tI3ZfPFOtg4F6Mf/RH9mtE0uR7jSrGeZVeWW1id2wBligJOBt1rJmXLDbvrWNG20XTR/g4fya1KkOjN+NVzxTfe2P8klCUXFGuMh/xPenzj/JJQpBVZ9CtdnSLU6LXxFqdFpgHlWpkSvKtTItMgHlSpFGME/orpQNgepr7Kv3FwfDBrN9A9sqaXI0sbq+eZXPU5zVyfEcLszBBjAY9M0t6Rdpb6jLG7cqMx35Mc3lRzW2VdMk32Oy799Ir3LY3HsqNqXY6ZHMHDSBghx7aMRFZI1dCCpGRis7M5Fq8Gdy3P8xpq4T1EXUHopXDRKMEHdulTjNt6Y1QHuWvvLXYFfcVfYhHivvLXeK+4obMR4r2K7xXsVtmOeWucVJivYFbYSIrXJWpiPAE1FNIkS80roijqXbGKGzaI2Wo2FUrrX9Nhzyz9qw7oxn66HvxTbn5FtKfawpHaGUhhlPhULgDrQCfieZtobdF9rk1Tl4gv2B5Sif5VpHkQeIyuNs1Rur22gB7WZRjuByaWbi+up89rcSEHuBwKqGkeX8G4h6TW4Mjs4nYZ6natl0GTtNB0t8Y5rKA4/21r89jr7xX6A4b/k3pH+gg/JrQVNvsOkI3GCFuJrzH93+SShaKR3U267DpltxUsuuTyQ2d0AQ8Sc5HKijH4vnzVDiSbhx2jPDzXAiVfujTdSc9w7qWfIW+IXjetgdBU6Ch8Wo2xcrzdOpOwo7w/pt5rva/FVtLcLDjtGBAC56Hc+XdVnllfYqxtkKCpkqa90jV7a2ubuDT3ntLf5U6sArezvPuFDLe3166cHsYrWP+86/N1oLPD9G+J7Ld5I1vEs6qWWNuZ8deXof28qpazcrJpqzWsoz1Uqa9dvJaqkj6tbOcENb8vKTke/pnvpd1q29BvZII2PYseaPB2ZT0P5qSs2/QfjaW2VUuHW67UnLhsjmHfR/Vbtm0a1ill55mOWP7d1KzOSc536CpbidnjUyMS4wMk93hU5tpB4keSWJ8Tmrmk3LWl7G33gYMw8qpDpXSciyI7k8nMC3KAentpE9MOjVI2DIGHeARXWaVY+KVEJMcIYDZBnGPb9WwqsOKroIylIwwOOY5/FXV88knA6jGehPsqtc39paqWlnXA2IUEnPupMe/1i+tZZ3W4MEYzI0aEImTgZIGB76KWct1Nws1kstoLNpluGYlS8Z3XlJ6gnrjfuqVeUl2h5xbL8nEmnrIEBlYd7BKq3PFMIH8FgeTHe/qfVQS9slCxm1WR/V9Y43zUS2jgsHjIdT0brS/8lNbD8Wgo/FdzzHltoeX/MTVi01LW9VW4OnW8ZEEZllKrnkQd5JoJaWLuyySpyRAgZfbP6acTpFlpllOz6wDNd24MlnbYyMkMAWYgdw9malk8rXWysYN9sT21fUn5+e6kxyk+qcfioe8ks3ryPI/mxJotc2TNZnkwJFTDKMdSRVtLa/h0lZbPT1kh7VEZ0jBw+PVBz3nfp4UZzcls3xaYsuOVip3YHGK9IjxqGdcA9Nq7ZnknWQyKDK3Ujoc1NOxeIcz52PWmdCcS9w9p9lqC3r39+totvbmWMFCzTP3KB5k9aFXdtLAFaWNkDjKlu8UwcNajFZ3C3dnbdm9pDl27TLTMTuT3DrsANh4neqOqyS6rO0iY2BZssBhc56n24qCyV8mvoq4XECMpIGK4dSvWrnYGCVUlI3GQAc7edRyxrJ0fGAT0qvLslxZVUZOPOv0Bw3/ACb0j/QQfk1rB3iSGbkDZwRvW88Ofyc0j/QQfk1qkPsVrRn/AB/OZ59Si++sbuJwf7EkKA/Wo+ekpZ2A+WfZWjcS6TJqnFepR20CRRNZRi4kd+QMwCEMST1zjp3D25Fy8K2NqOdmedUYB+zmAzk9zb7edctZIlsusdUloFmz+Lra2ub17YR3cXaR9i6yug/tD70+Rono2o6RayiW31O/s7kH5RTKE+wb+6hUvDs7W1zPFNAFiIzAzetjrtt62M71EbPT7R0Mkry8ycwblwu2fz7VGomvspE3P0Oltrs0kEcD3hWGaIzCWWM/KDEHYH34oDrOo2ssRD6lcS4OMRqEQ/NvXtKmSbTo4ynPlWVIwCTu3596pz6fbYR57WaLLFcc2OY56Edw/RSrly029FKlvsvaBd2U8bQTWYMfKRzE7n30u63AbW5MBfnRPk75IH5qPabZaT6zzpeRjPqhFyMt8kHJAr7r2lWsWrSafbxEspBeTdsnlyST5fNsK6JZsk7lITSV8DXxxkDHMPZTBBZ2h7OMoGml+RgHDb4yO7apRpcZvI/4sMSS6rjAHQjHQYzT/IkQWCmLQOwwSc102Ds4Owpkl06Fb2OCOEB8Agn1i3nvjGap3kS2cqjn2zhlxuvUYJxju2x40VaYHia9lZZJb517Z2yiKgblCgKowowMfsTnJO80+nKzSGGZFjzlRIcZHT/1XMV3NFcIXiABwmGyfVYYP1UdOnhbousLKFPVsAsCNivhnBoU0hox8mcrPPb6NPpUt0XgY7xxt6hY4IPuwOtU7GEWjPhiCzJu0edhnqPDIPzUTntPRzAnoZBkQsjZ2kA22HhnYUUOk2S6Ubu9mzIMkxooyCNyDj5qj/KWi6xi0TJ6QkiyntFOVYLkAH9s1ah1e6a7lvZLiSW7ckNM/VsjGCe/YAezavjPLDJ2U1ogZiCoB5sqT316wtrmUXRgUhLYkkyMMtv0H10dToXjp9ny7vTcvH2gJCZYFOmfft89e9OcytKLeNpWAR8gMeXwJPXO1QRIlz2jTSBOzkIDKuTzAHv+aiHDum32oSNBFCrxsoy/KAB5knpW1K9jbYOkuC8Nx26MjHBjZRgRkEfV/wCq+3Wq3M9kljLIz2iy9pyH5PNjc5x4bU46jY2Oi2nJBGkszblpJQxUd+F93spD1IlG7NMPgDkAOcjYZp5aYtprtkIRGfljtld87YqyumzyQekehFYMlucqeXGM7ft3Uy8P6A2l2D6vrkfqsmIrZRu564NQ6kmo6rJ2rqbeBsfcsYx5AVnfYFHW2K803JEEQJy/fALgVECHkPKq8yIGJ5sDFN9rpHbw9jaxj1+ruNj+n21VvINK0QOCkd7qDbAZwsZJ6+B79qyuWapYMtdJeSM3FwQkbDIAXLN50KuVT0hliXmTJxkbk1d1S5vCD27BlcjlVRsPGq6CUgNFEowcZA2WmXXbFa30iJYH6MFUNuMjpW3cPYHD2k8pyPQYMH/bWsWnVlj5HL8w6gffHwraeHtuHtJH+Bg/JrVsXbIZehA47uJm16+hM/Zxr2fIf7XIh9/Wg9nql0LY29s4ZeQ8xIDY7s47qu8f3GOKrxJcMgEajfoOzSl9TIQDHJjyAGCKhULbei0X6QdttXvo7ZYmgVlV8nOCJV8MEbbY76qXd3DdSxRCEIFBXld8ggnIHuqGGWWeKW4R0RbdASnnVbkZ15pW5Cx515DknxHtpVGh3ewta3c5kW4ublYkJJTAxgjOOnuFE9duu0a37R0lk3LyE4xjpgDoaBvdFHDzkOzgYUJsMVPNHFL2N5G2DylXCjcUGu+xtrXRc0KOP09WvI2Chjgcuxyfxii2lS2Pb3FzqhZIIeb1n6ElsDJ69BmqKQWgt7e9fImEiN2xl7s9MfP81Wktob61kgABge8PpAGNs9MA+7eh06G7S7BGqavYSXEstiEZXwgABHrEnfy2P4qZeHZtHi0S91K+X7rbsVB5flZAwBnxxj3mgV5oLGGCWzeAW8kqoLcDeNc4yfE9Mmm3S7SCK0a3gVbwRhpMso9YKOVfn3I8qatbFhtLsT1vjLcGUMrc55jyr8keHN5UP7GeSWW+kwUgw5Uk8x5vD2AVo2q6dYScNCWWxSK8mjVF7MYbtHO2/wBe9IWv6dLolpPBM4la5ReUq/NyqMZz3Z/Hmi540hOSa2X7PhyfUL23NssSRZ5mkBOOU9Djx8BRm+nsdBmxb2z35jcxCRnBWMgdBtv7fHavvwbo1hp3pDzdqkirKSdgp8MnrjPz1Lqdggnhso7eS5LxmQRNJ2XZjfc59poOfsKsSyutaxq49DV2luEyhQ7KmcnfoADtVi6isrYGJL+W+1Q+r2MEWUL9CM/OfdTNoU3pMdxpeiRHTZrYDnZ8Pyt3jc779T03pMuZRpXEUF3YhD2UizKJQVXnG+GHdg91X+JNJkFmqWyK+1ppiI4UVDjDE5BB7wu/SoLfWbqCGaFFiJnABZk5iuPDPefHyoxrN/p09pKbW7jEk0K88cdoGZ32LfdD0Gc0v2Nt6TMPWOT0AGSaDUwjKquhr4Of0y7c3sXOI/W7UqMeQ5fz02z9pqds8FsHRGblMNuPWYZ3LY7vfUGkWWnaFp3pvEt6IpZiG9GGzk9ANtyfZtVW942uJUe24YsTEmDhwmSAO8jvNS3zX8lv8f6B99wv6G0lxNMB22exCnmO+dsd+w6n66j4Q0fsZX1PWUXkQ5jjI+SPEj39KJaENU1eRb+6dY4Mesd+XPecHoeuw2o3bct3KDCvLYxMWjbqZmJ3b2eHftXPny/BOy0JW9sG32o3V/dxiO3YzocpA+wjAOQSent38B3VTltGt2kvNYuFCK20MeeU+3vPsovdapbW7yOkEskSt2TTRR8682CeXxJAGds4pZ7GTVbxbkkzrsI4kJZYyO8+7Hz1Px3kyV/S0hstKV0CtX1rVr2MxaehtLU5yRhSR5n9FBtMSV5uYYYoeZmbcZ9taJd6Jp8Nvm/uEhypBR2A52O+/hvQwfEiFoYYljXYsAWAHmDvmu2qiVqTnmap7YqBJJDIbp2KZ5sY3Y/mruCR3uI4kAwT8le6vuvTQrP2dtjGSQytk7d23WqukxSXDPKHKIg3YdSfCj2+2Se96QR1Iw2cfLAg55m3Lbk1rHD4xw9pI/wMH5Naxa8UrKic/M3UknJ/9VtXD4J4f0osTn0GDOR/drV8fslk2ZV8IDH912oLzkAtGDv/AHSUHunS0tyiYLMOuOvsoj8JCzLxfqDAHkJj/JJS63PLGoRWJAxv3UrS2HbCehtzJdI4T14wPWorpliko5pnyEI5QppQMbocMCDVzTrqa1l5kchDsy+NK52Mr10HxpjarrbWlmRGgPrOOiAUbuuHPi61c2ty8jcpLc4GD7KocK3MVvqE+WPbOg67bZpmkkElvIztktnAznPXpVohNdgVNMXYpkj0Yp2I7UMVzzbYxnOPHeqWkau9vxHFFOf4Nc4imU7g+B/FUNzJJ2Sw8zBVJPTpnrmhlw3o1/bTkZ7OVWI8gQam4nR1eRX89Gty6Msxa2keQQNg8qHGAOozVaC6i0y7ktEbsowi8vkOgB+ainpnNGsqkZZc/t89IHGF9cWV+ZVVWDKA3NnB226eHWueZ2zgx5qppMbtYubzU47NLVoxDDOHkYH1hyjI28zVJ7H411aaS9j7W1tcKmY8Bnxlsew4Bqf4LHW8sw95KhJkdyvXYcoxj27++mvjCCO54cube25xNy5VyMH+1k/5QRTud/0zpV6nihFt+Jkm1K3it9PmmsIRkxxx4EjfeqAfvc7k9+KcoYYWMut3drMLl4cdhLgMADkADOM9w3pXXWlsLmPS9Phjs8pvOBzOxHUDuz5nPspL4hWW41ibsZbu4aL1pSXZuY9c+Qqc/wBfz9FNfGuSDv7pZ7HWLyWFLSEySFJLcHOCoyG5hsTuc+wVaitbK9tL7X79IwkKyEQY9UtjKnzGTjzOKTIYJpZFVYWbLeHn4imbii6i0nT9L0hAs0qYuLpW3V/+lG8v0Vep1pJkprp00Io3GCB3d9PPAmmQKV1O6GViJManpkd5oEl9BcXKmLTLKJUIblSHmz5ZO+/limiHQ9d+LJgILiITvz9kkY5cHqOvTc9/dU8z2uI2Bf8AYu8S6lZS6U1xegHtnT1QPWABBA89t/f5Vb0+2s/RI52dILTsxIqJgbHvJ6D8dC24EMFp6br916PbpGGSIt8nPRWdtkHzkeFLaK82nxC6vCbSEERQRLhTjvPjWiK46ljZLW90XuJONY7iX0DTYmWyQgPITgvjy8Px0z8JST63oaW9q5WZybdWP3u+Ob3Lv7qzKDT2ms+2VDzPMAoAz45rY/g10mbSLFZLqLsy2XAPXcY91S8jDNyp/wDTYslbbDt1ax2dkLaC35LWOMRxEndkAyxOOi7Enfc9aRrziWOCEwaXa9i7DCHG5J7wOtO+pznV45NJtbkIkYHpU4wQozsntPUjuA86p6dpOhaZI12qdpc/1mQksPPHQD2UGtvSLcujNb3SNQnDT3Ec7ScpbmkHrewL1oVFFdXXKkUAZ1Yc7Fdwe/O1aHruuWOn5M8nOcseZF5uYfi+ekbWOLGky+n2vYxueVXdQD7cDamSb6QKpa7IrjTLaxhD6lcH1SSEzu3kaGnVY5DyRoIYF+TGh6+Zr1zBJMnbyz85zuTvvjfFUJoU5gi7HqavMfpzVaXoklvgkipDGCCfW3yTW6cPN2nD2lPjGbGA4/21rE7a0U45QM+Nbbw+vJw/pSnusoB/+tavK0yFVv2ZJ8I90w4tv412IaPf/aSq+gGGWzC8o7TmwzGrvHGni8401HE8aHMfq4JP8UldaZpXo0IWOZhnr6o3+uo2tp6L4r1W2d6zp0N9bqbdBHcIOoHyvbSe0FwJTEEbnQ7gDoaerAZlKAF3z1xRXR9OhtXZUA5mdmkkPXOemaTG36KZ5XtCNpHa2F5DPM2A55GUjcZG34qaH12CGJtzI+NlXv8AI0Z1rSLfULYi4QH/AKWAwVO+4+es8khksbtra46jcHuI8q6VWujl0FGvpe25lW1I/wCp4skeyqWo9leFWMys3NuS4BqvcdpcyQ28alnY4wNs91Gf3IvFadvPIDKRsF6A1zu1Pssou10dJxrPDH2PoaMUHLkyEc2OlV9Yu49SsGRAxueTtpJCuOZh3AeAGQB5UEaN+0EbL905sA4+VvU8MqpMvMeVQDkk+RppS9oh8alj18F0iQQwk8hZxIRg7nfpTnxNqkFrYskiySPMpjjiTqxPn0H/AKrFeG7JtSuktXk5Is9o2TjIGM8v9o5wKY7TT1sdci5ZpGPZM4MpBOQxGPmApatSmvs6MeN1p/R3fT3to9pcanpkL2du7u/Ykhzzrg5Y+Hh0o9pssGl6HrWtuG7K5WOK3PNu6Be4d3rMceyva9m70yVp3VVZOVVA6EVn0Woy29rdaVK4uIUI5FDHk2O+N9u75qTH/fTKZ049B2544mSExafYpG2N3kIbHngVzw5ok/FE1xeai7sxbLzDu22x+j31BwWj3mu2UMSxQqkvaNhcluX1gCTvjIHeK1aOOy0XS5SoSG1hVpJHBA5m78fUB7BRqlHUixDyLdehEk0TTrHVnsEkZezkVkdgAzdNj9ePOtU0lp47Y9t2ZhVeYBM7+A99JVha87SXt5ySXFw3acvVUA6RqfIUL4049eIJZaO6ry7MEzlSPq65+app8qGlqVok+EyKw0+5mvNQukubmWIJa2gJDdoQcyvv0GdvYB3Gs9tpg9qOYnIyMDuqrPJNczvdX8jzTyNks7cx99eRiQFUdT0FdcTxXZzZK5vQ98E3VkLd48ILlWyvN4dNvro7c8VrDCtqHYRE4NwhGUHfy53Y+wHek3StNjhhN1fEggZWPv8AfRDROV9Qe8eMczKGjXGwU7beFcWRp1tHXjxNJbGBjqF/poj0zGm2Q+SGHNLJnqzDOxJ3yTk9aUm1e/WyvtJup+0WMMXkDHLE95+qmG6uIY7ef0SdIEIzlG8O75+7ypH1UTpbRskzmS8djcDOxx0H5/bVMG9sOfUpFGxv7q3iC9o0sJBDxNI2GHh1q5qdwl2Qot2hVUHIgBwWz3nx8/Oo4IZLSERSxxsXG2DuB5kfVV23097lw8aY3zzHberNpHMk2gRFdns44CCEQkHPf4VPFZzSfdtznoB191G7XhmNX7SaRmOcnAwKJMLWxQj1FUDfNI82vQfhf2D9Lswh7WdHVVGwkG7H2Vq2mHOlWB65tIev+Raxy+4iUPy24Dn6hWu8Pydpw/pTtszWUBP0a1XC6bbYuVJJJGacVQkcc6jOSMDs8H/aSrWjydtKGJGFBPlXHGbmPie/6HmMeAB/dJQu2aV4ikTYU7MPKhVJGidh+1ubPTzLiZHunBxyb8p32z41PpkwmZiCOUdQe+lgyCKXlEYLAYbbGP28aIafe9lGTyZztvtQmtj2mmM17eRJbsTIC3LsM0hauxu7xiuCVQBfHfemVIrvU/VgVViU+u7eqq++pdO0bR7a59JvWNxKxBHPlUXH46okR9ibZB7a9tpJXADbCTG2T4eNN3bK7ZuZCyop5eZ/PIpj1bRNO4gtovufaCLBjaPYhc7gfNS1qHDN5ZPiEtNbsAOeRRnfuz3beXSufLi29nVhyqU5YJs9Nk4h4jjto51iWOM8jKuSMAtkj3/WKn4o4KutFCXQcXlvzDtuWMqV8cjJ286eeAtBFokt7MFLyn7lITvy/oz+ajtzMkpeKUjm5iCD356e6qz67IV2+hC4ZtbeaNJn5u0gYpHEANw2G38NxU3FDQ6cIbhIIHnkTsUXO0Yzvjz361Y1zS73R7v0rSoGaKZdwiFgrewdKTbxLy+mVby4PrnOM5ZQM9cdN+7rXNUPmd+BcpSXsIXl1Jf2TrGHiDoRyu3Mxb29wpMSzZrns2DJnPnTekPKSi4Iqvqen9jNzFlxy5yjZA2qky5T0XzeJynZb4aiNnJJPG4S5yOzJIwB9917654u4lur4x6ZyiK3tyCwVs9q3UE+Xfj9FL8Gps06JJymMdduu1VtUkM8wbmPrbmmx4m3yo87LkSXGQo3EOpTWXoFs6gBQDJncDw9vnUVvY2qL2jS87ll2I6jzGfH6qppcwiIIYACOjL1NSRS2/Z5mDdqOneCKqoS7Rzun6KcpxJyncHpiiOhRdteSSLylYsAc346o9gH7SeVcINl3xlvD9vCiXDgIeRTjGxqXkU5htFvHlPItjRDarMGM8gbbIXu99L+lagYJPQLk8rxOeyk71PTHmDTLZYzjuH10u8W2YhuUuo1wJfle0CvK8XJyyOK+z0/JjUK5+go1m14UnvGDdDyKuF2/HUAgssyGQAkMcDPSutCvmvrIhnzJGOUj8Rpcu9TaG7nAXmCyEDzquKcryVP4JmvH8c1+jFi2UbRgZxnHfUo1ews4eUuqkd3fSs+oTSRAn1cjuoa0olfJOTiuycLf+mcdZpX+UMGo8UueZLYZB7ztS/d31xdNmWRmHhnaq53PhVmOykaNnO2BkDvNWUTJCrqj5ayCOUFlBBGCDW+6BgaBpQXp6DBj6NawJbaQpzgbdPOt74b/k3pH+gg/JrVMfsnfrTMw47vFj4xvkyQcxjp/dJViwiieBGhQg95x1oP8JOf3a6jv3x/kkonw9fRtYxqWwy0jlb2UmnotX1qvZqU+V0Oe+oIoWwAT6gHWjK3ERGflE92etcXM8bRlnRPVU4HhQUd7Hd7Wjx1e2h0lbL1omUlucb8w8/ChVzrwtbd1jiR5CPA1SuhHMxztQ+4tVx/GHB26U3sTlr0aFwJrhubd2u2HbzOVRVGBsAfr3qW9v4rnnmmuY3c+rzRjKtzDp591ANBkS24YhnXCuLhgzjqBgfoonZ39o8vM4kZ2Q5GQTt3AD39N6lye9FNdbGGfiBrbRliskZbiAxxsXiIQA9d/YpoZr1/PPY/G1ieSe2KmZV6FCMsN+4Zqg14iMkNv2hdmIUH1dwN+m9F7DtprW7W6t2jSYhcSJgsAuCT4+/yoRVOtGqVM7RQm4/tL3RTaqTb3ZjMZblyu+2Qe7agU93apbxxekCaYNsUJIRQPE95J6eR8aUNWhbT9RnslGezkIz5dx+aiWnoBbrI/rluvkKZz3s6/Ae7CyugJPN9f7eFVtQuOa2kWL1iFOa8BHghtt9gPZ+OuJljMTDk5cjceFMj1Lp1joA6fbSuWkjUNy4XJ8etWb2xnjQTMhZTsSo+TRK2gjtlPJnkPrH21fsbhJotwPNfEeyheRz6PnFKpvYoKgO+etdAAffZI6U03mmWMnNMYyuRuVavRaTZReuqF/8AMc0PnWjfEwJZwpMnZMH7VdzkYwp/H7aI6dCtvNLyDAwN6h1G9S0vgVj58qQQDjBq5YOHTnGxb73Oal5F7xl/GjWQJ206kZVuU+dQ63GbyweM4LD1lIPeK5ABO9dFEAJBI8xXlSlNqkev7hpitp18LK6WQHCH1XWqM4eScjY88hbI3qzrVmbe8Yp8iQ5B8696PEdklXm5dubY5r2oc1/a+zxqx2tx9IidZFyzAAAbA1VCrHksdyNhVqSJ0jZSGOAc4fNUD1IqiZGpa9n1W5dyM70XivYpUTYCRfHvFB67XzrNCh61kglypQLJnbuyK2fRQBommBenoUGPo1rC7GZCQsmCO7xrdOHwP3P6Vjcegwdf/rWnj2Cnsxz4Sf5a6j7Y/wAklCdMuTCcZIPh4itZ13giz1jVJ9RluzGZuXKej8x2VV6848PCqf722mggi/f8G/WUOLNsUF1IBfuat07q+jUJJV5SQB9dOY+D6wUYGoS/g/8A/ddL8H9grZGpTD2Ww+3SuaGVIRchSem9VriXkUqrHmPStD/cJZY/+UuPwYfbqGT4OrGZgfja4H/ij7dFTRnSA3Dh59AkiRiT2pz7/DwrrT3dImKKjHl+WSQc9wIHspk0ngyLS0kji1aRhJht7Qbf/nXhwfbxsWN/k4BJ9EGe8deelcsPJAWzf0ZQzTrlGUsTu7Ejp40zzXZnt0aPcPHnGPEdPnx9dQHhS2CkHUJGkIOWa1Hcf89EItFSKFkF87OF5ULWwwD0G3P0zRlMzaMz4iNnLrk/JhnWJRKc/fb/AJsUMtrqNVAUjYd5p1X4Oh200za2WkmBLE2XU+P8ZUI+DAN01wj/AML9ZTcRsOd4ntCk1w0dwpDHs32PtqS5vEVCFfLEdxppb4MBsDrh23H8C/WV9/ezHfrhJ/0X6ytwL15taaX2KDXwkj7MA5IGSalTKbI2KbE+DVQc/HZ/Av1lWx8H6hcfG/v9C/WUlQzlVfbFGPUZUjVXVGwOpG9el1Gd0wi8vgepHspof4O8kY1oj/wv1lff3uo+/WCT/o/1lIsQfkM4uh/CUfrtv89XraV41HKRinSX4N0kYH46Iwc/8l7P7yu1+DpV2+OT+BfrKdxtaZubT2mLcN4rL63WpfSk5TTD+92P+8n8C/WV0vwfb4XW299n+srlrw02dUea0tMS9RmilgkUlckYHkaCC1bGUlGa0iX4Nw+c62fwL9ZUX72CAZ+Ouv8Agv1ldGPE4nRK8qyPZnbQzr4MO85qqVIJyD41p5+DPG/x623+C/WVzJ8Fsb4zrZz1/wCS7j3fxlUUslTf2Zjg19G1aV+9Sn/fD+BfrK9+9Sn/AHw/gX6yjxYuzOI2KsNu8V+geHMnhzSD/gIPya0jD4LEVv8A5s/gP6yn2xkj0qwtNPy0vo1vHF2nJy83KoGcZOKaJaYrZ//Z" id="31750" name="AutoShape 6"/>
          <p:cNvSpPr>
            <a:spLocks noChangeArrowheads="1" noChangeAspect="1"/>
          </p:cNvSpPr>
          <p:nvPr/>
        </p:nvSpPr>
        <p:spPr>
          <a:xfrm>
            <a:off x="155575" y="-669925"/>
            <a:ext cx="2085975" cy="1400175"/>
          </a:xfrm>
          <a:prstGeom prst="rect">
            <a:avLst/>
          </a:prstGeom>
          <a:noFill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sr-Latn-CS" lang="sr-Latn-CS"/>
          </a:p>
        </p:txBody>
      </p:sp>
      <p:sp>
        <p:nvSpPr>
          <p:cNvPr descr="data:image/jpg;base64,/9j/4AAQSkZJRgABAQAAAQABAAD/2wBDAAkGBwgHBgkIBwgKCgkLDRYPDQwMDRsUFRAWIB0iIiAdHx8kKDQsJCYxJx8fLT0tMTU3Ojo6Iys/RD84QzQ5Ojf/2wBDAQoKCg0MDRoPDxo3JR8lNzc3Nzc3Nzc3Nzc3Nzc3Nzc3Nzc3Nzc3Nzc3Nzc3Nzc3Nzc3Nzc3Nzc3Nzc3Nzc3Nzf/wAARCACeAOsDASIAAhEBAxEB/8QAHAAAAgMBAQEBAAAAAAAAAAAABQYDBAcCAAEI/8QATxAAAgEDAgMEBAcJDgYCAwAAAQIDAAQRBSEGEjETQVFhFCJxgQcVMpGTodIjQpSxs8HR4/AWFyQzNkRTVGJjZHJ0gyY0UlWE4TVzoqPi/8QAGgEAAwEBAQEAAAAAAAAAAAAAAQIDAAQFBv/EACQRAAMAAgICAwEBAAMAAAAAAAABAgMREiEEMRNBUSIyFEJh/9oADAMBAAIRAxEAPwAHxXxHrFhxDd2tne9nCnJyr2UbYyik7lcncnr40NXi3Xj1v8/+PF9mvcbL/wAV3x84/wAklB1WuuZWiDYdXirXD/Ph9BF9mpV4o1s9b0fQR/ZoIi1Mi06lfgNhpeJtZP8APR9BH9muxxJrB/nYP+xF9mhCLUyrTcV+A2wqOItX/rQ+gi+zUg4g1XH/ADI+gj+zQsLUqrtR4z+A2wkNf1Uj/mh9BH9mu113VT/OV98Mf2aHKu2RUgXAJPdRUz+A2y/8ean33CfQp9mu/jvUv6dPoU+zVBVyAR310FrcV+G2y8Na1L+nX6FPs118dal/WF+hT7NUeWvuK3FfhtsujWdR751P+yn2a+/HOo/0y/Qp9mqQFfcUOM/htsufHOo/0y/Qp9mvfHOpf1hfoU+zVPFeIrcZ/A7Zb+O9S/rC/Qx/Zr4da1L+nX6FPs1T5a8VocZ/AbZaOt6n/Tp9Cn2a4Ouan/WFHshT7NVStcla3GfwO2Wjruqd10PoI/s1wdf1X+tD6CP7NVSoqNkoan8Dtlo8Q6r3XI+gi+zUZ4j1cfzofQRfZqoyVEy0vFfhtsuNxLrI6XYH+xH9mom4n1ofz0fQR/Zqky1C61tI3ZfPFOtg4F6Mf/RH9mtE0uR7jSrGeZVeWW1id2wBligJOBt1rJmXLDbvrWNG20XTR/g4fya1KkOjN+NVzxTfe2P8klCUXFGuMh/xPenzj/JJQpBVZ9CtdnSLU6LXxFqdFpgHlWpkSvKtTItMgHlSpFGME/orpQNgepr7Kv3FwfDBrN9A9sqaXI0sbq+eZXPU5zVyfEcLszBBjAY9M0t6Rdpb6jLG7cqMx35Mc3lRzW2VdMk32Oy799Ir3LY3HsqNqXY6ZHMHDSBghx7aMRFZI1dCCpGRis7M5Fq8Gdy3P8xpq4T1EXUHopXDRKMEHdulTjNt6Y1QHuWvvLXYFfcVfYhHivvLXeK+4obMR4r2K7xXsVtmOeWucVJivYFbYSIrXJWpiPAE1FNIkS80roijqXbGKGzaI2Wo2FUrrX9Nhzyz9qw7oxn66HvxTbn5FtKfawpHaGUhhlPhULgDrQCfieZtobdF9rk1Tl4gv2B5Sif5VpHkQeIyuNs1Rur22gB7WZRjuByaWbi+up89rcSEHuBwKqGkeX8G4h6TW4Mjs4nYZ6natl0GTtNB0t8Y5rKA4/21r89jr7xX6A4b/k3pH+gg/JrQVNvsOkI3GCFuJrzH93+SShaKR3U267DpltxUsuuTyQ2d0AQ8Sc5HKijH4vnzVDiSbhx2jPDzXAiVfujTdSc9w7qWfIW+IXjetgdBU6Ch8Wo2xcrzdOpOwo7w/pt5rva/FVtLcLDjtGBAC56Hc+XdVnllfYqxtkKCpkqa90jV7a2ubuDT3ntLf5U6sArezvPuFDLe3166cHsYrWP+86/N1oLPD9G+J7Ld5I1vEs6qWWNuZ8deXof28qpazcrJpqzWsoz1Uqa9dvJaqkj6tbOcENb8vKTke/pnvpd1q29BvZII2PYseaPB2ZT0P5qSs2/QfjaW2VUuHW67UnLhsjmHfR/Vbtm0a1ill55mOWP7d1KzOSc536CpbidnjUyMS4wMk93hU5tpB4keSWJ8Tmrmk3LWl7G33gYMw8qpDpXSciyI7k8nMC3KAentpE9MOjVI2DIGHeARXWaVY+KVEJMcIYDZBnGPb9WwqsOKroIylIwwOOY5/FXV88knA6jGehPsqtc39paqWlnXA2IUEnPupMe/1i+tZZ3W4MEYzI0aEImTgZIGB76KWct1Nws1kstoLNpluGYlS8Z3XlJ6gnrjfuqVeUl2h5xbL8nEmnrIEBlYd7BKq3PFMIH8FgeTHe/qfVQS9slCxm1WR/V9Y43zUS2jgsHjIdT0brS/8lNbD8Wgo/FdzzHltoeX/MTVi01LW9VW4OnW8ZEEZllKrnkQd5JoJaWLuyySpyRAgZfbP6acTpFlpllOz6wDNd24MlnbYyMkMAWYgdw9malk8rXWysYN9sT21fUn5+e6kxyk+qcfioe8ks3ryPI/mxJotc2TNZnkwJFTDKMdSRVtLa/h0lZbPT1kh7VEZ0jBw+PVBz3nfp4UZzcls3xaYsuOVip3YHGK9IjxqGdcA9Nq7ZnknWQyKDK3Ujoc1NOxeIcz52PWmdCcS9w9p9lqC3r39+totvbmWMFCzTP3KB5k9aFXdtLAFaWNkDjKlu8UwcNajFZ3C3dnbdm9pDl27TLTMTuT3DrsANh4neqOqyS6rO0iY2BZssBhc56n24qCyV8mvoq4XECMpIGK4dSvWrnYGCVUlI3GQAc7edRyxrJ0fGAT0qvLslxZVUZOPOv0Bw3/ACb0j/QQfk1rB3iSGbkDZwRvW88Ofyc0j/QQfk1qkPsVrRn/AB/OZ59Si++sbuJwf7EkKA/Wo+ekpZ2A+WfZWjcS6TJqnFepR20CRRNZRi4kd+QMwCEMST1zjp3D25Fy8K2NqOdmedUYB+zmAzk9zb7edctZIlsusdUloFmz+Lra2ub17YR3cXaR9i6yug/tD70+Rono2o6RayiW31O/s7kH5RTKE+wb+6hUvDs7W1zPFNAFiIzAzetjrtt62M71EbPT7R0Mkry8ycwblwu2fz7VGomvspE3P0Oltrs0kEcD3hWGaIzCWWM/KDEHYH34oDrOo2ssRD6lcS4OMRqEQ/NvXtKmSbTo4ynPlWVIwCTu3596pz6fbYR57WaLLFcc2OY56Edw/RSrly029FKlvsvaBd2U8bQTWYMfKRzE7n30u63AbW5MBfnRPk75IH5qPabZaT6zzpeRjPqhFyMt8kHJAr7r2lWsWrSafbxEspBeTdsnlyST5fNsK6JZsk7lITSV8DXxxkDHMPZTBBZ2h7OMoGml+RgHDb4yO7apRpcZvI/4sMSS6rjAHQjHQYzT/IkQWCmLQOwwSc102Ds4Owpkl06Fb2OCOEB8Agn1i3nvjGap3kS2cqjn2zhlxuvUYJxju2x40VaYHia9lZZJb517Z2yiKgblCgKowowMfsTnJO80+nKzSGGZFjzlRIcZHT/1XMV3NFcIXiABwmGyfVYYP1UdOnhbousLKFPVsAsCNivhnBoU0hox8mcrPPb6NPpUt0XgY7xxt6hY4IPuwOtU7GEWjPhiCzJu0edhnqPDIPzUTntPRzAnoZBkQsjZ2kA22HhnYUUOk2S6Ubu9mzIMkxooyCNyDj5qj/KWi6xi0TJ6QkiyntFOVYLkAH9s1ah1e6a7lvZLiSW7ckNM/VsjGCe/YAezavjPLDJ2U1ogZiCoB5sqT316wtrmUXRgUhLYkkyMMtv0H10dToXjp9ny7vTcvH2gJCZYFOmfft89e9OcytKLeNpWAR8gMeXwJPXO1QRIlz2jTSBOzkIDKuTzAHv+aiHDum32oSNBFCrxsoy/KAB5knpW1K9jbYOkuC8Nx26MjHBjZRgRkEfV/wCq+3Wq3M9kljLIz2iy9pyH5PNjc5x4bU46jY2Oi2nJBGkszblpJQxUd+F93spD1IlG7NMPgDkAOcjYZp5aYtprtkIRGfljtld87YqyumzyQekehFYMlucqeXGM7ft3Uy8P6A2l2D6vrkfqsmIrZRu564NQ6kmo6rJ2rqbeBsfcsYx5AVnfYFHW2K803JEEQJy/fALgVECHkPKq8yIGJ5sDFN9rpHbw9jaxj1+ruNj+n21VvINK0QOCkd7qDbAZwsZJ6+B79qyuWapYMtdJeSM3FwQkbDIAXLN50KuVT0hliXmTJxkbk1d1S5vCD27BlcjlVRsPGq6CUgNFEowcZA2WmXXbFa30iJYH6MFUNuMjpW3cPYHD2k8pyPQYMH/bWsWnVlj5HL8w6gffHwraeHtuHtJH+Bg/JrVsXbIZehA47uJm16+hM/Zxr2fIf7XIh9/Wg9nql0LY29s4ZeQ8xIDY7s47qu8f3GOKrxJcMgEajfoOzSl9TIQDHJjyAGCKhULbei0X6QdttXvo7ZYmgVlV8nOCJV8MEbbY76qXd3DdSxRCEIFBXld8ggnIHuqGGWWeKW4R0RbdASnnVbkZ15pW5Cx515DknxHtpVGh3ewta3c5kW4ublYkJJTAxgjOOnuFE9duu0a37R0lk3LyE4xjpgDoaBvdFHDzkOzgYUJsMVPNHFL2N5G2DylXCjcUGu+xtrXRc0KOP09WvI2Chjgcuxyfxii2lS2Pb3FzqhZIIeb1n6ElsDJ69BmqKQWgt7e9fImEiN2xl7s9MfP81Wktob61kgABge8PpAGNs9MA+7eh06G7S7BGqavYSXEstiEZXwgABHrEnfy2P4qZeHZtHi0S91K+X7rbsVB5flZAwBnxxj3mgV5oLGGCWzeAW8kqoLcDeNc4yfE9Mmm3S7SCK0a3gVbwRhpMso9YKOVfn3I8qatbFhtLsT1vjLcGUMrc55jyr8keHN5UP7GeSWW+kwUgw5Uk8x5vD2AVo2q6dYScNCWWxSK8mjVF7MYbtHO2/wBe9IWv6dLolpPBM4la5ReUq/NyqMZz3Z/Hmi540hOSa2X7PhyfUL23NssSRZ5mkBOOU9Djx8BRm+nsdBmxb2z35jcxCRnBWMgdBtv7fHavvwbo1hp3pDzdqkirKSdgp8MnrjPz1Lqdggnhso7eS5LxmQRNJ2XZjfc59poOfsKsSyutaxq49DV2luEyhQ7KmcnfoADtVi6isrYGJL+W+1Q+r2MEWUL9CM/OfdTNoU3pMdxpeiRHTZrYDnZ8Pyt3jc779T03pMuZRpXEUF3YhD2UizKJQVXnG+GHdg91X+JNJkFmqWyK+1ppiI4UVDjDE5BB7wu/SoLfWbqCGaFFiJnABZk5iuPDPefHyoxrN/p09pKbW7jEk0K88cdoGZ32LfdD0Gc0v2Nt6TMPWOT0AGSaDUwjKquhr4Of0y7c3sXOI/W7UqMeQ5fz02z9pqds8FsHRGblMNuPWYZ3LY7vfUGkWWnaFp3pvEt6IpZiG9GGzk9ANtyfZtVW942uJUe24YsTEmDhwmSAO8jvNS3zX8lv8f6B99wv6G0lxNMB22exCnmO+dsd+w6n66j4Q0fsZX1PWUXkQ5jjI+SPEj39KJaENU1eRb+6dY4Mesd+XPecHoeuw2o3bct3KDCvLYxMWjbqZmJ3b2eHftXPny/BOy0JW9sG32o3V/dxiO3YzocpA+wjAOQSent38B3VTltGt2kvNYuFCK20MeeU+3vPsovdapbW7yOkEskSt2TTRR8682CeXxJAGds4pZ7GTVbxbkkzrsI4kJZYyO8+7Hz1Px3kyV/S0hstKV0CtX1rVr2MxaehtLU5yRhSR5n9FBtMSV5uYYYoeZmbcZ9taJd6Jp8Nvm/uEhypBR2A52O+/hvQwfEiFoYYljXYsAWAHmDvmu2qiVqTnmap7YqBJJDIbp2KZ5sY3Y/mruCR3uI4kAwT8le6vuvTQrP2dtjGSQytk7d23WqukxSXDPKHKIg3YdSfCj2+2Se96QR1Iw2cfLAg55m3Lbk1rHD4xw9pI/wMH5Naxa8UrKic/M3UknJ/9VtXD4J4f0osTn0GDOR/drV8fslk2ZV8IDH912oLzkAtGDv/AHSUHunS0tyiYLMOuOvsoj8JCzLxfqDAHkJj/JJS63PLGoRWJAxv3UrS2HbCehtzJdI4T14wPWorpliko5pnyEI5QppQMbocMCDVzTrqa1l5kchDsy+NK52Mr10HxpjarrbWlmRGgPrOOiAUbuuHPi61c2ty8jcpLc4GD7KocK3MVvqE+WPbOg67bZpmkkElvIztktnAznPXpVohNdgVNMXYpkj0Yp2I7UMVzzbYxnOPHeqWkau9vxHFFOf4Nc4imU7g+B/FUNzJJ2Sw8zBVJPTpnrmhlw3o1/bTkZ7OVWI8gQam4nR1eRX89Gty6Msxa2keQQNg8qHGAOozVaC6i0y7ktEbsowi8vkOgB+ainpnNGsqkZZc/t89IHGF9cWV+ZVVWDKA3NnB226eHWueZ2zgx5qppMbtYubzU47NLVoxDDOHkYH1hyjI28zVJ7H411aaS9j7W1tcKmY8Bnxlsew4Bqf4LHW8sw95KhJkdyvXYcoxj27++mvjCCO54cube25xNy5VyMH+1k/5QRTud/0zpV6nihFt+Jkm1K3it9PmmsIRkxxx4EjfeqAfvc7k9+KcoYYWMut3drMLl4cdhLgMADkADOM9w3pXXWlsLmPS9Phjs8pvOBzOxHUDuz5nPspL4hWW41ibsZbu4aL1pSXZuY9c+Qqc/wBfz9FNfGuSDv7pZ7HWLyWFLSEySFJLcHOCoyG5hsTuc+wVaitbK9tL7X79IwkKyEQY9UtjKnzGTjzOKTIYJpZFVYWbLeHn4imbii6i0nT9L0hAs0qYuLpW3V/+lG8v0Vep1pJkprp00Io3GCB3d9PPAmmQKV1O6GViJManpkd5oEl9BcXKmLTLKJUIblSHmz5ZO+/limiHQ9d+LJgILiITvz9kkY5cHqOvTc9/dU8z2uI2Bf8AYu8S6lZS6U1xegHtnT1QPWABBA89t/f5Vb0+2s/RI52dILTsxIqJgbHvJ6D8dC24EMFp6br916PbpGGSIt8nPRWdtkHzkeFLaK82nxC6vCbSEERQRLhTjvPjWiK46ljZLW90XuJONY7iX0DTYmWyQgPITgvjy8Px0z8JST63oaW9q5WZybdWP3u+Ob3Lv7qzKDT2ms+2VDzPMAoAz45rY/g10mbSLFZLqLsy2XAPXcY91S8jDNyp/wDTYslbbDt1ax2dkLaC35LWOMRxEndkAyxOOi7Enfc9aRrziWOCEwaXa9i7DCHG5J7wOtO+pznV45NJtbkIkYHpU4wQozsntPUjuA86p6dpOhaZI12qdpc/1mQksPPHQD2UGtvSLcujNb3SNQnDT3Ec7ScpbmkHrewL1oVFFdXXKkUAZ1Yc7Fdwe/O1aHruuWOn5M8nOcseZF5uYfi+ekbWOLGky+n2vYxueVXdQD7cDamSb6QKpa7IrjTLaxhD6lcH1SSEzu3kaGnVY5DyRoIYF+TGh6+Zr1zBJMnbyz85zuTvvjfFUJoU5gi7HqavMfpzVaXoklvgkipDGCCfW3yTW6cPN2nD2lPjGbGA4/21rE7a0U45QM+Nbbw+vJw/pSnusoB/+tavK0yFVv2ZJ8I90w4tv412IaPf/aSq+gGGWzC8o7TmwzGrvHGni8401HE8aHMfq4JP8UldaZpXo0IWOZhnr6o3+uo2tp6L4r1W2d6zp0N9bqbdBHcIOoHyvbSe0FwJTEEbnQ7gDoaerAZlKAF3z1xRXR9OhtXZUA5mdmkkPXOemaTG36KZ5XtCNpHa2F5DPM2A55GUjcZG34qaH12CGJtzI+NlXv8AI0Z1rSLfULYi4QH/AKWAwVO+4+es8khksbtra46jcHuI8q6VWujl0FGvpe25lW1I/wCp4skeyqWo9leFWMys3NuS4BqvcdpcyQ28alnY4wNs91Gf3IvFadvPIDKRsF6A1zu1Pssou10dJxrPDH2PoaMUHLkyEc2OlV9Yu49SsGRAxueTtpJCuOZh3AeAGQB5UEaN+0EbL905sA4+VvU8MqpMvMeVQDkk+RppS9oh8alj18F0iQQwk8hZxIRg7nfpTnxNqkFrYskiySPMpjjiTqxPn0H/AKrFeG7JtSuktXk5Is9o2TjIGM8v9o5wKY7TT1sdci5ZpGPZM4MpBOQxGPmApatSmvs6MeN1p/R3fT3to9pcanpkL2du7u/Ykhzzrg5Y+Hh0o9pssGl6HrWtuG7K5WOK3PNu6Be4d3rMceyva9m70yVp3VVZOVVA6EVn0Woy29rdaVK4uIUI5FDHk2O+N9u75qTH/fTKZ049B2544mSExafYpG2N3kIbHngVzw5ok/FE1xeai7sxbLzDu22x+j31BwWj3mu2UMSxQqkvaNhcluX1gCTvjIHeK1aOOy0XS5SoSG1hVpJHBA5m78fUB7BRqlHUixDyLdehEk0TTrHVnsEkZezkVkdgAzdNj9ePOtU0lp47Y9t2ZhVeYBM7+A99JVha87SXt5ySXFw3acvVUA6RqfIUL4049eIJZaO6ry7MEzlSPq65+app8qGlqVok+EyKw0+5mvNQukubmWIJa2gJDdoQcyvv0GdvYB3Gs9tpg9qOYnIyMDuqrPJNczvdX8jzTyNks7cx99eRiQFUdT0FdcTxXZzZK5vQ98E3VkLd48ILlWyvN4dNvro7c8VrDCtqHYRE4NwhGUHfy53Y+wHek3StNjhhN1fEggZWPv8AfRDROV9Qe8eMczKGjXGwU7beFcWRp1tHXjxNJbGBjqF/poj0zGm2Q+SGHNLJnqzDOxJ3yTk9aUm1e/WyvtJup+0WMMXkDHLE95+qmG6uIY7ef0SdIEIzlG8O75+7ypH1UTpbRskzmS8djcDOxx0H5/bVMG9sOfUpFGxv7q3iC9o0sJBDxNI2GHh1q5qdwl2Qot2hVUHIgBwWz3nx8/Oo4IZLSERSxxsXG2DuB5kfVV23097lw8aY3zzHberNpHMk2gRFdns44CCEQkHPf4VPFZzSfdtznoB191G7XhmNX7SaRmOcnAwKJMLWxQj1FUDfNI82vQfhf2D9Lswh7WdHVVGwkG7H2Vq2mHOlWB65tIev+Raxy+4iUPy24Dn6hWu8Pydpw/pTtszWUBP0a1XC6bbYuVJJJGacVQkcc6jOSMDs8H/aSrWjydtKGJGFBPlXHGbmPie/6HmMeAB/dJQu2aV4ikTYU7MPKhVJGidh+1ubPTzLiZHunBxyb8p32z41PpkwmZiCOUdQe+lgyCKXlEYLAYbbGP28aIafe9lGTyZztvtQmtj2mmM17eRJbsTIC3LsM0hauxu7xiuCVQBfHfemVIrvU/VgVViU+u7eqq++pdO0bR7a59JvWNxKxBHPlUXH46okR9ibZB7a9tpJXADbCTG2T4eNN3bK7ZuZCyop5eZ/PIpj1bRNO4gtovufaCLBjaPYhc7gfNS1qHDN5ZPiEtNbsAOeRRnfuz3beXSufLi29nVhyqU5YJs9Nk4h4jjto51iWOM8jKuSMAtkj3/WKn4o4KutFCXQcXlvzDtuWMqV8cjJ286eeAtBFokt7MFLyn7lITvy/oz+ajtzMkpeKUjm5iCD356e6qz67IV2+hC4ZtbeaNJn5u0gYpHEANw2G38NxU3FDQ6cIbhIIHnkTsUXO0Yzvjz361Y1zS73R7v0rSoGaKZdwiFgrewdKTbxLy+mVby4PrnOM5ZQM9cdN+7rXNUPmd+BcpSXsIXl1Jf2TrGHiDoRyu3Mxb29wpMSzZrns2DJnPnTekPKSi4Iqvqen9jNzFlxy5yjZA2qky5T0XzeJynZb4aiNnJJPG4S5yOzJIwB9917654u4lur4x6ZyiK3tyCwVs9q3UE+Xfj9FL8Gps06JJymMdduu1VtUkM8wbmPrbmmx4m3yo87LkSXGQo3EOpTWXoFs6gBQDJncDw9vnUVvY2qL2jS87ll2I6jzGfH6qppcwiIIYACOjL1NSRS2/Z5mDdqOneCKqoS7Rzun6KcpxJyncHpiiOhRdteSSLylYsAc346o9gH7SeVcINl3xlvD9vCiXDgIeRTjGxqXkU5htFvHlPItjRDarMGM8gbbIXu99L+lagYJPQLk8rxOeyk71PTHmDTLZYzjuH10u8W2YhuUuo1wJfle0CvK8XJyyOK+z0/JjUK5+go1m14UnvGDdDyKuF2/HUAgssyGQAkMcDPSutCvmvrIhnzJGOUj8Rpcu9TaG7nAXmCyEDzquKcryVP4JmvH8c1+jFi2UbRgZxnHfUo1ews4eUuqkd3fSs+oTSRAn1cjuoa0olfJOTiuycLf+mcdZpX+UMGo8UueZLYZB7ztS/d31xdNmWRmHhnaq53PhVmOykaNnO2BkDvNWUTJCrqj5ayCOUFlBBGCDW+6BgaBpQXp6DBj6NawJbaQpzgbdPOt74b/k3pH+gg/JrVMfsnfrTMw47vFj4xvkyQcxjp/dJViwiieBGhQg95x1oP8JOf3a6jv3x/kkonw9fRtYxqWwy0jlb2UmnotX1qvZqU+V0Oe+oIoWwAT6gHWjK3ERGflE92etcXM8bRlnRPVU4HhQUd7Hd7Wjx1e2h0lbL1omUlucb8w8/ChVzrwtbd1jiR5CPA1SuhHMxztQ+4tVx/GHB26U3sTlr0aFwJrhubd2u2HbzOVRVGBsAfr3qW9v4rnnmmuY3c+rzRjKtzDp591ANBkS24YhnXCuLhgzjqBgfoonZ39o8vM4kZ2Q5GQTt3AD39N6lye9FNdbGGfiBrbRliskZbiAxxsXiIQA9d/YpoZr1/PPY/G1ieSe2KmZV6FCMsN+4Zqg14iMkNv2hdmIUH1dwN+m9F7DtprW7W6t2jSYhcSJgsAuCT4+/yoRVOtGqVM7RQm4/tL3RTaqTb3ZjMZblyu+2Qe7agU93apbxxekCaYNsUJIRQPE95J6eR8aUNWhbT9RnslGezkIz5dx+aiWnoBbrI/rluvkKZz3s6/Ae7CyugJPN9f7eFVtQuOa2kWL1iFOa8BHghtt9gPZ+OuJljMTDk5cjceFMj1Lp1joA6fbSuWkjUNy4XJ8etWb2xnjQTMhZTsSo+TRK2gjtlPJnkPrH21fsbhJotwPNfEeyheRz6PnFKpvYoKgO+etdAAffZI6U03mmWMnNMYyuRuVavRaTZReuqF/8AMc0PnWjfEwJZwpMnZMH7VdzkYwp/H7aI6dCtvNLyDAwN6h1G9S0vgVj58qQQDjBq5YOHTnGxb73Oal5F7xl/GjWQJ206kZVuU+dQ63GbyweM4LD1lIPeK5ABO9dFEAJBI8xXlSlNqkev7hpitp18LK6WQHCH1XWqM4eScjY88hbI3qzrVmbe8Yp8iQ5B8696PEdklXm5dubY5r2oc1/a+zxqx2tx9IidZFyzAAAbA1VCrHksdyNhVqSJ0jZSGOAc4fNUD1IqiZGpa9n1W5dyM70XivYpUTYCRfHvFB67XzrNCh61kglypQLJnbuyK2fRQBommBenoUGPo1rC7GZCQsmCO7xrdOHwP3P6Vjcegwdf/rWnj2Cnsxz4Sf5a6j7Y/wAklCdMuTCcZIPh4itZ13giz1jVJ9RluzGZuXKej8x2VV6848PCqf722mggi/f8G/WUOLNsUF1IBfuat07q+jUJJV5SQB9dOY+D6wUYGoS/g/8A/ddL8H9grZGpTD2Ww+3SuaGVIRchSem9VriXkUqrHmPStD/cJZY/+UuPwYfbqGT4OrGZgfja4H/ij7dFTRnSA3Dh59AkiRiT2pz7/DwrrT3dImKKjHl+WSQc9wIHspk0ngyLS0kji1aRhJht7Qbf/nXhwfbxsWN/k4BJ9EGe8deelcsPJAWzf0ZQzTrlGUsTu7Ejp40zzXZnt0aPcPHnGPEdPnx9dQHhS2CkHUJGkIOWa1Hcf89EItFSKFkF87OF5ULWwwD0G3P0zRlMzaMz4iNnLrk/JhnWJRKc/fb/AJsUMtrqNVAUjYd5p1X4Oh200za2WkmBLE2XU+P8ZUI+DAN01wj/AML9ZTcRsOd4ntCk1w0dwpDHs32PtqS5vEVCFfLEdxppb4MBsDrh23H8C/WV9/ezHfrhJ/0X6ytwL15taaX2KDXwkj7MA5IGSalTKbI2KbE+DVQc/HZ/Av1lWx8H6hcfG/v9C/WUlQzlVfbFGPUZUjVXVGwOpG9el1Gd0wi8vgepHspof4O8kY1oj/wv1lff3uo+/WCT/o/1lIsQfkM4uh/CUfrtv89XraV41HKRinSX4N0kYH46Iwc/8l7P7yu1+DpV2+OT+BfrKdxtaZubT2mLcN4rL63WpfSk5TTD+92P+8n8C/WV0vwfb4XW299n+srlrw02dUea0tMS9RmilgkUlckYHkaCC1bGUlGa0iX4Nw+c62fwL9ZUX72CAZ+Ouv8Agv1ldGPE4nRK8qyPZnbQzr4MO85qqVIJyD41p5+DPG/x623+C/WVzJ8Fsb4zrZz1/wCS7j3fxlUUslTf2Zjg19G1aV+9Sn/fD+BfrK9+9Sn/AHw/gX6yjxYuzOI2KsNu8V+geHMnhzSD/gIPya0jD4LEVv8A5s/gP6yn2xkj0qwtNPy0vo1vHF2nJy83KoGcZOKaJaYrZ//Z" id="31752" name="AutoShape 8"/>
          <p:cNvSpPr>
            <a:spLocks noChangeArrowheads="1" noChangeAspect="1"/>
          </p:cNvSpPr>
          <p:nvPr/>
        </p:nvSpPr>
        <p:spPr>
          <a:xfrm>
            <a:off x="155575" y="-669925"/>
            <a:ext cx="2085975" cy="1400175"/>
          </a:xfrm>
          <a:prstGeom prst="rect">
            <a:avLst/>
          </a:prstGeom>
          <a:noFill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sr-Latn-CS" lang="sr-Latn-CS"/>
          </a:p>
        </p:txBody>
      </p:sp>
      <p:sp>
        <p:nvSpPr>
          <p:cNvPr descr="data:image/jpg;base64,/9j/4AAQSkZJRgABAQAAAQABAAD/2wBDAAkGBwgHBgkIBwgKCgkLDRYPDQwMDRsUFRAWIB0iIiAdHx8kKDQsJCYxJx8fLT0tMTU3Ojo6Iys/RD84QzQ5Ojf/2wBDAQoKCg0MDRoPDxo3JR8lNzc3Nzc3Nzc3Nzc3Nzc3Nzc3Nzc3Nzc3Nzc3Nzc3Nzc3Nzc3Nzc3Nzc3Nzc3Nzc3Nzf/wAARCACeAOsDASIAAhEBAxEB/8QAHAAAAgMBAQEBAAAAAAAAAAAABQYDBAcCAAEI/8QATxAAAgEDAgMEBAcJDgYCAwAAAQIDAAQRBSEGEjETQVFhFCJxgQcVMpGTodIjQpSxs8HR4/AWFyQzNkRTVGJjZHJ0gyY0UlWE4TVzoqPi/8QAGgEAAwEBAQEAAAAAAAAAAAAAAQIDAAQFBv/EACQRAAMAAgICAwEBAAMAAAAAAAABAgMREiEEMRNBUSIyFEJh/9oADAMBAAIRAxEAPwAHxXxHrFhxDd2tne9nCnJyr2UbYyik7lcncnr40NXi3Xj1v8/+PF9mvcbL/wAV3x84/wAklB1WuuZWiDYdXirXD/Ph9BF9mpV4o1s9b0fQR/ZoIi1Mi06lfgNhpeJtZP8APR9BH9muxxJrB/nYP+xF9mhCLUyrTcV+A2wqOItX/rQ+gi+zUg4g1XH/ADI+gj+zQsLUqrtR4z+A2wkNf1Uj/mh9BH9mu113VT/OV98Mf2aHKu2RUgXAJPdRUz+A2y/8ean33CfQp9mu/jvUv6dPoU+zVBVyAR310FrcV+G2y8Na1L+nX6FPs118dal/WF+hT7NUeWvuK3FfhtsujWdR751P+yn2a+/HOo/0y/Qp9mqQFfcUOM/htsufHOo/0y/Qp9mvfHOpf1hfoU+zVPFeIrcZ/A7Zb+O9S/rC/Qx/Zr4da1L+nX6FPs1T5a8VocZ/AbZaOt6n/Tp9Cn2a4Ouan/WFHshT7NVStcla3GfwO2Wjruqd10PoI/s1wdf1X+tD6CP7NVSoqNkoan8Dtlo8Q6r3XI+gi+zUZ4j1cfzofQRfZqoyVEy0vFfhtsuNxLrI6XYH+xH9mom4n1ofz0fQR/Zqky1C61tI3ZfPFOtg4F6Mf/RH9mtE0uR7jSrGeZVeWW1id2wBligJOBt1rJmXLDbvrWNG20XTR/g4fya1KkOjN+NVzxTfe2P8klCUXFGuMh/xPenzj/JJQpBVZ9CtdnSLU6LXxFqdFpgHlWpkSvKtTItMgHlSpFGME/orpQNgepr7Kv3FwfDBrN9A9sqaXI0sbq+eZXPU5zVyfEcLszBBjAY9M0t6Rdpb6jLG7cqMx35Mc3lRzW2VdMk32Oy799Ir3LY3HsqNqXY6ZHMHDSBghx7aMRFZI1dCCpGRis7M5Fq8Gdy3P8xpq4T1EXUHopXDRKMEHdulTjNt6Y1QHuWvvLXYFfcVfYhHivvLXeK+4obMR4r2K7xXsVtmOeWucVJivYFbYSIrXJWpiPAE1FNIkS80roijqXbGKGzaI2Wo2FUrrX9Nhzyz9qw7oxn66HvxTbn5FtKfawpHaGUhhlPhULgDrQCfieZtobdF9rk1Tl4gv2B5Sif5VpHkQeIyuNs1Rur22gB7WZRjuByaWbi+up89rcSEHuBwKqGkeX8G4h6TW4Mjs4nYZ6natl0GTtNB0t8Y5rKA4/21r89jr7xX6A4b/k3pH+gg/JrQVNvsOkI3GCFuJrzH93+SShaKR3U267DpltxUsuuTyQ2d0AQ8Sc5HKijH4vnzVDiSbhx2jPDzXAiVfujTdSc9w7qWfIW+IXjetgdBU6Ch8Wo2xcrzdOpOwo7w/pt5rva/FVtLcLDjtGBAC56Hc+XdVnllfYqxtkKCpkqa90jV7a2ubuDT3ntLf5U6sArezvPuFDLe3166cHsYrWP+86/N1oLPD9G+J7Ld5I1vEs6qWWNuZ8deXof28qpazcrJpqzWsoz1Uqa9dvJaqkj6tbOcENb8vKTke/pnvpd1q29BvZII2PYseaPB2ZT0P5qSs2/QfjaW2VUuHW67UnLhsjmHfR/Vbtm0a1ill55mOWP7d1KzOSc536CpbidnjUyMS4wMk93hU5tpB4keSWJ8Tmrmk3LWl7G33gYMw8qpDpXSciyI7k8nMC3KAentpE9MOjVI2DIGHeARXWaVY+KVEJMcIYDZBnGPb9WwqsOKroIylIwwOOY5/FXV88knA6jGehPsqtc39paqWlnXA2IUEnPupMe/1i+tZZ3W4MEYzI0aEImTgZIGB76KWct1Nws1kstoLNpluGYlS8Z3XlJ6gnrjfuqVeUl2h5xbL8nEmnrIEBlYd7BKq3PFMIH8FgeTHe/qfVQS9slCxm1WR/V9Y43zUS2jgsHjIdT0brS/8lNbD8Wgo/FdzzHltoeX/MTVi01LW9VW4OnW8ZEEZllKrnkQd5JoJaWLuyySpyRAgZfbP6acTpFlpllOz6wDNd24MlnbYyMkMAWYgdw9malk8rXWysYN9sT21fUn5+e6kxyk+qcfioe8ks3ryPI/mxJotc2TNZnkwJFTDKMdSRVtLa/h0lZbPT1kh7VEZ0jBw+PVBz3nfp4UZzcls3xaYsuOVip3YHGK9IjxqGdcA9Nq7ZnknWQyKDK3Ujoc1NOxeIcz52PWmdCcS9w9p9lqC3r39+totvbmWMFCzTP3KB5k9aFXdtLAFaWNkDjKlu8UwcNajFZ3C3dnbdm9pDl27TLTMTuT3DrsANh4neqOqyS6rO0iY2BZssBhc56n24qCyV8mvoq4XECMpIGK4dSvWrnYGCVUlI3GQAc7edRyxrJ0fGAT0qvLslxZVUZOPOv0Bw3/ACb0j/QQfk1rB3iSGbkDZwRvW88Ofyc0j/QQfk1qkPsVrRn/AB/OZ59Si++sbuJwf7EkKA/Wo+ekpZ2A+WfZWjcS6TJqnFepR20CRRNZRi4kd+QMwCEMST1zjp3D25Fy8K2NqOdmedUYB+zmAzk9zb7edctZIlsusdUloFmz+Lra2ub17YR3cXaR9i6yug/tD70+Rono2o6RayiW31O/s7kH5RTKE+wb+6hUvDs7W1zPFNAFiIzAzetjrtt62M71EbPT7R0Mkry8ycwblwu2fz7VGomvspE3P0Oltrs0kEcD3hWGaIzCWWM/KDEHYH34oDrOo2ssRD6lcS4OMRqEQ/NvXtKmSbTo4ynPlWVIwCTu3596pz6fbYR57WaLLFcc2OY56Edw/RSrly029FKlvsvaBd2U8bQTWYMfKRzE7n30u63AbW5MBfnRPk75IH5qPabZaT6zzpeRjPqhFyMt8kHJAr7r2lWsWrSafbxEspBeTdsnlyST5fNsK6JZsk7lITSV8DXxxkDHMPZTBBZ2h7OMoGml+RgHDb4yO7apRpcZvI/4sMSS6rjAHQjHQYzT/IkQWCmLQOwwSc102Ds4Owpkl06Fb2OCOEB8Agn1i3nvjGap3kS2cqjn2zhlxuvUYJxju2x40VaYHia9lZZJb517Z2yiKgblCgKowowMfsTnJO80+nKzSGGZFjzlRIcZHT/1XMV3NFcIXiABwmGyfVYYP1UdOnhbousLKFPVsAsCNivhnBoU0hox8mcrPPb6NPpUt0XgY7xxt6hY4IPuwOtU7GEWjPhiCzJu0edhnqPDIPzUTntPRzAnoZBkQsjZ2kA22HhnYUUOk2S6Ubu9mzIMkxooyCNyDj5qj/KWi6xi0TJ6QkiyntFOVYLkAH9s1ah1e6a7lvZLiSW7ckNM/VsjGCe/YAezavjPLDJ2U1ogZiCoB5sqT316wtrmUXRgUhLYkkyMMtv0H10dToXjp9ny7vTcvH2gJCZYFOmfft89e9OcytKLeNpWAR8gMeXwJPXO1QRIlz2jTSBOzkIDKuTzAHv+aiHDum32oSNBFCrxsoy/KAB5knpW1K9jbYOkuC8Nx26MjHBjZRgRkEfV/wCq+3Wq3M9kljLIz2iy9pyH5PNjc5x4bU46jY2Oi2nJBGkszblpJQxUd+F93spD1IlG7NMPgDkAOcjYZp5aYtprtkIRGfljtld87YqyumzyQekehFYMlucqeXGM7ft3Uy8P6A2l2D6vrkfqsmIrZRu564NQ6kmo6rJ2rqbeBsfcsYx5AVnfYFHW2K803JEEQJy/fALgVECHkPKq8yIGJ5sDFN9rpHbw9jaxj1+ruNj+n21VvINK0QOCkd7qDbAZwsZJ6+B79qyuWapYMtdJeSM3FwQkbDIAXLN50KuVT0hliXmTJxkbk1d1S5vCD27BlcjlVRsPGq6CUgNFEowcZA2WmXXbFa30iJYH6MFUNuMjpW3cPYHD2k8pyPQYMH/bWsWnVlj5HL8w6gffHwraeHtuHtJH+Bg/JrVsXbIZehA47uJm16+hM/Zxr2fIf7XIh9/Wg9nql0LY29s4ZeQ8xIDY7s47qu8f3GOKrxJcMgEajfoOzSl9TIQDHJjyAGCKhULbei0X6QdttXvo7ZYmgVlV8nOCJV8MEbbY76qXd3DdSxRCEIFBXld8ggnIHuqGGWWeKW4R0RbdASnnVbkZ15pW5Cx515DknxHtpVGh3ewta3c5kW4ublYkJJTAxgjOOnuFE9duu0a37R0lk3LyE4xjpgDoaBvdFHDzkOzgYUJsMVPNHFL2N5G2DylXCjcUGu+xtrXRc0KOP09WvI2Chjgcuxyfxii2lS2Pb3FzqhZIIeb1n6ElsDJ69BmqKQWgt7e9fImEiN2xl7s9MfP81Wktob61kgABge8PpAGNs9MA+7eh06G7S7BGqavYSXEstiEZXwgABHrEnfy2P4qZeHZtHi0S91K+X7rbsVB5flZAwBnxxj3mgV5oLGGCWzeAW8kqoLcDeNc4yfE9Mmm3S7SCK0a3gVbwRhpMso9YKOVfn3I8qatbFhtLsT1vjLcGUMrc55jyr8keHN5UP7GeSWW+kwUgw5Uk8x5vD2AVo2q6dYScNCWWxSK8mjVF7MYbtHO2/wBe9IWv6dLolpPBM4la5ReUq/NyqMZz3Z/Hmi540hOSa2X7PhyfUL23NssSRZ5mkBOOU9Djx8BRm+nsdBmxb2z35jcxCRnBWMgdBtv7fHavvwbo1hp3pDzdqkirKSdgp8MnrjPz1Lqdggnhso7eS5LxmQRNJ2XZjfc59poOfsKsSyutaxq49DV2luEyhQ7KmcnfoADtVi6isrYGJL+W+1Q+r2MEWUL9CM/OfdTNoU3pMdxpeiRHTZrYDnZ8Pyt3jc779T03pMuZRpXEUF3YhD2UizKJQVXnG+GHdg91X+JNJkFmqWyK+1ppiI4UVDjDE5BB7wu/SoLfWbqCGaFFiJnABZk5iuPDPefHyoxrN/p09pKbW7jEk0K88cdoGZ32LfdD0Gc0v2Nt6TMPWOT0AGSaDUwjKquhr4Of0y7c3sXOI/W7UqMeQ5fz02z9pqds8FsHRGblMNuPWYZ3LY7vfUGkWWnaFp3pvEt6IpZiG9GGzk9ANtyfZtVW942uJUe24YsTEmDhwmSAO8jvNS3zX8lv8f6B99wv6G0lxNMB22exCnmO+dsd+w6n66j4Q0fsZX1PWUXkQ5jjI+SPEj39KJaENU1eRb+6dY4Mesd+XPecHoeuw2o3bct3KDCvLYxMWjbqZmJ3b2eHftXPny/BOy0JW9sG32o3V/dxiO3YzocpA+wjAOQSent38B3VTltGt2kvNYuFCK20MeeU+3vPsovdapbW7yOkEskSt2TTRR8682CeXxJAGds4pZ7GTVbxbkkzrsI4kJZYyO8+7Hz1Px3kyV/S0hstKV0CtX1rVr2MxaehtLU5yRhSR5n9FBtMSV5uYYYoeZmbcZ9taJd6Jp8Nvm/uEhypBR2A52O+/hvQwfEiFoYYljXYsAWAHmDvmu2qiVqTnmap7YqBJJDIbp2KZ5sY3Y/mruCR3uI4kAwT8le6vuvTQrP2dtjGSQytk7d23WqukxSXDPKHKIg3YdSfCj2+2Se96QR1Iw2cfLAg55m3Lbk1rHD4xw9pI/wMH5Naxa8UrKic/M3UknJ/9VtXD4J4f0osTn0GDOR/drV8fslk2ZV8IDH912oLzkAtGDv/AHSUHunS0tyiYLMOuOvsoj8JCzLxfqDAHkJj/JJS63PLGoRWJAxv3UrS2HbCehtzJdI4T14wPWorpliko5pnyEI5QppQMbocMCDVzTrqa1l5kchDsy+NK52Mr10HxpjarrbWlmRGgPrOOiAUbuuHPi61c2ty8jcpLc4GD7KocK3MVvqE+WPbOg67bZpmkkElvIztktnAznPXpVohNdgVNMXYpkj0Yp2I7UMVzzbYxnOPHeqWkau9vxHFFOf4Nc4imU7g+B/FUNzJJ2Sw8zBVJPTpnrmhlw3o1/bTkZ7OVWI8gQam4nR1eRX89Gty6Msxa2keQQNg8qHGAOozVaC6i0y7ktEbsowi8vkOgB+ainpnNGsqkZZc/t89IHGF9cWV+ZVVWDKA3NnB226eHWueZ2zgx5qppMbtYubzU47NLVoxDDOHkYH1hyjI28zVJ7H411aaS9j7W1tcKmY8Bnxlsew4Bqf4LHW8sw95KhJkdyvXYcoxj27++mvjCCO54cube25xNy5VyMH+1k/5QRTud/0zpV6nihFt+Jkm1K3it9PmmsIRkxxx4EjfeqAfvc7k9+KcoYYWMut3drMLl4cdhLgMADkADOM9w3pXXWlsLmPS9Phjs8pvOBzOxHUDuz5nPspL4hWW41ibsZbu4aL1pSXZuY9c+Qqc/wBfz9FNfGuSDv7pZ7HWLyWFLSEySFJLcHOCoyG5hsTuc+wVaitbK9tL7X79IwkKyEQY9UtjKnzGTjzOKTIYJpZFVYWbLeHn4imbii6i0nT9L0hAs0qYuLpW3V/+lG8v0Vep1pJkprp00Io3GCB3d9PPAmmQKV1O6GViJManpkd5oEl9BcXKmLTLKJUIblSHmz5ZO+/limiHQ9d+LJgILiITvz9kkY5cHqOvTc9/dU8z2uI2Bf8AYu8S6lZS6U1xegHtnT1QPWABBA89t/f5Vb0+2s/RI52dILTsxIqJgbHvJ6D8dC24EMFp6br916PbpGGSIt8nPRWdtkHzkeFLaK82nxC6vCbSEERQRLhTjvPjWiK46ljZLW90XuJONY7iX0DTYmWyQgPITgvjy8Px0z8JST63oaW9q5WZybdWP3u+Ob3Lv7qzKDT2ms+2VDzPMAoAz45rY/g10mbSLFZLqLsy2XAPXcY91S8jDNyp/wDTYslbbDt1ax2dkLaC35LWOMRxEndkAyxOOi7Enfc9aRrziWOCEwaXa9i7DCHG5J7wOtO+pznV45NJtbkIkYHpU4wQozsntPUjuA86p6dpOhaZI12qdpc/1mQksPPHQD2UGtvSLcujNb3SNQnDT3Ec7ScpbmkHrewL1oVFFdXXKkUAZ1Yc7Fdwe/O1aHruuWOn5M8nOcseZF5uYfi+ekbWOLGky+n2vYxueVXdQD7cDamSb6QKpa7IrjTLaxhD6lcH1SSEzu3kaGnVY5DyRoIYF+TGh6+Zr1zBJMnbyz85zuTvvjfFUJoU5gi7HqavMfpzVaXoklvgkipDGCCfW3yTW6cPN2nD2lPjGbGA4/21rE7a0U45QM+Nbbw+vJw/pSnusoB/+tavK0yFVv2ZJ8I90w4tv412IaPf/aSq+gGGWzC8o7TmwzGrvHGni8401HE8aHMfq4JP8UldaZpXo0IWOZhnr6o3+uo2tp6L4r1W2d6zp0N9bqbdBHcIOoHyvbSe0FwJTEEbnQ7gDoaerAZlKAF3z1xRXR9OhtXZUA5mdmkkPXOemaTG36KZ5XtCNpHa2F5DPM2A55GUjcZG34qaH12CGJtzI+NlXv8AI0Z1rSLfULYi4QH/AKWAwVO+4+es8khksbtra46jcHuI8q6VWujl0FGvpe25lW1I/wCp4skeyqWo9leFWMys3NuS4BqvcdpcyQ28alnY4wNs91Gf3IvFadvPIDKRsF6A1zu1Pssou10dJxrPDH2PoaMUHLkyEc2OlV9Yu49SsGRAxueTtpJCuOZh3AeAGQB5UEaN+0EbL905sA4+VvU8MqpMvMeVQDkk+RppS9oh8alj18F0iQQwk8hZxIRg7nfpTnxNqkFrYskiySPMpjjiTqxPn0H/AKrFeG7JtSuktXk5Is9o2TjIGM8v9o5wKY7TT1sdci5ZpGPZM4MpBOQxGPmApatSmvs6MeN1p/R3fT3to9pcanpkL2du7u/Ykhzzrg5Y+Hh0o9pssGl6HrWtuG7K5WOK3PNu6Be4d3rMceyva9m70yVp3VVZOVVA6EVn0Woy29rdaVK4uIUI5FDHk2O+N9u75qTH/fTKZ049B2544mSExafYpG2N3kIbHngVzw5ok/FE1xeai7sxbLzDu22x+j31BwWj3mu2UMSxQqkvaNhcluX1gCTvjIHeK1aOOy0XS5SoSG1hVpJHBA5m78fUB7BRqlHUixDyLdehEk0TTrHVnsEkZezkVkdgAzdNj9ePOtU0lp47Y9t2ZhVeYBM7+A99JVha87SXt5ySXFw3acvVUA6RqfIUL4049eIJZaO6ry7MEzlSPq65+app8qGlqVok+EyKw0+5mvNQukubmWIJa2gJDdoQcyvv0GdvYB3Gs9tpg9qOYnIyMDuqrPJNczvdX8jzTyNks7cx99eRiQFUdT0FdcTxXZzZK5vQ98E3VkLd48ILlWyvN4dNvro7c8VrDCtqHYRE4NwhGUHfy53Y+wHek3StNjhhN1fEggZWPv8AfRDROV9Qe8eMczKGjXGwU7beFcWRp1tHXjxNJbGBjqF/poj0zGm2Q+SGHNLJnqzDOxJ3yTk9aUm1e/WyvtJup+0WMMXkDHLE95+qmG6uIY7ef0SdIEIzlG8O75+7ypH1UTpbRskzmS8djcDOxx0H5/bVMG9sOfUpFGxv7q3iC9o0sJBDxNI2GHh1q5qdwl2Qot2hVUHIgBwWz3nx8/Oo4IZLSERSxxsXG2DuB5kfVV23097lw8aY3zzHberNpHMk2gRFdns44CCEQkHPf4VPFZzSfdtznoB191G7XhmNX7SaRmOcnAwKJMLWxQj1FUDfNI82vQfhf2D9Lswh7WdHVVGwkG7H2Vq2mHOlWB65tIev+Raxy+4iUPy24Dn6hWu8Pydpw/pTtszWUBP0a1XC6bbYuVJJJGacVQkcc6jOSMDs8H/aSrWjydtKGJGFBPlXHGbmPie/6HmMeAB/dJQu2aV4ikTYU7MPKhVJGidh+1ubPTzLiZHunBxyb8p32z41PpkwmZiCOUdQe+lgyCKXlEYLAYbbGP28aIafe9lGTyZztvtQmtj2mmM17eRJbsTIC3LsM0hauxu7xiuCVQBfHfemVIrvU/VgVViU+u7eqq++pdO0bR7a59JvWNxKxBHPlUXH46okR9ibZB7a9tpJXADbCTG2T4eNN3bK7ZuZCyop5eZ/PIpj1bRNO4gtovufaCLBjaPYhc7gfNS1qHDN5ZPiEtNbsAOeRRnfuz3beXSufLi29nVhyqU5YJs9Nk4h4jjto51iWOM8jKuSMAtkj3/WKn4o4KutFCXQcXlvzDtuWMqV8cjJ286eeAtBFokt7MFLyn7lITvy/oz+ajtzMkpeKUjm5iCD356e6qz67IV2+hC4ZtbeaNJn5u0gYpHEANw2G38NxU3FDQ6cIbhIIHnkTsUXO0Yzvjz361Y1zS73R7v0rSoGaKZdwiFgrewdKTbxLy+mVby4PrnOM5ZQM9cdN+7rXNUPmd+BcpSXsIXl1Jf2TrGHiDoRyu3Mxb29wpMSzZrns2DJnPnTekPKSi4Iqvqen9jNzFlxy5yjZA2qky5T0XzeJynZb4aiNnJJPG4S5yOzJIwB9917654u4lur4x6ZyiK3tyCwVs9q3UE+Xfj9FL8Gps06JJymMdduu1VtUkM8wbmPrbmmx4m3yo87LkSXGQo3EOpTWXoFs6gBQDJncDw9vnUVvY2qL2jS87ll2I6jzGfH6qppcwiIIYACOjL1NSRS2/Z5mDdqOneCKqoS7Rzun6KcpxJyncHpiiOhRdteSSLylYsAc346o9gH7SeVcINl3xlvD9vCiXDgIeRTjGxqXkU5htFvHlPItjRDarMGM8gbbIXu99L+lagYJPQLk8rxOeyk71PTHmDTLZYzjuH10u8W2YhuUuo1wJfle0CvK8XJyyOK+z0/JjUK5+go1m14UnvGDdDyKuF2/HUAgssyGQAkMcDPSutCvmvrIhnzJGOUj8Rpcu9TaG7nAXmCyEDzquKcryVP4JmvH8c1+jFi2UbRgZxnHfUo1ews4eUuqkd3fSs+oTSRAn1cjuoa0olfJOTiuycLf+mcdZpX+UMGo8UueZLYZB7ztS/d31xdNmWRmHhnaq53PhVmOykaNnO2BkDvNWUTJCrqj5ayCOUFlBBGCDW+6BgaBpQXp6DBj6NawJbaQpzgbdPOt74b/k3pH+gg/JrVMfsnfrTMw47vFj4xvkyQcxjp/dJViwiieBGhQg95x1oP8JOf3a6jv3x/kkonw9fRtYxqWwy0jlb2UmnotX1qvZqU+V0Oe+oIoWwAT6gHWjK3ERGflE92etcXM8bRlnRPVU4HhQUd7Hd7Wjx1e2h0lbL1omUlucb8w8/ChVzrwtbd1jiR5CPA1SuhHMxztQ+4tVx/GHB26U3sTlr0aFwJrhubd2u2HbzOVRVGBsAfr3qW9v4rnnmmuY3c+rzRjKtzDp591ANBkS24YhnXCuLhgzjqBgfoonZ39o8vM4kZ2Q5GQTt3AD39N6lye9FNdbGGfiBrbRliskZbiAxxsXiIQA9d/YpoZr1/PPY/G1ieSe2KmZV6FCMsN+4Zqg14iMkNv2hdmIUH1dwN+m9F7DtprW7W6t2jSYhcSJgsAuCT4+/yoRVOtGqVM7RQm4/tL3RTaqTb3ZjMZblyu+2Qe7agU93apbxxekCaYNsUJIRQPE95J6eR8aUNWhbT9RnslGezkIz5dx+aiWnoBbrI/rluvkKZz3s6/Ae7CyugJPN9f7eFVtQuOa2kWL1iFOa8BHghtt9gPZ+OuJljMTDk5cjceFMj1Lp1joA6fbSuWkjUNy4XJ8etWb2xnjQTMhZTsSo+TRK2gjtlPJnkPrH21fsbhJotwPNfEeyheRz6PnFKpvYoKgO+etdAAffZI6U03mmWMnNMYyuRuVavRaTZReuqF/8AMc0PnWjfEwJZwpMnZMH7VdzkYwp/H7aI6dCtvNLyDAwN6h1G9S0vgVj58qQQDjBq5YOHTnGxb73Oal5F7xl/GjWQJ206kZVuU+dQ63GbyweM4LD1lIPeK5ABO9dFEAJBI8xXlSlNqkev7hpitp18LK6WQHCH1XWqM4eScjY88hbI3qzrVmbe8Yp8iQ5B8696PEdklXm5dubY5r2oc1/a+zxqx2tx9IidZFyzAAAbA1VCrHksdyNhVqSJ0jZSGOAc4fNUD1IqiZGpa9n1W5dyM70XivYpUTYCRfHvFB67XzrNCh61kglypQLJnbuyK2fRQBommBenoUGPo1rC7GZCQsmCO7xrdOHwP3P6Vjcegwdf/rWnj2Cnsxz4Sf5a6j7Y/wAklCdMuTCcZIPh4itZ13giz1jVJ9RluzGZuXKej8x2VV6848PCqf722mggi/f8G/WUOLNsUF1IBfuat07q+jUJJV5SQB9dOY+D6wUYGoS/g/8A/ddL8H9grZGpTD2Ww+3SuaGVIRchSem9VriXkUqrHmPStD/cJZY/+UuPwYfbqGT4OrGZgfja4H/ij7dFTRnSA3Dh59AkiRiT2pz7/DwrrT3dImKKjHl+WSQc9wIHspk0ngyLS0kji1aRhJht7Qbf/nXhwfbxsWN/k4BJ9EGe8deelcsPJAWzf0ZQzTrlGUsTu7Ejp40zzXZnt0aPcPHnGPEdPnx9dQHhS2CkHUJGkIOWa1Hcf89EItFSKFkF87OF5ULWwwD0G3P0zRlMzaMz4iNnLrk/JhnWJRKc/fb/AJsUMtrqNVAUjYd5p1X4Oh200za2WkmBLE2XU+P8ZUI+DAN01wj/AML9ZTcRsOd4ntCk1w0dwpDHs32PtqS5vEVCFfLEdxppb4MBsDrh23H8C/WV9/ezHfrhJ/0X6ytwL15taaX2KDXwkj7MA5IGSalTKbI2KbE+DVQc/HZ/Av1lWx8H6hcfG/v9C/WUlQzlVfbFGPUZUjVXVGwOpG9el1Gd0wi8vgepHspof4O8kY1oj/wv1lff3uo+/WCT/o/1lIsQfkM4uh/CUfrtv89XraV41HKRinSX4N0kYH46Iwc/8l7P7yu1+DpV2+OT+BfrKdxtaZubT2mLcN4rL63WpfSk5TTD+92P+8n8C/WV0vwfb4XW299n+srlrw02dUea0tMS9RmilgkUlckYHkaCC1bGUlGa0iX4Nw+c62fwL9ZUX72CAZ+Ouv8Agv1ldGPE4nRK8qyPZnbQzr4MO85qqVIJyD41p5+DPG/x623+C/WVzJ8Fsb4zrZz1/wCS7j3fxlUUslTf2Zjg19G1aV+9Sn/fD+BfrK9+9Sn/AHw/gX6yjxYuzOI2KsNu8V+geHMnhzSD/gIPya0jD4LEVv8A5s/gP6yn2xkj0qwtNPy0vo1vHF2nJy83KoGcZOKaJaYrZ//Z" id="31754" name="AutoShape 10"/>
          <p:cNvSpPr>
            <a:spLocks noChangeArrowheads="1" noChangeAspect="1"/>
          </p:cNvSpPr>
          <p:nvPr/>
        </p:nvSpPr>
        <p:spPr>
          <a:xfrm>
            <a:off x="155575" y="-669925"/>
            <a:ext cx="2085975" cy="1400175"/>
          </a:xfrm>
          <a:prstGeom prst="rect">
            <a:avLst/>
          </a:prstGeom>
          <a:noFill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sr-Latn-CS" lang="sr-Latn-CS"/>
          </a:p>
        </p:txBody>
      </p:sp>
      <p:pic>
        <p:nvPicPr>
          <p:cNvPr descr="http://t2.gstatic.com/images?q=tbn:ANd9GcS9WhD1k_C0b7HuT0HTfITl6qsbxiwvg-MiEJ584t7QTYzJ8cA2ig" id="10242" name="Picture 2"/>
          <p:cNvPicPr>
            <a:picLocks noChangeArrowheads="1" noChangeAspect="1"/>
          </p:cNvPicPr>
          <p:nvPr/>
        </p:nvPicPr>
        <p:blipFill>
          <a:blip cstate="print" r:embed="rId3"/>
          <a:srcRect/>
          <a:stretch>
            <a:fillRect/>
          </a:stretch>
        </p:blipFill>
        <p:spPr>
          <a:xfrm>
            <a:off x="7308304" y="2780928"/>
            <a:ext cx="1881498" cy="1296143"/>
          </a:xfrm>
          <a:prstGeom prst="rect">
            <a:avLst/>
          </a:prstGeom>
          <a:noFill/>
        </p:spPr>
      </p:pic>
      <p:pic>
        <p:nvPicPr>
          <p:cNvPr descr="http://t1.gstatic.com/images?q=tbn:ANd9GcRmENKtdmC7eJIzc6bTZ3f6SoRenRKWKWULZamXAkn20srFPALKAw" id="10244" name="Picture 4"/>
          <p:cNvPicPr>
            <a:picLocks noChangeArrowheads="1" noChangeAspect="1"/>
          </p:cNvPicPr>
          <p:nvPr/>
        </p:nvPicPr>
        <p:blipFill>
          <a:blip cstate="print" r:embed="rId4"/>
          <a:srcRect/>
          <a:stretch>
            <a:fillRect/>
          </a:stretch>
        </p:blipFill>
        <p:spPr>
          <a:xfrm>
            <a:off x="6434716" y="4960524"/>
            <a:ext cx="2683279" cy="1785601"/>
          </a:xfrm>
          <a:prstGeom prst="rect">
            <a:avLst/>
          </a:prstGeom>
          <a:noFill/>
        </p:spPr>
      </p:pic>
      <p:pic>
        <p:nvPicPr>
          <p:cNvPr descr="http://t2.gstatic.com/images?q=tbn:ANd9GcQQLau5ElEK7luZVlEXAghXyArRWA4_3ARazjw6r90Y5ViwV4nvbw" id="10246" name="Picture 6"/>
          <p:cNvPicPr>
            <a:picLocks noChangeArrowheads="1" noChangeAspect="1"/>
          </p:cNvPicPr>
          <p:nvPr/>
        </p:nvPicPr>
        <p:blipFill>
          <a:blip cstate="print" r:embed="rId5"/>
          <a:srcRect/>
          <a:stretch>
            <a:fillRect/>
          </a:stretch>
        </p:blipFill>
        <p:spPr>
          <a:xfrm>
            <a:off x="6876256" y="1457089"/>
            <a:ext cx="1800200" cy="110781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7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10"/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13"/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16"/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19"/>
                                        <p:tgtEl>
                                          <p:spTgt spid="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22"/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>
                            <p:stCondLst>
                              <p:cond delay="500"/>
                            </p:stCondLst>
                            <p:childTnLst>
                              <p:par>
                                <p:cTn fill="hold" id="24" nodeType="after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26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>
                            <p:stCondLst>
                              <p:cond delay="1000"/>
                            </p:stCondLst>
                            <p:childTnLst>
                              <p:par>
                                <p:cTn fill="hold" id="28" nodeType="after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3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>
                            <p:stCondLst>
                              <p:cond delay="1500"/>
                            </p:stCondLst>
                            <p:childTnLst>
                              <p:par>
                                <p:cTn fill="hold" id="32" nodeType="after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34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>
                            <p:stCondLst>
                              <p:cond delay="2000"/>
                            </p:stCondLst>
                            <p:childTnLst>
                              <p:par>
                                <p:cTn fill="hold" id="36" nodeType="after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38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>
          <a:xfrm>
            <a:off x="539552" y="2060848"/>
            <a:ext cx="1872208" cy="1368152"/>
          </a:xfrm>
          <a:prstGeom prst="roundRect">
            <a:avLst>
              <a:gd fmla="val 16667" name="adj"/>
            </a:avLst>
          </a:prstGeom>
          <a:solidFill>
            <a:srgbClr val="F79646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algn="ctr" dir="18900000" dist="107763" rotWithShape="0">
              <a:srgbClr val="974706">
                <a:alpha val="50000"/>
              </a:srgbClr>
            </a:outerShdw>
          </a:effectLst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ctr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altLang="sr-Latn-CS" b="1" baseline="0" cap="none" dirty="0" i="0" kumimoji="0" lang="sr-Latn-CS" normalizeH="0" smtClean="0" strike="noStrike" u="none">
                <a:ln>
                  <a:noFill/>
                </a:ln>
                <a:solidFill>
                  <a:schemeClr val="tx1"/>
                </a:solidFill>
                <a:effectLst/>
                <a:latin charset="0" pitchFamily="18" typeface="Times New Roman"/>
                <a:cs charset="0" pitchFamily="34" typeface="Arial"/>
              </a:rPr>
              <a:t>Organizator događaja</a:t>
            </a:r>
            <a:endParaRPr altLang="sr-Latn-CS" b="1" baseline="0" cap="none" dirty="0" i="0" kumimoji="0" lang="sr-Latn-CS" normalizeH="0" smtClean="0" strike="noStrike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cs charset="0" pitchFamily="34" typeface="Arial"/>
            </a:endParaRPr>
          </a:p>
        </p:txBody>
      </p:sp>
      <p:sp>
        <p:nvSpPr>
          <p:cNvPr id="26627" name="AutoShape 3"/>
          <p:cNvSpPr>
            <a:spLocks noChangeArrowheads="1"/>
          </p:cNvSpPr>
          <p:nvPr/>
        </p:nvSpPr>
        <p:spPr>
          <a:xfrm>
            <a:off x="2987824" y="1988840"/>
            <a:ext cx="2160240" cy="1440160"/>
          </a:xfrm>
          <a:prstGeom prst="roundRect">
            <a:avLst>
              <a:gd fmla="val 16667" name="adj"/>
            </a:avLst>
          </a:prstGeom>
          <a:solidFill>
            <a:srgbClr val="F79646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algn="ctr" dir="18900000" dist="107763" rotWithShape="0">
              <a:srgbClr val="974706">
                <a:alpha val="50000"/>
              </a:srgbClr>
            </a:outerShdw>
          </a:effectLst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ctr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altLang="sr-Latn-CS" b="1" baseline="0" cap="none" dirty="0" i="0" kumimoji="0" lang="sr-Latn-CS" normalizeH="0" smtClean="0" strike="noStrike" u="none">
                <a:ln>
                  <a:noFill/>
                </a:ln>
                <a:solidFill>
                  <a:schemeClr val="tx1"/>
                </a:solidFill>
                <a:effectLst/>
                <a:latin charset="0" pitchFamily="18" typeface="Times New Roman"/>
                <a:cs charset="0" pitchFamily="34" typeface="Arial"/>
              </a:rPr>
              <a:t>Mesto održavanja događaja</a:t>
            </a:r>
            <a:endParaRPr altLang="sr-Latn-CS" b="1" baseline="0" cap="none" dirty="0" i="0" kumimoji="0" lang="sr-Latn-CS" normalizeH="0" smtClean="0" strike="noStrike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cs charset="0" pitchFamily="34" typeface="Arial"/>
            </a:endParaRPr>
          </a:p>
        </p:txBody>
      </p:sp>
      <p:sp>
        <p:nvSpPr>
          <p:cNvPr id="26628" name="AutoShape 4"/>
          <p:cNvSpPr>
            <a:spLocks noChangeArrowheads="1"/>
          </p:cNvSpPr>
          <p:nvPr/>
        </p:nvSpPr>
        <p:spPr>
          <a:xfrm>
            <a:off x="5796136" y="1988840"/>
            <a:ext cx="1728192" cy="1440160"/>
          </a:xfrm>
          <a:prstGeom prst="roundRect">
            <a:avLst>
              <a:gd fmla="val 16667" name="adj"/>
            </a:avLst>
          </a:prstGeom>
          <a:solidFill>
            <a:srgbClr val="F79646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algn="ctr" dir="18900000" dist="107763" rotWithShape="0">
              <a:srgbClr val="974706">
                <a:alpha val="50000"/>
              </a:srgbClr>
            </a:outerShdw>
          </a:effectLst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ctr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altLang="sr-Latn-CS" b="1" baseline="0" cap="none" dirty="0" i="0" kumimoji="0" lang="sr-Latn-CS" normalizeH="0" smtClean="0" strike="noStrike" u="none">
                <a:ln>
                  <a:noFill/>
                </a:ln>
                <a:solidFill>
                  <a:schemeClr val="tx1"/>
                </a:solidFill>
                <a:effectLst/>
                <a:latin charset="0" pitchFamily="18" typeface="Times New Roman"/>
                <a:cs charset="0" pitchFamily="34" typeface="Arial"/>
              </a:rPr>
              <a:t>Posetioci događaja</a:t>
            </a:r>
            <a:endParaRPr altLang="sr-Latn-CS" b="1" baseline="0" cap="none" dirty="0" i="0" kumimoji="0" lang="sr-Latn-CS" normalizeH="0" smtClean="0" strike="noStrike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cs charset="0" pitchFamily="34" typeface="Arial"/>
            </a:endParaRPr>
          </a:p>
        </p:txBody>
      </p:sp>
      <p:cxnSp>
        <p:nvCxnSpPr>
          <p:cNvPr id="26629" name="AutoShape 5"/>
          <p:cNvCxnSpPr>
            <a:cxnSpLocks noChangeShapeType="1"/>
          </p:cNvCxnSpPr>
          <p:nvPr/>
        </p:nvCxnSpPr>
        <p:spPr>
          <a:xfrm>
            <a:off x="2483768" y="2636912"/>
            <a:ext cx="360040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len="med" type="triangle" w="med"/>
          </a:ln>
        </p:spPr>
      </p:cxnSp>
      <p:cxnSp>
        <p:nvCxnSpPr>
          <p:cNvPr id="26630" name="AutoShape 6"/>
          <p:cNvCxnSpPr>
            <a:cxnSpLocks noChangeShapeType="1"/>
          </p:cNvCxnSpPr>
          <p:nvPr/>
        </p:nvCxnSpPr>
        <p:spPr>
          <a:xfrm rot="10800000">
            <a:off x="5292080" y="2564904"/>
            <a:ext cx="432048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len="med" type="triangle" w="med"/>
          </a:ln>
        </p:spPr>
      </p:cxnSp>
    </p:spTree>
  </p:cSld>
  <p:clrMapOvr>
    <a:masterClrMapping/>
  </p:clrMapOvr>
  <p:transition/>
  <p:timing>
    <p:tnLst>
      <p:par>
        <p:cTn dur="indefinite" id="1" nodeType="tmRoot" restart="never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esta za sadržaj 2"/>
          <p:cNvSpPr>
            <a:spLocks noGrp="1"/>
          </p:cNvSpPr>
          <p:nvPr>
            <p:ph idx="1" sz="half"/>
          </p:nvPr>
        </p:nvSpPr>
        <p:spPr>
          <a:xfrm>
            <a:off x="683568" y="620688"/>
            <a:ext cx="6779096" cy="2808312"/>
          </a:xfrm>
        </p:spPr>
        <p:txBody>
          <a:bodyPr numCol="1">
            <a:normAutofit/>
          </a:bodyPr>
          <a:lstStyle/>
          <a:p>
            <a:pPr algn="ctr">
              <a:buNone/>
            </a:pPr>
            <a:r>
              <a:rPr altLang="sr-Latn-CS" dirty="0" lang="sr-Latn-CS" smtClean="0"/>
              <a:t>	</a:t>
            </a:r>
            <a:r>
              <a:rPr altLang="sr-Latn-CS" b="1" dirty="0" lang="sr-Latn-CS" smtClean="0" sz="4000">
                <a:latin charset="0" pitchFamily="18" typeface="Times New Roman"/>
                <a:cs charset="0" pitchFamily="18" typeface="Times New Roman"/>
              </a:rPr>
              <a:t>Marketing podrazumeva zadovoljenje potreba uz istovremeno ostvarivanje profita</a:t>
            </a:r>
          </a:p>
          <a:p>
            <a:pPr indent="0" marL="0">
              <a:buNone/>
            </a:pPr>
            <a:endParaRPr altLang="sr-Latn-CS" dirty="0" lang="sr-Latn-CS"/>
          </a:p>
        </p:txBody>
      </p:sp>
      <p:pic>
        <p:nvPicPr>
          <p:cNvPr descr="D:\Storage\Documents\Tanjina dokumenta\Desktop Tanja\menadzment dogadjaja\slike za event marketing\images8.jpg" id="11265" name="Picture 1"/>
          <p:cNvPicPr>
            <a:picLocks noChangeArrowheads="1" noChangeAspect="1"/>
          </p:cNvPicPr>
          <p:nvPr/>
        </p:nvPicPr>
        <p:blipFill>
          <a:blip cstate="print" r:embed="rId2"/>
          <a:srcRect/>
          <a:stretch>
            <a:fillRect/>
          </a:stretch>
        </p:blipFill>
        <p:spPr>
          <a:xfrm>
            <a:off x="4806026" y="4293096"/>
            <a:ext cx="2880320" cy="2304256"/>
          </a:xfrm>
          <a:prstGeom prst="rect">
            <a:avLst/>
          </a:prstGeom>
          <a:noFill/>
        </p:spPr>
      </p:pic>
      <p:pic>
        <p:nvPicPr>
          <p:cNvPr descr="D:\Storage\Documents\Tanjina dokumenta\Desktop Tanja\menadzment dogadjaja\slike za event marketing\images17.jpg" id="11266" name="Picture 2"/>
          <p:cNvPicPr>
            <a:picLocks noChangeArrowheads="1" noChangeAspect="1"/>
          </p:cNvPicPr>
          <p:nvPr/>
        </p:nvPicPr>
        <p:blipFill>
          <a:blip cstate="print" r:embed="rId3"/>
          <a:srcRect/>
          <a:stretch>
            <a:fillRect/>
          </a:stretch>
        </p:blipFill>
        <p:spPr>
          <a:xfrm>
            <a:off x="395536" y="3789040"/>
            <a:ext cx="3096344" cy="2327908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7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pPr algn="ctr"/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PROMOCIJA DOGAĐAJA</a:t>
            </a:r>
            <a:endParaRPr altLang="sr-Latn-CS" dirty="0" lang="sr-Latn-CS">
              <a:latin charset="0" pitchFamily="18" typeface="Times New Roman"/>
              <a:cs charset="0" pitchFamily="18" typeface="Times New Roman"/>
            </a:endParaRP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>
              <a:buNone/>
            </a:pPr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	U teoriji marketing komuniciranja promotivni </a:t>
            </a:r>
            <a:r>
              <a:rPr altLang="sr-Latn-CS" dirty="0" err="1" lang="sr-Latn-CS" smtClean="0">
                <a:latin charset="0" pitchFamily="18" typeface="Times New Roman"/>
                <a:cs charset="0" pitchFamily="18" typeface="Times New Roman"/>
              </a:rPr>
              <a:t>miks</a:t>
            </a:r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 obuhvata sledeće instrumente:</a:t>
            </a:r>
          </a:p>
          <a:p>
            <a:pPr lvl="0"/>
            <a:r>
              <a:rPr altLang="sr-Latn-CS" dirty="0" lang="sr-Latn-CS" smtClean="0" sz="3200">
                <a:solidFill>
                  <a:schemeClr val="accent1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ekonomsku propagandu–oglašavanje,</a:t>
            </a:r>
          </a:p>
          <a:p>
            <a:pPr lvl="0"/>
            <a:r>
              <a:rPr altLang="sr-Latn-CS" dirty="0" lang="sr-Latn-CS" smtClean="0" sz="3200">
                <a:solidFill>
                  <a:schemeClr val="accent1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ekonomski publicitet, </a:t>
            </a:r>
          </a:p>
          <a:p>
            <a:pPr lvl="0"/>
            <a:r>
              <a:rPr altLang="sr-Latn-CS" dirty="0" lang="sr-Latn-CS" smtClean="0" sz="3200">
                <a:solidFill>
                  <a:schemeClr val="accent1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marketing aspekt odnosa sa javnošću,</a:t>
            </a:r>
          </a:p>
          <a:p>
            <a:pPr lvl="0"/>
            <a:r>
              <a:rPr altLang="sr-Latn-CS" dirty="0" lang="sr-Latn-CS" smtClean="0" sz="3200">
                <a:solidFill>
                  <a:schemeClr val="accent1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unapređenje prodaje,</a:t>
            </a:r>
          </a:p>
          <a:p>
            <a:pPr lvl="0"/>
            <a:r>
              <a:rPr altLang="sr-Latn-CS" dirty="0" lang="sr-Latn-CS" smtClean="0" sz="3200">
                <a:solidFill>
                  <a:schemeClr val="accent1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ličnu prodaju,</a:t>
            </a:r>
          </a:p>
          <a:p>
            <a:pPr lvl="0"/>
            <a:r>
              <a:rPr altLang="sr-Latn-CS" dirty="0" lang="sr-Latn-CS" smtClean="0" sz="3200">
                <a:solidFill>
                  <a:schemeClr val="accent1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direktni marketing.</a:t>
            </a:r>
          </a:p>
          <a:p>
            <a:pPr>
              <a:buNone/>
            </a:pPr>
            <a:endParaRPr altLang="sr-Latn-CS" dirty="0" lang="sr-Latn-CS">
              <a:latin charset="0" pitchFamily="18" typeface="Times New Roman"/>
              <a:cs charset="0" pitchFamily="18" typeface="Times New Roman"/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>
                                        <p:cTn dur="2000" id="7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>
                                        <p:cTn dur="2000" id="10"/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>
                                        <p:cTn dur="2000" id="13"/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>
                                        <p:cTn dur="2000" id="16"/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>
                                        <p:cTn dur="2000" id="19"/>
                                        <p:tgtEl>
                                          <p:spTgt spid="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>
                                        <p:cTn dur="2000" id="22"/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>
                                        <p:cTn dur="2000" id="25"/>
                                        <p:tgtEl>
                                          <p:spTgt spid="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1143000"/>
          </a:xfrm>
        </p:spPr>
        <p:txBody>
          <a:bodyPr numCol="1">
            <a:normAutofit fontScale="90000"/>
          </a:bodyPr>
          <a:lstStyle/>
          <a:p>
            <a:pPr algn="ctr"/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SPONZORISANJE DOGAĐAJA</a:t>
            </a:r>
            <a:b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</a:br>
            <a:endParaRPr altLang="sr-Latn-CS" dirty="0" lang="sr-Latn-CS">
              <a:latin charset="0" pitchFamily="18" typeface="Times New Roman"/>
              <a:cs charset="0" pitchFamily="18" typeface="Times New Roman"/>
            </a:endParaRP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algn="ctr">
              <a:buNone/>
            </a:pPr>
            <a:r>
              <a:rPr altLang="sr-Latn-CS" dirty="0" lang="sr-Latn-CS" smtClean="0"/>
              <a:t>	</a:t>
            </a:r>
            <a:r>
              <a:rPr altLang="sr-Latn-CS" dirty="0" lang="sr-Latn-CS" smtClean="0" sz="3600">
                <a:latin charset="0" pitchFamily="18" typeface="Times New Roman"/>
                <a:cs charset="0" pitchFamily="18" typeface="Times New Roman"/>
              </a:rPr>
              <a:t> </a:t>
            </a:r>
            <a:r>
              <a:rPr altLang="sr-Latn-CS" dirty="0" lang="sr-Latn-CS" smtClean="0" sz="6000">
                <a:latin charset="0" pitchFamily="18" typeface="Times New Roman"/>
                <a:cs charset="0" pitchFamily="18" typeface="Times New Roman"/>
              </a:rPr>
              <a:t>interes davaoca i primaoca sredstava</a:t>
            </a:r>
          </a:p>
          <a:p>
            <a:pPr indent="0" marL="0">
              <a:buNone/>
            </a:pPr>
            <a:endParaRPr altLang="sr-Latn-CS" dirty="0" lang="sr-Latn-CS" sz="3600">
              <a:latin charset="0" pitchFamily="18" typeface="Times New Roman"/>
              <a:cs charset="0" pitchFamily="18" typeface="Times New Roman"/>
            </a:endParaRPr>
          </a:p>
        </p:txBody>
      </p:sp>
    </p:spTree>
  </p:cSld>
  <p:clrMapOvr>
    <a:masterClrMapping/>
  </p:clrMapOvr>
  <p:transition>
    <p:cover/>
  </p:transition>
  <p:timing>
    <p:tnLst>
      <p:par>
        <p:cTn dur="indefinite" id="1" nodeType="tmRoot" restart="never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323528" y="620688"/>
            <a:ext cx="7488832" cy="2808312"/>
          </a:xfrm>
        </p:spPr>
        <p:txBody>
          <a:bodyPr numCol="1">
            <a:normAutofit lnSpcReduction="10000"/>
          </a:bodyPr>
          <a:lstStyle/>
          <a:p>
            <a:pPr algn="just">
              <a:buNone/>
            </a:pPr>
            <a:r>
              <a:rPr altLang="sr-Latn-CS" dirty="0" lang="sr-Latn-CS" smtClean="0"/>
              <a:t>	</a:t>
            </a:r>
            <a:r>
              <a:rPr altLang="sr-Latn-CS" b="1" dirty="0" err="1" lang="sr-Latn-CS" smtClean="0" sz="3600">
                <a:solidFill>
                  <a:schemeClr val="accent1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Sponzorstvo</a:t>
            </a:r>
            <a:r>
              <a:rPr altLang="sr-Latn-CS" dirty="0" lang="sr-Latn-CS" smtClean="0" sz="3600">
                <a:solidFill>
                  <a:schemeClr val="accent1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-direktno obezbeđivanje resursa, u vidu novca, opreme, ljudi, od strane sponzora nekom pojedincu ili drugoj organizaciji, odnosno sponzorisanom.</a:t>
            </a:r>
          </a:p>
          <a:p>
            <a:endParaRPr altLang="sr-Latn-CS" dirty="0" lang="sr-Latn-CS" sz="360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descr="http://t1.gstatic.com/images?q=tbn:ANd9GcQ6lu1OI7LzrSKZl4_OLCe1pieJkCrNp3IbpdAze1m_LbeMjLr_QA" id="5122" name="Picture 2"/>
          <p:cNvPicPr>
            <a:picLocks noChangeArrowheads="1" noChangeAspect="1"/>
          </p:cNvPicPr>
          <p:nvPr/>
        </p:nvPicPr>
        <p:blipFill>
          <a:blip cstate="print" r:embed="rId2"/>
          <a:srcRect/>
          <a:stretch>
            <a:fillRect/>
          </a:stretch>
        </p:blipFill>
        <p:spPr>
          <a:xfrm>
            <a:off x="467544" y="3212976"/>
            <a:ext cx="2828813" cy="3501008"/>
          </a:xfrm>
          <a:prstGeom prst="rect">
            <a:avLst/>
          </a:prstGeom>
          <a:noFill/>
        </p:spPr>
      </p:pic>
      <p:pic>
        <p:nvPicPr>
          <p:cNvPr descr="http://t1.gstatic.com/images?q=tbn:ANd9GcQex0mkLBQfXNMozElDIHRbDigRmIHlJy_8dqzXWnm4Ev7sW4wp9Q" id="5124" name="Picture 4"/>
          <p:cNvPicPr>
            <a:picLocks noChangeArrowheads="1" noChangeAspect="1"/>
          </p:cNvPicPr>
          <p:nvPr/>
        </p:nvPicPr>
        <p:blipFill>
          <a:blip cstate="print" r:embed="rId3"/>
          <a:srcRect/>
          <a:stretch>
            <a:fillRect/>
          </a:stretch>
        </p:blipFill>
        <p:spPr>
          <a:xfrm>
            <a:off x="3995937" y="3645024"/>
            <a:ext cx="3677184" cy="2804391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7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395536" y="980728"/>
            <a:ext cx="7300664" cy="5475008"/>
          </a:xfrm>
        </p:spPr>
        <p:txBody>
          <a:bodyPr numCol="1">
            <a:normAutofit/>
          </a:bodyPr>
          <a:lstStyle/>
          <a:p>
            <a:r>
              <a:rPr altLang="sr-Latn-CS" dirty="0" lang="sr-Latn-CS" smtClean="0" sz="2800">
                <a:latin charset="0" pitchFamily="18" typeface="Times New Roman"/>
                <a:cs charset="0" pitchFamily="18" typeface="Times New Roman"/>
              </a:rPr>
              <a:t>Antička Grčka </a:t>
            </a:r>
          </a:p>
          <a:p>
            <a:r>
              <a:rPr altLang="sr-Latn-CS" dirty="0" lang="sr-Latn-CS" smtClean="0" sz="2800">
                <a:latin charset="0" pitchFamily="18" typeface="Times New Roman"/>
                <a:cs charset="0" pitchFamily="18" typeface="Times New Roman"/>
              </a:rPr>
              <a:t>Rimsko carstvo </a:t>
            </a:r>
          </a:p>
          <a:p>
            <a:r>
              <a:rPr altLang="sr-Latn-CS" dirty="0" lang="sr-Latn-CS" smtClean="0" sz="2800">
                <a:latin charset="0" pitchFamily="18" typeface="Times New Roman"/>
                <a:cs charset="0" pitchFamily="18" typeface="Times New Roman"/>
              </a:rPr>
              <a:t>Srednji vek</a:t>
            </a:r>
          </a:p>
          <a:p>
            <a:r>
              <a:rPr altLang="sr-Latn-CS" dirty="0" lang="sr-Latn-CS" smtClean="0" sz="2800">
                <a:latin charset="0" pitchFamily="18" typeface="Times New Roman"/>
                <a:cs charset="0" pitchFamily="18" typeface="Times New Roman"/>
              </a:rPr>
              <a:t>savremeno </a:t>
            </a:r>
            <a:r>
              <a:rPr altLang="sr-Latn-CS" dirty="0" err="1" lang="sr-Latn-CS" smtClean="0" sz="2800">
                <a:latin charset="0" pitchFamily="18" typeface="Times New Roman"/>
                <a:cs charset="0" pitchFamily="18" typeface="Times New Roman"/>
              </a:rPr>
              <a:t>sponzorstvo</a:t>
            </a:r>
            <a:r>
              <a:rPr altLang="sr-Latn-CS" dirty="0" lang="sr-Latn-CS" smtClean="0" sz="2800">
                <a:latin charset="0" pitchFamily="18" typeface="Times New Roman"/>
                <a:cs charset="0" pitchFamily="18" typeface="Times New Roman"/>
              </a:rPr>
              <a:t> -’’</a:t>
            </a:r>
            <a:r>
              <a:rPr altLang="sr-Latn-CS" dirty="0" err="1" lang="sr-Latn-CS" smtClean="0" sz="2800">
                <a:latin charset="0" pitchFamily="18" typeface="Times New Roman"/>
                <a:cs charset="0" pitchFamily="18" typeface="Times New Roman"/>
              </a:rPr>
              <a:t>Turn</a:t>
            </a:r>
            <a:r>
              <a:rPr altLang="sr-Latn-CS" dirty="0" lang="sr-Latn-CS" smtClean="0" sz="2800">
                <a:latin charset="0" pitchFamily="18" typeface="Times New Roman"/>
                <a:cs charset="0" pitchFamily="18" typeface="Times New Roman"/>
              </a:rPr>
              <a:t> of </a:t>
            </a:r>
            <a:r>
              <a:rPr altLang="sr-Latn-CS" dirty="0" err="1" lang="sr-Latn-CS" smtClean="0" sz="2800">
                <a:latin charset="0" pitchFamily="18" typeface="Times New Roman"/>
                <a:cs charset="0" pitchFamily="18" typeface="Times New Roman"/>
              </a:rPr>
              <a:t>Australia</a:t>
            </a:r>
            <a:r>
              <a:rPr altLang="sr-Latn-CS" dirty="0" lang="sr-Latn-CS" smtClean="0" sz="2800">
                <a:latin charset="0" pitchFamily="18" typeface="Times New Roman"/>
                <a:cs charset="0" pitchFamily="18" typeface="Times New Roman"/>
              </a:rPr>
              <a:t>’’, od strane kompanije </a:t>
            </a:r>
            <a:r>
              <a:rPr altLang="sr-Latn-CS" dirty="0" err="1" lang="sr-Latn-CS" smtClean="0" sz="2800">
                <a:latin charset="0" pitchFamily="18" typeface="Times New Roman"/>
                <a:cs charset="0" pitchFamily="18" typeface="Times New Roman"/>
              </a:rPr>
              <a:t>Spiers</a:t>
            </a:r>
            <a:r>
              <a:rPr altLang="sr-Latn-CS" dirty="0" lang="sr-Latn-CS" smtClean="0" sz="2800">
                <a:latin charset="0" pitchFamily="18" typeface="Times New Roman"/>
                <a:cs charset="0" pitchFamily="18" typeface="Times New Roman"/>
              </a:rPr>
              <a:t> &amp; </a:t>
            </a:r>
            <a:r>
              <a:rPr altLang="sr-Latn-CS" dirty="0" err="1" lang="sr-Latn-CS" smtClean="0" sz="2800">
                <a:latin charset="0" pitchFamily="18" typeface="Times New Roman"/>
                <a:cs charset="0" pitchFamily="18" typeface="Times New Roman"/>
              </a:rPr>
              <a:t>Pound</a:t>
            </a:r>
            <a:r>
              <a:rPr altLang="sr-Latn-CS" dirty="0" lang="sr-Latn-CS" smtClean="0" sz="2800">
                <a:latin charset="0" pitchFamily="18" typeface="Times New Roman"/>
                <a:cs charset="0" pitchFamily="18" typeface="Times New Roman"/>
              </a:rPr>
              <a:t>. </a:t>
            </a:r>
          </a:p>
          <a:p>
            <a:r>
              <a:rPr altLang="sr-Latn-CS" dirty="0" lang="sr-Latn-CS" smtClean="0" sz="2800">
                <a:latin charset="0" pitchFamily="18" typeface="Times New Roman"/>
                <a:cs charset="0" pitchFamily="18" typeface="Times New Roman"/>
              </a:rPr>
              <a:t>obnovljene Olimpijske igre 1896. </a:t>
            </a:r>
          </a:p>
          <a:p>
            <a:r>
              <a:rPr altLang="sr-Latn-CS" dirty="0" lang="sr-Latn-CS" smtClean="0" sz="2800">
                <a:latin charset="0" pitchFamily="18" typeface="Times New Roman"/>
                <a:cs charset="0" pitchFamily="18" typeface="Times New Roman"/>
              </a:rPr>
              <a:t>Prva kompanija- od MOK kupila pravo promovisanja sopstvenih proizvoda - Koka-Kola (1928.)</a:t>
            </a:r>
          </a:p>
          <a:p>
            <a:endParaRPr altLang="sr-Latn-CS" dirty="0" lang="sr-Latn-CS"/>
          </a:p>
        </p:txBody>
      </p:sp>
      <p:pic>
        <p:nvPicPr>
          <p:cNvPr descr="D:\Storage\Documents\Tanjina dokumenta\Desktop Tanja\menadzment dogadjaja\slike za event marketing\images21.jpg" id="38914" name="Picture 2"/>
          <p:cNvPicPr>
            <a:picLocks noChangeArrowheads="1" noChangeAspect="1"/>
          </p:cNvPicPr>
          <p:nvPr/>
        </p:nvPicPr>
        <p:blipFill>
          <a:blip cstate="print" r:embed="rId2"/>
          <a:srcRect/>
          <a:stretch>
            <a:fillRect/>
          </a:stretch>
        </p:blipFill>
        <p:spPr>
          <a:xfrm>
            <a:off x="3230422" y="353837"/>
            <a:ext cx="2156790" cy="1613822"/>
          </a:xfrm>
          <a:prstGeom prst="rect">
            <a:avLst/>
          </a:prstGeom>
          <a:noFill/>
        </p:spPr>
      </p:pic>
      <p:pic>
        <p:nvPicPr>
          <p:cNvPr descr="http://t3.gstatic.com/images?q=tbn:ANd9GcQuso2MSOWqKTBAJeObbOXqGoZOm-7USM96_7U-R3WNvUOFpLDa4YQEb_rogA" id="38918" name="Picture 6"/>
          <p:cNvPicPr>
            <a:picLocks noChangeArrowheads="1" noChangeAspect="1"/>
          </p:cNvPicPr>
          <p:nvPr/>
        </p:nvPicPr>
        <p:blipFill>
          <a:blip cstate="print" r:embed="rId3"/>
          <a:srcRect/>
          <a:stretch>
            <a:fillRect/>
          </a:stretch>
        </p:blipFill>
        <p:spPr>
          <a:xfrm>
            <a:off x="5940152" y="188640"/>
            <a:ext cx="3165800" cy="1944216"/>
          </a:xfrm>
          <a:prstGeom prst="rect">
            <a:avLst/>
          </a:prstGeom>
          <a:noFill/>
        </p:spPr>
      </p:pic>
      <p:pic>
        <p:nvPicPr>
          <p:cNvPr descr="http://t3.gstatic.com/images?q=tbn:ANd9GcRbOzFtlm2kVeGBhQkROSsp9xDT7hRwBjNAkHtBZBxn1Cs_oADU" id="38920" name="Picture 8"/>
          <p:cNvPicPr>
            <a:picLocks noChangeArrowheads="1" noChangeAspect="1"/>
          </p:cNvPicPr>
          <p:nvPr/>
        </p:nvPicPr>
        <p:blipFill>
          <a:blip cstate="print" r:embed="rId4"/>
          <a:srcRect/>
          <a:stretch>
            <a:fillRect/>
          </a:stretch>
        </p:blipFill>
        <p:spPr>
          <a:xfrm>
            <a:off x="611560" y="5307411"/>
            <a:ext cx="2088232" cy="1389624"/>
          </a:xfrm>
          <a:prstGeom prst="rect">
            <a:avLst/>
          </a:prstGeom>
          <a:noFill/>
        </p:spPr>
      </p:pic>
      <p:sp>
        <p:nvSpPr>
          <p:cNvPr descr="data:image/jpg;base64,/9j/4AAQSkZJRgABAQAAAQABAAD/2wCEAAkGBhQSEBQUEhQVFRQVFxoYFBYUFxgaFxcUFxQYGBgXFxUXHCgeFxokGhcVIC8gIycpLCwsFh4xNTAqNSYrLCkBCQoKDgwOGg8PGiolHyQsLSotLCwpMSwsKSosKikpLCwsLCksLCksLCwsLCwsLywsLCwsLCwsLCwsLCwsLCkpLP/AABEIAK4AyAMBIgACEQEDEQH/xAAcAAACAgMBAQAAAAAAAAAAAAAEBQMGAAECBwj/xABNEAACAQIEAgYECgQLCAMBAAABAhEAAwQSITEFQQYTIlFhcTKBkaEHFCNCUlOSscHRFnKy4RUkM1RigoOiwtLwJUNzdJPT4vFjo7M0/8QAGgEAAgMBAQAAAAAAAAAAAAAAAgMBBAUABv/EADgRAAIBAgQBCgQFAwUAAAAAAAECAAMRBBIhMXETIjJBUWGBkbHRBRShwSNScvDxM1OiJEJiY5L/2gAMAwEAAhEDEQA/APQMo7hWio7qEuF2BLN1SRyjNHeSdB+6gV4xaZot3231OQm3PcWiBUkKNzOVXbVQY4yjurMvhXFm9JynRgJPcR3g8xU2WpyiDecZazLUgWthajKJN5wLdSrhSe6ukWiLYoCBJEiXhhPMV2ODn6Q99JLd+5ce728RpierUWioUII0j6W9Z0Z4rdbG37bXHa2obKLkEiGAGo56mq/KC9pf+SbKzXHNFz9PePhwNvpL763/AAA30l99MFuV0+ICiT/rwHeabaUYrPAW+kvvqNuDMPnL76IxHF9YGh7gMzDz+aD4a0IeLnmY/XWB9pTp66PkzBzCRvw4jmKgbDkUxGIzTyI3B3H5jxqG4tQFhQA2jXBSimWo2WpyiReDEVzU5ShOJXSlm443VGInvA0qbCSBc2nN+zmI1itW7EUhtXrhVCb+I1sm4YQelpscno6muuh3E7t5bnWtmylYJAnUGdvIUsMpIEsthmVGe40/iPStaIqUrXJWm5ZUvIiKyu4rdTlE68FwzfGrSWz85Zv9669ofrFpA7gCe6nYwyogCAKqwIG0fjS1eEPaZntPDMdRGZSAIAZCRmG8MpBEncVu5xa6Oy1pCf6F0D+7dCsKMJc5oTPoFG33ht21rbYD0TBiNjpz5bUZFBdczG0oGUnt3AGmANQJXQyTR8VxixE/SDAi6ttTdFuWIkmCyspBVfGcutLH4cGtr8tZcnqyxLAB3U3muxmVhqzHSDop7qe8Vw2ZrZBKlTIKxmiRIDFhAMQdCPDahX4WWdHBuApca4oAtxme4GM9qfRGXSNCe+gJhgRbicCCb7DE2Qr9YpU3BlS41tUQT83RWBEfNB76YWeGfLYds9tcuVQgdZYq9xnylVGvaSQAJ1B5V3huFQDJZpKRCoIRLzXoPbOYkuddNOVS/wAGHOGGde05Yhe0VuOWySLmXLrzB2kRQEwspnBwed7jfIkZmKvavm2WK8roWRKg6sNR66K4BhylxxlwyQPRstnuSSNXY9qPxNB3OC57YtliCiMgNu3k0a0ttS+VyW0UzOhnSBTPhODKXLrGYdiwlWBGYzGpI9lKyC95ZbEVCpU7fvvjgNS7iWJOaAdZCjwJEs3mF286OmlPETlfN3MH/qkZT7DT0GspvtCOstWxGZFOwDMBrpG/PUe2uBibdzs5kL75QwJjcaA0LiuCLdcvnYZgRoFIhlCtEjmANeUVxhOj6WWVkcyv0hPYK5SI5a6zvtR822+sGbstkuZRspAH6jmMvkGgjzo9xS+127hI2LAD9VDmY+UwKY3l0Pkfu8Nah95KbSnJwjEgOGuyOruBALmouKptWtZ+gQ7dzV1iOF3icQAWUuw6tw47KZ7clTn0MBjBUeZmp8PwsKtsEIeruZlBRjCdUVyG51YLSYkkbbzQacHZUysbV09atwhkuKGlGzqZVtM5DDlvoKC8PKeydWcBiOstG7LQ9w3Mjaa3UKGM6kDICecTEGt4Hht9Vvi5286HKrMShJe4SHljBylRIgRHMVy/B1yntIXNi1bzlWBLI8uxJWdVgTuYri7ge1cI6so1xXyMxm5FxmZWfqxCkEQrZtomK64kgMDe0j/gt8n8liFEFOpW6kZDqQLh1CTGm9G9H8AbavNhbAJEKGzMQBuzfdQpwZ6xWFxFUNaPVhiVi3adT2mGbRmEa6ijOjOENuxlOXMIDFSpkhRrKge/WhVADeOqV3ZSpG/GMyK5IqQ1yRTpVkZFaruKyunQtnuLHZ6wRuDDew+FYL1w+jbyd5c/gKVnpWf5tf8Asn8q5PS8fze/9n91FY9n0hZO8eY949w9jKNySdyd95ie7wqYCq5+maj/AHF77P7qz9N0+pu+yosew+Rk8me0eY94dx3HKmUNb6yY5xAZwvdttQVjiVrMjLYALZ2kXI1tny1JPvNcnpvaO9m4fML+NZ+mtj6hvspSmR76X8jLSBAtioJ/UPeBL0ow/wDNjrvFwVIvSbDfUPtGlwbH10T+mWG52D9m3WfpdhOdj+7bpWSr+1MtXwv9v/Me85fpThmMmzdn9Yd0d/dTjo7xK1eL9UjqRlzFzMjWANT3Up/SrB/UD7FupsP0xwqTktFZ3yhBPnBqQtQHX0MCqKBUimlj+oH7y1zUOIsZh3EbH7wRzB7qSWOmtlzAV/7sAd5M6Chr/TNSQqMuYtBIEqq97Ny5VD1RT3lPkWMYHCOnoyvhBZfURqPWK18Wd9GLMO4AqPWza+wUuw/Ty2Fi6pzAwSkFTHMEnn3VMOndjuf2L+dOWtmFx6QPlW7PrHWGwuQcpiNNgOSqO776zEuAjFvRAJbyAM+6kp6dYfuuexfzqK901wzKVZbhDAgiBqDv86hJjRh37JwMXZJyi9fBDZe7tKpLa+Rk+MVDd4tYFtSb98AklWgz2YUjQbfmagPHcDmzBLoaZkd5EE+lvFDXuJ8PZQrJdIWYEnSd47VLzPLYw1O+qtbwhDccw/8AOrw/qtz9VZa49YBB+N3DBmGVtd9NBtr7qXNe4b9C7/e/zVGz8N7rw+1+dDnfujflcP8AlqeQjFeMWRtjGHhlaNPVzptwrEK6EpdN0ZjLGdDpoBGg1qgcY4xw+0Pk7d+4f18qj1kEn1CjujXTrC27Ztul2wGJIJPWAkgDRgAR6xRqzX51pTrU6AH4Wa/eB9o/ucUuqz25Rz1tu0lzLCh7klgVB7WUAe2sw/F7rDDGEC3XNt9DMrnkrrAHZHfvQVviGBFvIL13LIZZzyjAzmU5dDJ1Os1OnGMEBZAukCyZTRtyCO12ddyagN3/AFjzS00pn/z3e86wfSBixLherNu5cSJzAW7mSGPMtp7a1Q1vE4ENIvmJBCnMQFD9ZkXs6KXgnfaKypDd4gtSW+iN5Rd/CN36259tvzrY4rf+uu/bb86b4fijNJ6lSNfRA3MQDPKPwoXGcQJtlDbVSYBI3MGe7XWknjL6tc2yD6QUcaxH1937ZrocfxP19z7VCFa7sWMzKoiWIAnaToKDMe2WslPrUeUYYbjGMf0Ll1o7o++K7vcdxiGHuXF/WA/LWnHxi1YAUMAFGvn3+JoPivExiLTBSGHInSG5anals7KbXlZXpsegLcICvSjE/Wn7K/lU1vpHiT84H+zQ/wCGq7Zwd3Mvo9pcwBdRCgSWaT2RHfVl4DbKPNwKArMrG4uZFbKIDRoPA0as5O5j6q0FW4VT5TP0hxPML67Kf5a1+kt7utf9FPyqbHLmNgIEOVe11SnT9Y98ClOSiLOOsxVOnRcXKDyknG+Ou1hcy2xmvWk7FtVJVm7Q030ipMdiItE28M4lsmUwpMDfTlSPpTPxUBdw4f1qJH3CjrnEjibFu8HhSczgtEMBqInkdqU5LC5lUqoqkLoIo4ZizhsS/wAmhBE9XcGZQSNZHfVltdJARrhsN/0z+dUz4wHu59SvWR4kRFXEcNshwFcMpzEAMJMKCq5tgZkSaJXddFMZQp0HvnW5kjcfT+aYb7J/Oo249a54PD/3qlHBEmTdEdokDfQTvMbmol4CDnGftK6qNsuoBMg66TTuVrdphmjg/wAvrIzxyxzwVn1M35Vw3GcNzwVv1OfyrtujZyntqSIgDxaD58j7aCscHzXmtswGXPJXXVO4HvmBU8tWH+4zhhsEwJCjTjJH4vg+eC9lw0BjeJ4NlZUwrI5BCt1hIU98TrFEv0ZuEaFee88lnu17vMUBiOi95dQUBBkyYAAywZPeTXfMV+0wThMERpa8MxHDsKne5RZO3MxypPxWwtxSFU6bae4VYsbhmKMAoBIAaADEbjXnNJ7zwqgntbEeHKT30jXeJKjLaZwtcGLKjEdcLo9LIZXfSPVFFdVw4/73ED1f+NR8T4IFsLdBBMS0GVMmDHcQT/qKSW7eZgJAkxJ2E9/hVs4iqmhkUcJQqrmBPfH3xPAHbE3h5p/41lLRwUk6XLe8elpsefq94rdd8zV7vKF8nQ/O3nLThMTfQQEJBjUrPKNCPCK7xuOusuV1hZBOhGusb+R9nnUGHt4vdidBG6RAI/yg+QrvF9dkHW7AiNpkgmRHrpXV1xotmB5vgYLFSYa3LqMwXUdo7DXc1A10ASSAO8mBQZ6U2LTA9ZJGvyck+0be2gC32j3qqo1NpYOLYvKz5balmVRcY7GeWhgkxtQb8UTIFyhV1lNBqNTIHlNL8RxvrbRcM9q4WIymWJSAVYsQRrrpypbhLahbju7M4RurQgku7CJJiABv6q6pSudZQpuR1G3CWFev61Qly3mt/JhgLgjNaL6KTBOVR6I1JA1prw/rVJIZVa457MsM0tlPZYarPI61TsLxhplrd0kkM2tplLBMk5Wt/R0qwYbpUI7Qugg5pKoxmZ3A2nWK4EDrlprsug+kfXb15lMnKoElZKgZpIBUL4Hel+FwRcwIHiaHHSRMpEXDoBrb+iCBqD4morPGQBoHnX5p7qklT1xX4iKcq68JD0uw4t2mXNmy76d4g+8iq3wvCE28pGhpnxbE3LjwEJSNdDJYsCfuFH271sWgoR8455dNteffVYm0WqOdSD5RQMBNk5RBViR5BoH41Y+GcJW8FKEqYGdeQMakE/d40swlhw5yqchEagzsPZrUycSOHYITlZhJXXYAxv4kVCjM0kvUoglbiM24baEq1wK+npZRl0JOk660DhMIlwOXcBuzBJgSxMzOp9XfQOLxIYgsxzaDvMaz5x+NGWcPZYL28rAKWk6EsdRJOkDu7xVjY2lpKhamHJOvdtJhwEH0bqnc7a9kxtPt/GobnBAEZ+sBARmEbkgkDnoDHvFa+IW+V8LmGoEHTtGDDa6Aad5qC5wpMpYXVMawAJPYzQBO+wrvCEKhO7/4xeuJZSSrEGCPURr5aUJca48Ipdt4VZJ1idBqdhv3CmHAsKt68Q85FXM2UxOoETyGp9lXezbVOxbVVA5KI9vfQAEycTi0omwW5lY4D0VxL2ruZskDMEZoJEnMS0wvLfxqPgPRQ3puMwFpTBggsSOWh7PmfVVl4mwFls8lSCGUT2tJUHwzAVXOjSpbt3SJ625ueRXMVI9Uc++mCwIWUGLVKTVjpqBNcSl89u3C2y3Z8AI0HmQDSu1wi4jq0AgEHTX3GrAbcwBAB585FSYpgi67kwB3mmEZpVpYh6QKiJ1Rtsk769W3dH0dtqyt4zHsAxtuVIG6nnzrVDoN5apFqguLfvwjWxw3EBSouAg6HtH6R0BI0k6+uo8dauqo6xiQdQJnWN/YffUn8FLGl1Se8HTSSZE67aUFxlfi9rOzhgJgAncDTfziitpaPzDNckeVpR+k2Lz4gjkkL6xqfeaVGtX3JJPMmT510dqsgWFpiu+di09b6HcDXElEdmUCwG7GWSQyrqWB0g1bl+Dmx9be9tv/ALdV/wCDNu2n/Lf40r0bNSwinUiWqmIrIQqsQLDr7pWT8Hdj62/7bf8A262Pg9sfW3/tW/8At1YMViciM5BOVS0DcwJqsYPp11t0W1t5c0hSzSc2UlRERqYqGFNdCBGUWxlZSyMSBvrCP0AsfWX/ALSf5KwdAbP1l/7af5KPwePd0DK6sIBOdCCJ7ypjfwoXG9ImsqznK8FBABUS2YmCZJ0HOuKJvaQtTEs2UOb8TOV6BWPrL/21/wAlSL0DsfTv/wDUH+Sp+CdJFxBKhSpAncEbxypyGrglMi4Ai6tXE02yuxB4yu4noZYS2zZ7/ZBP8r+S153juE2i4Y5s51Pak90kH8q9mumVYH6J+41893eL3EvwXZgRChjMOfR1bYUmtT1GXSOoVXdGzkkabwqyiFyt5yIPYIG5zRER3cvfpTa7hLAJBukRHMHUnacsaDn4ilICEzdPY3DCCdWG0eE7VPeNjqzkZs2kA+eo27qW2+st4XVNCd+qQ4516x8noycvPTlrQV19Kxmoa++lAZpqLaS0dE7HyVx4nM+We4Ku4jWJJnfyqx4Ztj4R7NKWYGzlsW1tMdEEplkhiJIJGkE8iaNwuGdcPddmUOgDZdwAWgknwHvpi7TzmIblKpMVcfx5UGGjvHIk7f8AqkfDOKfKQ0DTZRHjHjJoPiV83bhuEnIIHZPpNGkcvXUmB4eqKtwtLtsn0e9m/D20YS8l6oAyyy278dp940HcO7z8aX3MV1t1iZhBoBzLfuroXM8LzI0PdH4UPYw72SXkOrn5sAjSNQdT6qnaVZzirZZWBhdI30UfiaypHh1JSWJ2jefKsqLXluhUKjQxscFZ0+ViRImJIJOp9gqn9NsVbDLatvmjtPp2RI7ImdTufWKs4u4WSRmEzyMDXkPbE/lVR6X4JA6vaYsCCH0MqQezJIG6xR07ZuqWsVn5PTN4iVe7cJ8qnBkVmWT4VbegnR21fa5dvLmW3lCoZhnafSA3AA28asE5ReY6jMbS8/Bk3bt/8uf27dejzVD4HcS1iLfVoFBDWwFUxlJB5aTKiryDS6TZhH4gc4cBNYkShHeIPkd685w3C8lwGNARBIAg5htrJNW7jfSBLbLbVgbjEBVGpknLJjYDX2VWeluIZcdaUHQqgOg53COdLrZTqeqafw1K4JRdMwJ102jTiuJt2LhFxmVXJZcueNT2wQvcdf61RdIcIThreUQzXc0E7AocoJPcoWo+mttrly2ikLkGaTqMxJC7A/RPtqfpJj4wlq4QZzCZE6lWBJB0bX8O6p0JYHaTTzBaL09XJ/iGdFuFi2q3ZbMy5XUxEhtx7KswaqzgOKhcAL0GFUsZ1MZ4Prin2FxS3EDoQykSCKYlgABM/F8o7s79pHl1Qh27J8j91fNnHfTH+u+vo9jofI/dXzlxhouA+I8fdzoKmhELDDNTccPvMs4iUyjaZHhRqtpUOBv2QD2D4e0858tKZ2cVY7QyyGCCSNVic7DWRy2NIcXN5pYQmmmSx7YAzVzhz8ok9/v5e+mZXCn5z7/0tix3kchH/ugMelsFTaYnSTPJp05d0Uq1pbL5wVAIuOyWtuPhUCrqx7vypXiukTISQ2SQQSec9451XLmKYc6zB4XO2Zu0fGrdMqdp5+vhqlIXeFYPPdDFidWmY0nvA5eVFGyV35bUzSzlTbbkK4v2eztTdBKsHw2PVYYkEidBv79q4GPLMOQB++l+MsRMaGosLZZpliPIfhQsBOF5Pf4hCsF7B1HZkSM2nkfzrdQfE1PziPNTvO331lJPdNSiqqvO34SxfHMLlnqyDIEayBAk7x3/AH0t4pibTZRaUgCZncydJPPSi7nHbRUTZXNm1AA9HTYkbnalfEccrlciZAoIjTckn/U0N9OqaGUg6g+JvFGP4esF17JHLkfVypcuOuoCLbsoaM2ViJjbamPErnYjkTrShmqzT1XWY2MCrUsotPWPgwuNcu2jcYuequEFjOoKAHXwJr1QV5P8Fj/LWf8AhXfvSvVc9SkViOkOA9J5/j8Bl4uoGzOrj1jN94NZ0wP8fs+At/8A6Gjukd5U4nh2Pck/aZfxoTpX/wD3W/K3+2aqOOa3ET0mFqM1SkT/AGzOumeKcYhVUso6sNK6HMXIJJjWBGnjWcbvl+FYdiILFCY7yGn27+utdOLLHEISJTJAkSJDy4iDBKxWcZtuOE2BcnMOrmd9mAn1RV2uByRt2e8x/h7Hl6N/ze0MU/7GC96H3OSa38HdtijuScgYhF5FjBZj7APbQxf/AGOfC3Htu6+6acdBRGCTxZp+0aqrqy8JcxL5aFYdtQ/eWMmvnPi93LdmJ/0a+ipr5y4y8XDz3HtkUypuJnYXoP4epmJiUI0SDPlpG2lOcNj7BRQ9syoiRpJ7Pce4GkWExQQQyyJmOW2+u9NcDxKyDJtawdo3IjTl3+VKaXUve1j4GFi/YJIghYUCVlhDmfasTz7qg4k1nKoszOZixaZjTKJ9tSti8MZ+SIHLU/SHj9H30Lj3tEL1QYb5s09/Z3Pn7aSZeRecOlFzJmIA5mKfcOwkGlGCt5ryDlM+wTT7CLDc/wB1OozO+JtzgsapsKgxJmpDEa1w1OmTFOIw0msSxFE4od1BsW748gPxoGkzS4K6ScoJAiII8SN2rKWcUJFzc7Dn+VZQXAmpTps6hriRm5UZeoy1cM1KE13aRY1pHrpfeOtHYs6DzoC6dau0+jPO43+qZ6b8Ftz5az/w7v3LXrOavHvguufL2P1bv7Ir1zNUp1xWI3HAek86+EHFRjR/Qtp7dW/GpukmJnGWT3raPtekXTG9mx1/WYaPYo/GmfSHs43DL3JZB+1VBjfNxE9dRQKtAf8ABvQRt8IVwTZ/tP8ADRvSh/4hb87X7FKPhGf+R/tP8NF9Lrn+zrXna/Ypzb1OEzqA/Cwv6j6zLt0DhC/02j/7f3GnXQa5OEHg7ffP41U+JXY4Th/1/wAbhpt8GuJJtXVOwdSPMrr9wrlPPUd0DE0v9NVb/sPtLxNfOHHj8ofP8TX0UGr5y4+flD5n9o02puJmYXoP4epndriY0lAYAHs8xR+H4laGWbQPNgAO86AnflVftmp7TUljNCnTW4jjHYxXyZFyhViPGSSfHfehS1RBq5ZuVImmAFWwh/Bv5We5T79Kd2TrVZwzkOuUwSY9Rp6uKyntCfEflVmlMH4ipFQE9YhfF8X1dnN/TQe1xPumirrVW+PYk3QipOUGSTprsNPbTiziQUWTrAnzinkTNBm7zUOX1ru7eUbsPaKEvYxAfSFLIhSPH4dWIJLCNNBOm+vdWVLcwxuL2YOv0gOXn41lARNCjUISxNoi6szqCPMGsxWGNt4JBI7vGmdy8TOr+Gs7GRJIoLiTzl1J33AEeyhtYS7yrMwEX4s9mljtNMcR6JpWTT6XRmbjv6nhPQ/gwf8AjGH8rv7Fewhq8X+DW5/GcP8A2n7Br2IHzok64ivuvATyDiOZ8U8gg3Lx3BG9yBvT7pQ88RtR/wDF+3XoDoG9IA+Yn76BxfAbFxw72wXEQ0kHsmRsaRyGhAPXea6/FgXVmXQKV077cJV/hFbWz/af4aM6UvPDrf8AZfs034v0btYnL1hbszGUgbxPLXat8Q6PpdsCyWYKMsERPZ0HhRmmSWPaImljaapQU35jEnzlPxrTwmyfo3DPrZh+NH/Bpioe8neqsPUSD94p0vRK38W+LlnKTM6Zpmd4rvg3RSzhrnWWy5aCvaYRB8AKAUmzK3YI6pj6LUKtPXnMSNO8GWINXzpx0/KH9Y/tGvoUPqK+d+OH5Vv1m/aNNfcTOw3Rbw9YLbozBRJkgec/hQdvapVpBmmguI4xxt5JTLM8p29dBYVQWGc5QdzvGndUBNdzSpbVbC14w+LWh2lvTlOgy6nbb2+40xtmV1kjyn99V0tTm2+lOpTJ+IKRlJN5DjmgGKnwF4XEXUTtB5kabg0HxBtP9a1LwDtW4GhBMnnvVkGZRjT4uqAllHhB/OlV7tE6ez3UVi2EZVJJ5kz7hQ14ZBA3iT7NKBzCUaxMUKmCIPjWVu/iCxzGPV4VlIm8DYaxoePufSt2W87Y/ChcbjusjsIkfQnWe+aGitGouYQpKpuBOLux8qUmmtzY+VKjViltMvG9IQ7BcRZQFXSJM8/bR9vpRfUwLtweTt+dJLJ7Vbfc0WUXiuVYIJZrXT7FLtiLvrYn76NtfCVix/vifNVP+GqUd6mQVBW0lKhbcDyl5t/CnihuyHztr+EUVb+Fq+N0tH+qw+5q8+ipLOHzsFGkneh264y2bQKLz0i18LzfOsp6mYffRNv4Xk+dY9lz8xXnR4MvJm91TjBvGjKfNBQCqvbHnBVRug856Ra+FixIm1cHkVNeXcUvhrhI2LEjyLE/jUN3hDr85ff+VcCyRE0RIOt4tUZbrltJbNM8DaU27hdRAUw8mQ59FRyMnlS20KNtY51QoG7JmRAO+51GhpLS+qkrpG9/hVpWUQ2l3qmhtWJRTm19HU8uVcjgqHPqwOa6tvaItCSW752oFuJ3GKFiDkMjQbiNWj0joNaltcYcBgQpzMxmNVz+mF7pGlDcQxTqhdDNWeGK2hYh+qNwiJ5FgJ5dmPbU9ptB5D7qETiJFx3InOrLHcGED2CKlFyFHkKOnvKWODWBaQY59K64C8Bh4/hUWL2PhHv2Fd8FOrCn3maBcGPbjhRmPqHjSu6CwadSZqfFk+w0LfPZ1EjmPZQNJTcROy6kd1ZXZGp86yl3m4q3Gs//2Q==" id="38922" name="AutoShape 10"/>
          <p:cNvSpPr>
            <a:spLocks noChangeArrowheads="1" noChangeAspect="1"/>
          </p:cNvSpPr>
          <p:nvPr/>
        </p:nvSpPr>
        <p:spPr>
          <a:xfrm>
            <a:off x="155575" y="-792163"/>
            <a:ext cx="1905000" cy="1657351"/>
          </a:xfrm>
          <a:prstGeom prst="rect">
            <a:avLst/>
          </a:prstGeom>
          <a:noFill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sr-Latn-CS" lang="sr-Latn-CS"/>
          </a:p>
        </p:txBody>
      </p:sp>
      <p:sp>
        <p:nvSpPr>
          <p:cNvPr descr="data:image/jpg;base64,/9j/4AAQSkZJRgABAQAAAQABAAD/2wCEAAkGBhQSEBQUEhQVFRQVFxoYFBYUFxgaFxcUFxQYGBgXFxUXHCgeFxokGhcVIC8gIycpLCwsFh4xNTAqNSYrLCkBCQoKDgwOGg8PGiolHyQsLSotLCwpMSwsKSosKikpLCwsLCksLCksLCwsLCwsLywsLCwsLCwsLCwsLCwsLCkpLP/AABEIAK4AyAMBIgACEQEDEQH/xAAcAAACAgMBAQAAAAAAAAAAAAAEBQMGAAECBwj/xABNEAACAQIEAgYECgQLCAMBAAABAhEAAwQSITEFQQYTIlFhcTKBkaEHFCNCUlOSscHRFnKy4RUkM1RigoOiwtLwJUNzdJPT4vFjo7M0/8QAGgEAAgMBAQAAAAAAAAAAAAAAAgMBBAUABv/EADgRAAIBAgQBCgQFAwUAAAAAAAECAAMRBBIhMXETIjJBUWGBkbHRBRShwSNScvDxM1OiJEJiY5L/2gAMAwEAAhEDEQA/APQMo7hWio7qEuF2BLN1SRyjNHeSdB+6gV4xaZot3231OQm3PcWiBUkKNzOVXbVQY4yjurMvhXFm9JynRgJPcR3g8xU2WpyiDecZazLUgWthajKJN5wLdSrhSe6ukWiLYoCBJEiXhhPMV2ODn6Q99JLd+5ce728RpierUWioUII0j6W9Z0Z4rdbG37bXHa2obKLkEiGAGo56mq/KC9pf+SbKzXHNFz9PePhwNvpL763/AAA30l99MFuV0+ICiT/rwHeabaUYrPAW+kvvqNuDMPnL76IxHF9YGh7gMzDz+aD4a0IeLnmY/XWB9pTp66PkzBzCRvw4jmKgbDkUxGIzTyI3B3H5jxqG4tQFhQA2jXBSimWo2WpyiReDEVzU5ShOJXSlm443VGInvA0qbCSBc2nN+zmI1itW7EUhtXrhVCb+I1sm4YQelpscno6muuh3E7t5bnWtmylYJAnUGdvIUsMpIEsthmVGe40/iPStaIqUrXJWm5ZUvIiKyu4rdTlE68FwzfGrSWz85Zv9669ofrFpA7gCe6nYwyogCAKqwIG0fjS1eEPaZntPDMdRGZSAIAZCRmG8MpBEncVu5xa6Oy1pCf6F0D+7dCsKMJc5oTPoFG33ht21rbYD0TBiNjpz5bUZFBdczG0oGUnt3AGmANQJXQyTR8VxixE/SDAi6ttTdFuWIkmCyspBVfGcutLH4cGtr8tZcnqyxLAB3U3muxmVhqzHSDop7qe8Vw2ZrZBKlTIKxmiRIDFhAMQdCPDahX4WWdHBuApca4oAtxme4GM9qfRGXSNCe+gJhgRbicCCb7DE2Qr9YpU3BlS41tUQT83RWBEfNB76YWeGfLYds9tcuVQgdZYq9xnylVGvaSQAJ1B5V3huFQDJZpKRCoIRLzXoPbOYkuddNOVS/wAGHOGGde05Yhe0VuOWySLmXLrzB2kRQEwspnBwed7jfIkZmKvavm2WK8roWRKg6sNR66K4BhylxxlwyQPRstnuSSNXY9qPxNB3OC57YtliCiMgNu3k0a0ttS+VyW0UzOhnSBTPhODKXLrGYdiwlWBGYzGpI9lKyC95ZbEVCpU7fvvjgNS7iWJOaAdZCjwJEs3mF286OmlPETlfN3MH/qkZT7DT0GspvtCOstWxGZFOwDMBrpG/PUe2uBibdzs5kL75QwJjcaA0LiuCLdcvnYZgRoFIhlCtEjmANeUVxhOj6WWVkcyv0hPYK5SI5a6zvtR822+sGbstkuZRspAH6jmMvkGgjzo9xS+127hI2LAD9VDmY+UwKY3l0Pkfu8Nah95KbSnJwjEgOGuyOruBALmouKptWtZ+gQ7dzV1iOF3icQAWUuw6tw47KZ7clTn0MBjBUeZmp8PwsKtsEIeruZlBRjCdUVyG51YLSYkkbbzQacHZUysbV09atwhkuKGlGzqZVtM5DDlvoKC8PKeydWcBiOstG7LQ9w3Mjaa3UKGM6kDICecTEGt4Hht9Vvi5286HKrMShJe4SHljBylRIgRHMVy/B1yntIXNi1bzlWBLI8uxJWdVgTuYri7ge1cI6so1xXyMxm5FxmZWfqxCkEQrZtomK64kgMDe0j/gt8n8liFEFOpW6kZDqQLh1CTGm9G9H8AbavNhbAJEKGzMQBuzfdQpwZ6xWFxFUNaPVhiVi3adT2mGbRmEa6ijOjOENuxlOXMIDFSpkhRrKge/WhVADeOqV3ZSpG/GMyK5IqQ1yRTpVkZFaruKyunQtnuLHZ6wRuDDew+FYL1w+jbyd5c/gKVnpWf5tf8Asn8q5PS8fze/9n91FY9n0hZO8eY949w9jKNySdyd95ie7wqYCq5+maj/AHF77P7qz9N0+pu+yosew+Rk8me0eY94dx3HKmUNb6yY5xAZwvdttQVjiVrMjLYALZ2kXI1tny1JPvNcnpvaO9m4fML+NZ+mtj6hvspSmR76X8jLSBAtioJ/UPeBL0ow/wDNjrvFwVIvSbDfUPtGlwbH10T+mWG52D9m3WfpdhOdj+7bpWSr+1MtXwv9v/Me85fpThmMmzdn9Yd0d/dTjo7xK1eL9UjqRlzFzMjWANT3Up/SrB/UD7FupsP0xwqTktFZ3yhBPnBqQtQHX0MCqKBUimlj+oH7y1zUOIsZh3EbH7wRzB7qSWOmtlzAV/7sAd5M6Chr/TNSQqMuYtBIEqq97Ny5VD1RT3lPkWMYHCOnoyvhBZfURqPWK18Wd9GLMO4AqPWza+wUuw/Ty2Fi6pzAwSkFTHMEnn3VMOndjuf2L+dOWtmFx6QPlW7PrHWGwuQcpiNNgOSqO776zEuAjFvRAJbyAM+6kp6dYfuuexfzqK901wzKVZbhDAgiBqDv86hJjRh37JwMXZJyi9fBDZe7tKpLa+Rk+MVDd4tYFtSb98AklWgz2YUjQbfmagPHcDmzBLoaZkd5EE+lvFDXuJ8PZQrJdIWYEnSd47VLzPLYw1O+qtbwhDccw/8AOrw/qtz9VZa49YBB+N3DBmGVtd9NBtr7qXNe4b9C7/e/zVGz8N7rw+1+dDnfujflcP8AlqeQjFeMWRtjGHhlaNPVzptwrEK6EpdN0ZjLGdDpoBGg1qgcY4xw+0Pk7d+4f18qj1kEn1CjujXTrC27Ztul2wGJIJPWAkgDRgAR6xRqzX51pTrU6AH4Wa/eB9o/ucUuqz25Rz1tu0lzLCh7klgVB7WUAe2sw/F7rDDGEC3XNt9DMrnkrrAHZHfvQVviGBFvIL13LIZZzyjAzmU5dDJ1Os1OnGMEBZAukCyZTRtyCO12ddyagN3/AFjzS00pn/z3e86wfSBixLherNu5cSJzAW7mSGPMtp7a1Q1vE4ENIvmJBCnMQFD9ZkXs6KXgnfaKypDd4gtSW+iN5Rd/CN36259tvzrY4rf+uu/bb86b4fijNJ6lSNfRA3MQDPKPwoXGcQJtlDbVSYBI3MGe7XWknjL6tc2yD6QUcaxH1937ZrocfxP19z7VCFa7sWMzKoiWIAnaToKDMe2WslPrUeUYYbjGMf0Ll1o7o++K7vcdxiGHuXF/WA/LWnHxi1YAUMAFGvn3+JoPivExiLTBSGHInSG5anals7KbXlZXpsegLcICvSjE/Wn7K/lU1vpHiT84H+zQ/wCGq7Zwd3Mvo9pcwBdRCgSWaT2RHfVl4DbKPNwKArMrG4uZFbKIDRoPA0as5O5j6q0FW4VT5TP0hxPML67Kf5a1+kt7utf9FPyqbHLmNgIEOVe11SnT9Y98ClOSiLOOsxVOnRcXKDyknG+Ou1hcy2xmvWk7FtVJVm7Q030ipMdiItE28M4lsmUwpMDfTlSPpTPxUBdw4f1qJH3CjrnEjibFu8HhSczgtEMBqInkdqU5LC5lUqoqkLoIo4ZizhsS/wAmhBE9XcGZQSNZHfVltdJARrhsN/0z+dUz4wHu59SvWR4kRFXEcNshwFcMpzEAMJMKCq5tgZkSaJXddFMZQp0HvnW5kjcfT+aYb7J/Oo249a54PD/3qlHBEmTdEdokDfQTvMbmol4CDnGftK6qNsuoBMg66TTuVrdphmjg/wAvrIzxyxzwVn1M35Vw3GcNzwVv1OfyrtujZyntqSIgDxaD58j7aCscHzXmtswGXPJXXVO4HvmBU8tWH+4zhhsEwJCjTjJH4vg+eC9lw0BjeJ4NlZUwrI5BCt1hIU98TrFEv0ZuEaFee88lnu17vMUBiOi95dQUBBkyYAAywZPeTXfMV+0wThMERpa8MxHDsKne5RZO3MxypPxWwtxSFU6bae4VYsbhmKMAoBIAaADEbjXnNJ7zwqgntbEeHKT30jXeJKjLaZwtcGLKjEdcLo9LIZXfSPVFFdVw4/73ED1f+NR8T4IFsLdBBMS0GVMmDHcQT/qKSW7eZgJAkxJ2E9/hVs4iqmhkUcJQqrmBPfH3xPAHbE3h5p/41lLRwUk6XLe8elpsefq94rdd8zV7vKF8nQ/O3nLThMTfQQEJBjUrPKNCPCK7xuOusuV1hZBOhGusb+R9nnUGHt4vdidBG6RAI/yg+QrvF9dkHW7AiNpkgmRHrpXV1xotmB5vgYLFSYa3LqMwXUdo7DXc1A10ASSAO8mBQZ6U2LTA9ZJGvyck+0be2gC32j3qqo1NpYOLYvKz5balmVRcY7GeWhgkxtQb8UTIFyhV1lNBqNTIHlNL8RxvrbRcM9q4WIymWJSAVYsQRrrpypbhLahbju7M4RurQgku7CJJiABv6q6pSudZQpuR1G3CWFev61Qly3mt/JhgLgjNaL6KTBOVR6I1JA1prw/rVJIZVa457MsM0tlPZYarPI61TsLxhplrd0kkM2tplLBMk5Wt/R0qwYbpUI7Qugg5pKoxmZ3A2nWK4EDrlprsug+kfXb15lMnKoElZKgZpIBUL4Hel+FwRcwIHiaHHSRMpEXDoBrb+iCBqD4morPGQBoHnX5p7qklT1xX4iKcq68JD0uw4t2mXNmy76d4g+8iq3wvCE28pGhpnxbE3LjwEJSNdDJYsCfuFH271sWgoR8455dNteffVYm0WqOdSD5RQMBNk5RBViR5BoH41Y+GcJW8FKEqYGdeQMakE/d40swlhw5yqchEagzsPZrUycSOHYITlZhJXXYAxv4kVCjM0kvUoglbiM24baEq1wK+npZRl0JOk660DhMIlwOXcBuzBJgSxMzOp9XfQOLxIYgsxzaDvMaz5x+NGWcPZYL28rAKWk6EsdRJOkDu7xVjY2lpKhamHJOvdtJhwEH0bqnc7a9kxtPt/GobnBAEZ+sBARmEbkgkDnoDHvFa+IW+V8LmGoEHTtGDDa6Aad5qC5wpMpYXVMawAJPYzQBO+wrvCEKhO7/4xeuJZSSrEGCPURr5aUJca48Ipdt4VZJ1idBqdhv3CmHAsKt68Q85FXM2UxOoETyGp9lXezbVOxbVVA5KI9vfQAEycTi0omwW5lY4D0VxL2ruZskDMEZoJEnMS0wvLfxqPgPRQ3puMwFpTBggsSOWh7PmfVVl4mwFls8lSCGUT2tJUHwzAVXOjSpbt3SJ625ueRXMVI9Uc++mCwIWUGLVKTVjpqBNcSl89u3C2y3Z8AI0HmQDSu1wi4jq0AgEHTX3GrAbcwBAB585FSYpgi67kwB3mmEZpVpYh6QKiJ1Rtsk769W3dH0dtqyt4zHsAxtuVIG6nnzrVDoN5apFqguLfvwjWxw3EBSouAg6HtH6R0BI0k6+uo8dauqo6xiQdQJnWN/YffUn8FLGl1Se8HTSSZE67aUFxlfi9rOzhgJgAncDTfziitpaPzDNckeVpR+k2Lz4gjkkL6xqfeaVGtX3JJPMmT510dqsgWFpiu+di09b6HcDXElEdmUCwG7GWSQyrqWB0g1bl+Dmx9be9tv/ALdV/wCDNu2n/Lf40r0bNSwinUiWqmIrIQqsQLDr7pWT8Hdj62/7bf8A262Pg9sfW3/tW/8At1YMViciM5BOVS0DcwJqsYPp11t0W1t5c0hSzSc2UlRERqYqGFNdCBGUWxlZSyMSBvrCP0AsfWX/ALSf5KwdAbP1l/7af5KPwePd0DK6sIBOdCCJ7ypjfwoXG9ImsqznK8FBABUS2YmCZJ0HOuKJvaQtTEs2UOb8TOV6BWPrL/21/wAlSL0DsfTv/wDUH+Sp+CdJFxBKhSpAncEbxypyGrglMi4Ai6tXE02yuxB4yu4noZYS2zZ7/ZBP8r+S153juE2i4Y5s51Pak90kH8q9mumVYH6J+41893eL3EvwXZgRChjMOfR1bYUmtT1GXSOoVXdGzkkabwqyiFyt5yIPYIG5zRER3cvfpTa7hLAJBukRHMHUnacsaDn4ilICEzdPY3DCCdWG0eE7VPeNjqzkZs2kA+eo27qW2+st4XVNCd+qQ4516x8noycvPTlrQV19Kxmoa++lAZpqLaS0dE7HyVx4nM+We4Ku4jWJJnfyqx4Ztj4R7NKWYGzlsW1tMdEEplkhiJIJGkE8iaNwuGdcPddmUOgDZdwAWgknwHvpi7TzmIblKpMVcfx5UGGjvHIk7f8AqkfDOKfKQ0DTZRHjHjJoPiV83bhuEnIIHZPpNGkcvXUmB4eqKtwtLtsn0e9m/D20YS8l6oAyyy278dp940HcO7z8aX3MV1t1iZhBoBzLfuroXM8LzI0PdH4UPYw72SXkOrn5sAjSNQdT6qnaVZzirZZWBhdI30UfiaypHh1JSWJ2jefKsqLXluhUKjQxscFZ0+ViRImJIJOp9gqn9NsVbDLatvmjtPp2RI7ImdTufWKs4u4WSRmEzyMDXkPbE/lVR6X4JA6vaYsCCH0MqQezJIG6xR07ZuqWsVn5PTN4iVe7cJ8qnBkVmWT4VbegnR21fa5dvLmW3lCoZhnafSA3AA28asE5ReY6jMbS8/Bk3bt/8uf27dejzVD4HcS1iLfVoFBDWwFUxlJB5aTKiryDS6TZhH4gc4cBNYkShHeIPkd685w3C8lwGNARBIAg5htrJNW7jfSBLbLbVgbjEBVGpknLJjYDX2VWeluIZcdaUHQqgOg53COdLrZTqeqafw1K4JRdMwJ102jTiuJt2LhFxmVXJZcueNT2wQvcdf61RdIcIThreUQzXc0E7AocoJPcoWo+mttrly2ikLkGaTqMxJC7A/RPtqfpJj4wlq4QZzCZE6lWBJB0bX8O6p0JYHaTTzBaL09XJ/iGdFuFi2q3ZbMy5XUxEhtx7KswaqzgOKhcAL0GFUsZ1MZ4Prin2FxS3EDoQykSCKYlgABM/F8o7s79pHl1Qh27J8j91fNnHfTH+u+vo9jofI/dXzlxhouA+I8fdzoKmhELDDNTccPvMs4iUyjaZHhRqtpUOBv2QD2D4e0858tKZ2cVY7QyyGCCSNVic7DWRy2NIcXN5pYQmmmSx7YAzVzhz8ok9/v5e+mZXCn5z7/0tix3kchH/ugMelsFTaYnSTPJp05d0Uq1pbL5wVAIuOyWtuPhUCrqx7vypXiukTISQ2SQQSec9451XLmKYc6zB4XO2Zu0fGrdMqdp5+vhqlIXeFYPPdDFidWmY0nvA5eVFGyV35bUzSzlTbbkK4v2eztTdBKsHw2PVYYkEidBv79q4GPLMOQB++l+MsRMaGosLZZpliPIfhQsBOF5Pf4hCsF7B1HZkSM2nkfzrdQfE1PziPNTvO331lJPdNSiqqvO34SxfHMLlnqyDIEayBAk7x3/AH0t4pibTZRaUgCZncydJPPSi7nHbRUTZXNm1AA9HTYkbnalfEccrlciZAoIjTckn/U0N9OqaGUg6g+JvFGP4esF17JHLkfVypcuOuoCLbsoaM2ViJjbamPErnYjkTrShmqzT1XWY2MCrUsotPWPgwuNcu2jcYuequEFjOoKAHXwJr1QV5P8Fj/LWf8AhXfvSvVc9SkViOkOA9J5/j8Bl4uoGzOrj1jN94NZ0wP8fs+At/8A6Gjukd5U4nh2Pck/aZfxoTpX/wD3W/K3+2aqOOa3ET0mFqM1SkT/AGzOumeKcYhVUso6sNK6HMXIJJjWBGnjWcbvl+FYdiILFCY7yGn27+utdOLLHEISJTJAkSJDy4iDBKxWcZtuOE2BcnMOrmd9mAn1RV2uByRt2e8x/h7Hl6N/ze0MU/7GC96H3OSa38HdtijuScgYhF5FjBZj7APbQxf/AGOfC3Htu6+6acdBRGCTxZp+0aqrqy8JcxL5aFYdtQ/eWMmvnPi93LdmJ/0a+ipr5y4y8XDz3HtkUypuJnYXoP4epmJiUI0SDPlpG2lOcNj7BRQ9syoiRpJ7Pce4GkWExQQQyyJmOW2+u9NcDxKyDJtawdo3IjTl3+VKaXUve1j4GFi/YJIghYUCVlhDmfasTz7qg4k1nKoszOZixaZjTKJ9tSti8MZ+SIHLU/SHj9H30Lj3tEL1QYb5s09/Z3Pn7aSZeRecOlFzJmIA5mKfcOwkGlGCt5ryDlM+wTT7CLDc/wB1OozO+JtzgsapsKgxJmpDEa1w1OmTFOIw0msSxFE4od1BsW748gPxoGkzS4K6ScoJAiII8SN2rKWcUJFzc7Dn+VZQXAmpTps6hriRm5UZeoy1cM1KE13aRY1pHrpfeOtHYs6DzoC6dau0+jPO43+qZ6b8Ftz5az/w7v3LXrOavHvguufL2P1bv7Ir1zNUp1xWI3HAek86+EHFRjR/Qtp7dW/GpukmJnGWT3raPtekXTG9mx1/WYaPYo/GmfSHs43DL3JZB+1VBjfNxE9dRQKtAf8ABvQRt8IVwTZ/tP8ADRvSh/4hb87X7FKPhGf+R/tP8NF9Lrn+zrXna/Ypzb1OEzqA/Cwv6j6zLt0DhC/02j/7f3GnXQa5OEHg7ffP41U+JXY4Th/1/wAbhpt8GuJJtXVOwdSPMrr9wrlPPUd0DE0v9NVb/sPtLxNfOHHj8ofP8TX0UGr5y4+flD5n9o02puJmYXoP4epndriY0lAYAHs8xR+H4laGWbQPNgAO86AnflVftmp7TUljNCnTW4jjHYxXyZFyhViPGSSfHfehS1RBq5ZuVImmAFWwh/Bv5We5T79Kd2TrVZwzkOuUwSY9Rp6uKyntCfEflVmlMH4ipFQE9YhfF8X1dnN/TQe1xPumirrVW+PYk3QipOUGSTprsNPbTiziQUWTrAnzinkTNBm7zUOX1ru7eUbsPaKEvYxAfSFLIhSPH4dWIJLCNNBOm+vdWVLcwxuL2YOv0gOXn41lARNCjUISxNoi6szqCPMGsxWGNt4JBI7vGmdy8TOr+Gs7GRJIoLiTzl1J33AEeyhtYS7yrMwEX4s9mljtNMcR6JpWTT6XRmbjv6nhPQ/gwf8AjGH8rv7Fewhq8X+DW5/GcP8A2n7Br2IHzok64ivuvATyDiOZ8U8gg3Lx3BG9yBvT7pQ88RtR/wDF+3XoDoG9IA+Yn76BxfAbFxw72wXEQ0kHsmRsaRyGhAPXea6/FgXVmXQKV077cJV/hFbWz/af4aM6UvPDrf8AZfs034v0btYnL1hbszGUgbxPLXat8Q6PpdsCyWYKMsERPZ0HhRmmSWPaImljaapQU35jEnzlPxrTwmyfo3DPrZh+NH/Bpioe8neqsPUSD94p0vRK38W+LlnKTM6Zpmd4rvg3RSzhrnWWy5aCvaYRB8AKAUmzK3YI6pj6LUKtPXnMSNO8GWINXzpx0/KH9Y/tGvoUPqK+d+OH5Vv1m/aNNfcTOw3Rbw9YLbozBRJkgec/hQdvapVpBmmguI4xxt5JTLM8p29dBYVQWGc5QdzvGndUBNdzSpbVbC14w+LWh2lvTlOgy6nbb2+40xtmV1kjyn99V0tTm2+lOpTJ+IKRlJN5DjmgGKnwF4XEXUTtB5kabg0HxBtP9a1LwDtW4GhBMnnvVkGZRjT4uqAllHhB/OlV7tE6ez3UVi2EZVJJ5kz7hQ14ZBA3iT7NKBzCUaxMUKmCIPjWVu/iCxzGPV4VlIm8DYaxoePufSt2W87Y/ChcbjusjsIkfQnWe+aGitGouYQpKpuBOLux8qUmmtzY+VKjViltMvG9IQ7BcRZQFXSJM8/bR9vpRfUwLtweTt+dJLJ7Vbfc0WUXiuVYIJZrXT7FLtiLvrYn76NtfCVix/vifNVP+GqUd6mQVBW0lKhbcDyl5t/CnihuyHztr+EUVb+Fq+N0tH+qw+5q8+ipLOHzsFGkneh264y2bQKLz0i18LzfOsp6mYffRNv4Xk+dY9lz8xXnR4MvJm91TjBvGjKfNBQCqvbHnBVRug856Ra+FixIm1cHkVNeXcUvhrhI2LEjyLE/jUN3hDr85ff+VcCyRE0RIOt4tUZbrltJbNM8DaU27hdRAUw8mQ59FRyMnlS20KNtY51QoG7JmRAO+51GhpLS+qkrpG9/hVpWUQ2l3qmhtWJRTm19HU8uVcjgqHPqwOa6tvaItCSW752oFuJ3GKFiDkMjQbiNWj0joNaltcYcBgQpzMxmNVz+mF7pGlDcQxTqhdDNWeGK2hYh+qNwiJ5FgJ5dmPbU9ptB5D7qETiJFx3InOrLHcGED2CKlFyFHkKOnvKWODWBaQY59K64C8Bh4/hUWL2PhHv2Fd8FOrCn3maBcGPbjhRmPqHjSu6CwadSZqfFk+w0LfPZ1EjmPZQNJTcROy6kd1ZXZGp86yl3m4q3Gs//2Q==" id="38924" name="AutoShape 12"/>
          <p:cNvSpPr>
            <a:spLocks noChangeArrowheads="1" noChangeAspect="1"/>
          </p:cNvSpPr>
          <p:nvPr/>
        </p:nvSpPr>
        <p:spPr>
          <a:xfrm>
            <a:off x="155575" y="-792163"/>
            <a:ext cx="1905000" cy="1657351"/>
          </a:xfrm>
          <a:prstGeom prst="rect">
            <a:avLst/>
          </a:prstGeom>
          <a:noFill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sr-Latn-CS" lang="sr-Latn-CS"/>
          </a:p>
        </p:txBody>
      </p:sp>
      <p:sp>
        <p:nvSpPr>
          <p:cNvPr descr="data:image/jpg;base64,/9j/4AAQSkZJRgABAQAAAQABAAD/2wCEAAkGBhQSEBQUEhQVFRQVFxoYFBYUFxgaFxcUFxQYGBgXFxUXHCgeFxokGhcVIC8gIycpLCwsFh4xNTAqNSYrLCkBCQoKDgwOGg8PGiolHyQsLSotLCwpMSwsKSosKikpLCwsLCksLCksLCwsLCwsLywsLCwsLCwsLCwsLCwsLCkpLP/AABEIAK4AyAMBIgACEQEDEQH/xAAcAAACAgMBAQAAAAAAAAAAAAAEBQMGAAECBwj/xABNEAACAQIEAgYECgQLCAMBAAABAhEAAwQSITEFQQYTIlFhcTKBkaEHFCNCUlOSscHRFnKy4RUkM1RigoOiwtLwJUNzdJPT4vFjo7M0/8QAGgEAAgMBAQAAAAAAAAAAAAAAAgMBBAUABv/EADgRAAIBAgQBCgQFAwUAAAAAAAECAAMRBBIhMXETIjJBUWGBkbHRBRShwSNScvDxM1OiJEJiY5L/2gAMAwEAAhEDEQA/APQMo7hWio7qEuF2BLN1SRyjNHeSdB+6gV4xaZot3231OQm3PcWiBUkKNzOVXbVQY4yjurMvhXFm9JynRgJPcR3g8xU2WpyiDecZazLUgWthajKJN5wLdSrhSe6ukWiLYoCBJEiXhhPMV2ODn6Q99JLd+5ce728RpierUWioUII0j6W9Z0Z4rdbG37bXHa2obKLkEiGAGo56mq/KC9pf+SbKzXHNFz9PePhwNvpL763/AAA30l99MFuV0+ICiT/rwHeabaUYrPAW+kvvqNuDMPnL76IxHF9YGh7gMzDz+aD4a0IeLnmY/XWB9pTp66PkzBzCRvw4jmKgbDkUxGIzTyI3B3H5jxqG4tQFhQA2jXBSimWo2WpyiReDEVzU5ShOJXSlm443VGInvA0qbCSBc2nN+zmI1itW7EUhtXrhVCb+I1sm4YQelpscno6muuh3E7t5bnWtmylYJAnUGdvIUsMpIEsthmVGe40/iPStaIqUrXJWm5ZUvIiKyu4rdTlE68FwzfGrSWz85Zv9669ofrFpA7gCe6nYwyogCAKqwIG0fjS1eEPaZntPDMdRGZSAIAZCRmG8MpBEncVu5xa6Oy1pCf6F0D+7dCsKMJc5oTPoFG33ht21rbYD0TBiNjpz5bUZFBdczG0oGUnt3AGmANQJXQyTR8VxixE/SDAi6ttTdFuWIkmCyspBVfGcutLH4cGtr8tZcnqyxLAB3U3muxmVhqzHSDop7qe8Vw2ZrZBKlTIKxmiRIDFhAMQdCPDahX4WWdHBuApca4oAtxme4GM9qfRGXSNCe+gJhgRbicCCb7DE2Qr9YpU3BlS41tUQT83RWBEfNB76YWeGfLYds9tcuVQgdZYq9xnylVGvaSQAJ1B5V3huFQDJZpKRCoIRLzXoPbOYkuddNOVS/wAGHOGGde05Yhe0VuOWySLmXLrzB2kRQEwspnBwed7jfIkZmKvavm2WK8roWRKg6sNR66K4BhylxxlwyQPRstnuSSNXY9qPxNB3OC57YtliCiMgNu3k0a0ttS+VyW0UzOhnSBTPhODKXLrGYdiwlWBGYzGpI9lKyC95ZbEVCpU7fvvjgNS7iWJOaAdZCjwJEs3mF286OmlPETlfN3MH/qkZT7DT0GspvtCOstWxGZFOwDMBrpG/PUe2uBibdzs5kL75QwJjcaA0LiuCLdcvnYZgRoFIhlCtEjmANeUVxhOj6WWVkcyv0hPYK5SI5a6zvtR822+sGbstkuZRspAH6jmMvkGgjzo9xS+127hI2LAD9VDmY+UwKY3l0Pkfu8Nah95KbSnJwjEgOGuyOruBALmouKptWtZ+gQ7dzV1iOF3icQAWUuw6tw47KZ7clTn0MBjBUeZmp8PwsKtsEIeruZlBRjCdUVyG51YLSYkkbbzQacHZUysbV09atwhkuKGlGzqZVtM5DDlvoKC8PKeydWcBiOstG7LQ9w3Mjaa3UKGM6kDICecTEGt4Hht9Vvi5286HKrMShJe4SHljBylRIgRHMVy/B1yntIXNi1bzlWBLI8uxJWdVgTuYri7ge1cI6so1xXyMxm5FxmZWfqxCkEQrZtomK64kgMDe0j/gt8n8liFEFOpW6kZDqQLh1CTGm9G9H8AbavNhbAJEKGzMQBuzfdQpwZ6xWFxFUNaPVhiVi3adT2mGbRmEa6ijOjOENuxlOXMIDFSpkhRrKge/WhVADeOqV3ZSpG/GMyK5IqQ1yRTpVkZFaruKyunQtnuLHZ6wRuDDew+FYL1w+jbyd5c/gKVnpWf5tf8Asn8q5PS8fze/9n91FY9n0hZO8eY949w9jKNySdyd95ie7wqYCq5+maj/AHF77P7qz9N0+pu+yosew+Rk8me0eY94dx3HKmUNb6yY5xAZwvdttQVjiVrMjLYALZ2kXI1tny1JPvNcnpvaO9m4fML+NZ+mtj6hvspSmR76X8jLSBAtioJ/UPeBL0ow/wDNjrvFwVIvSbDfUPtGlwbH10T+mWG52D9m3WfpdhOdj+7bpWSr+1MtXwv9v/Me85fpThmMmzdn9Yd0d/dTjo7xK1eL9UjqRlzFzMjWANT3Up/SrB/UD7FupsP0xwqTktFZ3yhBPnBqQtQHX0MCqKBUimlj+oH7y1zUOIsZh3EbH7wRzB7qSWOmtlzAV/7sAd5M6Chr/TNSQqMuYtBIEqq97Ny5VD1RT3lPkWMYHCOnoyvhBZfURqPWK18Wd9GLMO4AqPWza+wUuw/Ty2Fi6pzAwSkFTHMEnn3VMOndjuf2L+dOWtmFx6QPlW7PrHWGwuQcpiNNgOSqO776zEuAjFvRAJbyAM+6kp6dYfuuexfzqK901wzKVZbhDAgiBqDv86hJjRh37JwMXZJyi9fBDZe7tKpLa+Rk+MVDd4tYFtSb98AklWgz2YUjQbfmagPHcDmzBLoaZkd5EE+lvFDXuJ8PZQrJdIWYEnSd47VLzPLYw1O+qtbwhDccw/8AOrw/qtz9VZa49YBB+N3DBmGVtd9NBtr7qXNe4b9C7/e/zVGz8N7rw+1+dDnfujflcP8AlqeQjFeMWRtjGHhlaNPVzptwrEK6EpdN0ZjLGdDpoBGg1qgcY4xw+0Pk7d+4f18qj1kEn1CjujXTrC27Ztul2wGJIJPWAkgDRgAR6xRqzX51pTrU6AH4Wa/eB9o/ucUuqz25Rz1tu0lzLCh7klgVB7WUAe2sw/F7rDDGEC3XNt9DMrnkrrAHZHfvQVviGBFvIL13LIZZzyjAzmU5dDJ1Os1OnGMEBZAukCyZTRtyCO12ddyagN3/AFjzS00pn/z3e86wfSBixLherNu5cSJzAW7mSGPMtp7a1Q1vE4ENIvmJBCnMQFD9ZkXs6KXgnfaKypDd4gtSW+iN5Rd/CN36259tvzrY4rf+uu/bb86b4fijNJ6lSNfRA3MQDPKPwoXGcQJtlDbVSYBI3MGe7XWknjL6tc2yD6QUcaxH1937ZrocfxP19z7VCFa7sWMzKoiWIAnaToKDMe2WslPrUeUYYbjGMf0Ll1o7o++K7vcdxiGHuXF/WA/LWnHxi1YAUMAFGvn3+JoPivExiLTBSGHInSG5anals7KbXlZXpsegLcICvSjE/Wn7K/lU1vpHiT84H+zQ/wCGq7Zwd3Mvo9pcwBdRCgSWaT2RHfVl4DbKPNwKArMrG4uZFbKIDRoPA0as5O5j6q0FW4VT5TP0hxPML67Kf5a1+kt7utf9FPyqbHLmNgIEOVe11SnT9Y98ClOSiLOOsxVOnRcXKDyknG+Ou1hcy2xmvWk7FtVJVm7Q030ipMdiItE28M4lsmUwpMDfTlSPpTPxUBdw4f1qJH3CjrnEjibFu8HhSczgtEMBqInkdqU5LC5lUqoqkLoIo4ZizhsS/wAmhBE9XcGZQSNZHfVltdJARrhsN/0z+dUz4wHu59SvWR4kRFXEcNshwFcMpzEAMJMKCq5tgZkSaJXddFMZQp0HvnW5kjcfT+aYb7J/Oo249a54PD/3qlHBEmTdEdokDfQTvMbmol4CDnGftK6qNsuoBMg66TTuVrdphmjg/wAvrIzxyxzwVn1M35Vw3GcNzwVv1OfyrtujZyntqSIgDxaD58j7aCscHzXmtswGXPJXXVO4HvmBU8tWH+4zhhsEwJCjTjJH4vg+eC9lw0BjeJ4NlZUwrI5BCt1hIU98TrFEv0ZuEaFee88lnu17vMUBiOi95dQUBBkyYAAywZPeTXfMV+0wThMERpa8MxHDsKne5RZO3MxypPxWwtxSFU6bae4VYsbhmKMAoBIAaADEbjXnNJ7zwqgntbEeHKT30jXeJKjLaZwtcGLKjEdcLo9LIZXfSPVFFdVw4/73ED1f+NR8T4IFsLdBBMS0GVMmDHcQT/qKSW7eZgJAkxJ2E9/hVs4iqmhkUcJQqrmBPfH3xPAHbE3h5p/41lLRwUk6XLe8elpsefq94rdd8zV7vKF8nQ/O3nLThMTfQQEJBjUrPKNCPCK7xuOusuV1hZBOhGusb+R9nnUGHt4vdidBG6RAI/yg+QrvF9dkHW7AiNpkgmRHrpXV1xotmB5vgYLFSYa3LqMwXUdo7DXc1A10ASSAO8mBQZ6U2LTA9ZJGvyck+0be2gC32j3qqo1NpYOLYvKz5balmVRcY7GeWhgkxtQb8UTIFyhV1lNBqNTIHlNL8RxvrbRcM9q4WIymWJSAVYsQRrrpypbhLahbju7M4RurQgku7CJJiABv6q6pSudZQpuR1G3CWFev61Qly3mt/JhgLgjNaL6KTBOVR6I1JA1prw/rVJIZVa457MsM0tlPZYarPI61TsLxhplrd0kkM2tplLBMk5Wt/R0qwYbpUI7Qugg5pKoxmZ3A2nWK4EDrlprsug+kfXb15lMnKoElZKgZpIBUL4Hel+FwRcwIHiaHHSRMpEXDoBrb+iCBqD4morPGQBoHnX5p7qklT1xX4iKcq68JD0uw4t2mXNmy76d4g+8iq3wvCE28pGhpnxbE3LjwEJSNdDJYsCfuFH271sWgoR8455dNteffVYm0WqOdSD5RQMBNk5RBViR5BoH41Y+GcJW8FKEqYGdeQMakE/d40swlhw5yqchEagzsPZrUycSOHYITlZhJXXYAxv4kVCjM0kvUoglbiM24baEq1wK+npZRl0JOk660DhMIlwOXcBuzBJgSxMzOp9XfQOLxIYgsxzaDvMaz5x+NGWcPZYL28rAKWk6EsdRJOkDu7xVjY2lpKhamHJOvdtJhwEH0bqnc7a9kxtPt/GobnBAEZ+sBARmEbkgkDnoDHvFa+IW+V8LmGoEHTtGDDa6Aad5qC5wpMpYXVMawAJPYzQBO+wrvCEKhO7/4xeuJZSSrEGCPURr5aUJca48Ipdt4VZJ1idBqdhv3CmHAsKt68Q85FXM2UxOoETyGp9lXezbVOxbVVA5KI9vfQAEycTi0omwW5lY4D0VxL2ruZskDMEZoJEnMS0wvLfxqPgPRQ3puMwFpTBggsSOWh7PmfVVl4mwFls8lSCGUT2tJUHwzAVXOjSpbt3SJ625ueRXMVI9Uc++mCwIWUGLVKTVjpqBNcSl89u3C2y3Z8AI0HmQDSu1wi4jq0AgEHTX3GrAbcwBAB585FSYpgi67kwB3mmEZpVpYh6QKiJ1Rtsk769W3dH0dtqyt4zHsAxtuVIG6nnzrVDoN5apFqguLfvwjWxw3EBSouAg6HtH6R0BI0k6+uo8dauqo6xiQdQJnWN/YffUn8FLGl1Se8HTSSZE67aUFxlfi9rOzhgJgAncDTfziitpaPzDNckeVpR+k2Lz4gjkkL6xqfeaVGtX3JJPMmT510dqsgWFpiu+di09b6HcDXElEdmUCwG7GWSQyrqWB0g1bl+Dmx9be9tv/ALdV/wCDNu2n/Lf40r0bNSwinUiWqmIrIQqsQLDr7pWT8Hdj62/7bf8A262Pg9sfW3/tW/8At1YMViciM5BOVS0DcwJqsYPp11t0W1t5c0hSzSc2UlRERqYqGFNdCBGUWxlZSyMSBvrCP0AsfWX/ALSf5KwdAbP1l/7af5KPwePd0DK6sIBOdCCJ7ypjfwoXG9ImsqznK8FBABUS2YmCZJ0HOuKJvaQtTEs2UOb8TOV6BWPrL/21/wAlSL0DsfTv/wDUH+Sp+CdJFxBKhSpAncEbxypyGrglMi4Ai6tXE02yuxB4yu4noZYS2zZ7/ZBP8r+S153juE2i4Y5s51Pak90kH8q9mumVYH6J+41893eL3EvwXZgRChjMOfR1bYUmtT1GXSOoVXdGzkkabwqyiFyt5yIPYIG5zRER3cvfpTa7hLAJBukRHMHUnacsaDn4ilICEzdPY3DCCdWG0eE7VPeNjqzkZs2kA+eo27qW2+st4XVNCd+qQ4516x8noycvPTlrQV19Kxmoa++lAZpqLaS0dE7HyVx4nM+We4Ku4jWJJnfyqx4Ztj4R7NKWYGzlsW1tMdEEplkhiJIJGkE8iaNwuGdcPddmUOgDZdwAWgknwHvpi7TzmIblKpMVcfx5UGGjvHIk7f8AqkfDOKfKQ0DTZRHjHjJoPiV83bhuEnIIHZPpNGkcvXUmB4eqKtwtLtsn0e9m/D20YS8l6oAyyy278dp940HcO7z8aX3MV1t1iZhBoBzLfuroXM8LzI0PdH4UPYw72SXkOrn5sAjSNQdT6qnaVZzirZZWBhdI30UfiaypHh1JSWJ2jefKsqLXluhUKjQxscFZ0+ViRImJIJOp9gqn9NsVbDLatvmjtPp2RI7ImdTufWKs4u4WSRmEzyMDXkPbE/lVR6X4JA6vaYsCCH0MqQezJIG6xR07ZuqWsVn5PTN4iVe7cJ8qnBkVmWT4VbegnR21fa5dvLmW3lCoZhnafSA3AA28asE5ReY6jMbS8/Bk3bt/8uf27dejzVD4HcS1iLfVoFBDWwFUxlJB5aTKiryDS6TZhH4gc4cBNYkShHeIPkd685w3C8lwGNARBIAg5htrJNW7jfSBLbLbVgbjEBVGpknLJjYDX2VWeluIZcdaUHQqgOg53COdLrZTqeqafw1K4JRdMwJ102jTiuJt2LhFxmVXJZcueNT2wQvcdf61RdIcIThreUQzXc0E7AocoJPcoWo+mttrly2ikLkGaTqMxJC7A/RPtqfpJj4wlq4QZzCZE6lWBJB0bX8O6p0JYHaTTzBaL09XJ/iGdFuFi2q3ZbMy5XUxEhtx7KswaqzgOKhcAL0GFUsZ1MZ4Prin2FxS3EDoQykSCKYlgABM/F8o7s79pHl1Qh27J8j91fNnHfTH+u+vo9jofI/dXzlxhouA+I8fdzoKmhELDDNTccPvMs4iUyjaZHhRqtpUOBv2QD2D4e0858tKZ2cVY7QyyGCCSNVic7DWRy2NIcXN5pYQmmmSx7YAzVzhz8ok9/v5e+mZXCn5z7/0tix3kchH/ugMelsFTaYnSTPJp05d0Uq1pbL5wVAIuOyWtuPhUCrqx7vypXiukTISQ2SQQSec9451XLmKYc6zB4XO2Zu0fGrdMqdp5+vhqlIXeFYPPdDFidWmY0nvA5eVFGyV35bUzSzlTbbkK4v2eztTdBKsHw2PVYYkEidBv79q4GPLMOQB++l+MsRMaGosLZZpliPIfhQsBOF5Pf4hCsF7B1HZkSM2nkfzrdQfE1PziPNTvO331lJPdNSiqqvO34SxfHMLlnqyDIEayBAk7x3/AH0t4pibTZRaUgCZncydJPPSi7nHbRUTZXNm1AA9HTYkbnalfEccrlciZAoIjTckn/U0N9OqaGUg6g+JvFGP4esF17JHLkfVypcuOuoCLbsoaM2ViJjbamPErnYjkTrShmqzT1XWY2MCrUsotPWPgwuNcu2jcYuequEFjOoKAHXwJr1QV5P8Fj/LWf8AhXfvSvVc9SkViOkOA9J5/j8Bl4uoGzOrj1jN94NZ0wP8fs+At/8A6Gjukd5U4nh2Pck/aZfxoTpX/wD3W/K3+2aqOOa3ET0mFqM1SkT/AGzOumeKcYhVUso6sNK6HMXIJJjWBGnjWcbvl+FYdiILFCY7yGn27+utdOLLHEISJTJAkSJDy4iDBKxWcZtuOE2BcnMOrmd9mAn1RV2uByRt2e8x/h7Hl6N/ze0MU/7GC96H3OSa38HdtijuScgYhF5FjBZj7APbQxf/AGOfC3Htu6+6acdBRGCTxZp+0aqrqy8JcxL5aFYdtQ/eWMmvnPi93LdmJ/0a+ipr5y4y8XDz3HtkUypuJnYXoP4epmJiUI0SDPlpG2lOcNj7BRQ9syoiRpJ7Pce4GkWExQQQyyJmOW2+u9NcDxKyDJtawdo3IjTl3+VKaXUve1j4GFi/YJIghYUCVlhDmfasTz7qg4k1nKoszOZixaZjTKJ9tSti8MZ+SIHLU/SHj9H30Lj3tEL1QYb5s09/Z3Pn7aSZeRecOlFzJmIA5mKfcOwkGlGCt5ryDlM+wTT7CLDc/wB1OozO+JtzgsapsKgxJmpDEa1w1OmTFOIw0msSxFE4od1BsW748gPxoGkzS4K6ScoJAiII8SN2rKWcUJFzc7Dn+VZQXAmpTps6hriRm5UZeoy1cM1KE13aRY1pHrpfeOtHYs6DzoC6dau0+jPO43+qZ6b8Ftz5az/w7v3LXrOavHvguufL2P1bv7Ir1zNUp1xWI3HAek86+EHFRjR/Qtp7dW/GpukmJnGWT3raPtekXTG9mx1/WYaPYo/GmfSHs43DL3JZB+1VBjfNxE9dRQKtAf8ABvQRt8IVwTZ/tP8ADRvSh/4hb87X7FKPhGf+R/tP8NF9Lrn+zrXna/Ypzb1OEzqA/Cwv6j6zLt0DhC/02j/7f3GnXQa5OEHg7ffP41U+JXY4Th/1/wAbhpt8GuJJtXVOwdSPMrr9wrlPPUd0DE0v9NVb/sPtLxNfOHHj8ofP8TX0UGr5y4+flD5n9o02puJmYXoP4epndriY0lAYAHs8xR+H4laGWbQPNgAO86AnflVftmp7TUljNCnTW4jjHYxXyZFyhViPGSSfHfehS1RBq5ZuVImmAFWwh/Bv5We5T79Kd2TrVZwzkOuUwSY9Rp6uKyntCfEflVmlMH4ipFQE9YhfF8X1dnN/TQe1xPumirrVW+PYk3QipOUGSTprsNPbTiziQUWTrAnzinkTNBm7zUOX1ru7eUbsPaKEvYxAfSFLIhSPH4dWIJLCNNBOm+vdWVLcwxuL2YOv0gOXn41lARNCjUISxNoi6szqCPMGsxWGNt4JBI7vGmdy8TOr+Gs7GRJIoLiTzl1J33AEeyhtYS7yrMwEX4s9mljtNMcR6JpWTT6XRmbjv6nhPQ/gwf8AjGH8rv7Fewhq8X+DW5/GcP8A2n7Br2IHzok64ivuvATyDiOZ8U8gg3Lx3BG9yBvT7pQ88RtR/wDF+3XoDoG9IA+Yn76BxfAbFxw72wXEQ0kHsmRsaRyGhAPXea6/FgXVmXQKV077cJV/hFbWz/af4aM6UvPDrf8AZfs034v0btYnL1hbszGUgbxPLXat8Q6PpdsCyWYKMsERPZ0HhRmmSWPaImljaapQU35jEnzlPxrTwmyfo3DPrZh+NH/Bpioe8neqsPUSD94p0vRK38W+LlnKTM6Zpmd4rvg3RSzhrnWWy5aCvaYRB8AKAUmzK3YI6pj6LUKtPXnMSNO8GWINXzpx0/KH9Y/tGvoUPqK+d+OH5Vv1m/aNNfcTOw3Rbw9YLbozBRJkgec/hQdvapVpBmmguI4xxt5JTLM8p29dBYVQWGc5QdzvGndUBNdzSpbVbC14w+LWh2lvTlOgy6nbb2+40xtmV1kjyn99V0tTm2+lOpTJ+IKRlJN5DjmgGKnwF4XEXUTtB5kabg0HxBtP9a1LwDtW4GhBMnnvVkGZRjT4uqAllHhB/OlV7tE6ez3UVi2EZVJJ5kz7hQ14ZBA3iT7NKBzCUaxMUKmCIPjWVu/iCxzGPV4VlIm8DYaxoePufSt2W87Y/ChcbjusjsIkfQnWe+aGitGouYQpKpuBOLux8qUmmtzY+VKjViltMvG9IQ7BcRZQFXSJM8/bR9vpRfUwLtweTt+dJLJ7Vbfc0WUXiuVYIJZrXT7FLtiLvrYn76NtfCVix/vifNVP+GqUd6mQVBW0lKhbcDyl5t/CnihuyHztr+EUVb+Fq+N0tH+qw+5q8+ipLOHzsFGkneh264y2bQKLz0i18LzfOsp6mYffRNv4Xk+dY9lz8xXnR4MvJm91TjBvGjKfNBQCqvbHnBVRug856Ra+FixIm1cHkVNeXcUvhrhI2LEjyLE/jUN3hDr85ff+VcCyRE0RIOt4tUZbrltJbNM8DaU27hdRAUw8mQ59FRyMnlS20KNtY51QoG7JmRAO+51GhpLS+qkrpG9/hVpWUQ2l3qmhtWJRTm19HU8uVcjgqHPqwOa6tvaItCSW752oFuJ3GKFiDkMjQbiNWj0joNaltcYcBgQpzMxmNVz+mF7pGlDcQxTqhdDNWeGK2hYh+qNwiJ5FgJ5dmPbU9ptB5D7qETiJFx3InOrLHcGED2CKlFyFHkKOnvKWODWBaQY59K64C8Bh4/hUWL2PhHv2Fd8FOrCn3maBcGPbjhRmPqHjSu6CwadSZqfFk+w0LfPZ1EjmPZQNJTcROy6kd1ZXZGp86yl3m4q3Gs//2Q==" id="38926" name="AutoShape 14"/>
          <p:cNvSpPr>
            <a:spLocks noChangeArrowheads="1" noChangeAspect="1"/>
          </p:cNvSpPr>
          <p:nvPr/>
        </p:nvSpPr>
        <p:spPr>
          <a:xfrm>
            <a:off x="155575" y="-784225"/>
            <a:ext cx="1876425" cy="1638300"/>
          </a:xfrm>
          <a:prstGeom prst="rect">
            <a:avLst/>
          </a:prstGeom>
          <a:noFill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sr-Latn-CS" lang="sr-Latn-CS"/>
          </a:p>
        </p:txBody>
      </p:sp>
      <p:sp>
        <p:nvSpPr>
          <p:cNvPr descr="data:image/jpg;base64,/9j/4AAQSkZJRgABAQAAAQABAAD/2wCEAAkGBhQSEBQUEhQVFRQVFxoYFBYUFxgaFxcUFxQYGBgXFxUXHCgeFxokGhcVIC8gIycpLCwsFh4xNTAqNSYrLCkBCQoKDgwOGg8PGiolHyQsLSotLCwpMSwsKSosKikpLCwsLCksLCksLCwsLCwsLywsLCwsLCwsLCwsLCwsLCkpLP/AABEIAK4AyAMBIgACEQEDEQH/xAAcAAACAgMBAQAAAAAAAAAAAAAEBQMGAAECBwj/xABNEAACAQIEAgYECgQLCAMBAAABAhEAAwQSITEFQQYTIlFhcTKBkaEHFCNCUlOSscHRFnKy4RUkM1RigoOiwtLwJUNzdJPT4vFjo7M0/8QAGgEAAgMBAQAAAAAAAAAAAAAAAgMBBAUABv/EADgRAAIBAgQBCgQFAwUAAAAAAAECAAMRBBIhMXETIjJBUWGBkbHRBRShwSNScvDxM1OiJEJiY5L/2gAMAwEAAhEDEQA/APQMo7hWio7qEuF2BLN1SRyjNHeSdB+6gV4xaZot3231OQm3PcWiBUkKNzOVXbVQY4yjurMvhXFm9JynRgJPcR3g8xU2WpyiDecZazLUgWthajKJN5wLdSrhSe6ukWiLYoCBJEiXhhPMV2ODn6Q99JLd+5ce728RpierUWioUII0j6W9Z0Z4rdbG37bXHa2obKLkEiGAGo56mq/KC9pf+SbKzXHNFz9PePhwNvpL763/AAA30l99MFuV0+ICiT/rwHeabaUYrPAW+kvvqNuDMPnL76IxHF9YGh7gMzDz+aD4a0IeLnmY/XWB9pTp66PkzBzCRvw4jmKgbDkUxGIzTyI3B3H5jxqG4tQFhQA2jXBSimWo2WpyiReDEVzU5ShOJXSlm443VGInvA0qbCSBc2nN+zmI1itW7EUhtXrhVCb+I1sm4YQelpscno6muuh3E7t5bnWtmylYJAnUGdvIUsMpIEsthmVGe40/iPStaIqUrXJWm5ZUvIiKyu4rdTlE68FwzfGrSWz85Zv9669ofrFpA7gCe6nYwyogCAKqwIG0fjS1eEPaZntPDMdRGZSAIAZCRmG8MpBEncVu5xa6Oy1pCf6F0D+7dCsKMJc5oTPoFG33ht21rbYD0TBiNjpz5bUZFBdczG0oGUnt3AGmANQJXQyTR8VxixE/SDAi6ttTdFuWIkmCyspBVfGcutLH4cGtr8tZcnqyxLAB3U3muxmVhqzHSDop7qe8Vw2ZrZBKlTIKxmiRIDFhAMQdCPDahX4WWdHBuApca4oAtxme4GM9qfRGXSNCe+gJhgRbicCCb7DE2Qr9YpU3BlS41tUQT83RWBEfNB76YWeGfLYds9tcuVQgdZYq9xnylVGvaSQAJ1B5V3huFQDJZpKRCoIRLzXoPbOYkuddNOVS/wAGHOGGde05Yhe0VuOWySLmXLrzB2kRQEwspnBwed7jfIkZmKvavm2WK8roWRKg6sNR66K4BhylxxlwyQPRstnuSSNXY9qPxNB3OC57YtliCiMgNu3k0a0ttS+VyW0UzOhnSBTPhODKXLrGYdiwlWBGYzGpI9lKyC95ZbEVCpU7fvvjgNS7iWJOaAdZCjwJEs3mF286OmlPETlfN3MH/qkZT7DT0GspvtCOstWxGZFOwDMBrpG/PUe2uBibdzs5kL75QwJjcaA0LiuCLdcvnYZgRoFIhlCtEjmANeUVxhOj6WWVkcyv0hPYK5SI5a6zvtR822+sGbstkuZRspAH6jmMvkGgjzo9xS+127hI2LAD9VDmY+UwKY3l0Pkfu8Nah95KbSnJwjEgOGuyOruBALmouKptWtZ+gQ7dzV1iOF3icQAWUuw6tw47KZ7clTn0MBjBUeZmp8PwsKtsEIeruZlBRjCdUVyG51YLSYkkbbzQacHZUysbV09atwhkuKGlGzqZVtM5DDlvoKC8PKeydWcBiOstG7LQ9w3Mjaa3UKGM6kDICecTEGt4Hht9Vvi5286HKrMShJe4SHljBylRIgRHMVy/B1yntIXNi1bzlWBLI8uxJWdVgTuYri7ge1cI6so1xXyMxm5FxmZWfqxCkEQrZtomK64kgMDe0j/gt8n8liFEFOpW6kZDqQLh1CTGm9G9H8AbavNhbAJEKGzMQBuzfdQpwZ6xWFxFUNaPVhiVi3adT2mGbRmEa6ijOjOENuxlOXMIDFSpkhRrKge/WhVADeOqV3ZSpG/GMyK5IqQ1yRTpVkZFaruKyunQtnuLHZ6wRuDDew+FYL1w+jbyd5c/gKVnpWf5tf8Asn8q5PS8fze/9n91FY9n0hZO8eY949w9jKNySdyd95ie7wqYCq5+maj/AHF77P7qz9N0+pu+yosew+Rk8me0eY94dx3HKmUNb6yY5xAZwvdttQVjiVrMjLYALZ2kXI1tny1JPvNcnpvaO9m4fML+NZ+mtj6hvspSmR76X8jLSBAtioJ/UPeBL0ow/wDNjrvFwVIvSbDfUPtGlwbH10T+mWG52D9m3WfpdhOdj+7bpWSr+1MtXwv9v/Me85fpThmMmzdn9Yd0d/dTjo7xK1eL9UjqRlzFzMjWANT3Up/SrB/UD7FupsP0xwqTktFZ3yhBPnBqQtQHX0MCqKBUimlj+oH7y1zUOIsZh3EbH7wRzB7qSWOmtlzAV/7sAd5M6Chr/TNSQqMuYtBIEqq97Ny5VD1RT3lPkWMYHCOnoyvhBZfURqPWK18Wd9GLMO4AqPWza+wUuw/Ty2Fi6pzAwSkFTHMEnn3VMOndjuf2L+dOWtmFx6QPlW7PrHWGwuQcpiNNgOSqO776zEuAjFvRAJbyAM+6kp6dYfuuexfzqK901wzKVZbhDAgiBqDv86hJjRh37JwMXZJyi9fBDZe7tKpLa+Rk+MVDd4tYFtSb98AklWgz2YUjQbfmagPHcDmzBLoaZkd5EE+lvFDXuJ8PZQrJdIWYEnSd47VLzPLYw1O+qtbwhDccw/8AOrw/qtz9VZa49YBB+N3DBmGVtd9NBtr7qXNe4b9C7/e/zVGz8N7rw+1+dDnfujflcP8AlqeQjFeMWRtjGHhlaNPVzptwrEK6EpdN0ZjLGdDpoBGg1qgcY4xw+0Pk7d+4f18qj1kEn1CjujXTrC27Ztul2wGJIJPWAkgDRgAR6xRqzX51pTrU6AH4Wa/eB9o/ucUuqz25Rz1tu0lzLCh7klgVB7WUAe2sw/F7rDDGEC3XNt9DMrnkrrAHZHfvQVviGBFvIL13LIZZzyjAzmU5dDJ1Os1OnGMEBZAukCyZTRtyCO12ddyagN3/AFjzS00pn/z3e86wfSBixLherNu5cSJzAW7mSGPMtp7a1Q1vE4ENIvmJBCnMQFD9ZkXs6KXgnfaKypDd4gtSW+iN5Rd/CN36259tvzrY4rf+uu/bb86b4fijNJ6lSNfRA3MQDPKPwoXGcQJtlDbVSYBI3MGe7XWknjL6tc2yD6QUcaxH1937ZrocfxP19z7VCFa7sWMzKoiWIAnaToKDMe2WslPrUeUYYbjGMf0Ll1o7o++K7vcdxiGHuXF/WA/LWnHxi1YAUMAFGvn3+JoPivExiLTBSGHInSG5anals7KbXlZXpsegLcICvSjE/Wn7K/lU1vpHiT84H+zQ/wCGq7Zwd3Mvo9pcwBdRCgSWaT2RHfVl4DbKPNwKArMrG4uZFbKIDRoPA0as5O5j6q0FW4VT5TP0hxPML67Kf5a1+kt7utf9FPyqbHLmNgIEOVe11SnT9Y98ClOSiLOOsxVOnRcXKDyknG+Ou1hcy2xmvWk7FtVJVm7Q030ipMdiItE28M4lsmUwpMDfTlSPpTPxUBdw4f1qJH3CjrnEjibFu8HhSczgtEMBqInkdqU5LC5lUqoqkLoIo4ZizhsS/wAmhBE9XcGZQSNZHfVltdJARrhsN/0z+dUz4wHu59SvWR4kRFXEcNshwFcMpzEAMJMKCq5tgZkSaJXddFMZQp0HvnW5kjcfT+aYb7J/Oo249a54PD/3qlHBEmTdEdokDfQTvMbmol4CDnGftK6qNsuoBMg66TTuVrdphmjg/wAvrIzxyxzwVn1M35Vw3GcNzwVv1OfyrtujZyntqSIgDxaD58j7aCscHzXmtswGXPJXXVO4HvmBU8tWH+4zhhsEwJCjTjJH4vg+eC9lw0BjeJ4NlZUwrI5BCt1hIU98TrFEv0ZuEaFee88lnu17vMUBiOi95dQUBBkyYAAywZPeTXfMV+0wThMERpa8MxHDsKne5RZO3MxypPxWwtxSFU6bae4VYsbhmKMAoBIAaADEbjXnNJ7zwqgntbEeHKT30jXeJKjLaZwtcGLKjEdcLo9LIZXfSPVFFdVw4/73ED1f+NR8T4IFsLdBBMS0GVMmDHcQT/qKSW7eZgJAkxJ2E9/hVs4iqmhkUcJQqrmBPfH3xPAHbE3h5p/41lLRwUk6XLe8elpsefq94rdd8zV7vKF8nQ/O3nLThMTfQQEJBjUrPKNCPCK7xuOusuV1hZBOhGusb+R9nnUGHt4vdidBG6RAI/yg+QrvF9dkHW7AiNpkgmRHrpXV1xotmB5vgYLFSYa3LqMwXUdo7DXc1A10ASSAO8mBQZ6U2LTA9ZJGvyck+0be2gC32j3qqo1NpYOLYvKz5balmVRcY7GeWhgkxtQb8UTIFyhV1lNBqNTIHlNL8RxvrbRcM9q4WIymWJSAVYsQRrrpypbhLahbju7M4RurQgku7CJJiABv6q6pSudZQpuR1G3CWFev61Qly3mt/JhgLgjNaL6KTBOVR6I1JA1prw/rVJIZVa457MsM0tlPZYarPI61TsLxhplrd0kkM2tplLBMk5Wt/R0qwYbpUI7Qugg5pKoxmZ3A2nWK4EDrlprsug+kfXb15lMnKoElZKgZpIBUL4Hel+FwRcwIHiaHHSRMpEXDoBrb+iCBqD4morPGQBoHnX5p7qklT1xX4iKcq68JD0uw4t2mXNmy76d4g+8iq3wvCE28pGhpnxbE3LjwEJSNdDJYsCfuFH271sWgoR8455dNteffVYm0WqOdSD5RQMBNk5RBViR5BoH41Y+GcJW8FKEqYGdeQMakE/d40swlhw5yqchEagzsPZrUycSOHYITlZhJXXYAxv4kVCjM0kvUoglbiM24baEq1wK+npZRl0JOk660DhMIlwOXcBuzBJgSxMzOp9XfQOLxIYgsxzaDvMaz5x+NGWcPZYL28rAKWk6EsdRJOkDu7xVjY2lpKhamHJOvdtJhwEH0bqnc7a9kxtPt/GobnBAEZ+sBARmEbkgkDnoDHvFa+IW+V8LmGoEHTtGDDa6Aad5qC5wpMpYXVMawAJPYzQBO+wrvCEKhO7/4xeuJZSSrEGCPURr5aUJca48Ipdt4VZJ1idBqdhv3CmHAsKt68Q85FXM2UxOoETyGp9lXezbVOxbVVA5KI9vfQAEycTi0omwW5lY4D0VxL2ruZskDMEZoJEnMS0wvLfxqPgPRQ3puMwFpTBggsSOWh7PmfVVl4mwFls8lSCGUT2tJUHwzAVXOjSpbt3SJ625ueRXMVI9Uc++mCwIWUGLVKTVjpqBNcSl89u3C2y3Z8AI0HmQDSu1wi4jq0AgEHTX3GrAbcwBAB585FSYpgi67kwB3mmEZpVpYh6QKiJ1Rtsk769W3dH0dtqyt4zHsAxtuVIG6nnzrVDoN5apFqguLfvwjWxw3EBSouAg6HtH6R0BI0k6+uo8dauqo6xiQdQJnWN/YffUn8FLGl1Se8HTSSZE67aUFxlfi9rOzhgJgAncDTfziitpaPzDNckeVpR+k2Lz4gjkkL6xqfeaVGtX3JJPMmT510dqsgWFpiu+di09b6HcDXElEdmUCwG7GWSQyrqWB0g1bl+Dmx9be9tv/ALdV/wCDNu2n/Lf40r0bNSwinUiWqmIrIQqsQLDr7pWT8Hdj62/7bf8A262Pg9sfW3/tW/8At1YMViciM5BOVS0DcwJqsYPp11t0W1t5c0hSzSc2UlRERqYqGFNdCBGUWxlZSyMSBvrCP0AsfWX/ALSf5KwdAbP1l/7af5KPwePd0DK6sIBOdCCJ7ypjfwoXG9ImsqznK8FBABUS2YmCZJ0HOuKJvaQtTEs2UOb8TOV6BWPrL/21/wAlSL0DsfTv/wDUH+Sp+CdJFxBKhSpAncEbxypyGrglMi4Ai6tXE02yuxB4yu4noZYS2zZ7/ZBP8r+S153juE2i4Y5s51Pak90kH8q9mumVYH6J+41893eL3EvwXZgRChjMOfR1bYUmtT1GXSOoVXdGzkkabwqyiFyt5yIPYIG5zRER3cvfpTa7hLAJBukRHMHUnacsaDn4ilICEzdPY3DCCdWG0eE7VPeNjqzkZs2kA+eo27qW2+st4XVNCd+qQ4516x8noycvPTlrQV19Kxmoa++lAZpqLaS0dE7HyVx4nM+We4Ku4jWJJnfyqx4Ztj4R7NKWYGzlsW1tMdEEplkhiJIJGkE8iaNwuGdcPddmUOgDZdwAWgknwHvpi7TzmIblKpMVcfx5UGGjvHIk7f8AqkfDOKfKQ0DTZRHjHjJoPiV83bhuEnIIHZPpNGkcvXUmB4eqKtwtLtsn0e9m/D20YS8l6oAyyy278dp940HcO7z8aX3MV1t1iZhBoBzLfuroXM8LzI0PdH4UPYw72SXkOrn5sAjSNQdT6qnaVZzirZZWBhdI30UfiaypHh1JSWJ2jefKsqLXluhUKjQxscFZ0+ViRImJIJOp9gqn9NsVbDLatvmjtPp2RI7ImdTufWKs4u4WSRmEzyMDXkPbE/lVR6X4JA6vaYsCCH0MqQezJIG6xR07ZuqWsVn5PTN4iVe7cJ8qnBkVmWT4VbegnR21fa5dvLmW3lCoZhnafSA3AA28asE5ReY6jMbS8/Bk3bt/8uf27dejzVD4HcS1iLfVoFBDWwFUxlJB5aTKiryDS6TZhH4gc4cBNYkShHeIPkd685w3C8lwGNARBIAg5htrJNW7jfSBLbLbVgbjEBVGpknLJjYDX2VWeluIZcdaUHQqgOg53COdLrZTqeqafw1K4JRdMwJ102jTiuJt2LhFxmVXJZcueNT2wQvcdf61RdIcIThreUQzXc0E7AocoJPcoWo+mttrly2ikLkGaTqMxJC7A/RPtqfpJj4wlq4QZzCZE6lWBJB0bX8O6p0JYHaTTzBaL09XJ/iGdFuFi2q3ZbMy5XUxEhtx7KswaqzgOKhcAL0GFUsZ1MZ4Prin2FxS3EDoQykSCKYlgABM/F8o7s79pHl1Qh27J8j91fNnHfTH+u+vo9jofI/dXzlxhouA+I8fdzoKmhELDDNTccPvMs4iUyjaZHhRqtpUOBv2QD2D4e0858tKZ2cVY7QyyGCCSNVic7DWRy2NIcXN5pYQmmmSx7YAzVzhz8ok9/v5e+mZXCn5z7/0tix3kchH/ugMelsFTaYnSTPJp05d0Uq1pbL5wVAIuOyWtuPhUCrqx7vypXiukTISQ2SQQSec9451XLmKYc6zB4XO2Zu0fGrdMqdp5+vhqlIXeFYPPdDFidWmY0nvA5eVFGyV35bUzSzlTbbkK4v2eztTdBKsHw2PVYYkEidBv79q4GPLMOQB++l+MsRMaGosLZZpliPIfhQsBOF5Pf4hCsF7B1HZkSM2nkfzrdQfE1PziPNTvO331lJPdNSiqqvO34SxfHMLlnqyDIEayBAk7x3/AH0t4pibTZRaUgCZncydJPPSi7nHbRUTZXNm1AA9HTYkbnalfEccrlciZAoIjTckn/U0N9OqaGUg6g+JvFGP4esF17JHLkfVypcuOuoCLbsoaM2ViJjbamPErnYjkTrShmqzT1XWY2MCrUsotPWPgwuNcu2jcYuequEFjOoKAHXwJr1QV5P8Fj/LWf8AhXfvSvVc9SkViOkOA9J5/j8Bl4uoGzOrj1jN94NZ0wP8fs+At/8A6Gjukd5U4nh2Pck/aZfxoTpX/wD3W/K3+2aqOOa3ET0mFqM1SkT/AGzOumeKcYhVUso6sNK6HMXIJJjWBGnjWcbvl+FYdiILFCY7yGn27+utdOLLHEISJTJAkSJDy4iDBKxWcZtuOE2BcnMOrmd9mAn1RV2uByRt2e8x/h7Hl6N/ze0MU/7GC96H3OSa38HdtijuScgYhF5FjBZj7APbQxf/AGOfC3Htu6+6acdBRGCTxZp+0aqrqy8JcxL5aFYdtQ/eWMmvnPi93LdmJ/0a+ipr5y4y8XDz3HtkUypuJnYXoP4epmJiUI0SDPlpG2lOcNj7BRQ9syoiRpJ7Pce4GkWExQQQyyJmOW2+u9NcDxKyDJtawdo3IjTl3+VKaXUve1j4GFi/YJIghYUCVlhDmfasTz7qg4k1nKoszOZixaZjTKJ9tSti8MZ+SIHLU/SHj9H30Lj3tEL1QYb5s09/Z3Pn7aSZeRecOlFzJmIA5mKfcOwkGlGCt5ryDlM+wTT7CLDc/wB1OozO+JtzgsapsKgxJmpDEa1w1OmTFOIw0msSxFE4od1BsW748gPxoGkzS4K6ScoJAiII8SN2rKWcUJFzc7Dn+VZQXAmpTps6hriRm5UZeoy1cM1KE13aRY1pHrpfeOtHYs6DzoC6dau0+jPO43+qZ6b8Ftz5az/w7v3LXrOavHvguufL2P1bv7Ir1zNUp1xWI3HAek86+EHFRjR/Qtp7dW/GpukmJnGWT3raPtekXTG9mx1/WYaPYo/GmfSHs43DL3JZB+1VBjfNxE9dRQKtAf8ABvQRt8IVwTZ/tP8ADRvSh/4hb87X7FKPhGf+R/tP8NF9Lrn+zrXna/Ypzb1OEzqA/Cwv6j6zLt0DhC/02j/7f3GnXQa5OEHg7ffP41U+JXY4Th/1/wAbhpt8GuJJtXVOwdSPMrr9wrlPPUd0DE0v9NVb/sPtLxNfOHHj8ofP8TX0UGr5y4+flD5n9o02puJmYXoP4epndriY0lAYAHs8xR+H4laGWbQPNgAO86AnflVftmp7TUljNCnTW4jjHYxXyZFyhViPGSSfHfehS1RBq5ZuVImmAFWwh/Bv5We5T79Kd2TrVZwzkOuUwSY9Rp6uKyntCfEflVmlMH4ipFQE9YhfF8X1dnN/TQe1xPumirrVW+PYk3QipOUGSTprsNPbTiziQUWTrAnzinkTNBm7zUOX1ru7eUbsPaKEvYxAfSFLIhSPH4dWIJLCNNBOm+vdWVLcwxuL2YOv0gOXn41lARNCjUISxNoi6szqCPMGsxWGNt4JBI7vGmdy8TOr+Gs7GRJIoLiTzl1J33AEeyhtYS7yrMwEX4s9mljtNMcR6JpWTT6XRmbjv6nhPQ/gwf8AjGH8rv7Fewhq8X+DW5/GcP8A2n7Br2IHzok64ivuvATyDiOZ8U8gg3Lx3BG9yBvT7pQ88RtR/wDF+3XoDoG9IA+Yn76BxfAbFxw72wXEQ0kHsmRsaRyGhAPXea6/FgXVmXQKV077cJV/hFbWz/af4aM6UvPDrf8AZfs034v0btYnL1hbszGUgbxPLXat8Q6PpdsCyWYKMsERPZ0HhRmmSWPaImljaapQU35jEnzlPxrTwmyfo3DPrZh+NH/Bpioe8neqsPUSD94p0vRK38W+LlnKTM6Zpmd4rvg3RSzhrnWWy5aCvaYRB8AKAUmzK3YI6pj6LUKtPXnMSNO8GWINXzpx0/KH9Y/tGvoUPqK+d+OH5Vv1m/aNNfcTOw3Rbw9YLbozBRJkgec/hQdvapVpBmmguI4xxt5JTLM8p29dBYVQWGc5QdzvGndUBNdzSpbVbC14w+LWh2lvTlOgy6nbb2+40xtmV1kjyn99V0tTm2+lOpTJ+IKRlJN5DjmgGKnwF4XEXUTtB5kabg0HxBtP9a1LwDtW4GhBMnnvVkGZRjT4uqAllHhB/OlV7tE6ez3UVi2EZVJJ5kz7hQ14ZBA3iT7NKBzCUaxMUKmCIPjWVu/iCxzGPV4VlIm8DYaxoePufSt2W87Y/ChcbjusjsIkfQnWe+aGitGouYQpKpuBOLux8qUmmtzY+VKjViltMvG9IQ7BcRZQFXSJM8/bR9vpRfUwLtweTt+dJLJ7Vbfc0WUXiuVYIJZrXT7FLtiLvrYn76NtfCVix/vifNVP+GqUd6mQVBW0lKhbcDyl5t/CnihuyHztr+EUVb+Fq+N0tH+qw+5q8+ipLOHzsFGkneh264y2bQKLz0i18LzfOsp6mYffRNv4Xk+dY9lz8xXnR4MvJm91TjBvGjKfNBQCqvbHnBVRug856Ra+FixIm1cHkVNeXcUvhrhI2LEjyLE/jUN3hDr85ff+VcCyRE0RIOt4tUZbrltJbNM8DaU27hdRAUw8mQ59FRyMnlS20KNtY51QoG7JmRAO+51GhpLS+qkrpG9/hVpWUQ2l3qmhtWJRTm19HU8uVcjgqHPqwOa6tvaItCSW752oFuJ3GKFiDkMjQbiNWj0joNaltcYcBgQpzMxmNVz+mF7pGlDcQxTqhdDNWeGK2hYh+qNwiJ5FgJ5dmPbU9ptB5D7qETiJFx3InOrLHcGED2CKlFyFHkKOnvKWODWBaQY59K64C8Bh4/hUWL2PhHv2Fd8FOrCn3maBcGPbjhRmPqHjSu6CwadSZqfFk+w0LfPZ1EjmPZQNJTcROy6kd1ZXZGp86yl3m4q3Gs//2Q==" id="38928" name="AutoShape 16"/>
          <p:cNvSpPr>
            <a:spLocks noChangeArrowheads="1" noChangeAspect="1"/>
          </p:cNvSpPr>
          <p:nvPr/>
        </p:nvSpPr>
        <p:spPr>
          <a:xfrm>
            <a:off x="155575" y="-792163"/>
            <a:ext cx="1905000" cy="1657351"/>
          </a:xfrm>
          <a:prstGeom prst="rect">
            <a:avLst/>
          </a:prstGeom>
          <a:noFill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sr-Latn-CS" lang="sr-Latn-CS"/>
          </a:p>
        </p:txBody>
      </p:sp>
      <p:pic>
        <p:nvPicPr>
          <p:cNvPr descr="http://t0.gstatic.com/images?q=tbn:ANd9GcT8PKMlpCGBc8L3oV-w89itl3mfqB20NRK-WWFRwiH5MtyNRM5f9w" id="38930" name="Picture 18"/>
          <p:cNvPicPr>
            <a:picLocks noChangeArrowheads="1" noChangeAspect="1"/>
          </p:cNvPicPr>
          <p:nvPr/>
        </p:nvPicPr>
        <p:blipFill>
          <a:blip cstate="print" r:embed="rId5"/>
          <a:srcRect/>
          <a:stretch>
            <a:fillRect/>
          </a:stretch>
        </p:blipFill>
        <p:spPr>
          <a:xfrm>
            <a:off x="7180041" y="2348880"/>
            <a:ext cx="1944216" cy="1232227"/>
          </a:xfrm>
          <a:prstGeom prst="rect">
            <a:avLst/>
          </a:prstGeom>
          <a:noFill/>
        </p:spPr>
      </p:pic>
      <p:pic>
        <p:nvPicPr>
          <p:cNvPr descr="http://t3.gstatic.com/images?q=tbn:ANd9GcSOSlkPxfYSWkzjZkvChOstCxSty8A4iS7oaamCsYb0_Ul9dpO80DoV6mdnGg" id="38932" name="Picture 20"/>
          <p:cNvPicPr>
            <a:picLocks noChangeArrowheads="1" noChangeAspect="1"/>
          </p:cNvPicPr>
          <p:nvPr/>
        </p:nvPicPr>
        <p:blipFill>
          <a:blip cstate="print" r:embed="rId6"/>
          <a:srcRect/>
          <a:stretch>
            <a:fillRect/>
          </a:stretch>
        </p:blipFill>
        <p:spPr>
          <a:xfrm>
            <a:off x="7334053" y="3717120"/>
            <a:ext cx="1790204" cy="2520191"/>
          </a:xfrm>
          <a:prstGeom prst="rect">
            <a:avLst/>
          </a:prstGeom>
          <a:noFill/>
        </p:spPr>
      </p:pic>
      <p:pic>
        <p:nvPicPr>
          <p:cNvPr descr="http://t0.gstatic.com/images?q=tbn:ANd9GcSXuF_qqA4tJK-vjxQPyfCrscN5uV2MNO90qr0wGVcXpJlYkEfc" id="4098" name="Picture 2"/>
          <p:cNvPicPr>
            <a:picLocks noChangeArrowheads="1" noChangeAspect="1"/>
          </p:cNvPicPr>
          <p:nvPr/>
        </p:nvPicPr>
        <p:blipFill>
          <a:blip cstate="print" r:embed="rId7"/>
          <a:srcRect/>
          <a:stretch>
            <a:fillRect/>
          </a:stretch>
        </p:blipFill>
        <p:spPr>
          <a:xfrm>
            <a:off x="3521883" y="5013176"/>
            <a:ext cx="3378471" cy="1844824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7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10"/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13"/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16"/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19"/>
                                        <p:tgtEl>
                                          <p:spTgt spid="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22"/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>
                            <p:stCondLst>
                              <p:cond delay="500"/>
                            </p:stCondLst>
                            <p:childTnLst>
                              <p:par>
                                <p:cTn fill="hold" id="24" nodeType="after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26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>
                            <p:stCondLst>
                              <p:cond delay="1000"/>
                            </p:stCondLst>
                            <p:childTnLst>
                              <p:par>
                                <p:cTn fill="hold" id="28" nodeType="after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30"/>
                                        <p:tgtEl>
                                          <p:spTgt spid="38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>
                            <p:stCondLst>
                              <p:cond delay="1500"/>
                            </p:stCondLst>
                            <p:childTnLst>
                              <p:par>
                                <p:cTn fill="hold" id="32" nodeType="after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34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>
                            <p:stCondLst>
                              <p:cond delay="2000"/>
                            </p:stCondLst>
                            <p:childTnLst>
                              <p:par>
                                <p:cTn fill="hold" id="36" nodeType="after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38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>
                            <p:stCondLst>
                              <p:cond delay="2500"/>
                            </p:stCondLst>
                            <p:childTnLst>
                              <p:par>
                                <p:cTn fill="hold" id="40" nodeType="after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42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>
                            <p:stCondLst>
                              <p:cond delay="3000"/>
                            </p:stCondLst>
                            <p:childTnLst>
                              <p:par>
                                <p:cTn fill="hold" id="44" nodeType="after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46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91500"/>
            <a:ext cx="7300664" cy="1346408"/>
          </a:xfrm>
        </p:spPr>
        <p:txBody>
          <a:bodyPr numCol="1">
            <a:normAutofit/>
          </a:bodyPr>
          <a:lstStyle/>
          <a:p>
            <a:r>
              <a:rPr altLang="sr-Latn-CS" cap="none" dirty="0" lang="sr-Latn-CS" smtClean="0" sz="2800">
                <a:latin charset="0" pitchFamily="18" typeface="Times New Roman"/>
                <a:cs charset="0" pitchFamily="18" typeface="Times New Roman"/>
              </a:rPr>
              <a:t>ugovor o </a:t>
            </a:r>
            <a:r>
              <a:rPr altLang="sr-Latn-CS" cap="none" dirty="0" err="1" lang="sr-Latn-CS" smtClean="0" sz="2800">
                <a:latin charset="0" pitchFamily="18" typeface="Times New Roman"/>
                <a:cs charset="0" pitchFamily="18" typeface="Times New Roman"/>
              </a:rPr>
              <a:t>sponzorisanju</a:t>
            </a:r>
            <a:r>
              <a:rPr altLang="sr-Latn-CS" cap="none" dirty="0" lang="sr-Latn-CS" smtClean="0" sz="2800">
                <a:latin charset="0" pitchFamily="18" typeface="Times New Roman"/>
                <a:cs charset="0" pitchFamily="18" typeface="Times New Roman"/>
              </a:rPr>
              <a:t> događaja:</a:t>
            </a:r>
            <a:br>
              <a:rPr altLang="sr-Latn-CS" cap="none" dirty="0" lang="sr-Latn-CS" smtClean="0" sz="2800">
                <a:latin charset="0" pitchFamily="18" typeface="Times New Roman"/>
                <a:cs charset="0" pitchFamily="18" typeface="Times New Roman"/>
              </a:rPr>
            </a:br>
            <a:endParaRPr altLang="sr-Latn-CS" dirty="0" lang="sr-Latn-CS" sz="2800">
              <a:latin charset="0" pitchFamily="18" typeface="Times New Roman"/>
              <a:cs charset="0" pitchFamily="18" typeface="Times New Roman"/>
            </a:endParaRP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105484" y="1700808"/>
            <a:ext cx="7239000" cy="4846320"/>
          </a:xfrm>
        </p:spPr>
        <p:txBody>
          <a:bodyPr numCol="1">
            <a:normAutofit/>
          </a:bodyPr>
          <a:lstStyle/>
          <a:p>
            <a:pPr lvl="0"/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pravo korišćenja zaštitnog znaka ili logo-a sponzora,</a:t>
            </a:r>
          </a:p>
          <a:p>
            <a:pPr lvl="0"/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pravo korišćenja zaštitnog znaka ili logo-a organizatora događaja,</a:t>
            </a:r>
          </a:p>
          <a:p>
            <a:pPr lvl="0"/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pravo korišćenja imena sponzora, odnosno organizatora događaja,</a:t>
            </a:r>
          </a:p>
          <a:p>
            <a:pPr lvl="0"/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isticanje imena sponzora u promociji događaja,</a:t>
            </a:r>
          </a:p>
          <a:p>
            <a:pPr lvl="0"/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pravo prodaje proizvoda i usluga na mestu i u objektima održavanja događaja,</a:t>
            </a:r>
          </a:p>
          <a:p>
            <a:pPr lvl="0"/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pravo na realizaciju aktivnosti unapređenja prodaje u toku održavanja događaja.</a:t>
            </a:r>
          </a:p>
          <a:p>
            <a:endParaRPr altLang="sr-Latn-CS" dirty="0" lang="sr-Latn-CS"/>
          </a:p>
        </p:txBody>
      </p:sp>
      <p:pic>
        <p:nvPicPr>
          <p:cNvPr descr="http://t3.gstatic.com/images?q=tbn:ANd9GcS3ezUe0Tbpb4Dh4eXZ9JcO3bLPyrZKyBlEEaGoM8gtz7oIzhFmmA" id="3076" name="Picture 4"/>
          <p:cNvPicPr>
            <a:picLocks noChangeArrowheads="1" noChangeAspect="1"/>
          </p:cNvPicPr>
          <p:nvPr/>
        </p:nvPicPr>
        <p:blipFill>
          <a:blip cstate="print" r:embed="rId2"/>
          <a:srcRect/>
          <a:stretch>
            <a:fillRect/>
          </a:stretch>
        </p:blipFill>
        <p:spPr>
          <a:xfrm>
            <a:off x="6607112" y="2204864"/>
            <a:ext cx="2495053" cy="1224136"/>
          </a:xfrm>
          <a:prstGeom prst="rect">
            <a:avLst/>
          </a:prstGeom>
          <a:noFill/>
        </p:spPr>
      </p:pic>
      <p:pic>
        <p:nvPicPr>
          <p:cNvPr descr="http://t2.gstatic.com/images?q=tbn:ANd9GcR71SRzzIN4HzQX9nu-AmTyi0cpnyMooKreTUS2M-RyzWykmy_d-Q" id="3078" name="Picture 6"/>
          <p:cNvPicPr>
            <a:picLocks noChangeArrowheads="1" noChangeAspect="1"/>
          </p:cNvPicPr>
          <p:nvPr/>
        </p:nvPicPr>
        <p:blipFill>
          <a:blip cstate="print" r:embed="rId3"/>
          <a:srcRect/>
          <a:stretch>
            <a:fillRect/>
          </a:stretch>
        </p:blipFill>
        <p:spPr>
          <a:xfrm>
            <a:off x="7065668" y="3573016"/>
            <a:ext cx="2078332" cy="1383036"/>
          </a:xfrm>
          <a:prstGeom prst="rect">
            <a:avLst/>
          </a:prstGeom>
          <a:noFill/>
        </p:spPr>
      </p:pic>
      <p:pic>
        <p:nvPicPr>
          <p:cNvPr descr="http://t2.gstatic.com/images?q=tbn:ANd9GcR1R-FqzYjbgWitAi3L0EhQBZKbxiGXi3G8t2GOYKZEzjeizIMLpQ" id="3080" name="Picture 8"/>
          <p:cNvPicPr>
            <a:picLocks noChangeArrowheads="1" noChangeAspect="1"/>
          </p:cNvPicPr>
          <p:nvPr/>
        </p:nvPicPr>
        <p:blipFill>
          <a:blip cstate="print" r:embed="rId4"/>
          <a:srcRect/>
          <a:stretch>
            <a:fillRect/>
          </a:stretch>
        </p:blipFill>
        <p:spPr>
          <a:xfrm>
            <a:off x="6273083" y="199371"/>
            <a:ext cx="2122115" cy="1301367"/>
          </a:xfrm>
          <a:prstGeom prst="rect">
            <a:avLst/>
          </a:prstGeom>
          <a:noFill/>
        </p:spPr>
      </p:pic>
      <p:pic>
        <p:nvPicPr>
          <p:cNvPr descr="http://t1.gstatic.com/images?q=tbn:ANd9GcShFLKxXiZ-G_J-OS-JdvxKyhIX3XAlT_uGbfq-J9oPVolmw0nA" id="3082" name="Picture 10"/>
          <p:cNvPicPr>
            <a:picLocks noChangeArrowheads="1" noChangeAspect="1"/>
          </p:cNvPicPr>
          <p:nvPr/>
        </p:nvPicPr>
        <p:blipFill>
          <a:blip cstate="print" r:embed="rId5"/>
          <a:srcRect/>
          <a:stretch>
            <a:fillRect/>
          </a:stretch>
        </p:blipFill>
        <p:spPr>
          <a:xfrm>
            <a:off x="7596336" y="5661248"/>
            <a:ext cx="1597725" cy="119675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7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10"/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13"/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16"/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19"/>
                                        <p:tgtEl>
                                          <p:spTgt spid="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22"/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>
                            <p:stCondLst>
                              <p:cond delay="500"/>
                            </p:stCondLst>
                            <p:childTnLst>
                              <p:par>
                                <p:cTn fill="hold" id="24" nodeType="after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26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>
                            <p:stCondLst>
                              <p:cond delay="1000"/>
                            </p:stCondLst>
                            <p:childTnLst>
                              <p:par>
                                <p:cTn fill="hold" id="28" nodeType="after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3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>
                            <p:stCondLst>
                              <p:cond delay="1500"/>
                            </p:stCondLst>
                            <p:childTnLst>
                              <p:par>
                                <p:cTn fill="hold" id="32" nodeType="after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34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>
                            <p:stCondLst>
                              <p:cond delay="2000"/>
                            </p:stCondLst>
                            <p:childTnLst>
                              <p:par>
                                <p:cTn fill="hold" id="36" nodeType="after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38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344816" cy="1368152"/>
          </a:xfrm>
        </p:spPr>
        <p:txBody>
          <a:bodyPr numCol="1">
            <a:normAutofit/>
          </a:bodyPr>
          <a:lstStyle/>
          <a:p>
            <a:pPr algn="ctr"/>
            <a:r>
              <a:rPr altLang="sr-Latn-CS" cap="none" dirty="0" lang="sr-Latn-CS" smtClean="0" sz="3200">
                <a:latin charset="0" pitchFamily="18" typeface="Times New Roman"/>
                <a:cs charset="0" pitchFamily="18" typeface="Times New Roman"/>
              </a:rPr>
              <a:t>dva osnovna oblika realizacije </a:t>
            </a:r>
            <a:r>
              <a:rPr altLang="sr-Latn-CS" cap="none" dirty="0" err="1" lang="sr-Latn-CS" smtClean="0" sz="3200">
                <a:latin charset="0" pitchFamily="18" typeface="Times New Roman"/>
                <a:cs charset="0" pitchFamily="18" typeface="Times New Roman"/>
              </a:rPr>
              <a:t>sponzorisanja</a:t>
            </a:r>
            <a:r>
              <a:rPr altLang="sr-Latn-CS" cap="none" dirty="0" lang="sr-Latn-CS" smtClean="0" sz="3200">
                <a:latin charset="0" pitchFamily="18" typeface="Times New Roman"/>
                <a:cs charset="0" pitchFamily="18" typeface="Times New Roman"/>
              </a:rPr>
              <a:t> događaja</a:t>
            </a:r>
            <a:r>
              <a:rPr altLang="sr-Latn-CS" cap="none" dirty="0" lang="sr-Latn-CS" smtClean="0" sz="2400">
                <a:latin charset="0" pitchFamily="18" typeface="Times New Roman"/>
                <a:cs charset="0" pitchFamily="18" typeface="Times New Roman"/>
              </a:rPr>
              <a:t>:</a:t>
            </a:r>
            <a:br>
              <a:rPr altLang="sr-Latn-CS" cap="none" dirty="0" lang="sr-Latn-CS" smtClean="0" sz="2400">
                <a:latin charset="0" pitchFamily="18" typeface="Times New Roman"/>
                <a:cs charset="0" pitchFamily="18" typeface="Times New Roman"/>
              </a:rPr>
            </a:br>
            <a:endParaRPr altLang="sr-Latn-CS" dirty="0" lang="sr-Latn-CS" sz="2400">
              <a:latin charset="0" pitchFamily="18" typeface="Times New Roman"/>
              <a:cs charset="0" pitchFamily="18" typeface="Times New Roman"/>
            </a:endParaRP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395536" y="2011680"/>
            <a:ext cx="7383016" cy="1993384"/>
          </a:xfrm>
        </p:spPr>
        <p:txBody>
          <a:bodyPr numCol="1">
            <a:normAutofit/>
          </a:bodyPr>
          <a:lstStyle/>
          <a:p>
            <a:pPr lvl="0"/>
            <a:r>
              <a:rPr altLang="sr-Latn-CS" dirty="0" lang="sr-Latn-CS" smtClean="0" sz="4400">
                <a:latin charset="0" pitchFamily="18" typeface="Times New Roman"/>
                <a:cs charset="0" pitchFamily="18" typeface="Times New Roman"/>
              </a:rPr>
              <a:t>filantropsko </a:t>
            </a:r>
            <a:r>
              <a:rPr altLang="sr-Latn-CS" dirty="0" err="1" lang="sr-Latn-CS" smtClean="0" sz="4400">
                <a:latin charset="0" pitchFamily="18" typeface="Times New Roman"/>
                <a:cs charset="0" pitchFamily="18" typeface="Times New Roman"/>
              </a:rPr>
              <a:t>sponzorstvo</a:t>
            </a:r>
            <a:r>
              <a:rPr altLang="sr-Latn-CS" dirty="0" lang="sr-Latn-CS" smtClean="0" sz="4400">
                <a:latin charset="0" pitchFamily="18" typeface="Times New Roman"/>
                <a:cs charset="0" pitchFamily="18" typeface="Times New Roman"/>
              </a:rPr>
              <a:t>,</a:t>
            </a:r>
          </a:p>
          <a:p>
            <a:pPr lvl="0"/>
            <a:r>
              <a:rPr altLang="sr-Latn-CS" dirty="0" lang="sr-Latn-CS" smtClean="0" sz="4400">
                <a:latin charset="0" pitchFamily="18" typeface="Times New Roman"/>
                <a:cs charset="0" pitchFamily="18" typeface="Times New Roman"/>
              </a:rPr>
              <a:t>komercijalno </a:t>
            </a:r>
            <a:r>
              <a:rPr altLang="sr-Latn-CS" dirty="0" err="1" lang="sr-Latn-CS" smtClean="0" sz="4400">
                <a:latin charset="0" pitchFamily="18" typeface="Times New Roman"/>
                <a:cs charset="0" pitchFamily="18" typeface="Times New Roman"/>
              </a:rPr>
              <a:t>sponzorstvo</a:t>
            </a:r>
            <a:r>
              <a:rPr altLang="sr-Latn-CS" dirty="0" lang="sr-Latn-CS" smtClean="0" sz="4400">
                <a:latin charset="0" pitchFamily="18" typeface="Times New Roman"/>
                <a:cs charset="0" pitchFamily="18" typeface="Times New Roman"/>
              </a:rPr>
              <a:t>.</a:t>
            </a:r>
          </a:p>
          <a:p>
            <a:pPr>
              <a:buNone/>
            </a:pPr>
            <a:endParaRPr altLang="sr-Latn-CS" dirty="0" lang="sr-Latn-CS" smtClean="0">
              <a:latin charset="0" pitchFamily="18" typeface="Times New Roman"/>
              <a:cs charset="0" pitchFamily="18" typeface="Times New Roman"/>
            </a:endParaRPr>
          </a:p>
          <a:p>
            <a:endParaRPr altLang="sr-Latn-CS" dirty="0" lang="sr-Latn-CS"/>
          </a:p>
          <a:p>
            <a:endParaRPr altLang="sr-Latn-CS" dirty="0" lang="sr-Latn-CS"/>
          </a:p>
        </p:txBody>
      </p:sp>
      <p:sp>
        <p:nvSpPr>
          <p:cNvPr descr="data:image/jpeg;base64,/9j/4AAQSkZJRgABAQAAAQABAAD/2wCEAAkGBxQTEhQUExQVFhUXFxcYGBgYGBcWGBoYFxcWGBYYGBgYHSggGBolHBcYITEhJSkrLi4uGB8zODMsNygtLisBCgoKDg0OGhAQGywcHiQvLCwsLCwsLCwsLCwsLCwsLCwsLCwsLCwsLCwsLCwsLCwsLSwsLCwsLSwsLCwsKywsK//AABEIAKkBKwMBIgACEQEDEQH/xAAcAAABBQEBAQAAAAAAAAAAAAAAAgMEBQYBBwj/xABAEAABAwIEAwUFBgYBAwUBAAABAAIRAyEEEjFBBVFhBiJxgZEHE6GxwRQyQlLR8CNicoLh8ZJDU6IXJDNzshX/xAAZAQEAAwEBAAAAAAAAAAAAAAAAAQIDBAX/xAAhEQEBAAIDAAICAwAAAAAAAAAAAQIRAyExEkETUQQiYf/aAAwDAQACEQMRAD8AxdE6STPJSKLFHp1Odx8J+iekag/X15LCrHgRNxadNFJy6D9jz3UamY+8D46hSWvEWUVJ4Njw8eifYZ1TOfbnadU7TmItf4coUJSKb9jfwSgDP7+iYFGBJ+W3JP0nxcd34ygea3ebfvdTcFjalEg0nlvMt0PiNCobH6/Lpb1XG68jOvRBvOFdvBYYhkfzsBjzbr6LY4TFsqtDqbg5p3Bn15Lxgu5+uoT+Axz6Tpouc13Sb9CNx4rSZ1W4vZ0LEcB7bvfUZRrUH5nGA5rXQepaRYdQVt1pLtUIQhSBCEIBCEIBCEIBCEIBCEIBCEIBCEIBCYxuLZSpuqVHBjGAuc5xgADUleHdt/a3Vr5qWCDqNK4NU2qvH8v/AGx/5eCCR7cO17n1PsNFxDKcOrEGMzyAW05GwBBI5kcl5QKp/M4+ZXKji4kkkk3JJJJO5JOpSMiBZru/M71K57535nepSSEkBAt1V35nepSMzvzH/kf1RC5KC3ZWzdLp5rzPgrhnZcB1qpjwupzOzbLw909Y+SyuUTpTUsRz9VK942J32IScRwSoyS2HDpr6KCWkHvSCNrqOqlPp1yCLyNJ6bqywtUHy8j0VHh6xHMqwY3MQW93x0nqFFguHEFsSdfTVKp/vrtooVGvPdNjr03+CmNfAjXTe8g8lVYun0gdP15eCUwHe28dEyCR3jE29efw3Vt2fwTq9QSLD5Spk3S1Z8A7PurQXS1nxK2eF4TTpiGNA+fmU9hWhjQ0WAUphV9aV2hOwd5Fin6deq3fMOuvqpQXS1NhLOJD8QIPqFLpVQ4SCCvIu3Hbao5xo4N2VokOqgS4kahnIdVi+HY/HUagqU6ry6ZnMTPRwdYjok5Y0/Blren0ohZnsr2sp4iiw1S2lW0cwmBIMS0mxB11stKtJZfGVlnVdQuF0KoxvafDUzBqhx5MBef8Ax0S2T0kt8XCFkq/bql+CnUcesNHzJ+CqsT2rxLz3S2mNgBmPmXfoFS8uMaY8OdehIWI4T2vLXBuJILT+OLtP8wGo6gLVcP4rRrf/ABVGv6A39NVOOcy8Rnx5YepqEIV2YQhCAQoPFuLUcNTNSvUbTYN3GJ6Aak9AvJu1PtnJlmBpgD/u1QZ8W09v7vRBH9uXa4vqDAUT3WZXVyN36sp+VnHqW8l5UDa+qViK7nuc95LnOJc5x1JJkk+aalAqEEJErsqAELkLspJKASSAuOckEqR6oCQdfWBPMobUIiN/BdFEX1aduVv2U6TYTreCYI9QuddFeTIvHy9FMw7mvbDwDrqJTNWjA6eZ/eiMASHHQ+f03URLtbs9Rfdss5Rp5hVmI4LVp3aM46H6LWMFvmfmlVXddeasqxDKhzQdfSPNTJIAJNue/h4K+xOCY4y5oJJ10+IVbxTgPvGZWPNMza2a2/K1lCXMHTzw0fiNvDZej9neHijTHNYLsxhKmHd/FLXgABpG0cwVt6HGArxC+YU+1yq6OOad1JZiBzUoWLHrM9v+LmlQFGmYq1pE7tpj7x+nmrxtQLzTtDxH32JrP2B92z+llj6uzLLky1G3Dj8slG3CtYIEFKFYk2ZPwXKz+8ALk7K14fgoF9Vy629DKyIDKdQ6NjzstTwDtRicPSNNzW1PyFzjLeht3m8gojgBY2SKoCvjbj4yyky9hWO4nWxDv41QkfkHdZ/xGvnKKTA3QJqiQpDAp99WkmPhOKYDcCF2k6QlVNIVVjMX7t1PkSQT6Qhradi6ctIUHAYh9Go2pTMOaZ/UHoVa1GZmyFS1+674JeqtO5p6v2b7TU8WCACyo25YTNubTuFeBeI0qr6LhVpktcNxr/kdFvOB9uWOEYmKZAn3n4DAkk/l+IXTx8u+q4uXguPePjZSsP7QfaFTwINKllqYkgd2e7TB/FUI35N1PQXWM7be19z81LASxuhrkd4//W0/dH8xv0Gq8sfVLiXElxNySSSTuSTclauZO47xati6pq4io6o86T91o1ysbo0eHnKrciWChAjKuZUspMIE5UQhxSS9B0hMvfey45xOiTMKQH4pvMuOckyg9fpuBF7WuOQTwdJjYXm0crc+qiUXwCCP8ja/gpNMZRNtP9LnXLrx9QBFkijTuP8ARTjnSbiTa/8AldrOlw6DX56bdeigTazQG6wExh6szGlo/fmkmqYPTQ/NMUi7MIjKZnr16KwsQ20yLeO6baL+G2kCfiu0qka2/XoipWkxz1nyPyUjtIgkxfqlNcVDc+9rA9DpcmE8HCDsB+soJQrluhUinxNw3VSyr8/GTzvonrWvc/uybov6XEnRPReb4IkhpmZuY5kyfmvV+zDR7oTfvOHxUviHYzDViKgZkd/KcrT4gKuePya8XJML289weFFoF+e6uKVLK0xY/Fb/AIbg2Um5W0wwjkPrusr7RCadL7UwSBDagH5dA8eBInoeip+PUa483yyUbnTqUw2iXOhvJU2E42195V/2fxbcriT3iY8AFSTddFlxm1Zj6dSiHOjMyJkat6kcvBL4LxAVRYzK0WIxLGtOYiI3XkfZzjYGPe1lqb3vDRt96Wwr/D9K/knUv29Nq0lWcQwwexzT5HkRcFW2eQq/FOWdi87K4Bic9IB33m2PiLJviWH1VfhcR7uvOzxfxGv0VxjO8Fb2HcyQcLVDm5Tqo9TunLqD+yFA98adadjr46KTisU3M2DeVXS/x7ZLtVwhtFwfTs1xgjkdbKjat323pTQkbOafp9Vghquvju48znxky6PgolNyiVdiVK4SuJL3ICoU06+q6T6pt71I656Yc5BKQSgCUmULiD173m/XKBPNO++iBtodPGRO6hgn8N/gDe9zvonCQ463F/1XOulOqNIN7kjXW1/JNNxDhJIvGoEeiTmF7kkRe31ScwnWwM3Onj+90EljzERt+9UsOIsOnpqQFFr1Dq0mCYmBtyB59E5TfmbI/Xx8EFi2pa/qP1CiYupe0eM+kBdfiCIy8oIi/NMVCM3pv6qQ/RebEnpEx/uydpVpIjQ3Hyjko/u5j6Hne8+fqlU3iTHhFgR1t0+aCY9wmZ/RMB95MiII36lDCNdBy9VxskgDnESdSY8EHofZKlNFvWT6krTU7BZ3g1XI0DkAFafaZ3V0JNepZVvEcMKlGqwj7zXD1FvipOaUpu6rVpdPDsXwFrhmpnI/+UWPiFS/asTScQWgxuJC2bmw94Ggc4ehIUbF0OkyuWZWevTjA8U47WqAtMtBsbkqgYCxzXNsWkEeIWs43gADICqhw8uLQNyAunDLHTl5eLO5ft6ZwPiza9MEWMCeh5Ix1aP9qNwPh5oiDF7wOWil4+lmBWVdWPTO8RqkiQLh0qZTx5LNSD4pOIoBseISK9MAKq9qPRl7yeXNGJnMwDn8Au4GsA0kputVce+Aco32Uo332ndocO6tQNNkF7mmBPK685dSew5ajS13UQvQeH4kt751It4c0ntW5tXCVCGjMwB4O4gjN6tkLr4uOzDdeZ/Izlz1GABXZTTakiUOcrMThckF/JIc5JQDnJBK65IQcK4UEpJKAKTK4Stbw32a8Sr0mVaeHOR4lpLmtJGxgmROqC9ZVscx0nzvB+YXftB6iOsxsR8JUapc2j5dE1WrEa3O/MH63WOllvTrA9RY7wfXTdLNfS5IO36dNCqb7XIgEXvvtt809Tq8ySYEfIx0UaTtbtiDpA/WTqk/aBNhYHXUXE/T4qL70iLz8+enqpViQ0WBtOgjf6IH6ZbAJgE3vE2Mn56IpiY569Dy00smS7nePC4iw/fVOUT4aTy1nVBKpnnZxuYO+n+EqPy3OsbeEqIKnfuJmwOmm6eDxOl9ieu9zZA86wIdEHX9B5qZwXD5qreTRJ3vt46yqtzzOXXUknp+x6LSdk2Asc8fiPy1+PyUz0aXCAqewqJhgpgCug6KiVTqC91He1dnK0m3+lBHl2IxX8arB/G//wDRSBiZhVWHxGbMTuSfUyplCnK4a9WeG+I4YPB81B4Jhx7+mDzPyKtq2HKouIPc0y0w4XBU4r+xuuI0wzIRvI/T6quqVlWYDGudRz1SMx05Aba7qBV401sjU7LTu1WY6naXxavAH9Q+RVZWxBecotPy3Tja/vRJMch+9Exw3DF9Ukfmyg7WSRJePYGAA3uFw8TmrQpwMrjcHoLJHa0mgQCcwO4ECeSyuHx5OIpPOz2+kx9Vtx4uT+RySTUeoV8MDt/hQMThppVGndjh8FfC4Vfj6gDHf0u+S7vp5ryDCuiykEp7jeDFCrkBkgDMeZOvlKjrCXbQFccglIJQBKbK64pJKDjiuNaSQACSbAC5J2ACdwuFfVe2nTa573GGtaCXE8gAvoX2W+y1mDDcTiwH4kgFrbFtHw/NU/m225kKb2V+ybLkxfEGd7WnQdBDeT6o3O4btvew9qQhB8vZug5m1+SRUvJ8v3y0+K6+oAIG0/oZSBVkGet/KfmFklzJuDGu+2v1Q2q22Zwv5QOQlVnEsQ7RugiD8pSsLh21GS92ZxIAJkSZk3ubDpsp0ND721nXi8b/AKp2m/MRc6Rz0tfkbLP08aGFzS6QJ84+pTuH4yc33YaNTfykqNJ20VO1huRtqPH1Uii4Ok3MGxufDxuFXDHggERA+RP+U9hqo1AuBrrbRVSl7wHDzM+fxTz5jny5eHO2nko1EEkAga9fpy+iezx94DkOW+p8cyB0MEdDM/7C0PCuJinTa3KbC5jU7lZariBmnl8xZWeGxohTiitbh+OU95HkVLZx6l+Yeay1GsCn2lp1gq6GqZxWmfxD1Cj8a4q1uFrPkEim+LjXKY+KzhwrDsFS9sXtp0Q1oGZ5j+0XPxhRfFsJu6Y/h9SDErR4R9vNY+lczur7AYoixXNyYvSwu4unYrmFT8VZNwrEPDhIKKNIO12WfjSKRlUuohoIAGvMRsqgUQ6qGNJJ1ceQWwp8KpZs2W59PRUOPwzqFc1WCQbELXDKfTLPd1td4bgwbTBcXZjy0Hluq3g+JFCr7mpMhziDs6TYq9ocQ961rspFrgpFWk1zg4gSNCouZu1Gx9JtcOa8SHfv1WBr4E0qwYdQ4QeYmxXodRzQb2VRxbBip323ey4PMbhW4uTtHPxTLHc9jRYbHCI0sofFHZmVBza4eoWawdd4fdWlau5802CXZT4Cd3HZelO48izVef8AEa7nPJeZcusdICssTh8LSJ9491epeWsOVgPIu38lWCsHEwI5AbLHWmglILkOKSVA4SpnBeEVsXWZQoML6jtANhu5x/C0c1L7L9m6+Prihh2y43c42axs3c47D4nZfTfYTsVQ4bRyUu9UdepVcO888v5WjZv1ugr/AGc+zmjw1md0VMU4Q+rs0bspg/db11PwW4QhAIQhB8fNc8aEp6jjXt1bI39ZTTsaE0/F8lXQm1HsqTJA2v4bJ4YCo37jpB2uNt4sZVS2oPNS8LiXA2NuR0TQj18I9pDnDU+H7CvMO9ho9/XLAGhzfic4iBoBAQziTDaoLXiOu3qE/wDZsO4d20zvv4eCrf8AUs7TcargycomAdB0V7UHuA33b8wkg3DpAMZo2nl0Ud3Dn03wxpdP3S0gEHY8vJPYXhlRzoeMo3+J/wApRfYGsX3IiQd+fyU6Y6zFzfQaH0+KTg8GGtHhe940t5JLwXHKwFxcQ1rR94ucRoNL6eapVmd4vxNrXBmaI2JUM8XdNnehWl4p7Gcfnc/+FUm/cfHgO8Aqn/024jSn/wBpUPgWO+TlrJpW09w/jx0KtafG4VBT7IY8uyjB4ietNwH/ACPd+KtsN2B4oYH2Vw6udTA8+8mja5o8ZDoErJ8c7QNqVyNWs7o5T+I+tvJQu01PEYGq/DVm5akAyDLYcPvMO+4nmFU4Hhj3DM2/RVsn2vx73/VcUhfMFPY9VuCr7Hb5qdSxAWOUd2GSWDFwp+HqnToq73gICeo4kLKttrFlWEFwNnXUdtYLofdUE7LIMKPnixSX18vguve1w5FMYtjFZxmvGU9Y8tV3B1N1E43Ulvg4fojB1bBazH+qu9ZaL4j3M1UMc5rYzEA5WzMZiBaYPLRZLiPH6jwWNOSmdhaephe0+yiuDiq1F4Dm1aJkEAg5HCxB1s53oqT2oeyA0g7E8PaTTF30BLnN5up7ub/LqItOg6+PK3Gbebz4zHkunjKdw5umoS6WqsxSHLRdiOxtfiVYMpAtptP8SqR3WDl/M7k1WPs89ntbiTw8zTwoMPq7ujVtP8x2nQfBfSvBOD0cJRZQoMDKbBYDfmXHVzjqSUEPsn2Xw/D6Ao4dsDVzzd73buedz8BsrtCEAhCEAhCEHxsKCcZhl9L8Z9m/D8RJNH3Tj+Kifdnxgd0+YWF4x7GarZOGxAqD8tYZXR/Wy3wCgeU0sH4ypH2aLRv8Vb8V4BicI4/aaL2Xs77zD4PbI+Mqv97AHjsoEd+Dt1+S4cLGkgqWyuLW31/0nDTBsPXcz0UbSiUMXUbofVWVLtEQYLY3mJ/epTLsKBp6qPicHbYzGn7so6o0OD4o14jNrER4kR6Qtz7NeG+9xRquHdotkDXvvsL9AHHzCwfYLsccbiQ0FzabIdVc3ZuzQfzEyPInZfQ3CuGUsPTFOiwMYNhueZOpPUpMe9m0xCELRAQhCCh7WdkcLxCmGYhkkfce05ajJ/K76GQvBe1nC/8A+Ri/cZ3VGFjXtcWwYJcIMbiNRzX0wvOPbN2QOLw7cRSaTWw4cco1fSMF7QN3CA4eBG6izcWwyuN3HjGHw3v6pqA5WGPM7lanhvCsNOXK553OYwPisTh8YQIaVaYfiha0ZTfe8XXPnhlXbjnje/tpuOcCYxmehNpJaTM+E3lZJuJ3CsKXHKjzl1m0D6lXLOz1F1G4DHxqDv8AVUnXrT2TVUdCurKgTqs7TrZXFh+80mfJTKHGWt1S4X6ThnjJq1ZcWq/wzzAWYbxFzrAqZxjF56bskkRJgEwNyekbqjwzoK148NTtz83JZlrGrrFVv4bp1yz6XCi4DH6LY+y3gf2vGszsD6NMOdVDhLTLXNY0g2MuIP8AavYavs94Y7XBUPJsfJXmHSmfNZlLHnXsgwr6mN940H3dNjsztszwA1s87k+S9tUXh/D6VBgp0ababBo1oAHw3UpWxx1NMuTP53bzjtv7IcLjXmrSd9mrGcxa0Fjyb5nMtfqCJ3WU4F7Bi2uDisQx9EGctMOa5/Qk/cHhJ8F7khWZmcLhmU2NZTaGsaAGtaIAA0ACeQhAIQhAIQhAIQhAIQhA3WoteC1zQ5psQQCCOoK8/wC0XslwtaXYdxw9Tp36fhkJEDwIXoiEHzX2i7C43Bd6oz3lMf8AUpS5v9wiWeduqo6Nff8AY/VfV8LJdo/Z3gsXLvd+6qn/AKlPu/8AJv3XeYnqosHhFLE2g7akzqU/gsM6s9rKXee7utaNSZ+XM7ALTcS9k+OY8ikaVZn4XB3uz/c12nkSvRPZ32FbgGF9QtfiHCHOH3WD8jJ+LtT4KvxTtb9j+zzcFhm0hBeYdVcBGZ5Fz4DQDkFeoQroCEIQCEIQCEIQeedrvZThMQKtWg00cQ4OLcpIpl+suZpc6xGsrwQ8PdTe5lcObUYSHMdYgjY/qvr5Z/tJ2LweOIOIohzwID2lzHxyzMIJHQyFFicbqvnPCY5tMQAByKlO49lEudI2DbyeUlWvaf2WYzDVSaTHYmgSSxzIzhvKowkX6iZ6aKm7S8ExdPCMq1cLUp0w/Lmc2IsdQLtBNpNlncHTjzdX6Z+kX1KjnRdxJPnskfZ3ipkILnTYAEkzyAuVIwVfSNV717FsI77LUqPYO9Vmm4gSQGtDi06xIjyKtPdM7J8d77M+yXsS7DsOJxLMtSozK2m4XYw65wfxOgW2HiVb8S9lfDKz8/uPdkmSKT3U2z/S0wPILbIVtMrdq3gPA6GDp+6w9MMbMncuOmZzjdxsNVZIQpQEIQgEIQgEIQgEIQgEIQgEIQgEIQgEIQgEIQgEIQgEIQgEIQgEIQgEIQgEIQgEl7AQQQCDYg3BHVKQgzNTsBw41PeHB0c2tmwCerRYrR06YaA1oAAEAAQABoABoEtCAQhCAQhCAQhCAQhCAQhCAQhCAQhCAQhCD//Z" id="4" name="AutoShape 2">
            <a:hlinkClick r:id="rId2"/>
          </p:cNvPr>
          <p:cNvSpPr>
            <a:spLocks noChangeArrowheads="1" noChangeAspect="1"/>
          </p:cNvSpPr>
          <p:nvPr/>
        </p:nvSpPr>
        <p:spPr>
          <a:xfrm>
            <a:off x="28575" y="-1028700"/>
            <a:ext cx="3810000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sr-Latn-CS" lang="sr-Latn-CS"/>
          </a:p>
        </p:txBody>
      </p:sp>
      <p:sp>
        <p:nvSpPr>
          <p:cNvPr descr="data:image/jpeg;base64,/9j/4AAQSkZJRgABAQAAAQABAAD/2wCEAAkGBxQTEhQUExQVFhUXFxcYGBgYGBcWGBoYFxcWGBYYGBgYHSggGBolHBcYITEhJSkrLi4uGB8zODMsNygtLisBCgoKDg0OGhAQGywcHiQvLCwsLCwsLCwsLCwsLCwsLCwsLCwsLCwsLCwsLCwsLCwsLSwsLCwsLSwsLCwsKywsK//AABEIAKkBKwMBIgACEQEDEQH/xAAcAAABBQEBAQAAAAAAAAAAAAAAAgMEBQYBBwj/xABAEAABAwIEAwUFBgYBAwUBAAABAAIRAyEEEjFBBVFhBiJxgZEHE6GxwRQyQlLR8CNicoLh8ZJDU6IXJDNzshX/xAAZAQEAAwEBAAAAAAAAAAAAAAAAAQIDBAX/xAAhEQEBAAIDAAICAwAAAAAAAAAAAQIRAyExEkETUQQiYf/aAAwDAQACEQMRAD8AxdE6STPJSKLFHp1Odx8J+iekag/X15LCrHgRNxadNFJy6D9jz3UamY+8D46hSWvEWUVJ4Njw8eifYZ1TOfbnadU7TmItf4coUJSKb9jfwSgDP7+iYFGBJ+W3JP0nxcd34ygea3ebfvdTcFjalEg0nlvMt0PiNCobH6/Lpb1XG68jOvRBvOFdvBYYhkfzsBjzbr6LY4TFsqtDqbg5p3Bn15Lxgu5+uoT+Axz6Tpouc13Sb9CNx4rSZ1W4vZ0LEcB7bvfUZRrUH5nGA5rXQepaRYdQVt1pLtUIQhSBCEIBCEIBCEIBCEIBCEIBCEIBCEIBCYxuLZSpuqVHBjGAuc5xgADUleHdt/a3Vr5qWCDqNK4NU2qvH8v/AGx/5eCCR7cO17n1PsNFxDKcOrEGMzyAW05GwBBI5kcl5QKp/M4+ZXKji4kkkk3JJJJO5JOpSMiBZru/M71K57535nepSSEkBAt1V35nepSMzvzH/kf1RC5KC3ZWzdLp5rzPgrhnZcB1qpjwupzOzbLw909Y+SyuUTpTUsRz9VK942J32IScRwSoyS2HDpr6KCWkHvSCNrqOqlPp1yCLyNJ6bqywtUHy8j0VHh6xHMqwY3MQW93x0nqFFguHEFsSdfTVKp/vrtooVGvPdNjr03+CmNfAjXTe8g8lVYun0gdP15eCUwHe28dEyCR3jE29efw3Vt2fwTq9QSLD5Spk3S1Z8A7PurQXS1nxK2eF4TTpiGNA+fmU9hWhjQ0WAUphV9aV2hOwd5Fin6deq3fMOuvqpQXS1NhLOJD8QIPqFLpVQ4SCCvIu3Hbao5xo4N2VokOqgS4kahnIdVi+HY/HUagqU6ry6ZnMTPRwdYjok5Y0/Blren0ohZnsr2sp4iiw1S2lW0cwmBIMS0mxB11stKtJZfGVlnVdQuF0KoxvafDUzBqhx5MBef8Ax0S2T0kt8XCFkq/bql+CnUcesNHzJ+CqsT2rxLz3S2mNgBmPmXfoFS8uMaY8OdehIWI4T2vLXBuJILT+OLtP8wGo6gLVcP4rRrf/ABVGv6A39NVOOcy8Rnx5YepqEIV2YQhCAQoPFuLUcNTNSvUbTYN3GJ6Aak9AvJu1PtnJlmBpgD/u1QZ8W09v7vRBH9uXa4vqDAUT3WZXVyN36sp+VnHqW8l5UDa+qViK7nuc95LnOJc5x1JJkk+aalAqEEJErsqAELkLspJKASSAuOckEqR6oCQdfWBPMobUIiN/BdFEX1aduVv2U6TYTreCYI9QuddFeTIvHy9FMw7mvbDwDrqJTNWjA6eZ/eiMASHHQ+f03URLtbs9Rfdss5Rp5hVmI4LVp3aM46H6LWMFvmfmlVXddeasqxDKhzQdfSPNTJIAJNue/h4K+xOCY4y5oJJ10+IVbxTgPvGZWPNMza2a2/K1lCXMHTzw0fiNvDZej9neHijTHNYLsxhKmHd/FLXgABpG0cwVt6HGArxC+YU+1yq6OOad1JZiBzUoWLHrM9v+LmlQFGmYq1pE7tpj7x+nmrxtQLzTtDxH32JrP2B92z+llj6uzLLky1G3Dj8slG3CtYIEFKFYk2ZPwXKz+8ALk7K14fgoF9Vy629DKyIDKdQ6NjzstTwDtRicPSNNzW1PyFzjLeht3m8gojgBY2SKoCvjbj4yyky9hWO4nWxDv41QkfkHdZ/xGvnKKTA3QJqiQpDAp99WkmPhOKYDcCF2k6QlVNIVVjMX7t1PkSQT6Qhradi6ctIUHAYh9Go2pTMOaZ/UHoVa1GZmyFS1+674JeqtO5p6v2b7TU8WCACyo25YTNubTuFeBeI0qr6LhVpktcNxr/kdFvOB9uWOEYmKZAn3n4DAkk/l+IXTx8u+q4uXguPePjZSsP7QfaFTwINKllqYkgd2e7TB/FUI35N1PQXWM7be19z81LASxuhrkd4//W0/dH8xv0Gq8sfVLiXElxNySSSTuSTclauZO47xati6pq4io6o86T91o1ysbo0eHnKrciWChAjKuZUspMIE5UQhxSS9B0hMvfey45xOiTMKQH4pvMuOckyg9fpuBF7WuOQTwdJjYXm0crc+qiUXwCCP8ja/gpNMZRNtP9LnXLrx9QBFkijTuP8ARTjnSbiTa/8AldrOlw6DX56bdeigTazQG6wExh6szGlo/fmkmqYPTQ/NMUi7MIjKZnr16KwsQ20yLeO6baL+G2kCfiu0qka2/XoipWkxz1nyPyUjtIgkxfqlNcVDc+9rA9DpcmE8HCDsB+soJQrluhUinxNw3VSyr8/GTzvonrWvc/uybov6XEnRPReb4IkhpmZuY5kyfmvV+zDR7oTfvOHxUviHYzDViKgZkd/KcrT4gKuePya8XJML289weFFoF+e6uKVLK0xY/Fb/AIbg2Um5W0wwjkPrusr7RCadL7UwSBDagH5dA8eBInoeip+PUa483yyUbnTqUw2iXOhvJU2E42195V/2fxbcriT3iY8AFSTddFlxm1Zj6dSiHOjMyJkat6kcvBL4LxAVRYzK0WIxLGtOYiI3XkfZzjYGPe1lqb3vDRt96Wwr/D9K/knUv29Nq0lWcQwwexzT5HkRcFW2eQq/FOWdi87K4Bic9IB33m2PiLJviWH1VfhcR7uvOzxfxGv0VxjO8Fb2HcyQcLVDm5Tqo9TunLqD+yFA98adadjr46KTisU3M2DeVXS/x7ZLtVwhtFwfTs1xgjkdbKjat323pTQkbOafp9Vghquvju48znxky6PgolNyiVdiVK4SuJL3ICoU06+q6T6pt71I656Yc5BKQSgCUmULiD173m/XKBPNO++iBtodPGRO6hgn8N/gDe9zvonCQ463F/1XOulOqNIN7kjXW1/JNNxDhJIvGoEeiTmF7kkRe31ScwnWwM3Onj+90EljzERt+9UsOIsOnpqQFFr1Dq0mCYmBtyB59E5TfmbI/Xx8EFi2pa/qP1CiYupe0eM+kBdfiCIy8oIi/NMVCM3pv6qQ/RebEnpEx/uydpVpIjQ3Hyjko/u5j6Hne8+fqlU3iTHhFgR1t0+aCY9wmZ/RMB95MiII36lDCNdBy9VxskgDnESdSY8EHofZKlNFvWT6krTU7BZ3g1XI0DkAFafaZ3V0JNepZVvEcMKlGqwj7zXD1FvipOaUpu6rVpdPDsXwFrhmpnI/+UWPiFS/asTScQWgxuJC2bmw94Ggc4ehIUbF0OkyuWZWevTjA8U47WqAtMtBsbkqgYCxzXNsWkEeIWs43gADICqhw8uLQNyAunDLHTl5eLO5ft6ZwPiza9MEWMCeh5Ix1aP9qNwPh5oiDF7wOWil4+lmBWVdWPTO8RqkiQLh0qZTx5LNSD4pOIoBseISK9MAKq9qPRl7yeXNGJnMwDn8Au4GsA0kputVce+Aco32Uo332ndocO6tQNNkF7mmBPK685dSew5ajS13UQvQeH4kt751It4c0ntW5tXCVCGjMwB4O4gjN6tkLr4uOzDdeZ/Izlz1GABXZTTakiUOcrMThckF/JIc5JQDnJBK65IQcK4UEpJKAKTK4Stbw32a8Sr0mVaeHOR4lpLmtJGxgmROqC9ZVscx0nzvB+YXftB6iOsxsR8JUapc2j5dE1WrEa3O/MH63WOllvTrA9RY7wfXTdLNfS5IO36dNCqb7XIgEXvvtt809Tq8ySYEfIx0UaTtbtiDpA/WTqk/aBNhYHXUXE/T4qL70iLz8+enqpViQ0WBtOgjf6IH6ZbAJgE3vE2Mn56IpiY569Dy00smS7nePC4iw/fVOUT4aTy1nVBKpnnZxuYO+n+EqPy3OsbeEqIKnfuJmwOmm6eDxOl9ieu9zZA86wIdEHX9B5qZwXD5qreTRJ3vt46yqtzzOXXUknp+x6LSdk2Asc8fiPy1+PyUz0aXCAqewqJhgpgCug6KiVTqC91He1dnK0m3+lBHl2IxX8arB/G//wDRSBiZhVWHxGbMTuSfUyplCnK4a9WeG+I4YPB81B4Jhx7+mDzPyKtq2HKouIPc0y0w4XBU4r+xuuI0wzIRvI/T6quqVlWYDGudRz1SMx05Aba7qBV401sjU7LTu1WY6naXxavAH9Q+RVZWxBecotPy3Tja/vRJMch+9Exw3DF9Ukfmyg7WSRJePYGAA3uFw8TmrQpwMrjcHoLJHa0mgQCcwO4ECeSyuHx5OIpPOz2+kx9Vtx4uT+RySTUeoV8MDt/hQMThppVGndjh8FfC4Vfj6gDHf0u+S7vp5ryDCuiykEp7jeDFCrkBkgDMeZOvlKjrCXbQFccglIJQBKbK64pJKDjiuNaSQACSbAC5J2ACdwuFfVe2nTa573GGtaCXE8gAvoX2W+y1mDDcTiwH4kgFrbFtHw/NU/m225kKb2V+ybLkxfEGd7WnQdBDeT6o3O4btvew9qQhB8vZug5m1+SRUvJ8v3y0+K6+oAIG0/oZSBVkGet/KfmFklzJuDGu+2v1Q2q22Zwv5QOQlVnEsQ7RugiD8pSsLh21GS92ZxIAJkSZk3ubDpsp0ND721nXi8b/AKp2m/MRc6Rz0tfkbLP08aGFzS6QJ84+pTuH4yc33YaNTfykqNJ20VO1huRtqPH1Uii4Ok3MGxufDxuFXDHggERA+RP+U9hqo1AuBrrbRVSl7wHDzM+fxTz5jny5eHO2nko1EEkAga9fpy+iezx94DkOW+p8cyB0MEdDM/7C0PCuJinTa3KbC5jU7lZariBmnl8xZWeGxohTiitbh+OU95HkVLZx6l+Yeay1GsCn2lp1gq6GqZxWmfxD1Cj8a4q1uFrPkEim+LjXKY+KzhwrDsFS9sXtp0Q1oGZ5j+0XPxhRfFsJu6Y/h9SDErR4R9vNY+lczur7AYoixXNyYvSwu4unYrmFT8VZNwrEPDhIKKNIO12WfjSKRlUuohoIAGvMRsqgUQ6qGNJJ1ceQWwp8KpZs2W59PRUOPwzqFc1WCQbELXDKfTLPd1td4bgwbTBcXZjy0Hluq3g+JFCr7mpMhziDs6TYq9ocQ961rspFrgpFWk1zg4gSNCouZu1Gx9JtcOa8SHfv1WBr4E0qwYdQ4QeYmxXodRzQb2VRxbBip323ey4PMbhW4uTtHPxTLHc9jRYbHCI0sofFHZmVBza4eoWawdd4fdWlau5802CXZT4Cd3HZelO48izVef8AEa7nPJeZcusdICssTh8LSJ9491epeWsOVgPIu38lWCsHEwI5AbLHWmglILkOKSVA4SpnBeEVsXWZQoML6jtANhu5x/C0c1L7L9m6+Prihh2y43c42axs3c47D4nZfTfYTsVQ4bRyUu9UdepVcO888v5WjZv1ugr/AGc+zmjw1md0VMU4Q+rs0bspg/db11PwW4QhAIQhB8fNc8aEp6jjXt1bI39ZTTsaE0/F8lXQm1HsqTJA2v4bJ4YCo37jpB2uNt4sZVS2oPNS8LiXA2NuR0TQj18I9pDnDU+H7CvMO9ho9/XLAGhzfic4iBoBAQziTDaoLXiOu3qE/wDZsO4d20zvv4eCrf8AUs7TcargycomAdB0V7UHuA33b8wkg3DpAMZo2nl0Ud3Dn03wxpdP3S0gEHY8vJPYXhlRzoeMo3+J/wApRfYGsX3IiQd+fyU6Y6zFzfQaH0+KTg8GGtHhe940t5JLwXHKwFxcQ1rR94ucRoNL6eapVmd4vxNrXBmaI2JUM8XdNnehWl4p7Gcfnc/+FUm/cfHgO8Aqn/024jSn/wBpUPgWO+TlrJpW09w/jx0KtafG4VBT7IY8uyjB4ietNwH/ACPd+KtsN2B4oYH2Vw6udTA8+8mja5o8ZDoErJ8c7QNqVyNWs7o5T+I+tvJQu01PEYGq/DVm5akAyDLYcPvMO+4nmFU4Hhj3DM2/RVsn2vx73/VcUhfMFPY9VuCr7Hb5qdSxAWOUd2GSWDFwp+HqnToq73gICeo4kLKttrFlWEFwNnXUdtYLofdUE7LIMKPnixSX18vguve1w5FMYtjFZxmvGU9Y8tV3B1N1E43Ulvg4fojB1bBazH+qu9ZaL4j3M1UMc5rYzEA5WzMZiBaYPLRZLiPH6jwWNOSmdhaephe0+yiuDiq1F4Dm1aJkEAg5HCxB1s53oqT2oeyA0g7E8PaTTF30BLnN5up7ub/LqItOg6+PK3Gbebz4zHkunjKdw5umoS6WqsxSHLRdiOxtfiVYMpAtptP8SqR3WDl/M7k1WPs89ntbiTw8zTwoMPq7ujVtP8x2nQfBfSvBOD0cJRZQoMDKbBYDfmXHVzjqSUEPsn2Xw/D6Ao4dsDVzzd73buedz8BsrtCEAhCEAhCEHxsKCcZhl9L8Z9m/D8RJNH3Tj+Kifdnxgd0+YWF4x7GarZOGxAqD8tYZXR/Wy3wCgeU0sH4ypH2aLRv8Vb8V4BicI4/aaL2Xs77zD4PbI+Mqv97AHjsoEd+Dt1+S4cLGkgqWyuLW31/0nDTBsPXcz0UbSiUMXUbofVWVLtEQYLY3mJ/epTLsKBp6qPicHbYzGn7so6o0OD4o14jNrER4kR6Qtz7NeG+9xRquHdotkDXvvsL9AHHzCwfYLsccbiQ0FzabIdVc3ZuzQfzEyPInZfQ3CuGUsPTFOiwMYNhueZOpPUpMe9m0xCELRAQhCCh7WdkcLxCmGYhkkfce05ajJ/K76GQvBe1nC/8A+Ri/cZ3VGFjXtcWwYJcIMbiNRzX0wvOPbN2QOLw7cRSaTWw4cco1fSMF7QN3CA4eBG6izcWwyuN3HjGHw3v6pqA5WGPM7lanhvCsNOXK553OYwPisTh8YQIaVaYfiha0ZTfe8XXPnhlXbjnje/tpuOcCYxmehNpJaTM+E3lZJuJ3CsKXHKjzl1m0D6lXLOz1F1G4DHxqDv8AVUnXrT2TVUdCurKgTqs7TrZXFh+80mfJTKHGWt1S4X6ThnjJq1ZcWq/wzzAWYbxFzrAqZxjF56bskkRJgEwNyekbqjwzoK148NTtz83JZlrGrrFVv4bp1yz6XCi4DH6LY+y3gf2vGszsD6NMOdVDhLTLXNY0g2MuIP8AavYavs94Y7XBUPJsfJXmHSmfNZlLHnXsgwr6mN940H3dNjsztszwA1s87k+S9tUXh/D6VBgp0ababBo1oAHw3UpWxx1NMuTP53bzjtv7IcLjXmrSd9mrGcxa0Fjyb5nMtfqCJ3WU4F7Bi2uDisQx9EGctMOa5/Qk/cHhJ8F7khWZmcLhmU2NZTaGsaAGtaIAA0ACeQhAIQhAIQhAIQhAIQhA3WoteC1zQ5psQQCCOoK8/wC0XslwtaXYdxw9Tp36fhkJEDwIXoiEHzX2i7C43Bd6oz3lMf8AUpS5v9wiWeduqo6Nff8AY/VfV8LJdo/Z3gsXLvd+6qn/AKlPu/8AJv3XeYnqosHhFLE2g7akzqU/gsM6s9rKXee7utaNSZ+XM7ALTcS9k+OY8ikaVZn4XB3uz/c12nkSvRPZ32FbgGF9QtfiHCHOH3WD8jJ+LtT4KvxTtb9j+zzcFhm0hBeYdVcBGZ5Fz4DQDkFeoQroCEIQCEIQCEIQeedrvZThMQKtWg00cQ4OLcpIpl+suZpc6xGsrwQ8PdTe5lcObUYSHMdYgjY/qvr5Z/tJ2LweOIOIohzwID2lzHxyzMIJHQyFFicbqvnPCY5tMQAByKlO49lEudI2DbyeUlWvaf2WYzDVSaTHYmgSSxzIzhvKowkX6iZ6aKm7S8ExdPCMq1cLUp0w/Lmc2IsdQLtBNpNlncHTjzdX6Z+kX1KjnRdxJPnskfZ3ipkILnTYAEkzyAuVIwVfSNV717FsI77LUqPYO9Vmm4gSQGtDi06xIjyKtPdM7J8d77M+yXsS7DsOJxLMtSozK2m4XYw65wfxOgW2HiVb8S9lfDKz8/uPdkmSKT3U2z/S0wPILbIVtMrdq3gPA6GDp+6w9MMbMncuOmZzjdxsNVZIQpQEIQgEIQgEIQgEIQgEIQgEIQgEIQgEIQgEIQgEIQgEIQgEIQgEIQgEIQgEIQgEl7AQQQCDYg3BHVKQgzNTsBw41PeHB0c2tmwCerRYrR06YaA1oAAEAAQABoABoEtCAQhCAQhCAQhCAQhCAQhCAQhCAQhCAQhCD//Z" id="5" name="AutoShape 4">
            <a:hlinkClick r:id="rId3"/>
          </p:cNvPr>
          <p:cNvSpPr>
            <a:spLocks noChangeArrowheads="1" noChangeAspect="1"/>
          </p:cNvSpPr>
          <p:nvPr/>
        </p:nvSpPr>
        <p:spPr>
          <a:xfrm>
            <a:off x="180975" y="-876300"/>
            <a:ext cx="3810000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sr-Latn-CS" lang="sr-Latn-CS"/>
          </a:p>
        </p:txBody>
      </p:sp>
      <p:pic>
        <p:nvPicPr>
          <p:cNvPr descr="sličica" id="5126" name="Picture 6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8233" y="4149080"/>
            <a:ext cx="3058747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descr="data:image/jpeg;base64,/9j/4AAQSkZJRgABAQAAAQABAAD/2wCEAAkGBhMQERQUEBAWFBUQEBUTFBAVFBQVFRUVFBAVFxMVFBYXHCYeFxkjGRQUHy8gIycpLSwsFR8xNTAqNiYrLCkBCQoKDgwOGg8PGiolHx8pKSwpKikpLSwsKSksNCkpKSwqKSksKSwsKSksLCksLiksKSkpLCwpLCksLCwsKSkpLP/AABEIALAA1AMBIgACEQEDEQH/xAAcAAEAAQUBAQAAAAAAAAAAAAAABQIDBAYHCAH/xABBEAABAwIDBAYHBQYGAwAAAAABAAIDBBEFITEGEkFRBxMiYXGBFDJScpGhsSNCksHRJFNigqLhM0NzwvDxNKOy/8QAGQEBAAMBAQAAAAAAAAAAAAAAAAECBAMF/8QAJBEAAwACAgMAAQUBAAAAAAAAAAECAxEEIRIxQTIiUnGBsRP/2gAMAwEAAhEDEQA/AO4oiIAiIgCIiAKiWUNF3EAcyo3EMbDOyztO4ngP1KhZZXSG7zc/80WbJyFPS7Z2jE67ZNVGPtGTAXd+gWDLjMrtCG+A/MrEZErrYVjrPdfTQscoodUSHV7vifyVGftH4lZIhVQhXFtsvpGKHuGjnfiP6q6yvlbpIfPP6q6Ye5UOgUqmvTDSZei2gePWaHfIrPp8eidkTuHk7T46KFfCsaaJd55Fo51ilm6NdfT4r6tBZiUsBvG4geyc2nyU5hO2kUpDJT1Tzlmey49zuHgVsx55oz1jcnHOlrGXT4rJGT2KVjI2N4AuaHvPiSR+ELXWy2Cl+mPDnU+LyPI7FUxkrDwJDQx48i35hRpwiaFsMs0ZEUrmkPysQSCQeXZvquraRWU2STdgayeISfZxte3ea15O9unQkAZXHBdz2Hpp46CnZVSdZK2IBz73yud0E8SG7ov3LVcRxLdyDCRbK1tFv2GMLYYwdRG2/wCELPgy1bezRyMUwloyURFqMgREQBERAEREAREQBQGL4zclkRy0c4ce4K/tBiW43cae08Znk3+616ILFyM2v0yaMWP6y7HGrpeBqfJWpZd0ZalYj5SCA0bzjna9rAaknkvC5PKcV/zhbZy5PKcPwhbZmxVDri+l88uFsredlJRODtFDmazgN24IuXX0zAGXesoP3O1yz/ULHg5eSGlfaZjwcvJLSvtMlGxKvcRrri/NC5e4j2NlJaqHNVTpFYkmTRJ8e1Y8jUkqVjSVXep0C1UwArWcYwy4NlsMtWOaxHO6w2aLnkFad/A9fTSKqd1T1dNVsEzY33he6+/Hl2mh2paQBkeQ5KfrKAVcDaZ92ta5pD22uA3hYjkbLMosFDpy54t1OZB17QyPhkR4hR1bjAZUdkXscwNCOStdVv8Ag74olT/JsQgaOrbruhrbnWwAFyfJb5RTB8bXA3BaMwtGwlrKmWIXBa513NOvZBO64eIW/taALAWA4LRxZfbM/MpdSfURFtMAREQBERAEREAVMsgaCTo0EnwCqURtPVbkNhrI4N8tT9FW68ZbJlbejW6ipMr3PP3j8BwHwVyMLFjKyYyvIffZv9Co1HgqIsi4+00D4E/qrs7N4Zaj5rHZMNCbHkcj/deLyovFleSV0zxuVN48ryL0zLpAHSOB06sD4ucsxmGwj/Lae8i/1UU2WxyNlkR4iePxXTicmFKivZfi8iElFEwZLKy+oWI6e6tPlXrHql+SpWNLUrGmqFiSTqRsvy1Kw5qpWZZljwxmV4aOOvgrKdvRDeiSw/DpKg9kEN9r9FtuG4AIxYC31XyipmiLcDizLJzeH6rBqcQlpyA6TfadHafEL0IxKTLVtlW1uF7kLp4/Wiad8D78Z9ceIADh7q5bSO33XaN4k6/3XUXYt1gsTcOFiO46habgtD1LnxOH+HI4NNtW3u35ELjyFpbRr4r8v0sysLw4hwfctcBYFuVvPmt6wrGy9wje2zt3J3tEDM24LXYyAk+J9XYtJDibNtqe7wWTHlcUa82GbnRvSKzSVAewEOByFyNL2zV5esnvs8VrQREUgIiIAiIgC1nbKT/CHvH6BbMtS219eL3XfULjn/BnTF+RDMeshkiwGvV9ki802Gb6QBqQFYqpmubcWNj81HVDrO8VbMutuNrrzMnJflWOlrpnmZeU/KsdLXsymAlxs45NGXA6r46oWNDU7pd3gfmrUk1lhyeDiFPv6YL8XEqff0maepu0eH0SSZYMLrNAR8y9+E9LZ70dStlySRYskq+SSrHkkXQsUVE9lO7LUGW+4Zu+nBQFLAZZA3gDcrfaSAMYPBasEfTjkr4famo3QtYx2v7JzUtiE659tZixuIos5JDZo5c3HuC1t6OUy6ekbVg1YJWNcDrr4jVSJjAla46PFj4j+30Ws7LYZJSxN3mu3HOykcLBzjm4jxzK2trd4DucCo9rsfi+iHqa55nkigiMjmAuyNmNbu3u53BYOzlaZCZpnC/wawchyXRsHiBjlbYAucQTbXeblfmtTg6LPsu3PuvOZYBePuvxJ71kvj/tNK5Da0ySw/Fonm8MzS4a7p+vAqawzaBssroHZSRtDjycCLgj4rWdj9l5qSqcJI+w6JzS7Vju00j/AKK2io2Zp3yNk6vdfGQQ9hLTkdDbUdytix1Paf8ARzyXNEqiItZnCIiAIiIAtX24j7MTuTnN+IB/IraFEbU0vWUz7ass8fy6/K655VuGXh6pGhhyuNkWNvL5vrzDWZMo3h+aw5QRw8wrwkVEj7hZ83HjL7XZnzYIy+/ZjtlN7AXV2OPO7vIclZiYQbk8Fc6xcuNxZheVLs48fjTC8qXZfMqtPlVsvVpzluNxW6VYtRU2CtVFUGrAo5TPMGjQG5/JXmdsq3o3fZOhy3jqc1sdXJYWWNg0G4zyX2tkXoStIy09s17HsSbDG57jYNBKyejXY4Oaa6rjDpajOJjhcRw6tyP3na+FlFPwJ+I18ULmn0eL7ad3B267sx+Z17rrrTW2FhkBlZT7Z1bURpe3/hHY/h/XU72gdoDeZ7zcx+nmtUwubfat9WhVkfo1U9ujXO3m+67P5G48lY4Gy4K/tOHtNB8wbH6qYUBhL+23z+BCn0AREQBERAEREAREQBfHNBBB0IsQvqIDmGMUBgmczgDdp5tOn/O5YJK6DtTgnXx7zB9pHp/EOLf0XPHLzsseNGuK8kfd9Ul6ocVQ5y5FyovXwuVouVDnqSC6XrFqKmwVMs1lF1dRdXSIbMLFsSsDZQeEY7URSF0T7Z6WB08Vv+z3RvLVsdNMCyMRucwaOlcGktDeTb2z+C5nhjtFtxR0Zro6BS9LFTGLSRMeOe6Wn4tNlePS5E7/ABIXs72kOH5Fam9t2qDflK07oduuDt1wu11jezhyOi76Oez1FsZSgU7ZeNQGyZixDS3sA+Rv5qeUJsftLFiFKyaIbuW6+L929ozZ4aW7iFNqpIUJtHs96SGuY4NkZkCb2LTwNs9fzU2iAhMEwaWIgyvababu99TZTaIgCIiAIiIAiIgCIiAIiIAtZ2k2S668kFhJ95ugf39zvqtmRVqVS0yU2u0ceqYXRuLZGlrhwIsVjucuwVuHRzC0sbXjvGngdQoSfYGldoHt91+Xzusr47+HdZV9ObOcrMki6S3o5puLpT3bwH0CkaLZCkizbA0kcX9s/wBWSLBX0PKjleH7PVFWfsYiR7Z7LB/Mcj5LetnejaGAh9QRNIMwLfZtPcD6x8fgtya22QyA4L6u84lJydtnyy869K+yLMPrg6HKKrDpWt4NeHDrGjuu4Ee8vRa5N0/wXjo3+zNK38UbT/sXZHNnNIz2VESAdZmpaE9lQWIv3XgqxBuvR/tacMqg5xPUTEMnbyF+zIBzbc+V16LjkDgHNIIcAQRmCCLgg8l5NpJQ8WXZehza/fYaKZ3bhG9AT96Lizxb9D3KGSjp6IiqSEREAREQBERAEREAREQBERAEREAREQBERAEREAXNOniG9DC72Ktv9UbwulrQumyHewp59ieF3/sA/wByIHFIT2VKbI7HNxQ1cV7Ssp2yQvOgkEoFj3OBsfG/BRVP6q3voOP7fUDnS/SZn6q7Ko5XG18Ejo5Wlr43FrmHItcDYgqeoK58T45oXbskLg9p7xwPMEXBHIro3TbsB1jTX0ze3GP2hgHrMGkvi0ZHu8FyTDqvgoB6i2V2kjxCmZPHlvCz2cWPHrNPnpzBCl1592B2tOHVQLj+zzkNmHs+zIPdvn3E8gvQLXAi4NwcwQoZKPqIigkIiIAiIgCIiAIiIAiIgCIiAIiIAiIgCIiALUOlmHewmp/hax34ZWFbetN6UsfggoZYpe0+qjdHHE02cTb1zya02N/LigOD0p7K3XoWktibx7VK/wCUkZWjw3Y2zlu3QjGX4lI4aR0rrn3pGAfn8FdlUd1fGHAhwBBBBBzBB1BC83dJuwjsLqd+Jp9FncTGf3bjcmI+GZHMeC9JrVuk3AvTMMqI2i72M66P3ou1YeIBHmqoseeqWXebYrunRDtCami6p7ryUjhGb6mMi8R+F2/yLz7h8y3zowxz0XEYwTZlUOpdy3ibxn8Qt/MpZVHoBERVLBERAEREAREQBERAEREAREQBERAEREARFZrKxkMbpJXBrI2lznnQAC5KAwdpNooqCndPMcm5NYPWe8+qxvef1K8743jctZO+oqDd79Gj1WNHqsb3D55lSO2u178SqN83bDESIIjwHF7h7TvkMlqlXVWVkirLVbVLvfQ5siaKjMsrbTVe68tOrYwD1TTyNnFx97uXP+iLo/NdKKupb+zwv7DSMppGn5sbx5nLmvQChslBfCF9RQSeVtsME9AxGogAs1shdH/pv7TPgDbyVlkpADmmzmEOaeRabg/EBdK6f8B/8esaNCYJD49qI/8A2PMLl9K+4VkVZ6i2ZxgVlJDOP82JriOTrWePJwIUmuXdB2N70M1K45wv61g/gk9YDweP611FVLBERAEREAREQBERAEREAREQBERAEREAJXDuk7bv02Q09O79nhd23jSZ4PDmxp05nPktl6YNsHwhtHAd108ZfLID2hHvFu63iN6xueXjlxuomDG2ClEMoq6mwUpsBsRJi1TY3bBEQZpe7gxv8R+Qz5KM2b2emxSqbBANc3yEdmNgOb3fkOJsF6e2b2dhoKdkFO2zWDMn1nuPrPeeLipbCRm0NCyCNkUTAxkbQ1jBoANAr6IqkhERAQO3WBem0FRBa7nRlzP9RnaZ8wB5rzDRPXrxeYtvsG9DxOojAsx8nWx+7L2rDwJcPJSiGZ2wON+h4lA8mzJXdTJ7smQJ8HbpXeNqNqIMOgdNUOsBk1g9eR50YwcT9NV5eqn7wsDc92o/RS20G1M9dIySqeHGOMMYweo2wAc4A/ecRcn8gjCJ3HOknEK1xIlNLFfswxGzrcN+T1ifgO5dN6K5a99O59dKXxvsYC8fakZ7znEWu05Wvnx0WodGnRy6p3aqsZaEWMUJFjLye8fu+Q4+GvZgLacFBJ9REQBERAf/2Q==" id="6" name="AutoShape 8">
            <a:hlinkClick r:id="rId5"/>
          </p:cNvPr>
          <p:cNvSpPr>
            <a:spLocks noChangeArrowheads="1" noChangeAspect="1"/>
          </p:cNvSpPr>
          <p:nvPr/>
        </p:nvSpPr>
        <p:spPr>
          <a:xfrm>
            <a:off x="28575" y="-1004888"/>
            <a:ext cx="2524125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sr-Latn-CS" lang="sr-Latn-CS"/>
          </a:p>
        </p:txBody>
      </p:sp>
      <p:pic>
        <p:nvPicPr>
          <p:cNvPr descr="http://www.profitiraj.hr/wp-content/uploads/Vreca_a.jpg" id="5130" name="Picture 10"/>
          <p:cNvPicPr>
            <a:picLocks noChangeArrowheads="1"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99992" y="4762500"/>
            <a:ext cx="252412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ll dir="lu"/>
  </p:transition>
  <p:timing>
    <p:tnLst>
      <p:par>
        <p:cTn dur="indefinite" id="1" nodeType="tmRoot" restart="never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altLang="sr-Latn-CS" cap="none" dirty="0" lang="sr-Latn-CS" smtClean="0">
                <a:latin charset="0" pitchFamily="18" typeface="Times New Roman"/>
                <a:cs charset="0" pitchFamily="18" typeface="Times New Roman"/>
              </a:rPr>
              <a:t>dva osnovna tipa tržišnih učesnika:</a:t>
            </a:r>
            <a:r>
              <a:rPr altLang="sr-Latn-CS" cap="none" dirty="0" lang="sr-Latn-CS" smtClean="0"/>
              <a:t/>
            </a:r>
            <a:br>
              <a:rPr altLang="sr-Latn-CS" cap="none" dirty="0" lang="sr-Latn-CS" smtClean="0"/>
            </a:br>
            <a:endParaRPr altLang="sr-Latn-CS" dirty="0" lang="sr-Latn-CS"/>
          </a:p>
        </p:txBody>
      </p:sp>
      <p:sp>
        <p:nvSpPr>
          <p:cNvPr id="5" name="Čuvar mesta za sadržaj 4"/>
          <p:cNvSpPr>
            <a:spLocks noGrp="1"/>
          </p:cNvSpPr>
          <p:nvPr>
            <p:ph idx="2" sz="quarter"/>
          </p:nvPr>
        </p:nvSpPr>
        <p:spPr/>
        <p:txBody>
          <a:bodyPr numCol="1">
            <a:normAutofit/>
          </a:bodyPr>
          <a:lstStyle/>
          <a:p>
            <a:pPr lvl="0"/>
            <a:r>
              <a:rPr altLang="sr-Latn-CS" b="1" dirty="0" err="1" lang="sr-Latn-CS" smtClean="0" sz="2800">
                <a:solidFill>
                  <a:schemeClr val="tx2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Marketari</a:t>
            </a:r>
            <a:r>
              <a:rPr altLang="sr-Latn-CS" dirty="0" lang="sr-Latn-CS" smtClean="0" sz="2800">
                <a:latin charset="0" pitchFamily="18" typeface="Times New Roman"/>
                <a:cs charset="0" pitchFamily="18" typeface="Times New Roman"/>
              </a:rPr>
              <a:t> / </a:t>
            </a:r>
            <a:r>
              <a:rPr altLang="sr-Latn-CS" b="1" dirty="0" lang="sr-Latn-CS" smtClean="0" sz="2800">
                <a:solidFill>
                  <a:schemeClr val="accent5">
                    <a:lumMod val="50000"/>
                  </a:schemeClr>
                </a:solidFill>
                <a:latin charset="0" pitchFamily="18" typeface="Times New Roman"/>
                <a:cs charset="0" pitchFamily="18" typeface="Times New Roman"/>
              </a:rPr>
              <a:t>menadžeri događaja </a:t>
            </a:r>
            <a:r>
              <a:rPr altLang="sr-Latn-CS" dirty="0" lang="sr-Latn-CS" smtClean="0" sz="2800">
                <a:latin charset="0" pitchFamily="18" typeface="Times New Roman"/>
                <a:cs charset="0" pitchFamily="18" typeface="Times New Roman"/>
              </a:rPr>
              <a:t>(osobe koje očekuju određeni odgovor od druge strane u procesu razmene)</a:t>
            </a:r>
          </a:p>
          <a:p>
            <a:endParaRPr altLang="sr-Latn-CS" dirty="0" lang="sr-Latn-CS">
              <a:latin charset="0" pitchFamily="18" typeface="Times New Roman"/>
              <a:cs charset="0" pitchFamily="18" typeface="Times New Roman"/>
            </a:endParaRPr>
          </a:p>
        </p:txBody>
      </p:sp>
      <p:sp>
        <p:nvSpPr>
          <p:cNvPr id="6" name="Čuvar mesta za sadržaj 5"/>
          <p:cNvSpPr>
            <a:spLocks noGrp="1"/>
          </p:cNvSpPr>
          <p:nvPr>
            <p:ph idx="4" sz="quarter"/>
          </p:nvPr>
        </p:nvSpPr>
        <p:spPr>
          <a:xfrm>
            <a:off x="4178808" y="1711840"/>
            <a:ext cx="3849576" cy="4114800"/>
          </a:xfrm>
        </p:spPr>
        <p:txBody>
          <a:bodyPr numCol="1"/>
          <a:lstStyle/>
          <a:p>
            <a:pPr lvl="0"/>
            <a:r>
              <a:rPr altLang="sr-Latn-CS" b="1" dirty="0" lang="sr-Latn-CS" smtClean="0" sz="2800">
                <a:solidFill>
                  <a:schemeClr val="tx2">
                    <a:lumMod val="75000"/>
                  </a:schemeClr>
                </a:solidFill>
                <a:latin charset="0" pitchFamily="18" typeface="Times New Roman"/>
                <a:cs charset="0" pitchFamily="18" typeface="Times New Roman"/>
              </a:rPr>
              <a:t>Potencijalni kupci </a:t>
            </a:r>
            <a:r>
              <a:rPr altLang="sr-Latn-CS" dirty="0" lang="sr-Latn-CS" smtClean="0" sz="2800">
                <a:latin charset="0" pitchFamily="18" typeface="Times New Roman"/>
                <a:cs charset="0" pitchFamily="18" typeface="Times New Roman"/>
              </a:rPr>
              <a:t>(daju određene odgovore </a:t>
            </a:r>
            <a:r>
              <a:rPr altLang="sr-Latn-CS" dirty="0" err="1" lang="sr-Latn-CS" smtClean="0" sz="2800">
                <a:latin charset="0" pitchFamily="18" typeface="Times New Roman"/>
                <a:cs charset="0" pitchFamily="18" typeface="Times New Roman"/>
              </a:rPr>
              <a:t>marketarima</a:t>
            </a:r>
            <a:r>
              <a:rPr altLang="sr-Latn-CS" dirty="0" lang="sr-Latn-CS" smtClean="0" sz="2800">
                <a:latin charset="0" pitchFamily="18" typeface="Times New Roman"/>
                <a:cs charset="0" pitchFamily="18" typeface="Times New Roman"/>
              </a:rPr>
              <a:t>, pri čemu kupci ne moraju istovremeno da budi i potrošači)</a:t>
            </a:r>
          </a:p>
          <a:p>
            <a:endParaRPr altLang="sr-Latn-CS" dirty="0" lang="sr-Latn-CS"/>
          </a:p>
        </p:txBody>
      </p:sp>
      <p:pic>
        <p:nvPicPr>
          <p:cNvPr descr="D:\Storage\Documents\Tanjina dokumenta\Desktop Tanja\menadzment dogadjaja\slike za event marketing\images14.jpg" id="10241" name="Picture 1"/>
          <p:cNvPicPr>
            <a:picLocks noChangeArrowheads="1" noChangeAspect="1"/>
          </p:cNvPicPr>
          <p:nvPr/>
        </p:nvPicPr>
        <p:blipFill>
          <a:blip cstate="print" r:embed="rId2"/>
          <a:srcRect/>
          <a:stretch>
            <a:fillRect/>
          </a:stretch>
        </p:blipFill>
        <p:spPr>
          <a:xfrm>
            <a:off x="3511561" y="4521496"/>
            <a:ext cx="2736304" cy="209498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>
                                        <p:cTn dur="2000" id="7"/>
                                        <p:tgtEl>
                                          <p:spTgt spid="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>
                                        <p:cTn dur="2000" id="10"/>
                                        <p:tgtEl>
                                          <p:spTgt spid="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altLang="sr-Latn-CS" dirty="0" lang="sr-Latn-CS" smtClean="0" sz="3600">
                <a:latin charset="0" pitchFamily="18" typeface="Times New Roman"/>
                <a:cs charset="0" pitchFamily="18" typeface="Times New Roman"/>
              </a:rPr>
              <a:t>optimalno kombinovanje instrumenata marketing miksa događaja</a:t>
            </a:r>
          </a:p>
          <a:p>
            <a:r>
              <a:rPr altLang="sr-Latn-CS" dirty="0" lang="sr-Latn-CS" smtClean="0" sz="3600">
                <a:latin charset="0" pitchFamily="18" typeface="Times New Roman"/>
                <a:cs charset="0" pitchFamily="18" typeface="Times New Roman"/>
              </a:rPr>
              <a:t>dobro poznavanje karakteristika odabranog okruženja događaja</a:t>
            </a:r>
          </a:p>
          <a:p>
            <a:pPr>
              <a:buNone/>
            </a:pPr>
            <a:endParaRPr altLang="sr-Latn-CS" dirty="0" lang="sr-Latn-CS" smtClean="0"/>
          </a:p>
          <a:p>
            <a:endParaRPr altLang="sr-Latn-CS" dirty="0" lang="sr-Latn-CS"/>
          </a:p>
        </p:txBody>
      </p:sp>
      <p:pic>
        <p:nvPicPr>
          <p:cNvPr descr="D:\Storage\Documents\Tanjina dokumenta\Desktop Tanja\menadzment dogadjaja\slike za event marketing\images19.jpg" id="7169" name="Picture 1"/>
          <p:cNvPicPr>
            <a:picLocks noChangeArrowheads="1" noChangeAspect="1"/>
          </p:cNvPicPr>
          <p:nvPr/>
        </p:nvPicPr>
        <p:blipFill>
          <a:blip cstate="print" r:embed="rId2"/>
          <a:srcRect/>
          <a:stretch>
            <a:fillRect/>
          </a:stretch>
        </p:blipFill>
        <p:spPr>
          <a:xfrm>
            <a:off x="5436096" y="4536241"/>
            <a:ext cx="2880320" cy="2284392"/>
          </a:xfrm>
          <a:prstGeom prst="rect">
            <a:avLst/>
          </a:prstGeom>
          <a:noFill/>
        </p:spPr>
      </p:pic>
      <p:pic>
        <p:nvPicPr>
          <p:cNvPr descr="D:\Storage\Documents\Tanjina dokumenta\Desktop Tanja\menadzment dogadjaja\slike za event marketing\images5.jpg" id="7170" name="Picture 2"/>
          <p:cNvPicPr>
            <a:picLocks noChangeArrowheads="1" noChangeAspect="1"/>
          </p:cNvPicPr>
          <p:nvPr/>
        </p:nvPicPr>
        <p:blipFill>
          <a:blip cstate="print" r:embed="rId3"/>
          <a:srcRect/>
          <a:stretch>
            <a:fillRect/>
          </a:stretch>
        </p:blipFill>
        <p:spPr>
          <a:xfrm>
            <a:off x="395536" y="79188"/>
            <a:ext cx="2088232" cy="157313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dur="indefinite" id="1" nodeType="tmRoot" restart="never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320040"/>
            <a:ext cx="7300664" cy="1308760"/>
          </a:xfrm>
        </p:spPr>
        <p:txBody>
          <a:bodyPr numCol="1">
            <a:normAutofit fontScale="90000"/>
          </a:bodyPr>
          <a:lstStyle/>
          <a:p>
            <a:pPr algn="ctr"/>
            <a:r>
              <a:rPr altLang="sr-Latn-CS" dirty="0" lang="sr-Latn-CS" smtClean="0">
                <a:latin charset="0" pitchFamily="18" typeface="Times New Roman"/>
                <a:cs charset="0" pitchFamily="18" typeface="Times New Roman"/>
              </a:rPr>
              <a:t>NASTANAK I RAZVOJ MARKETINGA DOGAĐAJA</a:t>
            </a:r>
            <a:r>
              <a:rPr altLang="sr-Latn-CS" dirty="0" lang="sr-Latn-CS" smtClean="0"/>
              <a:t/>
            </a:r>
            <a:br>
              <a:rPr altLang="sr-Latn-CS" dirty="0" lang="sr-Latn-CS" smtClean="0"/>
            </a:br>
            <a:endParaRPr altLang="sr-Latn-CS" dirty="0" lang="sr-Latn-C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altLang="sr-Latn-CS" dirty="0" lang="sr-Latn-CS" smtClean="0" sz="2800">
                <a:latin charset="0" pitchFamily="18" typeface="Times New Roman"/>
                <a:cs charset="0" pitchFamily="18" typeface="Times New Roman"/>
              </a:rPr>
              <a:t>Nastanak prvih javnih pijaca,</a:t>
            </a:r>
          </a:p>
          <a:p>
            <a:r>
              <a:rPr altLang="sr-Latn-CS" dirty="0" lang="sr-Latn-CS" smtClean="0" sz="2800">
                <a:latin charset="0" pitchFamily="18" typeface="Times New Roman"/>
                <a:cs charset="0" pitchFamily="18" typeface="Times New Roman"/>
              </a:rPr>
              <a:t>Prva primena marketinga → poslovni događaji →kulturni, umetnički i politički događaji Antičkih društava,</a:t>
            </a:r>
          </a:p>
          <a:p>
            <a:r>
              <a:rPr altLang="sr-Latn-CS" dirty="0" err="1" lang="sr-Latn-CS" smtClean="0" sz="2800">
                <a:latin charset="0" pitchFamily="18" typeface="Times New Roman"/>
                <a:cs charset="0" pitchFamily="18" typeface="Times New Roman"/>
              </a:rPr>
              <a:t>Phineas</a:t>
            </a:r>
            <a:r>
              <a:rPr altLang="sr-Latn-CS" dirty="0" lang="sr-Latn-CS" smtClean="0" sz="2800">
                <a:latin charset="0" pitchFamily="18" typeface="Times New Roman"/>
                <a:cs charset="0" pitchFamily="18" typeface="Times New Roman"/>
              </a:rPr>
              <a:t> </a:t>
            </a:r>
            <a:r>
              <a:rPr altLang="sr-Latn-CS" dirty="0" err="1" lang="sr-Latn-CS" smtClean="0" sz="2800">
                <a:latin charset="0" pitchFamily="18" typeface="Times New Roman"/>
                <a:cs charset="0" pitchFamily="18" typeface="Times New Roman"/>
              </a:rPr>
              <a:t>Taylor</a:t>
            </a:r>
            <a:r>
              <a:rPr altLang="sr-Latn-CS" dirty="0" lang="sr-Latn-CS" smtClean="0" sz="2800">
                <a:latin charset="0" pitchFamily="18" typeface="Times New Roman"/>
                <a:cs charset="0" pitchFamily="18" typeface="Times New Roman"/>
              </a:rPr>
              <a:t> </a:t>
            </a:r>
            <a:r>
              <a:rPr altLang="sr-Latn-CS" dirty="0" err="1" lang="sr-Latn-CS" smtClean="0" sz="2800">
                <a:latin charset="0" pitchFamily="18" typeface="Times New Roman"/>
                <a:cs charset="0" pitchFamily="18" typeface="Times New Roman"/>
              </a:rPr>
              <a:t>Barnum</a:t>
            </a:r>
            <a:r>
              <a:rPr altLang="sr-Latn-CS" dirty="0" lang="sr-Latn-CS" smtClean="0" sz="2800">
                <a:latin charset="0" pitchFamily="18" typeface="Times New Roman"/>
                <a:cs charset="0" pitchFamily="18" typeface="Times New Roman"/>
              </a:rPr>
              <a:t>,</a:t>
            </a:r>
          </a:p>
          <a:p>
            <a:r>
              <a:rPr altLang="sr-Latn-CS" dirty="0" err="1" lang="sr-Latn-CS" smtClean="0" sz="2800">
                <a:latin charset="0" pitchFamily="18" typeface="Times New Roman"/>
                <a:cs charset="0" pitchFamily="18" typeface="Times New Roman"/>
              </a:rPr>
              <a:t>Henry</a:t>
            </a:r>
            <a:r>
              <a:rPr altLang="sr-Latn-CS" dirty="0" lang="sr-Latn-CS" smtClean="0" sz="2800">
                <a:latin charset="0" pitchFamily="18" typeface="Times New Roman"/>
                <a:cs charset="0" pitchFamily="18" typeface="Times New Roman"/>
              </a:rPr>
              <a:t> Ford</a:t>
            </a:r>
            <a:endParaRPr altLang="sr-Latn-CS" dirty="0" lang="sr-Latn-CS" sz="2800">
              <a:latin charset="0" pitchFamily="18" typeface="Times New Roman"/>
              <a:cs charset="0" pitchFamily="18" typeface="Times New Roman"/>
            </a:endParaRPr>
          </a:p>
        </p:txBody>
      </p:sp>
      <p:sp>
        <p:nvSpPr>
          <p:cNvPr descr="data:image/jpg;base64,/9j/4AAQSkZJRgABAQAAAQABAAD/2wBDAAkGBwgHBgkIBwgKCgkLDRYPDQwMDRsUFRAWIB0iIiAdHx8kKDQsJCYxJx8fLT0tMTU3Ojo6Iys/RD84QzQ5Ojf/2wBDAQoKCg0MDRoPDxo3JR8lNzc3Nzc3Nzc3Nzc3Nzc3Nzc3Nzc3Nzc3Nzc3Nzc3Nzc3Nzc3Nzc3Nzc3Nzc3Nzc3Nzf/wAARCAC2AJkDASIAAhEBAxEB/8QAGwAAAgMBAQEAAAAAAAAAAAAABQYDBAcCAAH/xAA9EAACAQMDAQUGBAUDBAIDAAABAgMABBEFEiExBhNBUWEUInGBkbEjMkKhBxVSwdFi4fAWM0NyguKSk/H/xAAaAQADAQEBAQAAAAAAAAAAAAADBAUCAQAG/8QALhEAAgIBBAIBAgUDBQAAAAAAAQIAAxEEEiExE0EiMlEUI2Fx8IGRwQVCobHR/9oADAMBAAIRAxEAPwDMp2bP5q5SQryTxUMznefSult5sFu6lcf6F4+tNFgO4gFlr2hcfm/epI5QTwaHM0iv3ZtyH/pZTmrlvZ3BAeVIogOffOD9KzvH3nGTHcIRvnBqyuTXWnQpcWUkMIBuElBdj0IwcAf718WN432upBz0rgcE4g9stWsTSOqqOpp87PWAt4AWOGNLvZ21EsgkI91eeRTe11FBCWZhgDAA8f7/ALVP1d3+1Y5p6sfIwos0MQ7tI23Hncyk1DPq1rHwxROMksSfpjwpbg1e0vrzuLQSTSnI7sNtC46nJ4wPM0btNChubhp765llkYAd3bnaqjOcFjy3x4qa2F+qUER2GRIzr9ut1HGeEmyNuTlSATn1BwfgRRJboMPw0BPj6GqOt9hrO4spHsklt7pV3QP3zYDjpkf4pH0jtTdafq5tNbEsbp+HKJFAKj+o4HvY458ifOtBVcEr3O4KnmaT3m4YkOc+HhUEsyqCgHPhgVRvNY0+EqPa0VjjhgRwehz5etTw3MDxiSJwyt0frkV5CVmWMVe2KMipKx5z08qRZJGMhOcjNP8A2uImtyBzjnNZ7P7rMPWrenbKCS7gd5kMkp3kjpXHeE5+FcvwCajRs5piCxJS+Bz51Z72qUh9351JuroncSgwXvl38DcMn50blvYIoJg1qXV0Yd4P05DAePm32obKFYEAdaltn2M2QDlTwRnPpilNRWThozQ46hC31e2up4YlOxTtMneL0bcuQD6gEdaIW1ql6MCONi8cb4ibBGXkU/HlV+VLV3pPeMz2z4y3Mb9B8/iKo2z3FjO0ilopIgRwcEEjH96B4wwyhjGBnDiO+m2b2doTEBKJffI24PIXjy6MOmeTR7QpbHVLF4L9ctE4VZgMOoI4+PjwaR9M7YpAojurXkkfjI2CuFQA/LuwfiTTBp+oW9yFe2wxlBOQCG2K4RSQAeeh+LUu+8fWOfvBvplJ3Vn+kYtScaBaZBDKMFGX/wAgJwMUqavrtxNBbW0H4zzS4ITncM8Lj1qTtFfi805bbvULgd5EScYxjI+Bz9R9VbSnuJNREkTGJ1G5SF5zyOPjzWlQkbm7ha84AM1zsroZt4A83MkgzNIvQ46KP9I/frT1pcaRKHdAqnxbFZz2C1q9vZJLC7LNJCCGYJ723HiPA+dDO3Op3Opa21tZSXIjtgNwil2LnzJOMVO2FrTulVz+SAs2qedZIyEKsB/S2ay7+K1paS6bDczRnvUkwjJw3w+H+OKpdl1cRsBPdQ3CDLCWQkenyPmOvgaJdt4va+zEd3LIUuInBGeA/mP7g10HFwglTFRiTq7b9NtW3xLEcrGgdW90A5Ixk4xjIPiatdidVl3iycrtRiMu3A4HA+h+tWbmC31DR4p0aCNlT8Vo+7yD/wDEAk/+1LfZ66gg1F3eR4rcdCo3ZOfUjPxqgVypESM0vXIFaxYADPjWaX6bZiK0uedZtMLsjJuUbdwwTWcampWd/jTOjOVxEtQMNmCp+FqCPpn1qS4bIwKhU4p2AAn2Rjxz41JmoHPvCu91dE1Oxy2KnVcEGqyHDk1YR9xAruIIyzDcSICnDIwwQR65+9TpZRXSqLpdyyYIJPIUEjr/APl59BUmmaTdah3rWyhxFtL8jKhjgH6miXsb/wAxlgC4MTd1x0AXgfakrErZiAcEdxuu2ytAzDIPUA/9KJcbO6kkjJUHYRuzwTwfiCKJWnYyW2Ym21G4ikZRkxx4ypx459V49RWhaJosJC97GrEDOaPRaLaCMho2Ybwwy5yCAP24H0qZdfahwDKNRpIBYTKtS0CRtKkKyS3EiZfeyAEkgHw6ZA+oND+xukT3F1NPOigwSr+HJwpVeoPoM1udlp8IM4SJF3LhsDG741mt/d3C6tqltBEN7SujEjhV6fM4xWBc5QrDVrWz56Ahbs5brBfXN3ZKxt+5CNI54A56H51JqGm98yTRRxd3MO7mR/dY58c45yPnxSzp1xr7KbSG1mcE/mHEZ9SPpThNpesQab/MryYS3Csu+FV4Cj+nPUjJ48qA1bg5zKAvobAHEKWXZnT7SOJ2KJ3UW1FGSAuSfE+ZP1oD23b2vRLuztkMjhNyqgycjkfOr8usm+gAjwoPkeKG3kkMMaxXEgRZm2u+/aQuOefD40Pf8xgTprCId57mUW2sQLbtDLYpNN/U7EftnFG+xVj7ff8Atl4gMUJ/Dj8A3w9Kq9rLvT5o4NO0qKFtrZZ097b5KGI565+lPXYPQ5tKsJWusAzsDt64wP8AeqzMAmesyIww2M5l2+dGjIVieMYpB1obbhh41pl5b27IcxLyOoGKRO09mqTAoMZHnTOkOBiJ6g+4mzHLVFuwatzQ4NQGGnYAMJFnJruvoi564rvux/VXeZ3InTJUkQxzXxh4VHJI6COONdzO2K5nHMEFLHAjb2VultLa6ckCSQGNGzg7m93b5EHPKn4jno43enW0GvB45ELSxJIyg43NjkgfvWWtfDSlSUhXdvdGAOcDn96n03VXv5hPczt7QMBZN35QOgHlUzwuLS4PcqtYj0KmOv8AE23TyoOQOaORSJIhBTmkXsfq8tzKbS8TMyLvWZcYkHHX15pxWbanJ5+FT7aiG5nVxLmnndJLj+qsm16dLLthqMEyblecPg+Kuq/4rRpdSFhaSzkNI2OEjGWNY12zvtQuNa/mE1qqRKoUNEdwABz7x8SM9elEppL5MLv2NC+nW97BLtm0d7iAHKSrKw48yAetPumyaQ1irXkCGfAYmQsxUjpgnms70Tt7cWICu8be5t94bSfrxXFzrlzqtxlCsSN+oZIA8+OtYNLluo0dQhXmMkt7Akks5KjcxI4xjmhWoWd/rcLrZoWbY3d5OByMZz4dTRrs32dtr6dZr6eZxkbIwoGfvXu2fbHTezMttp2kW8c+2XN2UOcDxG7xf7VqqgqeO4CzUNZ3KPZfsLZ6esd1fDfcJklc5G7w+lNcpJdAgwPQVbgMc0Ec0bBo5FDqfMEZH3qtMFMu4HGBxmt8liWgCPUikUSgqvBBwc+B6/3pR7W2+2NZFUkjpzjJpllWf2kLDIQkxLk9zuC4ADEksoA/L4+NB+0mnXctrl5pGUdCLUDn5SmtVG7yYHUFdWgrzMzukcEZZfgF6VCR7uM80YuNMmyczPwfCD/71VbTJfF3/wD0/wD2qsA3qTtwgpgVOSeK63HzFd30Hdqvv5/EKkbcYx8zXG0URSfc1xJZMhqsWsAmkU4JIPBHhmoH3SSEY5pi7P6fvcNIMAVx2CjJnFUkgCXLvs2NT0RoIgFmRd8R/wBQ8PgazhGktLhhIrKVYgpjkHxFbrbwrEUK4HFVZ9H0hriW6ntrZZJvzyOAN3nyanDUfLmPrVtEzLTdbnhlWdJGjlUYTB/KP+GiJ7daxDPMntchRz1yDj4Z/tRfUv4fWV2TLol9HEScmIsHQfAg5FJOvaDf6FcKl4oKv+R0OVavBUsbJMfOrK1hFA4hIapqWrNLJdancLaxDLhZGPwAGeSfKoBq1xYzBoXdo8ZZHPeD9/vVG3uALXuPy7n3E+fHH3rR9K0PSNWsbOW7tledkUFgTyAMkkA84H70YKBwIszEjcezFHTbuO/lZVMNtu6KVJUfvRTss51OYLHtULwEEbEjr+rpWjJ/Drs1cmK59i2YA4Viox6gGkXtv2asez2pe16JqUEUjHPsTZLKfQjOB6GuMMCZUbjwIO1DtRqEhmig72OBDs2QEhT5BmHJz5ZHwNL6mTULxUlKlU/pHCjPIFWNV1W5ntrSwklBECBEWPhV82Pmx8z0FdW8aWVptHMsg5weQK4qiacbfie4b0LtJrSwx28WpyxrEuxFKqQFHTqKPx9ptUieJ7hoZ13e+DGFLemRSXb3MMYXbG6uMHccACrct8HeONeSckj5VO1CMLPjPq/9MXT3aX85BuHHXc1rUbqMRRWcds08c9spf3lHdxswd256nBjGOvXFKr6kkVtIUjnEcsUkrLNLxHtZvyAADk/Dyorc3NlqMdjLdC4tUdY2dlKbAsm3YrFjxt7tWz5D40Duu5SyjmgtJ3gZAqd7NkEhlJGxQAQDIME+JIrtbEODIr6dTSV29xWu9Qu2RnDxop2HCryNwz1PwNRxyXEjoTM+3vXBGwAEAZHh8q+bLtmjMUeI/dLpGMAc8Y+QNcNbXDoskzAFSX4bOQSGI/55VXUknM+fsVVGOJU1h9/swHiXf6tj+1V8Gu9UY9+qn9EaL8+p+9fM0cQXoQtY2TSyjI5zTfZwx2yKigl/GhNlLaxMWLs2PIE1KLk6jLi3ysIOFAblj6/4pS593GeIzQqrz7jM94Le37ydlWONSWJ8AKzbtRqVxqN090pKqD7in9I8M0xXk1tJcPpEksxmKByw/ICOgpJ1IsgdA+eoOPSgVKBzGbWJ4ljS7m8de9AKqGwsicEn0x8KeIANRtIpdTHta8Du3QOUxwW24yeP80r9nY7W4jgRklchRgLESBg88/P9qbdPhsLZi8ckSXEaGNn7l4SH8Nx+Hh6Z4rGotTZjBBmKkcvkYxO9P7N9n9QRGOlKjkMXEbuuwDpkghcnyHPnXmubPRLyKKyMgjhyqs7h1OcdKhntNSkhhfTtTmAjfKMH3gluo3qNwAP9Q681XksLuURzXCLtKlGdWEit68Hgg+BIPpxRNB4FJeyzI+2eYPWG5sJWuP8AqH9U1XtFeWyR6PGERh/3y4yfMDyrP9Y0XXrSJ7iewmcvktIPfx/qJ6mrl92q9mnNrpspMUY25Vdxc9Cc+XGB6Cr+j6/qkkgy74bHBwf2rLM5O7HEaqfxrtXv7zO4ZBG5dsl88586tQzGV9zHJp37YdmU1CzfVdOgMV3GN08AQqHXxYetZ2zMjd2hLMeML1otdgcQZrbMOQXT98kEKmWRyFSNR1J4AqtbTyDUJDJtV0YrtxgKQelNHZfRtQ0RhfzafI9064UPGWEanyI/V6/70tdp4pLbVXmEXc+0kyBeeDk7uvrzWCA+RD6bVCmwYzxNK7FLBrzm0v7uJJIEURQug/FX3+BnrtLAgU3RaDp1grhSZXKqMSvnG3Byq+GSoY+o9KxfSLeO5Rlc++edx6g+eaa9O1K/1dISySzXlpbvaGRo8+8SQGLeB2lSfPBpY07ORDX6ltS7c4EB9o0WLVLtS+1d28GNs5XquB0AHH1NVTdK6G2VGDhdpBPTGB/ei93pM0bNLfPHEggWNssDgAL1J48KEtJay3YNqWkO/ezKCVAzk89OoFUaiRyZGt2k7RziBtTbfe3BHTvDj5cf2qLefKvTZbc/ixY/3rvaPSmoM8TUdU7N6fY6PeTpHLJJHCxDPIWI46gdKE6AYlMjSFSEAA6DGep/55U/Xlq9zZXFsy7e9jZM56ZGKzHTbl4L2WyvB3cmdjBhjDDg8VLblSI+FCsMCFe3Dqs9jFAAixI5DDg4yB1+R+tZ9fYDMM9OfjTV2pS/me37uMuIYu73A/m6kfsKUvZrqefYYypY8Z/51olZG2ZfuG+zUgVIUZcgjgNkDcCcc/OniJZWsY1SVoeWeZSN4bJz+Y/TH3oJ2W0gRKs0sY2DAViSpx0Bz8fMfGuu02sCFWsrRyHbgDGOPHI8/h++aC5LvgQittWXhe5vN1ge7f8AXMnQjIGCPHr4iu9Sup2sQ8giiuJ1IdlJBUYIGRjg4PnxnjFC4LF7HQmumky7cukgP+eaB3GqvdhLCzwm87VCjhR4nr4Ch+FS2ftN+Q4h3RezWm6hpsFx3RSd0BO0kAmp5+z1raOqtLNA3QFiCP3/AM0wdn7ZIbaKMKFVFAwfhRO8WKWJo5FRkI6EZrjWnM6tfED6TLdWCANILm0OAT12/EVmmtxydn+1NzLZd3tSQvE3dhtgbkcHp1rQbaP+W3sj2sjGMA74m548x5jzFJfbf3e0VxIBmORY3XnOVKgfcGt0Y3n9ZlmIHEuad/EC/Ujvkgl8yY9v2NR63FP2ujk1Czg/Fs4wksakkkEk5Hn8KCW2mpfTRpbnaZDgMDjNaZ2M0dNI05h3pla5IkLMuCFxwP7/ADo7DxnOYN9SliY24MzrszAst08VxIyrGMbFbaXJ8CfAU8aLrGlWMosLWwuo5pW3TpGNxTav5iDnx9ehoh2qi0y30y6uri2jDKuQ6KA7P+kZ8cmlq17vQdN7+7bddTgPK3Us2OFX0H+aGV8p3Z4mq7hs2kTnXITNcmbUp5LyaRyLe327Ao8Pd8DjqfvQW7ure2WTTYZCJCCZpE6bvCNT5DxPpVTUdYmNxJKXxcyDAKn/ALS+Q9aoQQ7l3A8npmmVEEQD1xJmXOcdMHFQ95UnvRHDeNcbU/qNM+QQHjaa7edsbRCVtkmmb0GBS3rljqfaK5S7s9LmjuFGA6ggOB0yTxn1ov2nvbfRtRtINEhghaD8R2VM7mPADE+GPvR9u0kFxoE2pw9Y1w0WeUk6BfmfHypApcFVh7j/AJdKWZBkkfsP5/eZnbdo7nT5xbanC6yRttKsOcjjHriicPaLQ9oMlshYAgZHj4Gg89zczIIZysqBshXGQD8POhVromo6jOws4JJArYaTGI09S3QD7US3ThBufj+sVrsFhwvMaNU7YWzxuIBhWIJGMdRhvrwaH9mtG1ftPeSXVtEndR/mnnzsyBwvqTTDoP8ADm3tolvu1V/GkIXd7PC2Mj/U3GPl9atdoe1qLarpHZWJLe3Hu98q7Qq+a+fxoQwB8P7zZ7wYrdp9ZmFs9hIvdzRsUkQNkAjjj0qj2Rtw05uX/O3C58vH60PvLE9+FDs5ZjkucnzJo5p8Ps0AZeOQB8P+CtFdq4E6DnmO/wDMIbeL3Tk5xXx9USQIoYqXPB+9LqSI8T943OSOvQjkfavTanClsoTl45Cc59SP8Ut4vZhTYYRnvlTaWbYytyfFfDI+fBFJXaOdprpLhUBtwpjz4Kc5A+HlTBBAdQf2ifb3O5iVfOOuOcA+OOKsXek274ijhXu5oWbusHAK4PH269aKGRCR7/8AO/8Aie2McGKOg3Rjuu5zncMqR1B//lbPbPC8Mbw4MbKCh9MVjNtaPpesywTI4RF5cjOxSeCfTp9ac9M1qO2t0h9plhwzbQ670Azx8K9aN+CICxOOpZ/iJY319Z2qafBJMqykyLGuTnHBx5daWv8ApjXrtHnul2ShPcFy/vMccAAdPnT7YanI679kc6f128gP1BP96t/zCznO137tzxtkGw/vWFsZBtggeJgVyksM7xzqySqxDK3UGrthcd3jJp6/iH2fju0Op2S/jxj8VR/5F8/iPtWcAlen1ptHDDIhAcw9cXMM6ZdQD5+NVMReZqirMzDk1a2t6VvGZ7OJoZ0w3t1Ld3s53O25ljGMDwAJ+lGNP0yyiiZO5VlkAyruWDlfTp+1cQINoYlm590DOAcfvXOo38Gm2kkpZcgZwjYJ8h69akWau+07cyouioqG7HP68wJ221dLFU0+xjihknUmR4guUTyBHif81Dour6nNYpZ2062sCJs2qhwRjnwx9TS3It7eahPd3sRaQbWk90lIlPC9OlFkuIbGxLwqu9ugDE/enfCmwB+TEd7bsrxONeu7htSiilnluk5BhzlRkYyB589apXntNlAYn3PArZSReQceBx0NOnZ3RxFG95chZLqRckkbgqnwHl61Le6NDPv9kldF5LpH7r58wR8PHPw6UH8UqtgdCG/CsUyZnNxfRO0cgYAYx86sjUi0aIpHBHQ54wak7SWcltbRiYRs7sAG2JvHxYdfp86l0ewLQB+APEnimwysu6KkFTicFrmeScxAhGbIY8Dr1qTToY11FY9xeRR3h6cHIxwavalPbWEJ2+82OB/iqvY6Nrm/kuZBuLOoxjPQ5+WMdaHa2Ky0JWmWEJ2WqwRtc20nfd8J5FjEA95yScjjpn+/hiivefy+EzTriST8JYQ+dmeij+pumT8vCoHXTtCilu4eJixLsyl5CDnIzwAOn5fmaHWD/wAwuZb6UbRkmNFHCCl223E+MED2f8CG+VWA/f8AO5YttPurmeW6hTviqNFLGGUFgwJ6njggZ9Caq6npL6YUi733REsgz4kjDAceBB+oonpepSaVZXclxEzB5AYgP1cY6+XFBdS1K4v5+/uGBYcKv6QPICqCaU2J8fUD+NWhhn3OYJzby7ZkKOp/MuVcfMc0Wj1S4iQHvUuYz+mdRn6imCewttS0+2e4TcTEpV+Ay8Dxpa1PR7jTMyqQ8JPDL/cUowZD8hKBpo1IzX8W+3o/sZbe/wBPnhMbvPYO45K5ZCPEcffFI2s21sl/KtvtaIEANGfdbAGT9aNSS7gy9COnhQK7IJbPPqKYpUdg8STdW1TbSMQe0pi/KBgeBr57Yf6F+pqOY5JFcbfWj5ImdoPc2D2gtJty+TjJYY+NUu0MDywwPDtkET7yi+P/ADn61xHexFSSxBx0HhV0zx5J3MCenpUcJsYMPUtkixcfeBNNuYVsL62ibL3q7XZzzjOePWutR020fULFbNMQqg7zjqwq3c6Rb3DGdN0TE8up4+JBqeyjFmuQ5aQ8Bm4o73qVJHcWTTMrjPUIG/WFEiwzEdDwCvl1xX03M010Ftw7yz+7gMB9vKqFxdLgMEXIzkrz96uaFeRp7VN3ZEgAUOW656gftn40nXUWbqNXuETMUO2NvJJ2gisRMs0iIGdjwCx/2A59auQA28ASWMKsacIf1MaEPcpqPam7uUuVjBbClhkEAAefpVm4lkWF5JJA5DYG05GPHHyqrtwoUSOWJJYzrtAq22kKrRK91dcu56ovXA8uPvVPTbueGGOC3SJULZLge9z6+HFcXGqS3E8cjpnuzkA8Cuob5IokxFhwxOcUU0hl2mCF5ByIz6/pxtNJu5FKSZjO5skMc+fn9aqaHhNJBxzuH3qmlzLrjx2JkMKtz/7Hwz6ZFE9JtZ7iK0gJ7iO4k2CVxxxyeflQWrCDaIVbC5DGH9NSI6cqPtLGPJVvKg2q6JHKS1ohVifyc4b4Dw+VE7fdHbxKUBZBs2ngkedSqjSrtK4fccgnHXwB8PlSVd9lNhKmUG06XV8iD07QLpWlW1uVMl0se0xnouOMn9qGaXfz3vaC1muZSzF9uD+UA8YA8BRa/wBOguVZpAcHOGJyy8+dL/sk2m6hC7jcglUq69Dz96taS+m4EY+RkrV1XVMpz8RiFu0OgAKbiyUrjloh++KQrs7ZGDcZ861bVbuG3gZ7iRUBzgk/YVmWpvHdSzSxrj3vHxoNdBXkdQ+o1Rtwr8ke/cAy8uSK+bvQVJsyzdc+GK+bW/o/auwcYrbUZIGIdyw8ietFbfUBKoYuOP045FLMgOeK6idkJIY5rLVBpuu9kjct4pIZgSB4dKka5VE4bfk9G8KXIb9toBYA46k1fjlLJ/3UwfLxpZtPj1Hq9SGhB7v3RyNvUKpPTrQ+71kxQR2Ni/LDM02P1Hk4+uM19kDSIy5P5MZFAxA7yrEAdxODTOmpADMfUW1VoOAIT07QriTUZ7SxMEvdkbTI23PAP98Vek02ZbWeWeRFaGcRdyAck4yefSgcOsXWmXRaykXcDjcy5x8KK6LcyXjSXN1+LM0hLvnGSfGieI5zErHKoTJoNKmkAISrcXZeSY524JorDrGl2JjW6keLfwPc3fam3T59GeNXGoRYIyDgjj6VxrCPUVAPuJ1t2Quo3WSBiHHQr1pt7N9jZmSKO/kJijfvFQjgN0zx6Vft+0nZqG5e3jv2nnQcxxRE/ucCg/a7+IE+n20cWlqsTPJw0nLbR14HAzSrNdbwojtSKpwTOe2QjtNZFvA2NsK7sfEihftE24sDwOAR/wAzUOt36XktleRN7s1vk58MMeKopeMJFC4csfEHmlzXzzK1JOwCEo5iwxJjLcZDdKrXIXu2WQBlK88cDyOap3F4BIFI2qecjnp15oZqOssQFj8ufWt10tuyJm6wBcGU9cuZGuHMsplfP5ic8UIL5Rh5mu7mVnLMxyTzVbcAOT41ZFpZMHuQygB4kckJzuANc7DVlcuQvgak9l9aE1ZhFYY5kkyDJFV2UDpXq9XJ2fASOhxU9vNt55z516vVwzQhG3u8uoYucn0r17Cpie4gJVhlWz4ivV6sD6gIcfTAbKBk9T50U0WUxW87c4XDYHrXq9Tt/Aio+QIP6SjNcyXNz3shyegHgBR/T9ReLSGIGWjX3fKvV6sNwFnSAeDA1rcyQXccyk7lfOfOiOu3JutQw3ARAFHlkZr1erWPzAP0nDzUT/PUNaKrLaKXbdxleeg8qmuHwVkcsQv6QeDXq9UxwN5/eVKCTWCftAN7dl0cKAMknOOaEs5Jr1ephOBEbSS3M+92ZMYI64qMwDHPh5V6vUSv6hAN0ZJbr+IBV3Hwr1epkiBn/9k=" id="5124" name="AutoShape 4"/>
          <p:cNvSpPr>
            <a:spLocks noChangeArrowheads="1" noChangeAspect="1"/>
          </p:cNvSpPr>
          <p:nvPr/>
        </p:nvSpPr>
        <p:spPr>
          <a:xfrm>
            <a:off x="155575" y="-693738"/>
            <a:ext cx="1219200" cy="1447801"/>
          </a:xfrm>
          <a:prstGeom prst="rect">
            <a:avLst/>
          </a:prstGeom>
          <a:noFill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sr-Latn-CS" lang="sr-Latn-CS"/>
          </a:p>
        </p:txBody>
      </p:sp>
      <p:sp>
        <p:nvSpPr>
          <p:cNvPr descr="data:image/jpg;base64,/9j/4AAQSkZJRgABAQAAAQABAAD/2wBDAAkGBwgHBgkIBwgKCgkLDRYPDQwMDRsUFRAWIB0iIiAdHx8kKDQsJCYxJx8fLT0tMTU3Ojo6Iys/RD84QzQ5Ojf/2wBDAQoKCg0MDRoPDxo3JR8lNzc3Nzc3Nzc3Nzc3Nzc3Nzc3Nzc3Nzc3Nzc3Nzc3Nzc3Nzc3Nzc3Nzc3Nzc3Nzc3Nzf/wAARCAC2AJkDASIAAhEBAxEB/8QAGwAAAgMBAQEAAAAAAAAAAAAABQYDBAcCAAH/xAA9EAACAQMDAQUGBAUDBAIDAAABAgMABBEFEiExBhNBUWEUInGBkbEjMkKhBxVSwdFi4fAWM0NyguKSk/H/xAAaAQADAQEBAQAAAAAAAAAAAAADBAUCAQAG/8QALhEAAgIBBAIBAgUDBQAAAAAAAQIAAxEEEiExE0EiMlEUI2Fx8IGRwQVCobHR/9oADAMBAAIRAxEAPwDMp2bP5q5SQryTxUMznefSult5sFu6lcf6F4+tNFgO4gFlr2hcfm/epI5QTwaHM0iv3ZtyH/pZTmrlvZ3BAeVIogOffOD9KzvH3nGTHcIRvnBqyuTXWnQpcWUkMIBuElBdj0IwcAf718WN432upBz0rgcE4g9stWsTSOqqOpp87PWAt4AWOGNLvZ21EsgkI91eeRTe11FBCWZhgDAA8f7/ALVP1d3+1Y5p6sfIwos0MQ7tI23Hncyk1DPq1rHwxROMksSfpjwpbg1e0vrzuLQSTSnI7sNtC46nJ4wPM0btNChubhp765llkYAd3bnaqjOcFjy3x4qa2F+qUER2GRIzr9ut1HGeEmyNuTlSATn1BwfgRRJboMPw0BPj6GqOt9hrO4spHsklt7pV3QP3zYDjpkf4pH0jtTdafq5tNbEsbp+HKJFAKj+o4HvY458ifOtBVcEr3O4KnmaT3m4YkOc+HhUEsyqCgHPhgVRvNY0+EqPa0VjjhgRwehz5etTw3MDxiSJwyt0frkV5CVmWMVe2KMipKx5z08qRZJGMhOcjNP8A2uImtyBzjnNZ7P7rMPWrenbKCS7gd5kMkp3kjpXHeE5+FcvwCajRs5piCxJS+Bz51Z72qUh9351JuroncSgwXvl38DcMn50blvYIoJg1qXV0Yd4P05DAePm32obKFYEAdaltn2M2QDlTwRnPpilNRWThozQ46hC31e2up4YlOxTtMneL0bcuQD6gEdaIW1ql6MCONi8cb4ibBGXkU/HlV+VLV3pPeMz2z4y3Mb9B8/iKo2z3FjO0ilopIgRwcEEjH96B4wwyhjGBnDiO+m2b2doTEBKJffI24PIXjy6MOmeTR7QpbHVLF4L9ctE4VZgMOoI4+PjwaR9M7YpAojurXkkfjI2CuFQA/LuwfiTTBp+oW9yFe2wxlBOQCG2K4RSQAeeh+LUu+8fWOfvBvplJ3Vn+kYtScaBaZBDKMFGX/wAgJwMUqavrtxNBbW0H4zzS4ITncM8Lj1qTtFfi805bbvULgd5EScYxjI+Bz9R9VbSnuJNREkTGJ1G5SF5zyOPjzWlQkbm7ha84AM1zsroZt4A83MkgzNIvQ46KP9I/frT1pcaRKHdAqnxbFZz2C1q9vZJLC7LNJCCGYJ723HiPA+dDO3Op3Opa21tZSXIjtgNwil2LnzJOMVO2FrTulVz+SAs2qedZIyEKsB/S2ay7+K1paS6bDczRnvUkwjJw3w+H+OKpdl1cRsBPdQ3CDLCWQkenyPmOvgaJdt4va+zEd3LIUuInBGeA/mP7g10HFwglTFRiTq7b9NtW3xLEcrGgdW90A5Ixk4xjIPiatdidVl3iycrtRiMu3A4HA+h+tWbmC31DR4p0aCNlT8Vo+7yD/wDEAk/+1LfZ66gg1F3eR4rcdCo3ZOfUjPxqgVypESM0vXIFaxYADPjWaX6bZiK0uedZtMLsjJuUbdwwTWcampWd/jTOjOVxEtQMNmCp+FqCPpn1qS4bIwKhU4p2AAn2Rjxz41JmoHPvCu91dE1Oxy2KnVcEGqyHDk1YR9xAruIIyzDcSICnDIwwQR65+9TpZRXSqLpdyyYIJPIUEjr/APl59BUmmaTdah3rWyhxFtL8jKhjgH6miXsb/wAxlgC4MTd1x0AXgfakrErZiAcEdxuu2ytAzDIPUA/9KJcbO6kkjJUHYRuzwTwfiCKJWnYyW2Ym21G4ikZRkxx4ypx459V49RWhaJosJC97GrEDOaPRaLaCMho2Ybwwy5yCAP24H0qZdfahwDKNRpIBYTKtS0CRtKkKyS3EiZfeyAEkgHw6ZA+oND+xukT3F1NPOigwSr+HJwpVeoPoM1udlp8IM4SJF3LhsDG741mt/d3C6tqltBEN7SujEjhV6fM4xWBc5QrDVrWz56Ahbs5brBfXN3ZKxt+5CNI54A56H51JqGm98yTRRxd3MO7mR/dY58c45yPnxSzp1xr7KbSG1mcE/mHEZ9SPpThNpesQab/MryYS3Csu+FV4Cj+nPUjJ48qA1bg5zKAvobAHEKWXZnT7SOJ2KJ3UW1FGSAuSfE+ZP1oD23b2vRLuztkMjhNyqgycjkfOr8usm+gAjwoPkeKG3kkMMaxXEgRZm2u+/aQuOefD40Pf8xgTprCId57mUW2sQLbtDLYpNN/U7EftnFG+xVj7ff8Atl4gMUJ/Dj8A3w9Kq9rLvT5o4NO0qKFtrZZ097b5KGI565+lPXYPQ5tKsJWusAzsDt64wP8AeqzMAmesyIww2M5l2+dGjIVieMYpB1obbhh41pl5b27IcxLyOoGKRO09mqTAoMZHnTOkOBiJ6g+4mzHLVFuwatzQ4NQGGnYAMJFnJruvoi564rvux/VXeZ3InTJUkQxzXxh4VHJI6COONdzO2K5nHMEFLHAjb2VultLa6ckCSQGNGzg7m93b5EHPKn4jno43enW0GvB45ELSxJIyg43NjkgfvWWtfDSlSUhXdvdGAOcDn96n03VXv5hPczt7QMBZN35QOgHlUzwuLS4PcqtYj0KmOv8AE23TyoOQOaORSJIhBTmkXsfq8tzKbS8TMyLvWZcYkHHX15pxWbanJ5+FT7aiG5nVxLmnndJLj+qsm16dLLthqMEyblecPg+Kuq/4rRpdSFhaSzkNI2OEjGWNY12zvtQuNa/mE1qqRKoUNEdwABz7x8SM9elEppL5MLv2NC+nW97BLtm0d7iAHKSrKw48yAetPumyaQ1irXkCGfAYmQsxUjpgnms70Tt7cWICu8be5t94bSfrxXFzrlzqtxlCsSN+oZIA8+OtYNLluo0dQhXmMkt7Akks5KjcxI4xjmhWoWd/rcLrZoWbY3d5OByMZz4dTRrs32dtr6dZr6eZxkbIwoGfvXu2fbHTezMttp2kW8c+2XN2UOcDxG7xf7VqqgqeO4CzUNZ3KPZfsLZ6esd1fDfcJklc5G7w+lNcpJdAgwPQVbgMc0Ec0bBo5FDqfMEZH3qtMFMu4HGBxmt8liWgCPUikUSgqvBBwc+B6/3pR7W2+2NZFUkjpzjJpllWf2kLDIQkxLk9zuC4ADEksoA/L4+NB+0mnXctrl5pGUdCLUDn5SmtVG7yYHUFdWgrzMzukcEZZfgF6VCR7uM80YuNMmyczPwfCD/71VbTJfF3/wD0/wD2qsA3qTtwgpgVOSeK63HzFd30Hdqvv5/EKkbcYx8zXG0URSfc1xJZMhqsWsAmkU4JIPBHhmoH3SSEY5pi7P6fvcNIMAVx2CjJnFUkgCXLvs2NT0RoIgFmRd8R/wBQ8PgazhGktLhhIrKVYgpjkHxFbrbwrEUK4HFVZ9H0hriW6ntrZZJvzyOAN3nyanDUfLmPrVtEzLTdbnhlWdJGjlUYTB/KP+GiJ7daxDPMntchRz1yDj4Z/tRfUv4fWV2TLol9HEScmIsHQfAg5FJOvaDf6FcKl4oKv+R0OVavBUsbJMfOrK1hFA4hIapqWrNLJdancLaxDLhZGPwAGeSfKoBq1xYzBoXdo8ZZHPeD9/vVG3uALXuPy7n3E+fHH3rR9K0PSNWsbOW7tledkUFgTyAMkkA84H70YKBwIszEjcezFHTbuO/lZVMNtu6KVJUfvRTss51OYLHtULwEEbEjr+rpWjJ/Drs1cmK59i2YA4Viox6gGkXtv2asez2pe16JqUEUjHPsTZLKfQjOB6GuMMCZUbjwIO1DtRqEhmig72OBDs2QEhT5BmHJz5ZHwNL6mTULxUlKlU/pHCjPIFWNV1W5ntrSwklBECBEWPhV82Pmx8z0FdW8aWVptHMsg5weQK4qiacbfie4b0LtJrSwx28WpyxrEuxFKqQFHTqKPx9ptUieJ7hoZ13e+DGFLemRSXb3MMYXbG6uMHccACrct8HeONeSckj5VO1CMLPjPq/9MXT3aX85BuHHXc1rUbqMRRWcds08c9spf3lHdxswd256nBjGOvXFKr6kkVtIUjnEcsUkrLNLxHtZvyAADk/Dyorc3NlqMdjLdC4tUdY2dlKbAsm3YrFjxt7tWz5D40Duu5SyjmgtJ3gZAqd7NkEhlJGxQAQDIME+JIrtbEODIr6dTSV29xWu9Qu2RnDxop2HCryNwz1PwNRxyXEjoTM+3vXBGwAEAZHh8q+bLtmjMUeI/dLpGMAc8Y+QNcNbXDoskzAFSX4bOQSGI/55VXUknM+fsVVGOJU1h9/swHiXf6tj+1V8Gu9UY9+qn9EaL8+p+9fM0cQXoQtY2TSyjI5zTfZwx2yKigl/GhNlLaxMWLs2PIE1KLk6jLi3ysIOFAblj6/4pS593GeIzQqrz7jM94Le37ydlWONSWJ8AKzbtRqVxqN090pKqD7in9I8M0xXk1tJcPpEksxmKByw/ICOgpJ1IsgdA+eoOPSgVKBzGbWJ4ljS7m8de9AKqGwsicEn0x8KeIANRtIpdTHta8Du3QOUxwW24yeP80r9nY7W4jgRklchRgLESBg88/P9qbdPhsLZi8ckSXEaGNn7l4SH8Nx+Hh6Z4rGotTZjBBmKkcvkYxO9P7N9n9QRGOlKjkMXEbuuwDpkghcnyHPnXmubPRLyKKyMgjhyqs7h1OcdKhntNSkhhfTtTmAjfKMH3gluo3qNwAP9Q681XksLuURzXCLtKlGdWEit68Hgg+BIPpxRNB4FJeyzI+2eYPWG5sJWuP8AqH9U1XtFeWyR6PGERh/3y4yfMDyrP9Y0XXrSJ7iewmcvktIPfx/qJ6mrl92q9mnNrpspMUY25Vdxc9Cc+XGB6Cr+j6/qkkgy74bHBwf2rLM5O7HEaqfxrtXv7zO4ZBG5dsl88586tQzGV9zHJp37YdmU1CzfVdOgMV3GN08AQqHXxYetZ2zMjd2hLMeML1otdgcQZrbMOQXT98kEKmWRyFSNR1J4AqtbTyDUJDJtV0YrtxgKQelNHZfRtQ0RhfzafI9064UPGWEanyI/V6/70tdp4pLbVXmEXc+0kyBeeDk7uvrzWCA+RD6bVCmwYzxNK7FLBrzm0v7uJJIEURQug/FX3+BnrtLAgU3RaDp1grhSZXKqMSvnG3Byq+GSoY+o9KxfSLeO5Rlc++edx6g+eaa9O1K/1dISySzXlpbvaGRo8+8SQGLeB2lSfPBpY07ORDX6ltS7c4EB9o0WLVLtS+1d28GNs5XquB0AHH1NVTdK6G2VGDhdpBPTGB/ei93pM0bNLfPHEggWNssDgAL1J48KEtJay3YNqWkO/ezKCVAzk89OoFUaiRyZGt2k7RziBtTbfe3BHTvDj5cf2qLefKvTZbc/ixY/3rvaPSmoM8TUdU7N6fY6PeTpHLJJHCxDPIWI46gdKE6AYlMjSFSEAA6DGep/55U/Xlq9zZXFsy7e9jZM56ZGKzHTbl4L2WyvB3cmdjBhjDDg8VLblSI+FCsMCFe3Dqs9jFAAixI5DDg4yB1+R+tZ9fYDMM9OfjTV2pS/me37uMuIYu73A/m6kfsKUvZrqefYYypY8Z/51olZG2ZfuG+zUgVIUZcgjgNkDcCcc/OniJZWsY1SVoeWeZSN4bJz+Y/TH3oJ2W0gRKs0sY2DAViSpx0Bz8fMfGuu02sCFWsrRyHbgDGOPHI8/h++aC5LvgQittWXhe5vN1ge7f8AXMnQjIGCPHr4iu9Sup2sQ8giiuJ1IdlJBUYIGRjg4PnxnjFC4LF7HQmumky7cukgP+eaB3GqvdhLCzwm87VCjhR4nr4Ch+FS2ftN+Q4h3RezWm6hpsFx3RSd0BO0kAmp5+z1raOqtLNA3QFiCP3/AM0wdn7ZIbaKMKFVFAwfhRO8WKWJo5FRkI6EZrjWnM6tfED6TLdWCANILm0OAT12/EVmmtxydn+1NzLZd3tSQvE3dhtgbkcHp1rQbaP+W3sj2sjGMA74m548x5jzFJfbf3e0VxIBmORY3XnOVKgfcGt0Y3n9ZlmIHEuad/EC/Ujvkgl8yY9v2NR63FP2ujk1Czg/Fs4wksakkkEk5Hn8KCW2mpfTRpbnaZDgMDjNaZ2M0dNI05h3pla5IkLMuCFxwP7/ADo7DxnOYN9SliY24MzrszAst08VxIyrGMbFbaXJ8CfAU8aLrGlWMosLWwuo5pW3TpGNxTav5iDnx9ehoh2qi0y30y6uri2jDKuQ6KA7P+kZ8cmlq17vQdN7+7bddTgPK3Us2OFX0H+aGV8p3Z4mq7hs2kTnXITNcmbUp5LyaRyLe327Ao8Pd8DjqfvQW7ure2WTTYZCJCCZpE6bvCNT5DxPpVTUdYmNxJKXxcyDAKn/ALS+Q9aoQQ7l3A8npmmVEEQD1xJmXOcdMHFQ95UnvRHDeNcbU/qNM+QQHjaa7edsbRCVtkmmb0GBS3rljqfaK5S7s9LmjuFGA6ggOB0yTxn1ov2nvbfRtRtINEhghaD8R2VM7mPADE+GPvR9u0kFxoE2pw9Y1w0WeUk6BfmfHypApcFVh7j/AJdKWZBkkfsP5/eZnbdo7nT5xbanC6yRttKsOcjjHriicPaLQ9oMlshYAgZHj4Gg89zczIIZysqBshXGQD8POhVromo6jOws4JJArYaTGI09S3QD7US3ThBufj+sVrsFhwvMaNU7YWzxuIBhWIJGMdRhvrwaH9mtG1ftPeSXVtEndR/mnnzsyBwvqTTDoP8ADm3tolvu1V/GkIXd7PC2Mj/U3GPl9atdoe1qLarpHZWJLe3Hu98q7Qq+a+fxoQwB8P7zZ7wYrdp9ZmFs9hIvdzRsUkQNkAjjj0qj2Rtw05uX/O3C58vH60PvLE9+FDs5ZjkucnzJo5p8Ps0AZeOQB8P+CtFdq4E6DnmO/wDMIbeL3Tk5xXx9USQIoYqXPB+9LqSI8T943OSOvQjkfavTanClsoTl45Cc59SP8Ut4vZhTYYRnvlTaWbYytyfFfDI+fBFJXaOdprpLhUBtwpjz4Kc5A+HlTBBAdQf2ifb3O5iVfOOuOcA+OOKsXek274ijhXu5oWbusHAK4PH269aKGRCR7/8AO/8Aie2McGKOg3Rjuu5zncMqR1B//lbPbPC8Mbw4MbKCh9MVjNtaPpesywTI4RF5cjOxSeCfTp9ac9M1qO2t0h9plhwzbQ670Azx8K9aN+CICxOOpZ/iJY319Z2qafBJMqykyLGuTnHBx5daWv8ApjXrtHnul2ShPcFy/vMccAAdPnT7YanI679kc6f128gP1BP96t/zCznO137tzxtkGw/vWFsZBtggeJgVyksM7xzqySqxDK3UGrthcd3jJp6/iH2fju0Op2S/jxj8VR/5F8/iPtWcAlen1ptHDDIhAcw9cXMM6ZdQD5+NVMReZqirMzDk1a2t6VvGZ7OJoZ0w3t1Ld3s53O25ljGMDwAJ+lGNP0yyiiZO5VlkAyruWDlfTp+1cQINoYlm590DOAcfvXOo38Gm2kkpZcgZwjYJ8h69akWau+07cyouioqG7HP68wJ221dLFU0+xjihknUmR4guUTyBHif81Dour6nNYpZ2062sCJs2qhwRjnwx9TS3It7eahPd3sRaQbWk90lIlPC9OlFkuIbGxLwqu9ugDE/enfCmwB+TEd7bsrxONeu7htSiilnluk5BhzlRkYyB589apXntNlAYn3PArZSReQceBx0NOnZ3RxFG95chZLqRckkbgqnwHl61Le6NDPv9kldF5LpH7r58wR8PHPw6UH8UqtgdCG/CsUyZnNxfRO0cgYAYx86sjUi0aIpHBHQ54wak7SWcltbRiYRs7sAG2JvHxYdfp86l0ewLQB+APEnimwysu6KkFTicFrmeScxAhGbIY8Dr1qTToY11FY9xeRR3h6cHIxwavalPbWEJ2+82OB/iqvY6Nrm/kuZBuLOoxjPQ5+WMdaHa2Ky0JWmWEJ2WqwRtc20nfd8J5FjEA95yScjjpn+/hiivefy+EzTriST8JYQ+dmeij+pumT8vCoHXTtCilu4eJixLsyl5CDnIzwAOn5fmaHWD/wAwuZb6UbRkmNFHCCl223E+MED2f8CG+VWA/f8AO5YttPurmeW6hTviqNFLGGUFgwJ6njggZ9Caq6npL6YUi733REsgz4kjDAceBB+oonpepSaVZXclxEzB5AYgP1cY6+XFBdS1K4v5+/uGBYcKv6QPICqCaU2J8fUD+NWhhn3OYJzby7ZkKOp/MuVcfMc0Wj1S4iQHvUuYz+mdRn6imCewttS0+2e4TcTEpV+Ay8Dxpa1PR7jTMyqQ8JPDL/cUowZD8hKBpo1IzX8W+3o/sZbe/wBPnhMbvPYO45K5ZCPEcffFI2s21sl/KtvtaIEANGfdbAGT9aNSS7gy9COnhQK7IJbPPqKYpUdg8STdW1TbSMQe0pi/KBgeBr57Yf6F+pqOY5JFcbfWj5ImdoPc2D2gtJty+TjJYY+NUu0MDywwPDtkET7yi+P/ADn61xHexFSSxBx0HhV0zx5J3MCenpUcJsYMPUtkixcfeBNNuYVsL62ibL3q7XZzzjOePWutR020fULFbNMQqg7zjqwq3c6Rb3DGdN0TE8up4+JBqeyjFmuQ5aQ8Bm4o73qVJHcWTTMrjPUIG/WFEiwzEdDwCvl1xX03M010Ftw7yz+7gMB9vKqFxdLgMEXIzkrz96uaFeRp7VN3ZEgAUOW656gftn40nXUWbqNXuETMUO2NvJJ2gisRMs0iIGdjwCx/2A59auQA28ASWMKsacIf1MaEPcpqPam7uUuVjBbClhkEAAefpVm4lkWF5JJA5DYG05GPHHyqrtwoUSOWJJYzrtAq22kKrRK91dcu56ovXA8uPvVPTbueGGOC3SJULZLge9z6+HFcXGqS3E8cjpnuzkA8Cuob5IokxFhwxOcUU0hl2mCF5ByIz6/pxtNJu5FKSZjO5skMc+fn9aqaHhNJBxzuH3qmlzLrjx2JkMKtz/7Hwz6ZFE9JtZ7iK0gJ7iO4k2CVxxxyeflQWrCDaIVbC5DGH9NSI6cqPtLGPJVvKg2q6JHKS1ohVifyc4b4Dw+VE7fdHbxKUBZBs2ngkedSqjSrtK4fccgnHXwB8PlSVd9lNhKmUG06XV8iD07QLpWlW1uVMl0se0xnouOMn9qGaXfz3vaC1muZSzF9uD+UA8YA8BRa/wBOguVZpAcHOGJyy8+dL/sk2m6hC7jcglUq69Dz96taS+m4EY+RkrV1XVMpz8RiFu0OgAKbiyUrjloh++KQrs7ZGDcZ861bVbuG3gZ7iRUBzgk/YVmWpvHdSzSxrj3vHxoNdBXkdQ+o1Rtwr8ke/cAy8uSK+bvQVJsyzdc+GK+bW/o/auwcYrbUZIGIdyw8ietFbfUBKoYuOP045FLMgOeK6idkJIY5rLVBpuu9kjct4pIZgSB4dKka5VE4bfk9G8KXIb9toBYA46k1fjlLJ/3UwfLxpZtPj1Hq9SGhB7v3RyNvUKpPTrQ+71kxQR2Ni/LDM02P1Hk4+uM19kDSIy5P5MZFAxA7yrEAdxODTOmpADMfUW1VoOAIT07QriTUZ7SxMEvdkbTI23PAP98Vek02ZbWeWeRFaGcRdyAck4yefSgcOsXWmXRaykXcDjcy5x8KK6LcyXjSXN1+LM0hLvnGSfGieI5zErHKoTJoNKmkAISrcXZeSY524JorDrGl2JjW6keLfwPc3fam3T59GeNXGoRYIyDgjj6VxrCPUVAPuJ1t2Quo3WSBiHHQr1pt7N9jZmSKO/kJijfvFQjgN0zx6Vft+0nZqG5e3jv2nnQcxxRE/ucCg/a7+IE+n20cWlqsTPJw0nLbR14HAzSrNdbwojtSKpwTOe2QjtNZFvA2NsK7sfEihftE24sDwOAR/wAzUOt36XktleRN7s1vk58MMeKopeMJFC4csfEHmlzXzzK1JOwCEo5iwxJjLcZDdKrXIXu2WQBlK88cDyOap3F4BIFI2qecjnp15oZqOssQFj8ufWt10tuyJm6wBcGU9cuZGuHMsplfP5ic8UIL5Rh5mu7mVnLMxyTzVbcAOT41ZFpZMHuQygB4kckJzuANc7DVlcuQvgak9l9aE1ZhFYY5kkyDJFV2UDpXq9XJ2fASOhxU9vNt55z516vVwzQhG3u8uoYucn0r17Cpie4gJVhlWz4ivV6sD6gIcfTAbKBk9T50U0WUxW87c4XDYHrXq9Tt/Aio+QIP6SjNcyXNz3shyegHgBR/T9ReLSGIGWjX3fKvV6sNwFnSAeDA1rcyQXccyk7lfOfOiOu3JutQw3ARAFHlkZr1erWPzAP0nDzUT/PUNaKrLaKXbdxleeg8qmuHwVkcsQv6QeDXq9UxwN5/eVKCTWCftAN7dl0cKAMknOOaEs5Jr1ephOBEbSS3M+92ZMYI64qMwDHPh5V6vUSv6hAN0ZJbr+IBV3Hwr1epkiBn/9k=" id="5126" name="AutoShape 6"/>
          <p:cNvSpPr>
            <a:spLocks noChangeArrowheads="1" noChangeAspect="1"/>
          </p:cNvSpPr>
          <p:nvPr/>
        </p:nvSpPr>
        <p:spPr>
          <a:xfrm>
            <a:off x="155575" y="-693738"/>
            <a:ext cx="1219200" cy="1447801"/>
          </a:xfrm>
          <a:prstGeom prst="rect">
            <a:avLst/>
          </a:prstGeom>
          <a:noFill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sr-Latn-CS" lang="sr-Latn-CS"/>
          </a:p>
        </p:txBody>
      </p:sp>
      <p:sp>
        <p:nvSpPr>
          <p:cNvPr descr="data:image/jpg;base64,/9j/4AAQSkZJRgABAQAAAQABAAD/2wBDAAkGBwgHBgkIBwgKCgkLDRYPDQwMDRsUFRAWIB0iIiAdHx8kKDQsJCYxJx8fLT0tMTU3Ojo6Iys/RD84QzQ5Ojf/2wBDAQoKCg0MDRoPDxo3JR8lNzc3Nzc3Nzc3Nzc3Nzc3Nzc3Nzc3Nzc3Nzc3Nzc3Nzc3Nzc3Nzc3Nzc3Nzc3Nzc3Nzf/wAARCAC2AJkDASIAAhEBAxEB/8QAGwAAAgMBAQEAAAAAAAAAAAAABQYDBAcCAAH/xAA9EAACAQMDAQUGBAUDBAIDAAABAgMABBEFEiExBhNBUWEUInGBkbEjMkKhBxVSwdFi4fAWM0NyguKSk/H/xAAaAQADAQEBAQAAAAAAAAAAAAADBAUCAQAG/8QALhEAAgIBBAIBAgUDBQAAAAAAAQIAAxEEEiExE0EiMlEUI2Fx8IGRwQVCobHR/9oADAMBAAIRAxEAPwDMp2bP5q5SQryTxUMznefSult5sFu6lcf6F4+tNFgO4gFlr2hcfm/epI5QTwaHM0iv3ZtyH/pZTmrlvZ3BAeVIogOffOD9KzvH3nGTHcIRvnBqyuTXWnQpcWUkMIBuElBdj0IwcAf718WN432upBz0rgcE4g9stWsTSOqqOpp87PWAt4AWOGNLvZ21EsgkI91eeRTe11FBCWZhgDAA8f7/ALVP1d3+1Y5p6sfIwos0MQ7tI23Hncyk1DPq1rHwxROMksSfpjwpbg1e0vrzuLQSTSnI7sNtC46nJ4wPM0btNChubhp765llkYAd3bnaqjOcFjy3x4qa2F+qUER2GRIzr9ut1HGeEmyNuTlSATn1BwfgRRJboMPw0BPj6GqOt9hrO4spHsklt7pV3QP3zYDjpkf4pH0jtTdafq5tNbEsbp+HKJFAKj+o4HvY458ifOtBVcEr3O4KnmaT3m4YkOc+HhUEsyqCgHPhgVRvNY0+EqPa0VjjhgRwehz5etTw3MDxiSJwyt0frkV5CVmWMVe2KMipKx5z08qRZJGMhOcjNP8A2uImtyBzjnNZ7P7rMPWrenbKCS7gd5kMkp3kjpXHeE5+FcvwCajRs5piCxJS+Bz51Z72qUh9351JuroncSgwXvl38DcMn50blvYIoJg1qXV0Yd4P05DAePm32obKFYEAdaltn2M2QDlTwRnPpilNRWThozQ46hC31e2up4YlOxTtMneL0bcuQD6gEdaIW1ql6MCONi8cb4ibBGXkU/HlV+VLV3pPeMz2z4y3Mb9B8/iKo2z3FjO0ilopIgRwcEEjH96B4wwyhjGBnDiO+m2b2doTEBKJffI24PIXjy6MOmeTR7QpbHVLF4L9ctE4VZgMOoI4+PjwaR9M7YpAojurXkkfjI2CuFQA/LuwfiTTBp+oW9yFe2wxlBOQCG2K4RSQAeeh+LUu+8fWOfvBvplJ3Vn+kYtScaBaZBDKMFGX/wAgJwMUqavrtxNBbW0H4zzS4ITncM8Lj1qTtFfi805bbvULgd5EScYxjI+Bz9R9VbSnuJNREkTGJ1G5SF5zyOPjzWlQkbm7ha84AM1zsroZt4A83MkgzNIvQ46KP9I/frT1pcaRKHdAqnxbFZz2C1q9vZJLC7LNJCCGYJ723HiPA+dDO3Op3Opa21tZSXIjtgNwil2LnzJOMVO2FrTulVz+SAs2qedZIyEKsB/S2ay7+K1paS6bDczRnvUkwjJw3w+H+OKpdl1cRsBPdQ3CDLCWQkenyPmOvgaJdt4va+zEd3LIUuInBGeA/mP7g10HFwglTFRiTq7b9NtW3xLEcrGgdW90A5Ixk4xjIPiatdidVl3iycrtRiMu3A4HA+h+tWbmC31DR4p0aCNlT8Vo+7yD/wDEAk/+1LfZ66gg1F3eR4rcdCo3ZOfUjPxqgVypESM0vXIFaxYADPjWaX6bZiK0uedZtMLsjJuUbdwwTWcampWd/jTOjOVxEtQMNmCp+FqCPpn1qS4bIwKhU4p2AAn2Rjxz41JmoHPvCu91dE1Oxy2KnVcEGqyHDk1YR9xAruIIyzDcSICnDIwwQR65+9TpZRXSqLpdyyYIJPIUEjr/APl59BUmmaTdah3rWyhxFtL8jKhjgH6miXsb/wAxlgC4MTd1x0AXgfakrErZiAcEdxuu2ytAzDIPUA/9KJcbO6kkjJUHYRuzwTwfiCKJWnYyW2Ym21G4ikZRkxx4ypx459V49RWhaJosJC97GrEDOaPRaLaCMho2Ybwwy5yCAP24H0qZdfahwDKNRpIBYTKtS0CRtKkKyS3EiZfeyAEkgHw6ZA+oND+xukT3F1NPOigwSr+HJwpVeoPoM1udlp8IM4SJF3LhsDG741mt/d3C6tqltBEN7SujEjhV6fM4xWBc5QrDVrWz56Ahbs5brBfXN3ZKxt+5CNI54A56H51JqGm98yTRRxd3MO7mR/dY58c45yPnxSzp1xr7KbSG1mcE/mHEZ9SPpThNpesQab/MryYS3Csu+FV4Cj+nPUjJ48qA1bg5zKAvobAHEKWXZnT7SOJ2KJ3UW1FGSAuSfE+ZP1oD23b2vRLuztkMjhNyqgycjkfOr8usm+gAjwoPkeKG3kkMMaxXEgRZm2u+/aQuOefD40Pf8xgTprCId57mUW2sQLbtDLYpNN/U7EftnFG+xVj7ff8Atl4gMUJ/Dj8A3w9Kq9rLvT5o4NO0qKFtrZZ097b5KGI565+lPXYPQ5tKsJWusAzsDt64wP8AeqzMAmesyIww2M5l2+dGjIVieMYpB1obbhh41pl5b27IcxLyOoGKRO09mqTAoMZHnTOkOBiJ6g+4mzHLVFuwatzQ4NQGGnYAMJFnJruvoi564rvux/VXeZ3InTJUkQxzXxh4VHJI6COONdzO2K5nHMEFLHAjb2VultLa6ckCSQGNGzg7m93b5EHPKn4jno43enW0GvB45ELSxJIyg43NjkgfvWWtfDSlSUhXdvdGAOcDn96n03VXv5hPczt7QMBZN35QOgHlUzwuLS4PcqtYj0KmOv8AE23TyoOQOaORSJIhBTmkXsfq8tzKbS8TMyLvWZcYkHHX15pxWbanJ5+FT7aiG5nVxLmnndJLj+qsm16dLLthqMEyblecPg+Kuq/4rRpdSFhaSzkNI2OEjGWNY12zvtQuNa/mE1qqRKoUNEdwABz7x8SM9elEppL5MLv2NC+nW97BLtm0d7iAHKSrKw48yAetPumyaQ1irXkCGfAYmQsxUjpgnms70Tt7cWICu8be5t94bSfrxXFzrlzqtxlCsSN+oZIA8+OtYNLluo0dQhXmMkt7Akks5KjcxI4xjmhWoWd/rcLrZoWbY3d5OByMZz4dTRrs32dtr6dZr6eZxkbIwoGfvXu2fbHTezMttp2kW8c+2XN2UOcDxG7xf7VqqgqeO4CzUNZ3KPZfsLZ6esd1fDfcJklc5G7w+lNcpJdAgwPQVbgMc0Ec0bBo5FDqfMEZH3qtMFMu4HGBxmt8liWgCPUikUSgqvBBwc+B6/3pR7W2+2NZFUkjpzjJpllWf2kLDIQkxLk9zuC4ADEksoA/L4+NB+0mnXctrl5pGUdCLUDn5SmtVG7yYHUFdWgrzMzukcEZZfgF6VCR7uM80YuNMmyczPwfCD/71VbTJfF3/wD0/wD2qsA3qTtwgpgVOSeK63HzFd30Hdqvv5/EKkbcYx8zXG0URSfc1xJZMhqsWsAmkU4JIPBHhmoH3SSEY5pi7P6fvcNIMAVx2CjJnFUkgCXLvs2NT0RoIgFmRd8R/wBQ8PgazhGktLhhIrKVYgpjkHxFbrbwrEUK4HFVZ9H0hriW6ntrZZJvzyOAN3nyanDUfLmPrVtEzLTdbnhlWdJGjlUYTB/KP+GiJ7daxDPMntchRz1yDj4Z/tRfUv4fWV2TLol9HEScmIsHQfAg5FJOvaDf6FcKl4oKv+R0OVavBUsbJMfOrK1hFA4hIapqWrNLJdancLaxDLhZGPwAGeSfKoBq1xYzBoXdo8ZZHPeD9/vVG3uALXuPy7n3E+fHH3rR9K0PSNWsbOW7tledkUFgTyAMkkA84H70YKBwIszEjcezFHTbuO/lZVMNtu6KVJUfvRTss51OYLHtULwEEbEjr+rpWjJ/Drs1cmK59i2YA4Viox6gGkXtv2asez2pe16JqUEUjHPsTZLKfQjOB6GuMMCZUbjwIO1DtRqEhmig72OBDs2QEhT5BmHJz5ZHwNL6mTULxUlKlU/pHCjPIFWNV1W5ntrSwklBECBEWPhV82Pmx8z0FdW8aWVptHMsg5weQK4qiacbfie4b0LtJrSwx28WpyxrEuxFKqQFHTqKPx9ptUieJ7hoZ13e+DGFLemRSXb3MMYXbG6uMHccACrct8HeONeSckj5VO1CMLPjPq/9MXT3aX85BuHHXc1rUbqMRRWcds08c9spf3lHdxswd256nBjGOvXFKr6kkVtIUjnEcsUkrLNLxHtZvyAADk/Dyorc3NlqMdjLdC4tUdY2dlKbAsm3YrFjxt7tWz5D40Duu5SyjmgtJ3gZAqd7NkEhlJGxQAQDIME+JIrtbEODIr6dTSV29xWu9Qu2RnDxop2HCryNwz1PwNRxyXEjoTM+3vXBGwAEAZHh8q+bLtmjMUeI/dLpGMAc8Y+QNcNbXDoskzAFSX4bOQSGI/55VXUknM+fsVVGOJU1h9/swHiXf6tj+1V8Gu9UY9+qn9EaL8+p+9fM0cQXoQtY2TSyjI5zTfZwx2yKigl/GhNlLaxMWLs2PIE1KLk6jLi3ysIOFAblj6/4pS593GeIzQqrz7jM94Le37ydlWONSWJ8AKzbtRqVxqN090pKqD7in9I8M0xXk1tJcPpEksxmKByw/ICOgpJ1IsgdA+eoOPSgVKBzGbWJ4ljS7m8de9AKqGwsicEn0x8KeIANRtIpdTHta8Du3QOUxwW24yeP80r9nY7W4jgRklchRgLESBg88/P9qbdPhsLZi8ckSXEaGNn7l4SH8Nx+Hh6Z4rGotTZjBBmKkcvkYxO9P7N9n9QRGOlKjkMXEbuuwDpkghcnyHPnXmubPRLyKKyMgjhyqs7h1OcdKhntNSkhhfTtTmAjfKMH3gluo3qNwAP9Q681XksLuURzXCLtKlGdWEit68Hgg+BIPpxRNB4FJeyzI+2eYPWG5sJWuP8AqH9U1XtFeWyR6PGERh/3y4yfMDyrP9Y0XXrSJ7iewmcvktIPfx/qJ6mrl92q9mnNrpspMUY25Vdxc9Cc+XGB6Cr+j6/qkkgy74bHBwf2rLM5O7HEaqfxrtXv7zO4ZBG5dsl88586tQzGV9zHJp37YdmU1CzfVdOgMV3GN08AQqHXxYetZ2zMjd2hLMeML1otdgcQZrbMOQXT98kEKmWRyFSNR1J4AqtbTyDUJDJtV0YrtxgKQelNHZfRtQ0RhfzafI9064UPGWEanyI/V6/70tdp4pLbVXmEXc+0kyBeeDk7uvrzWCA+RD6bVCmwYzxNK7FLBrzm0v7uJJIEURQug/FX3+BnrtLAgU3RaDp1grhSZXKqMSvnG3Byq+GSoY+o9KxfSLeO5Rlc++edx6g+eaa9O1K/1dISySzXlpbvaGRo8+8SQGLeB2lSfPBpY07ORDX6ltS7c4EB9o0WLVLtS+1d28GNs5XquB0AHH1NVTdK6G2VGDhdpBPTGB/ei93pM0bNLfPHEggWNssDgAL1J48KEtJay3YNqWkO/ezKCVAzk89OoFUaiRyZGt2k7RziBtTbfe3BHTvDj5cf2qLefKvTZbc/ixY/3rvaPSmoM8TUdU7N6fY6PeTpHLJJHCxDPIWI46gdKE6AYlMjSFSEAA6DGep/55U/Xlq9zZXFsy7e9jZM56ZGKzHTbl4L2WyvB3cmdjBhjDDg8VLblSI+FCsMCFe3Dqs9jFAAixI5DDg4yB1+R+tZ9fYDMM9OfjTV2pS/me37uMuIYu73A/m6kfsKUvZrqefYYypY8Z/51olZG2ZfuG+zUgVIUZcgjgNkDcCcc/OniJZWsY1SVoeWeZSN4bJz+Y/TH3oJ2W0gRKs0sY2DAViSpx0Bz8fMfGuu02sCFWsrRyHbgDGOPHI8/h++aC5LvgQittWXhe5vN1ge7f8AXMnQjIGCPHr4iu9Sup2sQ8giiuJ1IdlJBUYIGRjg4PnxnjFC4LF7HQmumky7cukgP+eaB3GqvdhLCzwm87VCjhR4nr4Ch+FS2ftN+Q4h3RezWm6hpsFx3RSd0BO0kAmp5+z1raOqtLNA3QFiCP3/AM0wdn7ZIbaKMKFVFAwfhRO8WKWJo5FRkI6EZrjWnM6tfED6TLdWCANILm0OAT12/EVmmtxydn+1NzLZd3tSQvE3dhtgbkcHp1rQbaP+W3sj2sjGMA74m548x5jzFJfbf3e0VxIBmORY3XnOVKgfcGt0Y3n9ZlmIHEuad/EC/Ujvkgl8yY9v2NR63FP2ujk1Czg/Fs4wksakkkEk5Hn8KCW2mpfTRpbnaZDgMDjNaZ2M0dNI05h3pla5IkLMuCFxwP7/ADo7DxnOYN9SliY24MzrszAst08VxIyrGMbFbaXJ8CfAU8aLrGlWMosLWwuo5pW3TpGNxTav5iDnx9ehoh2qi0y30y6uri2jDKuQ6KA7P+kZ8cmlq17vQdN7+7bddTgPK3Us2OFX0H+aGV8p3Z4mq7hs2kTnXITNcmbUp5LyaRyLe327Ao8Pd8DjqfvQW7ure2WTTYZCJCCZpE6bvCNT5DxPpVTUdYmNxJKXxcyDAKn/ALS+Q9aoQQ7l3A8npmmVEEQD1xJmXOcdMHFQ95UnvRHDeNcbU/qNM+QQHjaa7edsbRCVtkmmb0GBS3rljqfaK5S7s9LmjuFGA6ggOB0yTxn1ov2nvbfRtRtINEhghaD8R2VM7mPADE+GPvR9u0kFxoE2pw9Y1w0WeUk6BfmfHypApcFVh7j/AJdKWZBkkfsP5/eZnbdo7nT5xbanC6yRttKsOcjjHriicPaLQ9oMlshYAgZHj4Gg89zczIIZysqBshXGQD8POhVromo6jOws4JJArYaTGI09S3QD7US3ThBufj+sVrsFhwvMaNU7YWzxuIBhWIJGMdRhvrwaH9mtG1ftPeSXVtEndR/mnnzsyBwvqTTDoP8ADm3tolvu1V/GkIXd7PC2Mj/U3GPl9atdoe1qLarpHZWJLe3Hu98q7Qq+a+fxoQwB8P7zZ7wYrdp9ZmFs9hIvdzRsUkQNkAjjj0qj2Rtw05uX/O3C58vH60PvLE9+FDs5ZjkucnzJo5p8Ps0AZeOQB8P+CtFdq4E6DnmO/wDMIbeL3Tk5xXx9USQIoYqXPB+9LqSI8T943OSOvQjkfavTanClsoTl45Cc59SP8Ut4vZhTYYRnvlTaWbYytyfFfDI+fBFJXaOdprpLhUBtwpjz4Kc5A+HlTBBAdQf2ifb3O5iVfOOuOcA+OOKsXek274ijhXu5oWbusHAK4PH269aKGRCR7/8AO/8Aie2McGKOg3Rjuu5zncMqR1B//lbPbPC8Mbw4MbKCh9MVjNtaPpesywTI4RF5cjOxSeCfTp9ac9M1qO2t0h9plhwzbQ670Azx8K9aN+CICxOOpZ/iJY319Z2qafBJMqykyLGuTnHBx5daWv8ApjXrtHnul2ShPcFy/vMccAAdPnT7YanI679kc6f128gP1BP96t/zCznO137tzxtkGw/vWFsZBtggeJgVyksM7xzqySqxDK3UGrthcd3jJp6/iH2fju0Op2S/jxj8VR/5F8/iPtWcAlen1ptHDDIhAcw9cXMM6ZdQD5+NVMReZqirMzDk1a2t6VvGZ7OJoZ0w3t1Ld3s53O25ljGMDwAJ+lGNP0yyiiZO5VlkAyruWDlfTp+1cQINoYlm590DOAcfvXOo38Gm2kkpZcgZwjYJ8h69akWau+07cyouioqG7HP68wJ221dLFU0+xjihknUmR4guUTyBHif81Dour6nNYpZ2062sCJs2qhwRjnwx9TS3It7eahPd3sRaQbWk90lIlPC9OlFkuIbGxLwqu9ugDE/enfCmwB+TEd7bsrxONeu7htSiilnluk5BhzlRkYyB589apXntNlAYn3PArZSReQceBx0NOnZ3RxFG95chZLqRckkbgqnwHl61Le6NDPv9kldF5LpH7r58wR8PHPw6UH8UqtgdCG/CsUyZnNxfRO0cgYAYx86sjUi0aIpHBHQ54wak7SWcltbRiYRs7sAG2JvHxYdfp86l0ewLQB+APEnimwysu6KkFTicFrmeScxAhGbIY8Dr1qTToY11FY9xeRR3h6cHIxwavalPbWEJ2+82OB/iqvY6Nrm/kuZBuLOoxjPQ5+WMdaHa2Ky0JWmWEJ2WqwRtc20nfd8J5FjEA95yScjjpn+/hiivefy+EzTriST8JYQ+dmeij+pumT8vCoHXTtCilu4eJixLsyl5CDnIzwAOn5fmaHWD/wAwuZb6UbRkmNFHCCl223E+MED2f8CG+VWA/f8AO5YttPurmeW6hTviqNFLGGUFgwJ6njggZ9Caq6npL6YUi733REsgz4kjDAceBB+oonpepSaVZXclxEzB5AYgP1cY6+XFBdS1K4v5+/uGBYcKv6QPICqCaU2J8fUD+NWhhn3OYJzby7ZkKOp/MuVcfMc0Wj1S4iQHvUuYz+mdRn6imCewttS0+2e4TcTEpV+Ay8Dxpa1PR7jTMyqQ8JPDL/cUowZD8hKBpo1IzX8W+3o/sZbe/wBPnhMbvPYO45K5ZCPEcffFI2s21sl/KtvtaIEANGfdbAGT9aNSS7gy9COnhQK7IJbPPqKYpUdg8STdW1TbSMQe0pi/KBgeBr57Yf6F+pqOY5JFcbfWj5ImdoPc2D2gtJty+TjJYY+NUu0MDywwPDtkET7yi+P/ADn61xHexFSSxBx0HhV0zx5J3MCenpUcJsYMPUtkixcfeBNNuYVsL62ibL3q7XZzzjOePWutR020fULFbNMQqg7zjqwq3c6Rb3DGdN0TE8up4+JBqeyjFmuQ5aQ8Bm4o73qVJHcWTTMrjPUIG/WFEiwzEdDwCvl1xX03M010Ftw7yz+7gMB9vKqFxdLgMEXIzkrz96uaFeRp7VN3ZEgAUOW656gftn40nXUWbqNXuETMUO2NvJJ2gisRMs0iIGdjwCx/2A59auQA28ASWMKsacIf1MaEPcpqPam7uUuVjBbClhkEAAefpVm4lkWF5JJA5DYG05GPHHyqrtwoUSOWJJYzrtAq22kKrRK91dcu56ovXA8uPvVPTbueGGOC3SJULZLge9z6+HFcXGqS3E8cjpnuzkA8Cuob5IokxFhwxOcUU0hl2mCF5ByIz6/pxtNJu5FKSZjO5skMc+fn9aqaHhNJBxzuH3qmlzLrjx2JkMKtz/7Hwz6ZFE9JtZ7iK0gJ7iO4k2CVxxxyeflQWrCDaIVbC5DGH9NSI6cqPtLGPJVvKg2q6JHKS1ohVifyc4b4Dw+VE7fdHbxKUBZBs2ngkedSqjSrtK4fccgnHXwB8PlSVd9lNhKmUG06XV8iD07QLpWlW1uVMl0se0xnouOMn9qGaXfz3vaC1muZSzF9uD+UA8YA8BRa/wBOguVZpAcHOGJyy8+dL/sk2m6hC7jcglUq69Dz96taS+m4EY+RkrV1XVMpz8RiFu0OgAKbiyUrjloh++KQrs7ZGDcZ861bVbuG3gZ7iRUBzgk/YVmWpvHdSzSxrj3vHxoNdBXkdQ+o1Rtwr8ke/cAy8uSK+bvQVJsyzdc+GK+bW/o/auwcYrbUZIGIdyw8ietFbfUBKoYuOP045FLMgOeK6idkJIY5rLVBpuu9kjct4pIZgSB4dKka5VE4bfk9G8KXIb9toBYA46k1fjlLJ/3UwfLxpZtPj1Hq9SGhB7v3RyNvUKpPTrQ+71kxQR2Ni/LDM02P1Hk4+uM19kDSIy5P5MZFAxA7yrEAdxODTOmpADMfUW1VoOAIT07QriTUZ7SxMEvdkbTI23PAP98Vek02ZbWeWeRFaGcRdyAck4yefSgcOsXWmXRaykXcDjcy5x8KK6LcyXjSXN1+LM0hLvnGSfGieI5zErHKoTJoNKmkAISrcXZeSY524JorDrGl2JjW6keLfwPc3fam3T59GeNXGoRYIyDgjj6VxrCPUVAPuJ1t2Quo3WSBiHHQr1pt7N9jZmSKO/kJijfvFQjgN0zx6Vft+0nZqG5e3jv2nnQcxxRE/ucCg/a7+IE+n20cWlqsTPJw0nLbR14HAzSrNdbwojtSKpwTOe2QjtNZFvA2NsK7sfEihftE24sDwOAR/wAzUOt36XktleRN7s1vk58MMeKopeMJFC4csfEHmlzXzzK1JOwCEo5iwxJjLcZDdKrXIXu2WQBlK88cDyOap3F4BIFI2qecjnp15oZqOssQFj8ufWt10tuyJm6wBcGU9cuZGuHMsplfP5ic8UIL5Rh5mu7mVnLMxyTzVbcAOT41ZFpZMHuQygB4kckJzuANc7DVlcuQvgak9l9aE1ZhFYY5kkyDJFV2UDpXq9XJ2fASOhxU9vNt55z516vVwzQhG3u8uoYucn0r17Cpie4gJVhlWz4ivV6sD6gIcfTAbKBk9T50U0WUxW87c4XDYHrXq9Tt/Aio+QIP6SjNcyXNz3shyegHgBR/T9ReLSGIGWjX3fKvV6sNwFnSAeDA1rcyQXccyk7lfOfOiOu3JutQw3ARAFHlkZr1erWPzAP0nDzUT/PUNaKrLaKXbdxleeg8qmuHwVkcsQv6QeDXq9UxwN5/eVKCTWCftAN7dl0cKAMknOOaEs5Jr1ephOBEbSS3M+92ZMYI64qMwDHPh5V6vUSv6hAN0ZJbr+IBV3Hwr1epkiBn/9k=" id="5128" name="AutoShape 8"/>
          <p:cNvSpPr>
            <a:spLocks noChangeArrowheads="1" noChangeAspect="1"/>
          </p:cNvSpPr>
          <p:nvPr/>
        </p:nvSpPr>
        <p:spPr>
          <a:xfrm>
            <a:off x="155575" y="-693738"/>
            <a:ext cx="1219200" cy="1447801"/>
          </a:xfrm>
          <a:prstGeom prst="rect">
            <a:avLst/>
          </a:prstGeom>
          <a:noFill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sr-Latn-CS" lang="sr-Latn-CS"/>
          </a:p>
        </p:txBody>
      </p:sp>
      <p:pic>
        <p:nvPicPr>
          <p:cNvPr descr="http://t3.gstatic.com/images?q=tbn:ANd9GcQ378O7FcALdhE65VCcQ51QYA00x3X4gLK6lEG7fS5NlAd0HzPwrA" id="5130" name="Picture 10"/>
          <p:cNvPicPr>
            <a:picLocks noChangeArrowheads="1" noChangeAspect="1"/>
          </p:cNvPicPr>
          <p:nvPr/>
        </p:nvPicPr>
        <p:blipFill>
          <a:blip cstate="print" r:embed="rId2"/>
          <a:srcRect/>
          <a:stretch>
            <a:fillRect/>
          </a:stretch>
        </p:blipFill>
        <p:spPr>
          <a:xfrm>
            <a:off x="4355976" y="3258859"/>
            <a:ext cx="1962150" cy="2324101"/>
          </a:xfrm>
          <a:prstGeom prst="rect">
            <a:avLst/>
          </a:prstGeom>
          <a:noFill/>
        </p:spPr>
      </p:pic>
      <p:pic>
        <p:nvPicPr>
          <p:cNvPr descr="http://t3.gstatic.com/images?q=tbn:ANd9GcQ9XhnNZOMjDGeF6sozB-gIPOngS4qu-dIlhQnb5HLOu9To7lnK" id="5132" name="Picture 12"/>
          <p:cNvPicPr>
            <a:picLocks noChangeArrowheads="1" noChangeAspect="1"/>
          </p:cNvPicPr>
          <p:nvPr/>
        </p:nvPicPr>
        <p:blipFill>
          <a:blip cstate="print" r:embed="rId3"/>
          <a:srcRect/>
          <a:stretch>
            <a:fillRect/>
          </a:stretch>
        </p:blipFill>
        <p:spPr>
          <a:xfrm>
            <a:off x="6444208" y="3068960"/>
            <a:ext cx="1504950" cy="1905000"/>
          </a:xfrm>
          <a:prstGeom prst="rect">
            <a:avLst/>
          </a:prstGeom>
          <a:noFill/>
        </p:spPr>
      </p:pic>
      <p:pic>
        <p:nvPicPr>
          <p:cNvPr descr="http://t1.gstatic.com/images?q=tbn:ANd9GcTeq0Eo-SUK0i6gukm6FHl3UwOkx0bA6AnhmMcoPjxhQUYKaeUi" id="5134" name="Picture 14"/>
          <p:cNvPicPr>
            <a:picLocks noChangeArrowheads="1" noChangeAspect="1"/>
          </p:cNvPicPr>
          <p:nvPr/>
        </p:nvPicPr>
        <p:blipFill>
          <a:blip cstate="print" r:embed="rId4"/>
          <a:srcRect/>
          <a:stretch>
            <a:fillRect/>
          </a:stretch>
        </p:blipFill>
        <p:spPr>
          <a:xfrm>
            <a:off x="395536" y="4437112"/>
            <a:ext cx="1962150" cy="2324101"/>
          </a:xfrm>
          <a:prstGeom prst="rect">
            <a:avLst/>
          </a:prstGeom>
          <a:noFill/>
        </p:spPr>
      </p:pic>
      <p:pic>
        <p:nvPicPr>
          <p:cNvPr descr="http://t2.gstatic.com/images?q=tbn:ANd9GcQ-5fD4ce-Q54jNE7NoAwDJRHHXcsNJnydxjJeLRCchwtFzhf7o" id="5136" name="Picture 16"/>
          <p:cNvPicPr>
            <a:picLocks noChangeArrowheads="1" noChangeAspect="1"/>
          </p:cNvPicPr>
          <p:nvPr/>
        </p:nvPicPr>
        <p:blipFill>
          <a:blip cstate="print" r:embed="rId5"/>
          <a:srcRect/>
          <a:stretch>
            <a:fillRect/>
          </a:stretch>
        </p:blipFill>
        <p:spPr>
          <a:xfrm>
            <a:off x="2411760" y="5229200"/>
            <a:ext cx="1965187" cy="152591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500" id="7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500" id="10"/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500" id="13"/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16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19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500" id="22"/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25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28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s://encrypted-tbn3.gstatic.com/images?q=tbn:ANd9GcQMaSSuTI5-WGOW5kJuMY508Ya3M4WGNM8KaJ3v0wN6AJTcYHDc" id="1026" name="Picture 2">
            <a:hlinkClick r:id="rId2"/>
          </p:cNvPr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672" y="756742"/>
            <a:ext cx="5725094" cy="5408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8662143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Vintage photograph of showman P.T. Barnum and Gen. Tom Thumb" id="2050" name="Picture 2">
            <a:hlinkClick r:id="rId2"/>
          </p:cNvPr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648" y="1268760"/>
            <a:ext cx="5688632" cy="497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3898018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AAA1912-ford-model-t" id="3074" name="Picture 2">
            <a:hlinkClick r:id="rId2"/>
          </p:cNvPr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536" y="836712"/>
            <a:ext cx="7467600" cy="477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5209533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7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539552" y="449288"/>
            <a:ext cx="7704856" cy="6076056"/>
          </a:xfrm>
        </p:spPr>
        <p:txBody>
          <a:bodyPr numCol="1">
            <a:normAutofit/>
          </a:bodyPr>
          <a:lstStyle/>
          <a:p>
            <a:r>
              <a:rPr altLang="sr-Latn-CS" dirty="0" lang="sr-Latn-CS" sz="3200">
                <a:latin charset="0" pitchFamily="18" typeface="Times New Roman"/>
                <a:cs charset="0" pitchFamily="18" typeface="Times New Roman"/>
              </a:rPr>
              <a:t>s</a:t>
            </a:r>
            <a:r>
              <a:rPr altLang="sr-Latn-CS" dirty="0" lang="sr-Latn-CS" smtClean="0" sz="3200">
                <a:latin charset="0" pitchFamily="18" typeface="Times New Roman"/>
                <a:cs charset="0" pitchFamily="18" typeface="Times New Roman"/>
              </a:rPr>
              <a:t>avremeni marketing -elementi </a:t>
            </a:r>
            <a:r>
              <a:rPr altLang="sr-Latn-CS" dirty="0" err="1" lang="sr-Latn-CS" smtClean="0" sz="3200">
                <a:latin charset="0" pitchFamily="18" typeface="Times New Roman"/>
                <a:cs charset="0" pitchFamily="18" typeface="Times New Roman"/>
              </a:rPr>
              <a:t>show</a:t>
            </a:r>
            <a:r>
              <a:rPr altLang="sr-Latn-CS" dirty="0" lang="sr-Latn-CS" smtClean="0" sz="3200">
                <a:latin charset="0" pitchFamily="18" typeface="Times New Roman"/>
                <a:cs charset="0" pitchFamily="18" typeface="Times New Roman"/>
              </a:rPr>
              <a:t> </a:t>
            </a:r>
            <a:r>
              <a:rPr altLang="sr-Latn-CS" dirty="0" err="1" lang="sr-Latn-CS" smtClean="0" sz="3200">
                <a:latin charset="0" pitchFamily="18" typeface="Times New Roman"/>
                <a:cs charset="0" pitchFamily="18" typeface="Times New Roman"/>
              </a:rPr>
              <a:t>business</a:t>
            </a:r>
            <a:r>
              <a:rPr altLang="sr-Latn-CS" dirty="0" lang="sr-Latn-CS" smtClean="0" sz="3200">
                <a:latin charset="0" pitchFamily="18" typeface="Times New Roman"/>
                <a:cs charset="0" pitchFamily="18" typeface="Times New Roman"/>
              </a:rPr>
              <a:t>-a</a:t>
            </a:r>
          </a:p>
          <a:p>
            <a:r>
              <a:rPr altLang="sr-Latn-CS" dirty="0" lang="sr-Latn-CS" smtClean="0" sz="3200">
                <a:latin charset="0" pitchFamily="18" typeface="Times New Roman"/>
                <a:cs charset="0" pitchFamily="18" typeface="Times New Roman"/>
              </a:rPr>
              <a:t>marketing spektakla - početkom 80-tih godina XX veka, Francuska</a:t>
            </a:r>
          </a:p>
          <a:p>
            <a:r>
              <a:rPr altLang="sr-Latn-CS" dirty="0" lang="sr-Latn-CS" smtClean="0" sz="3200">
                <a:latin charset="0" pitchFamily="18" typeface="Times New Roman"/>
                <a:cs charset="0" pitchFamily="18" typeface="Times New Roman"/>
              </a:rPr>
              <a:t>specijalizovane agencije</a:t>
            </a:r>
          </a:p>
          <a:p>
            <a:r>
              <a:rPr altLang="sr-Latn-CS" dirty="0" lang="sr-Latn-CS" sz="3200">
                <a:latin charset="0" pitchFamily="18" typeface="Times New Roman"/>
                <a:cs charset="0" pitchFamily="18" typeface="Times New Roman"/>
              </a:rPr>
              <a:t>p</a:t>
            </a:r>
            <a:r>
              <a:rPr altLang="sr-Latn-CS" dirty="0" lang="sr-Latn-CS" smtClean="0" sz="3200">
                <a:latin charset="0" pitchFamily="18" typeface="Times New Roman"/>
                <a:cs charset="0" pitchFamily="18" typeface="Times New Roman"/>
              </a:rPr>
              <a:t>oznate agencije za stvaranje događaja su: </a:t>
            </a:r>
            <a:r>
              <a:rPr altLang="sr-Latn-CS" dirty="0" err="1" lang="sr-Latn-CS" smtClean="0" sz="3200">
                <a:latin charset="0" pitchFamily="18" typeface="Times New Roman"/>
                <a:cs charset="0" pitchFamily="18" typeface="Times New Roman"/>
              </a:rPr>
              <a:t>Roumagnac</a:t>
            </a:r>
            <a:r>
              <a:rPr altLang="sr-Latn-CS" dirty="0" lang="sr-Latn-CS" smtClean="0" sz="3200">
                <a:latin charset="0" pitchFamily="18" typeface="Times New Roman"/>
                <a:cs charset="0" pitchFamily="18" typeface="Times New Roman"/>
              </a:rPr>
              <a:t>, Top </a:t>
            </a:r>
            <a:r>
              <a:rPr altLang="sr-Latn-CS" dirty="0" err="1" lang="sr-Latn-CS" smtClean="0" sz="3200">
                <a:latin charset="0" pitchFamily="18" typeface="Times New Roman"/>
                <a:cs charset="0" pitchFamily="18" typeface="Times New Roman"/>
              </a:rPr>
              <a:t>media</a:t>
            </a:r>
            <a:r>
              <a:rPr altLang="sr-Latn-CS" dirty="0" lang="sr-Latn-CS" smtClean="0" sz="3200">
                <a:latin charset="0" pitchFamily="18" typeface="Times New Roman"/>
                <a:cs charset="0" pitchFamily="18" typeface="Times New Roman"/>
              </a:rPr>
              <a:t>, ID </a:t>
            </a:r>
            <a:r>
              <a:rPr altLang="sr-Latn-CS" dirty="0" err="1" lang="sr-Latn-CS" smtClean="0" sz="3200">
                <a:latin charset="0" pitchFamily="18" typeface="Times New Roman"/>
                <a:cs charset="0" pitchFamily="18" typeface="Times New Roman"/>
              </a:rPr>
              <a:t>Fors</a:t>
            </a:r>
            <a:r>
              <a:rPr altLang="sr-Latn-CS" dirty="0" lang="sr-Latn-CS" smtClean="0" sz="3200">
                <a:latin charset="0" pitchFamily="18" typeface="Times New Roman"/>
                <a:cs charset="0" pitchFamily="18" typeface="Times New Roman"/>
              </a:rPr>
              <a:t>, Project </a:t>
            </a:r>
            <a:r>
              <a:rPr altLang="sr-Latn-CS" dirty="0" err="1" lang="sr-Latn-CS" smtClean="0" sz="3200">
                <a:latin charset="0" pitchFamily="18" typeface="Times New Roman"/>
                <a:cs charset="0" pitchFamily="18" typeface="Times New Roman"/>
              </a:rPr>
              <a:t>Group</a:t>
            </a:r>
            <a:r>
              <a:rPr altLang="sr-Latn-CS" dirty="0" lang="sr-Latn-CS" smtClean="0" sz="3200">
                <a:latin charset="0" pitchFamily="18" typeface="Times New Roman"/>
                <a:cs charset="0" pitchFamily="18" typeface="Times New Roman"/>
              </a:rPr>
              <a:t>, Ring, </a:t>
            </a:r>
            <a:r>
              <a:rPr altLang="sr-Latn-CS" dirty="0" err="1" lang="sr-Latn-CS" smtClean="0" sz="3200">
                <a:latin charset="0" pitchFamily="18" typeface="Times New Roman"/>
                <a:cs charset="0" pitchFamily="18" typeface="Times New Roman"/>
              </a:rPr>
              <a:t>Caramel</a:t>
            </a:r>
            <a:r>
              <a:rPr altLang="sr-Latn-CS" dirty="0" lang="sr-Latn-CS" smtClean="0" sz="3200">
                <a:latin charset="0" pitchFamily="18" typeface="Times New Roman"/>
                <a:cs charset="0" pitchFamily="18" typeface="Times New Roman"/>
              </a:rPr>
              <a:t> i dr.,</a:t>
            </a:r>
          </a:p>
          <a:p>
            <a:r>
              <a:rPr altLang="sr-Latn-CS" dirty="0" lang="sr-Latn-CS" smtClean="0" sz="3200">
                <a:latin charset="0" pitchFamily="18" typeface="Times New Roman"/>
                <a:cs charset="0" pitchFamily="18" typeface="Times New Roman"/>
              </a:rPr>
              <a:t>’’Vodič događaja’’ ili ’’</a:t>
            </a:r>
            <a:r>
              <a:rPr altLang="sr-Latn-CS" dirty="0" err="1" lang="sr-Latn-CS" smtClean="0" sz="3200">
                <a:latin charset="0" pitchFamily="18" typeface="Times New Roman"/>
                <a:cs charset="0" pitchFamily="18" typeface="Times New Roman"/>
              </a:rPr>
              <a:t>Događajnik</a:t>
            </a:r>
            <a:r>
              <a:rPr altLang="sr-Latn-CS" dirty="0" lang="sr-Latn-CS" smtClean="0" sz="3200">
                <a:latin charset="0" pitchFamily="18" typeface="Times New Roman"/>
                <a:cs charset="0" pitchFamily="18" typeface="Times New Roman"/>
              </a:rPr>
              <a:t>’’ </a:t>
            </a:r>
            <a:endParaRPr altLang="sr-Latn-CS" dirty="0" lang="sr-Latn-CS" sz="3200">
              <a:latin charset="0" pitchFamily="18" typeface="Times New Roman"/>
              <a:cs charset="0" pitchFamily="18" typeface="Times New Roman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dur="indefinite" id="1" nodeType="tmRoot" restart="never"/>
      </p:par>
    </p:tnLst>
  </p:timing>
</p:sld>
</file>

<file path=ppt/theme/_rels/theme1.xml.rels><?xml version="1.0" encoding="UTF-8" standalone="yes"?><Relationships xmlns="http://schemas.openxmlformats.org/package/2006/relationships"><Relationship Id="rId1" Target="../media/image1.jpeg" Type="http://schemas.openxmlformats.org/officeDocument/2006/relationships/image"/></Relationships>
</file>

<file path=ppt/theme/theme1.xml><?xml version="1.0" encoding="utf-8"?>
<a:theme xmlns:a="http://schemas.openxmlformats.org/drawingml/2006/main" name="Raskošna">
  <a:themeElements>
    <a:clrScheme name="Raskošna">
      <a:dk1>
        <a:sysClr lastClr="000000" val="windowText"/>
      </a:dk1>
      <a:lt1>
        <a:sysClr lastClr="FFFFFF" val="window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Raskošna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Raskošna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algn="ctr" cap="flat" cmpd="sng" w="11430">
          <a:solidFill>
            <a:schemeClr val="phClr"/>
          </a:solidFill>
          <a:prstDash val="solid"/>
        </a:ln>
        <a:ln algn="ctr" cap="flat" cmpd="sng" w="40000">
          <a:solidFill>
            <a:schemeClr val="phClr"/>
          </a:solidFill>
          <a:prstDash val="solid"/>
        </a:ln>
        <a:ln algn="ctr" cap="flat" cmpd="sng" w="318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r="5400000" dist="25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r="5400000" dist="254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r="5400000" dist="25400" rotWithShape="0">
              <a:schemeClr val="phClr">
                <a:shade val="33000"/>
                <a:alpha val="83000"/>
              </a:schemeClr>
            </a:outerShdw>
          </a:effectLst>
          <a:scene3d>
            <a:camera fov="0" prst="orthographicFront">
              <a:rot lat="0" lon="0" rev="0"/>
            </a:camera>
            <a:lightRig dir="t" rig="contrasting">
              <a:rot lat="0" lon="0" rev="1500000"/>
            </a:lightRig>
          </a:scene3d>
          <a:sp3d extrusionH="127000" prstMaterial="powder">
            <a:bevelT h="63500" w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b="50000" l="50000" r="50000" t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algn="tl" flip="none" sx="50000" sy="50000" tx="0" ty="0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Words>468</Words>
  <Paragraphs>104</Paragraphs>
  <Slides>25</Slides>
  <Notes>0</Notes>
  <TotalTime>359</TotalTime>
  <HiddenSlides>0</HiddenSlides>
  <MMClips>0</MMClips>
  <ScaleCrop>false</ScaleCrop>
  <HeadingPairs>
    <vt:vector baseType="variant" size="4">
      <vt:variant>
        <vt:lpstr>Tema</vt:lpstr>
      </vt:variant>
      <vt:variant>
        <vt:i4>1</vt:i4>
      </vt:variant>
      <vt:variant>
        <vt:lpstr>Naslovi slajdova</vt:lpstr>
      </vt:variant>
      <vt:variant>
        <vt:i4>25</vt:i4>
      </vt:variant>
    </vt:vector>
  </HeadingPairs>
  <TitlesOfParts>
    <vt:vector baseType="lpstr" size="26">
      <vt:lpstr>Raskošna</vt:lpstr>
      <vt:lpstr>MARKETING DOGAĐAJA</vt:lpstr>
      <vt:lpstr>PowerPoint prezentacija</vt:lpstr>
      <vt:lpstr>dva osnovna tipa tržišnih učesnika:</vt:lpstr>
      <vt:lpstr>PowerPoint prezentacija</vt:lpstr>
      <vt:lpstr>NASTANAK I RAZVOJ MARKETINGA DOGAĐAJA</vt:lpstr>
      <vt:lpstr>PowerPoint prezentacija</vt:lpstr>
      <vt:lpstr>PowerPoint prezentacija</vt:lpstr>
      <vt:lpstr>PowerPoint prezentacija</vt:lpstr>
      <vt:lpstr>PowerPoint prezentacija</vt:lpstr>
      <vt:lpstr>3 E događajnog marketinga:</vt:lpstr>
      <vt:lpstr>MARKETING MIKS DOGAĐAJA</vt:lpstr>
      <vt:lpstr>instrumenti marketing miksa događaja sa aspekta organizatora i posetilaca događaja</vt:lpstr>
      <vt:lpstr>PowerPoint prezentacija</vt:lpstr>
      <vt:lpstr>PROIZVOD DOGAĐAJA</vt:lpstr>
      <vt:lpstr>tri osnovna elementa:</vt:lpstr>
      <vt:lpstr>PowerPoint prezentacija</vt:lpstr>
      <vt:lpstr>CENA ODRŽAVANJA DOGAĐAJA</vt:lpstr>
      <vt:lpstr>MESTO ODRŽAVANJA DOGAĐAJA</vt:lpstr>
      <vt:lpstr>PowerPoint prezentacija</vt:lpstr>
      <vt:lpstr>PROMOCIJA DOGAĐAJA</vt:lpstr>
      <vt:lpstr>SPONZORISANJE DOGAĐAJA</vt:lpstr>
      <vt:lpstr>PowerPoint prezentacija</vt:lpstr>
      <vt:lpstr>PowerPoint prezentacija</vt:lpstr>
      <vt:lpstr>ugovor o sponzorisanju događaja:</vt:lpstr>
      <vt:lpstr>dva osnovna oblika realizacije sponzorisanja događaja:</vt:lpstr>
    </vt:vector>
  </TitlesOfParts>
  <LinksUpToDate>false</LinksUpToDate>
  <SharedDoc>false</SharedDoc>
  <HyperlinksChanged>false</HyperlinksChanged>
  <Application>Microsoft Office PowerPoint</Application>
  <AppVersion>14.0000</AppVersion>
  <PresentationFormat>Projekcija na ekranu (4:3)</PresentationFormat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2010-12-06T21:49:09Z</dcterms:created>
  <dc:creator>Pivac</dc:creator>
  <cp:lastModifiedBy>Tatjana</cp:lastModifiedBy>
  <dcterms:modified xsi:type="dcterms:W3CDTF">2015-11-16T19:39:13Z</dcterms:modified>
  <cp:revision>72</cp:revision>
  <dc:title>MARKETING DOGAĐAJA</dc:title>
</cp:coreProperties>
</file>