
<file path=[Content_Types].xml><?xml version="1.0" encoding="utf-8"?>
<Types xmlns="http://schemas.openxmlformats.org/package/2006/content-types">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00.xml"/>
  <Override ContentType="application/vnd.openxmlformats-officedocument.presentationml.notesSlide+xml" PartName="/ppt/notesSlides/notesSlide101.xml"/>
  <Override ContentType="application/vnd.openxmlformats-officedocument.presentationml.notesSlide+xml" PartName="/ppt/notesSlides/notesSlide102.xml"/>
  <Override ContentType="application/vnd.openxmlformats-officedocument.presentationml.notesSlide+xml" PartName="/ppt/notesSlides/notesSlide103.xml"/>
  <Override ContentType="application/vnd.openxmlformats-officedocument.presentationml.notesSlide+xml" PartName="/ppt/notesSlides/notesSlide104.xml"/>
  <Override ContentType="application/vnd.openxmlformats-officedocument.presentationml.notesSlide+xml" PartName="/ppt/notesSlides/notesSlide105.xml"/>
  <Override ContentType="application/vnd.openxmlformats-officedocument.presentationml.notesSlide+xml" PartName="/ppt/notesSlides/notesSlide106.xml"/>
  <Override ContentType="application/vnd.openxmlformats-officedocument.presentationml.notesSlide+xml" PartName="/ppt/notesSlides/notesSlide107.xml"/>
  <Override ContentType="application/vnd.openxmlformats-officedocument.presentationml.notesSlide+xml" PartName="/ppt/notesSlides/notesSlide108.xml"/>
  <Override ContentType="application/vnd.openxmlformats-officedocument.presentationml.notesSlide+xml" PartName="/ppt/notesSlides/notesSlide109.xml"/>
  <Override ContentType="application/vnd.openxmlformats-officedocument.presentationml.notesSlide+xml" PartName="/ppt/notesSlides/notesSlide11.xml"/>
  <Override ContentType="application/vnd.openxmlformats-officedocument.presentationml.notesSlide+xml" PartName="/ppt/notesSlides/notesSlide110.xml"/>
  <Override ContentType="application/vnd.openxmlformats-officedocument.presentationml.notesSlide+xml" PartName="/ppt/notesSlides/notesSlide111.xml"/>
  <Override ContentType="application/vnd.openxmlformats-officedocument.presentationml.notesSlide+xml" PartName="/ppt/notesSlides/notesSlide112.xml"/>
  <Override ContentType="application/vnd.openxmlformats-officedocument.presentationml.notesSlide+xml" PartName="/ppt/notesSlides/notesSlide113.xml"/>
  <Override ContentType="application/vnd.openxmlformats-officedocument.presentationml.notesSlide+xml" PartName="/ppt/notesSlides/notesSlide114.xml"/>
  <Override ContentType="application/vnd.openxmlformats-officedocument.presentationml.notesSlide+xml" PartName="/ppt/notesSlides/notesSlide115.xml"/>
  <Override ContentType="application/vnd.openxmlformats-officedocument.presentationml.notesSlide+xml" PartName="/ppt/notesSlides/notesSlide116.xml"/>
  <Override ContentType="application/vnd.openxmlformats-officedocument.presentationml.notesSlide+xml" PartName="/ppt/notesSlides/notesSlide117.xml"/>
  <Override ContentType="application/vnd.openxmlformats-officedocument.presentationml.notesSlide+xml" PartName="/ppt/notesSlides/notesSlide118.xml"/>
  <Override ContentType="application/vnd.openxmlformats-officedocument.presentationml.notesSlide+xml" PartName="/ppt/notesSlides/notesSlide119.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officedocument.presentationml.notesSlide+xml" PartName="/ppt/notesSlides/notesSlide6.xml"/>
  <Override ContentType="application/vnd.openxmlformats-officedocument.presentationml.notesSlide+xml" PartName="/ppt/notesSlides/notesSlide60.xml"/>
  <Override ContentType="application/vnd.openxmlformats-officedocument.presentationml.notesSlide+xml" PartName="/ppt/notesSlides/notesSlide61.xml"/>
  <Override ContentType="application/vnd.openxmlformats-officedocument.presentationml.notesSlide+xml" PartName="/ppt/notesSlides/notesSlide62.xml"/>
  <Override ContentType="application/vnd.openxmlformats-officedocument.presentationml.notesSlide+xml" PartName="/ppt/notesSlides/notesSlide63.xml"/>
  <Override ContentType="application/vnd.openxmlformats-officedocument.presentationml.notesSlide+xml" PartName="/ppt/notesSlides/notesSlide64.xml"/>
  <Override ContentType="application/vnd.openxmlformats-officedocument.presentationml.notesSlide+xml" PartName="/ppt/notesSlides/notesSlide65.xml"/>
  <Override ContentType="application/vnd.openxmlformats-officedocument.presentationml.notesSlide+xml" PartName="/ppt/notesSlides/notesSlide66.xml"/>
  <Override ContentType="application/vnd.openxmlformats-officedocument.presentationml.notesSlide+xml" PartName="/ppt/notesSlides/notesSlide67.xml"/>
  <Override ContentType="application/vnd.openxmlformats-officedocument.presentationml.notesSlide+xml" PartName="/ppt/notesSlides/notesSlide68.xml"/>
  <Override ContentType="application/vnd.openxmlformats-officedocument.presentationml.notesSlide+xml" PartName="/ppt/notesSlides/notesSlide69.xml"/>
  <Override ContentType="application/vnd.openxmlformats-officedocument.presentationml.notesSlide+xml" PartName="/ppt/notesSlides/notesSlide7.xml"/>
  <Override ContentType="application/vnd.openxmlformats-officedocument.presentationml.notesSlide+xml" PartName="/ppt/notesSlides/notesSlide70.xml"/>
  <Override ContentType="application/vnd.openxmlformats-officedocument.presentationml.notesSlide+xml" PartName="/ppt/notesSlides/notesSlide71.xml"/>
  <Override ContentType="application/vnd.openxmlformats-officedocument.presentationml.notesSlide+xml" PartName="/ppt/notesSlides/notesSlide72.xml"/>
  <Override ContentType="application/vnd.openxmlformats-officedocument.presentationml.notesSlide+xml" PartName="/ppt/notesSlides/notesSlide73.xml"/>
  <Override ContentType="application/vnd.openxmlformats-officedocument.presentationml.notesSlide+xml" PartName="/ppt/notesSlides/notesSlide74.xml"/>
  <Override ContentType="application/vnd.openxmlformats-officedocument.presentationml.notesSlide+xml" PartName="/ppt/notesSlides/notesSlide75.xml"/>
  <Override ContentType="application/vnd.openxmlformats-officedocument.presentationml.notesSlide+xml" PartName="/ppt/notesSlides/notesSlide76.xml"/>
  <Override ContentType="application/vnd.openxmlformats-officedocument.presentationml.notesSlide+xml" PartName="/ppt/notesSlides/notesSlide77.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8.xml"/>
  <Override ContentType="application/vnd.openxmlformats-officedocument.presentationml.notesSlide+xml" PartName="/ppt/notesSlides/notesSlide80.xml"/>
  <Override ContentType="application/vnd.openxmlformats-officedocument.presentationml.notesSlide+xml" PartName="/ppt/notesSlides/notesSlide81.xml"/>
  <Override ContentType="application/vnd.openxmlformats-officedocument.presentationml.notesSlide+xml" PartName="/ppt/notesSlides/notesSlide82.xml"/>
  <Override ContentType="application/vnd.openxmlformats-officedocument.presentationml.notesSlide+xml" PartName="/ppt/notesSlides/notesSlide83.xml"/>
  <Override ContentType="application/vnd.openxmlformats-officedocument.presentationml.notesSlide+xml" PartName="/ppt/notesSlides/notesSlide84.xml"/>
  <Override ContentType="application/vnd.openxmlformats-officedocument.presentationml.notesSlide+xml" PartName="/ppt/notesSlides/notesSlide85.xml"/>
  <Override ContentType="application/vnd.openxmlformats-officedocument.presentationml.notesSlide+xml" PartName="/ppt/notesSlides/notesSlide86.xml"/>
  <Override ContentType="application/vnd.openxmlformats-officedocument.presentationml.notesSlide+xml" PartName="/ppt/notesSlides/notesSlide87.xml"/>
  <Override ContentType="application/vnd.openxmlformats-officedocument.presentationml.notesSlide+xml" PartName="/ppt/notesSlides/notesSlide88.xml"/>
  <Override ContentType="application/vnd.openxmlformats-officedocument.presentationml.notesSlide+xml" PartName="/ppt/notesSlides/notesSlide89.xml"/>
  <Override ContentType="application/vnd.openxmlformats-officedocument.presentationml.notesSlide+xml" PartName="/ppt/notesSlides/notesSlide9.xml"/>
  <Override ContentType="application/vnd.openxmlformats-officedocument.presentationml.notesSlide+xml" PartName="/ppt/notesSlides/notesSlide90.xml"/>
  <Override ContentType="application/vnd.openxmlformats-officedocument.presentationml.notesSlide+xml" PartName="/ppt/notesSlides/notesSlide91.xml"/>
  <Override ContentType="application/vnd.openxmlformats-officedocument.presentationml.notesSlide+xml" PartName="/ppt/notesSlides/notesSlide92.xml"/>
  <Override ContentType="application/vnd.openxmlformats-officedocument.presentationml.notesSlide+xml" PartName="/ppt/notesSlides/notesSlide93.xml"/>
  <Override ContentType="application/vnd.openxmlformats-officedocument.presentationml.notesSlide+xml" PartName="/ppt/notesSlides/notesSlide94.xml"/>
  <Override ContentType="application/vnd.openxmlformats-officedocument.presentationml.notesSlide+xml" PartName="/ppt/notesSlides/notesSlide95.xml"/>
  <Override ContentType="application/vnd.openxmlformats-officedocument.presentationml.notesSlide+xml" PartName="/ppt/notesSlides/notesSlide96.xml"/>
  <Override ContentType="application/vnd.openxmlformats-officedocument.presentationml.notesSlide+xml" PartName="/ppt/notesSlides/notesSlide97.xml"/>
  <Override ContentType="application/vnd.openxmlformats-officedocument.presentationml.notesSlide+xml" PartName="/ppt/notesSlides/notesSlide98.xml"/>
  <Override ContentType="application/vnd.openxmlformats-officedocument.presentationml.notesSlide+xml" PartName="/ppt/notesSlides/notesSlide9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00.xml"/>
  <Override ContentType="application/vnd.openxmlformats-officedocument.presentationml.slide+xml" PartName="/ppt/slides/slide101.xml"/>
  <Override ContentType="application/vnd.openxmlformats-officedocument.presentationml.slide+xml" PartName="/ppt/slides/slide102.xml"/>
  <Override ContentType="application/vnd.openxmlformats-officedocument.presentationml.slide+xml" PartName="/ppt/slides/slide103.xml"/>
  <Override ContentType="application/vnd.openxmlformats-officedocument.presentationml.slide+xml" PartName="/ppt/slides/slide104.xml"/>
  <Override ContentType="application/vnd.openxmlformats-officedocument.presentationml.slide+xml" PartName="/ppt/slides/slide105.xml"/>
  <Override ContentType="application/vnd.openxmlformats-officedocument.presentationml.slide+xml" PartName="/ppt/slides/slide106.xml"/>
  <Override ContentType="application/vnd.openxmlformats-officedocument.presentationml.slide+xml" PartName="/ppt/slides/slide107.xml"/>
  <Override ContentType="application/vnd.openxmlformats-officedocument.presentationml.slide+xml" PartName="/ppt/slides/slide108.xml"/>
  <Override ContentType="application/vnd.openxmlformats-officedocument.presentationml.slide+xml" PartName="/ppt/slides/slide109.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111.xml"/>
  <Override ContentType="application/vnd.openxmlformats-officedocument.presentationml.slide+xml" PartName="/ppt/slides/slide112.xml"/>
  <Override ContentType="application/vnd.openxmlformats-officedocument.presentationml.slide+xml" PartName="/ppt/slides/slide113.xml"/>
  <Override ContentType="application/vnd.openxmlformats-officedocument.presentationml.slide+xml" PartName="/ppt/slides/slide114.xml"/>
  <Override ContentType="application/vnd.openxmlformats-officedocument.presentationml.slide+xml" PartName="/ppt/slides/slide115.xml"/>
  <Override ContentType="application/vnd.openxmlformats-officedocument.presentationml.slide+xml" PartName="/ppt/slides/slide116.xml"/>
  <Override ContentType="application/vnd.openxmlformats-officedocument.presentationml.slide+xml" PartName="/ppt/slides/slide117.xml"/>
  <Override ContentType="application/vnd.openxmlformats-officedocument.presentationml.slide+xml" PartName="/ppt/slides/slide118.xml"/>
  <Override ContentType="application/vnd.openxmlformats-officedocument.presentationml.slide+xml" PartName="/ppt/slides/slide119.xml"/>
  <Override ContentType="application/vnd.openxmlformats-officedocument.presentationml.slide+xml" PartName="/ppt/slides/slide12.xml"/>
  <Override ContentType="application/vnd.openxmlformats-officedocument.presentationml.slide+xml" PartName="/ppt/slides/slide120.xml"/>
  <Override ContentType="application/vnd.openxmlformats-officedocument.presentationml.slide+xml" PartName="/ppt/slides/slide121.xml"/>
  <Override ContentType="application/vnd.openxmlformats-officedocument.presentationml.slide+xml" PartName="/ppt/slides/slide122.xml"/>
  <Override ContentType="application/vnd.openxmlformats-officedocument.presentationml.slide+xml" PartName="/ppt/slides/slide123.xml"/>
  <Override ContentType="application/vnd.openxmlformats-officedocument.presentationml.slide+xml" PartName="/ppt/slides/slide124.xml"/>
  <Override ContentType="application/vnd.openxmlformats-officedocument.presentationml.slide+xml" PartName="/ppt/slides/slide125.xml"/>
  <Override ContentType="application/vnd.openxmlformats-officedocument.presentationml.slide+xml" PartName="/ppt/slides/slide126.xml"/>
  <Override ContentType="application/vnd.openxmlformats-officedocument.presentationml.slide+xml" PartName="/ppt/slides/slide127.xml"/>
  <Override ContentType="application/vnd.openxmlformats-officedocument.presentationml.slide+xml" PartName="/ppt/slides/slide128.xml"/>
  <Override ContentType="application/vnd.openxmlformats-officedocument.presentationml.slide+xml" PartName="/ppt/slides/slide129.xml"/>
  <Override ContentType="application/vnd.openxmlformats-officedocument.presentationml.slide+xml" PartName="/ppt/slides/slide13.xml"/>
  <Override ContentType="application/vnd.openxmlformats-officedocument.presentationml.slide+xml" PartName="/ppt/slides/slide130.xml"/>
  <Override ContentType="application/vnd.openxmlformats-officedocument.presentationml.slide+xml" PartName="/ppt/slides/slide131.xml"/>
  <Override ContentType="application/vnd.openxmlformats-officedocument.presentationml.slide+xml" PartName="/ppt/slides/slide132.xml"/>
  <Override ContentType="application/vnd.openxmlformats-officedocument.presentationml.slide+xml" PartName="/ppt/slides/slide133.xml"/>
  <Override ContentType="application/vnd.openxmlformats-officedocument.presentationml.slide+xml" PartName="/ppt/slides/slide134.xml"/>
  <Override ContentType="application/vnd.openxmlformats-officedocument.presentationml.slide+xml" PartName="/ppt/slides/slide135.xml"/>
  <Override ContentType="application/vnd.openxmlformats-officedocument.presentationml.slide+xml" PartName="/ppt/slides/slide136.xml"/>
  <Override ContentType="application/vnd.openxmlformats-officedocument.presentationml.slide+xml" PartName="/ppt/slides/slide137.xml"/>
  <Override ContentType="application/vnd.openxmlformats-officedocument.presentationml.slide+xml" PartName="/ppt/slides/slide138.xml"/>
  <Override ContentType="application/vnd.openxmlformats-officedocument.presentationml.slide+xml" PartName="/ppt/slides/slide139.xml"/>
  <Override ContentType="application/vnd.openxmlformats-officedocument.presentationml.slide+xml" PartName="/ppt/slides/slide14.xml"/>
  <Override ContentType="application/vnd.openxmlformats-officedocument.presentationml.slide+xml" PartName="/ppt/slides/slide140.xml"/>
  <Override ContentType="application/vnd.openxmlformats-officedocument.presentationml.slide+xml" PartName="/ppt/slides/slide141.xml"/>
  <Override ContentType="application/vnd.openxmlformats-officedocument.presentationml.slide+xml" PartName="/ppt/slides/slide142.xml"/>
  <Override ContentType="application/vnd.openxmlformats-officedocument.presentationml.slide+xml" PartName="/ppt/slides/slide143.xml"/>
  <Override ContentType="application/vnd.openxmlformats-officedocument.presentationml.slide+xml" PartName="/ppt/slides/slide144.xml"/>
  <Override ContentType="application/vnd.openxmlformats-officedocument.presentationml.slide+xml" PartName="/ppt/slides/slide145.xml"/>
  <Override ContentType="application/vnd.openxmlformats-officedocument.presentationml.slide+xml" PartName="/ppt/slides/slide146.xml"/>
  <Override ContentType="application/vnd.openxmlformats-officedocument.presentationml.slide+xml" PartName="/ppt/slides/slide147.xml"/>
  <Override ContentType="application/vnd.openxmlformats-officedocument.presentationml.slide+xml" PartName="/ppt/slides/slide148.xml"/>
  <Override ContentType="application/vnd.openxmlformats-officedocument.presentationml.slide+xml" PartName="/ppt/slides/slide149.xml"/>
  <Override ContentType="application/vnd.openxmlformats-officedocument.presentationml.slide+xml" PartName="/ppt/slides/slide15.xml"/>
  <Override ContentType="application/vnd.openxmlformats-officedocument.presentationml.slide+xml" PartName="/ppt/slides/slide150.xml"/>
  <Override ContentType="application/vnd.openxmlformats-officedocument.presentationml.slide+xml" PartName="/ppt/slides/slide151.xml"/>
  <Override ContentType="application/vnd.openxmlformats-officedocument.presentationml.slide+xml" PartName="/ppt/slides/slide152.xml"/>
  <Override ContentType="application/vnd.openxmlformats-officedocument.presentationml.slide+xml" PartName="/ppt/slides/slide153.xml"/>
  <Override ContentType="application/vnd.openxmlformats-officedocument.presentationml.slide+xml" PartName="/ppt/slides/slide154.xml"/>
  <Override ContentType="application/vnd.openxmlformats-officedocument.presentationml.slide+xml" PartName="/ppt/slides/slide155.xml"/>
  <Override ContentType="application/vnd.openxmlformats-officedocument.presentationml.slide+xml" PartName="/ppt/slides/slide156.xml"/>
  <Override ContentType="application/vnd.openxmlformats-officedocument.presentationml.slide+xml" PartName="/ppt/slides/slide157.xml"/>
  <Override ContentType="application/vnd.openxmlformats-officedocument.presentationml.slide+xml" PartName="/ppt/slides/slide158.xml"/>
  <Override ContentType="application/vnd.openxmlformats-officedocument.presentationml.slide+xml" PartName="/ppt/slides/slide159.xml"/>
  <Override ContentType="application/vnd.openxmlformats-officedocument.presentationml.slide+xml" PartName="/ppt/slides/slide16.xml"/>
  <Override ContentType="application/vnd.openxmlformats-officedocument.presentationml.slide+xml" PartName="/ppt/slides/slide160.xml"/>
  <Override ContentType="application/vnd.openxmlformats-officedocument.presentationml.slide+xml" PartName="/ppt/slides/slide161.xml"/>
  <Override ContentType="application/vnd.openxmlformats-officedocument.presentationml.slide+xml" PartName="/ppt/slides/slide162.xml"/>
  <Override ContentType="application/vnd.openxmlformats-officedocument.presentationml.slide+xml" PartName="/ppt/slides/slide163.xml"/>
  <Override ContentType="application/vnd.openxmlformats-officedocument.presentationml.slide+xml" PartName="/ppt/slides/slide164.xml"/>
  <Override ContentType="application/vnd.openxmlformats-officedocument.presentationml.slide+xml" PartName="/ppt/slides/slide165.xml"/>
  <Override ContentType="application/vnd.openxmlformats-officedocument.presentationml.slide+xml" PartName="/ppt/slides/slide16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tableStyles+xml" PartName="/ppt/tableStyles.xml"/>
  <Override ContentType="application/vnd.openxmlformats-officedocument.presentationml.viewProps+xml" PartName="/ppt/view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2" Target="ppt/presentation.xml" Type="http://schemas.openxmlformats.org/officeDocument/2006/relationships/officeDocument"/><Relationship Id="rId1"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 id="378" r:id="rId129"/>
    <p:sldId id="379" r:id="rId130"/>
    <p:sldId id="380" r:id="rId131"/>
    <p:sldId id="381" r:id="rId132"/>
    <p:sldId id="382" r:id="rId133"/>
    <p:sldId id="383" r:id="rId134"/>
    <p:sldId id="384" r:id="rId135"/>
    <p:sldId id="385" r:id="rId136"/>
    <p:sldId id="386" r:id="rId137"/>
    <p:sldId id="387" r:id="rId138"/>
    <p:sldId id="388" r:id="rId139"/>
    <p:sldId id="389" r:id="rId140"/>
    <p:sldId id="390" r:id="rId141"/>
    <p:sldId id="391" r:id="rId142"/>
    <p:sldId id="392" r:id="rId143"/>
    <p:sldId id="393" r:id="rId144"/>
    <p:sldId id="394" r:id="rId145"/>
    <p:sldId id="395" r:id="rId146"/>
    <p:sldId id="396" r:id="rId147"/>
    <p:sldId id="397" r:id="rId148"/>
    <p:sldId id="398" r:id="rId149"/>
    <p:sldId id="399" r:id="rId150"/>
    <p:sldId id="400" r:id="rId151"/>
    <p:sldId id="401" r:id="rId152"/>
    <p:sldId id="402" r:id="rId153"/>
    <p:sldId id="403" r:id="rId154"/>
    <p:sldId id="404" r:id="rId155"/>
    <p:sldId id="405" r:id="rId156"/>
    <p:sldId id="406" r:id="rId157"/>
    <p:sldId id="407" r:id="rId158"/>
    <p:sldId id="408" r:id="rId159"/>
    <p:sldId id="409" r:id="rId160"/>
    <p:sldId id="410" r:id="rId161"/>
    <p:sldId id="411" r:id="rId162"/>
    <p:sldId id="412" r:id="rId163"/>
    <p:sldId id="413" r:id="rId164"/>
    <p:sldId id="414" r:id="rId165"/>
    <p:sldId id="415" r:id="rId166"/>
    <p:sldId id="416" r:id="rId167"/>
    <p:sldId id="417" r:id="rId168"/>
    <p:sldId id="418" r:id="rId169"/>
    <p:sldId id="419" r:id="rId170"/>
    <p:sldId id="420" r:id="rId171"/>
    <p:sldId id="421" r:id="rId172"/>
  </p:sldIdLst>
  <p:sldSz cx="9144000" cy="6858000" type="screen4x3"/>
  <p:notesSz cx="6858000" cy="9144000"/>
  <p:defaultTextStyle>
    <a:lvl1pPr algn="l" defTabSz="914400" fontAlgn="base" indent="0" marL="0" rtl="0">
      <a:lnSpc>
        <a:spcPct val="100000"/>
      </a:lnSpc>
      <a:spcBef>
        <a:spcPct val="0"/>
      </a:spcBef>
      <a:spcAft>
        <a:spcPct val="0"/>
      </a:spcAft>
      <a:buNone/>
      <a:defRPr b="0" baseline="0" dirty="0" i="0" lang="en-US" smtClean="0" sz="2400" u="none">
        <a:solidFill>
          <a:schemeClr val="tx1"/>
        </a:solidFill>
        <a:latin charset="0" typeface="Times New Roman"/>
      </a:defRPr>
    </a:lvl1pPr>
    <a:lvl2pPr indent="0" marL="457200">
      <a:lnSpc>
        <a:spcPct val="100000"/>
      </a:lnSpc>
      <a:spcBef>
        <a:spcPct val="0"/>
      </a:spcBef>
      <a:spcAft>
        <a:spcPct val="0"/>
      </a:spcAft>
      <a:buNone/>
      <a:defRPr b="0" dirty="0" i="0" lang="en-US" smtClean="0" sz="2400" u="none">
        <a:solidFill>
          <a:schemeClr val="tx1"/>
        </a:solidFill>
        <a:latin charset="0" typeface="Times New Roman"/>
      </a:defRPr>
    </a:lvl2pPr>
    <a:lvl3pPr indent="0" marL="914400">
      <a:lnSpc>
        <a:spcPct val="100000"/>
      </a:lnSpc>
      <a:spcBef>
        <a:spcPct val="0"/>
      </a:spcBef>
      <a:spcAft>
        <a:spcPct val="0"/>
      </a:spcAft>
      <a:buNone/>
      <a:defRPr b="0" dirty="0" i="0" lang="en-US" smtClean="0" sz="2400" u="none">
        <a:solidFill>
          <a:schemeClr val="tx1"/>
        </a:solidFill>
        <a:latin charset="0" typeface="Times New Roman"/>
      </a:defRPr>
    </a:lvl3pPr>
    <a:lvl4pPr indent="0" marL="1371600">
      <a:lnSpc>
        <a:spcPct val="100000"/>
      </a:lnSpc>
      <a:spcBef>
        <a:spcPct val="0"/>
      </a:spcBef>
      <a:spcAft>
        <a:spcPct val="0"/>
      </a:spcAft>
      <a:buNone/>
      <a:defRPr b="0" dirty="0" i="0" lang="en-US" smtClean="0" sz="2400" u="none">
        <a:solidFill>
          <a:schemeClr val="tx1"/>
        </a:solidFill>
        <a:latin charset="0" typeface="Times New Roman"/>
      </a:defRPr>
    </a:lvl4pPr>
    <a:lvl5pPr indent="0" marL="1828800">
      <a:lnSpc>
        <a:spcPct val="100000"/>
      </a:lnSpc>
      <a:spcBef>
        <a:spcPct val="0"/>
      </a:spcBef>
      <a:spcAft>
        <a:spcPct val="0"/>
      </a:spcAft>
      <a:buNone/>
      <a:defRPr b="0" dirty="0" i="0" lang="en-US" smtClean="0" sz="2400" u="none">
        <a:solidFill>
          <a:schemeClr val="tx1"/>
        </a:solidFill>
        <a:latin charset="0" typeface="Times New Roman"/>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7D74CDCD-2E4B-EB7C-855F-CDFE484C196C}"/>
</file>

<file path=ppt/viewProps.xml><?xml version="1.0" encoding="utf-8"?>
<p:viewPr xmlns:a="http://schemas.openxmlformats.org/drawingml/2006/main" xmlns:r="http://schemas.openxmlformats.org/officeDocument/2006/relationships" xmlns:p="http://schemas.openxmlformats.org/presentationml/2006/main">
  <p:normalViewPr>
    <p:restoredLeft sz="7566"/>
    <p:restoredTop sz="90888"/>
  </p:normalViewPr>
</p:viewPr>
</file>

<file path=ppt/_rels/presentation.xml.rels><?xml version="1.0" encoding="UTF-8" standalone="yes"?><Relationships xmlns="http://schemas.openxmlformats.org/package/2006/relationships"><Relationship Id="rId172" Target="slides/slide166.xml" Type="http://schemas.openxmlformats.org/officeDocument/2006/relationships/slide"/><Relationship Id="rId171" Target="slides/slide165.xml" Type="http://schemas.openxmlformats.org/officeDocument/2006/relationships/slide"/><Relationship Id="rId170" Target="slides/slide164.xml" Type="http://schemas.openxmlformats.org/officeDocument/2006/relationships/slide"/><Relationship Id="rId166" Target="slides/slide160.xml" Type="http://schemas.openxmlformats.org/officeDocument/2006/relationships/slide"/><Relationship Id="rId165" Target="slides/slide159.xml" Type="http://schemas.openxmlformats.org/officeDocument/2006/relationships/slide"/><Relationship Id="rId164" Target="slides/slide158.xml" Type="http://schemas.openxmlformats.org/officeDocument/2006/relationships/slide"/><Relationship Id="rId163" Target="slides/slide157.xml" Type="http://schemas.openxmlformats.org/officeDocument/2006/relationships/slide"/><Relationship Id="rId162" Target="slides/slide156.xml" Type="http://schemas.openxmlformats.org/officeDocument/2006/relationships/slide"/><Relationship Id="rId161" Target="slides/slide155.xml" Type="http://schemas.openxmlformats.org/officeDocument/2006/relationships/slide"/><Relationship Id="rId160" Target="slides/slide154.xml" Type="http://schemas.openxmlformats.org/officeDocument/2006/relationships/slide"/><Relationship Id="rId156" Target="slides/slide150.xml" Type="http://schemas.openxmlformats.org/officeDocument/2006/relationships/slide"/><Relationship Id="rId155" Target="slides/slide149.xml" Type="http://schemas.openxmlformats.org/officeDocument/2006/relationships/slide"/><Relationship Id="rId154" Target="slides/slide148.xml" Type="http://schemas.openxmlformats.org/officeDocument/2006/relationships/slide"/><Relationship Id="rId153" Target="slides/slide147.xml" Type="http://schemas.openxmlformats.org/officeDocument/2006/relationships/slide"/><Relationship Id="rId152" Target="slides/slide146.xml" Type="http://schemas.openxmlformats.org/officeDocument/2006/relationships/slide"/><Relationship Id="rId151" Target="slides/slide145.xml" Type="http://schemas.openxmlformats.org/officeDocument/2006/relationships/slide"/><Relationship Id="rId150" Target="slides/slide144.xml" Type="http://schemas.openxmlformats.org/officeDocument/2006/relationships/slide"/><Relationship Id="rId146" Target="slides/slide140.xml" Type="http://schemas.openxmlformats.org/officeDocument/2006/relationships/slide"/><Relationship Id="rId145" Target="slides/slide139.xml" Type="http://schemas.openxmlformats.org/officeDocument/2006/relationships/slide"/><Relationship Id="rId144" Target="slides/slide138.xml" Type="http://schemas.openxmlformats.org/officeDocument/2006/relationships/slide"/><Relationship Id="rId143" Target="slides/slide137.xml" Type="http://schemas.openxmlformats.org/officeDocument/2006/relationships/slide"/><Relationship Id="rId142" Target="slides/slide136.xml" Type="http://schemas.openxmlformats.org/officeDocument/2006/relationships/slide"/><Relationship Id="rId141" Target="slides/slide135.xml" Type="http://schemas.openxmlformats.org/officeDocument/2006/relationships/slide"/><Relationship Id="rId140" Target="slides/slide134.xml" Type="http://schemas.openxmlformats.org/officeDocument/2006/relationships/slide"/><Relationship Id="rId136" Target="slides/slide130.xml" Type="http://schemas.openxmlformats.org/officeDocument/2006/relationships/slide"/><Relationship Id="rId135" Target="slides/slide129.xml" Type="http://schemas.openxmlformats.org/officeDocument/2006/relationships/slide"/><Relationship Id="rId134" Target="slides/slide128.xml" Type="http://schemas.openxmlformats.org/officeDocument/2006/relationships/slide"/><Relationship Id="rId133" Target="slides/slide127.xml" Type="http://schemas.openxmlformats.org/officeDocument/2006/relationships/slide"/><Relationship Id="rId132" Target="slides/slide126.xml" Type="http://schemas.openxmlformats.org/officeDocument/2006/relationships/slide"/><Relationship Id="rId131" Target="slides/slide125.xml" Type="http://schemas.openxmlformats.org/officeDocument/2006/relationships/slide"/><Relationship Id="rId130" Target="slides/slide124.xml" Type="http://schemas.openxmlformats.org/officeDocument/2006/relationships/slide"/><Relationship Id="rId126" Target="slides/slide120.xml" Type="http://schemas.openxmlformats.org/officeDocument/2006/relationships/slide"/><Relationship Id="rId125" Target="slides/slide119.xml" Type="http://schemas.openxmlformats.org/officeDocument/2006/relationships/slide"/><Relationship Id="rId124" Target="slides/slide118.xml" Type="http://schemas.openxmlformats.org/officeDocument/2006/relationships/slide"/><Relationship Id="rId123" Target="slides/slide117.xml" Type="http://schemas.openxmlformats.org/officeDocument/2006/relationships/slide"/><Relationship Id="rId122" Target="slides/slide116.xml" Type="http://schemas.openxmlformats.org/officeDocument/2006/relationships/slide"/><Relationship Id="rId121" Target="slides/slide115.xml" Type="http://schemas.openxmlformats.org/officeDocument/2006/relationships/slide"/><Relationship Id="rId120" Target="slides/slide114.xml" Type="http://schemas.openxmlformats.org/officeDocument/2006/relationships/slide"/><Relationship Id="rId116" Target="slides/slide110.xml" Type="http://schemas.openxmlformats.org/officeDocument/2006/relationships/slide"/><Relationship Id="rId106" Target="slides/slide100.xml" Type="http://schemas.openxmlformats.org/officeDocument/2006/relationships/slide"/><Relationship Id="rId115" Target="slides/slide109.xml" Type="http://schemas.openxmlformats.org/officeDocument/2006/relationships/slide"/><Relationship Id="rId99" Target="slides/slide93.xml" Type="http://schemas.openxmlformats.org/officeDocument/2006/relationships/slide"/><Relationship Id="rId114" Target="slides/slide108.xml" Type="http://schemas.openxmlformats.org/officeDocument/2006/relationships/slide"/><Relationship Id="rId98" Target="slides/slide92.xml" Type="http://schemas.openxmlformats.org/officeDocument/2006/relationships/slide"/><Relationship Id="rId93" Target="slides/slide87.xml" Type="http://schemas.openxmlformats.org/officeDocument/2006/relationships/slide"/><Relationship Id="rId92" Target="slides/slide86.xml" Type="http://schemas.openxmlformats.org/officeDocument/2006/relationships/slide"/><Relationship Id="rId91" Target="slides/slide85.xml" Type="http://schemas.openxmlformats.org/officeDocument/2006/relationships/slide"/><Relationship Id="rId90" Target="slides/slide84.xml" Type="http://schemas.openxmlformats.org/officeDocument/2006/relationships/slide"/><Relationship Id="rId83" Target="slides/slide77.xml" Type="http://schemas.openxmlformats.org/officeDocument/2006/relationships/slide"/><Relationship Id="rId169" Target="slides/slide163.xml" Type="http://schemas.openxmlformats.org/officeDocument/2006/relationships/slide"/><Relationship Id="rId82" Target="slides/slide76.xml" Type="http://schemas.openxmlformats.org/officeDocument/2006/relationships/slide"/><Relationship Id="rId168" Target="slides/slide162.xml" Type="http://schemas.openxmlformats.org/officeDocument/2006/relationships/slide"/><Relationship Id="rId81" Target="slides/slide75.xml" Type="http://schemas.openxmlformats.org/officeDocument/2006/relationships/slide"/><Relationship Id="rId167" Target="slides/slide161.xml" Type="http://schemas.openxmlformats.org/officeDocument/2006/relationships/slide"/><Relationship Id="rId80" Target="slides/slide74.xml" Type="http://schemas.openxmlformats.org/officeDocument/2006/relationships/slide"/><Relationship Id="rId73" Target="slides/slide67.xml" Type="http://schemas.openxmlformats.org/officeDocument/2006/relationships/slide"/><Relationship Id="rId159" Target="slides/slide153.xml" Type="http://schemas.openxmlformats.org/officeDocument/2006/relationships/slide"/><Relationship Id="rId72" Target="slides/slide66.xml" Type="http://schemas.openxmlformats.org/officeDocument/2006/relationships/slide"/><Relationship Id="rId158" Target="slides/slide152.xml" Type="http://schemas.openxmlformats.org/officeDocument/2006/relationships/slide"/><Relationship Id="rId71" Target="slides/slide65.xml" Type="http://schemas.openxmlformats.org/officeDocument/2006/relationships/slide"/><Relationship Id="rId157" Target="slides/slide151.xml" Type="http://schemas.openxmlformats.org/officeDocument/2006/relationships/slide"/><Relationship Id="rId70" Target="slides/slide64.xml" Type="http://schemas.openxmlformats.org/officeDocument/2006/relationships/slide"/><Relationship Id="rId113" Target="slides/slide107.xml" Type="http://schemas.openxmlformats.org/officeDocument/2006/relationships/slide"/><Relationship Id="rId97" Target="slides/slide91.xml" Type="http://schemas.openxmlformats.org/officeDocument/2006/relationships/slide"/><Relationship Id="rId63" Target="slides/slide57.xml" Type="http://schemas.openxmlformats.org/officeDocument/2006/relationships/slide"/><Relationship Id="rId112" Target="slides/slide106.xml" Type="http://schemas.openxmlformats.org/officeDocument/2006/relationships/slide"/><Relationship Id="rId96" Target="slides/slide90.xml" Type="http://schemas.openxmlformats.org/officeDocument/2006/relationships/slide"/><Relationship Id="rId149" Target="slides/slide143.xml" Type="http://schemas.openxmlformats.org/officeDocument/2006/relationships/slide"/><Relationship Id="rId62" Target="slides/slide56.xml" Type="http://schemas.openxmlformats.org/officeDocument/2006/relationships/slide"/><Relationship Id="rId111" Target="slides/slide105.xml" Type="http://schemas.openxmlformats.org/officeDocument/2006/relationships/slide"/><Relationship Id="rId95" Target="slides/slide89.xml" Type="http://schemas.openxmlformats.org/officeDocument/2006/relationships/slide"/><Relationship Id="rId148" Target="slides/slide142.xml" Type="http://schemas.openxmlformats.org/officeDocument/2006/relationships/slide"/><Relationship Id="rId61" Target="slides/slide55.xml" Type="http://schemas.openxmlformats.org/officeDocument/2006/relationships/slide"/><Relationship Id="rId110" Target="slides/slide104.xml" Type="http://schemas.openxmlformats.org/officeDocument/2006/relationships/slide"/><Relationship Id="rId94" Target="slides/slide88.xml" Type="http://schemas.openxmlformats.org/officeDocument/2006/relationships/slide"/><Relationship Id="rId147" Target="slides/slide141.xml" Type="http://schemas.openxmlformats.org/officeDocument/2006/relationships/slide"/><Relationship Id="rId60" Target="slides/slide54.xml" Type="http://schemas.openxmlformats.org/officeDocument/2006/relationships/slide"/><Relationship Id="rId103" Target="slides/slide97.xml" Type="http://schemas.openxmlformats.org/officeDocument/2006/relationships/slide"/><Relationship Id="rId87" Target="slides/slide81.xml" Type="http://schemas.openxmlformats.org/officeDocument/2006/relationships/slide"/><Relationship Id="rId53" Target="slides/slide47.xml" Type="http://schemas.openxmlformats.org/officeDocument/2006/relationships/slide"/><Relationship Id="rId102" Target="slides/slide96.xml" Type="http://schemas.openxmlformats.org/officeDocument/2006/relationships/slide"/><Relationship Id="rId86" Target="slides/slide80.xml" Type="http://schemas.openxmlformats.org/officeDocument/2006/relationships/slide"/><Relationship Id="rId139" Target="slides/slide133.xml" Type="http://schemas.openxmlformats.org/officeDocument/2006/relationships/slide"/><Relationship Id="rId52" Target="slides/slide46.xml" Type="http://schemas.openxmlformats.org/officeDocument/2006/relationships/slide"/><Relationship Id="rId101" Target="slides/slide95.xml" Type="http://schemas.openxmlformats.org/officeDocument/2006/relationships/slide"/><Relationship Id="rId85" Target="slides/slide79.xml" Type="http://schemas.openxmlformats.org/officeDocument/2006/relationships/slide"/><Relationship Id="rId138" Target="slides/slide132.xml" Type="http://schemas.openxmlformats.org/officeDocument/2006/relationships/slide"/><Relationship Id="rId51" Target="slides/slide45.xml" Type="http://schemas.openxmlformats.org/officeDocument/2006/relationships/slide"/><Relationship Id="rId100" Target="slides/slide94.xml" Type="http://schemas.openxmlformats.org/officeDocument/2006/relationships/slide"/><Relationship Id="rId84" Target="slides/slide78.xml" Type="http://schemas.openxmlformats.org/officeDocument/2006/relationships/slide"/><Relationship Id="rId137" Target="slides/slide131.xml" Type="http://schemas.openxmlformats.org/officeDocument/2006/relationships/slide"/><Relationship Id="rId50" Target="slides/slide44.xml" Type="http://schemas.openxmlformats.org/officeDocument/2006/relationships/slide"/><Relationship Id="rId24" Target="slides/slide18.xml" Type="http://schemas.openxmlformats.org/officeDocument/2006/relationships/slide"/><Relationship Id="rId5" Target="slideMasters/slideMaster1.xml" Type="http://schemas.openxmlformats.org/officeDocument/2006/relationships/slideMaster"/><Relationship Id="rId39" Target="slides/slide33.xml" Type="http://schemas.openxmlformats.org/officeDocument/2006/relationships/slide"/><Relationship Id="rId23" Target="slides/slide17.xml" Type="http://schemas.openxmlformats.org/officeDocument/2006/relationships/slide"/><Relationship Id="rId4" Target="tableStyles.xml" Type="http://schemas.openxmlformats.org/officeDocument/2006/relationships/tableStyles"/><Relationship Id="rId38" Target="slides/slide32.xml" Type="http://schemas.openxmlformats.org/officeDocument/2006/relationships/slide"/><Relationship Id="rId109" Target="slides/slide103.xml" Type="http://schemas.openxmlformats.org/officeDocument/2006/relationships/slide"/><Relationship Id="rId22" Target="slides/slide16.xml" Type="http://schemas.openxmlformats.org/officeDocument/2006/relationships/slide"/><Relationship Id="rId3" Target="presProps.xml" Type="http://schemas.openxmlformats.org/officeDocument/2006/relationships/presProps"/><Relationship Id="rId37" Target="slides/slide31.xml" Type="http://schemas.openxmlformats.org/officeDocument/2006/relationships/slide"/><Relationship Id="rId108" Target="slides/slide102.xml" Type="http://schemas.openxmlformats.org/officeDocument/2006/relationships/slide"/><Relationship Id="rId21" Target="slides/slide15.xml" Type="http://schemas.openxmlformats.org/officeDocument/2006/relationships/slide"/><Relationship Id="rId2" Target="viewProps.xml" Type="http://schemas.openxmlformats.org/officeDocument/2006/relationships/viewProps"/><Relationship Id="rId36" Target="slides/slide30.xml" Type="http://schemas.openxmlformats.org/officeDocument/2006/relationships/slide"/><Relationship Id="rId69" Target="slides/slide63.xml" Type="http://schemas.openxmlformats.org/officeDocument/2006/relationships/slide"/><Relationship Id="rId107" Target="slides/slide101.xml" Type="http://schemas.openxmlformats.org/officeDocument/2006/relationships/slide"/><Relationship Id="rId20" Target="slides/slide14.xml" Type="http://schemas.openxmlformats.org/officeDocument/2006/relationships/slide"/><Relationship Id="rId1" Target="theme/theme2.xml" Type="http://schemas.openxmlformats.org/officeDocument/2006/relationships/theme"/><Relationship Id="rId35" Target="slides/slide29.xml" Type="http://schemas.openxmlformats.org/officeDocument/2006/relationships/slide"/><Relationship Id="rId68" Target="slides/slide62.xml" Type="http://schemas.openxmlformats.org/officeDocument/2006/relationships/slide"/><Relationship Id="rId34" Target="slides/slide28.xml" Type="http://schemas.openxmlformats.org/officeDocument/2006/relationships/slide"/><Relationship Id="rId67" Target="slides/slide61.xml" Type="http://schemas.openxmlformats.org/officeDocument/2006/relationships/slide"/><Relationship Id="rId33" Target="slides/slide27.xml" Type="http://schemas.openxmlformats.org/officeDocument/2006/relationships/slide"/><Relationship Id="rId66" Target="slides/slide60.xml" Type="http://schemas.openxmlformats.org/officeDocument/2006/relationships/slide"/><Relationship Id="rId119" Target="slides/slide113.xml" Type="http://schemas.openxmlformats.org/officeDocument/2006/relationships/slide"/><Relationship Id="rId32" Target="slides/slide26.xml" Type="http://schemas.openxmlformats.org/officeDocument/2006/relationships/slide"/><Relationship Id="rId65" Target="slides/slide59.xml" Type="http://schemas.openxmlformats.org/officeDocument/2006/relationships/slide"/><Relationship Id="rId118" Target="slides/slide112.xml" Type="http://schemas.openxmlformats.org/officeDocument/2006/relationships/slide"/><Relationship Id="rId31" Target="slides/slide25.xml" Type="http://schemas.openxmlformats.org/officeDocument/2006/relationships/slide"/><Relationship Id="rId64" Target="slides/slide58.xml" Type="http://schemas.openxmlformats.org/officeDocument/2006/relationships/slide"/><Relationship Id="rId117" Target="slides/slide111.xml" Type="http://schemas.openxmlformats.org/officeDocument/2006/relationships/slide"/><Relationship Id="rId30" Target="slides/slide24.xml" Type="http://schemas.openxmlformats.org/officeDocument/2006/relationships/slide"/><Relationship Id="rId8" Target="slides/slide2.xml" Type="http://schemas.openxmlformats.org/officeDocument/2006/relationships/slide"/><Relationship Id="rId27" Target="slides/slide21.xml" Type="http://schemas.openxmlformats.org/officeDocument/2006/relationships/slide"/><Relationship Id="rId7" Target="slides/slide1.xml" Type="http://schemas.openxmlformats.org/officeDocument/2006/relationships/slide"/><Relationship Id="rId26" Target="slides/slide20.xml" Type="http://schemas.openxmlformats.org/officeDocument/2006/relationships/slide"/><Relationship Id="rId59" Target="slides/slide53.xml" Type="http://schemas.openxmlformats.org/officeDocument/2006/relationships/slide"/><Relationship Id="rId6" Target="notesMasters/notesMaster1.xml" Type="http://schemas.openxmlformats.org/officeDocument/2006/relationships/notesMaster"/><Relationship Id="rId25" Target="slides/slide19.xml" Type="http://schemas.openxmlformats.org/officeDocument/2006/relationships/slide"/><Relationship Id="rId58" Target="slides/slide52.xml" Type="http://schemas.openxmlformats.org/officeDocument/2006/relationships/slide"/><Relationship Id="rId105" Target="slides/slide99.xml" Type="http://schemas.openxmlformats.org/officeDocument/2006/relationships/slide"/><Relationship Id="rId89" Target="slides/slide83.xml" Type="http://schemas.openxmlformats.org/officeDocument/2006/relationships/slide"/><Relationship Id="rId55" Target="slides/slide49.xml" Type="http://schemas.openxmlformats.org/officeDocument/2006/relationships/slide"/><Relationship Id="rId19" Target="slides/slide13.xml" Type="http://schemas.openxmlformats.org/officeDocument/2006/relationships/slide"/><Relationship Id="rId104" Target="slides/slide98.xml" Type="http://schemas.openxmlformats.org/officeDocument/2006/relationships/slide"/><Relationship Id="rId88" Target="slides/slide82.xml" Type="http://schemas.openxmlformats.org/officeDocument/2006/relationships/slide"/><Relationship Id="rId54" Target="slides/slide48.xml" Type="http://schemas.openxmlformats.org/officeDocument/2006/relationships/slide"/><Relationship Id="rId18" Target="slides/slide12.xml" Type="http://schemas.openxmlformats.org/officeDocument/2006/relationships/slide"/><Relationship Id="rId17" Target="slides/slide11.xml" Type="http://schemas.openxmlformats.org/officeDocument/2006/relationships/slide"/><Relationship Id="rId13" Target="slides/slide7.xml" Type="http://schemas.openxmlformats.org/officeDocument/2006/relationships/slide"/><Relationship Id="rId47" Target="slides/slide41.xml" Type="http://schemas.openxmlformats.org/officeDocument/2006/relationships/slide"/><Relationship Id="rId16" Target="slides/slide10.xml" Type="http://schemas.openxmlformats.org/officeDocument/2006/relationships/slide"/><Relationship Id="rId12" Target="slides/slide6.xml" Type="http://schemas.openxmlformats.org/officeDocument/2006/relationships/slide"/><Relationship Id="rId46" Target="slides/slide40.xml" Type="http://schemas.openxmlformats.org/officeDocument/2006/relationships/slide"/><Relationship Id="rId49" Target="slides/slide43.xml" Type="http://schemas.openxmlformats.org/officeDocument/2006/relationships/slide"/><Relationship Id="rId15" Target="slides/slide9.xml" Type="http://schemas.openxmlformats.org/officeDocument/2006/relationships/slide"/><Relationship Id="rId79" Target="slides/slide73.xml" Type="http://schemas.openxmlformats.org/officeDocument/2006/relationships/slide"/><Relationship Id="rId11" Target="slides/slide5.xml" Type="http://schemas.openxmlformats.org/officeDocument/2006/relationships/slide"/><Relationship Id="rId45" Target="slides/slide39.xml" Type="http://schemas.openxmlformats.org/officeDocument/2006/relationships/slide"/><Relationship Id="rId48" Target="slides/slide42.xml" Type="http://schemas.openxmlformats.org/officeDocument/2006/relationships/slide"/><Relationship Id="rId14" Target="slides/slide8.xml" Type="http://schemas.openxmlformats.org/officeDocument/2006/relationships/slide"/><Relationship Id="rId78" Target="slides/slide72.xml" Type="http://schemas.openxmlformats.org/officeDocument/2006/relationships/slide"/><Relationship Id="rId10" Target="slides/slide4.xml" Type="http://schemas.openxmlformats.org/officeDocument/2006/relationships/slide"/><Relationship Id="rId44" Target="slides/slide38.xml" Type="http://schemas.openxmlformats.org/officeDocument/2006/relationships/slide"/><Relationship Id="rId77" Target="slides/slide71.xml" Type="http://schemas.openxmlformats.org/officeDocument/2006/relationships/slide"/><Relationship Id="rId43" Target="slides/slide37.xml" Type="http://schemas.openxmlformats.org/officeDocument/2006/relationships/slide"/><Relationship Id="rId76" Target="slides/slide70.xml" Type="http://schemas.openxmlformats.org/officeDocument/2006/relationships/slide"/><Relationship Id="rId129" Target="slides/slide123.xml" Type="http://schemas.openxmlformats.org/officeDocument/2006/relationships/slide"/><Relationship Id="rId42" Target="slides/slide36.xml" Type="http://schemas.openxmlformats.org/officeDocument/2006/relationships/slide"/><Relationship Id="rId75" Target="slides/slide69.xml" Type="http://schemas.openxmlformats.org/officeDocument/2006/relationships/slide"/><Relationship Id="rId128" Target="slides/slide122.xml" Type="http://schemas.openxmlformats.org/officeDocument/2006/relationships/slide"/><Relationship Id="rId41" Target="slides/slide35.xml" Type="http://schemas.openxmlformats.org/officeDocument/2006/relationships/slide"/><Relationship Id="rId28" Target="slides/slide22.xml" Type="http://schemas.openxmlformats.org/officeDocument/2006/relationships/slide"/><Relationship Id="rId9" Target="slides/slide3.xml" Type="http://schemas.openxmlformats.org/officeDocument/2006/relationships/slide"/><Relationship Id="rId74" Target="slides/slide68.xml" Type="http://schemas.openxmlformats.org/officeDocument/2006/relationships/slide"/><Relationship Id="rId127" Target="slides/slide121.xml" Type="http://schemas.openxmlformats.org/officeDocument/2006/relationships/slide"/><Relationship Id="rId40" Target="slides/slide34.xml" Type="http://schemas.openxmlformats.org/officeDocument/2006/relationships/slide"/><Relationship Id="rId57" Target="slides/slide51.xml" Type="http://schemas.openxmlformats.org/officeDocument/2006/relationships/slide"/><Relationship Id="rId29" Target="slides/slide23.xml" Type="http://schemas.openxmlformats.org/officeDocument/2006/relationships/slide"/><Relationship Id="rId56" Target="slides/slide50.xml" Type="http://schemas.openxmlformats.org/officeDocument/2006/relationships/slide"/></Relationships>
</file>

<file path=ppt/notesMasters/_rels/notesMaster1.xml.rels><?xml version="1.0" encoding="UTF-8" standalone="yes"?><Relationships xmlns="http://schemas.openxmlformats.org/package/2006/relationships"><Relationship Id="rId1" Target="../theme/theme1.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Box 6"/>
          <p:cNvSpPr>
            <a:spLocks/>
          </p:cNvSpPr>
          <p:nvPr>
            <p:ph sz="quarter" type="hdr"/>
          </p:nvPr>
        </p:nvSpPr>
        <p:spPr>
          <a:xfrm>
            <a:off x="0" y="0"/>
            <a:ext cx="2971800" cy="457200"/>
          </a:xfrm>
          <a:prstGeom prst="rect">
            <a:avLst/>
          </a:prstGeom>
          <a:ln>
            <a:noFill/>
          </a:ln>
        </p:spPr>
        <p:txBody>
          <a:bodyPr numCol="1"/>
          <a:lstStyle/>
          <a:p>
            <a:pPr/>
            <a:r>
              <a:rPr dirty="0" lang="en-US" smtClean="0" sz="1200"/>
              <a:t>*</a:t>
            </a:r>
          </a:p>
        </p:txBody>
      </p:sp>
      <p:sp>
        <p:nvSpPr>
          <p:cNvPr id="7" name="Text Box 7"/>
          <p:cNvSpPr>
            <a:spLocks/>
          </p:cNvSpPr>
          <p:nvPr>
            <p:ph idx="1" type="dt"/>
          </p:nvPr>
        </p:nvSpPr>
        <p:spPr>
          <a:xfrm>
            <a:off x="3886200" y="0"/>
            <a:ext cx="2971800" cy="457200"/>
          </a:xfrm>
          <a:prstGeom prst="rect">
            <a:avLst/>
          </a:prstGeom>
          <a:ln>
            <a:noFill/>
          </a:ln>
        </p:spPr>
        <p:txBody>
          <a:bodyPr numCol="1"/>
          <a:lstStyle/>
          <a:p>
            <a:pPr algn="r"/>
            <a:r>
              <a:rPr dirty="0" lang="en-US" smtClean="0" sz="1200"/>
              <a:t>*</a:t>
            </a:r>
          </a:p>
        </p:txBody>
      </p:sp>
      <p:sp>
        <p:nvSpPr>
          <p:cNvPr id="8" name="Text Box 8"/>
          <p:cNvSpPr>
            <a:spLocks/>
          </p:cNvSpPr>
          <p:nvPr>
            <p:ph idx="2" type="sldImg"/>
          </p:nvPr>
        </p:nvSpPr>
        <p:spPr>
          <a:xfrm>
            <a:off x="1143000" y="685800"/>
            <a:ext cx="4572000" cy="3429000"/>
          </a:xfrm>
          <a:prstGeom prst="rect">
            <a:avLst/>
          </a:prstGeom>
          <a:solidFill>
            <a:srgbClr val="FFFFFF"/>
          </a:solidFill>
          <a:ln>
            <a:solidFill>
              <a:srgbClr val="000000"/>
            </a:solidFill>
            <a:round/>
            <a:headEnd/>
            <a:tailEnd/>
          </a:ln>
        </p:spPr>
      </p:sp>
      <p:sp>
        <p:nvSpPr>
          <p:cNvPr id="9" name="Text Box 9"/>
          <p:cNvSpPr>
            <a:spLocks/>
          </p:cNvSpPr>
          <p:nvPr>
            <p:ph idx="3" sz="quarter" type="body"/>
          </p:nvPr>
        </p:nvSpPr>
        <p:spPr>
          <a:xfrm>
            <a:off x="914400" y="4343400"/>
            <a:ext cx="5029200" cy="4114800"/>
          </a:xfrm>
          <a:prstGeom prst="rect">
            <a:avLst/>
          </a:prstGeom>
          <a:ln>
            <a:noFill/>
          </a:ln>
        </p:spPr>
        <p:txBody>
          <a:bodyPr numCol="1"/>
          <a:lstStyle/>
          <a:p>
            <a:endParaRPr/>
          </a:p>
          <a:p>
            <a:endParaRPr/>
          </a:p>
          <a:p>
            <a:endParaRPr/>
          </a:p>
          <a:p>
            <a:endParaRPr/>
          </a:p>
          <a:p>
            <a:endParaRPr/>
          </a:p>
        </p:txBody>
      </p:sp>
      <p:sp>
        <p:nvSpPr>
          <p:cNvPr id="10" name="Text Box 10"/>
          <p:cNvSpPr>
            <a:spLocks/>
          </p:cNvSpPr>
          <p:nvPr>
            <p:ph idx="4" sz="quarter" type="ftr"/>
          </p:nvPr>
        </p:nvSpPr>
        <p:spPr>
          <a:xfrm>
            <a:off x="0" y="8686800"/>
            <a:ext cx="2971800" cy="457200"/>
          </a:xfrm>
          <a:prstGeom prst="rect">
            <a:avLst/>
          </a:prstGeom>
          <a:ln>
            <a:noFill/>
          </a:ln>
        </p:spPr>
        <p:txBody>
          <a:bodyPr anchor="b" numCol="1"/>
          <a:lstStyle/>
          <a:p>
            <a:pPr/>
            <a:r>
              <a:rPr dirty="0" lang="en-US" smtClean="0" sz="1200"/>
              <a:t>*</a:t>
            </a:r>
          </a:p>
        </p:txBody>
      </p:sp>
      <p:sp>
        <p:nvSpPr>
          <p:cNvPr id="11" name="Text Box 11"/>
          <p:cNvSpPr>
            <a:spLocks/>
          </p:cNvSpPr>
          <p:nvPr>
            <p:ph idx="5" sz="quarter" type="sldNum"/>
          </p:nvPr>
        </p:nvSpPr>
        <p:spPr>
          <a:xfrm>
            <a:off x="3886200" y="8686800"/>
            <a:ext cx="2971800" cy="457200"/>
          </a:xfrm>
          <a:prstGeom prst="rect">
            <a:avLst/>
          </a:prstGeom>
          <a:ln>
            <a:noFill/>
          </a:ln>
        </p:spPr>
        <p:txBody>
          <a:bodyPr anchor="b" numCol="1"/>
          <a:lstStyle/>
          <a:p>
            <a:pPr algn="r"/>
            <a:r>
              <a:rPr dirty="0" lang="en-US" smtClean="0" sz="1200"/>
              <a:t>*</a:t>
            </a:r>
          </a:p>
        </p:txBody>
      </p:sp>
    </p:spTree>
  </p:cSld>
  <p:clrMap accent1="accent1" accent2="accent2" accent3="accent3" accent4="accent4" accent5="accent5" accent6="accent6" bg1="lt1" bg2="lt2" folHlink="folHlink" hlink="hlink" tx1="dk1" tx2="dk2"/>
</p:notesMaster>
</file>

<file path=ppt/notesSlides/_rels/notesSlide1.xml.rels><?xml version="1.0" encoding="UTF-8" standalone="yes"?><Relationships xmlns="http://schemas.openxmlformats.org/package/2006/relationships"><Relationship Id="rId2" Target="../slides/slide1.xml" Type="http://schemas.openxmlformats.org/officeDocument/2006/relationships/slide"/><Relationship Id="rId1" Target="../notesMasters/notesMaster1.xml" Type="http://schemas.openxmlformats.org/officeDocument/2006/relationships/notesMaster"/></Relationships>
</file>

<file path=ppt/notesSlides/_rels/notesSlide10.xml.rels><?xml version="1.0" encoding="UTF-8" standalone="yes"?><Relationships xmlns="http://schemas.openxmlformats.org/package/2006/relationships"><Relationship Id="rId2" Target="../slides/slide54.xml" Type="http://schemas.openxmlformats.org/officeDocument/2006/relationships/slide"/><Relationship Id="rId1" Target="../notesMasters/notesMaster1.xml" Type="http://schemas.openxmlformats.org/officeDocument/2006/relationships/notesMaster"/></Relationships>
</file>

<file path=ppt/notesSlides/_rels/notesSlide100.xml.rels><?xml version="1.0" encoding="UTF-8" standalone="yes"?><Relationships xmlns="http://schemas.openxmlformats.org/package/2006/relationships"><Relationship Id="rId2" Target="../slides/slide147.xml" Type="http://schemas.openxmlformats.org/officeDocument/2006/relationships/slide"/><Relationship Id="rId1" Target="../notesMasters/notesMaster1.xml" Type="http://schemas.openxmlformats.org/officeDocument/2006/relationships/notesMaster"/></Relationships>
</file>

<file path=ppt/notesSlides/_rels/notesSlide101.xml.rels><?xml version="1.0" encoding="UTF-8" standalone="yes"?><Relationships xmlns="http://schemas.openxmlformats.org/package/2006/relationships"><Relationship Id="rId2" Target="../slides/slide148.xml" Type="http://schemas.openxmlformats.org/officeDocument/2006/relationships/slide"/><Relationship Id="rId1" Target="../notesMasters/notesMaster1.xml" Type="http://schemas.openxmlformats.org/officeDocument/2006/relationships/notesMaster"/></Relationships>
</file>

<file path=ppt/notesSlides/_rels/notesSlide102.xml.rels><?xml version="1.0" encoding="UTF-8" standalone="yes"?><Relationships xmlns="http://schemas.openxmlformats.org/package/2006/relationships"><Relationship Id="rId2" Target="../slides/slide149.xml" Type="http://schemas.openxmlformats.org/officeDocument/2006/relationships/slide"/><Relationship Id="rId1" Target="../notesMasters/notesMaster1.xml" Type="http://schemas.openxmlformats.org/officeDocument/2006/relationships/notesMaster"/></Relationships>
</file>

<file path=ppt/notesSlides/_rels/notesSlide103.xml.rels><?xml version="1.0" encoding="UTF-8" standalone="yes"?><Relationships xmlns="http://schemas.openxmlformats.org/package/2006/relationships"><Relationship Id="rId2" Target="../slides/slide150.xml" Type="http://schemas.openxmlformats.org/officeDocument/2006/relationships/slide"/><Relationship Id="rId1" Target="../notesMasters/notesMaster1.xml" Type="http://schemas.openxmlformats.org/officeDocument/2006/relationships/notesMaster"/></Relationships>
</file>

<file path=ppt/notesSlides/_rels/notesSlide104.xml.rels><?xml version="1.0" encoding="UTF-8" standalone="yes"?><Relationships xmlns="http://schemas.openxmlformats.org/package/2006/relationships"><Relationship Id="rId2" Target="../slides/slide151.xml" Type="http://schemas.openxmlformats.org/officeDocument/2006/relationships/slide"/><Relationship Id="rId1" Target="../notesMasters/notesMaster1.xml" Type="http://schemas.openxmlformats.org/officeDocument/2006/relationships/notesMaster"/></Relationships>
</file>

<file path=ppt/notesSlides/_rels/notesSlide105.xml.rels><?xml version="1.0" encoding="UTF-8" standalone="yes"?><Relationships xmlns="http://schemas.openxmlformats.org/package/2006/relationships"><Relationship Id="rId2" Target="../slides/slide152.xml" Type="http://schemas.openxmlformats.org/officeDocument/2006/relationships/slide"/><Relationship Id="rId1" Target="../notesMasters/notesMaster1.xml" Type="http://schemas.openxmlformats.org/officeDocument/2006/relationships/notesMaster"/></Relationships>
</file>

<file path=ppt/notesSlides/_rels/notesSlide106.xml.rels><?xml version="1.0" encoding="UTF-8" standalone="yes"?><Relationships xmlns="http://schemas.openxmlformats.org/package/2006/relationships"><Relationship Id="rId2" Target="../slides/slide153.xml" Type="http://schemas.openxmlformats.org/officeDocument/2006/relationships/slide"/><Relationship Id="rId1" Target="../notesMasters/notesMaster1.xml" Type="http://schemas.openxmlformats.org/officeDocument/2006/relationships/notesMaster"/></Relationships>
</file>

<file path=ppt/notesSlides/_rels/notesSlide107.xml.rels><?xml version="1.0" encoding="UTF-8" standalone="yes"?><Relationships xmlns="http://schemas.openxmlformats.org/package/2006/relationships"><Relationship Id="rId2" Target="../slides/slide154.xml" Type="http://schemas.openxmlformats.org/officeDocument/2006/relationships/slide"/><Relationship Id="rId1" Target="../notesMasters/notesMaster1.xml" Type="http://schemas.openxmlformats.org/officeDocument/2006/relationships/notesMaster"/></Relationships>
</file>

<file path=ppt/notesSlides/_rels/notesSlide108.xml.rels><?xml version="1.0" encoding="UTF-8" standalone="yes"?><Relationships xmlns="http://schemas.openxmlformats.org/package/2006/relationships"><Relationship Id="rId2" Target="../slides/slide155.xml" Type="http://schemas.openxmlformats.org/officeDocument/2006/relationships/slide"/><Relationship Id="rId1" Target="../notesMasters/notesMaster1.xml" Type="http://schemas.openxmlformats.org/officeDocument/2006/relationships/notesMaster"/></Relationships>
</file>

<file path=ppt/notesSlides/_rels/notesSlide109.xml.rels><?xml version="1.0" encoding="UTF-8" standalone="yes"?><Relationships xmlns="http://schemas.openxmlformats.org/package/2006/relationships"><Relationship Id="rId2" Target="../slides/slide156.xml" Type="http://schemas.openxmlformats.org/officeDocument/2006/relationships/slide"/><Relationship Id="rId1" Target="../notesMasters/notesMaster1.xml" Type="http://schemas.openxmlformats.org/officeDocument/2006/relationships/notesMaster"/></Relationships>
</file>

<file path=ppt/notesSlides/_rels/notesSlide11.xml.rels><?xml version="1.0" encoding="UTF-8" standalone="yes"?><Relationships xmlns="http://schemas.openxmlformats.org/package/2006/relationships"><Relationship Id="rId2" Target="../slides/slide58.xml" Type="http://schemas.openxmlformats.org/officeDocument/2006/relationships/slide"/><Relationship Id="rId1" Target="../notesMasters/notesMaster1.xml" Type="http://schemas.openxmlformats.org/officeDocument/2006/relationships/notesMaster"/></Relationships>
</file>

<file path=ppt/notesSlides/_rels/notesSlide110.xml.rels><?xml version="1.0" encoding="UTF-8" standalone="yes"?><Relationships xmlns="http://schemas.openxmlformats.org/package/2006/relationships"><Relationship Id="rId2" Target="../slides/slide157.xml" Type="http://schemas.openxmlformats.org/officeDocument/2006/relationships/slide"/><Relationship Id="rId1" Target="../notesMasters/notesMaster1.xml" Type="http://schemas.openxmlformats.org/officeDocument/2006/relationships/notesMaster"/></Relationships>
</file>

<file path=ppt/notesSlides/_rels/notesSlide111.xml.rels><?xml version="1.0" encoding="UTF-8" standalone="yes"?><Relationships xmlns="http://schemas.openxmlformats.org/package/2006/relationships"><Relationship Id="rId2" Target="../slides/slide158.xml" Type="http://schemas.openxmlformats.org/officeDocument/2006/relationships/slide"/><Relationship Id="rId1" Target="../notesMasters/notesMaster1.xml" Type="http://schemas.openxmlformats.org/officeDocument/2006/relationships/notesMaster"/></Relationships>
</file>

<file path=ppt/notesSlides/_rels/notesSlide112.xml.rels><?xml version="1.0" encoding="UTF-8" standalone="yes"?><Relationships xmlns="http://schemas.openxmlformats.org/package/2006/relationships"><Relationship Id="rId2" Target="../slides/slide159.xml" Type="http://schemas.openxmlformats.org/officeDocument/2006/relationships/slide"/><Relationship Id="rId1" Target="../notesMasters/notesMaster1.xml" Type="http://schemas.openxmlformats.org/officeDocument/2006/relationships/notesMaster"/></Relationships>
</file>

<file path=ppt/notesSlides/_rels/notesSlide113.xml.rels><?xml version="1.0" encoding="UTF-8" standalone="yes"?><Relationships xmlns="http://schemas.openxmlformats.org/package/2006/relationships"><Relationship Id="rId2" Target="../slides/slide160.xml" Type="http://schemas.openxmlformats.org/officeDocument/2006/relationships/slide"/><Relationship Id="rId1" Target="../notesMasters/notesMaster1.xml" Type="http://schemas.openxmlformats.org/officeDocument/2006/relationships/notesMaster"/></Relationships>
</file>

<file path=ppt/notesSlides/_rels/notesSlide114.xml.rels><?xml version="1.0" encoding="UTF-8" standalone="yes"?><Relationships xmlns="http://schemas.openxmlformats.org/package/2006/relationships"><Relationship Id="rId2" Target="../slides/slide161.xml" Type="http://schemas.openxmlformats.org/officeDocument/2006/relationships/slide"/><Relationship Id="rId1" Target="../notesMasters/notesMaster1.xml" Type="http://schemas.openxmlformats.org/officeDocument/2006/relationships/notesMaster"/></Relationships>
</file>

<file path=ppt/notesSlides/_rels/notesSlide115.xml.rels><?xml version="1.0" encoding="UTF-8" standalone="yes"?><Relationships xmlns="http://schemas.openxmlformats.org/package/2006/relationships"><Relationship Id="rId2" Target="../slides/slide162.xml" Type="http://schemas.openxmlformats.org/officeDocument/2006/relationships/slide"/><Relationship Id="rId1" Target="../notesMasters/notesMaster1.xml" Type="http://schemas.openxmlformats.org/officeDocument/2006/relationships/notesMaster"/></Relationships>
</file>

<file path=ppt/notesSlides/_rels/notesSlide116.xml.rels><?xml version="1.0" encoding="UTF-8" standalone="yes"?><Relationships xmlns="http://schemas.openxmlformats.org/package/2006/relationships"><Relationship Id="rId2" Target="../slides/slide163.xml" Type="http://schemas.openxmlformats.org/officeDocument/2006/relationships/slide"/><Relationship Id="rId1" Target="../notesMasters/notesMaster1.xml" Type="http://schemas.openxmlformats.org/officeDocument/2006/relationships/notesMaster"/></Relationships>
</file>

<file path=ppt/notesSlides/_rels/notesSlide117.xml.rels><?xml version="1.0" encoding="UTF-8" standalone="yes"?><Relationships xmlns="http://schemas.openxmlformats.org/package/2006/relationships"><Relationship Id="rId2" Target="../slides/slide164.xml" Type="http://schemas.openxmlformats.org/officeDocument/2006/relationships/slide"/><Relationship Id="rId1" Target="../notesMasters/notesMaster1.xml" Type="http://schemas.openxmlformats.org/officeDocument/2006/relationships/notesMaster"/></Relationships>
</file>

<file path=ppt/notesSlides/_rels/notesSlide118.xml.rels><?xml version="1.0" encoding="UTF-8" standalone="yes"?><Relationships xmlns="http://schemas.openxmlformats.org/package/2006/relationships"><Relationship Id="rId2" Target="../slides/slide165.xml" Type="http://schemas.openxmlformats.org/officeDocument/2006/relationships/slide"/><Relationship Id="rId1" Target="../notesMasters/notesMaster1.xml" Type="http://schemas.openxmlformats.org/officeDocument/2006/relationships/notesMaster"/></Relationships>
</file>

<file path=ppt/notesSlides/_rels/notesSlide119.xml.rels><?xml version="1.0" encoding="UTF-8" standalone="yes"?><Relationships xmlns="http://schemas.openxmlformats.org/package/2006/relationships"><Relationship Id="rId2" Target="../slides/slide166.xml" Type="http://schemas.openxmlformats.org/officeDocument/2006/relationships/slide"/><Relationship Id="rId1" Target="../notesMasters/notesMaster1.xml" Type="http://schemas.openxmlformats.org/officeDocument/2006/relationships/notesMaster"/></Relationships>
</file>

<file path=ppt/notesSlides/_rels/notesSlide12.xml.rels><?xml version="1.0" encoding="UTF-8" standalone="yes"?><Relationships xmlns="http://schemas.openxmlformats.org/package/2006/relationships"><Relationship Id="rId2" Target="../slides/slide59.xml" Type="http://schemas.openxmlformats.org/officeDocument/2006/relationships/slide"/><Relationship Id="rId1" Target="../notesMasters/notesMaster1.xml" Type="http://schemas.openxmlformats.org/officeDocument/2006/relationships/notesMaster"/></Relationships>
</file>

<file path=ppt/notesSlides/_rels/notesSlide13.xml.rels><?xml version="1.0" encoding="UTF-8" standalone="yes"?><Relationships xmlns="http://schemas.openxmlformats.org/package/2006/relationships"><Relationship Id="rId2" Target="../slides/slide60.xml" Type="http://schemas.openxmlformats.org/officeDocument/2006/relationships/slide"/><Relationship Id="rId1" Target="../notesMasters/notesMaster1.xml" Type="http://schemas.openxmlformats.org/officeDocument/2006/relationships/notesMaster"/></Relationships>
</file>

<file path=ppt/notesSlides/_rels/notesSlide14.xml.rels><?xml version="1.0" encoding="UTF-8" standalone="yes"?><Relationships xmlns="http://schemas.openxmlformats.org/package/2006/relationships"><Relationship Id="rId2" Target="../slides/slide61.xml" Type="http://schemas.openxmlformats.org/officeDocument/2006/relationships/slide"/><Relationship Id="rId1" Target="../notesMasters/notesMaster1.xml" Type="http://schemas.openxmlformats.org/officeDocument/2006/relationships/notesMaster"/></Relationships>
</file>

<file path=ppt/notesSlides/_rels/notesSlide15.xml.rels><?xml version="1.0" encoding="UTF-8" standalone="yes"?><Relationships xmlns="http://schemas.openxmlformats.org/package/2006/relationships"><Relationship Id="rId2" Target="../slides/slide62.xml" Type="http://schemas.openxmlformats.org/officeDocument/2006/relationships/slide"/><Relationship Id="rId1" Target="../notesMasters/notesMaster1.xml" Type="http://schemas.openxmlformats.org/officeDocument/2006/relationships/notesMaster"/></Relationships>
</file>

<file path=ppt/notesSlides/_rels/notesSlide16.xml.rels><?xml version="1.0" encoding="UTF-8" standalone="yes"?><Relationships xmlns="http://schemas.openxmlformats.org/package/2006/relationships"><Relationship Id="rId2" Target="../slides/slide63.xml" Type="http://schemas.openxmlformats.org/officeDocument/2006/relationships/slide"/><Relationship Id="rId1" Target="../notesMasters/notesMaster1.xml" Type="http://schemas.openxmlformats.org/officeDocument/2006/relationships/notesMaster"/></Relationships>
</file>

<file path=ppt/notesSlides/_rels/notesSlide17.xml.rels><?xml version="1.0" encoding="UTF-8" standalone="yes"?><Relationships xmlns="http://schemas.openxmlformats.org/package/2006/relationships"><Relationship Id="rId2" Target="../slides/slide64.xml" Type="http://schemas.openxmlformats.org/officeDocument/2006/relationships/slide"/><Relationship Id="rId1" Target="../notesMasters/notesMaster1.xml" Type="http://schemas.openxmlformats.org/officeDocument/2006/relationships/notesMaster"/></Relationships>
</file>

<file path=ppt/notesSlides/_rels/notesSlide18.xml.rels><?xml version="1.0" encoding="UTF-8" standalone="yes"?><Relationships xmlns="http://schemas.openxmlformats.org/package/2006/relationships"><Relationship Id="rId2" Target="../slides/slide65.xml" Type="http://schemas.openxmlformats.org/officeDocument/2006/relationships/slide"/><Relationship Id="rId1" Target="../notesMasters/notesMaster1.xml" Type="http://schemas.openxmlformats.org/officeDocument/2006/relationships/notesMaster"/></Relationships>
</file>

<file path=ppt/notesSlides/_rels/notesSlide19.xml.rels><?xml version="1.0" encoding="UTF-8" standalone="yes"?><Relationships xmlns="http://schemas.openxmlformats.org/package/2006/relationships"><Relationship Id="rId2" Target="../slides/slide66.xml" Type="http://schemas.openxmlformats.org/officeDocument/2006/relationships/slide"/><Relationship Id="rId1" Target="../notesMasters/notesMaster1.xml" Type="http://schemas.openxmlformats.org/officeDocument/2006/relationships/notesMaster"/></Relationships>
</file>

<file path=ppt/notesSlides/_rels/notesSlide2.xml.rels><?xml version="1.0" encoding="UTF-8" standalone="yes"?><Relationships xmlns="http://schemas.openxmlformats.org/package/2006/relationships"><Relationship Id="rId2" Target="../slides/slide2.xml" Type="http://schemas.openxmlformats.org/officeDocument/2006/relationships/slide"/><Relationship Id="rId1" Target="../notesMasters/notesMaster1.xml" Type="http://schemas.openxmlformats.org/officeDocument/2006/relationships/notesMaster"/></Relationships>
</file>

<file path=ppt/notesSlides/_rels/notesSlide20.xml.rels><?xml version="1.0" encoding="UTF-8" standalone="yes"?><Relationships xmlns="http://schemas.openxmlformats.org/package/2006/relationships"><Relationship Id="rId2" Target="../slides/slide67.xml" Type="http://schemas.openxmlformats.org/officeDocument/2006/relationships/slide"/><Relationship Id="rId1" Target="../notesMasters/notesMaster1.xml" Type="http://schemas.openxmlformats.org/officeDocument/2006/relationships/notesMaster"/></Relationships>
</file>

<file path=ppt/notesSlides/_rels/notesSlide21.xml.rels><?xml version="1.0" encoding="UTF-8" standalone="yes"?><Relationships xmlns="http://schemas.openxmlformats.org/package/2006/relationships"><Relationship Id="rId2" Target="../slides/slide68.xml" Type="http://schemas.openxmlformats.org/officeDocument/2006/relationships/slide"/><Relationship Id="rId1" Target="../notesMasters/notesMaster1.xml" Type="http://schemas.openxmlformats.org/officeDocument/2006/relationships/notesMaster"/></Relationships>
</file>

<file path=ppt/notesSlides/_rels/notesSlide22.xml.rels><?xml version="1.0" encoding="UTF-8" standalone="yes"?><Relationships xmlns="http://schemas.openxmlformats.org/package/2006/relationships"><Relationship Id="rId2" Target="../slides/slide69.xml" Type="http://schemas.openxmlformats.org/officeDocument/2006/relationships/slide"/><Relationship Id="rId1" Target="../notesMasters/notesMaster1.xml" Type="http://schemas.openxmlformats.org/officeDocument/2006/relationships/notesMaster"/></Relationships>
</file>

<file path=ppt/notesSlides/_rels/notesSlide23.xml.rels><?xml version="1.0" encoding="UTF-8" standalone="yes"?><Relationships xmlns="http://schemas.openxmlformats.org/package/2006/relationships"><Relationship Id="rId2" Target="../slides/slide70.xml" Type="http://schemas.openxmlformats.org/officeDocument/2006/relationships/slide"/><Relationship Id="rId1" Target="../notesMasters/notesMaster1.xml" Type="http://schemas.openxmlformats.org/officeDocument/2006/relationships/notesMaster"/></Relationships>
</file>

<file path=ppt/notesSlides/_rels/notesSlide24.xml.rels><?xml version="1.0" encoding="UTF-8" standalone="yes"?><Relationships xmlns="http://schemas.openxmlformats.org/package/2006/relationships"><Relationship Id="rId2" Target="../slides/slide71.xml" Type="http://schemas.openxmlformats.org/officeDocument/2006/relationships/slide"/><Relationship Id="rId1" Target="../notesMasters/notesMaster1.xml" Type="http://schemas.openxmlformats.org/officeDocument/2006/relationships/notesMaster"/></Relationships>
</file>

<file path=ppt/notesSlides/_rels/notesSlide25.xml.rels><?xml version="1.0" encoding="UTF-8" standalone="yes"?><Relationships xmlns="http://schemas.openxmlformats.org/package/2006/relationships"><Relationship Id="rId2" Target="../slides/slide72.xml" Type="http://schemas.openxmlformats.org/officeDocument/2006/relationships/slide"/><Relationship Id="rId1" Target="../notesMasters/notesMaster1.xml" Type="http://schemas.openxmlformats.org/officeDocument/2006/relationships/notesMaster"/></Relationships>
</file>

<file path=ppt/notesSlides/_rels/notesSlide26.xml.rels><?xml version="1.0" encoding="UTF-8" standalone="yes"?><Relationships xmlns="http://schemas.openxmlformats.org/package/2006/relationships"><Relationship Id="rId2" Target="../slides/slide73.xml" Type="http://schemas.openxmlformats.org/officeDocument/2006/relationships/slide"/><Relationship Id="rId1" Target="../notesMasters/notesMaster1.xml" Type="http://schemas.openxmlformats.org/officeDocument/2006/relationships/notesMaster"/></Relationships>
</file>

<file path=ppt/notesSlides/_rels/notesSlide27.xml.rels><?xml version="1.0" encoding="UTF-8" standalone="yes"?><Relationships xmlns="http://schemas.openxmlformats.org/package/2006/relationships"><Relationship Id="rId2" Target="../slides/slide74.xml" Type="http://schemas.openxmlformats.org/officeDocument/2006/relationships/slide"/><Relationship Id="rId1" Target="../notesMasters/notesMaster1.xml" Type="http://schemas.openxmlformats.org/officeDocument/2006/relationships/notesMaster"/></Relationships>
</file>

<file path=ppt/notesSlides/_rels/notesSlide28.xml.rels><?xml version="1.0" encoding="UTF-8" standalone="yes"?><Relationships xmlns="http://schemas.openxmlformats.org/package/2006/relationships"><Relationship Id="rId2" Target="../slides/slide75.xml" Type="http://schemas.openxmlformats.org/officeDocument/2006/relationships/slide"/><Relationship Id="rId1" Target="../notesMasters/notesMaster1.xml" Type="http://schemas.openxmlformats.org/officeDocument/2006/relationships/notesMaster"/></Relationships>
</file>

<file path=ppt/notesSlides/_rels/notesSlide29.xml.rels><?xml version="1.0" encoding="UTF-8" standalone="yes"?><Relationships xmlns="http://schemas.openxmlformats.org/package/2006/relationships"><Relationship Id="rId2" Target="../slides/slide76.xml" Type="http://schemas.openxmlformats.org/officeDocument/2006/relationships/slide"/><Relationship Id="rId1" Target="../notesMasters/notesMaster1.xml" Type="http://schemas.openxmlformats.org/officeDocument/2006/relationships/notesMaster"/></Relationships>
</file>

<file path=ppt/notesSlides/_rels/notesSlide3.xml.rels><?xml version="1.0" encoding="UTF-8" standalone="yes"?><Relationships xmlns="http://schemas.openxmlformats.org/package/2006/relationships"><Relationship Id="rId2" Target="../slides/slide3.xml" Type="http://schemas.openxmlformats.org/officeDocument/2006/relationships/slide"/><Relationship Id="rId1" Target="../notesMasters/notesMaster1.xml" Type="http://schemas.openxmlformats.org/officeDocument/2006/relationships/notesMaster"/></Relationships>
</file>

<file path=ppt/notesSlides/_rels/notesSlide30.xml.rels><?xml version="1.0" encoding="UTF-8" standalone="yes"?><Relationships xmlns="http://schemas.openxmlformats.org/package/2006/relationships"><Relationship Id="rId2" Target="../slides/slide77.xml" Type="http://schemas.openxmlformats.org/officeDocument/2006/relationships/slide"/><Relationship Id="rId1" Target="../notesMasters/notesMaster1.xml" Type="http://schemas.openxmlformats.org/officeDocument/2006/relationships/notesMaster"/></Relationships>
</file>

<file path=ppt/notesSlides/_rels/notesSlide31.xml.rels><?xml version="1.0" encoding="UTF-8" standalone="yes"?><Relationships xmlns="http://schemas.openxmlformats.org/package/2006/relationships"><Relationship Id="rId2" Target="../slides/slide78.xml" Type="http://schemas.openxmlformats.org/officeDocument/2006/relationships/slide"/><Relationship Id="rId1" Target="../notesMasters/notesMaster1.xml" Type="http://schemas.openxmlformats.org/officeDocument/2006/relationships/notesMaster"/></Relationships>
</file>

<file path=ppt/notesSlides/_rels/notesSlide32.xml.rels><?xml version="1.0" encoding="UTF-8" standalone="yes"?><Relationships xmlns="http://schemas.openxmlformats.org/package/2006/relationships"><Relationship Id="rId2" Target="../slides/slide79.xml" Type="http://schemas.openxmlformats.org/officeDocument/2006/relationships/slide"/><Relationship Id="rId1" Target="../notesMasters/notesMaster1.xml" Type="http://schemas.openxmlformats.org/officeDocument/2006/relationships/notesMaster"/></Relationships>
</file>

<file path=ppt/notesSlides/_rels/notesSlide33.xml.rels><?xml version="1.0" encoding="UTF-8" standalone="yes"?><Relationships xmlns="http://schemas.openxmlformats.org/package/2006/relationships"><Relationship Id="rId2" Target="../slides/slide80.xml" Type="http://schemas.openxmlformats.org/officeDocument/2006/relationships/slide"/><Relationship Id="rId1" Target="../notesMasters/notesMaster1.xml" Type="http://schemas.openxmlformats.org/officeDocument/2006/relationships/notesMaster"/></Relationships>
</file>

<file path=ppt/notesSlides/_rels/notesSlide34.xml.rels><?xml version="1.0" encoding="UTF-8" standalone="yes"?><Relationships xmlns="http://schemas.openxmlformats.org/package/2006/relationships"><Relationship Id="rId2" Target="../slides/slide81.xml" Type="http://schemas.openxmlformats.org/officeDocument/2006/relationships/slide"/><Relationship Id="rId1" Target="../notesMasters/notesMaster1.xml" Type="http://schemas.openxmlformats.org/officeDocument/2006/relationships/notesMaster"/></Relationships>
</file>

<file path=ppt/notesSlides/_rels/notesSlide35.xml.rels><?xml version="1.0" encoding="UTF-8" standalone="yes"?><Relationships xmlns="http://schemas.openxmlformats.org/package/2006/relationships"><Relationship Id="rId2" Target="../slides/slide82.xml" Type="http://schemas.openxmlformats.org/officeDocument/2006/relationships/slide"/><Relationship Id="rId1" Target="../notesMasters/notesMaster1.xml" Type="http://schemas.openxmlformats.org/officeDocument/2006/relationships/notesMaster"/></Relationships>
</file>

<file path=ppt/notesSlides/_rels/notesSlide36.xml.rels><?xml version="1.0" encoding="UTF-8" standalone="yes"?><Relationships xmlns="http://schemas.openxmlformats.org/package/2006/relationships"><Relationship Id="rId2" Target="../slides/slide83.xml" Type="http://schemas.openxmlformats.org/officeDocument/2006/relationships/slide"/><Relationship Id="rId1" Target="../notesMasters/notesMaster1.xml" Type="http://schemas.openxmlformats.org/officeDocument/2006/relationships/notesMaster"/></Relationships>
</file>

<file path=ppt/notesSlides/_rels/notesSlide37.xml.rels><?xml version="1.0" encoding="UTF-8" standalone="yes"?><Relationships xmlns="http://schemas.openxmlformats.org/package/2006/relationships"><Relationship Id="rId2" Target="../slides/slide84.xml" Type="http://schemas.openxmlformats.org/officeDocument/2006/relationships/slide"/><Relationship Id="rId1" Target="../notesMasters/notesMaster1.xml" Type="http://schemas.openxmlformats.org/officeDocument/2006/relationships/notesMaster"/></Relationships>
</file>

<file path=ppt/notesSlides/_rels/notesSlide38.xml.rels><?xml version="1.0" encoding="UTF-8" standalone="yes"?><Relationships xmlns="http://schemas.openxmlformats.org/package/2006/relationships"><Relationship Id="rId2" Target="../slides/slide85.xml" Type="http://schemas.openxmlformats.org/officeDocument/2006/relationships/slide"/><Relationship Id="rId1" Target="../notesMasters/notesMaster1.xml" Type="http://schemas.openxmlformats.org/officeDocument/2006/relationships/notesMaster"/></Relationships>
</file>

<file path=ppt/notesSlides/_rels/notesSlide39.xml.rels><?xml version="1.0" encoding="UTF-8" standalone="yes"?><Relationships xmlns="http://schemas.openxmlformats.org/package/2006/relationships"><Relationship Id="rId2" Target="../slides/slide86.xml" Type="http://schemas.openxmlformats.org/officeDocument/2006/relationships/slide"/><Relationship Id="rId1" Target="../notesMasters/notesMaster1.xml" Type="http://schemas.openxmlformats.org/officeDocument/2006/relationships/notesMaster"/></Relationships>
</file>

<file path=ppt/notesSlides/_rels/notesSlide4.xml.rels><?xml version="1.0" encoding="UTF-8" standalone="yes"?><Relationships xmlns="http://schemas.openxmlformats.org/package/2006/relationships"><Relationship Id="rId2" Target="../slides/slide11.xml" Type="http://schemas.openxmlformats.org/officeDocument/2006/relationships/slide"/><Relationship Id="rId1" Target="../notesMasters/notesMaster1.xml" Type="http://schemas.openxmlformats.org/officeDocument/2006/relationships/notesMaster"/></Relationships>
</file>

<file path=ppt/notesSlides/_rels/notesSlide40.xml.rels><?xml version="1.0" encoding="UTF-8" standalone="yes"?><Relationships xmlns="http://schemas.openxmlformats.org/package/2006/relationships"><Relationship Id="rId2" Target="../slides/slide87.xml" Type="http://schemas.openxmlformats.org/officeDocument/2006/relationships/slide"/><Relationship Id="rId1" Target="../notesMasters/notesMaster1.xml" Type="http://schemas.openxmlformats.org/officeDocument/2006/relationships/notesMaster"/></Relationships>
</file>

<file path=ppt/notesSlides/_rels/notesSlide41.xml.rels><?xml version="1.0" encoding="UTF-8" standalone="yes"?><Relationships xmlns="http://schemas.openxmlformats.org/package/2006/relationships"><Relationship Id="rId2" Target="../slides/slide88.xml" Type="http://schemas.openxmlformats.org/officeDocument/2006/relationships/slide"/><Relationship Id="rId1" Target="../notesMasters/notesMaster1.xml" Type="http://schemas.openxmlformats.org/officeDocument/2006/relationships/notesMaster"/></Relationships>
</file>

<file path=ppt/notesSlides/_rels/notesSlide42.xml.rels><?xml version="1.0" encoding="UTF-8" standalone="yes"?><Relationships xmlns="http://schemas.openxmlformats.org/package/2006/relationships"><Relationship Id="rId2" Target="../slides/slide89.xml" Type="http://schemas.openxmlformats.org/officeDocument/2006/relationships/slide"/><Relationship Id="rId1" Target="../notesMasters/notesMaster1.xml" Type="http://schemas.openxmlformats.org/officeDocument/2006/relationships/notesMaster"/></Relationships>
</file>

<file path=ppt/notesSlides/_rels/notesSlide43.xml.rels><?xml version="1.0" encoding="UTF-8" standalone="yes"?><Relationships xmlns="http://schemas.openxmlformats.org/package/2006/relationships"><Relationship Id="rId2" Target="../slides/slide90.xml" Type="http://schemas.openxmlformats.org/officeDocument/2006/relationships/slide"/><Relationship Id="rId1" Target="../notesMasters/notesMaster1.xml" Type="http://schemas.openxmlformats.org/officeDocument/2006/relationships/notesMaster"/></Relationships>
</file>

<file path=ppt/notesSlides/_rels/notesSlide44.xml.rels><?xml version="1.0" encoding="UTF-8" standalone="yes"?><Relationships xmlns="http://schemas.openxmlformats.org/package/2006/relationships"><Relationship Id="rId2" Target="../slides/slide91.xml" Type="http://schemas.openxmlformats.org/officeDocument/2006/relationships/slide"/><Relationship Id="rId1" Target="../notesMasters/notesMaster1.xml" Type="http://schemas.openxmlformats.org/officeDocument/2006/relationships/notesMaster"/></Relationships>
</file>

<file path=ppt/notesSlides/_rels/notesSlide45.xml.rels><?xml version="1.0" encoding="UTF-8" standalone="yes"?><Relationships xmlns="http://schemas.openxmlformats.org/package/2006/relationships"><Relationship Id="rId2" Target="../slides/slide92.xml" Type="http://schemas.openxmlformats.org/officeDocument/2006/relationships/slide"/><Relationship Id="rId1" Target="../notesMasters/notesMaster1.xml" Type="http://schemas.openxmlformats.org/officeDocument/2006/relationships/notesMaster"/></Relationships>
</file>

<file path=ppt/notesSlides/_rels/notesSlide46.xml.rels><?xml version="1.0" encoding="UTF-8" standalone="yes"?><Relationships xmlns="http://schemas.openxmlformats.org/package/2006/relationships"><Relationship Id="rId2" Target="../slides/slide93.xml" Type="http://schemas.openxmlformats.org/officeDocument/2006/relationships/slide"/><Relationship Id="rId1" Target="../notesMasters/notesMaster1.xml" Type="http://schemas.openxmlformats.org/officeDocument/2006/relationships/notesMaster"/></Relationships>
</file>

<file path=ppt/notesSlides/_rels/notesSlide47.xml.rels><?xml version="1.0" encoding="UTF-8" standalone="yes"?><Relationships xmlns="http://schemas.openxmlformats.org/package/2006/relationships"><Relationship Id="rId2" Target="../slides/slide94.xml" Type="http://schemas.openxmlformats.org/officeDocument/2006/relationships/slide"/><Relationship Id="rId1" Target="../notesMasters/notesMaster1.xml" Type="http://schemas.openxmlformats.org/officeDocument/2006/relationships/notesMaster"/></Relationships>
</file>

<file path=ppt/notesSlides/_rels/notesSlide48.xml.rels><?xml version="1.0" encoding="UTF-8" standalone="yes"?><Relationships xmlns="http://schemas.openxmlformats.org/package/2006/relationships"><Relationship Id="rId2" Target="../slides/slide95.xml" Type="http://schemas.openxmlformats.org/officeDocument/2006/relationships/slide"/><Relationship Id="rId1" Target="../notesMasters/notesMaster1.xml" Type="http://schemas.openxmlformats.org/officeDocument/2006/relationships/notesMaster"/></Relationships>
</file>

<file path=ppt/notesSlides/_rels/notesSlide49.xml.rels><?xml version="1.0" encoding="UTF-8" standalone="yes"?><Relationships xmlns="http://schemas.openxmlformats.org/package/2006/relationships"><Relationship Id="rId2" Target="../slides/slide96.xml" Type="http://schemas.openxmlformats.org/officeDocument/2006/relationships/slide"/><Relationship Id="rId1" Target="../notesMasters/notesMaster1.xml" Type="http://schemas.openxmlformats.org/officeDocument/2006/relationships/notesMaster"/></Relationships>
</file>

<file path=ppt/notesSlides/_rels/notesSlide5.xml.rels><?xml version="1.0" encoding="UTF-8" standalone="yes"?><Relationships xmlns="http://schemas.openxmlformats.org/package/2006/relationships"><Relationship Id="rId2" Target="../slides/slide19.xml" Type="http://schemas.openxmlformats.org/officeDocument/2006/relationships/slide"/><Relationship Id="rId1" Target="../notesMasters/notesMaster1.xml" Type="http://schemas.openxmlformats.org/officeDocument/2006/relationships/notesMaster"/></Relationships>
</file>

<file path=ppt/notesSlides/_rels/notesSlide50.xml.rels><?xml version="1.0" encoding="UTF-8" standalone="yes"?><Relationships xmlns="http://schemas.openxmlformats.org/package/2006/relationships"><Relationship Id="rId2" Target="../slides/slide97.xml" Type="http://schemas.openxmlformats.org/officeDocument/2006/relationships/slide"/><Relationship Id="rId1" Target="../notesMasters/notesMaster1.xml" Type="http://schemas.openxmlformats.org/officeDocument/2006/relationships/notesMaster"/></Relationships>
</file>

<file path=ppt/notesSlides/_rels/notesSlide51.xml.rels><?xml version="1.0" encoding="UTF-8" standalone="yes"?><Relationships xmlns="http://schemas.openxmlformats.org/package/2006/relationships"><Relationship Id="rId2" Target="../slides/slide98.xml" Type="http://schemas.openxmlformats.org/officeDocument/2006/relationships/slide"/><Relationship Id="rId1" Target="../notesMasters/notesMaster1.xml" Type="http://schemas.openxmlformats.org/officeDocument/2006/relationships/notesMaster"/></Relationships>
</file>

<file path=ppt/notesSlides/_rels/notesSlide52.xml.rels><?xml version="1.0" encoding="UTF-8" standalone="yes"?><Relationships xmlns="http://schemas.openxmlformats.org/package/2006/relationships"><Relationship Id="rId2" Target="../slides/slide99.xml" Type="http://schemas.openxmlformats.org/officeDocument/2006/relationships/slide"/><Relationship Id="rId1" Target="../notesMasters/notesMaster1.xml" Type="http://schemas.openxmlformats.org/officeDocument/2006/relationships/notesMaster"/></Relationships>
</file>

<file path=ppt/notesSlides/_rels/notesSlide53.xml.rels><?xml version="1.0" encoding="UTF-8" standalone="yes"?><Relationships xmlns="http://schemas.openxmlformats.org/package/2006/relationships"><Relationship Id="rId2" Target="../slides/slide100.xml" Type="http://schemas.openxmlformats.org/officeDocument/2006/relationships/slide"/><Relationship Id="rId1" Target="../notesMasters/notesMaster1.xml" Type="http://schemas.openxmlformats.org/officeDocument/2006/relationships/notesMaster"/></Relationships>
</file>

<file path=ppt/notesSlides/_rels/notesSlide54.xml.rels><?xml version="1.0" encoding="UTF-8" standalone="yes"?><Relationships xmlns="http://schemas.openxmlformats.org/package/2006/relationships"><Relationship Id="rId2" Target="../slides/slide101.xml" Type="http://schemas.openxmlformats.org/officeDocument/2006/relationships/slide"/><Relationship Id="rId1" Target="../notesMasters/notesMaster1.xml" Type="http://schemas.openxmlformats.org/officeDocument/2006/relationships/notesMaster"/></Relationships>
</file>

<file path=ppt/notesSlides/_rels/notesSlide55.xml.rels><?xml version="1.0" encoding="UTF-8" standalone="yes"?><Relationships xmlns="http://schemas.openxmlformats.org/package/2006/relationships"><Relationship Id="rId2" Target="../slides/slide102.xml" Type="http://schemas.openxmlformats.org/officeDocument/2006/relationships/slide"/><Relationship Id="rId1" Target="../notesMasters/notesMaster1.xml" Type="http://schemas.openxmlformats.org/officeDocument/2006/relationships/notesMaster"/></Relationships>
</file>

<file path=ppt/notesSlides/_rels/notesSlide56.xml.rels><?xml version="1.0" encoding="UTF-8" standalone="yes"?><Relationships xmlns="http://schemas.openxmlformats.org/package/2006/relationships"><Relationship Id="rId2" Target="../slides/slide103.xml" Type="http://schemas.openxmlformats.org/officeDocument/2006/relationships/slide"/><Relationship Id="rId1" Target="../notesMasters/notesMaster1.xml" Type="http://schemas.openxmlformats.org/officeDocument/2006/relationships/notesMaster"/></Relationships>
</file>

<file path=ppt/notesSlides/_rels/notesSlide57.xml.rels><?xml version="1.0" encoding="UTF-8" standalone="yes"?><Relationships xmlns="http://schemas.openxmlformats.org/package/2006/relationships"><Relationship Id="rId2" Target="../slides/slide104.xml" Type="http://schemas.openxmlformats.org/officeDocument/2006/relationships/slide"/><Relationship Id="rId1" Target="../notesMasters/notesMaster1.xml" Type="http://schemas.openxmlformats.org/officeDocument/2006/relationships/notesMaster"/></Relationships>
</file>

<file path=ppt/notesSlides/_rels/notesSlide58.xml.rels><?xml version="1.0" encoding="UTF-8" standalone="yes"?><Relationships xmlns="http://schemas.openxmlformats.org/package/2006/relationships"><Relationship Id="rId2" Target="../slides/slide105.xml" Type="http://schemas.openxmlformats.org/officeDocument/2006/relationships/slide"/><Relationship Id="rId1" Target="../notesMasters/notesMaster1.xml" Type="http://schemas.openxmlformats.org/officeDocument/2006/relationships/notesMaster"/></Relationships>
</file>

<file path=ppt/notesSlides/_rels/notesSlide59.xml.rels><?xml version="1.0" encoding="UTF-8" standalone="yes"?><Relationships xmlns="http://schemas.openxmlformats.org/package/2006/relationships"><Relationship Id="rId2" Target="../slides/slide106.xml" Type="http://schemas.openxmlformats.org/officeDocument/2006/relationships/slide"/><Relationship Id="rId1" Target="../notesMasters/notesMaster1.xml" Type="http://schemas.openxmlformats.org/officeDocument/2006/relationships/notesMaster"/></Relationships>
</file>

<file path=ppt/notesSlides/_rels/notesSlide6.xml.rels><?xml version="1.0" encoding="UTF-8" standalone="yes"?><Relationships xmlns="http://schemas.openxmlformats.org/package/2006/relationships"><Relationship Id="rId2" Target="../slides/slide28.xml" Type="http://schemas.openxmlformats.org/officeDocument/2006/relationships/slide"/><Relationship Id="rId1" Target="../notesMasters/notesMaster1.xml" Type="http://schemas.openxmlformats.org/officeDocument/2006/relationships/notesMaster"/></Relationships>
</file>

<file path=ppt/notesSlides/_rels/notesSlide60.xml.rels><?xml version="1.0" encoding="UTF-8" standalone="yes"?><Relationships xmlns="http://schemas.openxmlformats.org/package/2006/relationships"><Relationship Id="rId2" Target="../slides/slide107.xml" Type="http://schemas.openxmlformats.org/officeDocument/2006/relationships/slide"/><Relationship Id="rId1" Target="../notesMasters/notesMaster1.xml" Type="http://schemas.openxmlformats.org/officeDocument/2006/relationships/notesMaster"/></Relationships>
</file>

<file path=ppt/notesSlides/_rels/notesSlide61.xml.rels><?xml version="1.0" encoding="UTF-8" standalone="yes"?><Relationships xmlns="http://schemas.openxmlformats.org/package/2006/relationships"><Relationship Id="rId2" Target="../slides/slide108.xml" Type="http://schemas.openxmlformats.org/officeDocument/2006/relationships/slide"/><Relationship Id="rId1" Target="../notesMasters/notesMaster1.xml" Type="http://schemas.openxmlformats.org/officeDocument/2006/relationships/notesMaster"/></Relationships>
</file>

<file path=ppt/notesSlides/_rels/notesSlide62.xml.rels><?xml version="1.0" encoding="UTF-8" standalone="yes"?><Relationships xmlns="http://schemas.openxmlformats.org/package/2006/relationships"><Relationship Id="rId2" Target="../slides/slide109.xml" Type="http://schemas.openxmlformats.org/officeDocument/2006/relationships/slide"/><Relationship Id="rId1" Target="../notesMasters/notesMaster1.xml" Type="http://schemas.openxmlformats.org/officeDocument/2006/relationships/notesMaster"/></Relationships>
</file>

<file path=ppt/notesSlides/_rels/notesSlide63.xml.rels><?xml version="1.0" encoding="UTF-8" standalone="yes"?><Relationships xmlns="http://schemas.openxmlformats.org/package/2006/relationships"><Relationship Id="rId2" Target="../slides/slide110.xml" Type="http://schemas.openxmlformats.org/officeDocument/2006/relationships/slide"/><Relationship Id="rId1" Target="../notesMasters/notesMaster1.xml" Type="http://schemas.openxmlformats.org/officeDocument/2006/relationships/notesMaster"/></Relationships>
</file>

<file path=ppt/notesSlides/_rels/notesSlide64.xml.rels><?xml version="1.0" encoding="UTF-8" standalone="yes"?><Relationships xmlns="http://schemas.openxmlformats.org/package/2006/relationships"><Relationship Id="rId2" Target="../slides/slide111.xml" Type="http://schemas.openxmlformats.org/officeDocument/2006/relationships/slide"/><Relationship Id="rId1" Target="../notesMasters/notesMaster1.xml" Type="http://schemas.openxmlformats.org/officeDocument/2006/relationships/notesMaster"/></Relationships>
</file>

<file path=ppt/notesSlides/_rels/notesSlide65.xml.rels><?xml version="1.0" encoding="UTF-8" standalone="yes"?><Relationships xmlns="http://schemas.openxmlformats.org/package/2006/relationships"><Relationship Id="rId2" Target="../slides/slide112.xml" Type="http://schemas.openxmlformats.org/officeDocument/2006/relationships/slide"/><Relationship Id="rId1" Target="../notesMasters/notesMaster1.xml" Type="http://schemas.openxmlformats.org/officeDocument/2006/relationships/notesMaster"/></Relationships>
</file>

<file path=ppt/notesSlides/_rels/notesSlide66.xml.rels><?xml version="1.0" encoding="UTF-8" standalone="yes"?><Relationships xmlns="http://schemas.openxmlformats.org/package/2006/relationships"><Relationship Id="rId2" Target="../slides/slide113.xml" Type="http://schemas.openxmlformats.org/officeDocument/2006/relationships/slide"/><Relationship Id="rId1" Target="../notesMasters/notesMaster1.xml" Type="http://schemas.openxmlformats.org/officeDocument/2006/relationships/notesMaster"/></Relationships>
</file>

<file path=ppt/notesSlides/_rels/notesSlide67.xml.rels><?xml version="1.0" encoding="UTF-8" standalone="yes"?><Relationships xmlns="http://schemas.openxmlformats.org/package/2006/relationships"><Relationship Id="rId2" Target="../slides/slide114.xml" Type="http://schemas.openxmlformats.org/officeDocument/2006/relationships/slide"/><Relationship Id="rId1" Target="../notesMasters/notesMaster1.xml" Type="http://schemas.openxmlformats.org/officeDocument/2006/relationships/notesMaster"/></Relationships>
</file>

<file path=ppt/notesSlides/_rels/notesSlide68.xml.rels><?xml version="1.0" encoding="UTF-8" standalone="yes"?><Relationships xmlns="http://schemas.openxmlformats.org/package/2006/relationships"><Relationship Id="rId2" Target="../slides/slide115.xml" Type="http://schemas.openxmlformats.org/officeDocument/2006/relationships/slide"/><Relationship Id="rId1" Target="../notesMasters/notesMaster1.xml" Type="http://schemas.openxmlformats.org/officeDocument/2006/relationships/notesMaster"/></Relationships>
</file>

<file path=ppt/notesSlides/_rels/notesSlide69.xml.rels><?xml version="1.0" encoding="UTF-8" standalone="yes"?><Relationships xmlns="http://schemas.openxmlformats.org/package/2006/relationships"><Relationship Id="rId2" Target="../slides/slide116.xml" Type="http://schemas.openxmlformats.org/officeDocument/2006/relationships/slide"/><Relationship Id="rId1" Target="../notesMasters/notesMaster1.xml" Type="http://schemas.openxmlformats.org/officeDocument/2006/relationships/notesMaster"/></Relationships>
</file>

<file path=ppt/notesSlides/_rels/notesSlide7.xml.rels><?xml version="1.0" encoding="UTF-8" standalone="yes"?><Relationships xmlns="http://schemas.openxmlformats.org/package/2006/relationships"><Relationship Id="rId2" Target="../slides/slide38.xml" Type="http://schemas.openxmlformats.org/officeDocument/2006/relationships/slide"/><Relationship Id="rId1" Target="../notesMasters/notesMaster1.xml" Type="http://schemas.openxmlformats.org/officeDocument/2006/relationships/notesMaster"/></Relationships>
</file>

<file path=ppt/notesSlides/_rels/notesSlide70.xml.rels><?xml version="1.0" encoding="UTF-8" standalone="yes"?><Relationships xmlns="http://schemas.openxmlformats.org/package/2006/relationships"><Relationship Id="rId2" Target="../slides/slide117.xml" Type="http://schemas.openxmlformats.org/officeDocument/2006/relationships/slide"/><Relationship Id="rId1" Target="../notesMasters/notesMaster1.xml" Type="http://schemas.openxmlformats.org/officeDocument/2006/relationships/notesMaster"/></Relationships>
</file>

<file path=ppt/notesSlides/_rels/notesSlide71.xml.rels><?xml version="1.0" encoding="UTF-8" standalone="yes"?><Relationships xmlns="http://schemas.openxmlformats.org/package/2006/relationships"><Relationship Id="rId2" Target="../slides/slide118.xml" Type="http://schemas.openxmlformats.org/officeDocument/2006/relationships/slide"/><Relationship Id="rId1" Target="../notesMasters/notesMaster1.xml" Type="http://schemas.openxmlformats.org/officeDocument/2006/relationships/notesMaster"/></Relationships>
</file>

<file path=ppt/notesSlides/_rels/notesSlide72.xml.rels><?xml version="1.0" encoding="UTF-8" standalone="yes"?><Relationships xmlns="http://schemas.openxmlformats.org/package/2006/relationships"><Relationship Id="rId2" Target="../slides/slide119.xml" Type="http://schemas.openxmlformats.org/officeDocument/2006/relationships/slide"/><Relationship Id="rId1" Target="../notesMasters/notesMaster1.xml" Type="http://schemas.openxmlformats.org/officeDocument/2006/relationships/notesMaster"/></Relationships>
</file>

<file path=ppt/notesSlides/_rels/notesSlide73.xml.rels><?xml version="1.0" encoding="UTF-8" standalone="yes"?><Relationships xmlns="http://schemas.openxmlformats.org/package/2006/relationships"><Relationship Id="rId2" Target="../slides/slide120.xml" Type="http://schemas.openxmlformats.org/officeDocument/2006/relationships/slide"/><Relationship Id="rId1" Target="../notesMasters/notesMaster1.xml" Type="http://schemas.openxmlformats.org/officeDocument/2006/relationships/notesMaster"/></Relationships>
</file>

<file path=ppt/notesSlides/_rels/notesSlide74.xml.rels><?xml version="1.0" encoding="UTF-8" standalone="yes"?><Relationships xmlns="http://schemas.openxmlformats.org/package/2006/relationships"><Relationship Id="rId2" Target="../slides/slide121.xml" Type="http://schemas.openxmlformats.org/officeDocument/2006/relationships/slide"/><Relationship Id="rId1" Target="../notesMasters/notesMaster1.xml" Type="http://schemas.openxmlformats.org/officeDocument/2006/relationships/notesMaster"/></Relationships>
</file>

<file path=ppt/notesSlides/_rels/notesSlide75.xml.rels><?xml version="1.0" encoding="UTF-8" standalone="yes"?><Relationships xmlns="http://schemas.openxmlformats.org/package/2006/relationships"><Relationship Id="rId2" Target="../slides/slide122.xml" Type="http://schemas.openxmlformats.org/officeDocument/2006/relationships/slide"/><Relationship Id="rId1" Target="../notesMasters/notesMaster1.xml" Type="http://schemas.openxmlformats.org/officeDocument/2006/relationships/notesMaster"/></Relationships>
</file>

<file path=ppt/notesSlides/_rels/notesSlide76.xml.rels><?xml version="1.0" encoding="UTF-8" standalone="yes"?><Relationships xmlns="http://schemas.openxmlformats.org/package/2006/relationships"><Relationship Id="rId2" Target="../slides/slide123.xml" Type="http://schemas.openxmlformats.org/officeDocument/2006/relationships/slide"/><Relationship Id="rId1" Target="../notesMasters/notesMaster1.xml" Type="http://schemas.openxmlformats.org/officeDocument/2006/relationships/notesMaster"/></Relationships>
</file>

<file path=ppt/notesSlides/_rels/notesSlide77.xml.rels><?xml version="1.0" encoding="UTF-8" standalone="yes"?><Relationships xmlns="http://schemas.openxmlformats.org/package/2006/relationships"><Relationship Id="rId2" Target="../slides/slide124.xml" Type="http://schemas.openxmlformats.org/officeDocument/2006/relationships/slide"/><Relationship Id="rId1" Target="../notesMasters/notesMaster1.xml" Type="http://schemas.openxmlformats.org/officeDocument/2006/relationships/notesMaster"/></Relationships>
</file>

<file path=ppt/notesSlides/_rels/notesSlide78.xml.rels><?xml version="1.0" encoding="UTF-8" standalone="yes"?><Relationships xmlns="http://schemas.openxmlformats.org/package/2006/relationships"><Relationship Id="rId2" Target="../slides/slide125.xml" Type="http://schemas.openxmlformats.org/officeDocument/2006/relationships/slide"/><Relationship Id="rId1" Target="../notesMasters/notesMaster1.xml" Type="http://schemas.openxmlformats.org/officeDocument/2006/relationships/notesMaster"/></Relationships>
</file>

<file path=ppt/notesSlides/_rels/notesSlide79.xml.rels><?xml version="1.0" encoding="UTF-8" standalone="yes"?><Relationships xmlns="http://schemas.openxmlformats.org/package/2006/relationships"><Relationship Id="rId2" Target="../slides/slide126.xml" Type="http://schemas.openxmlformats.org/officeDocument/2006/relationships/slide"/><Relationship Id="rId1" Target="../notesMasters/notesMaster1.xml" Type="http://schemas.openxmlformats.org/officeDocument/2006/relationships/notesMaster"/></Relationships>
</file>

<file path=ppt/notesSlides/_rels/notesSlide8.xml.rels><?xml version="1.0" encoding="UTF-8" standalone="yes"?><Relationships xmlns="http://schemas.openxmlformats.org/package/2006/relationships"><Relationship Id="rId2" Target="../slides/slide46.xml" Type="http://schemas.openxmlformats.org/officeDocument/2006/relationships/slide"/><Relationship Id="rId1" Target="../notesMasters/notesMaster1.xml" Type="http://schemas.openxmlformats.org/officeDocument/2006/relationships/notesMaster"/></Relationships>
</file>

<file path=ppt/notesSlides/_rels/notesSlide80.xml.rels><?xml version="1.0" encoding="UTF-8" standalone="yes"?><Relationships xmlns="http://schemas.openxmlformats.org/package/2006/relationships"><Relationship Id="rId2" Target="../slides/slide127.xml" Type="http://schemas.openxmlformats.org/officeDocument/2006/relationships/slide"/><Relationship Id="rId1" Target="../notesMasters/notesMaster1.xml" Type="http://schemas.openxmlformats.org/officeDocument/2006/relationships/notesMaster"/></Relationships>
</file>

<file path=ppt/notesSlides/_rels/notesSlide81.xml.rels><?xml version="1.0" encoding="UTF-8" standalone="yes"?><Relationships xmlns="http://schemas.openxmlformats.org/package/2006/relationships"><Relationship Id="rId2" Target="../slides/slide128.xml" Type="http://schemas.openxmlformats.org/officeDocument/2006/relationships/slide"/><Relationship Id="rId1" Target="../notesMasters/notesMaster1.xml" Type="http://schemas.openxmlformats.org/officeDocument/2006/relationships/notesMaster"/></Relationships>
</file>

<file path=ppt/notesSlides/_rels/notesSlide82.xml.rels><?xml version="1.0" encoding="UTF-8" standalone="yes"?><Relationships xmlns="http://schemas.openxmlformats.org/package/2006/relationships"><Relationship Id="rId2" Target="../slides/slide129.xml" Type="http://schemas.openxmlformats.org/officeDocument/2006/relationships/slide"/><Relationship Id="rId1" Target="../notesMasters/notesMaster1.xml" Type="http://schemas.openxmlformats.org/officeDocument/2006/relationships/notesMaster"/></Relationships>
</file>

<file path=ppt/notesSlides/_rels/notesSlide83.xml.rels><?xml version="1.0" encoding="UTF-8" standalone="yes"?><Relationships xmlns="http://schemas.openxmlformats.org/package/2006/relationships"><Relationship Id="rId2" Target="../slides/slide130.xml" Type="http://schemas.openxmlformats.org/officeDocument/2006/relationships/slide"/><Relationship Id="rId1" Target="../notesMasters/notesMaster1.xml" Type="http://schemas.openxmlformats.org/officeDocument/2006/relationships/notesMaster"/></Relationships>
</file>

<file path=ppt/notesSlides/_rels/notesSlide84.xml.rels><?xml version="1.0" encoding="UTF-8" standalone="yes"?><Relationships xmlns="http://schemas.openxmlformats.org/package/2006/relationships"><Relationship Id="rId2" Target="../slides/slide131.xml" Type="http://schemas.openxmlformats.org/officeDocument/2006/relationships/slide"/><Relationship Id="rId1" Target="../notesMasters/notesMaster1.xml" Type="http://schemas.openxmlformats.org/officeDocument/2006/relationships/notesMaster"/></Relationships>
</file>

<file path=ppt/notesSlides/_rels/notesSlide85.xml.rels><?xml version="1.0" encoding="UTF-8" standalone="yes"?><Relationships xmlns="http://schemas.openxmlformats.org/package/2006/relationships"><Relationship Id="rId2" Target="../slides/slide132.xml" Type="http://schemas.openxmlformats.org/officeDocument/2006/relationships/slide"/><Relationship Id="rId1" Target="../notesMasters/notesMaster1.xml" Type="http://schemas.openxmlformats.org/officeDocument/2006/relationships/notesMaster"/></Relationships>
</file>

<file path=ppt/notesSlides/_rels/notesSlide86.xml.rels><?xml version="1.0" encoding="UTF-8" standalone="yes"?><Relationships xmlns="http://schemas.openxmlformats.org/package/2006/relationships"><Relationship Id="rId2" Target="../slides/slide133.xml" Type="http://schemas.openxmlformats.org/officeDocument/2006/relationships/slide"/><Relationship Id="rId1" Target="../notesMasters/notesMaster1.xml" Type="http://schemas.openxmlformats.org/officeDocument/2006/relationships/notesMaster"/></Relationships>
</file>

<file path=ppt/notesSlides/_rels/notesSlide87.xml.rels><?xml version="1.0" encoding="UTF-8" standalone="yes"?><Relationships xmlns="http://schemas.openxmlformats.org/package/2006/relationships"><Relationship Id="rId2" Target="../slides/slide134.xml" Type="http://schemas.openxmlformats.org/officeDocument/2006/relationships/slide"/><Relationship Id="rId1" Target="../notesMasters/notesMaster1.xml" Type="http://schemas.openxmlformats.org/officeDocument/2006/relationships/notesMaster"/></Relationships>
</file>

<file path=ppt/notesSlides/_rels/notesSlide88.xml.rels><?xml version="1.0" encoding="UTF-8" standalone="yes"?><Relationships xmlns="http://schemas.openxmlformats.org/package/2006/relationships"><Relationship Id="rId2" Target="../slides/slide135.xml" Type="http://schemas.openxmlformats.org/officeDocument/2006/relationships/slide"/><Relationship Id="rId1" Target="../notesMasters/notesMaster1.xml" Type="http://schemas.openxmlformats.org/officeDocument/2006/relationships/notesMaster"/></Relationships>
</file>

<file path=ppt/notesSlides/_rels/notesSlide89.xml.rels><?xml version="1.0" encoding="UTF-8" standalone="yes"?><Relationships xmlns="http://schemas.openxmlformats.org/package/2006/relationships"><Relationship Id="rId2" Target="../slides/slide136.xml" Type="http://schemas.openxmlformats.org/officeDocument/2006/relationships/slide"/><Relationship Id="rId1" Target="../notesMasters/notesMaster1.xml" Type="http://schemas.openxmlformats.org/officeDocument/2006/relationships/notesMaster"/></Relationships>
</file>

<file path=ppt/notesSlides/_rels/notesSlide9.xml.rels><?xml version="1.0" encoding="UTF-8" standalone="yes"?><Relationships xmlns="http://schemas.openxmlformats.org/package/2006/relationships"><Relationship Id="rId2" Target="../slides/slide50.xml" Type="http://schemas.openxmlformats.org/officeDocument/2006/relationships/slide"/><Relationship Id="rId1" Target="../notesMasters/notesMaster1.xml" Type="http://schemas.openxmlformats.org/officeDocument/2006/relationships/notesMaster"/></Relationships>
</file>

<file path=ppt/notesSlides/_rels/notesSlide90.xml.rels><?xml version="1.0" encoding="UTF-8" standalone="yes"?><Relationships xmlns="http://schemas.openxmlformats.org/package/2006/relationships"><Relationship Id="rId2" Target="../slides/slide137.xml" Type="http://schemas.openxmlformats.org/officeDocument/2006/relationships/slide"/><Relationship Id="rId1" Target="../notesMasters/notesMaster1.xml" Type="http://schemas.openxmlformats.org/officeDocument/2006/relationships/notesMaster"/></Relationships>
</file>

<file path=ppt/notesSlides/_rels/notesSlide91.xml.rels><?xml version="1.0" encoding="UTF-8" standalone="yes"?><Relationships xmlns="http://schemas.openxmlformats.org/package/2006/relationships"><Relationship Id="rId2" Target="../slides/slide138.xml" Type="http://schemas.openxmlformats.org/officeDocument/2006/relationships/slide"/><Relationship Id="rId1" Target="../notesMasters/notesMaster1.xml" Type="http://schemas.openxmlformats.org/officeDocument/2006/relationships/notesMaster"/></Relationships>
</file>

<file path=ppt/notesSlides/_rels/notesSlide92.xml.rels><?xml version="1.0" encoding="UTF-8" standalone="yes"?><Relationships xmlns="http://schemas.openxmlformats.org/package/2006/relationships"><Relationship Id="rId2" Target="../slides/slide139.xml" Type="http://schemas.openxmlformats.org/officeDocument/2006/relationships/slide"/><Relationship Id="rId1" Target="../notesMasters/notesMaster1.xml" Type="http://schemas.openxmlformats.org/officeDocument/2006/relationships/notesMaster"/></Relationships>
</file>

<file path=ppt/notesSlides/_rels/notesSlide93.xml.rels><?xml version="1.0" encoding="UTF-8" standalone="yes"?><Relationships xmlns="http://schemas.openxmlformats.org/package/2006/relationships"><Relationship Id="rId2" Target="../slides/slide140.xml" Type="http://schemas.openxmlformats.org/officeDocument/2006/relationships/slide"/><Relationship Id="rId1" Target="../notesMasters/notesMaster1.xml" Type="http://schemas.openxmlformats.org/officeDocument/2006/relationships/notesMaster"/></Relationships>
</file>

<file path=ppt/notesSlides/_rels/notesSlide94.xml.rels><?xml version="1.0" encoding="UTF-8" standalone="yes"?><Relationships xmlns="http://schemas.openxmlformats.org/package/2006/relationships"><Relationship Id="rId2" Target="../slides/slide141.xml" Type="http://schemas.openxmlformats.org/officeDocument/2006/relationships/slide"/><Relationship Id="rId1" Target="../notesMasters/notesMaster1.xml" Type="http://schemas.openxmlformats.org/officeDocument/2006/relationships/notesMaster"/></Relationships>
</file>

<file path=ppt/notesSlides/_rels/notesSlide95.xml.rels><?xml version="1.0" encoding="UTF-8" standalone="yes"?><Relationships xmlns="http://schemas.openxmlformats.org/package/2006/relationships"><Relationship Id="rId2" Target="../slides/slide142.xml" Type="http://schemas.openxmlformats.org/officeDocument/2006/relationships/slide"/><Relationship Id="rId1" Target="../notesMasters/notesMaster1.xml" Type="http://schemas.openxmlformats.org/officeDocument/2006/relationships/notesMaster"/></Relationships>
</file>

<file path=ppt/notesSlides/_rels/notesSlide96.xml.rels><?xml version="1.0" encoding="UTF-8" standalone="yes"?><Relationships xmlns="http://schemas.openxmlformats.org/package/2006/relationships"><Relationship Id="rId2" Target="../slides/slide143.xml" Type="http://schemas.openxmlformats.org/officeDocument/2006/relationships/slide"/><Relationship Id="rId1" Target="../notesMasters/notesMaster1.xml" Type="http://schemas.openxmlformats.org/officeDocument/2006/relationships/notesMaster"/></Relationships>
</file>

<file path=ppt/notesSlides/_rels/notesSlide97.xml.rels><?xml version="1.0" encoding="UTF-8" standalone="yes"?><Relationships xmlns="http://schemas.openxmlformats.org/package/2006/relationships"><Relationship Id="rId2" Target="../slides/slide144.xml" Type="http://schemas.openxmlformats.org/officeDocument/2006/relationships/slide"/><Relationship Id="rId1" Target="../notesMasters/notesMaster1.xml" Type="http://schemas.openxmlformats.org/officeDocument/2006/relationships/notesMaster"/></Relationships>
</file>

<file path=ppt/notesSlides/_rels/notesSlide98.xml.rels><?xml version="1.0" encoding="UTF-8" standalone="yes"?><Relationships xmlns="http://schemas.openxmlformats.org/package/2006/relationships"><Relationship Id="rId2" Target="../slides/slide145.xml" Type="http://schemas.openxmlformats.org/officeDocument/2006/relationships/slide"/><Relationship Id="rId1" Target="../notesMasters/notesMaster1.xml" Type="http://schemas.openxmlformats.org/officeDocument/2006/relationships/notesMaster"/></Relationships>
</file>

<file path=ppt/notesSlides/_rels/notesSlide99.xml.rels><?xml version="1.0" encoding="UTF-8" standalone="yes"?><Relationships xmlns="http://schemas.openxmlformats.org/package/2006/relationships"><Relationship Id="rId2" Target="../slides/slide146.xml" Type="http://schemas.openxmlformats.org/officeDocument/2006/relationships/slide"/><Relationship Id="rId1"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6" name="Text Box 7166"/>
          <p:cNvSpPr>
            <a:spLocks/>
          </p:cNvSpPr>
          <p:nvPr>
            <p:ph type="sldImg"/>
          </p:nvPr>
        </p:nvSpPr>
        <p:spPr>
          <a:xfrm>
            <a:off x="1143000" y="685800"/>
            <a:ext cx="4572000" cy="3429000"/>
          </a:xfrm>
          <a:prstGeom prst="rect">
            <a:avLst/>
          </a:prstGeom>
        </p:spPr>
      </p:sp>
      <p:sp>
        <p:nvSpPr>
          <p:cNvPr id="7167" name="Text Box 7167"/>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46" name="Text Box 6946"/>
          <p:cNvSpPr>
            <a:spLocks/>
          </p:cNvSpPr>
          <p:nvPr>
            <p:ph type="sldImg"/>
          </p:nvPr>
        </p:nvSpPr>
        <p:spPr>
          <a:xfrm>
            <a:off x="1143000" y="685800"/>
            <a:ext cx="4572000" cy="3429000"/>
          </a:xfrm>
          <a:prstGeom prst="rect">
            <a:avLst/>
          </a:prstGeom>
        </p:spPr>
      </p:sp>
      <p:sp>
        <p:nvSpPr>
          <p:cNvPr id="6947" name="Text Box 6947"/>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26" name="Text Box 7126"/>
          <p:cNvSpPr>
            <a:spLocks/>
          </p:cNvSpPr>
          <p:nvPr>
            <p:ph type="sldImg"/>
          </p:nvPr>
        </p:nvSpPr>
        <p:spPr>
          <a:xfrm>
            <a:off x="1143000" y="685800"/>
            <a:ext cx="4572000" cy="3429000"/>
          </a:xfrm>
          <a:prstGeom prst="rect">
            <a:avLst/>
          </a:prstGeom>
        </p:spPr>
      </p:sp>
      <p:sp>
        <p:nvSpPr>
          <p:cNvPr id="7127" name="Text Box 7127"/>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28" name="Text Box 7128"/>
          <p:cNvSpPr>
            <a:spLocks/>
          </p:cNvSpPr>
          <p:nvPr>
            <p:ph type="sldImg"/>
          </p:nvPr>
        </p:nvSpPr>
        <p:spPr>
          <a:xfrm>
            <a:off x="1143000" y="685800"/>
            <a:ext cx="4572000" cy="3429000"/>
          </a:xfrm>
          <a:prstGeom prst="rect">
            <a:avLst/>
          </a:prstGeom>
        </p:spPr>
      </p:sp>
      <p:sp>
        <p:nvSpPr>
          <p:cNvPr id="7129" name="Text Box 7129"/>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34" name="Text Box 7134"/>
          <p:cNvSpPr>
            <a:spLocks/>
          </p:cNvSpPr>
          <p:nvPr>
            <p:ph type="sldImg"/>
          </p:nvPr>
        </p:nvSpPr>
        <p:spPr>
          <a:xfrm>
            <a:off x="1143000" y="685800"/>
            <a:ext cx="4572000" cy="3429000"/>
          </a:xfrm>
          <a:prstGeom prst="rect">
            <a:avLst/>
          </a:prstGeom>
        </p:spPr>
      </p:sp>
      <p:sp>
        <p:nvSpPr>
          <p:cNvPr id="7135" name="Text Box 7135"/>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30" name="Text Box 7130"/>
          <p:cNvSpPr>
            <a:spLocks/>
          </p:cNvSpPr>
          <p:nvPr>
            <p:ph type="sldImg"/>
          </p:nvPr>
        </p:nvSpPr>
        <p:spPr>
          <a:xfrm>
            <a:off x="1143000" y="685800"/>
            <a:ext cx="4572000" cy="3429000"/>
          </a:xfrm>
          <a:prstGeom prst="rect">
            <a:avLst/>
          </a:prstGeom>
        </p:spPr>
      </p:sp>
      <p:sp>
        <p:nvSpPr>
          <p:cNvPr id="7131" name="Text Box 7131"/>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32" name="Text Box 7132"/>
          <p:cNvSpPr>
            <a:spLocks/>
          </p:cNvSpPr>
          <p:nvPr>
            <p:ph type="sldImg"/>
          </p:nvPr>
        </p:nvSpPr>
        <p:spPr>
          <a:xfrm>
            <a:off x="1143000" y="685800"/>
            <a:ext cx="4572000" cy="3429000"/>
          </a:xfrm>
          <a:prstGeom prst="rect">
            <a:avLst/>
          </a:prstGeom>
        </p:spPr>
      </p:sp>
      <p:sp>
        <p:nvSpPr>
          <p:cNvPr id="7133" name="Text Box 7133"/>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36" name="Text Box 7136"/>
          <p:cNvSpPr>
            <a:spLocks/>
          </p:cNvSpPr>
          <p:nvPr>
            <p:ph type="sldImg"/>
          </p:nvPr>
        </p:nvSpPr>
        <p:spPr>
          <a:xfrm>
            <a:off x="1143000" y="685800"/>
            <a:ext cx="4572000" cy="3429000"/>
          </a:xfrm>
          <a:prstGeom prst="rect">
            <a:avLst/>
          </a:prstGeom>
        </p:spPr>
      </p:sp>
      <p:sp>
        <p:nvSpPr>
          <p:cNvPr id="7137" name="Text Box 7137"/>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38" name="Text Box 7138"/>
          <p:cNvSpPr>
            <a:spLocks/>
          </p:cNvSpPr>
          <p:nvPr>
            <p:ph type="sldImg"/>
          </p:nvPr>
        </p:nvSpPr>
        <p:spPr>
          <a:xfrm>
            <a:off x="1143000" y="685800"/>
            <a:ext cx="4572000" cy="3429000"/>
          </a:xfrm>
          <a:prstGeom prst="rect">
            <a:avLst/>
          </a:prstGeom>
        </p:spPr>
      </p:sp>
      <p:sp>
        <p:nvSpPr>
          <p:cNvPr id="7139" name="Text Box 7139"/>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40" name="Text Box 7140"/>
          <p:cNvSpPr>
            <a:spLocks/>
          </p:cNvSpPr>
          <p:nvPr>
            <p:ph type="sldImg"/>
          </p:nvPr>
        </p:nvSpPr>
        <p:spPr>
          <a:xfrm>
            <a:off x="1143000" y="685800"/>
            <a:ext cx="4572000" cy="3429000"/>
          </a:xfrm>
          <a:prstGeom prst="rect">
            <a:avLst/>
          </a:prstGeom>
        </p:spPr>
      </p:sp>
      <p:sp>
        <p:nvSpPr>
          <p:cNvPr id="7141" name="Text Box 7141"/>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42" name="Text Box 7142"/>
          <p:cNvSpPr>
            <a:spLocks/>
          </p:cNvSpPr>
          <p:nvPr>
            <p:ph type="sldImg"/>
          </p:nvPr>
        </p:nvSpPr>
        <p:spPr>
          <a:xfrm>
            <a:off x="1143000" y="685800"/>
            <a:ext cx="4572000" cy="3429000"/>
          </a:xfrm>
          <a:prstGeom prst="rect">
            <a:avLst/>
          </a:prstGeom>
        </p:spPr>
      </p:sp>
      <p:sp>
        <p:nvSpPr>
          <p:cNvPr id="7143" name="Text Box 7143"/>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44" name="Text Box 7144"/>
          <p:cNvSpPr>
            <a:spLocks/>
          </p:cNvSpPr>
          <p:nvPr>
            <p:ph type="sldImg"/>
          </p:nvPr>
        </p:nvSpPr>
        <p:spPr>
          <a:xfrm>
            <a:off x="1143000" y="685800"/>
            <a:ext cx="4572000" cy="3429000"/>
          </a:xfrm>
          <a:prstGeom prst="rect">
            <a:avLst/>
          </a:prstGeom>
        </p:spPr>
      </p:sp>
      <p:sp>
        <p:nvSpPr>
          <p:cNvPr id="7145" name="Text Box 7145"/>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48" name="Text Box 6948"/>
          <p:cNvSpPr>
            <a:spLocks/>
          </p:cNvSpPr>
          <p:nvPr>
            <p:ph type="sldImg"/>
          </p:nvPr>
        </p:nvSpPr>
        <p:spPr>
          <a:xfrm>
            <a:off x="1143000" y="685800"/>
            <a:ext cx="4572000" cy="3429000"/>
          </a:xfrm>
          <a:prstGeom prst="rect">
            <a:avLst/>
          </a:prstGeom>
        </p:spPr>
      </p:sp>
      <p:sp>
        <p:nvSpPr>
          <p:cNvPr id="6949" name="Text Box 6949"/>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46" name="Text Box 7146"/>
          <p:cNvSpPr>
            <a:spLocks/>
          </p:cNvSpPr>
          <p:nvPr>
            <p:ph type="sldImg"/>
          </p:nvPr>
        </p:nvSpPr>
        <p:spPr>
          <a:xfrm>
            <a:off x="1143000" y="685800"/>
            <a:ext cx="4572000" cy="3429000"/>
          </a:xfrm>
          <a:prstGeom prst="rect">
            <a:avLst/>
          </a:prstGeom>
        </p:spPr>
      </p:sp>
      <p:sp>
        <p:nvSpPr>
          <p:cNvPr id="7147" name="Text Box 7147"/>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48" name="Text Box 7148"/>
          <p:cNvSpPr>
            <a:spLocks/>
          </p:cNvSpPr>
          <p:nvPr>
            <p:ph type="sldImg"/>
          </p:nvPr>
        </p:nvSpPr>
        <p:spPr>
          <a:xfrm>
            <a:off x="1143000" y="685800"/>
            <a:ext cx="4572000" cy="3429000"/>
          </a:xfrm>
          <a:prstGeom prst="rect">
            <a:avLst/>
          </a:prstGeom>
        </p:spPr>
      </p:sp>
      <p:sp>
        <p:nvSpPr>
          <p:cNvPr id="7149" name="Text Box 7149"/>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50" name="Text Box 7150"/>
          <p:cNvSpPr>
            <a:spLocks/>
          </p:cNvSpPr>
          <p:nvPr>
            <p:ph type="sldImg"/>
          </p:nvPr>
        </p:nvSpPr>
        <p:spPr>
          <a:xfrm>
            <a:off x="1143000" y="685800"/>
            <a:ext cx="4572000" cy="3429000"/>
          </a:xfrm>
          <a:prstGeom prst="rect">
            <a:avLst/>
          </a:prstGeom>
        </p:spPr>
      </p:sp>
      <p:sp>
        <p:nvSpPr>
          <p:cNvPr id="7151" name="Text Box 7151"/>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52" name="Text Box 7152"/>
          <p:cNvSpPr>
            <a:spLocks/>
          </p:cNvSpPr>
          <p:nvPr>
            <p:ph type="sldImg"/>
          </p:nvPr>
        </p:nvSpPr>
        <p:spPr>
          <a:xfrm>
            <a:off x="1143000" y="685800"/>
            <a:ext cx="4572000" cy="3429000"/>
          </a:xfrm>
          <a:prstGeom prst="rect">
            <a:avLst/>
          </a:prstGeom>
        </p:spPr>
      </p:sp>
      <p:sp>
        <p:nvSpPr>
          <p:cNvPr id="7153" name="Text Box 7153"/>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54" name="Text Box 7154"/>
          <p:cNvSpPr>
            <a:spLocks/>
          </p:cNvSpPr>
          <p:nvPr>
            <p:ph type="sldImg"/>
          </p:nvPr>
        </p:nvSpPr>
        <p:spPr>
          <a:xfrm>
            <a:off x="1143000" y="685800"/>
            <a:ext cx="4572000" cy="3429000"/>
          </a:xfrm>
          <a:prstGeom prst="rect">
            <a:avLst/>
          </a:prstGeom>
        </p:spPr>
      </p:sp>
      <p:sp>
        <p:nvSpPr>
          <p:cNvPr id="7155" name="Text Box 7155"/>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56" name="Text Box 7156"/>
          <p:cNvSpPr>
            <a:spLocks/>
          </p:cNvSpPr>
          <p:nvPr>
            <p:ph type="sldImg"/>
          </p:nvPr>
        </p:nvSpPr>
        <p:spPr>
          <a:xfrm>
            <a:off x="1143000" y="685800"/>
            <a:ext cx="4572000" cy="3429000"/>
          </a:xfrm>
          <a:prstGeom prst="rect">
            <a:avLst/>
          </a:prstGeom>
        </p:spPr>
      </p:sp>
      <p:sp>
        <p:nvSpPr>
          <p:cNvPr id="7157" name="Text Box 7157"/>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58" name="Text Box 7158"/>
          <p:cNvSpPr>
            <a:spLocks/>
          </p:cNvSpPr>
          <p:nvPr>
            <p:ph type="sldImg"/>
          </p:nvPr>
        </p:nvSpPr>
        <p:spPr>
          <a:xfrm>
            <a:off x="1143000" y="685800"/>
            <a:ext cx="4572000" cy="3429000"/>
          </a:xfrm>
          <a:prstGeom prst="rect">
            <a:avLst/>
          </a:prstGeom>
        </p:spPr>
      </p:sp>
      <p:sp>
        <p:nvSpPr>
          <p:cNvPr id="7159" name="Text Box 7159"/>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0" name="Text Box 7160"/>
          <p:cNvSpPr>
            <a:spLocks/>
          </p:cNvSpPr>
          <p:nvPr>
            <p:ph type="sldImg"/>
          </p:nvPr>
        </p:nvSpPr>
        <p:spPr>
          <a:xfrm>
            <a:off x="1143000" y="685800"/>
            <a:ext cx="4572000" cy="3429000"/>
          </a:xfrm>
          <a:prstGeom prst="rect">
            <a:avLst/>
          </a:prstGeom>
        </p:spPr>
      </p:sp>
      <p:sp>
        <p:nvSpPr>
          <p:cNvPr id="7161" name="Text Box 7161"/>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2" name="Text Box 7162"/>
          <p:cNvSpPr>
            <a:spLocks/>
          </p:cNvSpPr>
          <p:nvPr>
            <p:ph type="sldImg"/>
          </p:nvPr>
        </p:nvSpPr>
        <p:spPr>
          <a:xfrm>
            <a:off x="1143000" y="685800"/>
            <a:ext cx="4572000" cy="3429000"/>
          </a:xfrm>
          <a:prstGeom prst="rect">
            <a:avLst/>
          </a:prstGeom>
        </p:spPr>
      </p:sp>
      <p:sp>
        <p:nvSpPr>
          <p:cNvPr id="7163" name="Text Box 7163"/>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4" name="Text Box 7164"/>
          <p:cNvSpPr>
            <a:spLocks/>
          </p:cNvSpPr>
          <p:nvPr>
            <p:ph type="sldImg"/>
          </p:nvPr>
        </p:nvSpPr>
        <p:spPr>
          <a:xfrm>
            <a:off x="1143000" y="685800"/>
            <a:ext cx="4572000" cy="3429000"/>
          </a:xfrm>
          <a:prstGeom prst="rect">
            <a:avLst/>
          </a:prstGeom>
        </p:spPr>
      </p:sp>
      <p:sp>
        <p:nvSpPr>
          <p:cNvPr id="7165" name="Text Box 7165"/>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50" name="Text Box 6950"/>
          <p:cNvSpPr>
            <a:spLocks/>
          </p:cNvSpPr>
          <p:nvPr>
            <p:ph type="sldImg"/>
          </p:nvPr>
        </p:nvSpPr>
        <p:spPr>
          <a:xfrm>
            <a:off x="1143000" y="685800"/>
            <a:ext cx="4572000" cy="3429000"/>
          </a:xfrm>
          <a:prstGeom prst="rect">
            <a:avLst/>
          </a:prstGeom>
        </p:spPr>
      </p:sp>
      <p:sp>
        <p:nvSpPr>
          <p:cNvPr id="6951" name="Text Box 6951"/>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80" name="Text Box 6980"/>
          <p:cNvSpPr>
            <a:spLocks/>
          </p:cNvSpPr>
          <p:nvPr>
            <p:ph type="sldImg"/>
          </p:nvPr>
        </p:nvSpPr>
        <p:spPr>
          <a:xfrm>
            <a:off x="1143000" y="685800"/>
            <a:ext cx="4572000" cy="3429000"/>
          </a:xfrm>
          <a:prstGeom prst="rect">
            <a:avLst/>
          </a:prstGeom>
        </p:spPr>
      </p:sp>
      <p:sp>
        <p:nvSpPr>
          <p:cNvPr id="6981" name="Text Box 6981"/>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52" name="Text Box 6952"/>
          <p:cNvSpPr>
            <a:spLocks/>
          </p:cNvSpPr>
          <p:nvPr>
            <p:ph type="sldImg"/>
          </p:nvPr>
        </p:nvSpPr>
        <p:spPr>
          <a:xfrm>
            <a:off x="1143000" y="685800"/>
            <a:ext cx="4572000" cy="3429000"/>
          </a:xfrm>
          <a:prstGeom prst="rect">
            <a:avLst/>
          </a:prstGeom>
        </p:spPr>
      </p:sp>
      <p:sp>
        <p:nvSpPr>
          <p:cNvPr id="6953" name="Text Box 6953"/>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58" name="Text Box 6958"/>
          <p:cNvSpPr>
            <a:spLocks/>
          </p:cNvSpPr>
          <p:nvPr>
            <p:ph type="sldImg"/>
          </p:nvPr>
        </p:nvSpPr>
        <p:spPr>
          <a:xfrm>
            <a:off x="1143000" y="685800"/>
            <a:ext cx="4572000" cy="3429000"/>
          </a:xfrm>
          <a:prstGeom prst="rect">
            <a:avLst/>
          </a:prstGeom>
        </p:spPr>
      </p:sp>
      <p:sp>
        <p:nvSpPr>
          <p:cNvPr id="6959" name="Text Box 6959"/>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8" name="Text Box 6968"/>
          <p:cNvSpPr>
            <a:spLocks/>
          </p:cNvSpPr>
          <p:nvPr>
            <p:ph type="sldImg"/>
          </p:nvPr>
        </p:nvSpPr>
        <p:spPr>
          <a:xfrm>
            <a:off x="1143000" y="685800"/>
            <a:ext cx="4572000" cy="3429000"/>
          </a:xfrm>
          <a:prstGeom prst="rect">
            <a:avLst/>
          </a:prstGeom>
        </p:spPr>
      </p:sp>
      <p:sp>
        <p:nvSpPr>
          <p:cNvPr id="6969" name="Text Box 6969"/>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0" name="Text Box 6960"/>
          <p:cNvSpPr>
            <a:spLocks/>
          </p:cNvSpPr>
          <p:nvPr>
            <p:ph type="sldImg"/>
          </p:nvPr>
        </p:nvSpPr>
        <p:spPr>
          <a:xfrm>
            <a:off x="1143000" y="685800"/>
            <a:ext cx="4572000" cy="3429000"/>
          </a:xfrm>
          <a:prstGeom prst="rect">
            <a:avLst/>
          </a:prstGeom>
        </p:spPr>
      </p:sp>
      <p:sp>
        <p:nvSpPr>
          <p:cNvPr id="6961" name="Text Box 6961"/>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2" name="Text Box 6962"/>
          <p:cNvSpPr>
            <a:spLocks/>
          </p:cNvSpPr>
          <p:nvPr>
            <p:ph type="sldImg"/>
          </p:nvPr>
        </p:nvSpPr>
        <p:spPr>
          <a:xfrm>
            <a:off x="1143000" y="685800"/>
            <a:ext cx="4572000" cy="3429000"/>
          </a:xfrm>
          <a:prstGeom prst="rect">
            <a:avLst/>
          </a:prstGeom>
        </p:spPr>
      </p:sp>
      <p:sp>
        <p:nvSpPr>
          <p:cNvPr id="6963" name="Text Box 6963"/>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4" name="Text Box 6964"/>
          <p:cNvSpPr>
            <a:spLocks/>
          </p:cNvSpPr>
          <p:nvPr>
            <p:ph type="sldImg"/>
          </p:nvPr>
        </p:nvSpPr>
        <p:spPr>
          <a:xfrm>
            <a:off x="1143000" y="685800"/>
            <a:ext cx="4572000" cy="3429000"/>
          </a:xfrm>
          <a:prstGeom prst="rect">
            <a:avLst/>
          </a:prstGeom>
        </p:spPr>
      </p:sp>
      <p:sp>
        <p:nvSpPr>
          <p:cNvPr id="6965" name="Text Box 6965"/>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32" name="Text Box 6932"/>
          <p:cNvSpPr>
            <a:spLocks/>
          </p:cNvSpPr>
          <p:nvPr>
            <p:ph type="sldImg"/>
          </p:nvPr>
        </p:nvSpPr>
        <p:spPr>
          <a:xfrm>
            <a:off x="1143000" y="685800"/>
            <a:ext cx="4572000" cy="3429000"/>
          </a:xfrm>
          <a:prstGeom prst="rect">
            <a:avLst/>
          </a:prstGeom>
        </p:spPr>
      </p:sp>
      <p:sp>
        <p:nvSpPr>
          <p:cNvPr id="6933" name="Text Box 6933"/>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6" name="Text Box 6966"/>
          <p:cNvSpPr>
            <a:spLocks/>
          </p:cNvSpPr>
          <p:nvPr>
            <p:ph type="sldImg"/>
          </p:nvPr>
        </p:nvSpPr>
        <p:spPr>
          <a:xfrm>
            <a:off x="1143000" y="685800"/>
            <a:ext cx="4572000" cy="3429000"/>
          </a:xfrm>
          <a:prstGeom prst="rect">
            <a:avLst/>
          </a:prstGeom>
        </p:spPr>
      </p:sp>
      <p:sp>
        <p:nvSpPr>
          <p:cNvPr id="6967" name="Text Box 6967"/>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70" name="Text Box 6970"/>
          <p:cNvSpPr>
            <a:spLocks/>
          </p:cNvSpPr>
          <p:nvPr>
            <p:ph type="sldImg"/>
          </p:nvPr>
        </p:nvSpPr>
        <p:spPr>
          <a:xfrm>
            <a:off x="1143000" y="685800"/>
            <a:ext cx="4572000" cy="3429000"/>
          </a:xfrm>
          <a:prstGeom prst="rect">
            <a:avLst/>
          </a:prstGeom>
        </p:spPr>
      </p:sp>
      <p:sp>
        <p:nvSpPr>
          <p:cNvPr id="6971" name="Text Box 6971"/>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72" name="Text Box 6972"/>
          <p:cNvSpPr>
            <a:spLocks/>
          </p:cNvSpPr>
          <p:nvPr>
            <p:ph type="sldImg"/>
          </p:nvPr>
        </p:nvSpPr>
        <p:spPr>
          <a:xfrm>
            <a:off x="1143000" y="685800"/>
            <a:ext cx="4572000" cy="3429000"/>
          </a:xfrm>
          <a:prstGeom prst="rect">
            <a:avLst/>
          </a:prstGeom>
        </p:spPr>
      </p:sp>
      <p:sp>
        <p:nvSpPr>
          <p:cNvPr id="6973" name="Text Box 6973"/>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74" name="Text Box 6974"/>
          <p:cNvSpPr>
            <a:spLocks/>
          </p:cNvSpPr>
          <p:nvPr>
            <p:ph type="sldImg"/>
          </p:nvPr>
        </p:nvSpPr>
        <p:spPr>
          <a:xfrm>
            <a:off x="1143000" y="685800"/>
            <a:ext cx="4572000" cy="3429000"/>
          </a:xfrm>
          <a:prstGeom prst="rect">
            <a:avLst/>
          </a:prstGeom>
        </p:spPr>
      </p:sp>
      <p:sp>
        <p:nvSpPr>
          <p:cNvPr id="6975" name="Text Box 6975"/>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76" name="Text Box 6976"/>
          <p:cNvSpPr>
            <a:spLocks/>
          </p:cNvSpPr>
          <p:nvPr>
            <p:ph type="sldImg"/>
          </p:nvPr>
        </p:nvSpPr>
        <p:spPr>
          <a:xfrm>
            <a:off x="1143000" y="685800"/>
            <a:ext cx="4572000" cy="3429000"/>
          </a:xfrm>
          <a:prstGeom prst="rect">
            <a:avLst/>
          </a:prstGeom>
        </p:spPr>
      </p:sp>
      <p:sp>
        <p:nvSpPr>
          <p:cNvPr id="6977" name="Text Box 6977"/>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78" name="Text Box 6978"/>
          <p:cNvSpPr>
            <a:spLocks/>
          </p:cNvSpPr>
          <p:nvPr>
            <p:ph type="sldImg"/>
          </p:nvPr>
        </p:nvSpPr>
        <p:spPr>
          <a:xfrm>
            <a:off x="1143000" y="685800"/>
            <a:ext cx="4572000" cy="3429000"/>
          </a:xfrm>
          <a:prstGeom prst="rect">
            <a:avLst/>
          </a:prstGeom>
        </p:spPr>
      </p:sp>
      <p:sp>
        <p:nvSpPr>
          <p:cNvPr id="6979" name="Text Box 6979"/>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54" name="Text Box 6954"/>
          <p:cNvSpPr>
            <a:spLocks/>
          </p:cNvSpPr>
          <p:nvPr>
            <p:ph type="sldImg"/>
          </p:nvPr>
        </p:nvSpPr>
        <p:spPr>
          <a:xfrm>
            <a:off x="1143000" y="685800"/>
            <a:ext cx="4572000" cy="3429000"/>
          </a:xfrm>
          <a:prstGeom prst="rect">
            <a:avLst/>
          </a:prstGeom>
        </p:spPr>
      </p:sp>
      <p:sp>
        <p:nvSpPr>
          <p:cNvPr id="6955" name="Text Box 6955"/>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56" name="Text Box 6956"/>
          <p:cNvSpPr>
            <a:spLocks/>
          </p:cNvSpPr>
          <p:nvPr>
            <p:ph type="sldImg"/>
          </p:nvPr>
        </p:nvSpPr>
        <p:spPr>
          <a:xfrm>
            <a:off x="1143000" y="685800"/>
            <a:ext cx="4572000" cy="3429000"/>
          </a:xfrm>
          <a:prstGeom prst="rect">
            <a:avLst/>
          </a:prstGeom>
        </p:spPr>
      </p:sp>
      <p:sp>
        <p:nvSpPr>
          <p:cNvPr id="6957" name="Text Box 6957"/>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82" name="Text Box 6982"/>
          <p:cNvSpPr>
            <a:spLocks/>
          </p:cNvSpPr>
          <p:nvPr>
            <p:ph type="sldImg"/>
          </p:nvPr>
        </p:nvSpPr>
        <p:spPr>
          <a:xfrm>
            <a:off x="1143000" y="685800"/>
            <a:ext cx="4572000" cy="3429000"/>
          </a:xfrm>
          <a:prstGeom prst="rect">
            <a:avLst/>
          </a:prstGeom>
        </p:spPr>
      </p:sp>
      <p:sp>
        <p:nvSpPr>
          <p:cNvPr id="6983" name="Text Box 6983"/>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84" name="Text Box 6984"/>
          <p:cNvSpPr>
            <a:spLocks/>
          </p:cNvSpPr>
          <p:nvPr>
            <p:ph type="sldImg"/>
          </p:nvPr>
        </p:nvSpPr>
        <p:spPr>
          <a:xfrm>
            <a:off x="1143000" y="685800"/>
            <a:ext cx="4572000" cy="3429000"/>
          </a:xfrm>
          <a:prstGeom prst="rect">
            <a:avLst/>
          </a:prstGeom>
        </p:spPr>
      </p:sp>
      <p:sp>
        <p:nvSpPr>
          <p:cNvPr id="6985" name="Text Box 6985"/>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30" name="Text Box 6930"/>
          <p:cNvSpPr>
            <a:spLocks/>
          </p:cNvSpPr>
          <p:nvPr>
            <p:ph type="sldImg"/>
          </p:nvPr>
        </p:nvSpPr>
        <p:spPr>
          <a:xfrm>
            <a:off x="1143000" y="685800"/>
            <a:ext cx="4572000" cy="3429000"/>
          </a:xfrm>
          <a:prstGeom prst="rect">
            <a:avLst/>
          </a:prstGeom>
        </p:spPr>
      </p:sp>
      <p:sp>
        <p:nvSpPr>
          <p:cNvPr id="6931" name="Text Box 6931"/>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86" name="Text Box 6986"/>
          <p:cNvSpPr>
            <a:spLocks/>
          </p:cNvSpPr>
          <p:nvPr>
            <p:ph type="sldImg"/>
          </p:nvPr>
        </p:nvSpPr>
        <p:spPr>
          <a:xfrm>
            <a:off x="1143000" y="685800"/>
            <a:ext cx="4572000" cy="3429000"/>
          </a:xfrm>
          <a:prstGeom prst="rect">
            <a:avLst/>
          </a:prstGeom>
        </p:spPr>
      </p:sp>
      <p:sp>
        <p:nvSpPr>
          <p:cNvPr id="6987" name="Text Box 6987"/>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88" name="Text Box 6988"/>
          <p:cNvSpPr>
            <a:spLocks/>
          </p:cNvSpPr>
          <p:nvPr>
            <p:ph type="sldImg"/>
          </p:nvPr>
        </p:nvSpPr>
        <p:spPr>
          <a:xfrm>
            <a:off x="1143000" y="685800"/>
            <a:ext cx="4572000" cy="3429000"/>
          </a:xfrm>
          <a:prstGeom prst="rect">
            <a:avLst/>
          </a:prstGeom>
        </p:spPr>
      </p:sp>
      <p:sp>
        <p:nvSpPr>
          <p:cNvPr id="6989" name="Text Box 6989"/>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90" name="Text Box 6990"/>
          <p:cNvSpPr>
            <a:spLocks/>
          </p:cNvSpPr>
          <p:nvPr>
            <p:ph type="sldImg"/>
          </p:nvPr>
        </p:nvSpPr>
        <p:spPr>
          <a:xfrm>
            <a:off x="1143000" y="685800"/>
            <a:ext cx="4572000" cy="3429000"/>
          </a:xfrm>
          <a:prstGeom prst="rect">
            <a:avLst/>
          </a:prstGeom>
        </p:spPr>
      </p:sp>
      <p:sp>
        <p:nvSpPr>
          <p:cNvPr id="6991" name="Text Box 6991"/>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92" name="Text Box 6992"/>
          <p:cNvSpPr>
            <a:spLocks/>
          </p:cNvSpPr>
          <p:nvPr>
            <p:ph type="sldImg"/>
          </p:nvPr>
        </p:nvSpPr>
        <p:spPr>
          <a:xfrm>
            <a:off x="1143000" y="685800"/>
            <a:ext cx="4572000" cy="3429000"/>
          </a:xfrm>
          <a:prstGeom prst="rect">
            <a:avLst/>
          </a:prstGeom>
        </p:spPr>
      </p:sp>
      <p:sp>
        <p:nvSpPr>
          <p:cNvPr id="6993" name="Text Box 6993"/>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94" name="Text Box 6994"/>
          <p:cNvSpPr>
            <a:spLocks/>
          </p:cNvSpPr>
          <p:nvPr>
            <p:ph type="sldImg"/>
          </p:nvPr>
        </p:nvSpPr>
        <p:spPr>
          <a:xfrm>
            <a:off x="1143000" y="685800"/>
            <a:ext cx="4572000" cy="3429000"/>
          </a:xfrm>
          <a:prstGeom prst="rect">
            <a:avLst/>
          </a:prstGeom>
        </p:spPr>
      </p:sp>
      <p:sp>
        <p:nvSpPr>
          <p:cNvPr id="6995" name="Text Box 6995"/>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96" name="Text Box 6996"/>
          <p:cNvSpPr>
            <a:spLocks/>
          </p:cNvSpPr>
          <p:nvPr>
            <p:ph type="sldImg"/>
          </p:nvPr>
        </p:nvSpPr>
        <p:spPr>
          <a:xfrm>
            <a:off x="1143000" y="685800"/>
            <a:ext cx="4572000" cy="3429000"/>
          </a:xfrm>
          <a:prstGeom prst="rect">
            <a:avLst/>
          </a:prstGeom>
        </p:spPr>
      </p:sp>
      <p:sp>
        <p:nvSpPr>
          <p:cNvPr id="6997" name="Text Box 6997"/>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98" name="Text Box 6998"/>
          <p:cNvSpPr>
            <a:spLocks/>
          </p:cNvSpPr>
          <p:nvPr>
            <p:ph type="sldImg"/>
          </p:nvPr>
        </p:nvSpPr>
        <p:spPr>
          <a:xfrm>
            <a:off x="1143000" y="685800"/>
            <a:ext cx="4572000" cy="3429000"/>
          </a:xfrm>
          <a:prstGeom prst="rect">
            <a:avLst/>
          </a:prstGeom>
        </p:spPr>
      </p:sp>
      <p:sp>
        <p:nvSpPr>
          <p:cNvPr id="6999" name="Text Box 6999"/>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00" name="Text Box 7000"/>
          <p:cNvSpPr>
            <a:spLocks/>
          </p:cNvSpPr>
          <p:nvPr>
            <p:ph type="sldImg"/>
          </p:nvPr>
        </p:nvSpPr>
        <p:spPr>
          <a:xfrm>
            <a:off x="1143000" y="685800"/>
            <a:ext cx="4572000" cy="3429000"/>
          </a:xfrm>
          <a:prstGeom prst="rect">
            <a:avLst/>
          </a:prstGeom>
        </p:spPr>
      </p:sp>
      <p:sp>
        <p:nvSpPr>
          <p:cNvPr id="7001" name="Text Box 7001"/>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02" name="Text Box 7002"/>
          <p:cNvSpPr>
            <a:spLocks/>
          </p:cNvSpPr>
          <p:nvPr>
            <p:ph type="sldImg"/>
          </p:nvPr>
        </p:nvSpPr>
        <p:spPr>
          <a:xfrm>
            <a:off x="1143000" y="685800"/>
            <a:ext cx="4572000" cy="3429000"/>
          </a:xfrm>
          <a:prstGeom prst="rect">
            <a:avLst/>
          </a:prstGeom>
        </p:spPr>
      </p:sp>
      <p:sp>
        <p:nvSpPr>
          <p:cNvPr id="7003" name="Text Box 7003"/>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04" name="Text Box 7004"/>
          <p:cNvSpPr>
            <a:spLocks/>
          </p:cNvSpPr>
          <p:nvPr>
            <p:ph type="sldImg"/>
          </p:nvPr>
        </p:nvSpPr>
        <p:spPr>
          <a:xfrm>
            <a:off x="1143000" y="685800"/>
            <a:ext cx="4572000" cy="3429000"/>
          </a:xfrm>
          <a:prstGeom prst="rect">
            <a:avLst/>
          </a:prstGeom>
        </p:spPr>
      </p:sp>
      <p:sp>
        <p:nvSpPr>
          <p:cNvPr id="7005" name="Text Box 7005"/>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34" name="Text Box 6934"/>
          <p:cNvSpPr>
            <a:spLocks/>
          </p:cNvSpPr>
          <p:nvPr>
            <p:ph type="sldImg"/>
          </p:nvPr>
        </p:nvSpPr>
        <p:spPr>
          <a:xfrm>
            <a:off x="1143000" y="685800"/>
            <a:ext cx="4572000" cy="3429000"/>
          </a:xfrm>
          <a:prstGeom prst="rect">
            <a:avLst/>
          </a:prstGeom>
        </p:spPr>
      </p:sp>
      <p:sp>
        <p:nvSpPr>
          <p:cNvPr id="6935" name="Text Box 6935"/>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06" name="Text Box 7006"/>
          <p:cNvSpPr>
            <a:spLocks/>
          </p:cNvSpPr>
          <p:nvPr>
            <p:ph type="sldImg"/>
          </p:nvPr>
        </p:nvSpPr>
        <p:spPr>
          <a:xfrm>
            <a:off x="1143000" y="685800"/>
            <a:ext cx="4572000" cy="3429000"/>
          </a:xfrm>
          <a:prstGeom prst="rect">
            <a:avLst/>
          </a:prstGeom>
        </p:spPr>
      </p:sp>
      <p:sp>
        <p:nvSpPr>
          <p:cNvPr id="7007" name="Text Box 7007"/>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16" name="Text Box 7016"/>
          <p:cNvSpPr>
            <a:spLocks/>
          </p:cNvSpPr>
          <p:nvPr>
            <p:ph type="sldImg"/>
          </p:nvPr>
        </p:nvSpPr>
        <p:spPr>
          <a:xfrm>
            <a:off x="1143000" y="685800"/>
            <a:ext cx="4572000" cy="3429000"/>
          </a:xfrm>
          <a:prstGeom prst="rect">
            <a:avLst/>
          </a:prstGeom>
        </p:spPr>
      </p:sp>
      <p:sp>
        <p:nvSpPr>
          <p:cNvPr id="7017" name="Text Box 7017"/>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18" name="Text Box 7018"/>
          <p:cNvSpPr>
            <a:spLocks/>
          </p:cNvSpPr>
          <p:nvPr>
            <p:ph type="sldImg"/>
          </p:nvPr>
        </p:nvSpPr>
        <p:spPr>
          <a:xfrm>
            <a:off x="1143000" y="685800"/>
            <a:ext cx="4572000" cy="3429000"/>
          </a:xfrm>
          <a:prstGeom prst="rect">
            <a:avLst/>
          </a:prstGeom>
        </p:spPr>
      </p:sp>
      <p:sp>
        <p:nvSpPr>
          <p:cNvPr id="7019" name="Text Box 7019"/>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20" name="Text Box 7020"/>
          <p:cNvSpPr>
            <a:spLocks/>
          </p:cNvSpPr>
          <p:nvPr>
            <p:ph type="sldImg"/>
          </p:nvPr>
        </p:nvSpPr>
        <p:spPr>
          <a:xfrm>
            <a:off x="1143000" y="685800"/>
            <a:ext cx="4572000" cy="3429000"/>
          </a:xfrm>
          <a:prstGeom prst="rect">
            <a:avLst/>
          </a:prstGeom>
        </p:spPr>
      </p:sp>
      <p:sp>
        <p:nvSpPr>
          <p:cNvPr id="7021" name="Text Box 7021"/>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22" name="Text Box 7022"/>
          <p:cNvSpPr>
            <a:spLocks/>
          </p:cNvSpPr>
          <p:nvPr>
            <p:ph type="sldImg"/>
          </p:nvPr>
        </p:nvSpPr>
        <p:spPr>
          <a:xfrm>
            <a:off x="1143000" y="685800"/>
            <a:ext cx="4572000" cy="3429000"/>
          </a:xfrm>
          <a:prstGeom prst="rect">
            <a:avLst/>
          </a:prstGeom>
        </p:spPr>
      </p:sp>
      <p:sp>
        <p:nvSpPr>
          <p:cNvPr id="7023" name="Text Box 7023"/>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24" name="Text Box 7024"/>
          <p:cNvSpPr>
            <a:spLocks/>
          </p:cNvSpPr>
          <p:nvPr>
            <p:ph type="sldImg"/>
          </p:nvPr>
        </p:nvSpPr>
        <p:spPr>
          <a:xfrm>
            <a:off x="1143000" y="685800"/>
            <a:ext cx="4572000" cy="3429000"/>
          </a:xfrm>
          <a:prstGeom prst="rect">
            <a:avLst/>
          </a:prstGeom>
        </p:spPr>
      </p:sp>
      <p:sp>
        <p:nvSpPr>
          <p:cNvPr id="7025" name="Text Box 7025"/>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26" name="Text Box 7026"/>
          <p:cNvSpPr>
            <a:spLocks/>
          </p:cNvSpPr>
          <p:nvPr>
            <p:ph type="sldImg"/>
          </p:nvPr>
        </p:nvSpPr>
        <p:spPr>
          <a:xfrm>
            <a:off x="1143000" y="685800"/>
            <a:ext cx="4572000" cy="3429000"/>
          </a:xfrm>
          <a:prstGeom prst="rect">
            <a:avLst/>
          </a:prstGeom>
        </p:spPr>
      </p:sp>
      <p:sp>
        <p:nvSpPr>
          <p:cNvPr id="7027" name="Text Box 7027"/>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28" name="Text Box 7028"/>
          <p:cNvSpPr>
            <a:spLocks/>
          </p:cNvSpPr>
          <p:nvPr>
            <p:ph type="sldImg"/>
          </p:nvPr>
        </p:nvSpPr>
        <p:spPr>
          <a:xfrm>
            <a:off x="1143000" y="685800"/>
            <a:ext cx="4572000" cy="3429000"/>
          </a:xfrm>
          <a:prstGeom prst="rect">
            <a:avLst/>
          </a:prstGeom>
        </p:spPr>
      </p:sp>
      <p:sp>
        <p:nvSpPr>
          <p:cNvPr id="7029" name="Text Box 7029"/>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30" name="Text Box 7030"/>
          <p:cNvSpPr>
            <a:spLocks/>
          </p:cNvSpPr>
          <p:nvPr>
            <p:ph type="sldImg"/>
          </p:nvPr>
        </p:nvSpPr>
        <p:spPr>
          <a:xfrm>
            <a:off x="1143000" y="685800"/>
            <a:ext cx="4572000" cy="3429000"/>
          </a:xfrm>
          <a:prstGeom prst="rect">
            <a:avLst/>
          </a:prstGeom>
        </p:spPr>
      </p:sp>
      <p:sp>
        <p:nvSpPr>
          <p:cNvPr id="7031" name="Text Box 7031"/>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32" name="Text Box 7032"/>
          <p:cNvSpPr>
            <a:spLocks/>
          </p:cNvSpPr>
          <p:nvPr>
            <p:ph type="sldImg"/>
          </p:nvPr>
        </p:nvSpPr>
        <p:spPr>
          <a:xfrm>
            <a:off x="1143000" y="685800"/>
            <a:ext cx="4572000" cy="3429000"/>
          </a:xfrm>
          <a:prstGeom prst="rect">
            <a:avLst/>
          </a:prstGeom>
        </p:spPr>
      </p:sp>
      <p:sp>
        <p:nvSpPr>
          <p:cNvPr id="7033" name="Text Box 7033"/>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36" name="Text Box 6936"/>
          <p:cNvSpPr>
            <a:spLocks/>
          </p:cNvSpPr>
          <p:nvPr>
            <p:ph type="sldImg"/>
          </p:nvPr>
        </p:nvSpPr>
        <p:spPr>
          <a:xfrm>
            <a:off x="1143000" y="685800"/>
            <a:ext cx="4572000" cy="3429000"/>
          </a:xfrm>
          <a:prstGeom prst="rect">
            <a:avLst/>
          </a:prstGeom>
        </p:spPr>
      </p:sp>
      <p:sp>
        <p:nvSpPr>
          <p:cNvPr id="6937" name="Text Box 6937"/>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08" name="Text Box 7008"/>
          <p:cNvSpPr>
            <a:spLocks/>
          </p:cNvSpPr>
          <p:nvPr>
            <p:ph type="sldImg"/>
          </p:nvPr>
        </p:nvSpPr>
        <p:spPr>
          <a:xfrm>
            <a:off x="1143000" y="685800"/>
            <a:ext cx="4572000" cy="3429000"/>
          </a:xfrm>
          <a:prstGeom prst="rect">
            <a:avLst/>
          </a:prstGeom>
        </p:spPr>
      </p:sp>
      <p:sp>
        <p:nvSpPr>
          <p:cNvPr id="7009" name="Text Box 7009"/>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10" name="Text Box 7010"/>
          <p:cNvSpPr>
            <a:spLocks/>
          </p:cNvSpPr>
          <p:nvPr>
            <p:ph type="sldImg"/>
          </p:nvPr>
        </p:nvSpPr>
        <p:spPr>
          <a:xfrm>
            <a:off x="1143000" y="685800"/>
            <a:ext cx="4572000" cy="3429000"/>
          </a:xfrm>
          <a:prstGeom prst="rect">
            <a:avLst/>
          </a:prstGeom>
        </p:spPr>
      </p:sp>
      <p:sp>
        <p:nvSpPr>
          <p:cNvPr id="7011" name="Text Box 7011"/>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12" name="Text Box 7012"/>
          <p:cNvSpPr>
            <a:spLocks/>
          </p:cNvSpPr>
          <p:nvPr>
            <p:ph type="sldImg"/>
          </p:nvPr>
        </p:nvSpPr>
        <p:spPr>
          <a:xfrm>
            <a:off x="1143000" y="685800"/>
            <a:ext cx="4572000" cy="3429000"/>
          </a:xfrm>
          <a:prstGeom prst="rect">
            <a:avLst/>
          </a:prstGeom>
        </p:spPr>
      </p:sp>
      <p:sp>
        <p:nvSpPr>
          <p:cNvPr id="7013" name="Text Box 7013"/>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14" name="Text Box 7014"/>
          <p:cNvSpPr>
            <a:spLocks/>
          </p:cNvSpPr>
          <p:nvPr>
            <p:ph type="sldImg"/>
          </p:nvPr>
        </p:nvSpPr>
        <p:spPr>
          <a:xfrm>
            <a:off x="1143000" y="685800"/>
            <a:ext cx="4572000" cy="3429000"/>
          </a:xfrm>
          <a:prstGeom prst="rect">
            <a:avLst/>
          </a:prstGeom>
        </p:spPr>
      </p:sp>
      <p:sp>
        <p:nvSpPr>
          <p:cNvPr id="7015" name="Text Box 7015"/>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34" name="Text Box 7034"/>
          <p:cNvSpPr>
            <a:spLocks/>
          </p:cNvSpPr>
          <p:nvPr>
            <p:ph type="sldImg"/>
          </p:nvPr>
        </p:nvSpPr>
        <p:spPr>
          <a:xfrm>
            <a:off x="1143000" y="685800"/>
            <a:ext cx="4572000" cy="3429000"/>
          </a:xfrm>
          <a:prstGeom prst="rect">
            <a:avLst/>
          </a:prstGeom>
        </p:spPr>
      </p:sp>
      <p:sp>
        <p:nvSpPr>
          <p:cNvPr id="7035" name="Text Box 7035"/>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36" name="Text Box 7036"/>
          <p:cNvSpPr>
            <a:spLocks/>
          </p:cNvSpPr>
          <p:nvPr>
            <p:ph type="sldImg"/>
          </p:nvPr>
        </p:nvSpPr>
        <p:spPr>
          <a:xfrm>
            <a:off x="1143000" y="685800"/>
            <a:ext cx="4572000" cy="3429000"/>
          </a:xfrm>
          <a:prstGeom prst="rect">
            <a:avLst/>
          </a:prstGeom>
        </p:spPr>
      </p:sp>
      <p:sp>
        <p:nvSpPr>
          <p:cNvPr id="7037" name="Text Box 7037"/>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38" name="Text Box 7038"/>
          <p:cNvSpPr>
            <a:spLocks/>
          </p:cNvSpPr>
          <p:nvPr>
            <p:ph type="sldImg"/>
          </p:nvPr>
        </p:nvSpPr>
        <p:spPr>
          <a:xfrm>
            <a:off x="1143000" y="685800"/>
            <a:ext cx="4572000" cy="3429000"/>
          </a:xfrm>
          <a:prstGeom prst="rect">
            <a:avLst/>
          </a:prstGeom>
        </p:spPr>
      </p:sp>
      <p:sp>
        <p:nvSpPr>
          <p:cNvPr id="7039" name="Text Box 7039"/>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40" name="Text Box 7040"/>
          <p:cNvSpPr>
            <a:spLocks/>
          </p:cNvSpPr>
          <p:nvPr>
            <p:ph type="sldImg"/>
          </p:nvPr>
        </p:nvSpPr>
        <p:spPr>
          <a:xfrm>
            <a:off x="1143000" y="685800"/>
            <a:ext cx="4572000" cy="3429000"/>
          </a:xfrm>
          <a:prstGeom prst="rect">
            <a:avLst/>
          </a:prstGeom>
        </p:spPr>
      </p:sp>
      <p:sp>
        <p:nvSpPr>
          <p:cNvPr id="7041" name="Text Box 7041"/>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42" name="Text Box 7042"/>
          <p:cNvSpPr>
            <a:spLocks/>
          </p:cNvSpPr>
          <p:nvPr>
            <p:ph type="sldImg"/>
          </p:nvPr>
        </p:nvSpPr>
        <p:spPr>
          <a:xfrm>
            <a:off x="1143000" y="685800"/>
            <a:ext cx="4572000" cy="3429000"/>
          </a:xfrm>
          <a:prstGeom prst="rect">
            <a:avLst/>
          </a:prstGeom>
        </p:spPr>
      </p:sp>
      <p:sp>
        <p:nvSpPr>
          <p:cNvPr id="7043" name="Text Box 7043"/>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44" name="Text Box 7044"/>
          <p:cNvSpPr>
            <a:spLocks/>
          </p:cNvSpPr>
          <p:nvPr>
            <p:ph type="sldImg"/>
          </p:nvPr>
        </p:nvSpPr>
        <p:spPr>
          <a:xfrm>
            <a:off x="1143000" y="685800"/>
            <a:ext cx="4572000" cy="3429000"/>
          </a:xfrm>
          <a:prstGeom prst="rect">
            <a:avLst/>
          </a:prstGeom>
        </p:spPr>
      </p:sp>
      <p:sp>
        <p:nvSpPr>
          <p:cNvPr id="7045" name="Text Box 7045"/>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38" name="Text Box 6938"/>
          <p:cNvSpPr>
            <a:spLocks/>
          </p:cNvSpPr>
          <p:nvPr>
            <p:ph type="sldImg"/>
          </p:nvPr>
        </p:nvSpPr>
        <p:spPr>
          <a:xfrm>
            <a:off x="1143000" y="685800"/>
            <a:ext cx="4572000" cy="3429000"/>
          </a:xfrm>
          <a:prstGeom prst="rect">
            <a:avLst/>
          </a:prstGeom>
        </p:spPr>
      </p:sp>
      <p:sp>
        <p:nvSpPr>
          <p:cNvPr id="6939" name="Text Box 6939"/>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46" name="Text Box 7046"/>
          <p:cNvSpPr>
            <a:spLocks/>
          </p:cNvSpPr>
          <p:nvPr>
            <p:ph type="sldImg"/>
          </p:nvPr>
        </p:nvSpPr>
        <p:spPr>
          <a:xfrm>
            <a:off x="1143000" y="685800"/>
            <a:ext cx="4572000" cy="3429000"/>
          </a:xfrm>
          <a:prstGeom prst="rect">
            <a:avLst/>
          </a:prstGeom>
        </p:spPr>
      </p:sp>
      <p:sp>
        <p:nvSpPr>
          <p:cNvPr id="7047" name="Text Box 7047"/>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48" name="Text Box 7048"/>
          <p:cNvSpPr>
            <a:spLocks/>
          </p:cNvSpPr>
          <p:nvPr>
            <p:ph type="sldImg"/>
          </p:nvPr>
        </p:nvSpPr>
        <p:spPr>
          <a:xfrm>
            <a:off x="1143000" y="685800"/>
            <a:ext cx="4572000" cy="3429000"/>
          </a:xfrm>
          <a:prstGeom prst="rect">
            <a:avLst/>
          </a:prstGeom>
        </p:spPr>
      </p:sp>
      <p:sp>
        <p:nvSpPr>
          <p:cNvPr id="7049" name="Text Box 7049"/>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50" name="Text Box 7050"/>
          <p:cNvSpPr>
            <a:spLocks/>
          </p:cNvSpPr>
          <p:nvPr>
            <p:ph type="sldImg"/>
          </p:nvPr>
        </p:nvSpPr>
        <p:spPr>
          <a:xfrm>
            <a:off x="1143000" y="685800"/>
            <a:ext cx="4572000" cy="3429000"/>
          </a:xfrm>
          <a:prstGeom prst="rect">
            <a:avLst/>
          </a:prstGeom>
        </p:spPr>
      </p:sp>
      <p:sp>
        <p:nvSpPr>
          <p:cNvPr id="7051" name="Text Box 7051"/>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52" name="Text Box 7052"/>
          <p:cNvSpPr>
            <a:spLocks/>
          </p:cNvSpPr>
          <p:nvPr>
            <p:ph type="sldImg"/>
          </p:nvPr>
        </p:nvSpPr>
        <p:spPr>
          <a:xfrm>
            <a:off x="1143000" y="685800"/>
            <a:ext cx="4572000" cy="3429000"/>
          </a:xfrm>
          <a:prstGeom prst="rect">
            <a:avLst/>
          </a:prstGeom>
        </p:spPr>
      </p:sp>
      <p:sp>
        <p:nvSpPr>
          <p:cNvPr id="7053" name="Text Box 7053"/>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54" name="Text Box 7054"/>
          <p:cNvSpPr>
            <a:spLocks/>
          </p:cNvSpPr>
          <p:nvPr>
            <p:ph type="sldImg"/>
          </p:nvPr>
        </p:nvSpPr>
        <p:spPr>
          <a:xfrm>
            <a:off x="1143000" y="685800"/>
            <a:ext cx="4572000" cy="3429000"/>
          </a:xfrm>
          <a:prstGeom prst="rect">
            <a:avLst/>
          </a:prstGeom>
        </p:spPr>
      </p:sp>
      <p:sp>
        <p:nvSpPr>
          <p:cNvPr id="7055" name="Text Box 7055"/>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56" name="Text Box 7056"/>
          <p:cNvSpPr>
            <a:spLocks/>
          </p:cNvSpPr>
          <p:nvPr>
            <p:ph type="sldImg"/>
          </p:nvPr>
        </p:nvSpPr>
        <p:spPr>
          <a:xfrm>
            <a:off x="1143000" y="685800"/>
            <a:ext cx="4572000" cy="3429000"/>
          </a:xfrm>
          <a:prstGeom prst="rect">
            <a:avLst/>
          </a:prstGeom>
        </p:spPr>
      </p:sp>
      <p:sp>
        <p:nvSpPr>
          <p:cNvPr id="7057" name="Text Box 7057"/>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2" name="Text Box 7062"/>
          <p:cNvSpPr>
            <a:spLocks/>
          </p:cNvSpPr>
          <p:nvPr>
            <p:ph type="sldImg"/>
          </p:nvPr>
        </p:nvSpPr>
        <p:spPr>
          <a:xfrm>
            <a:off x="1143000" y="685800"/>
            <a:ext cx="4572000" cy="3429000"/>
          </a:xfrm>
          <a:prstGeom prst="rect">
            <a:avLst/>
          </a:prstGeom>
        </p:spPr>
      </p:sp>
      <p:sp>
        <p:nvSpPr>
          <p:cNvPr id="7063" name="Text Box 7063"/>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4" name="Text Box 7064"/>
          <p:cNvSpPr>
            <a:spLocks/>
          </p:cNvSpPr>
          <p:nvPr>
            <p:ph type="sldImg"/>
          </p:nvPr>
        </p:nvSpPr>
        <p:spPr>
          <a:xfrm>
            <a:off x="1143000" y="685800"/>
            <a:ext cx="4572000" cy="3429000"/>
          </a:xfrm>
          <a:prstGeom prst="rect">
            <a:avLst/>
          </a:prstGeom>
        </p:spPr>
      </p:sp>
      <p:sp>
        <p:nvSpPr>
          <p:cNvPr id="7065" name="Text Box 7065"/>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6" name="Text Box 7066"/>
          <p:cNvSpPr>
            <a:spLocks/>
          </p:cNvSpPr>
          <p:nvPr>
            <p:ph type="sldImg"/>
          </p:nvPr>
        </p:nvSpPr>
        <p:spPr>
          <a:xfrm>
            <a:off x="1143000" y="685800"/>
            <a:ext cx="4572000" cy="3429000"/>
          </a:xfrm>
          <a:prstGeom prst="rect">
            <a:avLst/>
          </a:prstGeom>
        </p:spPr>
      </p:sp>
      <p:sp>
        <p:nvSpPr>
          <p:cNvPr id="7067" name="Text Box 7067"/>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8" name="Text Box 7068"/>
          <p:cNvSpPr>
            <a:spLocks/>
          </p:cNvSpPr>
          <p:nvPr>
            <p:ph type="sldImg"/>
          </p:nvPr>
        </p:nvSpPr>
        <p:spPr>
          <a:xfrm>
            <a:off x="1143000" y="685800"/>
            <a:ext cx="4572000" cy="3429000"/>
          </a:xfrm>
          <a:prstGeom prst="rect">
            <a:avLst/>
          </a:prstGeom>
        </p:spPr>
      </p:sp>
      <p:sp>
        <p:nvSpPr>
          <p:cNvPr id="7069" name="Text Box 7069"/>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40" name="Text Box 6940"/>
          <p:cNvSpPr>
            <a:spLocks/>
          </p:cNvSpPr>
          <p:nvPr>
            <p:ph type="sldImg"/>
          </p:nvPr>
        </p:nvSpPr>
        <p:spPr>
          <a:xfrm>
            <a:off x="1143000" y="685800"/>
            <a:ext cx="4572000" cy="3429000"/>
          </a:xfrm>
          <a:prstGeom prst="rect">
            <a:avLst/>
          </a:prstGeom>
        </p:spPr>
      </p:sp>
      <p:sp>
        <p:nvSpPr>
          <p:cNvPr id="6941" name="Text Box 6941"/>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70" name="Text Box 7070"/>
          <p:cNvSpPr>
            <a:spLocks/>
          </p:cNvSpPr>
          <p:nvPr>
            <p:ph type="sldImg"/>
          </p:nvPr>
        </p:nvSpPr>
        <p:spPr>
          <a:xfrm>
            <a:off x="1143000" y="685800"/>
            <a:ext cx="4572000" cy="3429000"/>
          </a:xfrm>
          <a:prstGeom prst="rect">
            <a:avLst/>
          </a:prstGeom>
        </p:spPr>
      </p:sp>
      <p:sp>
        <p:nvSpPr>
          <p:cNvPr id="7071" name="Text Box 7071"/>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72" name="Text Box 7072"/>
          <p:cNvSpPr>
            <a:spLocks/>
          </p:cNvSpPr>
          <p:nvPr>
            <p:ph type="sldImg"/>
          </p:nvPr>
        </p:nvSpPr>
        <p:spPr>
          <a:xfrm>
            <a:off x="1143000" y="685800"/>
            <a:ext cx="4572000" cy="3429000"/>
          </a:xfrm>
          <a:prstGeom prst="rect">
            <a:avLst/>
          </a:prstGeom>
        </p:spPr>
      </p:sp>
      <p:sp>
        <p:nvSpPr>
          <p:cNvPr id="7073" name="Text Box 7073"/>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58" name="Text Box 7058"/>
          <p:cNvSpPr>
            <a:spLocks/>
          </p:cNvSpPr>
          <p:nvPr>
            <p:ph type="sldImg"/>
          </p:nvPr>
        </p:nvSpPr>
        <p:spPr>
          <a:xfrm>
            <a:off x="1143000" y="685800"/>
            <a:ext cx="4572000" cy="3429000"/>
          </a:xfrm>
          <a:prstGeom prst="rect">
            <a:avLst/>
          </a:prstGeom>
        </p:spPr>
      </p:sp>
      <p:sp>
        <p:nvSpPr>
          <p:cNvPr id="7059" name="Text Box 7059"/>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0" name="Text Box 7060"/>
          <p:cNvSpPr>
            <a:spLocks/>
          </p:cNvSpPr>
          <p:nvPr>
            <p:ph type="sldImg"/>
          </p:nvPr>
        </p:nvSpPr>
        <p:spPr>
          <a:xfrm>
            <a:off x="1143000" y="685800"/>
            <a:ext cx="4572000" cy="3429000"/>
          </a:xfrm>
          <a:prstGeom prst="rect">
            <a:avLst/>
          </a:prstGeom>
        </p:spPr>
      </p:sp>
      <p:sp>
        <p:nvSpPr>
          <p:cNvPr id="7061" name="Text Box 7061"/>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74" name="Text Box 7074"/>
          <p:cNvSpPr>
            <a:spLocks/>
          </p:cNvSpPr>
          <p:nvPr>
            <p:ph type="sldImg"/>
          </p:nvPr>
        </p:nvSpPr>
        <p:spPr>
          <a:xfrm>
            <a:off x="1143000" y="685800"/>
            <a:ext cx="4572000" cy="3429000"/>
          </a:xfrm>
          <a:prstGeom prst="rect">
            <a:avLst/>
          </a:prstGeom>
        </p:spPr>
      </p:sp>
      <p:sp>
        <p:nvSpPr>
          <p:cNvPr id="7075" name="Text Box 7075"/>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76" name="Text Box 7076"/>
          <p:cNvSpPr>
            <a:spLocks/>
          </p:cNvSpPr>
          <p:nvPr>
            <p:ph type="sldImg"/>
          </p:nvPr>
        </p:nvSpPr>
        <p:spPr>
          <a:xfrm>
            <a:off x="1143000" y="685800"/>
            <a:ext cx="4572000" cy="3429000"/>
          </a:xfrm>
          <a:prstGeom prst="rect">
            <a:avLst/>
          </a:prstGeom>
        </p:spPr>
      </p:sp>
      <p:sp>
        <p:nvSpPr>
          <p:cNvPr id="7077" name="Text Box 7077"/>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78" name="Text Box 7078"/>
          <p:cNvSpPr>
            <a:spLocks/>
          </p:cNvSpPr>
          <p:nvPr>
            <p:ph type="sldImg"/>
          </p:nvPr>
        </p:nvSpPr>
        <p:spPr>
          <a:xfrm>
            <a:off x="1143000" y="685800"/>
            <a:ext cx="4572000" cy="3429000"/>
          </a:xfrm>
          <a:prstGeom prst="rect">
            <a:avLst/>
          </a:prstGeom>
        </p:spPr>
      </p:sp>
      <p:sp>
        <p:nvSpPr>
          <p:cNvPr id="7079" name="Text Box 7079"/>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80" name="Text Box 7080"/>
          <p:cNvSpPr>
            <a:spLocks/>
          </p:cNvSpPr>
          <p:nvPr>
            <p:ph type="sldImg"/>
          </p:nvPr>
        </p:nvSpPr>
        <p:spPr>
          <a:xfrm>
            <a:off x="1143000" y="685800"/>
            <a:ext cx="4572000" cy="3429000"/>
          </a:xfrm>
          <a:prstGeom prst="rect">
            <a:avLst/>
          </a:prstGeom>
        </p:spPr>
      </p:sp>
      <p:sp>
        <p:nvSpPr>
          <p:cNvPr id="7081" name="Text Box 7081"/>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82" name="Text Box 7082"/>
          <p:cNvSpPr>
            <a:spLocks/>
          </p:cNvSpPr>
          <p:nvPr>
            <p:ph type="sldImg"/>
          </p:nvPr>
        </p:nvSpPr>
        <p:spPr>
          <a:xfrm>
            <a:off x="1143000" y="685800"/>
            <a:ext cx="4572000" cy="3429000"/>
          </a:xfrm>
          <a:prstGeom prst="rect">
            <a:avLst/>
          </a:prstGeom>
        </p:spPr>
      </p:sp>
      <p:sp>
        <p:nvSpPr>
          <p:cNvPr id="7083" name="Text Box 7083"/>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84" name="Text Box 7084"/>
          <p:cNvSpPr>
            <a:spLocks/>
          </p:cNvSpPr>
          <p:nvPr>
            <p:ph type="sldImg"/>
          </p:nvPr>
        </p:nvSpPr>
        <p:spPr>
          <a:xfrm>
            <a:off x="1143000" y="685800"/>
            <a:ext cx="4572000" cy="3429000"/>
          </a:xfrm>
          <a:prstGeom prst="rect">
            <a:avLst/>
          </a:prstGeom>
        </p:spPr>
      </p:sp>
      <p:sp>
        <p:nvSpPr>
          <p:cNvPr id="7085" name="Text Box 7085"/>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42" name="Text Box 6942"/>
          <p:cNvSpPr>
            <a:spLocks/>
          </p:cNvSpPr>
          <p:nvPr>
            <p:ph type="sldImg"/>
          </p:nvPr>
        </p:nvSpPr>
        <p:spPr>
          <a:xfrm>
            <a:off x="1143000" y="685800"/>
            <a:ext cx="4572000" cy="3429000"/>
          </a:xfrm>
          <a:prstGeom prst="rect">
            <a:avLst/>
          </a:prstGeom>
        </p:spPr>
      </p:sp>
      <p:sp>
        <p:nvSpPr>
          <p:cNvPr id="6943" name="Text Box 6943"/>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86" name="Text Box 7086"/>
          <p:cNvSpPr>
            <a:spLocks/>
          </p:cNvSpPr>
          <p:nvPr>
            <p:ph type="sldImg"/>
          </p:nvPr>
        </p:nvSpPr>
        <p:spPr>
          <a:xfrm>
            <a:off x="1143000" y="685800"/>
            <a:ext cx="4572000" cy="3429000"/>
          </a:xfrm>
          <a:prstGeom prst="rect">
            <a:avLst/>
          </a:prstGeom>
        </p:spPr>
      </p:sp>
      <p:sp>
        <p:nvSpPr>
          <p:cNvPr id="7087" name="Text Box 7087"/>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88" name="Text Box 7088"/>
          <p:cNvSpPr>
            <a:spLocks/>
          </p:cNvSpPr>
          <p:nvPr>
            <p:ph type="sldImg"/>
          </p:nvPr>
        </p:nvSpPr>
        <p:spPr>
          <a:xfrm>
            <a:off x="1143000" y="685800"/>
            <a:ext cx="4572000" cy="3429000"/>
          </a:xfrm>
          <a:prstGeom prst="rect">
            <a:avLst/>
          </a:prstGeom>
        </p:spPr>
      </p:sp>
      <p:sp>
        <p:nvSpPr>
          <p:cNvPr id="7089" name="Text Box 7089"/>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90" name="Text Box 7090"/>
          <p:cNvSpPr>
            <a:spLocks/>
          </p:cNvSpPr>
          <p:nvPr>
            <p:ph type="sldImg"/>
          </p:nvPr>
        </p:nvSpPr>
        <p:spPr>
          <a:xfrm>
            <a:off x="1143000" y="685800"/>
            <a:ext cx="4572000" cy="3429000"/>
          </a:xfrm>
          <a:prstGeom prst="rect">
            <a:avLst/>
          </a:prstGeom>
        </p:spPr>
      </p:sp>
      <p:sp>
        <p:nvSpPr>
          <p:cNvPr id="7091" name="Text Box 7091"/>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92" name="Text Box 7092"/>
          <p:cNvSpPr>
            <a:spLocks/>
          </p:cNvSpPr>
          <p:nvPr>
            <p:ph type="sldImg"/>
          </p:nvPr>
        </p:nvSpPr>
        <p:spPr>
          <a:xfrm>
            <a:off x="1143000" y="685800"/>
            <a:ext cx="4572000" cy="3429000"/>
          </a:xfrm>
          <a:prstGeom prst="rect">
            <a:avLst/>
          </a:prstGeom>
        </p:spPr>
      </p:sp>
      <p:sp>
        <p:nvSpPr>
          <p:cNvPr id="7093" name="Text Box 7093"/>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94" name="Text Box 7094"/>
          <p:cNvSpPr>
            <a:spLocks/>
          </p:cNvSpPr>
          <p:nvPr>
            <p:ph type="sldImg"/>
          </p:nvPr>
        </p:nvSpPr>
        <p:spPr>
          <a:xfrm>
            <a:off x="1143000" y="685800"/>
            <a:ext cx="4572000" cy="3429000"/>
          </a:xfrm>
          <a:prstGeom prst="rect">
            <a:avLst/>
          </a:prstGeom>
        </p:spPr>
      </p:sp>
      <p:sp>
        <p:nvSpPr>
          <p:cNvPr id="7095" name="Text Box 7095"/>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96" name="Text Box 7096"/>
          <p:cNvSpPr>
            <a:spLocks/>
          </p:cNvSpPr>
          <p:nvPr>
            <p:ph type="sldImg"/>
          </p:nvPr>
        </p:nvSpPr>
        <p:spPr>
          <a:xfrm>
            <a:off x="1143000" y="685800"/>
            <a:ext cx="4572000" cy="3429000"/>
          </a:xfrm>
          <a:prstGeom prst="rect">
            <a:avLst/>
          </a:prstGeom>
        </p:spPr>
      </p:sp>
      <p:sp>
        <p:nvSpPr>
          <p:cNvPr id="7097" name="Text Box 7097"/>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98" name="Text Box 7098"/>
          <p:cNvSpPr>
            <a:spLocks/>
          </p:cNvSpPr>
          <p:nvPr>
            <p:ph type="sldImg"/>
          </p:nvPr>
        </p:nvSpPr>
        <p:spPr>
          <a:xfrm>
            <a:off x="1143000" y="685800"/>
            <a:ext cx="4572000" cy="3429000"/>
          </a:xfrm>
          <a:prstGeom prst="rect">
            <a:avLst/>
          </a:prstGeom>
        </p:spPr>
      </p:sp>
      <p:sp>
        <p:nvSpPr>
          <p:cNvPr id="7099" name="Text Box 7099"/>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00" name="Text Box 7100"/>
          <p:cNvSpPr>
            <a:spLocks/>
          </p:cNvSpPr>
          <p:nvPr>
            <p:ph type="sldImg"/>
          </p:nvPr>
        </p:nvSpPr>
        <p:spPr>
          <a:xfrm>
            <a:off x="1143000" y="685800"/>
            <a:ext cx="4572000" cy="3429000"/>
          </a:xfrm>
          <a:prstGeom prst="rect">
            <a:avLst/>
          </a:prstGeom>
        </p:spPr>
      </p:sp>
      <p:sp>
        <p:nvSpPr>
          <p:cNvPr id="7101" name="Text Box 7101"/>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02" name="Text Box 7102"/>
          <p:cNvSpPr>
            <a:spLocks/>
          </p:cNvSpPr>
          <p:nvPr>
            <p:ph type="sldImg"/>
          </p:nvPr>
        </p:nvSpPr>
        <p:spPr>
          <a:xfrm>
            <a:off x="1143000" y="685800"/>
            <a:ext cx="4572000" cy="3429000"/>
          </a:xfrm>
          <a:prstGeom prst="rect">
            <a:avLst/>
          </a:prstGeom>
        </p:spPr>
      </p:sp>
      <p:sp>
        <p:nvSpPr>
          <p:cNvPr id="7103" name="Text Box 7103"/>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04" name="Text Box 7104"/>
          <p:cNvSpPr>
            <a:spLocks/>
          </p:cNvSpPr>
          <p:nvPr>
            <p:ph type="sldImg"/>
          </p:nvPr>
        </p:nvSpPr>
        <p:spPr>
          <a:xfrm>
            <a:off x="1143000" y="685800"/>
            <a:ext cx="4572000" cy="3429000"/>
          </a:xfrm>
          <a:prstGeom prst="rect">
            <a:avLst/>
          </a:prstGeom>
        </p:spPr>
      </p:sp>
      <p:sp>
        <p:nvSpPr>
          <p:cNvPr id="7105" name="Text Box 7105"/>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44" name="Text Box 6944"/>
          <p:cNvSpPr>
            <a:spLocks/>
          </p:cNvSpPr>
          <p:nvPr>
            <p:ph type="sldImg"/>
          </p:nvPr>
        </p:nvSpPr>
        <p:spPr>
          <a:xfrm>
            <a:off x="1143000" y="685800"/>
            <a:ext cx="4572000" cy="3429000"/>
          </a:xfrm>
          <a:prstGeom prst="rect">
            <a:avLst/>
          </a:prstGeom>
        </p:spPr>
      </p:sp>
      <p:sp>
        <p:nvSpPr>
          <p:cNvPr id="6945" name="Text Box 6945"/>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06" name="Text Box 7106"/>
          <p:cNvSpPr>
            <a:spLocks/>
          </p:cNvSpPr>
          <p:nvPr>
            <p:ph type="sldImg"/>
          </p:nvPr>
        </p:nvSpPr>
        <p:spPr>
          <a:xfrm>
            <a:off x="1143000" y="685800"/>
            <a:ext cx="4572000" cy="3429000"/>
          </a:xfrm>
          <a:prstGeom prst="rect">
            <a:avLst/>
          </a:prstGeom>
        </p:spPr>
      </p:sp>
      <p:sp>
        <p:nvSpPr>
          <p:cNvPr id="7107" name="Text Box 7107"/>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08" name="Text Box 7108"/>
          <p:cNvSpPr>
            <a:spLocks/>
          </p:cNvSpPr>
          <p:nvPr>
            <p:ph type="sldImg"/>
          </p:nvPr>
        </p:nvSpPr>
        <p:spPr>
          <a:xfrm>
            <a:off x="1143000" y="685800"/>
            <a:ext cx="4572000" cy="3429000"/>
          </a:xfrm>
          <a:prstGeom prst="rect">
            <a:avLst/>
          </a:prstGeom>
        </p:spPr>
      </p:sp>
      <p:sp>
        <p:nvSpPr>
          <p:cNvPr id="7109" name="Text Box 7109"/>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10" name="Text Box 7110"/>
          <p:cNvSpPr>
            <a:spLocks/>
          </p:cNvSpPr>
          <p:nvPr>
            <p:ph type="sldImg"/>
          </p:nvPr>
        </p:nvSpPr>
        <p:spPr>
          <a:xfrm>
            <a:off x="1143000" y="685800"/>
            <a:ext cx="4572000" cy="3429000"/>
          </a:xfrm>
          <a:prstGeom prst="rect">
            <a:avLst/>
          </a:prstGeom>
        </p:spPr>
      </p:sp>
      <p:sp>
        <p:nvSpPr>
          <p:cNvPr id="7111" name="Text Box 7111"/>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12" name="Text Box 7112"/>
          <p:cNvSpPr>
            <a:spLocks/>
          </p:cNvSpPr>
          <p:nvPr>
            <p:ph type="sldImg"/>
          </p:nvPr>
        </p:nvSpPr>
        <p:spPr>
          <a:xfrm>
            <a:off x="1143000" y="685800"/>
            <a:ext cx="4572000" cy="3429000"/>
          </a:xfrm>
          <a:prstGeom prst="rect">
            <a:avLst/>
          </a:prstGeom>
        </p:spPr>
      </p:sp>
      <p:sp>
        <p:nvSpPr>
          <p:cNvPr id="7113" name="Text Box 7113"/>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14" name="Text Box 7114"/>
          <p:cNvSpPr>
            <a:spLocks/>
          </p:cNvSpPr>
          <p:nvPr>
            <p:ph type="sldImg"/>
          </p:nvPr>
        </p:nvSpPr>
        <p:spPr>
          <a:xfrm>
            <a:off x="1143000" y="685800"/>
            <a:ext cx="4572000" cy="3429000"/>
          </a:xfrm>
          <a:prstGeom prst="rect">
            <a:avLst/>
          </a:prstGeom>
        </p:spPr>
      </p:sp>
      <p:sp>
        <p:nvSpPr>
          <p:cNvPr id="7115" name="Text Box 7115"/>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16" name="Text Box 7116"/>
          <p:cNvSpPr>
            <a:spLocks/>
          </p:cNvSpPr>
          <p:nvPr>
            <p:ph type="sldImg"/>
          </p:nvPr>
        </p:nvSpPr>
        <p:spPr>
          <a:xfrm>
            <a:off x="1143000" y="685800"/>
            <a:ext cx="4572000" cy="3429000"/>
          </a:xfrm>
          <a:prstGeom prst="rect">
            <a:avLst/>
          </a:prstGeom>
        </p:spPr>
      </p:sp>
      <p:sp>
        <p:nvSpPr>
          <p:cNvPr id="7117" name="Text Box 7117"/>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18" name="Text Box 7118"/>
          <p:cNvSpPr>
            <a:spLocks/>
          </p:cNvSpPr>
          <p:nvPr>
            <p:ph type="sldImg"/>
          </p:nvPr>
        </p:nvSpPr>
        <p:spPr>
          <a:xfrm>
            <a:off x="1143000" y="685800"/>
            <a:ext cx="4572000" cy="3429000"/>
          </a:xfrm>
          <a:prstGeom prst="rect">
            <a:avLst/>
          </a:prstGeom>
        </p:spPr>
      </p:sp>
      <p:sp>
        <p:nvSpPr>
          <p:cNvPr id="7119" name="Text Box 7119"/>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20" name="Text Box 7120"/>
          <p:cNvSpPr>
            <a:spLocks/>
          </p:cNvSpPr>
          <p:nvPr>
            <p:ph type="sldImg"/>
          </p:nvPr>
        </p:nvSpPr>
        <p:spPr>
          <a:xfrm>
            <a:off x="1143000" y="685800"/>
            <a:ext cx="4572000" cy="3429000"/>
          </a:xfrm>
          <a:prstGeom prst="rect">
            <a:avLst/>
          </a:prstGeom>
        </p:spPr>
      </p:sp>
      <p:sp>
        <p:nvSpPr>
          <p:cNvPr id="7121" name="Text Box 7121"/>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22" name="Text Box 7122"/>
          <p:cNvSpPr>
            <a:spLocks/>
          </p:cNvSpPr>
          <p:nvPr>
            <p:ph type="sldImg"/>
          </p:nvPr>
        </p:nvSpPr>
        <p:spPr>
          <a:xfrm>
            <a:off x="1143000" y="685800"/>
            <a:ext cx="4572000" cy="3429000"/>
          </a:xfrm>
          <a:prstGeom prst="rect">
            <a:avLst/>
          </a:prstGeom>
        </p:spPr>
      </p:sp>
      <p:sp>
        <p:nvSpPr>
          <p:cNvPr id="7123" name="Text Box 7123"/>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24" name="Text Box 7124"/>
          <p:cNvSpPr>
            <a:spLocks/>
          </p:cNvSpPr>
          <p:nvPr>
            <p:ph type="sldImg"/>
          </p:nvPr>
        </p:nvSpPr>
        <p:spPr>
          <a:xfrm>
            <a:off x="1143000" y="685800"/>
            <a:ext cx="4572000" cy="3429000"/>
          </a:xfrm>
          <a:prstGeom prst="rect">
            <a:avLst/>
          </a:prstGeom>
        </p:spPr>
      </p:sp>
      <p:sp>
        <p:nvSpPr>
          <p:cNvPr id="7125" name="Text Box 7125"/>
          <p:cNvSpPr>
            <a:spLocks/>
          </p:cNvSpPr>
          <p:nvPr>
            <p:ph idx="1" type="body"/>
          </p:nvPr>
        </p:nvSpPr>
        <p:spPr>
          <a:xfrm>
            <a:off x="914400" y="4343400"/>
            <a:ext cx="5029200" cy="4114800"/>
          </a:xfrm>
          <a:prstGeom prst="rect">
            <a:avLst/>
          </a:prstGeom>
        </p:spPr>
        <p:txBody>
          <a:bodyPr numCol="1"/>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numCol="1"/>
          <a:lstStyle/>
          <a:p>
            <a:r>
              <a:rPr lang="en-US" smtClean="0"/>
              <a:t>Click to edit Master title style</a:t>
            </a:r>
            <a:endParaRPr lang="en-US"/>
          </a:p>
        </p:txBody>
      </p:sp>
      <p:sp>
        <p:nvSpPr>
          <p:cNvPr id="3" name="Subtitle 2"/>
          <p:cNvSpPr>
            <a:spLocks noGrp="1"/>
          </p:cNvSpPr>
          <p:nvPr>
            <p:ph idx="1" type="subTitle"/>
          </p:nvPr>
        </p:nvSpPr>
        <p:spPr>
          <a:xfrm>
            <a:off x="1371600" y="3886200"/>
            <a:ext cx="6400800" cy="1752600"/>
          </a:xfrm>
        </p:spPr>
        <p:txBody>
          <a:bodyPr numCol="1"/>
          <a:lstStyle>
            <a:lvl1pPr algn="ctr" indent="0" marL="0">
              <a:buNone/>
              <a:defRPr/>
            </a:lvl1pPr>
            <a:lvl2pPr algn="ctr" indent="0" marL="457200">
              <a:buNone/>
              <a:defRPr/>
            </a:lvl2pPr>
            <a:lvl3pPr algn="ctr" indent="0" marL="914400">
              <a:buNone/>
              <a:defRPr/>
            </a:lvl3pPr>
            <a:lvl4pPr algn="ctr" indent="0" marL="1371600">
              <a:buNone/>
              <a:defRPr/>
            </a:lvl4pPr>
            <a:lvl5pPr algn="ctr" indent="0" marL="1828800">
              <a:buNone/>
              <a:defRPr/>
            </a:lvl5pPr>
            <a:lvl6pPr algn="ctr" indent="0" marL="2286000">
              <a:buNone/>
              <a:defRPr/>
            </a:lvl6pPr>
            <a:lvl7pPr algn="ctr" indent="0" marL="2743200">
              <a:buNone/>
              <a:defRPr/>
            </a:lvl7pPr>
            <a:lvl8pPr algn="ctr" indent="0" marL="3200400">
              <a:buNone/>
              <a:defRPr/>
            </a:lvl8pPr>
            <a:lvl9pPr algn="ctr" indent="0" marL="3657600">
              <a:buNone/>
              <a:defRPr/>
            </a:lvl9pPr>
          </a:lstStyle>
          <a:p>
            <a:r>
              <a:rPr lang="en-US" smtClean="0"/>
              <a:t>Click to edit Master subtitle style</a:t>
            </a:r>
            <a:endParaRPr lang="en-US"/>
          </a:p>
        </p:txBody>
      </p:sp>
      <p:sp>
        <p:nvSpPr>
          <p:cNvPr id="4" name="Date Placeholder 3"/>
          <p:cNvSpPr>
            <a:spLocks noGrp="1"/>
          </p:cNvSpPr>
          <p:nvPr>
            <p:ph idx="10" sz="half" type="dt"/>
          </p:nvPr>
        </p:nvSpPr>
        <p:spPr/>
        <p:txBody>
          <a:bodyPr numCol="1"/>
          <a:lstStyle>
            <a:lvl1pPr>
              <a:defRPr/>
            </a:lvl1pPr>
          </a:lstStyle>
          <a:p>
            <a:endParaRPr lang="en-US"/>
          </a:p>
        </p:txBody>
      </p:sp>
      <p:sp>
        <p:nvSpPr>
          <p:cNvPr id="5" name="Footer Placeholder 4"/>
          <p:cNvSpPr>
            <a:spLocks noGrp="1"/>
          </p:cNvSpPr>
          <p:nvPr>
            <p:ph idx="11" sz="quarter" type="ftr"/>
          </p:nvPr>
        </p:nvSpPr>
        <p:spPr/>
        <p:txBody>
          <a:bodyPr numCol="1"/>
          <a:lstStyle>
            <a:lvl1pPr>
              <a:defRPr/>
            </a:lvl1pPr>
          </a:lstStyle>
          <a:p>
            <a:endParaRPr lang="en-US"/>
          </a:p>
        </p:txBody>
      </p:sp>
      <p:sp>
        <p:nvSpPr>
          <p:cNvPr id="6" name="Slide Number Placeholder 5"/>
          <p:cNvSpPr>
            <a:spLocks noGrp="1"/>
          </p:cNvSpPr>
          <p:nvPr>
            <p:ph idx="12" sz="quarter" type="sldNum"/>
          </p:nvPr>
        </p:nvSpPr>
        <p:spPr/>
        <p:txBody>
          <a:bodyPr numCol="1"/>
          <a:lstStyle>
            <a:lvl1pPr>
              <a:defRPr/>
            </a:lvl1pPr>
          </a:lstStyle>
          <a:p>
            <a:fld id="{C9600221-B624-45B7-9E68-D1D79752583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Vertical Text Placeholder 2"/>
          <p:cNvSpPr>
            <a:spLocks noGrp="1"/>
          </p:cNvSpPr>
          <p:nvPr>
            <p:ph idx="1" orient="vert" type="body"/>
          </p:nvPr>
        </p:nvSpPr>
        <p:spPr/>
        <p:txBody>
          <a:bodyPr numCol="1"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idx="10" sz="half" type="dt"/>
          </p:nvPr>
        </p:nvSpPr>
        <p:spPr/>
        <p:txBody>
          <a:bodyPr numCol="1"/>
          <a:lstStyle>
            <a:lvl1pPr>
              <a:defRPr/>
            </a:lvl1pPr>
          </a:lstStyle>
          <a:p>
            <a:endParaRPr lang="en-US"/>
          </a:p>
        </p:txBody>
      </p:sp>
      <p:sp>
        <p:nvSpPr>
          <p:cNvPr id="5" name="Footer Placeholder 4"/>
          <p:cNvSpPr>
            <a:spLocks noGrp="1"/>
          </p:cNvSpPr>
          <p:nvPr>
            <p:ph idx="11" sz="quarter" type="ftr"/>
          </p:nvPr>
        </p:nvSpPr>
        <p:spPr/>
        <p:txBody>
          <a:bodyPr numCol="1"/>
          <a:lstStyle>
            <a:lvl1pPr>
              <a:defRPr/>
            </a:lvl1pPr>
          </a:lstStyle>
          <a:p>
            <a:endParaRPr lang="en-US"/>
          </a:p>
        </p:txBody>
      </p:sp>
      <p:sp>
        <p:nvSpPr>
          <p:cNvPr id="6" name="Slide Number Placeholder 5"/>
          <p:cNvSpPr>
            <a:spLocks noGrp="1"/>
          </p:cNvSpPr>
          <p:nvPr>
            <p:ph idx="12" sz="quarter" type="sldNum"/>
          </p:nvPr>
        </p:nvSpPr>
        <p:spPr/>
        <p:txBody>
          <a:bodyPr numCol="1"/>
          <a:lstStyle>
            <a:lvl1pPr>
              <a:defRPr/>
            </a:lvl1pPr>
          </a:lstStyle>
          <a:p>
            <a:fld id="{C543D10D-1B83-4EE9-8835-AFAF7628ADB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1" name=""/>
        <p:cNvGrpSpPr/>
        <p:nvPr/>
      </p:nvGrpSpPr>
      <p:grpSpPr>
        <a:xfrm>
          <a:off x="0" y="0"/>
          <a:ext cx="0" cy="0"/>
          <a:chOff x="0" y="0"/>
          <a:chExt cx="0" cy="0"/>
        </a:xfrm>
      </p:grpSpPr>
      <p:sp>
        <p:nvSpPr>
          <p:cNvPr id="2" name="Vertical Title 1"/>
          <p:cNvSpPr>
            <a:spLocks noGrp="1"/>
          </p:cNvSpPr>
          <p:nvPr>
            <p:ph orient="vert" type="title"/>
          </p:nvPr>
        </p:nvSpPr>
        <p:spPr>
          <a:xfrm>
            <a:off x="6629400" y="274638"/>
            <a:ext cx="2057400" cy="5851525"/>
          </a:xfrm>
        </p:spPr>
        <p:txBody>
          <a:bodyPr numCol="1" vert="eaVert"/>
          <a:lstStyle/>
          <a:p>
            <a:r>
              <a:rPr lang="en-US" smtClean="0"/>
              <a:t>Click to edit Master title style</a:t>
            </a:r>
            <a:endParaRPr lang="en-US"/>
          </a:p>
        </p:txBody>
      </p:sp>
      <p:sp>
        <p:nvSpPr>
          <p:cNvPr id="3" name="Vertical Text Placeholder 2"/>
          <p:cNvSpPr>
            <a:spLocks noGrp="1"/>
          </p:cNvSpPr>
          <p:nvPr>
            <p:ph idx="1" orient="vert" type="body"/>
          </p:nvPr>
        </p:nvSpPr>
        <p:spPr>
          <a:xfrm>
            <a:off x="457200" y="274638"/>
            <a:ext cx="6019800" cy="5851525"/>
          </a:xfrm>
        </p:spPr>
        <p:txBody>
          <a:bodyPr numCol="1"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idx="10" sz="half" type="dt"/>
          </p:nvPr>
        </p:nvSpPr>
        <p:spPr/>
        <p:txBody>
          <a:bodyPr numCol="1"/>
          <a:lstStyle>
            <a:lvl1pPr>
              <a:defRPr/>
            </a:lvl1pPr>
          </a:lstStyle>
          <a:p>
            <a:endParaRPr lang="en-US"/>
          </a:p>
        </p:txBody>
      </p:sp>
      <p:sp>
        <p:nvSpPr>
          <p:cNvPr id="5" name="Footer Placeholder 4"/>
          <p:cNvSpPr>
            <a:spLocks noGrp="1"/>
          </p:cNvSpPr>
          <p:nvPr>
            <p:ph idx="11" sz="quarter" type="ftr"/>
          </p:nvPr>
        </p:nvSpPr>
        <p:spPr/>
        <p:txBody>
          <a:bodyPr numCol="1"/>
          <a:lstStyle>
            <a:lvl1pPr>
              <a:defRPr/>
            </a:lvl1pPr>
          </a:lstStyle>
          <a:p>
            <a:endParaRPr lang="en-US"/>
          </a:p>
        </p:txBody>
      </p:sp>
      <p:sp>
        <p:nvSpPr>
          <p:cNvPr id="6" name="Slide Number Placeholder 5"/>
          <p:cNvSpPr>
            <a:spLocks noGrp="1"/>
          </p:cNvSpPr>
          <p:nvPr>
            <p:ph idx="12" sz="quarter" type="sldNum"/>
          </p:nvPr>
        </p:nvSpPr>
        <p:spPr/>
        <p:txBody>
          <a:bodyPr numCol="1"/>
          <a:lstStyle>
            <a:lvl1pPr>
              <a:defRPr/>
            </a:lvl1pPr>
          </a:lstStyle>
          <a:p>
            <a:fld id="{8A0F8399-60D2-4F5D-9CEE-64FA3803ED8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idx="10" sz="half" type="dt"/>
          </p:nvPr>
        </p:nvSpPr>
        <p:spPr/>
        <p:txBody>
          <a:bodyPr numCol="1"/>
          <a:lstStyle>
            <a:lvl1pPr>
              <a:defRPr/>
            </a:lvl1pPr>
          </a:lstStyle>
          <a:p>
            <a:endParaRPr lang="en-US"/>
          </a:p>
        </p:txBody>
      </p:sp>
      <p:sp>
        <p:nvSpPr>
          <p:cNvPr id="5" name="Footer Placeholder 4"/>
          <p:cNvSpPr>
            <a:spLocks noGrp="1"/>
          </p:cNvSpPr>
          <p:nvPr>
            <p:ph idx="11" sz="quarter" type="ftr"/>
          </p:nvPr>
        </p:nvSpPr>
        <p:spPr/>
        <p:txBody>
          <a:bodyPr numCol="1"/>
          <a:lstStyle>
            <a:lvl1pPr>
              <a:defRPr/>
            </a:lvl1pPr>
          </a:lstStyle>
          <a:p>
            <a:endParaRPr lang="en-US"/>
          </a:p>
        </p:txBody>
      </p:sp>
      <p:sp>
        <p:nvSpPr>
          <p:cNvPr id="6" name="Slide Number Placeholder 5"/>
          <p:cNvSpPr>
            <a:spLocks noGrp="1"/>
          </p:cNvSpPr>
          <p:nvPr>
            <p:ph idx="12" sz="quarter" type="sldNum"/>
          </p:nvPr>
        </p:nvSpPr>
        <p:spPr/>
        <p:txBody>
          <a:bodyPr numCol="1"/>
          <a:lstStyle>
            <a:lvl1pPr>
              <a:defRPr/>
            </a:lvl1pPr>
          </a:lstStyle>
          <a:p>
            <a:fld id="{A5BC7F78-48E6-4BBC-B0E1-56BD2A17FC9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numCol="1"/>
          <a:lstStyle>
            <a:lvl1pPr algn="l">
              <a:defRPr b="1" cap="all" sz="4000"/>
            </a:lvl1pPr>
          </a:lstStyle>
          <a:p>
            <a:r>
              <a:rPr lang="en-US" smtClean="0"/>
              <a:t>Click to edit Master title style</a:t>
            </a:r>
            <a:endParaRPr lang="en-US"/>
          </a:p>
        </p:txBody>
      </p:sp>
      <p:sp>
        <p:nvSpPr>
          <p:cNvPr id="3" name="Text Placeholder 2"/>
          <p:cNvSpPr>
            <a:spLocks noGrp="1"/>
          </p:cNvSpPr>
          <p:nvPr>
            <p:ph idx="1" type="body"/>
          </p:nvPr>
        </p:nvSpPr>
        <p:spPr>
          <a:xfrm>
            <a:off x="722313" y="2906713"/>
            <a:ext cx="7772400" cy="1500187"/>
          </a:xfrm>
        </p:spPr>
        <p:txBody>
          <a:bodyPr anchor="b" numCol="1"/>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idx="10" sz="half" type="dt"/>
          </p:nvPr>
        </p:nvSpPr>
        <p:spPr/>
        <p:txBody>
          <a:bodyPr numCol="1"/>
          <a:lstStyle/>
          <a:p>
            <a:fld id="{4E83BA4B-50FE-4B84-AE64-D7F085A2A31A}" type="datetimeFigureOut">
              <a:rPr lang="en-US" smtClean="0"/>
              <a:t>2/4/2014</a:t>
            </a:fld>
            <a:endParaRPr lang="en-US"/>
          </a:p>
        </p:txBody>
      </p:sp>
      <p:sp>
        <p:nvSpPr>
          <p:cNvPr id="5" name="Footer Placeholder 4"/>
          <p:cNvSpPr>
            <a:spLocks noGrp="1"/>
          </p:cNvSpPr>
          <p:nvPr>
            <p:ph idx="11" sz="quarter" type="ftr"/>
          </p:nvPr>
        </p:nvSpPr>
        <p:spPr/>
        <p:txBody>
          <a:bodyPr numCol="1"/>
          <a:lstStyle/>
          <a:p>
            <a:endParaRPr lang="en-US"/>
          </a:p>
        </p:txBody>
      </p:sp>
      <p:sp>
        <p:nvSpPr>
          <p:cNvPr id="6" name="Slide Number Placeholder 5"/>
          <p:cNvSpPr>
            <a:spLocks noGrp="1"/>
          </p:cNvSpPr>
          <p:nvPr>
            <p:ph idx="12" sz="quarter" type="sldNum"/>
          </p:nvPr>
        </p:nvSpPr>
        <p:spPr/>
        <p:txBody>
          <a:bodyPr numCol="1"/>
          <a:lstStyle/>
          <a:p>
            <a:fld id="{FD6B306A-339E-4A68-B601-FE88844A1F9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idx="1" sz="half"/>
          </p:nvPr>
        </p:nvSpPr>
        <p:spPr>
          <a:xfrm>
            <a:off x="457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idx="2" sz="half"/>
          </p:nvPr>
        </p:nvSpPr>
        <p:spPr>
          <a:xfrm>
            <a:off x="4648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idx="10" sz="half" type="dt"/>
          </p:nvPr>
        </p:nvSpPr>
        <p:spPr/>
        <p:txBody>
          <a:bodyPr numCol="1"/>
          <a:lstStyle>
            <a:lvl1pPr>
              <a:defRPr/>
            </a:lvl1pPr>
          </a:lstStyle>
          <a:p>
            <a:endParaRPr lang="en-US"/>
          </a:p>
        </p:txBody>
      </p:sp>
      <p:sp>
        <p:nvSpPr>
          <p:cNvPr id="6" name="Footer Placeholder 5"/>
          <p:cNvSpPr>
            <a:spLocks noGrp="1"/>
          </p:cNvSpPr>
          <p:nvPr>
            <p:ph idx="11" sz="quarter" type="ftr"/>
          </p:nvPr>
        </p:nvSpPr>
        <p:spPr/>
        <p:txBody>
          <a:bodyPr numCol="1"/>
          <a:lstStyle>
            <a:lvl1pPr>
              <a:defRPr/>
            </a:lvl1pPr>
          </a:lstStyle>
          <a:p>
            <a:endParaRPr lang="en-US"/>
          </a:p>
        </p:txBody>
      </p:sp>
      <p:sp>
        <p:nvSpPr>
          <p:cNvPr id="7" name="Slide Number Placeholder 6"/>
          <p:cNvSpPr>
            <a:spLocks noGrp="1"/>
          </p:cNvSpPr>
          <p:nvPr>
            <p:ph idx="12" sz="quarter" type="sldNum"/>
          </p:nvPr>
        </p:nvSpPr>
        <p:spPr/>
        <p:txBody>
          <a:bodyPr numCol="1"/>
          <a:lstStyle>
            <a:lvl1pPr>
              <a:defRPr/>
            </a:lvl1pPr>
          </a:lstStyle>
          <a:p>
            <a:fld id="{146B05A8-4507-4941-A8ED-92C83DD237D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lvl1pPr>
              <a:defRPr/>
            </a:lvl1pPr>
          </a:lstStyle>
          <a:p>
            <a:r>
              <a:rPr lang="en-US" smtClean="0"/>
              <a:t>Click to edit Master title style</a:t>
            </a:r>
            <a:endParaRPr lang="en-US"/>
          </a:p>
        </p:txBody>
      </p:sp>
      <p:sp>
        <p:nvSpPr>
          <p:cNvPr id="3" name="Text Placeholder 2"/>
          <p:cNvSpPr>
            <a:spLocks noGrp="1"/>
          </p:cNvSpPr>
          <p:nvPr>
            <p:ph idx="1" type="body"/>
          </p:nvPr>
        </p:nvSpPr>
        <p:spPr>
          <a:xfrm>
            <a:off x="457200" y="1535113"/>
            <a:ext cx="4040188" cy="639762"/>
          </a:xfrm>
        </p:spPr>
        <p:txBody>
          <a:bodyPr anchor="b" numCol="1"/>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4" name="Content Placeholder 3"/>
          <p:cNvSpPr>
            <a:spLocks noGrp="1"/>
          </p:cNvSpPr>
          <p:nvPr>
            <p:ph idx="2" sz="half"/>
          </p:nvPr>
        </p:nvSpPr>
        <p:spPr>
          <a:xfrm>
            <a:off x="457200" y="2174875"/>
            <a:ext cx="4040188"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idx="3" sz="quarter" type="body"/>
          </p:nvPr>
        </p:nvSpPr>
        <p:spPr>
          <a:xfrm>
            <a:off x="4645025" y="1535113"/>
            <a:ext cx="4041775" cy="639762"/>
          </a:xfrm>
        </p:spPr>
        <p:txBody>
          <a:bodyPr anchor="b" numCol="1"/>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6" name="Content Placeholder 5"/>
          <p:cNvSpPr>
            <a:spLocks noGrp="1"/>
          </p:cNvSpPr>
          <p:nvPr>
            <p:ph idx="4" sz="quarter"/>
          </p:nvPr>
        </p:nvSpPr>
        <p:spPr>
          <a:xfrm>
            <a:off x="4645025" y="2174875"/>
            <a:ext cx="4041775"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idx="10" sz="half" type="dt"/>
          </p:nvPr>
        </p:nvSpPr>
        <p:spPr/>
        <p:txBody>
          <a:bodyPr numCol="1"/>
          <a:lstStyle/>
          <a:p>
            <a:fld id="{4E83BA4B-50FE-4B84-AE64-D7F085A2A31A}" type="datetimeFigureOut">
              <a:rPr lang="en-US" smtClean="0"/>
              <a:t>2/4/2014</a:t>
            </a:fld>
            <a:endParaRPr lang="en-US"/>
          </a:p>
        </p:txBody>
      </p:sp>
      <p:sp>
        <p:nvSpPr>
          <p:cNvPr id="8" name="Footer Placeholder 7"/>
          <p:cNvSpPr>
            <a:spLocks noGrp="1"/>
          </p:cNvSpPr>
          <p:nvPr>
            <p:ph idx="11" sz="quarter" type="ftr"/>
          </p:nvPr>
        </p:nvSpPr>
        <p:spPr/>
        <p:txBody>
          <a:bodyPr numCol="1"/>
          <a:lstStyle/>
          <a:p>
            <a:endParaRPr lang="en-US"/>
          </a:p>
        </p:txBody>
      </p:sp>
      <p:sp>
        <p:nvSpPr>
          <p:cNvPr id="9" name="Slide Number Placeholder 8"/>
          <p:cNvSpPr>
            <a:spLocks noGrp="1"/>
          </p:cNvSpPr>
          <p:nvPr>
            <p:ph idx="12" sz="quarter" type="sldNum"/>
          </p:nvPr>
        </p:nvSpPr>
        <p:spPr/>
        <p:txBody>
          <a:bodyPr numCol="1"/>
          <a:lstStyle/>
          <a:p>
            <a:fld id="{FD6B306A-339E-4A68-B601-FE88844A1F9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Date Placeholder 2"/>
          <p:cNvSpPr>
            <a:spLocks noGrp="1"/>
          </p:cNvSpPr>
          <p:nvPr>
            <p:ph idx="10" sz="half" type="dt"/>
          </p:nvPr>
        </p:nvSpPr>
        <p:spPr/>
        <p:txBody>
          <a:bodyPr numCol="1"/>
          <a:lstStyle>
            <a:lvl1pPr>
              <a:defRPr/>
            </a:lvl1pPr>
          </a:lstStyle>
          <a:p>
            <a:endParaRPr lang="en-US"/>
          </a:p>
        </p:txBody>
      </p:sp>
      <p:sp>
        <p:nvSpPr>
          <p:cNvPr id="4" name="Footer Placeholder 3"/>
          <p:cNvSpPr>
            <a:spLocks noGrp="1"/>
          </p:cNvSpPr>
          <p:nvPr>
            <p:ph idx="11" sz="quarter" type="ftr"/>
          </p:nvPr>
        </p:nvSpPr>
        <p:spPr/>
        <p:txBody>
          <a:bodyPr numCol="1"/>
          <a:lstStyle>
            <a:lvl1pPr>
              <a:defRPr/>
            </a:lvl1pPr>
          </a:lstStyle>
          <a:p>
            <a:endParaRPr lang="en-US"/>
          </a:p>
        </p:txBody>
      </p:sp>
      <p:sp>
        <p:nvSpPr>
          <p:cNvPr id="5" name="Slide Number Placeholder 4"/>
          <p:cNvSpPr>
            <a:spLocks noGrp="1"/>
          </p:cNvSpPr>
          <p:nvPr>
            <p:ph idx="12" sz="quarter" type="sldNum"/>
          </p:nvPr>
        </p:nvSpPr>
        <p:spPr/>
        <p:txBody>
          <a:bodyPr numCol="1"/>
          <a:lstStyle>
            <a:lvl1pPr>
              <a:defRPr/>
            </a:lvl1pPr>
          </a:lstStyle>
          <a:p>
            <a:fld id="{2D52B7B6-6F1B-4A62-B87E-81AD4998D87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1" name=""/>
        <p:cNvGrpSpPr/>
        <p:nvPr/>
      </p:nvGrpSpPr>
      <p:grpSpPr>
        <a:xfrm>
          <a:off x="0" y="0"/>
          <a:ext cx="0" cy="0"/>
          <a:chOff x="0" y="0"/>
          <a:chExt cx="0" cy="0"/>
        </a:xfrm>
      </p:grpSpPr>
      <p:sp>
        <p:nvSpPr>
          <p:cNvPr id="2" name="Date Placeholder 1"/>
          <p:cNvSpPr>
            <a:spLocks noGrp="1"/>
          </p:cNvSpPr>
          <p:nvPr>
            <p:ph idx="10" sz="half" type="dt"/>
          </p:nvPr>
        </p:nvSpPr>
        <p:spPr/>
        <p:txBody>
          <a:bodyPr numCol="1"/>
          <a:lstStyle>
            <a:lvl1pPr>
              <a:defRPr/>
            </a:lvl1pPr>
          </a:lstStyle>
          <a:p>
            <a:endParaRPr lang="en-US"/>
          </a:p>
        </p:txBody>
      </p:sp>
      <p:sp>
        <p:nvSpPr>
          <p:cNvPr id="3" name="Footer Placeholder 2"/>
          <p:cNvSpPr>
            <a:spLocks noGrp="1"/>
          </p:cNvSpPr>
          <p:nvPr>
            <p:ph idx="11" sz="quarter" type="ftr"/>
          </p:nvPr>
        </p:nvSpPr>
        <p:spPr/>
        <p:txBody>
          <a:bodyPr numCol="1"/>
          <a:lstStyle>
            <a:lvl1pPr>
              <a:defRPr/>
            </a:lvl1pPr>
          </a:lstStyle>
          <a:p>
            <a:endParaRPr lang="en-US"/>
          </a:p>
        </p:txBody>
      </p:sp>
      <p:sp>
        <p:nvSpPr>
          <p:cNvPr id="4" name="Slide Number Placeholder 3"/>
          <p:cNvSpPr>
            <a:spLocks noGrp="1"/>
          </p:cNvSpPr>
          <p:nvPr>
            <p:ph idx="12" sz="quarter" type="sldNum"/>
          </p:nvPr>
        </p:nvSpPr>
        <p:spPr/>
        <p:txBody>
          <a:bodyPr numCol="1"/>
          <a:lstStyle>
            <a:lvl1pPr>
              <a:defRPr/>
            </a:lvl1pPr>
          </a:lstStyle>
          <a:p>
            <a:fld id="{08F7B79A-4EA2-44AE-9F7F-F6A143AD223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numCol="1"/>
          <a:lstStyle>
            <a:lvl1pPr algn="l">
              <a:defRPr b="1" sz="2000"/>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idx="2" sz="half" type="body"/>
          </p:nvPr>
        </p:nvSpPr>
        <p:spPr>
          <a:xfrm>
            <a:off x="457200" y="1435100"/>
            <a:ext cx="3008313" cy="4691063"/>
          </a:xfrm>
        </p:spPr>
        <p:txBody>
          <a:bodyPr numCol="1"/>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5" name="Date Placeholder 4"/>
          <p:cNvSpPr>
            <a:spLocks noGrp="1"/>
          </p:cNvSpPr>
          <p:nvPr>
            <p:ph idx="10" sz="half" type="dt"/>
          </p:nvPr>
        </p:nvSpPr>
        <p:spPr/>
        <p:txBody>
          <a:bodyPr numCol="1"/>
          <a:lstStyle/>
          <a:p>
            <a:fld id="{4E83BA4B-50FE-4B84-AE64-D7F085A2A31A}" type="datetimeFigureOut">
              <a:rPr lang="en-US" smtClean="0"/>
              <a:t>2/4/2014</a:t>
            </a:fld>
            <a:endParaRPr lang="en-US"/>
          </a:p>
        </p:txBody>
      </p:sp>
      <p:sp>
        <p:nvSpPr>
          <p:cNvPr id="6" name="Footer Placeholder 5"/>
          <p:cNvSpPr>
            <a:spLocks noGrp="1"/>
          </p:cNvSpPr>
          <p:nvPr>
            <p:ph idx="11" sz="quarter" type="ftr"/>
          </p:nvPr>
        </p:nvSpPr>
        <p:spPr/>
        <p:txBody>
          <a:bodyPr numCol="1"/>
          <a:lstStyle/>
          <a:p>
            <a:endParaRPr lang="en-US"/>
          </a:p>
        </p:txBody>
      </p:sp>
      <p:sp>
        <p:nvSpPr>
          <p:cNvPr id="7" name="Slide Number Placeholder 6"/>
          <p:cNvSpPr>
            <a:spLocks noGrp="1"/>
          </p:cNvSpPr>
          <p:nvPr>
            <p:ph idx="12" sz="quarter" type="sldNum"/>
          </p:nvPr>
        </p:nvSpPr>
        <p:spPr/>
        <p:txBody>
          <a:bodyPr numCol="1"/>
          <a:lstStyle/>
          <a:p>
            <a:fld id="{FD6B306A-339E-4A68-B601-FE88844A1F9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numCol="1"/>
          <a:lstStyle>
            <a:lvl1pPr algn="l">
              <a:defRPr b="1" sz="2000"/>
            </a:lvl1pPr>
          </a:lstStyle>
          <a:p>
            <a:r>
              <a:rPr lang="en-US" smtClean="0"/>
              <a:t>Click to edit Master title style</a:t>
            </a:r>
            <a:endParaRPr lang="en-US"/>
          </a:p>
        </p:txBody>
      </p:sp>
      <p:sp>
        <p:nvSpPr>
          <p:cNvPr id="3" name="Picture Placeholder 2"/>
          <p:cNvSpPr>
            <a:spLocks noGrp="1"/>
          </p:cNvSpPr>
          <p:nvPr>
            <p:ph idx="1" type="pic"/>
          </p:nvPr>
        </p:nvSpPr>
        <p:spPr>
          <a:xfrm>
            <a:off x="1792288" y="612775"/>
            <a:ext cx="5486400" cy="4114800"/>
          </a:xfrm>
        </p:spPr>
        <p:txBody>
          <a:bodyPr numCol="1"/>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4" name="Text Placeholder 3"/>
          <p:cNvSpPr>
            <a:spLocks noGrp="1"/>
          </p:cNvSpPr>
          <p:nvPr>
            <p:ph idx="2" sz="half" type="body"/>
          </p:nvPr>
        </p:nvSpPr>
        <p:spPr>
          <a:xfrm>
            <a:off x="1792288" y="5367338"/>
            <a:ext cx="5486400" cy="804862"/>
          </a:xfrm>
        </p:spPr>
        <p:txBody>
          <a:bodyPr numCol="1"/>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5" name="Date Placeholder 4"/>
          <p:cNvSpPr>
            <a:spLocks noGrp="1"/>
          </p:cNvSpPr>
          <p:nvPr>
            <p:ph idx="10" sz="half" type="dt"/>
          </p:nvPr>
        </p:nvSpPr>
        <p:spPr/>
        <p:txBody>
          <a:bodyPr numCol="1"/>
          <a:lstStyle/>
          <a:p>
            <a:fld id="{4E83BA4B-50FE-4B84-AE64-D7F085A2A31A}" type="datetimeFigureOut">
              <a:rPr lang="en-US" smtClean="0"/>
              <a:t>2/4/2014</a:t>
            </a:fld>
            <a:endParaRPr lang="en-US"/>
          </a:p>
        </p:txBody>
      </p:sp>
      <p:sp>
        <p:nvSpPr>
          <p:cNvPr id="6" name="Footer Placeholder 5"/>
          <p:cNvSpPr>
            <a:spLocks noGrp="1"/>
          </p:cNvSpPr>
          <p:nvPr>
            <p:ph idx="11" sz="quarter" type="ftr"/>
          </p:nvPr>
        </p:nvSpPr>
        <p:spPr/>
        <p:txBody>
          <a:bodyPr numCol="1"/>
          <a:lstStyle/>
          <a:p>
            <a:endParaRPr lang="en-US"/>
          </a:p>
        </p:txBody>
      </p:sp>
      <p:sp>
        <p:nvSpPr>
          <p:cNvPr id="7" name="Slide Number Placeholder 6"/>
          <p:cNvSpPr>
            <a:spLocks noGrp="1"/>
          </p:cNvSpPr>
          <p:nvPr>
            <p:ph idx="12" sz="quarter" type="sldNum"/>
          </p:nvPr>
        </p:nvSpPr>
        <p:spPr/>
        <p:txBody>
          <a:bodyPr numCol="1"/>
          <a:lstStyle/>
          <a:p>
            <a:fld id="{FD6B306A-339E-4A68-B601-FE88844A1F9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2" Target="../slideLayouts/slideLayout11.xml" Type="http://schemas.openxmlformats.org/officeDocument/2006/relationships/slideLayout"/><Relationship Id="rId11" Target="../slideLayouts/slideLayout10.xml" Type="http://schemas.openxmlformats.org/officeDocument/2006/relationships/slideLayout"/><Relationship Id="rId9" Target="../slideLayouts/slideLayout8.xml" Type="http://schemas.openxmlformats.org/officeDocument/2006/relationships/slideLayout"/><Relationship Id="rId10" Target="../slideLayouts/slideLayout9.xml" Type="http://schemas.openxmlformats.org/officeDocument/2006/relationships/slideLayout"/><Relationship Id="rId8" Target="../slideLayouts/slideLayout7.xml" Type="http://schemas.openxmlformats.org/officeDocument/2006/relationships/slideLayout"/><Relationship Id="rId7" Target="../slideLayouts/slideLayout6.xml" Type="http://schemas.openxmlformats.org/officeDocument/2006/relationships/slideLayout"/><Relationship Id="rId6" Target="../slideLayouts/slideLayout5.xml" Type="http://schemas.openxmlformats.org/officeDocument/2006/relationships/slideLayout"/><Relationship Id="rId5" Target="../slideLayouts/slideLayout4.xml" Type="http://schemas.openxmlformats.org/officeDocument/2006/relationships/slideLayout"/><Relationship Id="rId4" Target="../slideLayouts/slideLayout3.xml" Type="http://schemas.openxmlformats.org/officeDocument/2006/relationships/slideLayout"/><Relationship Id="rId3" Target="../slideLayouts/slideLayout2.xml" Type="http://schemas.openxmlformats.org/officeDocument/2006/relationships/slideLayout"/><Relationship Id="rId2" Target="../slideLayouts/slideLayout1.xml" Type="http://schemas.openxmlformats.org/officeDocument/2006/relationships/slideLayout"/><Relationship Id="rId1" Target="../theme/theme2.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 name="Text Box 1"/>
          <p:cNvSpPr>
            <a:spLocks/>
          </p:cNvSpPr>
          <p:nvPr>
            <p:ph type="title"/>
          </p:nvPr>
        </p:nvSpPr>
        <p:spPr>
          <a:xfrm>
            <a:off x="685800" y="609600"/>
            <a:ext cx="7772400" cy="1143000"/>
          </a:xfrm>
          <a:prstGeom prst="rect">
            <a:avLst/>
          </a:prstGeom>
          <a:ln>
            <a:noFill/>
          </a:ln>
        </p:spPr>
        <p:txBody>
          <a:bodyPr anchor="ctr" numCol="1"/>
          <a:lstStyle/>
          <a:p>
            <a:endParaRPr/>
          </a:p>
        </p:txBody>
      </p:sp>
      <p:sp>
        <p:nvSpPr>
          <p:cNvPr id="2" name="Text Box 2"/>
          <p:cNvSpPr>
            <a:spLocks/>
          </p:cNvSpPr>
          <p:nvPr>
            <p:ph idx="1" type="body"/>
          </p:nvPr>
        </p:nvSpPr>
        <p:spPr>
          <a:xfrm>
            <a:off x="685800" y="1981200"/>
            <a:ext cx="7772400" cy="4114800"/>
          </a:xfrm>
          <a:prstGeom prst="rect">
            <a:avLst/>
          </a:prstGeom>
          <a:ln>
            <a:noFill/>
          </a:ln>
        </p:spPr>
        <p:txBody>
          <a:bodyPr numCol="1"/>
          <a:lstStyle/>
          <a:p>
            <a:endParaRPr/>
          </a:p>
          <a:p>
            <a:endParaRPr/>
          </a:p>
          <a:p>
            <a:endParaRPr/>
          </a:p>
          <a:p>
            <a:endParaRPr/>
          </a:p>
          <a:p>
            <a:endParaRPr/>
          </a:p>
        </p:txBody>
      </p:sp>
      <p:sp>
        <p:nvSpPr>
          <p:cNvPr id="3" name="Text Box 3"/>
          <p:cNvSpPr>
            <a:spLocks/>
          </p:cNvSpPr>
          <p:nvPr>
            <p:ph idx="2" sz="half" type="dt"/>
          </p:nvPr>
        </p:nvSpPr>
        <p:spPr>
          <a:xfrm>
            <a:off x="685800" y="6248400"/>
            <a:ext cx="1905000" cy="457200"/>
          </a:xfrm>
          <a:prstGeom prst="rect">
            <a:avLst/>
          </a:prstGeom>
          <a:ln>
            <a:noFill/>
          </a:ln>
        </p:spPr>
        <p:txBody>
          <a:bodyPr numCol="1"/>
          <a:lstStyle/>
          <a:p>
            <a:pPr/>
            <a:r>
              <a:rPr dirty="0" lang="en-US" smtClean="0" sz="1400"/>
              <a:t>*</a:t>
            </a:r>
          </a:p>
        </p:txBody>
      </p:sp>
      <p:sp>
        <p:nvSpPr>
          <p:cNvPr id="4" name="Text Box 4"/>
          <p:cNvSpPr>
            <a:spLocks/>
          </p:cNvSpPr>
          <p:nvPr>
            <p:ph idx="3" sz="quarter" type="ftr"/>
          </p:nvPr>
        </p:nvSpPr>
        <p:spPr>
          <a:xfrm>
            <a:off x="3124200" y="6248400"/>
            <a:ext cx="2895600" cy="457200"/>
          </a:xfrm>
          <a:prstGeom prst="rect">
            <a:avLst/>
          </a:prstGeom>
          <a:ln>
            <a:noFill/>
          </a:ln>
        </p:spPr>
        <p:txBody>
          <a:bodyPr numCol="1"/>
          <a:lstStyle/>
          <a:p>
            <a:pPr algn="ctr"/>
            <a:r>
              <a:rPr dirty="0" lang="en-US" smtClean="0" sz="1400"/>
              <a:t>*</a:t>
            </a:r>
          </a:p>
        </p:txBody>
      </p:sp>
      <p:sp>
        <p:nvSpPr>
          <p:cNvPr id="5" name="Text Box 5"/>
          <p:cNvSpPr>
            <a:spLocks/>
          </p:cNvSpPr>
          <p:nvPr>
            <p:ph idx="4" sz="quarter" type="sldNum"/>
          </p:nvPr>
        </p:nvSpPr>
        <p:spPr>
          <a:xfrm>
            <a:off x="6553200" y="6248400"/>
            <a:ext cx="1905000" cy="457200"/>
          </a:xfrm>
          <a:prstGeom prst="rect">
            <a:avLst/>
          </a:prstGeom>
          <a:ln>
            <a:noFill/>
          </a:ln>
        </p:spPr>
        <p:txBody>
          <a:bodyPr numCol="1"/>
          <a:lstStyle/>
          <a:p>
            <a:pPr algn="r"/>
            <a:r>
              <a:rPr dirty="0" lang="en-US" smtClean="0" sz="1400"/>
              <a:t>*</a:t>
            </a:r>
          </a:p>
        </p:txBody>
      </p:sp>
    </p:spTree>
  </p:cSld>
  <p:clrMap accent1="accent1" accent2="accent2" accent3="accent3" accent4="accent4" accent5="accent5" accent6="accent6" bg1="lt1" bg2="lt2" folHlink="folHlink" hlink="hlink" tx1="dk1" tx2="dk2"/>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txStyles>
    <p:titleStyle>
      <a:lvl1pPr algn="ctr" defTabSz="914400" fontAlgn="base" indent="0" marL="0" rtl="0">
        <a:lnSpc>
          <a:spcPct val="100000"/>
        </a:lnSpc>
        <a:spcBef>
          <a:spcPct val="0"/>
        </a:spcBef>
        <a:spcAft>
          <a:spcPct val="0"/>
        </a:spcAft>
        <a:buNone/>
        <a:defRPr b="0" baseline="0" dirty="0" i="0" lang="en-US" smtClean="0" sz="4400" u="none">
          <a:solidFill>
            <a:schemeClr val="tx2"/>
          </a:solidFill>
          <a:latin charset="0" typeface="Times New Roman"/>
        </a:defRPr>
      </a:lvl1pPr>
    </p:titleStyle>
    <p:bodyStyle>
      <a:lvl1pPr algn="l" defTabSz="914400" fontAlgn="base" indent="-342900" marL="342900" rtl="0">
        <a:lnSpc>
          <a:spcPct val="100000"/>
        </a:lnSpc>
        <a:spcBef>
          <a:spcPct val="20000"/>
        </a:spcBef>
        <a:spcAft>
          <a:spcPct val="0"/>
        </a:spcAft>
        <a:buChar char="•"/>
        <a:defRPr b="0" baseline="0" dirty="0" i="0" lang="en-US" smtClean="0" sz="3200" u="none">
          <a:solidFill>
            <a:schemeClr val="tx1"/>
          </a:solidFill>
          <a:latin charset="0" typeface="Times New Roman"/>
        </a:defRPr>
      </a:lvl1pPr>
      <a:lvl2pPr indent="-285750" marL="742950">
        <a:lnSpc>
          <a:spcPct val="100000"/>
        </a:lnSpc>
        <a:spcBef>
          <a:spcPct val="20000"/>
        </a:spcBef>
        <a:spcAft>
          <a:spcPct val="0"/>
        </a:spcAft>
        <a:buChar char="–"/>
        <a:defRPr b="0" dirty="0" i="0" lang="en-US" smtClean="0" sz="2800" u="none">
          <a:solidFill>
            <a:schemeClr val="tx1"/>
          </a:solidFill>
          <a:latin charset="0" typeface="Times New Roman"/>
        </a:defRPr>
      </a:lvl2pPr>
      <a:lvl3pPr indent="-228600" marL="1143000">
        <a:lnSpc>
          <a:spcPct val="100000"/>
        </a:lnSpc>
        <a:spcBef>
          <a:spcPct val="20000"/>
        </a:spcBef>
        <a:spcAft>
          <a:spcPct val="0"/>
        </a:spcAft>
        <a:buChar char="•"/>
        <a:defRPr b="0" dirty="0" i="0" lang="en-US" smtClean="0" sz="2400" u="none">
          <a:solidFill>
            <a:schemeClr val="tx1"/>
          </a:solidFill>
          <a:latin charset="0" typeface="Times New Roman"/>
        </a:defRPr>
      </a:lvl3pPr>
      <a:lvl4pPr indent="-228600" marL="1600200">
        <a:lnSpc>
          <a:spcPct val="100000"/>
        </a:lnSpc>
        <a:spcBef>
          <a:spcPct val="20000"/>
        </a:spcBef>
        <a:spcAft>
          <a:spcPct val="0"/>
        </a:spcAft>
        <a:buChar char="–"/>
        <a:defRPr b="0" dirty="0" i="0" lang="en-US" smtClean="0" sz="2000" u="none">
          <a:solidFill>
            <a:schemeClr val="tx1"/>
          </a:solidFill>
          <a:latin charset="0" typeface="Times New Roman"/>
        </a:defRPr>
      </a:lvl4pPr>
      <a:lvl5pPr indent="-228600" marL="2057400">
        <a:lnSpc>
          <a:spcPct val="100000"/>
        </a:lnSpc>
        <a:spcBef>
          <a:spcPct val="20000"/>
        </a:spcBef>
        <a:spcAft>
          <a:spcPct val="0"/>
        </a:spcAft>
        <a:buChar char="»"/>
        <a:defRPr b="0" dirty="0" i="0" lang="en-US" smtClean="0" sz="2000" u="none">
          <a:solidFill>
            <a:schemeClr val="tx1"/>
          </a:solidFill>
          <a:latin charset="0" typeface="Times New Roman"/>
        </a:defRPr>
      </a:lvl5pPr>
    </p:bodyStyle>
    <p:otherStyle>
      <a:lvl1pPr algn="l" defTabSz="914400" fontAlgn="base" indent="0" marL="0" rtl="0">
        <a:lnSpc>
          <a:spcPct val="100000"/>
        </a:lnSpc>
        <a:spcBef>
          <a:spcPct val="0"/>
        </a:spcBef>
        <a:spcAft>
          <a:spcPct val="0"/>
        </a:spcAft>
        <a:buNone/>
        <a:defRPr b="0" baseline="0" dirty="0" i="0" lang="en-US" smtClean="0" sz="2400" u="none">
          <a:solidFill>
            <a:schemeClr val="tx1"/>
          </a:solidFill>
          <a:latin charset="0" typeface="Times New Roman"/>
        </a:defRPr>
      </a:lvl1pPr>
      <a:lvl2pPr indent="0" marL="457200">
        <a:lnSpc>
          <a:spcPct val="100000"/>
        </a:lnSpc>
        <a:spcBef>
          <a:spcPct val="0"/>
        </a:spcBef>
        <a:spcAft>
          <a:spcPct val="0"/>
        </a:spcAft>
        <a:buNone/>
        <a:defRPr b="0" dirty="0" i="0" lang="en-US" smtClean="0" sz="2400" u="none">
          <a:solidFill>
            <a:schemeClr val="tx1"/>
          </a:solidFill>
          <a:latin charset="0" typeface="Times New Roman"/>
        </a:defRPr>
      </a:lvl2pPr>
      <a:lvl3pPr indent="0" marL="914400">
        <a:lnSpc>
          <a:spcPct val="100000"/>
        </a:lnSpc>
        <a:spcBef>
          <a:spcPct val="0"/>
        </a:spcBef>
        <a:spcAft>
          <a:spcPct val="0"/>
        </a:spcAft>
        <a:buNone/>
        <a:defRPr b="0" dirty="0" i="0" lang="en-US" smtClean="0" sz="2400" u="none">
          <a:solidFill>
            <a:schemeClr val="tx1"/>
          </a:solidFill>
          <a:latin charset="0" typeface="Times New Roman"/>
        </a:defRPr>
      </a:lvl3pPr>
      <a:lvl4pPr indent="0" marL="1371600">
        <a:lnSpc>
          <a:spcPct val="100000"/>
        </a:lnSpc>
        <a:spcBef>
          <a:spcPct val="0"/>
        </a:spcBef>
        <a:spcAft>
          <a:spcPct val="0"/>
        </a:spcAft>
        <a:buNone/>
        <a:defRPr b="0" dirty="0" i="0" lang="en-US" smtClean="0" sz="2400" u="none">
          <a:solidFill>
            <a:schemeClr val="tx1"/>
          </a:solidFill>
          <a:latin charset="0" typeface="Times New Roman"/>
        </a:defRPr>
      </a:lvl4pPr>
      <a:lvl5pPr indent="0" marL="1828800">
        <a:lnSpc>
          <a:spcPct val="100000"/>
        </a:lnSpc>
        <a:spcBef>
          <a:spcPct val="0"/>
        </a:spcBef>
        <a:spcAft>
          <a:spcPct val="0"/>
        </a:spcAft>
        <a:buNone/>
        <a:defRPr b="0" dirty="0" i="0" lang="en-US" smtClean="0" sz="2400" u="none">
          <a:solidFill>
            <a:schemeClr val="tx1"/>
          </a:solidFill>
          <a:latin charset="0" typeface="Times New Roman"/>
        </a:defRPr>
      </a:lvl5pPr>
    </p:otherStyle>
  </p:txStyles>
</p:sldMaster>
</file>

<file path=ppt/slides/_rels/slide1.xml.rels><?xml version="1.0" encoding="UTF-8" standalone="yes"?><Relationships xmlns="http://schemas.openxmlformats.org/package/2006/relationships"><Relationship Id="rId4" Target="../media/image12.jpeg" Type="http://schemas.openxmlformats.org/officeDocument/2006/relationships/image"/><Relationship Id="rId3" Target="../media/image1.jpeg" Type="http://schemas.openxmlformats.org/officeDocument/2006/relationships/image"/><Relationship Id="rId2" Target="../notesSlides/notesSlide1.xml" Type="http://schemas.openxmlformats.org/officeDocument/2006/relationships/notesSlide"/><Relationship Id="rId1" Target="../slideLayouts/slideLayout7.xml" Type="http://schemas.openxmlformats.org/officeDocument/2006/relationships/slideLayout"/></Relationships>
</file>

<file path=ppt/slides/_rels/slide10.xml.rels><?xml version="1.0" encoding="UTF-8" standalone="yes"?><Relationships xmlns="http://schemas.openxmlformats.org/package/2006/relationships"><Relationship Id="rId3" Target="../media/image10.jpeg" Type="http://schemas.openxmlformats.org/officeDocument/2006/relationships/image"/><Relationship Id="rId2" Target="../media/image1.jpeg" Type="http://schemas.openxmlformats.org/officeDocument/2006/relationships/image"/><Relationship Id="rId1" Target="../slideLayouts/slideLayout7.xml" Type="http://schemas.openxmlformats.org/officeDocument/2006/relationships/slideLayout"/></Relationships>
</file>

<file path=ppt/slides/_rels/slide100.xml.rels><?xml version="1.0" encoding="UTF-8" standalone="yes"?><Relationships xmlns="http://schemas.openxmlformats.org/package/2006/relationships"><Relationship Id="rId3" Target="../media/image1.jpeg" Type="http://schemas.openxmlformats.org/officeDocument/2006/relationships/image"/><Relationship Id="rId2" Target="../notesSlides/notesSlide53.xml" Type="http://schemas.openxmlformats.org/officeDocument/2006/relationships/notesSlide"/><Relationship Id="rId1" Target="../slideLayouts/slideLayout7.xml" Type="http://schemas.openxmlformats.org/officeDocument/2006/relationships/slideLayout"/></Relationships>
</file>

<file path=ppt/slides/_rels/slide101.xml.rels><?xml version="1.0" encoding="UTF-8" standalone="yes"?><Relationships xmlns="http://schemas.openxmlformats.org/package/2006/relationships"><Relationship Id="rId3" Target="../media/image1.jpeg" Type="http://schemas.openxmlformats.org/officeDocument/2006/relationships/image"/><Relationship Id="rId2" Target="../notesSlides/notesSlide54.xml" Type="http://schemas.openxmlformats.org/officeDocument/2006/relationships/notesSlide"/><Relationship Id="rId1" Target="../slideLayouts/slideLayout7.xml" Type="http://schemas.openxmlformats.org/officeDocument/2006/relationships/slideLayout"/></Relationships>
</file>

<file path=ppt/slides/_rels/slide102.xml.rels><?xml version="1.0" encoding="UTF-8" standalone="yes"?><Relationships xmlns="http://schemas.openxmlformats.org/package/2006/relationships"><Relationship Id="rId3" Target="../media/image1.jpeg" Type="http://schemas.openxmlformats.org/officeDocument/2006/relationships/image"/><Relationship Id="rId2" Target="../notesSlides/notesSlide55.xml" Type="http://schemas.openxmlformats.org/officeDocument/2006/relationships/notesSlide"/><Relationship Id="rId1" Target="../slideLayouts/slideLayout7.xml" Type="http://schemas.openxmlformats.org/officeDocument/2006/relationships/slideLayout"/></Relationships>
</file>

<file path=ppt/slides/_rels/slide103.xml.rels><?xml version="1.0" encoding="UTF-8" standalone="yes"?><Relationships xmlns="http://schemas.openxmlformats.org/package/2006/relationships"><Relationship Id="rId5" Target="../media/image62.jpeg" Type="http://schemas.openxmlformats.org/officeDocument/2006/relationships/image"/><Relationship Id="rId4" Target="../media/image61.jpeg" Type="http://schemas.openxmlformats.org/officeDocument/2006/relationships/image"/><Relationship Id="rId3" Target="../media/image1.jpeg" Type="http://schemas.openxmlformats.org/officeDocument/2006/relationships/image"/><Relationship Id="rId2" Target="../notesSlides/notesSlide56.xml" Type="http://schemas.openxmlformats.org/officeDocument/2006/relationships/notesSlide"/><Relationship Id="rId1" Target="../slideLayouts/slideLayout7.xml" Type="http://schemas.openxmlformats.org/officeDocument/2006/relationships/slideLayout"/></Relationships>
</file>

<file path=ppt/slides/_rels/slide104.xml.rels><?xml version="1.0" encoding="UTF-8" standalone="yes"?><Relationships xmlns="http://schemas.openxmlformats.org/package/2006/relationships"><Relationship Id="rId3" Target="../media/image1.jpeg" Type="http://schemas.openxmlformats.org/officeDocument/2006/relationships/image"/><Relationship Id="rId2" Target="../notesSlides/notesSlide57.xml" Type="http://schemas.openxmlformats.org/officeDocument/2006/relationships/notesSlide"/><Relationship Id="rId1" Target="../slideLayouts/slideLayout7.xml" Type="http://schemas.openxmlformats.org/officeDocument/2006/relationships/slideLayout"/></Relationships>
</file>

<file path=ppt/slides/_rels/slide105.xml.rels><?xml version="1.0" encoding="UTF-8" standalone="yes"?><Relationships xmlns="http://schemas.openxmlformats.org/package/2006/relationships"><Relationship Id="rId3" Target="../media/image1.jpeg" Type="http://schemas.openxmlformats.org/officeDocument/2006/relationships/image"/><Relationship Id="rId2" Target="../notesSlides/notesSlide58.xml" Type="http://schemas.openxmlformats.org/officeDocument/2006/relationships/notesSlide"/><Relationship Id="rId1" Target="../slideLayouts/slideLayout7.xml" Type="http://schemas.openxmlformats.org/officeDocument/2006/relationships/slideLayout"/></Relationships>
</file>

<file path=ppt/slides/_rels/slide106.xml.rels><?xml version="1.0" encoding="UTF-8" standalone="yes"?><Relationships xmlns="http://schemas.openxmlformats.org/package/2006/relationships"><Relationship Id="rId4" Target="../media/image62.jpeg" Type="http://schemas.openxmlformats.org/officeDocument/2006/relationships/image"/><Relationship Id="rId3" Target="../media/image1.jpeg" Type="http://schemas.openxmlformats.org/officeDocument/2006/relationships/image"/><Relationship Id="rId2" Target="../notesSlides/notesSlide59.xml" Type="http://schemas.openxmlformats.org/officeDocument/2006/relationships/notesSlide"/><Relationship Id="rId1" Target="../slideLayouts/slideLayout7.xml" Type="http://schemas.openxmlformats.org/officeDocument/2006/relationships/slideLayout"/></Relationships>
</file>

<file path=ppt/slides/_rels/slide107.xml.rels><?xml version="1.0" encoding="UTF-8" standalone="yes"?><Relationships xmlns="http://schemas.openxmlformats.org/package/2006/relationships"><Relationship Id="rId3" Target="../media/image1.jpeg" Type="http://schemas.openxmlformats.org/officeDocument/2006/relationships/image"/><Relationship Id="rId2" Target="../notesSlides/notesSlide60.xml" Type="http://schemas.openxmlformats.org/officeDocument/2006/relationships/notesSlide"/><Relationship Id="rId1" Target="../slideLayouts/slideLayout7.xml" Type="http://schemas.openxmlformats.org/officeDocument/2006/relationships/slideLayout"/></Relationships>
</file>

<file path=ppt/slides/_rels/slide108.xml.rels><?xml version="1.0" encoding="UTF-8" standalone="yes"?><Relationships xmlns="http://schemas.openxmlformats.org/package/2006/relationships"><Relationship Id="rId5" Target="../media/image63.jpeg" Type="http://schemas.openxmlformats.org/officeDocument/2006/relationships/image"/><Relationship Id="rId4" Target="../media/image64.jpeg" Type="http://schemas.openxmlformats.org/officeDocument/2006/relationships/image"/><Relationship Id="rId3" Target="../media/image1.jpeg" Type="http://schemas.openxmlformats.org/officeDocument/2006/relationships/image"/><Relationship Id="rId2" Target="../notesSlides/notesSlide61.xml" Type="http://schemas.openxmlformats.org/officeDocument/2006/relationships/notesSlide"/><Relationship Id="rId1" Target="../slideLayouts/slideLayout7.xml" Type="http://schemas.openxmlformats.org/officeDocument/2006/relationships/slideLayout"/></Relationships>
</file>

<file path=ppt/slides/_rels/slide109.xml.rels><?xml version="1.0" encoding="UTF-8" standalone="yes"?><Relationships xmlns="http://schemas.openxmlformats.org/package/2006/relationships"><Relationship Id="rId3" Target="../media/image1.jpeg" Type="http://schemas.openxmlformats.org/officeDocument/2006/relationships/image"/><Relationship Id="rId2" Target="../notesSlides/notesSlide62.xml" Type="http://schemas.openxmlformats.org/officeDocument/2006/relationships/notesSlide"/><Relationship Id="rId1" Target="../slideLayouts/slideLayout7.xml" Type="http://schemas.openxmlformats.org/officeDocument/2006/relationships/slideLayout"/></Relationships>
</file>

<file path=ppt/slides/_rels/slide11.xml.rels><?xml version="1.0" encoding="UTF-8" standalone="yes"?><Relationships xmlns="http://schemas.openxmlformats.org/package/2006/relationships"><Relationship Id="rId6" Target="../media/image8.jpeg" Type="http://schemas.openxmlformats.org/officeDocument/2006/relationships/image"/><Relationship Id="rId5" Target="../media/image5.jpeg" Type="http://schemas.openxmlformats.org/officeDocument/2006/relationships/image"/><Relationship Id="rId4" Target="../media/image13.jpeg" Type="http://schemas.openxmlformats.org/officeDocument/2006/relationships/image"/><Relationship Id="rId3" Target="../media/image1.jpeg" Type="http://schemas.openxmlformats.org/officeDocument/2006/relationships/image"/><Relationship Id="rId2" Target="../notesSlides/notesSlide4.xml" Type="http://schemas.openxmlformats.org/officeDocument/2006/relationships/notesSlide"/><Relationship Id="rId1" Target="../slideLayouts/slideLayout7.xml" Type="http://schemas.openxmlformats.org/officeDocument/2006/relationships/slideLayout"/></Relationships>
</file>

<file path=ppt/slides/_rels/slide110.xml.rels><?xml version="1.0" encoding="UTF-8" standalone="yes"?><Relationships xmlns="http://schemas.openxmlformats.org/package/2006/relationships"><Relationship Id="rId4" Target="../media/image65.jpeg" Type="http://schemas.openxmlformats.org/officeDocument/2006/relationships/image"/><Relationship Id="rId3" Target="../media/image1.jpeg" Type="http://schemas.openxmlformats.org/officeDocument/2006/relationships/image"/><Relationship Id="rId2" Target="../notesSlides/notesSlide63.xml" Type="http://schemas.openxmlformats.org/officeDocument/2006/relationships/notesSlide"/><Relationship Id="rId1" Target="../slideLayouts/slideLayout7.xml" Type="http://schemas.openxmlformats.org/officeDocument/2006/relationships/slideLayout"/></Relationships>
</file>

<file path=ppt/slides/_rels/slide111.xml.rels><?xml version="1.0" encoding="UTF-8" standalone="yes"?><Relationships xmlns="http://schemas.openxmlformats.org/package/2006/relationships"><Relationship Id="rId4" Target="../media/image63.jpeg" Type="http://schemas.openxmlformats.org/officeDocument/2006/relationships/image"/><Relationship Id="rId3" Target="../media/image1.jpeg" Type="http://schemas.openxmlformats.org/officeDocument/2006/relationships/image"/><Relationship Id="rId2" Target="../notesSlides/notesSlide64.xml" Type="http://schemas.openxmlformats.org/officeDocument/2006/relationships/notesSlide"/><Relationship Id="rId1" Target="../slideLayouts/slideLayout7.xml" Type="http://schemas.openxmlformats.org/officeDocument/2006/relationships/slideLayout"/></Relationships>
</file>

<file path=ppt/slides/_rels/slide112.xml.rels><?xml version="1.0" encoding="UTF-8" standalone="yes"?><Relationships xmlns="http://schemas.openxmlformats.org/package/2006/relationships"><Relationship Id="rId3" Target="../media/image1.jpeg" Type="http://schemas.openxmlformats.org/officeDocument/2006/relationships/image"/><Relationship Id="rId2" Target="../notesSlides/notesSlide65.xml" Type="http://schemas.openxmlformats.org/officeDocument/2006/relationships/notesSlide"/><Relationship Id="rId1" Target="../slideLayouts/slideLayout7.xml" Type="http://schemas.openxmlformats.org/officeDocument/2006/relationships/slideLayout"/></Relationships>
</file>

<file path=ppt/slides/_rels/slide113.xml.rels><?xml version="1.0" encoding="UTF-8" standalone="yes"?><Relationships xmlns="http://schemas.openxmlformats.org/package/2006/relationships"><Relationship Id="rId4" Target="../media/image67.jpeg" Type="http://schemas.openxmlformats.org/officeDocument/2006/relationships/image"/><Relationship Id="rId3" Target="../media/image1.jpeg" Type="http://schemas.openxmlformats.org/officeDocument/2006/relationships/image"/><Relationship Id="rId2" Target="../notesSlides/notesSlide66.xml" Type="http://schemas.openxmlformats.org/officeDocument/2006/relationships/notesSlide"/><Relationship Id="rId1" Target="../slideLayouts/slideLayout7.xml" Type="http://schemas.openxmlformats.org/officeDocument/2006/relationships/slideLayout"/></Relationships>
</file>

<file path=ppt/slides/_rels/slide114.xml.rels><?xml version="1.0" encoding="UTF-8" standalone="yes"?><Relationships xmlns="http://schemas.openxmlformats.org/package/2006/relationships"><Relationship Id="rId4" Target="../media/image66.jpeg" Type="http://schemas.openxmlformats.org/officeDocument/2006/relationships/image"/><Relationship Id="rId3" Target="../media/image1.jpeg" Type="http://schemas.openxmlformats.org/officeDocument/2006/relationships/image"/><Relationship Id="rId2" Target="../notesSlides/notesSlide67.xml" Type="http://schemas.openxmlformats.org/officeDocument/2006/relationships/notesSlide"/><Relationship Id="rId1" Target="../slideLayouts/slideLayout7.xml" Type="http://schemas.openxmlformats.org/officeDocument/2006/relationships/slideLayout"/></Relationships>
</file>

<file path=ppt/slides/_rels/slide115.xml.rels><?xml version="1.0" encoding="UTF-8" standalone="yes"?><Relationships xmlns="http://schemas.openxmlformats.org/package/2006/relationships"><Relationship Id="rId4" Target="../media/image69.jpeg" Type="http://schemas.openxmlformats.org/officeDocument/2006/relationships/image"/><Relationship Id="rId3" Target="../media/image1.jpeg" Type="http://schemas.openxmlformats.org/officeDocument/2006/relationships/image"/><Relationship Id="rId2" Target="../notesSlides/notesSlide68.xml" Type="http://schemas.openxmlformats.org/officeDocument/2006/relationships/notesSlide"/><Relationship Id="rId1" Target="../slideLayouts/slideLayout7.xml" Type="http://schemas.openxmlformats.org/officeDocument/2006/relationships/slideLayout"/></Relationships>
</file>

<file path=ppt/slides/_rels/slide116.xml.rels><?xml version="1.0" encoding="UTF-8" standalone="yes"?><Relationships xmlns="http://schemas.openxmlformats.org/package/2006/relationships"><Relationship Id="rId4" Target="../media/image68.jpeg" Type="http://schemas.openxmlformats.org/officeDocument/2006/relationships/image"/><Relationship Id="rId3" Target="../media/image1.jpeg" Type="http://schemas.openxmlformats.org/officeDocument/2006/relationships/image"/><Relationship Id="rId2" Target="../notesSlides/notesSlide69.xml" Type="http://schemas.openxmlformats.org/officeDocument/2006/relationships/notesSlide"/><Relationship Id="rId1" Target="../slideLayouts/slideLayout7.xml" Type="http://schemas.openxmlformats.org/officeDocument/2006/relationships/slideLayout"/></Relationships>
</file>

<file path=ppt/slides/_rels/slide117.xml.rels><?xml version="1.0" encoding="UTF-8" standalone="yes"?><Relationships xmlns="http://schemas.openxmlformats.org/package/2006/relationships"><Relationship Id="rId3" Target="../media/image1.jpeg" Type="http://schemas.openxmlformats.org/officeDocument/2006/relationships/image"/><Relationship Id="rId2" Target="../notesSlides/notesSlide70.xml" Type="http://schemas.openxmlformats.org/officeDocument/2006/relationships/notesSlide"/><Relationship Id="rId1" Target="../slideLayouts/slideLayout7.xml" Type="http://schemas.openxmlformats.org/officeDocument/2006/relationships/slideLayout"/></Relationships>
</file>

<file path=ppt/slides/_rels/slide118.xml.rels><?xml version="1.0" encoding="UTF-8" standalone="yes"?><Relationships xmlns="http://schemas.openxmlformats.org/package/2006/relationships"><Relationship Id="rId3" Target="../media/image1.jpeg" Type="http://schemas.openxmlformats.org/officeDocument/2006/relationships/image"/><Relationship Id="rId2" Target="../notesSlides/notesSlide71.xml" Type="http://schemas.openxmlformats.org/officeDocument/2006/relationships/notesSlide"/><Relationship Id="rId1" Target="../slideLayouts/slideLayout7.xml" Type="http://schemas.openxmlformats.org/officeDocument/2006/relationships/slideLayout"/></Relationships>
</file>

<file path=ppt/slides/_rels/slide119.xml.rels><?xml version="1.0" encoding="UTF-8" standalone="yes"?><Relationships xmlns="http://schemas.openxmlformats.org/package/2006/relationships"><Relationship Id="rId3" Target="../media/image1.jpeg" Type="http://schemas.openxmlformats.org/officeDocument/2006/relationships/image"/><Relationship Id="rId2" Target="../notesSlides/notesSlide72.xml" Type="http://schemas.openxmlformats.org/officeDocument/2006/relationships/notesSlide"/><Relationship Id="rId1" Target="../slideLayouts/slideLayout7.xml" Type="http://schemas.openxmlformats.org/officeDocument/2006/relationships/slideLayout"/></Relationships>
</file>

<file path=ppt/slides/_rels/slide12.xml.rels><?xml version="1.0" encoding="UTF-8" standalone="yes"?><Relationships xmlns="http://schemas.openxmlformats.org/package/2006/relationships"><Relationship Id="rId4" Target="../media/image14.jpeg" Type="http://schemas.openxmlformats.org/officeDocument/2006/relationships/image"/><Relationship Id="rId3" Target="../media/image5.jpeg" Type="http://schemas.openxmlformats.org/officeDocument/2006/relationships/image"/><Relationship Id="rId2" Target="../media/image1.jpeg" Type="http://schemas.openxmlformats.org/officeDocument/2006/relationships/image"/><Relationship Id="rId1" Target="../slideLayouts/slideLayout7.xml" Type="http://schemas.openxmlformats.org/officeDocument/2006/relationships/slideLayout"/></Relationships>
</file>

<file path=ppt/slides/_rels/slide120.xml.rels><?xml version="1.0" encoding="UTF-8" standalone="yes"?><Relationships xmlns="http://schemas.openxmlformats.org/package/2006/relationships"><Relationship Id="rId3" Target="../media/image1.jpeg" Type="http://schemas.openxmlformats.org/officeDocument/2006/relationships/image"/><Relationship Id="rId2" Target="../notesSlides/notesSlide73.xml" Type="http://schemas.openxmlformats.org/officeDocument/2006/relationships/notesSlide"/><Relationship Id="rId1" Target="../slideLayouts/slideLayout7.xml" Type="http://schemas.openxmlformats.org/officeDocument/2006/relationships/slideLayout"/></Relationships>
</file>

<file path=ppt/slides/_rels/slide121.xml.rels><?xml version="1.0" encoding="UTF-8" standalone="yes"?><Relationships xmlns="http://schemas.openxmlformats.org/package/2006/relationships"><Relationship Id="rId4" Target="../media/image70.jpeg" Type="http://schemas.openxmlformats.org/officeDocument/2006/relationships/image"/><Relationship Id="rId3" Target="../media/image1.jpeg" Type="http://schemas.openxmlformats.org/officeDocument/2006/relationships/image"/><Relationship Id="rId2" Target="../notesSlides/notesSlide74.xml" Type="http://schemas.openxmlformats.org/officeDocument/2006/relationships/notesSlide"/><Relationship Id="rId1" Target="../slideLayouts/slideLayout7.xml" Type="http://schemas.openxmlformats.org/officeDocument/2006/relationships/slideLayout"/></Relationships>
</file>

<file path=ppt/slides/_rels/slide122.xml.rels><?xml version="1.0" encoding="UTF-8" standalone="yes"?><Relationships xmlns="http://schemas.openxmlformats.org/package/2006/relationships"><Relationship Id="rId3" Target="../media/image1.jpeg" Type="http://schemas.openxmlformats.org/officeDocument/2006/relationships/image"/><Relationship Id="rId2" Target="../notesSlides/notesSlide75.xml" Type="http://schemas.openxmlformats.org/officeDocument/2006/relationships/notesSlide"/><Relationship Id="rId1" Target="../slideLayouts/slideLayout7.xml" Type="http://schemas.openxmlformats.org/officeDocument/2006/relationships/slideLayout"/></Relationships>
</file>

<file path=ppt/slides/_rels/slide123.xml.rels><?xml version="1.0" encoding="UTF-8" standalone="yes"?><Relationships xmlns="http://schemas.openxmlformats.org/package/2006/relationships"><Relationship Id="rId3" Target="../media/image1.jpeg" Type="http://schemas.openxmlformats.org/officeDocument/2006/relationships/image"/><Relationship Id="rId2" Target="../notesSlides/notesSlide76.xml" Type="http://schemas.openxmlformats.org/officeDocument/2006/relationships/notesSlide"/><Relationship Id="rId1" Target="../slideLayouts/slideLayout7.xml" Type="http://schemas.openxmlformats.org/officeDocument/2006/relationships/slideLayout"/></Relationships>
</file>

<file path=ppt/slides/_rels/slide124.xml.rels><?xml version="1.0" encoding="UTF-8" standalone="yes"?><Relationships xmlns="http://schemas.openxmlformats.org/package/2006/relationships"><Relationship Id="rId3" Target="../media/image1.jpeg" Type="http://schemas.openxmlformats.org/officeDocument/2006/relationships/image"/><Relationship Id="rId2" Target="../notesSlides/notesSlide77.xml" Type="http://schemas.openxmlformats.org/officeDocument/2006/relationships/notesSlide"/><Relationship Id="rId1" Target="../slideLayouts/slideLayout7.xml" Type="http://schemas.openxmlformats.org/officeDocument/2006/relationships/slideLayout"/></Relationships>
</file>

<file path=ppt/slides/_rels/slide125.xml.rels><?xml version="1.0" encoding="UTF-8" standalone="yes"?><Relationships xmlns="http://schemas.openxmlformats.org/package/2006/relationships"><Relationship Id="rId5" Target="../media/image72.jpeg" Type="http://schemas.openxmlformats.org/officeDocument/2006/relationships/image"/><Relationship Id="rId4" Target="../media/image71.jpeg" Type="http://schemas.openxmlformats.org/officeDocument/2006/relationships/image"/><Relationship Id="rId3" Target="../media/image1.jpeg" Type="http://schemas.openxmlformats.org/officeDocument/2006/relationships/image"/><Relationship Id="rId2" Target="../notesSlides/notesSlide78.xml" Type="http://schemas.openxmlformats.org/officeDocument/2006/relationships/notesSlide"/><Relationship Id="rId1" Target="../slideLayouts/slideLayout7.xml" Type="http://schemas.openxmlformats.org/officeDocument/2006/relationships/slideLayout"/></Relationships>
</file>

<file path=ppt/slides/_rels/slide126.xml.rels><?xml version="1.0" encoding="UTF-8" standalone="yes"?><Relationships xmlns="http://schemas.openxmlformats.org/package/2006/relationships"><Relationship Id="rId4" Target="../media/image73.jpeg" Type="http://schemas.openxmlformats.org/officeDocument/2006/relationships/image"/><Relationship Id="rId3" Target="../media/image1.jpeg" Type="http://schemas.openxmlformats.org/officeDocument/2006/relationships/image"/><Relationship Id="rId2" Target="../notesSlides/notesSlide79.xml" Type="http://schemas.openxmlformats.org/officeDocument/2006/relationships/notesSlide"/><Relationship Id="rId1" Target="../slideLayouts/slideLayout7.xml" Type="http://schemas.openxmlformats.org/officeDocument/2006/relationships/slideLayout"/></Relationships>
</file>

<file path=ppt/slides/_rels/slide127.xml.rels><?xml version="1.0" encoding="UTF-8" standalone="yes"?><Relationships xmlns="http://schemas.openxmlformats.org/package/2006/relationships"><Relationship Id="rId4" Target="../media/image75.jpeg" Type="http://schemas.openxmlformats.org/officeDocument/2006/relationships/image"/><Relationship Id="rId3" Target="../media/image1.jpeg" Type="http://schemas.openxmlformats.org/officeDocument/2006/relationships/image"/><Relationship Id="rId2" Target="../notesSlides/notesSlide80.xml" Type="http://schemas.openxmlformats.org/officeDocument/2006/relationships/notesSlide"/><Relationship Id="rId1" Target="../slideLayouts/slideLayout7.xml" Type="http://schemas.openxmlformats.org/officeDocument/2006/relationships/slideLayout"/></Relationships>
</file>

<file path=ppt/slides/_rels/slide128.xml.rels><?xml version="1.0" encoding="UTF-8" standalone="yes"?><Relationships xmlns="http://schemas.openxmlformats.org/package/2006/relationships"><Relationship Id="rId3" Target="../media/image1.jpeg" Type="http://schemas.openxmlformats.org/officeDocument/2006/relationships/image"/><Relationship Id="rId2" Target="../notesSlides/notesSlide81.xml" Type="http://schemas.openxmlformats.org/officeDocument/2006/relationships/notesSlide"/><Relationship Id="rId1" Target="../slideLayouts/slideLayout7.xml" Type="http://schemas.openxmlformats.org/officeDocument/2006/relationships/slideLayout"/></Relationships>
</file>

<file path=ppt/slides/_rels/slide129.xml.rels><?xml version="1.0" encoding="UTF-8" standalone="yes"?><Relationships xmlns="http://schemas.openxmlformats.org/package/2006/relationships"><Relationship Id="rId4" Target="../media/image76.jpeg" Type="http://schemas.openxmlformats.org/officeDocument/2006/relationships/image"/><Relationship Id="rId3" Target="../media/image1.jpeg" Type="http://schemas.openxmlformats.org/officeDocument/2006/relationships/image"/><Relationship Id="rId2" Target="../notesSlides/notesSlide82.xml" Type="http://schemas.openxmlformats.org/officeDocument/2006/relationships/notesSlide"/><Relationship Id="rId1" Target="../slideLayouts/slideLayout7.xml" Type="http://schemas.openxmlformats.org/officeDocument/2006/relationships/slideLayout"/></Relationships>
</file>

<file path=ppt/slides/_rels/slide13.xml.rels><?xml version="1.0" encoding="UTF-8" standalone="yes"?><Relationships xmlns="http://schemas.openxmlformats.org/package/2006/relationships"><Relationship Id="rId2" Target="../media/image1.jpeg" Type="http://schemas.openxmlformats.org/officeDocument/2006/relationships/image"/><Relationship Id="rId1" Target="../slideLayouts/slideLayout7.xml" Type="http://schemas.openxmlformats.org/officeDocument/2006/relationships/slideLayout"/></Relationships>
</file>

<file path=ppt/slides/_rels/slide130.xml.rels><?xml version="1.0" encoding="UTF-8" standalone="yes"?><Relationships xmlns="http://schemas.openxmlformats.org/package/2006/relationships"><Relationship Id="rId3" Target="../media/image1.jpeg" Type="http://schemas.openxmlformats.org/officeDocument/2006/relationships/image"/><Relationship Id="rId2" Target="../notesSlides/notesSlide83.xml" Type="http://schemas.openxmlformats.org/officeDocument/2006/relationships/notesSlide"/><Relationship Id="rId1" Target="../slideLayouts/slideLayout7.xml" Type="http://schemas.openxmlformats.org/officeDocument/2006/relationships/slideLayout"/></Relationships>
</file>

<file path=ppt/slides/_rels/slide131.xml.rels><?xml version="1.0" encoding="UTF-8" standalone="yes"?><Relationships xmlns="http://schemas.openxmlformats.org/package/2006/relationships"><Relationship Id="rId3" Target="../media/image1.jpeg" Type="http://schemas.openxmlformats.org/officeDocument/2006/relationships/image"/><Relationship Id="rId2" Target="../notesSlides/notesSlide84.xml" Type="http://schemas.openxmlformats.org/officeDocument/2006/relationships/notesSlide"/><Relationship Id="rId1" Target="../slideLayouts/slideLayout7.xml" Type="http://schemas.openxmlformats.org/officeDocument/2006/relationships/slideLayout"/></Relationships>
</file>

<file path=ppt/slides/_rels/slide132.xml.rels><?xml version="1.0" encoding="UTF-8" standalone="yes"?><Relationships xmlns="http://schemas.openxmlformats.org/package/2006/relationships"><Relationship Id="rId4" Target="../media/image77.jpeg" Type="http://schemas.openxmlformats.org/officeDocument/2006/relationships/image"/><Relationship Id="rId3" Target="../media/image1.jpeg" Type="http://schemas.openxmlformats.org/officeDocument/2006/relationships/image"/><Relationship Id="rId2" Target="../notesSlides/notesSlide85.xml" Type="http://schemas.openxmlformats.org/officeDocument/2006/relationships/notesSlide"/><Relationship Id="rId1" Target="../slideLayouts/slideLayout7.xml" Type="http://schemas.openxmlformats.org/officeDocument/2006/relationships/slideLayout"/></Relationships>
</file>

<file path=ppt/slides/_rels/slide133.xml.rels><?xml version="1.0" encoding="UTF-8" standalone="yes"?><Relationships xmlns="http://schemas.openxmlformats.org/package/2006/relationships"><Relationship Id="rId4" Target="../media/image78.jpeg" Type="http://schemas.openxmlformats.org/officeDocument/2006/relationships/image"/><Relationship Id="rId3" Target="../media/image1.jpeg" Type="http://schemas.openxmlformats.org/officeDocument/2006/relationships/image"/><Relationship Id="rId2" Target="../notesSlides/notesSlide86.xml" Type="http://schemas.openxmlformats.org/officeDocument/2006/relationships/notesSlide"/><Relationship Id="rId1" Target="../slideLayouts/slideLayout7.xml" Type="http://schemas.openxmlformats.org/officeDocument/2006/relationships/slideLayout"/></Relationships>
</file>

<file path=ppt/slides/_rels/slide134.xml.rels><?xml version="1.0" encoding="UTF-8" standalone="yes"?><Relationships xmlns="http://schemas.openxmlformats.org/package/2006/relationships"><Relationship Id="rId4" Target="../media/image79.jpeg" Type="http://schemas.openxmlformats.org/officeDocument/2006/relationships/image"/><Relationship Id="rId3" Target="../media/image1.jpeg" Type="http://schemas.openxmlformats.org/officeDocument/2006/relationships/image"/><Relationship Id="rId2" Target="../notesSlides/notesSlide87.xml" Type="http://schemas.openxmlformats.org/officeDocument/2006/relationships/notesSlide"/><Relationship Id="rId1" Target="../slideLayouts/slideLayout7.xml" Type="http://schemas.openxmlformats.org/officeDocument/2006/relationships/slideLayout"/></Relationships>
</file>

<file path=ppt/slides/_rels/slide135.xml.rels><?xml version="1.0" encoding="UTF-8" standalone="yes"?><Relationships xmlns="http://schemas.openxmlformats.org/package/2006/relationships"><Relationship Id="rId3" Target="../media/image1.jpeg" Type="http://schemas.openxmlformats.org/officeDocument/2006/relationships/image"/><Relationship Id="rId2" Target="../notesSlides/notesSlide88.xml" Type="http://schemas.openxmlformats.org/officeDocument/2006/relationships/notesSlide"/><Relationship Id="rId1" Target="../slideLayouts/slideLayout7.xml" Type="http://schemas.openxmlformats.org/officeDocument/2006/relationships/slideLayout"/></Relationships>
</file>

<file path=ppt/slides/_rels/slide136.xml.rels><?xml version="1.0" encoding="UTF-8" standalone="yes"?><Relationships xmlns="http://schemas.openxmlformats.org/package/2006/relationships"><Relationship Id="rId4" Target="../media/image74.jpeg" Type="http://schemas.openxmlformats.org/officeDocument/2006/relationships/image"/><Relationship Id="rId3" Target="../media/image1.jpeg" Type="http://schemas.openxmlformats.org/officeDocument/2006/relationships/image"/><Relationship Id="rId2" Target="../notesSlides/notesSlide89.xml" Type="http://schemas.openxmlformats.org/officeDocument/2006/relationships/notesSlide"/><Relationship Id="rId1" Target="../slideLayouts/slideLayout7.xml" Type="http://schemas.openxmlformats.org/officeDocument/2006/relationships/slideLayout"/></Relationships>
</file>

<file path=ppt/slides/_rels/slide137.xml.rels><?xml version="1.0" encoding="UTF-8" standalone="yes"?><Relationships xmlns="http://schemas.openxmlformats.org/package/2006/relationships"><Relationship Id="rId3" Target="../media/image1.jpeg" Type="http://schemas.openxmlformats.org/officeDocument/2006/relationships/image"/><Relationship Id="rId2" Target="../notesSlides/notesSlide90.xml" Type="http://schemas.openxmlformats.org/officeDocument/2006/relationships/notesSlide"/><Relationship Id="rId1" Target="../slideLayouts/slideLayout7.xml" Type="http://schemas.openxmlformats.org/officeDocument/2006/relationships/slideLayout"/></Relationships>
</file>

<file path=ppt/slides/_rels/slide138.xml.rels><?xml version="1.0" encoding="UTF-8" standalone="yes"?><Relationships xmlns="http://schemas.openxmlformats.org/package/2006/relationships"><Relationship Id="rId3" Target="../media/image1.jpeg" Type="http://schemas.openxmlformats.org/officeDocument/2006/relationships/image"/><Relationship Id="rId2" Target="../notesSlides/notesSlide91.xml" Type="http://schemas.openxmlformats.org/officeDocument/2006/relationships/notesSlide"/><Relationship Id="rId1" Target="../slideLayouts/slideLayout7.xml" Type="http://schemas.openxmlformats.org/officeDocument/2006/relationships/slideLayout"/></Relationships>
</file>

<file path=ppt/slides/_rels/slide139.xml.rels><?xml version="1.0" encoding="UTF-8" standalone="yes"?><Relationships xmlns="http://schemas.openxmlformats.org/package/2006/relationships"><Relationship Id="rId3" Target="../media/image1.jpeg" Type="http://schemas.openxmlformats.org/officeDocument/2006/relationships/image"/><Relationship Id="rId2" Target="../notesSlides/notesSlide92.xml" Type="http://schemas.openxmlformats.org/officeDocument/2006/relationships/notesSlide"/><Relationship Id="rId1" Target="../slideLayouts/slideLayout7.xml" Type="http://schemas.openxmlformats.org/officeDocument/2006/relationships/slideLayout"/></Relationships>
</file>

<file path=ppt/slides/_rels/slide14.xml.rels><?xml version="1.0" encoding="UTF-8" standalone="yes"?><Relationships xmlns="http://schemas.openxmlformats.org/package/2006/relationships"><Relationship Id="rId2" Target="../media/image1.jpeg" Type="http://schemas.openxmlformats.org/officeDocument/2006/relationships/image"/><Relationship Id="rId1" Target="../slideLayouts/slideLayout7.xml" Type="http://schemas.openxmlformats.org/officeDocument/2006/relationships/slideLayout"/></Relationships>
</file>

<file path=ppt/slides/_rels/slide140.xml.rels><?xml version="1.0" encoding="UTF-8" standalone="yes"?><Relationships xmlns="http://schemas.openxmlformats.org/package/2006/relationships"><Relationship Id="rId5" Target="../media/image81.jpeg" Type="http://schemas.openxmlformats.org/officeDocument/2006/relationships/image"/><Relationship Id="rId4" Target="../media/image80.jpeg" Type="http://schemas.openxmlformats.org/officeDocument/2006/relationships/image"/><Relationship Id="rId3" Target="../media/image1.jpeg" Type="http://schemas.openxmlformats.org/officeDocument/2006/relationships/image"/><Relationship Id="rId2" Target="../notesSlides/notesSlide93.xml" Type="http://schemas.openxmlformats.org/officeDocument/2006/relationships/notesSlide"/><Relationship Id="rId1" Target="../slideLayouts/slideLayout7.xml" Type="http://schemas.openxmlformats.org/officeDocument/2006/relationships/slideLayout"/></Relationships>
</file>

<file path=ppt/slides/_rels/slide141.xml.rels><?xml version="1.0" encoding="UTF-8" standalone="yes"?><Relationships xmlns="http://schemas.openxmlformats.org/package/2006/relationships"><Relationship Id="rId3" Target="../media/image1.jpeg" Type="http://schemas.openxmlformats.org/officeDocument/2006/relationships/image"/><Relationship Id="rId2" Target="../notesSlides/notesSlide94.xml" Type="http://schemas.openxmlformats.org/officeDocument/2006/relationships/notesSlide"/><Relationship Id="rId1" Target="../slideLayouts/slideLayout7.xml" Type="http://schemas.openxmlformats.org/officeDocument/2006/relationships/slideLayout"/></Relationships>
</file>

<file path=ppt/slides/_rels/slide142.xml.rels><?xml version="1.0" encoding="UTF-8" standalone="yes"?><Relationships xmlns="http://schemas.openxmlformats.org/package/2006/relationships"><Relationship Id="rId4" Target="../media/image82.jpeg" Type="http://schemas.openxmlformats.org/officeDocument/2006/relationships/image"/><Relationship Id="rId3" Target="../media/image1.jpeg" Type="http://schemas.openxmlformats.org/officeDocument/2006/relationships/image"/><Relationship Id="rId2" Target="../notesSlides/notesSlide95.xml" Type="http://schemas.openxmlformats.org/officeDocument/2006/relationships/notesSlide"/><Relationship Id="rId1" Target="../slideLayouts/slideLayout7.xml" Type="http://schemas.openxmlformats.org/officeDocument/2006/relationships/slideLayout"/></Relationships>
</file>

<file path=ppt/slides/_rels/slide143.xml.rels><?xml version="1.0" encoding="UTF-8" standalone="yes"?><Relationships xmlns="http://schemas.openxmlformats.org/package/2006/relationships"><Relationship Id="rId4" Target="../media/image83.jpeg" Type="http://schemas.openxmlformats.org/officeDocument/2006/relationships/image"/><Relationship Id="rId3" Target="../media/image1.jpeg" Type="http://schemas.openxmlformats.org/officeDocument/2006/relationships/image"/><Relationship Id="rId2" Target="../notesSlides/notesSlide96.xml" Type="http://schemas.openxmlformats.org/officeDocument/2006/relationships/notesSlide"/><Relationship Id="rId1" Target="../slideLayouts/slideLayout7.xml" Type="http://schemas.openxmlformats.org/officeDocument/2006/relationships/slideLayout"/></Relationships>
</file>

<file path=ppt/slides/_rels/slide144.xml.rels><?xml version="1.0" encoding="UTF-8" standalone="yes"?><Relationships xmlns="http://schemas.openxmlformats.org/package/2006/relationships"><Relationship Id="rId4" Target="../media/image84.jpeg" Type="http://schemas.openxmlformats.org/officeDocument/2006/relationships/image"/><Relationship Id="rId3" Target="../media/image1.jpeg" Type="http://schemas.openxmlformats.org/officeDocument/2006/relationships/image"/><Relationship Id="rId2" Target="../notesSlides/notesSlide97.xml" Type="http://schemas.openxmlformats.org/officeDocument/2006/relationships/notesSlide"/><Relationship Id="rId1" Target="../slideLayouts/slideLayout7.xml" Type="http://schemas.openxmlformats.org/officeDocument/2006/relationships/slideLayout"/></Relationships>
</file>

<file path=ppt/slides/_rels/slide145.xml.rels><?xml version="1.0" encoding="UTF-8" standalone="yes"?><Relationships xmlns="http://schemas.openxmlformats.org/package/2006/relationships"><Relationship Id="rId3" Target="../media/image1.jpeg" Type="http://schemas.openxmlformats.org/officeDocument/2006/relationships/image"/><Relationship Id="rId2" Target="../notesSlides/notesSlide98.xml" Type="http://schemas.openxmlformats.org/officeDocument/2006/relationships/notesSlide"/><Relationship Id="rId1" Target="../slideLayouts/slideLayout7.xml" Type="http://schemas.openxmlformats.org/officeDocument/2006/relationships/slideLayout"/></Relationships>
</file>

<file path=ppt/slides/_rels/slide146.xml.rels><?xml version="1.0" encoding="UTF-8" standalone="yes"?><Relationships xmlns="http://schemas.openxmlformats.org/package/2006/relationships"><Relationship Id="rId4" Target="../media/image85.jpeg" Type="http://schemas.openxmlformats.org/officeDocument/2006/relationships/image"/><Relationship Id="rId3" Target="../media/image1.jpeg" Type="http://schemas.openxmlformats.org/officeDocument/2006/relationships/image"/><Relationship Id="rId2" Target="../notesSlides/notesSlide99.xml" Type="http://schemas.openxmlformats.org/officeDocument/2006/relationships/notesSlide"/><Relationship Id="rId1" Target="../slideLayouts/slideLayout7.xml" Type="http://schemas.openxmlformats.org/officeDocument/2006/relationships/slideLayout"/></Relationships>
</file>

<file path=ppt/slides/_rels/slide147.xml.rels><?xml version="1.0" encoding="UTF-8" standalone="yes"?><Relationships xmlns="http://schemas.openxmlformats.org/package/2006/relationships"><Relationship Id="rId4" Target="../media/image86.jpeg" Type="http://schemas.openxmlformats.org/officeDocument/2006/relationships/image"/><Relationship Id="rId3" Target="../media/image1.jpeg" Type="http://schemas.openxmlformats.org/officeDocument/2006/relationships/image"/><Relationship Id="rId2" Target="../notesSlides/notesSlide100.xml" Type="http://schemas.openxmlformats.org/officeDocument/2006/relationships/notesSlide"/><Relationship Id="rId1" Target="../slideLayouts/slideLayout7.xml" Type="http://schemas.openxmlformats.org/officeDocument/2006/relationships/slideLayout"/></Relationships>
</file>

<file path=ppt/slides/_rels/slide148.xml.rels><?xml version="1.0" encoding="UTF-8" standalone="yes"?><Relationships xmlns="http://schemas.openxmlformats.org/package/2006/relationships"><Relationship Id="rId4" Target="../media/image87.jpeg" Type="http://schemas.openxmlformats.org/officeDocument/2006/relationships/image"/><Relationship Id="rId3" Target="../media/image1.jpeg" Type="http://schemas.openxmlformats.org/officeDocument/2006/relationships/image"/><Relationship Id="rId2" Target="../notesSlides/notesSlide101.xml" Type="http://schemas.openxmlformats.org/officeDocument/2006/relationships/notesSlide"/><Relationship Id="rId1" Target="../slideLayouts/slideLayout7.xml" Type="http://schemas.openxmlformats.org/officeDocument/2006/relationships/slideLayout"/></Relationships>
</file>

<file path=ppt/slides/_rels/slide149.xml.rels><?xml version="1.0" encoding="UTF-8" standalone="yes"?><Relationships xmlns="http://schemas.openxmlformats.org/package/2006/relationships"><Relationship Id="rId3" Target="../media/image1.jpeg" Type="http://schemas.openxmlformats.org/officeDocument/2006/relationships/image"/><Relationship Id="rId2" Target="../notesSlides/notesSlide102.xml" Type="http://schemas.openxmlformats.org/officeDocument/2006/relationships/notesSlide"/><Relationship Id="rId1" Target="../slideLayouts/slideLayout7.xml" Type="http://schemas.openxmlformats.org/officeDocument/2006/relationships/slideLayout"/></Relationships>
</file>

<file path=ppt/slides/_rels/slide15.xml.rels><?xml version="1.0" encoding="UTF-8" standalone="yes"?><Relationships xmlns="http://schemas.openxmlformats.org/package/2006/relationships"><Relationship Id="rId3" Target="../media/image8.jpeg" Type="http://schemas.openxmlformats.org/officeDocument/2006/relationships/image"/><Relationship Id="rId2" Target="../media/image1.jpeg" Type="http://schemas.openxmlformats.org/officeDocument/2006/relationships/image"/><Relationship Id="rId1" Target="../slideLayouts/slideLayout7.xml" Type="http://schemas.openxmlformats.org/officeDocument/2006/relationships/slideLayout"/></Relationships>
</file>

<file path=ppt/slides/_rels/slide150.xml.rels><?xml version="1.0" encoding="UTF-8" standalone="yes"?><Relationships xmlns="http://schemas.openxmlformats.org/package/2006/relationships"><Relationship Id="rId3" Target="../media/image1.jpeg" Type="http://schemas.openxmlformats.org/officeDocument/2006/relationships/image"/><Relationship Id="rId2" Target="../notesSlides/notesSlide103.xml" Type="http://schemas.openxmlformats.org/officeDocument/2006/relationships/notesSlide"/><Relationship Id="rId1" Target="../slideLayouts/slideLayout7.xml" Type="http://schemas.openxmlformats.org/officeDocument/2006/relationships/slideLayout"/></Relationships>
</file>

<file path=ppt/slides/_rels/slide151.xml.rels><?xml version="1.0" encoding="UTF-8" standalone="yes"?><Relationships xmlns="http://schemas.openxmlformats.org/package/2006/relationships"><Relationship Id="rId3" Target="../media/image1.jpeg" Type="http://schemas.openxmlformats.org/officeDocument/2006/relationships/image"/><Relationship Id="rId2" Target="../notesSlides/notesSlide104.xml" Type="http://schemas.openxmlformats.org/officeDocument/2006/relationships/notesSlide"/><Relationship Id="rId1" Target="../slideLayouts/slideLayout7.xml" Type="http://schemas.openxmlformats.org/officeDocument/2006/relationships/slideLayout"/></Relationships>
</file>

<file path=ppt/slides/_rels/slide152.xml.rels><?xml version="1.0" encoding="UTF-8" standalone="yes"?><Relationships xmlns="http://schemas.openxmlformats.org/package/2006/relationships"><Relationship Id="rId3" Target="../media/image1.jpeg" Type="http://schemas.openxmlformats.org/officeDocument/2006/relationships/image"/><Relationship Id="rId2" Target="../notesSlides/notesSlide105.xml" Type="http://schemas.openxmlformats.org/officeDocument/2006/relationships/notesSlide"/><Relationship Id="rId1" Target="../slideLayouts/slideLayout7.xml" Type="http://schemas.openxmlformats.org/officeDocument/2006/relationships/slideLayout"/></Relationships>
</file>

<file path=ppt/slides/_rels/slide153.xml.rels><?xml version="1.0" encoding="UTF-8" standalone="yes"?><Relationships xmlns="http://schemas.openxmlformats.org/package/2006/relationships"><Relationship Id="rId4" Target="../media/image88.jpeg" Type="http://schemas.openxmlformats.org/officeDocument/2006/relationships/image"/><Relationship Id="rId3" Target="../media/image1.jpeg" Type="http://schemas.openxmlformats.org/officeDocument/2006/relationships/image"/><Relationship Id="rId2" Target="../notesSlides/notesSlide106.xml" Type="http://schemas.openxmlformats.org/officeDocument/2006/relationships/notesSlide"/><Relationship Id="rId1" Target="../slideLayouts/slideLayout7.xml" Type="http://schemas.openxmlformats.org/officeDocument/2006/relationships/slideLayout"/></Relationships>
</file>

<file path=ppt/slides/_rels/slide154.xml.rels><?xml version="1.0" encoding="UTF-8" standalone="yes"?><Relationships xmlns="http://schemas.openxmlformats.org/package/2006/relationships"><Relationship Id="rId3" Target="../media/image1.jpeg" Type="http://schemas.openxmlformats.org/officeDocument/2006/relationships/image"/><Relationship Id="rId2" Target="../notesSlides/notesSlide107.xml" Type="http://schemas.openxmlformats.org/officeDocument/2006/relationships/notesSlide"/><Relationship Id="rId1" Target="../slideLayouts/slideLayout7.xml" Type="http://schemas.openxmlformats.org/officeDocument/2006/relationships/slideLayout"/></Relationships>
</file>

<file path=ppt/slides/_rels/slide155.xml.rels><?xml version="1.0" encoding="UTF-8" standalone="yes"?><Relationships xmlns="http://schemas.openxmlformats.org/package/2006/relationships"><Relationship Id="rId4" Target="../media/image90.jpeg" Type="http://schemas.openxmlformats.org/officeDocument/2006/relationships/image"/><Relationship Id="rId3" Target="../media/image1.jpeg" Type="http://schemas.openxmlformats.org/officeDocument/2006/relationships/image"/><Relationship Id="rId2" Target="../notesSlides/notesSlide108.xml" Type="http://schemas.openxmlformats.org/officeDocument/2006/relationships/notesSlide"/><Relationship Id="rId1" Target="../slideLayouts/slideLayout7.xml" Type="http://schemas.openxmlformats.org/officeDocument/2006/relationships/slideLayout"/></Relationships>
</file>

<file path=ppt/slides/_rels/slide156.xml.rels><?xml version="1.0" encoding="UTF-8" standalone="yes"?><Relationships xmlns="http://schemas.openxmlformats.org/package/2006/relationships"><Relationship Id="rId4" Target="../media/image89.jpeg" Type="http://schemas.openxmlformats.org/officeDocument/2006/relationships/image"/><Relationship Id="rId3" Target="../media/image1.jpeg" Type="http://schemas.openxmlformats.org/officeDocument/2006/relationships/image"/><Relationship Id="rId2" Target="../notesSlides/notesSlide109.xml" Type="http://schemas.openxmlformats.org/officeDocument/2006/relationships/notesSlide"/><Relationship Id="rId1" Target="../slideLayouts/slideLayout7.xml" Type="http://schemas.openxmlformats.org/officeDocument/2006/relationships/slideLayout"/></Relationships>
</file>

<file path=ppt/slides/_rels/slide157.xml.rels><?xml version="1.0" encoding="UTF-8" standalone="yes"?><Relationships xmlns="http://schemas.openxmlformats.org/package/2006/relationships"><Relationship Id="rId4" Target="../media/image91.jpeg" Type="http://schemas.openxmlformats.org/officeDocument/2006/relationships/image"/><Relationship Id="rId3" Target="../media/image1.jpeg" Type="http://schemas.openxmlformats.org/officeDocument/2006/relationships/image"/><Relationship Id="rId2" Target="../notesSlides/notesSlide110.xml" Type="http://schemas.openxmlformats.org/officeDocument/2006/relationships/notesSlide"/><Relationship Id="rId1" Target="../slideLayouts/slideLayout7.xml" Type="http://schemas.openxmlformats.org/officeDocument/2006/relationships/slideLayout"/></Relationships>
</file>

<file path=ppt/slides/_rels/slide158.xml.rels><?xml version="1.0" encoding="UTF-8" standalone="yes"?><Relationships xmlns="http://schemas.openxmlformats.org/package/2006/relationships"><Relationship Id="rId4" Target="../media/image92.jpeg" Type="http://schemas.openxmlformats.org/officeDocument/2006/relationships/image"/><Relationship Id="rId3" Target="../media/image1.jpeg" Type="http://schemas.openxmlformats.org/officeDocument/2006/relationships/image"/><Relationship Id="rId2" Target="../notesSlides/notesSlide111.xml" Type="http://schemas.openxmlformats.org/officeDocument/2006/relationships/notesSlide"/><Relationship Id="rId1" Target="../slideLayouts/slideLayout7.xml" Type="http://schemas.openxmlformats.org/officeDocument/2006/relationships/slideLayout"/></Relationships>
</file>

<file path=ppt/slides/_rels/slide159.xml.rels><?xml version="1.0" encoding="UTF-8" standalone="yes"?><Relationships xmlns="http://schemas.openxmlformats.org/package/2006/relationships"><Relationship Id="rId4" Target="../media/image93.jpeg" Type="http://schemas.openxmlformats.org/officeDocument/2006/relationships/image"/><Relationship Id="rId3" Target="../media/image1.jpeg" Type="http://schemas.openxmlformats.org/officeDocument/2006/relationships/image"/><Relationship Id="rId2" Target="../notesSlides/notesSlide112.xml" Type="http://schemas.openxmlformats.org/officeDocument/2006/relationships/notesSlide"/><Relationship Id="rId1" Target="../slideLayouts/slideLayout7.xml" Type="http://schemas.openxmlformats.org/officeDocument/2006/relationships/slideLayout"/></Relationships>
</file>

<file path=ppt/slides/_rels/slide16.xml.rels><?xml version="1.0" encoding="UTF-8" standalone="yes"?><Relationships xmlns="http://schemas.openxmlformats.org/package/2006/relationships"><Relationship Id="rId2" Target="../media/image1.jpeg" Type="http://schemas.openxmlformats.org/officeDocument/2006/relationships/image"/><Relationship Id="rId1" Target="../slideLayouts/slideLayout7.xml" Type="http://schemas.openxmlformats.org/officeDocument/2006/relationships/slideLayout"/></Relationships>
</file>

<file path=ppt/slides/_rels/slide160.xml.rels><?xml version="1.0" encoding="UTF-8" standalone="yes"?><Relationships xmlns="http://schemas.openxmlformats.org/package/2006/relationships"><Relationship Id="rId4" Target="../media/image94.jpeg" Type="http://schemas.openxmlformats.org/officeDocument/2006/relationships/image"/><Relationship Id="rId3" Target="../media/image1.jpeg" Type="http://schemas.openxmlformats.org/officeDocument/2006/relationships/image"/><Relationship Id="rId2" Target="../notesSlides/notesSlide113.xml" Type="http://schemas.openxmlformats.org/officeDocument/2006/relationships/notesSlide"/><Relationship Id="rId1" Target="../slideLayouts/slideLayout7.xml" Type="http://schemas.openxmlformats.org/officeDocument/2006/relationships/slideLayout"/></Relationships>
</file>

<file path=ppt/slides/_rels/slide161.xml.rels><?xml version="1.0" encoding="UTF-8" standalone="yes"?><Relationships xmlns="http://schemas.openxmlformats.org/package/2006/relationships"><Relationship Id="rId4" Target="../media/image95.jpeg" Type="http://schemas.openxmlformats.org/officeDocument/2006/relationships/image"/><Relationship Id="rId3" Target="../media/image1.jpeg" Type="http://schemas.openxmlformats.org/officeDocument/2006/relationships/image"/><Relationship Id="rId2" Target="../notesSlides/notesSlide114.xml" Type="http://schemas.openxmlformats.org/officeDocument/2006/relationships/notesSlide"/><Relationship Id="rId1" Target="../slideLayouts/slideLayout7.xml" Type="http://schemas.openxmlformats.org/officeDocument/2006/relationships/slideLayout"/></Relationships>
</file>

<file path=ppt/slides/_rels/slide162.xml.rels><?xml version="1.0" encoding="UTF-8" standalone="yes"?><Relationships xmlns="http://schemas.openxmlformats.org/package/2006/relationships"><Relationship Id="rId4" Target="../media/image96.jpeg" Type="http://schemas.openxmlformats.org/officeDocument/2006/relationships/image"/><Relationship Id="rId3" Target="../media/image1.jpeg" Type="http://schemas.openxmlformats.org/officeDocument/2006/relationships/image"/><Relationship Id="rId2" Target="../notesSlides/notesSlide115.xml" Type="http://schemas.openxmlformats.org/officeDocument/2006/relationships/notesSlide"/><Relationship Id="rId1" Target="../slideLayouts/slideLayout7.xml" Type="http://schemas.openxmlformats.org/officeDocument/2006/relationships/slideLayout"/></Relationships>
</file>

<file path=ppt/slides/_rels/slide163.xml.rels><?xml version="1.0" encoding="UTF-8" standalone="yes"?><Relationships xmlns="http://schemas.openxmlformats.org/package/2006/relationships"><Relationship Id="rId4" Target="../media/image97.jpeg" Type="http://schemas.openxmlformats.org/officeDocument/2006/relationships/image"/><Relationship Id="rId3" Target="../media/image1.jpeg" Type="http://schemas.openxmlformats.org/officeDocument/2006/relationships/image"/><Relationship Id="rId2" Target="../notesSlides/notesSlide116.xml" Type="http://schemas.openxmlformats.org/officeDocument/2006/relationships/notesSlide"/><Relationship Id="rId1" Target="../slideLayouts/slideLayout7.xml" Type="http://schemas.openxmlformats.org/officeDocument/2006/relationships/slideLayout"/></Relationships>
</file>

<file path=ppt/slides/_rels/slide164.xml.rels><?xml version="1.0" encoding="UTF-8" standalone="yes"?><Relationships xmlns="http://schemas.openxmlformats.org/package/2006/relationships"><Relationship Id="rId4" Target="../media/image98.jpeg" Type="http://schemas.openxmlformats.org/officeDocument/2006/relationships/image"/><Relationship Id="rId3" Target="../media/image1.jpeg" Type="http://schemas.openxmlformats.org/officeDocument/2006/relationships/image"/><Relationship Id="rId2" Target="../notesSlides/notesSlide117.xml" Type="http://schemas.openxmlformats.org/officeDocument/2006/relationships/notesSlide"/><Relationship Id="rId1" Target="../slideLayouts/slideLayout7.xml" Type="http://schemas.openxmlformats.org/officeDocument/2006/relationships/slideLayout"/></Relationships>
</file>

<file path=ppt/slides/_rels/slide165.xml.rels><?xml version="1.0" encoding="UTF-8" standalone="yes"?><Relationships xmlns="http://schemas.openxmlformats.org/package/2006/relationships"><Relationship Id="rId4" Target="../media/image99.jpeg" Type="http://schemas.openxmlformats.org/officeDocument/2006/relationships/image"/><Relationship Id="rId3" Target="../media/image1.jpeg" Type="http://schemas.openxmlformats.org/officeDocument/2006/relationships/image"/><Relationship Id="rId2" Target="../notesSlides/notesSlide118.xml" Type="http://schemas.openxmlformats.org/officeDocument/2006/relationships/notesSlide"/><Relationship Id="rId1" Target="../slideLayouts/slideLayout7.xml" Type="http://schemas.openxmlformats.org/officeDocument/2006/relationships/slideLayout"/></Relationships>
</file>

<file path=ppt/slides/_rels/slide166.xml.rels><?xml version="1.0" encoding="UTF-8" standalone="yes"?><Relationships xmlns="http://schemas.openxmlformats.org/package/2006/relationships"><Relationship Id="rId4" Target="../media/image100.jpeg" Type="http://schemas.openxmlformats.org/officeDocument/2006/relationships/image"/><Relationship Id="rId3" Target="../media/image1.jpeg" Type="http://schemas.openxmlformats.org/officeDocument/2006/relationships/image"/><Relationship Id="rId2" Target="../notesSlides/notesSlide119.xml" Type="http://schemas.openxmlformats.org/officeDocument/2006/relationships/notesSlide"/><Relationship Id="rId1" Target="../slideLayouts/slideLayout7.xml" Type="http://schemas.openxmlformats.org/officeDocument/2006/relationships/slideLayout"/></Relationships>
</file>

<file path=ppt/slides/_rels/slide17.xml.rels><?xml version="1.0" encoding="UTF-8" standalone="yes"?><Relationships xmlns="http://schemas.openxmlformats.org/package/2006/relationships"><Relationship Id="rId3" Target="../media/image101.jpeg" Type="http://schemas.openxmlformats.org/officeDocument/2006/relationships/image"/><Relationship Id="rId2" Target="../media/image1.jpeg" Type="http://schemas.openxmlformats.org/officeDocument/2006/relationships/image"/><Relationship Id="rId1" Target="../slideLayouts/slideLayout7.xml" Type="http://schemas.openxmlformats.org/officeDocument/2006/relationships/slideLayout"/></Relationships>
</file>

<file path=ppt/slides/_rels/slide18.xml.rels><?xml version="1.0" encoding="UTF-8" standalone="yes"?><Relationships xmlns="http://schemas.openxmlformats.org/package/2006/relationships"><Relationship Id="rId2" Target="../media/image1.jpeg" Type="http://schemas.openxmlformats.org/officeDocument/2006/relationships/image"/><Relationship Id="rId1" Target="../slideLayouts/slideLayout7.xml" Type="http://schemas.openxmlformats.org/officeDocument/2006/relationships/slideLayout"/></Relationships>
</file>

<file path=ppt/slides/_rels/slide19.xml.rels><?xml version="1.0" encoding="UTF-8" standalone="yes"?><Relationships xmlns="http://schemas.openxmlformats.org/package/2006/relationships"><Relationship Id="rId6" Target="../media/image16.jpeg" Type="http://schemas.openxmlformats.org/officeDocument/2006/relationships/image"/><Relationship Id="rId5" Target="../media/image15.jpeg" Type="http://schemas.openxmlformats.org/officeDocument/2006/relationships/image"/><Relationship Id="rId4" Target="../media/image11.jpeg" Type="http://schemas.openxmlformats.org/officeDocument/2006/relationships/image"/><Relationship Id="rId3" Target="../media/image1.jpeg" Type="http://schemas.openxmlformats.org/officeDocument/2006/relationships/image"/><Relationship Id="rId2" Target="../notesSlides/notesSlide5.xml" Type="http://schemas.openxmlformats.org/officeDocument/2006/relationships/notesSlide"/><Relationship Id="rId1" Target="../slideLayouts/slideLayout7.xml" Type="http://schemas.openxmlformats.org/officeDocument/2006/relationships/slideLayout"/></Relationships>
</file>

<file path=ppt/slides/_rels/slide2.xml.rels><?xml version="1.0" encoding="UTF-8" standalone="yes"?><Relationships xmlns="http://schemas.openxmlformats.org/package/2006/relationships"><Relationship Id="rId4" Target="../media/image12.jpeg" Type="http://schemas.openxmlformats.org/officeDocument/2006/relationships/image"/><Relationship Id="rId3" Target="../media/image1.jpeg" Type="http://schemas.openxmlformats.org/officeDocument/2006/relationships/image"/><Relationship Id="rId2" Target="../notesSlides/notesSlide2.xml" Type="http://schemas.openxmlformats.org/officeDocument/2006/relationships/notesSlide"/><Relationship Id="rId1" Target="../slideLayouts/slideLayout7.xml" Type="http://schemas.openxmlformats.org/officeDocument/2006/relationships/slideLayout"/></Relationships>
</file>

<file path=ppt/slides/_rels/slide20.xml.rels><?xml version="1.0" encoding="UTF-8" standalone="yes"?><Relationships xmlns="http://schemas.openxmlformats.org/package/2006/relationships"><Relationship Id="rId4" Target="../media/image17.jpeg" Type="http://schemas.openxmlformats.org/officeDocument/2006/relationships/image"/><Relationship Id="rId3" Target="../media/image16.jpeg" Type="http://schemas.openxmlformats.org/officeDocument/2006/relationships/image"/><Relationship Id="rId2" Target="../media/image1.jpeg" Type="http://schemas.openxmlformats.org/officeDocument/2006/relationships/image"/><Relationship Id="rId1" Target="../slideLayouts/slideLayout7.xml" Type="http://schemas.openxmlformats.org/officeDocument/2006/relationships/slideLayout"/></Relationships>
</file>

<file path=ppt/slides/_rels/slide21.xml.rels><?xml version="1.0" encoding="UTF-8" standalone="yes"?><Relationships xmlns="http://schemas.openxmlformats.org/package/2006/relationships"><Relationship Id="rId2" Target="../media/image1.jpeg" Type="http://schemas.openxmlformats.org/officeDocument/2006/relationships/image"/><Relationship Id="rId1" Target="../slideLayouts/slideLayout7.xml" Type="http://schemas.openxmlformats.org/officeDocument/2006/relationships/slideLayout"/></Relationships>
</file>

<file path=ppt/slides/_rels/slide22.xml.rels><?xml version="1.0" encoding="UTF-8" standalone="yes"?><Relationships xmlns="http://schemas.openxmlformats.org/package/2006/relationships"><Relationship Id="rId2" Target="../media/image1.jpeg" Type="http://schemas.openxmlformats.org/officeDocument/2006/relationships/image"/><Relationship Id="rId1" Target="../slideLayouts/slideLayout7.xml" Type="http://schemas.openxmlformats.org/officeDocument/2006/relationships/slideLayout"/></Relationships>
</file>

<file path=ppt/slides/_rels/slide23.xml.rels><?xml version="1.0" encoding="UTF-8" standalone="yes"?><Relationships xmlns="http://schemas.openxmlformats.org/package/2006/relationships"><Relationship Id="rId3" Target="../media/image15.jpeg" Type="http://schemas.openxmlformats.org/officeDocument/2006/relationships/image"/><Relationship Id="rId2" Target="../media/image1.jpeg" Type="http://schemas.openxmlformats.org/officeDocument/2006/relationships/image"/><Relationship Id="rId1" Target="../slideLayouts/slideLayout7.xml" Type="http://schemas.openxmlformats.org/officeDocument/2006/relationships/slideLayout"/></Relationships>
</file>

<file path=ppt/slides/_rels/slide24.xml.rels><?xml version="1.0" encoding="UTF-8" standalone="yes"?><Relationships xmlns="http://schemas.openxmlformats.org/package/2006/relationships"><Relationship Id="rId4" Target="../media/image19.jpeg" Type="http://schemas.openxmlformats.org/officeDocument/2006/relationships/image"/><Relationship Id="rId3" Target="../media/image18.jpeg" Type="http://schemas.openxmlformats.org/officeDocument/2006/relationships/image"/><Relationship Id="rId2" Target="../media/image1.jpeg" Type="http://schemas.openxmlformats.org/officeDocument/2006/relationships/image"/><Relationship Id="rId1" Target="../slideLayouts/slideLayout7.xml" Type="http://schemas.openxmlformats.org/officeDocument/2006/relationships/slideLayout"/></Relationships>
</file>

<file path=ppt/slides/_rels/slide25.xml.rels><?xml version="1.0" encoding="UTF-8" standalone="yes"?><Relationships xmlns="http://schemas.openxmlformats.org/package/2006/relationships"><Relationship Id="rId2" Target="../media/image1.jpeg" Type="http://schemas.openxmlformats.org/officeDocument/2006/relationships/image"/><Relationship Id="rId1" Target="../slideLayouts/slideLayout7.xml" Type="http://schemas.openxmlformats.org/officeDocument/2006/relationships/slideLayout"/></Relationships>
</file>

<file path=ppt/slides/_rels/slide26.xml.rels><?xml version="1.0" encoding="UTF-8" standalone="yes"?><Relationships xmlns="http://schemas.openxmlformats.org/package/2006/relationships"><Relationship Id="rId3" Target="../media/image21.jpeg" Type="http://schemas.openxmlformats.org/officeDocument/2006/relationships/image"/><Relationship Id="rId2" Target="../media/image1.jpeg" Type="http://schemas.openxmlformats.org/officeDocument/2006/relationships/image"/><Relationship Id="rId1" Target="../slideLayouts/slideLayout7.xml" Type="http://schemas.openxmlformats.org/officeDocument/2006/relationships/slideLayout"/></Relationships>
</file>

<file path=ppt/slides/_rels/slide27.xml.rels><?xml version="1.0" encoding="UTF-8" standalone="yes"?><Relationships xmlns="http://schemas.openxmlformats.org/package/2006/relationships"><Relationship Id="rId3" Target="../media/image20.jpeg" Type="http://schemas.openxmlformats.org/officeDocument/2006/relationships/image"/><Relationship Id="rId2" Target="../media/image1.jpeg" Type="http://schemas.openxmlformats.org/officeDocument/2006/relationships/image"/><Relationship Id="rId1" Target="../slideLayouts/slideLayout7.xml" Type="http://schemas.openxmlformats.org/officeDocument/2006/relationships/slideLayout"/></Relationships>
</file>

<file path=ppt/slides/_rels/slide28.xml.rels><?xml version="1.0" encoding="UTF-8" standalone="yes"?><Relationships xmlns="http://schemas.openxmlformats.org/package/2006/relationships"><Relationship Id="rId6" Target="../media/image24.jpeg" Type="http://schemas.openxmlformats.org/officeDocument/2006/relationships/image"/><Relationship Id="rId5" Target="../media/image23.jpeg" Type="http://schemas.openxmlformats.org/officeDocument/2006/relationships/image"/><Relationship Id="rId4" Target="../media/image22.jpeg" Type="http://schemas.openxmlformats.org/officeDocument/2006/relationships/image"/><Relationship Id="rId3" Target="../media/image1.jpeg" Type="http://schemas.openxmlformats.org/officeDocument/2006/relationships/image"/><Relationship Id="rId2" Target="../notesSlides/notesSlide6.xml" Type="http://schemas.openxmlformats.org/officeDocument/2006/relationships/notesSlide"/><Relationship Id="rId1" Target="../slideLayouts/slideLayout7.xml" Type="http://schemas.openxmlformats.org/officeDocument/2006/relationships/slideLayout"/></Relationships>
</file>

<file path=ppt/slides/_rels/slide29.xml.rels><?xml version="1.0" encoding="UTF-8" standalone="yes"?><Relationships xmlns="http://schemas.openxmlformats.org/package/2006/relationships"><Relationship Id="rId4" Target="../media/image25.jpeg" Type="http://schemas.openxmlformats.org/officeDocument/2006/relationships/image"/><Relationship Id="rId3" Target="../media/image23.jpeg" Type="http://schemas.openxmlformats.org/officeDocument/2006/relationships/image"/><Relationship Id="rId2" Target="../media/image1.jpeg" Type="http://schemas.openxmlformats.org/officeDocument/2006/relationships/image"/><Relationship Id="rId1" Target="../slideLayouts/slideLayout7.xml" Type="http://schemas.openxmlformats.org/officeDocument/2006/relationships/slideLayout"/></Relationships>
</file>

<file path=ppt/slides/_rels/slide3.xml.rels><?xml version="1.0" encoding="UTF-8" standalone="yes"?><Relationships xmlns="http://schemas.openxmlformats.org/package/2006/relationships"><Relationship Id="rId6" Target="../media/image2.jpeg" Type="http://schemas.openxmlformats.org/officeDocument/2006/relationships/image"/><Relationship Id="rId5" Target="../media/image4.jpeg" Type="http://schemas.openxmlformats.org/officeDocument/2006/relationships/image"/><Relationship Id="rId4" Target="../media/image3.jpeg" Type="http://schemas.openxmlformats.org/officeDocument/2006/relationships/image"/><Relationship Id="rId3" Target="../media/image1.jpeg" Type="http://schemas.openxmlformats.org/officeDocument/2006/relationships/image"/><Relationship Id="rId2" Target="../notesSlides/notesSlide3.xml" Type="http://schemas.openxmlformats.org/officeDocument/2006/relationships/notesSlide"/><Relationship Id="rId1" Target="../slideLayouts/slideLayout7.xml" Type="http://schemas.openxmlformats.org/officeDocument/2006/relationships/slideLayout"/></Relationships>
</file>

<file path=ppt/slides/_rels/slide30.xml.rels><?xml version="1.0" encoding="UTF-8" standalone="yes"?><Relationships xmlns="http://schemas.openxmlformats.org/package/2006/relationships"><Relationship Id="rId2" Target="../media/image1.jpeg" Type="http://schemas.openxmlformats.org/officeDocument/2006/relationships/image"/><Relationship Id="rId1" Target="../slideLayouts/slideLayout7.xml" Type="http://schemas.openxmlformats.org/officeDocument/2006/relationships/slideLayout"/></Relationships>
</file>

<file path=ppt/slides/_rels/slide31.xml.rels><?xml version="1.0" encoding="UTF-8" standalone="yes"?><Relationships xmlns="http://schemas.openxmlformats.org/package/2006/relationships"><Relationship Id="rId2" Target="../media/image1.jpeg" Type="http://schemas.openxmlformats.org/officeDocument/2006/relationships/image"/><Relationship Id="rId1" Target="../slideLayouts/slideLayout7.xml" Type="http://schemas.openxmlformats.org/officeDocument/2006/relationships/slideLayout"/></Relationships>
</file>

<file path=ppt/slides/_rels/slide32.xml.rels><?xml version="1.0" encoding="UTF-8" standalone="yes"?><Relationships xmlns="http://schemas.openxmlformats.org/package/2006/relationships"><Relationship Id="rId3" Target="../media/image22.jpeg" Type="http://schemas.openxmlformats.org/officeDocument/2006/relationships/image"/><Relationship Id="rId2" Target="../media/image1.jpeg" Type="http://schemas.openxmlformats.org/officeDocument/2006/relationships/image"/><Relationship Id="rId1" Target="../slideLayouts/slideLayout7.xml" Type="http://schemas.openxmlformats.org/officeDocument/2006/relationships/slideLayout"/></Relationships>
</file>

<file path=ppt/slides/_rels/slide33.xml.rels><?xml version="1.0" encoding="UTF-8" standalone="yes"?><Relationships xmlns="http://schemas.openxmlformats.org/package/2006/relationships"><Relationship Id="rId3" Target="../media/image26.jpeg" Type="http://schemas.openxmlformats.org/officeDocument/2006/relationships/image"/><Relationship Id="rId2" Target="../media/image1.jpeg" Type="http://schemas.openxmlformats.org/officeDocument/2006/relationships/image"/><Relationship Id="rId1" Target="../slideLayouts/slideLayout7.xml" Type="http://schemas.openxmlformats.org/officeDocument/2006/relationships/slideLayout"/></Relationships>
</file>

<file path=ppt/slides/_rels/slide34.xml.rels><?xml version="1.0" encoding="UTF-8" standalone="yes"?><Relationships xmlns="http://schemas.openxmlformats.org/package/2006/relationships"><Relationship Id="rId2" Target="../media/image1.jpeg" Type="http://schemas.openxmlformats.org/officeDocument/2006/relationships/image"/><Relationship Id="rId1" Target="../slideLayouts/slideLayout7.xml" Type="http://schemas.openxmlformats.org/officeDocument/2006/relationships/slideLayout"/></Relationships>
</file>

<file path=ppt/slides/_rels/slide35.xml.rels><?xml version="1.0" encoding="UTF-8" standalone="yes"?><Relationships xmlns="http://schemas.openxmlformats.org/package/2006/relationships"><Relationship Id="rId4" Target="../media/image28.jpeg" Type="http://schemas.openxmlformats.org/officeDocument/2006/relationships/image"/><Relationship Id="rId3" Target="../media/image27.jpeg" Type="http://schemas.openxmlformats.org/officeDocument/2006/relationships/image"/><Relationship Id="rId2" Target="../media/image1.jpeg" Type="http://schemas.openxmlformats.org/officeDocument/2006/relationships/image"/><Relationship Id="rId1" Target="../slideLayouts/slideLayout7.xml" Type="http://schemas.openxmlformats.org/officeDocument/2006/relationships/slideLayout"/></Relationships>
</file>

<file path=ppt/slides/_rels/slide36.xml.rels><?xml version="1.0" encoding="UTF-8" standalone="yes"?><Relationships xmlns="http://schemas.openxmlformats.org/package/2006/relationships"><Relationship Id="rId4" Target="../media/image30.jpeg" Type="http://schemas.openxmlformats.org/officeDocument/2006/relationships/image"/><Relationship Id="rId3" Target="../media/image29.jpeg" Type="http://schemas.openxmlformats.org/officeDocument/2006/relationships/image"/><Relationship Id="rId2" Target="../media/image1.jpeg" Type="http://schemas.openxmlformats.org/officeDocument/2006/relationships/image"/><Relationship Id="rId1" Target="../slideLayouts/slideLayout7.xml" Type="http://schemas.openxmlformats.org/officeDocument/2006/relationships/slideLayout"/></Relationships>
</file>

<file path=ppt/slides/_rels/slide37.xml.rels><?xml version="1.0" encoding="UTF-8" standalone="yes"?><Relationships xmlns="http://schemas.openxmlformats.org/package/2006/relationships"><Relationship Id="rId2" Target="../media/image1.jpeg" Type="http://schemas.openxmlformats.org/officeDocument/2006/relationships/image"/><Relationship Id="rId1" Target="../slideLayouts/slideLayout7.xml" Type="http://schemas.openxmlformats.org/officeDocument/2006/relationships/slideLayout"/></Relationships>
</file>

<file path=ppt/slides/_rels/slide38.xml.rels><?xml version="1.0" encoding="UTF-8" standalone="yes"?><Relationships xmlns="http://schemas.openxmlformats.org/package/2006/relationships"><Relationship Id="rId4" Target="../media/image31.jpeg" Type="http://schemas.openxmlformats.org/officeDocument/2006/relationships/image"/><Relationship Id="rId3" Target="../media/image1.jpeg" Type="http://schemas.openxmlformats.org/officeDocument/2006/relationships/image"/><Relationship Id="rId2" Target="../notesSlides/notesSlide7.xml" Type="http://schemas.openxmlformats.org/officeDocument/2006/relationships/notesSlide"/><Relationship Id="rId1" Target="../slideLayouts/slideLayout7.xml" Type="http://schemas.openxmlformats.org/officeDocument/2006/relationships/slideLayout"/></Relationships>
</file>

<file path=ppt/slides/_rels/slide39.xml.rels><?xml version="1.0" encoding="UTF-8" standalone="yes"?><Relationships xmlns="http://schemas.openxmlformats.org/package/2006/relationships"><Relationship Id="rId4" Target="../media/image33.jpeg" Type="http://schemas.openxmlformats.org/officeDocument/2006/relationships/image"/><Relationship Id="rId3" Target="../media/image32.jpeg" Type="http://schemas.openxmlformats.org/officeDocument/2006/relationships/image"/><Relationship Id="rId2" Target="../media/image1.jpeg" Type="http://schemas.openxmlformats.org/officeDocument/2006/relationships/image"/><Relationship Id="rId1" Target="../slideLayouts/slideLayout7.xml" Type="http://schemas.openxmlformats.org/officeDocument/2006/relationships/slideLayout"/></Relationships>
</file>

<file path=ppt/slides/_rels/slide4.xml.rels><?xml version="1.0" encoding="UTF-8" standalone="yes"?><Relationships xmlns="http://schemas.openxmlformats.org/package/2006/relationships"><Relationship Id="rId3" Target="../media/image4.jpeg" Type="http://schemas.openxmlformats.org/officeDocument/2006/relationships/image"/><Relationship Id="rId2" Target="../media/image1.jpeg" Type="http://schemas.openxmlformats.org/officeDocument/2006/relationships/image"/><Relationship Id="rId1" Target="../slideLayouts/slideLayout7.xml" Type="http://schemas.openxmlformats.org/officeDocument/2006/relationships/slideLayout"/></Relationships>
</file>

<file path=ppt/slides/_rels/slide40.xml.rels><?xml version="1.0" encoding="UTF-8" standalone="yes"?><Relationships xmlns="http://schemas.openxmlformats.org/package/2006/relationships"><Relationship Id="rId2" Target="../media/image1.jpeg" Type="http://schemas.openxmlformats.org/officeDocument/2006/relationships/image"/><Relationship Id="rId1" Target="../slideLayouts/slideLayout7.xml" Type="http://schemas.openxmlformats.org/officeDocument/2006/relationships/slideLayout"/></Relationships>
</file>

<file path=ppt/slides/_rels/slide41.xml.rels><?xml version="1.0" encoding="UTF-8" standalone="yes"?><Relationships xmlns="http://schemas.openxmlformats.org/package/2006/relationships"><Relationship Id="rId3" Target="../media/image34.jpeg" Type="http://schemas.openxmlformats.org/officeDocument/2006/relationships/image"/><Relationship Id="rId2" Target="../media/image1.jpeg" Type="http://schemas.openxmlformats.org/officeDocument/2006/relationships/image"/><Relationship Id="rId1" Target="../slideLayouts/slideLayout7.xml" Type="http://schemas.openxmlformats.org/officeDocument/2006/relationships/slideLayout"/></Relationships>
</file>

<file path=ppt/slides/_rels/slide42.xml.rels><?xml version="1.0" encoding="UTF-8" standalone="yes"?><Relationships xmlns="http://schemas.openxmlformats.org/package/2006/relationships"><Relationship Id="rId2" Target="../media/image1.jpeg" Type="http://schemas.openxmlformats.org/officeDocument/2006/relationships/image"/><Relationship Id="rId1" Target="../slideLayouts/slideLayout7.xml" Type="http://schemas.openxmlformats.org/officeDocument/2006/relationships/slideLayout"/></Relationships>
</file>

<file path=ppt/slides/_rels/slide43.xml.rels><?xml version="1.0" encoding="UTF-8" standalone="yes"?><Relationships xmlns="http://schemas.openxmlformats.org/package/2006/relationships"><Relationship Id="rId2" Target="../media/image1.jpeg" Type="http://schemas.openxmlformats.org/officeDocument/2006/relationships/image"/><Relationship Id="rId1" Target="../slideLayouts/slideLayout7.xml" Type="http://schemas.openxmlformats.org/officeDocument/2006/relationships/slideLayout"/></Relationships>
</file>

<file path=ppt/slides/_rels/slide44.xml.rels><?xml version="1.0" encoding="UTF-8" standalone="yes"?><Relationships xmlns="http://schemas.openxmlformats.org/package/2006/relationships"><Relationship Id="rId2" Target="../media/image1.jpeg" Type="http://schemas.openxmlformats.org/officeDocument/2006/relationships/image"/><Relationship Id="rId1" Target="../slideLayouts/slideLayout7.xml" Type="http://schemas.openxmlformats.org/officeDocument/2006/relationships/slideLayout"/></Relationships>
</file>

<file path=ppt/slides/_rels/slide45.xml.rels><?xml version="1.0" encoding="UTF-8" standalone="yes"?><Relationships xmlns="http://schemas.openxmlformats.org/package/2006/relationships"><Relationship Id="rId2" Target="../media/image1.jpeg" Type="http://schemas.openxmlformats.org/officeDocument/2006/relationships/image"/><Relationship Id="rId1" Target="../slideLayouts/slideLayout7.xml" Type="http://schemas.openxmlformats.org/officeDocument/2006/relationships/slideLayout"/></Relationships>
</file>

<file path=ppt/slides/_rels/slide46.xml.rels><?xml version="1.0" encoding="UTF-8" standalone="yes"?><Relationships xmlns="http://schemas.openxmlformats.org/package/2006/relationships"><Relationship Id="rId5" Target="../media/image36.jpeg" Type="http://schemas.openxmlformats.org/officeDocument/2006/relationships/image"/><Relationship Id="rId4" Target="../media/image35.jpeg" Type="http://schemas.openxmlformats.org/officeDocument/2006/relationships/image"/><Relationship Id="rId3" Target="../media/image1.jpeg" Type="http://schemas.openxmlformats.org/officeDocument/2006/relationships/image"/><Relationship Id="rId2" Target="../notesSlides/notesSlide8.xml" Type="http://schemas.openxmlformats.org/officeDocument/2006/relationships/notesSlide"/><Relationship Id="rId1" Target="../slideLayouts/slideLayout7.xml" Type="http://schemas.openxmlformats.org/officeDocument/2006/relationships/slideLayout"/></Relationships>
</file>

<file path=ppt/slides/_rels/slide47.xml.rels><?xml version="1.0" encoding="UTF-8" standalone="yes"?><Relationships xmlns="http://schemas.openxmlformats.org/package/2006/relationships"><Relationship Id="rId2" Target="../media/image1.jpeg" Type="http://schemas.openxmlformats.org/officeDocument/2006/relationships/image"/><Relationship Id="rId1" Target="../slideLayouts/slideLayout7.xml" Type="http://schemas.openxmlformats.org/officeDocument/2006/relationships/slideLayout"/></Relationships>
</file>

<file path=ppt/slides/_rels/slide48.xml.rels><?xml version="1.0" encoding="UTF-8" standalone="yes"?><Relationships xmlns="http://schemas.openxmlformats.org/package/2006/relationships"><Relationship Id="rId4" Target="../media/image37.jpeg" Type="http://schemas.openxmlformats.org/officeDocument/2006/relationships/image"/><Relationship Id="rId3" Target="../media/image36.jpeg" Type="http://schemas.openxmlformats.org/officeDocument/2006/relationships/image"/><Relationship Id="rId2" Target="../media/image1.jpeg" Type="http://schemas.openxmlformats.org/officeDocument/2006/relationships/image"/><Relationship Id="rId1" Target="../slideLayouts/slideLayout7.xml" Type="http://schemas.openxmlformats.org/officeDocument/2006/relationships/slideLayout"/></Relationships>
</file>

<file path=ppt/slides/_rels/slide49.xml.rels><?xml version="1.0" encoding="UTF-8" standalone="yes"?><Relationships xmlns="http://schemas.openxmlformats.org/package/2006/relationships"><Relationship Id="rId2" Target="../media/image1.jpeg" Type="http://schemas.openxmlformats.org/officeDocument/2006/relationships/image"/><Relationship Id="rId1" Target="../slideLayouts/slideLayout7.xml" Type="http://schemas.openxmlformats.org/officeDocument/2006/relationships/slideLayout"/></Relationships>
</file>

<file path=ppt/slides/_rels/slide5.xml.rels><?xml version="1.0" encoding="UTF-8" standalone="yes"?><Relationships xmlns="http://schemas.openxmlformats.org/package/2006/relationships"><Relationship Id="rId3" Target="../media/image4.jpeg" Type="http://schemas.openxmlformats.org/officeDocument/2006/relationships/image"/><Relationship Id="rId2" Target="../media/image1.jpeg" Type="http://schemas.openxmlformats.org/officeDocument/2006/relationships/image"/><Relationship Id="rId1" Target="../slideLayouts/slideLayout7.xml" Type="http://schemas.openxmlformats.org/officeDocument/2006/relationships/slideLayout"/></Relationships>
</file>

<file path=ppt/slides/_rels/slide50.xml.rels><?xml version="1.0" encoding="UTF-8" standalone="yes"?><Relationships xmlns="http://schemas.openxmlformats.org/package/2006/relationships"><Relationship Id="rId5" Target="../media/image39.jpeg" Type="http://schemas.openxmlformats.org/officeDocument/2006/relationships/image"/><Relationship Id="rId4" Target="../media/image38.jpeg" Type="http://schemas.openxmlformats.org/officeDocument/2006/relationships/image"/><Relationship Id="rId3" Target="../media/image1.jpeg" Type="http://schemas.openxmlformats.org/officeDocument/2006/relationships/image"/><Relationship Id="rId2" Target="../notesSlides/notesSlide9.xml" Type="http://schemas.openxmlformats.org/officeDocument/2006/relationships/notesSlide"/><Relationship Id="rId1" Target="../slideLayouts/slideLayout7.xml" Type="http://schemas.openxmlformats.org/officeDocument/2006/relationships/slideLayout"/></Relationships>
</file>

<file path=ppt/slides/_rels/slide51.xml.rels><?xml version="1.0" encoding="UTF-8" standalone="yes"?><Relationships xmlns="http://schemas.openxmlformats.org/package/2006/relationships"><Relationship Id="rId4" Target="../media/image40.jpeg" Type="http://schemas.openxmlformats.org/officeDocument/2006/relationships/image"/><Relationship Id="rId3" Target="../media/image39.jpeg" Type="http://schemas.openxmlformats.org/officeDocument/2006/relationships/image"/><Relationship Id="rId2" Target="../media/image1.jpeg" Type="http://schemas.openxmlformats.org/officeDocument/2006/relationships/image"/><Relationship Id="rId1" Target="../slideLayouts/slideLayout7.xml" Type="http://schemas.openxmlformats.org/officeDocument/2006/relationships/slideLayout"/></Relationships>
</file>

<file path=ppt/slides/_rels/slide52.xml.rels><?xml version="1.0" encoding="UTF-8" standalone="yes"?><Relationships xmlns="http://schemas.openxmlformats.org/package/2006/relationships"><Relationship Id="rId2" Target="../media/image1.jpeg" Type="http://schemas.openxmlformats.org/officeDocument/2006/relationships/image"/><Relationship Id="rId1" Target="../slideLayouts/slideLayout7.xml" Type="http://schemas.openxmlformats.org/officeDocument/2006/relationships/slideLayout"/></Relationships>
</file>

<file path=ppt/slides/_rels/slide53.xml.rels><?xml version="1.0" encoding="UTF-8" standalone="yes"?><Relationships xmlns="http://schemas.openxmlformats.org/package/2006/relationships"><Relationship Id="rId2" Target="../media/image1.jpeg" Type="http://schemas.openxmlformats.org/officeDocument/2006/relationships/image"/><Relationship Id="rId1" Target="../slideLayouts/slideLayout7.xml" Type="http://schemas.openxmlformats.org/officeDocument/2006/relationships/slideLayout"/></Relationships>
</file>

<file path=ppt/slides/_rels/slide54.xml.rels><?xml version="1.0" encoding="UTF-8" standalone="yes"?><Relationships xmlns="http://schemas.openxmlformats.org/package/2006/relationships"><Relationship Id="rId5" Target="../media/image41.jpeg" Type="http://schemas.openxmlformats.org/officeDocument/2006/relationships/image"/><Relationship Id="rId4" Target="../media/image42.jpeg" Type="http://schemas.openxmlformats.org/officeDocument/2006/relationships/image"/><Relationship Id="rId3" Target="../media/image1.jpeg" Type="http://schemas.openxmlformats.org/officeDocument/2006/relationships/image"/><Relationship Id="rId2" Target="../notesSlides/notesSlide10.xml" Type="http://schemas.openxmlformats.org/officeDocument/2006/relationships/notesSlide"/><Relationship Id="rId1" Target="../slideLayouts/slideLayout7.xml" Type="http://schemas.openxmlformats.org/officeDocument/2006/relationships/slideLayout"/></Relationships>
</file>

<file path=ppt/slides/_rels/slide55.xml.rels><?xml version="1.0" encoding="UTF-8" standalone="yes"?><Relationships xmlns="http://schemas.openxmlformats.org/package/2006/relationships"><Relationship Id="rId4" Target="../media/image43.jpeg" Type="http://schemas.openxmlformats.org/officeDocument/2006/relationships/image"/><Relationship Id="rId3" Target="../media/image42.jpeg" Type="http://schemas.openxmlformats.org/officeDocument/2006/relationships/image"/><Relationship Id="rId2" Target="../media/image1.jpeg" Type="http://schemas.openxmlformats.org/officeDocument/2006/relationships/image"/><Relationship Id="rId1" Target="../slideLayouts/slideLayout7.xml" Type="http://schemas.openxmlformats.org/officeDocument/2006/relationships/slideLayout"/></Relationships>
</file>

<file path=ppt/slides/_rels/slide56.xml.rels><?xml version="1.0" encoding="UTF-8" standalone="yes"?><Relationships xmlns="http://schemas.openxmlformats.org/package/2006/relationships"><Relationship Id="rId2" Target="../media/image1.jpeg" Type="http://schemas.openxmlformats.org/officeDocument/2006/relationships/image"/><Relationship Id="rId1" Target="../slideLayouts/slideLayout7.xml" Type="http://schemas.openxmlformats.org/officeDocument/2006/relationships/slideLayout"/></Relationships>
</file>

<file path=ppt/slides/_rels/slide57.xml.rels><?xml version="1.0" encoding="UTF-8" standalone="yes"?><Relationships xmlns="http://schemas.openxmlformats.org/package/2006/relationships"><Relationship Id="rId2" Target="../media/image1.jpeg" Type="http://schemas.openxmlformats.org/officeDocument/2006/relationships/image"/><Relationship Id="rId1" Target="../slideLayouts/slideLayout7.xml" Type="http://schemas.openxmlformats.org/officeDocument/2006/relationships/slideLayout"/></Relationships>
</file>

<file path=ppt/slides/_rels/slide58.xml.rels><?xml version="1.0" encoding="UTF-8" standalone="yes"?><Relationships xmlns="http://schemas.openxmlformats.org/package/2006/relationships"><Relationship Id="rId5" Target="../media/image46.jpeg" Type="http://schemas.openxmlformats.org/officeDocument/2006/relationships/image"/><Relationship Id="rId4" Target="../media/image45.jpeg" Type="http://schemas.openxmlformats.org/officeDocument/2006/relationships/image"/><Relationship Id="rId3" Target="../media/image1.jpeg" Type="http://schemas.openxmlformats.org/officeDocument/2006/relationships/image"/><Relationship Id="rId2" Target="../notesSlides/notesSlide11.xml" Type="http://schemas.openxmlformats.org/officeDocument/2006/relationships/notesSlide"/><Relationship Id="rId1" Target="../slideLayouts/slideLayout7.xml" Type="http://schemas.openxmlformats.org/officeDocument/2006/relationships/slideLayout"/></Relationships>
</file>

<file path=ppt/slides/_rels/slide59.xml.rels><?xml version="1.0" encoding="UTF-8" standalone="yes"?><Relationships xmlns="http://schemas.openxmlformats.org/package/2006/relationships"><Relationship Id="rId3" Target="../media/image1.jpeg" Type="http://schemas.openxmlformats.org/officeDocument/2006/relationships/image"/><Relationship Id="rId2" Target="../notesSlides/notesSlide12.xml" Type="http://schemas.openxmlformats.org/officeDocument/2006/relationships/notesSlide"/><Relationship Id="rId1" Target="../slideLayouts/slideLayout7.xml" Type="http://schemas.openxmlformats.org/officeDocument/2006/relationships/slideLayout"/></Relationships>
</file>

<file path=ppt/slides/_rels/slide6.xml.rels><?xml version="1.0" encoding="UTF-8" standalone="yes"?><Relationships xmlns="http://schemas.openxmlformats.org/package/2006/relationships"><Relationship Id="rId4" Target="../media/image7.jpeg" Type="http://schemas.openxmlformats.org/officeDocument/2006/relationships/image"/><Relationship Id="rId3" Target="../media/image6.jpeg" Type="http://schemas.openxmlformats.org/officeDocument/2006/relationships/image"/><Relationship Id="rId2" Target="../media/image1.jpeg" Type="http://schemas.openxmlformats.org/officeDocument/2006/relationships/image"/><Relationship Id="rId1" Target="../slideLayouts/slideLayout7.xml" Type="http://schemas.openxmlformats.org/officeDocument/2006/relationships/slideLayout"/></Relationships>
</file>

<file path=ppt/slides/_rels/slide60.xml.rels><?xml version="1.0" encoding="UTF-8" standalone="yes"?><Relationships xmlns="http://schemas.openxmlformats.org/package/2006/relationships"><Relationship Id="rId3" Target="../media/image1.jpeg" Type="http://schemas.openxmlformats.org/officeDocument/2006/relationships/image"/><Relationship Id="rId2" Target="../notesSlides/notesSlide13.xml" Type="http://schemas.openxmlformats.org/officeDocument/2006/relationships/notesSlide"/><Relationship Id="rId1" Target="../slideLayouts/slideLayout7.xml" Type="http://schemas.openxmlformats.org/officeDocument/2006/relationships/slideLayout"/></Relationships>
</file>

<file path=ppt/slides/_rels/slide61.xml.rels><?xml version="1.0" encoding="UTF-8" standalone="yes"?><Relationships xmlns="http://schemas.openxmlformats.org/package/2006/relationships"><Relationship Id="rId3" Target="../media/image1.jpeg" Type="http://schemas.openxmlformats.org/officeDocument/2006/relationships/image"/><Relationship Id="rId2" Target="../notesSlides/notesSlide14.xml" Type="http://schemas.openxmlformats.org/officeDocument/2006/relationships/notesSlide"/><Relationship Id="rId1" Target="../slideLayouts/slideLayout7.xml" Type="http://schemas.openxmlformats.org/officeDocument/2006/relationships/slideLayout"/></Relationships>
</file>

<file path=ppt/slides/_rels/slide62.xml.rels><?xml version="1.0" encoding="UTF-8" standalone="yes"?><Relationships xmlns="http://schemas.openxmlformats.org/package/2006/relationships"><Relationship Id="rId4" Target="../media/image46.jpeg" Type="http://schemas.openxmlformats.org/officeDocument/2006/relationships/image"/><Relationship Id="rId3" Target="../media/image1.jpeg" Type="http://schemas.openxmlformats.org/officeDocument/2006/relationships/image"/><Relationship Id="rId2" Target="../notesSlides/notesSlide15.xml" Type="http://schemas.openxmlformats.org/officeDocument/2006/relationships/notesSlide"/><Relationship Id="rId1" Target="../slideLayouts/slideLayout7.xml" Type="http://schemas.openxmlformats.org/officeDocument/2006/relationships/slideLayout"/></Relationships>
</file>

<file path=ppt/slides/_rels/slide63.xml.rels><?xml version="1.0" encoding="UTF-8" standalone="yes"?><Relationships xmlns="http://schemas.openxmlformats.org/package/2006/relationships"><Relationship Id="rId6" Target="../media/image47.jpeg" Type="http://schemas.openxmlformats.org/officeDocument/2006/relationships/image"/><Relationship Id="rId5" Target="../media/image44.jpeg" Type="http://schemas.openxmlformats.org/officeDocument/2006/relationships/image"/><Relationship Id="rId4" Target="../media/image48.jpeg" Type="http://schemas.openxmlformats.org/officeDocument/2006/relationships/image"/><Relationship Id="rId3" Target="../media/image1.jpeg" Type="http://schemas.openxmlformats.org/officeDocument/2006/relationships/image"/><Relationship Id="rId2" Target="../notesSlides/notesSlide16.xml" Type="http://schemas.openxmlformats.org/officeDocument/2006/relationships/notesSlide"/><Relationship Id="rId1" Target="../slideLayouts/slideLayout7.xml" Type="http://schemas.openxmlformats.org/officeDocument/2006/relationships/slideLayout"/></Relationships>
</file>

<file path=ppt/slides/_rels/slide64.xml.rels><?xml version="1.0" encoding="UTF-8" standalone="yes"?><Relationships xmlns="http://schemas.openxmlformats.org/package/2006/relationships"><Relationship Id="rId3" Target="../media/image1.jpeg" Type="http://schemas.openxmlformats.org/officeDocument/2006/relationships/image"/><Relationship Id="rId2" Target="../notesSlides/notesSlide17.xml" Type="http://schemas.openxmlformats.org/officeDocument/2006/relationships/notesSlide"/><Relationship Id="rId1" Target="../slideLayouts/slideLayout7.xml" Type="http://schemas.openxmlformats.org/officeDocument/2006/relationships/slideLayout"/></Relationships>
</file>

<file path=ppt/slides/_rels/slide65.xml.rels><?xml version="1.0" encoding="UTF-8" standalone="yes"?><Relationships xmlns="http://schemas.openxmlformats.org/package/2006/relationships"><Relationship Id="rId3" Target="../media/image1.jpeg" Type="http://schemas.openxmlformats.org/officeDocument/2006/relationships/image"/><Relationship Id="rId2" Target="../notesSlides/notesSlide18.xml" Type="http://schemas.openxmlformats.org/officeDocument/2006/relationships/notesSlide"/><Relationship Id="rId1" Target="../slideLayouts/slideLayout7.xml" Type="http://schemas.openxmlformats.org/officeDocument/2006/relationships/slideLayout"/></Relationships>
</file>

<file path=ppt/slides/_rels/slide66.xml.rels><?xml version="1.0" encoding="UTF-8" standalone="yes"?><Relationships xmlns="http://schemas.openxmlformats.org/package/2006/relationships"><Relationship Id="rId3" Target="../media/image1.jpeg" Type="http://schemas.openxmlformats.org/officeDocument/2006/relationships/image"/><Relationship Id="rId2" Target="../notesSlides/notesSlide19.xml" Type="http://schemas.openxmlformats.org/officeDocument/2006/relationships/notesSlide"/><Relationship Id="rId1" Target="../slideLayouts/slideLayout7.xml" Type="http://schemas.openxmlformats.org/officeDocument/2006/relationships/slideLayout"/></Relationships>
</file>

<file path=ppt/slides/_rels/slide67.xml.rels><?xml version="1.0" encoding="UTF-8" standalone="yes"?><Relationships xmlns="http://schemas.openxmlformats.org/package/2006/relationships"><Relationship Id="rId4" Target="../media/image102.jpeg" Type="http://schemas.openxmlformats.org/officeDocument/2006/relationships/image"/><Relationship Id="rId3" Target="../media/image1.jpeg" Type="http://schemas.openxmlformats.org/officeDocument/2006/relationships/image"/><Relationship Id="rId2" Target="../notesSlides/notesSlide20.xml" Type="http://schemas.openxmlformats.org/officeDocument/2006/relationships/notesSlide"/><Relationship Id="rId1" Target="../slideLayouts/slideLayout7.xml" Type="http://schemas.openxmlformats.org/officeDocument/2006/relationships/slideLayout"/></Relationships>
</file>

<file path=ppt/slides/_rels/slide68.xml.rels><?xml version="1.0" encoding="UTF-8" standalone="yes"?><Relationships xmlns="http://schemas.openxmlformats.org/package/2006/relationships"><Relationship Id="rId5" Target="../media/image50.jpeg" Type="http://schemas.openxmlformats.org/officeDocument/2006/relationships/image"/><Relationship Id="rId4" Target="../media/image49.jpeg" Type="http://schemas.openxmlformats.org/officeDocument/2006/relationships/image"/><Relationship Id="rId3" Target="../media/image1.jpeg" Type="http://schemas.openxmlformats.org/officeDocument/2006/relationships/image"/><Relationship Id="rId2" Target="../notesSlides/notesSlide21.xml" Type="http://schemas.openxmlformats.org/officeDocument/2006/relationships/notesSlide"/><Relationship Id="rId1" Target="../slideLayouts/slideLayout7.xml" Type="http://schemas.openxmlformats.org/officeDocument/2006/relationships/slideLayout"/></Relationships>
</file>

<file path=ppt/slides/_rels/slide69.xml.rels><?xml version="1.0" encoding="UTF-8" standalone="yes"?><Relationships xmlns="http://schemas.openxmlformats.org/package/2006/relationships"><Relationship Id="rId3" Target="../media/image1.jpeg" Type="http://schemas.openxmlformats.org/officeDocument/2006/relationships/image"/><Relationship Id="rId2" Target="../notesSlides/notesSlide22.xml" Type="http://schemas.openxmlformats.org/officeDocument/2006/relationships/notesSlide"/><Relationship Id="rId1" Target="../slideLayouts/slideLayout7.xml" Type="http://schemas.openxmlformats.org/officeDocument/2006/relationships/slideLayout"/></Relationships>
</file>

<file path=ppt/slides/_rels/slide7.xml.rels><?xml version="1.0" encoding="UTF-8" standalone="yes"?><Relationships xmlns="http://schemas.openxmlformats.org/package/2006/relationships"><Relationship Id="rId4" Target="../media/image10.jpeg" Type="http://schemas.openxmlformats.org/officeDocument/2006/relationships/image"/><Relationship Id="rId3" Target="../media/image9.jpeg" Type="http://schemas.openxmlformats.org/officeDocument/2006/relationships/image"/><Relationship Id="rId2" Target="../media/image1.jpeg" Type="http://schemas.openxmlformats.org/officeDocument/2006/relationships/image"/><Relationship Id="rId1" Target="../slideLayouts/slideLayout7.xml" Type="http://schemas.openxmlformats.org/officeDocument/2006/relationships/slideLayout"/></Relationships>
</file>

<file path=ppt/slides/_rels/slide70.xml.rels><?xml version="1.0" encoding="UTF-8" standalone="yes"?><Relationships xmlns="http://schemas.openxmlformats.org/package/2006/relationships"><Relationship Id="rId3" Target="../media/image1.jpeg" Type="http://schemas.openxmlformats.org/officeDocument/2006/relationships/image"/><Relationship Id="rId2" Target="../notesSlides/notesSlide23.xml" Type="http://schemas.openxmlformats.org/officeDocument/2006/relationships/notesSlide"/><Relationship Id="rId1" Target="../slideLayouts/slideLayout7.xml" Type="http://schemas.openxmlformats.org/officeDocument/2006/relationships/slideLayout"/></Relationships>
</file>

<file path=ppt/slides/_rels/slide71.xml.rels><?xml version="1.0" encoding="UTF-8" standalone="yes"?><Relationships xmlns="http://schemas.openxmlformats.org/package/2006/relationships"><Relationship Id="rId3" Target="../media/image1.jpeg" Type="http://schemas.openxmlformats.org/officeDocument/2006/relationships/image"/><Relationship Id="rId2" Target="../notesSlides/notesSlide24.xml" Type="http://schemas.openxmlformats.org/officeDocument/2006/relationships/notesSlide"/><Relationship Id="rId1" Target="../slideLayouts/slideLayout7.xml" Type="http://schemas.openxmlformats.org/officeDocument/2006/relationships/slideLayout"/></Relationships>
</file>

<file path=ppt/slides/_rels/slide72.xml.rels><?xml version="1.0" encoding="UTF-8" standalone="yes"?><Relationships xmlns="http://schemas.openxmlformats.org/package/2006/relationships"><Relationship Id="rId3" Target="../media/image1.jpeg" Type="http://schemas.openxmlformats.org/officeDocument/2006/relationships/image"/><Relationship Id="rId2" Target="../notesSlides/notesSlide25.xml" Type="http://schemas.openxmlformats.org/officeDocument/2006/relationships/notesSlide"/><Relationship Id="rId1" Target="../slideLayouts/slideLayout7.xml" Type="http://schemas.openxmlformats.org/officeDocument/2006/relationships/slideLayout"/></Relationships>
</file>

<file path=ppt/slides/_rels/slide73.xml.rels><?xml version="1.0" encoding="UTF-8" standalone="yes"?><Relationships xmlns="http://schemas.openxmlformats.org/package/2006/relationships"><Relationship Id="rId3" Target="../media/image1.jpeg" Type="http://schemas.openxmlformats.org/officeDocument/2006/relationships/image"/><Relationship Id="rId2" Target="../notesSlides/notesSlide26.xml" Type="http://schemas.openxmlformats.org/officeDocument/2006/relationships/notesSlide"/><Relationship Id="rId1" Target="../slideLayouts/slideLayout7.xml" Type="http://schemas.openxmlformats.org/officeDocument/2006/relationships/slideLayout"/></Relationships>
</file>

<file path=ppt/slides/_rels/slide74.xml.rels><?xml version="1.0" encoding="UTF-8" standalone="yes"?><Relationships xmlns="http://schemas.openxmlformats.org/package/2006/relationships"><Relationship Id="rId3" Target="../media/image1.jpeg" Type="http://schemas.openxmlformats.org/officeDocument/2006/relationships/image"/><Relationship Id="rId2" Target="../notesSlides/notesSlide27.xml" Type="http://schemas.openxmlformats.org/officeDocument/2006/relationships/notesSlide"/><Relationship Id="rId1" Target="../slideLayouts/slideLayout7.xml" Type="http://schemas.openxmlformats.org/officeDocument/2006/relationships/slideLayout"/></Relationships>
</file>

<file path=ppt/slides/_rels/slide75.xml.rels><?xml version="1.0" encoding="UTF-8" standalone="yes"?><Relationships xmlns="http://schemas.openxmlformats.org/package/2006/relationships"><Relationship Id="rId5" Target="../media/image52.jpeg" Type="http://schemas.openxmlformats.org/officeDocument/2006/relationships/image"/><Relationship Id="rId4" Target="../media/image53.jpeg" Type="http://schemas.openxmlformats.org/officeDocument/2006/relationships/image"/><Relationship Id="rId3" Target="../media/image1.jpeg" Type="http://schemas.openxmlformats.org/officeDocument/2006/relationships/image"/><Relationship Id="rId2" Target="../notesSlides/notesSlide28.xml" Type="http://schemas.openxmlformats.org/officeDocument/2006/relationships/notesSlide"/><Relationship Id="rId1" Target="../slideLayouts/slideLayout7.xml" Type="http://schemas.openxmlformats.org/officeDocument/2006/relationships/slideLayout"/></Relationships>
</file>

<file path=ppt/slides/_rels/slide76.xml.rels><?xml version="1.0" encoding="UTF-8" standalone="yes"?><Relationships xmlns="http://schemas.openxmlformats.org/package/2006/relationships"><Relationship Id="rId3" Target="../media/image1.jpeg" Type="http://schemas.openxmlformats.org/officeDocument/2006/relationships/image"/><Relationship Id="rId2" Target="../notesSlides/notesSlide29.xml" Type="http://schemas.openxmlformats.org/officeDocument/2006/relationships/notesSlide"/><Relationship Id="rId1" Target="../slideLayouts/slideLayout7.xml" Type="http://schemas.openxmlformats.org/officeDocument/2006/relationships/slideLayout"/></Relationships>
</file>

<file path=ppt/slides/_rels/slide77.xml.rels><?xml version="1.0" encoding="UTF-8" standalone="yes"?><Relationships xmlns="http://schemas.openxmlformats.org/package/2006/relationships"><Relationship Id="rId3" Target="../media/image1.jpeg" Type="http://schemas.openxmlformats.org/officeDocument/2006/relationships/image"/><Relationship Id="rId2" Target="../notesSlides/notesSlide30.xml" Type="http://schemas.openxmlformats.org/officeDocument/2006/relationships/notesSlide"/><Relationship Id="rId1" Target="../slideLayouts/slideLayout7.xml" Type="http://schemas.openxmlformats.org/officeDocument/2006/relationships/slideLayout"/></Relationships>
</file>

<file path=ppt/slides/_rels/slide78.xml.rels><?xml version="1.0" encoding="UTF-8" standalone="yes"?><Relationships xmlns="http://schemas.openxmlformats.org/package/2006/relationships"><Relationship Id="rId3" Target="../media/image1.jpeg" Type="http://schemas.openxmlformats.org/officeDocument/2006/relationships/image"/><Relationship Id="rId2" Target="../notesSlides/notesSlide31.xml" Type="http://schemas.openxmlformats.org/officeDocument/2006/relationships/notesSlide"/><Relationship Id="rId1" Target="../slideLayouts/slideLayout7.xml" Type="http://schemas.openxmlformats.org/officeDocument/2006/relationships/slideLayout"/></Relationships>
</file>

<file path=ppt/slides/_rels/slide79.xml.rels><?xml version="1.0" encoding="UTF-8" standalone="yes"?><Relationships xmlns="http://schemas.openxmlformats.org/package/2006/relationships"><Relationship Id="rId4" Target="../media/image52.jpeg" Type="http://schemas.openxmlformats.org/officeDocument/2006/relationships/image"/><Relationship Id="rId3" Target="../media/image1.jpeg" Type="http://schemas.openxmlformats.org/officeDocument/2006/relationships/image"/><Relationship Id="rId2" Target="../notesSlides/notesSlide32.xml" Type="http://schemas.openxmlformats.org/officeDocument/2006/relationships/notesSlide"/><Relationship Id="rId1" Target="../slideLayouts/slideLayout7.xml" Type="http://schemas.openxmlformats.org/officeDocument/2006/relationships/slideLayout"/></Relationships>
</file>

<file path=ppt/slides/_rels/slide8.xml.rels><?xml version="1.0" encoding="UTF-8" standalone="yes"?><Relationships xmlns="http://schemas.openxmlformats.org/package/2006/relationships"><Relationship Id="rId2" Target="../media/image1.jpeg" Type="http://schemas.openxmlformats.org/officeDocument/2006/relationships/image"/><Relationship Id="rId1" Target="../slideLayouts/slideLayout7.xml" Type="http://schemas.openxmlformats.org/officeDocument/2006/relationships/slideLayout"/></Relationships>
</file>

<file path=ppt/slides/_rels/slide80.xml.rels><?xml version="1.0" encoding="UTF-8" standalone="yes"?><Relationships xmlns="http://schemas.openxmlformats.org/package/2006/relationships"><Relationship Id="rId4" Target="../media/image51.jpeg" Type="http://schemas.openxmlformats.org/officeDocument/2006/relationships/image"/><Relationship Id="rId3" Target="../media/image1.jpeg" Type="http://schemas.openxmlformats.org/officeDocument/2006/relationships/image"/><Relationship Id="rId2" Target="../notesSlides/notesSlide33.xml" Type="http://schemas.openxmlformats.org/officeDocument/2006/relationships/notesSlide"/><Relationship Id="rId1" Target="../slideLayouts/slideLayout7.xml" Type="http://schemas.openxmlformats.org/officeDocument/2006/relationships/slideLayout"/></Relationships>
</file>

<file path=ppt/slides/_rels/slide81.xml.rels><?xml version="1.0" encoding="UTF-8" standalone="yes"?><Relationships xmlns="http://schemas.openxmlformats.org/package/2006/relationships"><Relationship Id="rId3" Target="../media/image1.jpeg" Type="http://schemas.openxmlformats.org/officeDocument/2006/relationships/image"/><Relationship Id="rId2" Target="../notesSlides/notesSlide34.xml" Type="http://schemas.openxmlformats.org/officeDocument/2006/relationships/notesSlide"/><Relationship Id="rId1" Target="../slideLayouts/slideLayout7.xml" Type="http://schemas.openxmlformats.org/officeDocument/2006/relationships/slideLayout"/></Relationships>
</file>

<file path=ppt/slides/_rels/slide82.xml.rels><?xml version="1.0" encoding="UTF-8" standalone="yes"?><Relationships xmlns="http://schemas.openxmlformats.org/package/2006/relationships"><Relationship Id="rId5" Target="../media/image56.jpeg" Type="http://schemas.openxmlformats.org/officeDocument/2006/relationships/image"/><Relationship Id="rId4" Target="../media/image54.jpeg" Type="http://schemas.openxmlformats.org/officeDocument/2006/relationships/image"/><Relationship Id="rId3" Target="../media/image1.jpeg" Type="http://schemas.openxmlformats.org/officeDocument/2006/relationships/image"/><Relationship Id="rId2" Target="../notesSlides/notesSlide35.xml" Type="http://schemas.openxmlformats.org/officeDocument/2006/relationships/notesSlide"/><Relationship Id="rId1" Target="../slideLayouts/slideLayout7.xml" Type="http://schemas.openxmlformats.org/officeDocument/2006/relationships/slideLayout"/></Relationships>
</file>

<file path=ppt/slides/_rels/slide83.xml.rels><?xml version="1.0" encoding="UTF-8" standalone="yes"?><Relationships xmlns="http://schemas.openxmlformats.org/package/2006/relationships"><Relationship Id="rId3" Target="../media/image1.jpeg" Type="http://schemas.openxmlformats.org/officeDocument/2006/relationships/image"/><Relationship Id="rId2" Target="../notesSlides/notesSlide36.xml" Type="http://schemas.openxmlformats.org/officeDocument/2006/relationships/notesSlide"/><Relationship Id="rId1" Target="../slideLayouts/slideLayout7.xml" Type="http://schemas.openxmlformats.org/officeDocument/2006/relationships/slideLayout"/></Relationships>
</file>

<file path=ppt/slides/_rels/slide84.xml.rels><?xml version="1.0" encoding="UTF-8" standalone="yes"?><Relationships xmlns="http://schemas.openxmlformats.org/package/2006/relationships"><Relationship Id="rId4" Target="../media/image57.jpeg" Type="http://schemas.openxmlformats.org/officeDocument/2006/relationships/image"/><Relationship Id="rId3" Target="../media/image1.jpeg" Type="http://schemas.openxmlformats.org/officeDocument/2006/relationships/image"/><Relationship Id="rId2" Target="../notesSlides/notesSlide37.xml" Type="http://schemas.openxmlformats.org/officeDocument/2006/relationships/notesSlide"/><Relationship Id="rId1" Target="../slideLayouts/slideLayout7.xml" Type="http://schemas.openxmlformats.org/officeDocument/2006/relationships/slideLayout"/></Relationships>
</file>

<file path=ppt/slides/_rels/slide85.xml.rels><?xml version="1.0" encoding="UTF-8" standalone="yes"?><Relationships xmlns="http://schemas.openxmlformats.org/package/2006/relationships"><Relationship Id="rId4" Target="../media/image55.jpeg" Type="http://schemas.openxmlformats.org/officeDocument/2006/relationships/image"/><Relationship Id="rId3" Target="../media/image1.jpeg" Type="http://schemas.openxmlformats.org/officeDocument/2006/relationships/image"/><Relationship Id="rId2" Target="../notesSlides/notesSlide38.xml" Type="http://schemas.openxmlformats.org/officeDocument/2006/relationships/notesSlide"/><Relationship Id="rId1" Target="../slideLayouts/slideLayout7.xml" Type="http://schemas.openxmlformats.org/officeDocument/2006/relationships/slideLayout"/></Relationships>
</file>

<file path=ppt/slides/_rels/slide86.xml.rels><?xml version="1.0" encoding="UTF-8" standalone="yes"?><Relationships xmlns="http://schemas.openxmlformats.org/package/2006/relationships"><Relationship Id="rId3" Target="../media/image1.jpeg" Type="http://schemas.openxmlformats.org/officeDocument/2006/relationships/image"/><Relationship Id="rId2" Target="../notesSlides/notesSlide39.xml" Type="http://schemas.openxmlformats.org/officeDocument/2006/relationships/notesSlide"/><Relationship Id="rId1" Target="../slideLayouts/slideLayout7.xml" Type="http://schemas.openxmlformats.org/officeDocument/2006/relationships/slideLayout"/></Relationships>
</file>

<file path=ppt/slides/_rels/slide87.xml.rels><?xml version="1.0" encoding="UTF-8" standalone="yes"?><Relationships xmlns="http://schemas.openxmlformats.org/package/2006/relationships"><Relationship Id="rId3" Target="../media/image1.jpeg" Type="http://schemas.openxmlformats.org/officeDocument/2006/relationships/image"/><Relationship Id="rId2" Target="../notesSlides/notesSlide40.xml" Type="http://schemas.openxmlformats.org/officeDocument/2006/relationships/notesSlide"/><Relationship Id="rId1" Target="../slideLayouts/slideLayout7.xml" Type="http://schemas.openxmlformats.org/officeDocument/2006/relationships/slideLayout"/></Relationships>
</file>

<file path=ppt/slides/_rels/slide88.xml.rels><?xml version="1.0" encoding="UTF-8" standalone="yes"?><Relationships xmlns="http://schemas.openxmlformats.org/package/2006/relationships"><Relationship Id="rId4" Target="../media/image59.jpeg" Type="http://schemas.openxmlformats.org/officeDocument/2006/relationships/image"/><Relationship Id="rId3" Target="../media/image1.jpeg" Type="http://schemas.openxmlformats.org/officeDocument/2006/relationships/image"/><Relationship Id="rId2" Target="../notesSlides/notesSlide41.xml" Type="http://schemas.openxmlformats.org/officeDocument/2006/relationships/notesSlide"/><Relationship Id="rId1" Target="../slideLayouts/slideLayout7.xml" Type="http://schemas.openxmlformats.org/officeDocument/2006/relationships/slideLayout"/></Relationships>
</file>

<file path=ppt/slides/_rels/slide89.xml.rels><?xml version="1.0" encoding="UTF-8" standalone="yes"?><Relationships xmlns="http://schemas.openxmlformats.org/package/2006/relationships"><Relationship Id="rId4" Target="../media/image58.jpeg" Type="http://schemas.openxmlformats.org/officeDocument/2006/relationships/image"/><Relationship Id="rId3" Target="../media/image1.jpeg" Type="http://schemas.openxmlformats.org/officeDocument/2006/relationships/image"/><Relationship Id="rId2" Target="../notesSlides/notesSlide42.xml" Type="http://schemas.openxmlformats.org/officeDocument/2006/relationships/notesSlide"/><Relationship Id="rId1" Target="../slideLayouts/slideLayout7.xml" Type="http://schemas.openxmlformats.org/officeDocument/2006/relationships/slideLayout"/></Relationships>
</file>

<file path=ppt/slides/_rels/slide9.xml.rels><?xml version="1.0" encoding="UTF-8" standalone="yes"?><Relationships xmlns="http://schemas.openxmlformats.org/package/2006/relationships"><Relationship Id="rId2" Target="../media/image1.jpeg" Type="http://schemas.openxmlformats.org/officeDocument/2006/relationships/image"/><Relationship Id="rId1" Target="../slideLayouts/slideLayout7.xml" Type="http://schemas.openxmlformats.org/officeDocument/2006/relationships/slideLayout"/></Relationships>
</file>

<file path=ppt/slides/_rels/slide90.xml.rels><?xml version="1.0" encoding="UTF-8" standalone="yes"?><Relationships xmlns="http://schemas.openxmlformats.org/package/2006/relationships"><Relationship Id="rId4" Target="../media/image60.jpeg" Type="http://schemas.openxmlformats.org/officeDocument/2006/relationships/image"/><Relationship Id="rId3" Target="../media/image1.jpeg" Type="http://schemas.openxmlformats.org/officeDocument/2006/relationships/image"/><Relationship Id="rId2" Target="../notesSlides/notesSlide43.xml" Type="http://schemas.openxmlformats.org/officeDocument/2006/relationships/notesSlide"/><Relationship Id="rId1" Target="../slideLayouts/slideLayout7.xml" Type="http://schemas.openxmlformats.org/officeDocument/2006/relationships/slideLayout"/></Relationships>
</file>

<file path=ppt/slides/_rels/slide91.xml.rels><?xml version="1.0" encoding="UTF-8" standalone="yes"?><Relationships xmlns="http://schemas.openxmlformats.org/package/2006/relationships"><Relationship Id="rId3" Target="../media/image1.jpeg" Type="http://schemas.openxmlformats.org/officeDocument/2006/relationships/image"/><Relationship Id="rId2" Target="../notesSlides/notesSlide44.xml" Type="http://schemas.openxmlformats.org/officeDocument/2006/relationships/notesSlide"/><Relationship Id="rId1" Target="../slideLayouts/slideLayout7.xml" Type="http://schemas.openxmlformats.org/officeDocument/2006/relationships/slideLayout"/></Relationships>
</file>

<file path=ppt/slides/_rels/slide92.xml.rels><?xml version="1.0" encoding="UTF-8" standalone="yes"?><Relationships xmlns="http://schemas.openxmlformats.org/package/2006/relationships"><Relationship Id="rId3" Target="../media/image1.jpeg" Type="http://schemas.openxmlformats.org/officeDocument/2006/relationships/image"/><Relationship Id="rId2" Target="../notesSlides/notesSlide45.xml" Type="http://schemas.openxmlformats.org/officeDocument/2006/relationships/notesSlide"/><Relationship Id="rId1" Target="../slideLayouts/slideLayout7.xml" Type="http://schemas.openxmlformats.org/officeDocument/2006/relationships/slideLayout"/></Relationships>
</file>

<file path=ppt/slides/_rels/slide93.xml.rels><?xml version="1.0" encoding="UTF-8" standalone="yes"?><Relationships xmlns="http://schemas.openxmlformats.org/package/2006/relationships"><Relationship Id="rId3" Target="../media/image1.jpeg" Type="http://schemas.openxmlformats.org/officeDocument/2006/relationships/image"/><Relationship Id="rId2" Target="../notesSlides/notesSlide46.xml" Type="http://schemas.openxmlformats.org/officeDocument/2006/relationships/notesSlide"/><Relationship Id="rId1" Target="../slideLayouts/slideLayout7.xml" Type="http://schemas.openxmlformats.org/officeDocument/2006/relationships/slideLayout"/></Relationships>
</file>

<file path=ppt/slides/_rels/slide94.xml.rels><?xml version="1.0" encoding="UTF-8" standalone="yes"?><Relationships xmlns="http://schemas.openxmlformats.org/package/2006/relationships"><Relationship Id="rId3" Target="../media/image1.jpeg" Type="http://schemas.openxmlformats.org/officeDocument/2006/relationships/image"/><Relationship Id="rId2" Target="../notesSlides/notesSlide47.xml" Type="http://schemas.openxmlformats.org/officeDocument/2006/relationships/notesSlide"/><Relationship Id="rId1" Target="../slideLayouts/slideLayout7.xml" Type="http://schemas.openxmlformats.org/officeDocument/2006/relationships/slideLayout"/></Relationships>
</file>

<file path=ppt/slides/_rels/slide95.xml.rels><?xml version="1.0" encoding="UTF-8" standalone="yes"?><Relationships xmlns="http://schemas.openxmlformats.org/package/2006/relationships"><Relationship Id="rId3" Target="../media/image1.jpeg" Type="http://schemas.openxmlformats.org/officeDocument/2006/relationships/image"/><Relationship Id="rId2" Target="../notesSlides/notesSlide48.xml" Type="http://schemas.openxmlformats.org/officeDocument/2006/relationships/notesSlide"/><Relationship Id="rId1" Target="../slideLayouts/slideLayout7.xml" Type="http://schemas.openxmlformats.org/officeDocument/2006/relationships/slideLayout"/></Relationships>
</file>

<file path=ppt/slides/_rels/slide96.xml.rels><?xml version="1.0" encoding="UTF-8" standalone="yes"?><Relationships xmlns="http://schemas.openxmlformats.org/package/2006/relationships"><Relationship Id="rId3" Target="../media/image1.jpeg" Type="http://schemas.openxmlformats.org/officeDocument/2006/relationships/image"/><Relationship Id="rId2" Target="../notesSlides/notesSlide49.xml" Type="http://schemas.openxmlformats.org/officeDocument/2006/relationships/notesSlide"/><Relationship Id="rId1" Target="../slideLayouts/slideLayout7.xml" Type="http://schemas.openxmlformats.org/officeDocument/2006/relationships/slideLayout"/></Relationships>
</file>

<file path=ppt/slides/_rels/slide97.xml.rels><?xml version="1.0" encoding="UTF-8" standalone="yes"?><Relationships xmlns="http://schemas.openxmlformats.org/package/2006/relationships"><Relationship Id="rId3" Target="../media/image1.jpeg" Type="http://schemas.openxmlformats.org/officeDocument/2006/relationships/image"/><Relationship Id="rId2" Target="../notesSlides/notesSlide50.xml" Type="http://schemas.openxmlformats.org/officeDocument/2006/relationships/notesSlide"/><Relationship Id="rId1" Target="../slideLayouts/slideLayout7.xml" Type="http://schemas.openxmlformats.org/officeDocument/2006/relationships/slideLayout"/></Relationships>
</file>

<file path=ppt/slides/_rels/slide98.xml.rels><?xml version="1.0" encoding="UTF-8" standalone="yes"?><Relationships xmlns="http://schemas.openxmlformats.org/package/2006/relationships"><Relationship Id="rId3" Target="../media/image1.jpeg" Type="http://schemas.openxmlformats.org/officeDocument/2006/relationships/image"/><Relationship Id="rId2" Target="../notesSlides/notesSlide51.xml" Type="http://schemas.openxmlformats.org/officeDocument/2006/relationships/notesSlide"/><Relationship Id="rId1" Target="../slideLayouts/slideLayout7.xml" Type="http://schemas.openxmlformats.org/officeDocument/2006/relationships/slideLayout"/></Relationships>
</file>

<file path=ppt/slides/_rels/slide99.xml.rels><?xml version="1.0" encoding="UTF-8" standalone="yes"?><Relationships xmlns="http://schemas.openxmlformats.org/package/2006/relationships"><Relationship Id="rId3" Target="../media/image1.jpeg" Type="http://schemas.openxmlformats.org/officeDocument/2006/relationships/image"/><Relationship Id="rId2" Target="../notesSlides/notesSlide52.xml" Type="http://schemas.openxmlformats.org/officeDocument/2006/relationships/notesSlide"/><Relationship Id="rId1" Target="../slideLayouts/slideLayout7.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12" name="Text Box 12"/>
          <p:cNvSpPr>
            <a:spLocks/>
          </p:cNvSpPr>
          <p:nvPr>
            <p:ph idx="10" sz="half" type="dt"/>
          </p:nvPr>
        </p:nvSpPr>
        <p:spPr/>
      </p:sp>
      <p:sp>
        <p:nvSpPr>
          <p:cNvPr id="13" name="Text Box 13"/>
          <p:cNvSpPr>
            <a:spLocks/>
          </p:cNvSpPr>
          <p:nvPr>
            <p:ph idx="11" sz="quarter" type="ftr"/>
          </p:nvPr>
        </p:nvSpPr>
        <p:spPr/>
        <p:txBody>
          <a:bodyPr numCol="1"/>
          <a:lstStyle/>
          <a:p>
            <a:pPr algn="ctr"/>
          </a:p>
        </p:txBody>
      </p:sp>
      <p:sp>
        <p:nvSpPr>
          <p:cNvPr id="14" name="Text Box 14">
            <a:hlinkClick/>
          </p:cNvPr>
          <p:cNvSpPr txBox="1">
            <a:spLocks/>
          </p:cNvSpPr>
          <p:nvPr/>
        </p:nvSpPr>
        <p:spPr>
          <a:xfrm>
            <a:off x="6494462" y="2168525"/>
            <a:ext cx="2667000" cy="336550"/>
          </a:xfrm>
          <a:prstGeom prst="rect">
            <a:avLst/>
          </a:prstGeom>
          <a:gradFill>
            <a:gsLst>
              <a:gs pos="0">
                <a:srgbClr val="006600"/>
              </a:gs>
              <a:gs pos="100000">
                <a:schemeClr val="tx1"/>
              </a:gs>
            </a:gsLst>
            <a:lin ang="0" scaled="1"/>
          </a:gradFill>
          <a:ln>
            <a:noFill/>
          </a:ln>
        </p:spPr>
        <p:txBody>
          <a:bodyPr numCol="1">
            <a:spAutoFit/>
          </a:bodyPr>
          <a:lstStyle/>
          <a:p>
            <a:pPr indent="0" marL="0">
              <a:spcBef>
                <a:spcPct val="50000"/>
              </a:spcBef>
            </a:pPr>
            <a:r>
              <a:rPr b="1" dirty="0" lang="en-US" smtClean="0" sz="1600">
                <a:solidFill>
                  <a:srgbClr val="FFFF00"/>
                </a:solidFill>
                <a:latin charset="0" pitchFamily="34" typeface="Arial"/>
              </a:rPr>
              <a:t>LISICA</a:t>
            </a:r>
          </a:p>
        </p:txBody>
      </p:sp>
      <p:sp>
        <p:nvSpPr>
          <p:cNvPr id="15" name="Text Box 15"/>
          <p:cNvSpPr txBox="1">
            <a:spLocks/>
          </p:cNvSpPr>
          <p:nvPr/>
        </p:nvSpPr>
        <p:spPr>
          <a:xfrm>
            <a:off x="-17462" y="0"/>
            <a:ext cx="9144000" cy="519112"/>
          </a:xfrm>
          <a:prstGeom prst="rect">
            <a:avLst/>
          </a:prstGeom>
          <a:solidFill>
            <a:schemeClr val="tx1"/>
          </a:solidFill>
          <a:ln>
            <a:noFill/>
          </a:ln>
        </p:spPr>
        <p:txBody>
          <a:bodyPr numCol="1">
            <a:spAutoFit/>
          </a:bodyPr>
          <a:lstStyle/>
          <a:p>
            <a:pPr algn="ctr" indent="0" marL="0">
              <a:spcBef>
                <a:spcPct val="50000"/>
              </a:spcBef>
            </a:pPr>
            <a:r>
              <a:rPr dirty="0" lang="en-US" smtClean="0" sz="2800">
                <a:solidFill>
                  <a:srgbClr val="FFFF00"/>
                </a:solidFill>
                <a:latin charset="0" pitchFamily="34" typeface="Arial Black"/>
              </a:rPr>
              <a:t>   OCJENJIVANJE LOVAČKIH TROFEJA</a:t>
            </a:r>
          </a:p>
        </p:txBody>
      </p:sp>
      <p:sp>
        <p:nvSpPr>
          <p:cNvPr id="16" name="Text Box 16">
            <a:hlinkClick/>
          </p:cNvPr>
          <p:cNvSpPr txBox="1">
            <a:spLocks/>
          </p:cNvSpPr>
          <p:nvPr/>
        </p:nvSpPr>
        <p:spPr>
          <a:xfrm>
            <a:off x="6494462" y="604837"/>
            <a:ext cx="2667000" cy="336550"/>
          </a:xfrm>
          <a:prstGeom prst="rect">
            <a:avLst/>
          </a:prstGeom>
          <a:gradFill>
            <a:gsLst>
              <a:gs pos="0">
                <a:srgbClr val="006600"/>
              </a:gs>
              <a:gs pos="100000">
                <a:schemeClr val="tx1"/>
              </a:gs>
            </a:gsLst>
            <a:lin ang="0" scaled="1"/>
          </a:gradFill>
          <a:ln>
            <a:noFill/>
          </a:ln>
        </p:spPr>
        <p:txBody>
          <a:bodyPr numCol="1">
            <a:spAutoFit/>
          </a:bodyPr>
          <a:lstStyle/>
          <a:p>
            <a:pPr indent="0" marL="0">
              <a:spcBef>
                <a:spcPct val="50000"/>
              </a:spcBef>
            </a:pPr>
            <a:r>
              <a:rPr b="1" dirty="0" lang="en-US" smtClean="0" sz="1600">
                <a:solidFill>
                  <a:srgbClr val="FFFF00"/>
                </a:solidFill>
                <a:latin charset="0" pitchFamily="34" typeface="Arial"/>
              </a:rPr>
              <a:t>VUK</a:t>
            </a:r>
          </a:p>
        </p:txBody>
      </p:sp>
      <p:sp>
        <p:nvSpPr>
          <p:cNvPr id="17" name="Text Box 17">
            <a:hlinkClick/>
          </p:cNvPr>
          <p:cNvSpPr txBox="1">
            <a:spLocks/>
          </p:cNvSpPr>
          <p:nvPr/>
        </p:nvSpPr>
        <p:spPr>
          <a:xfrm>
            <a:off x="6477000" y="1011237"/>
            <a:ext cx="2667000" cy="336550"/>
          </a:xfrm>
          <a:prstGeom prst="rect">
            <a:avLst/>
          </a:prstGeom>
          <a:gradFill>
            <a:gsLst>
              <a:gs pos="0">
                <a:srgbClr val="006600"/>
              </a:gs>
              <a:gs pos="100000">
                <a:schemeClr val="tx1"/>
              </a:gs>
            </a:gsLst>
            <a:lin ang="0" scaled="1"/>
          </a:gradFill>
          <a:ln>
            <a:noFill/>
          </a:ln>
        </p:spPr>
        <p:txBody>
          <a:bodyPr numCol="1">
            <a:spAutoFit/>
          </a:bodyPr>
          <a:lstStyle/>
          <a:p>
            <a:pPr indent="0" marL="0">
              <a:spcBef>
                <a:spcPct val="50000"/>
              </a:spcBef>
            </a:pPr>
            <a:r>
              <a:rPr b="1" dirty="0" lang="en-US" smtClean="0" sz="1600">
                <a:solidFill>
                  <a:srgbClr val="FFFF00"/>
                </a:solidFill>
                <a:latin charset="0" pitchFamily="34" typeface="Arial"/>
              </a:rPr>
              <a:t>MEDVJED</a:t>
            </a:r>
          </a:p>
        </p:txBody>
      </p:sp>
      <p:sp>
        <p:nvSpPr>
          <p:cNvPr id="18" name="Text Box 18">
            <a:hlinkClick/>
          </p:cNvPr>
          <p:cNvSpPr txBox="1">
            <a:spLocks/>
          </p:cNvSpPr>
          <p:nvPr/>
        </p:nvSpPr>
        <p:spPr>
          <a:xfrm>
            <a:off x="6488112" y="1392237"/>
            <a:ext cx="2667000" cy="336550"/>
          </a:xfrm>
          <a:prstGeom prst="rect">
            <a:avLst/>
          </a:prstGeom>
          <a:gradFill>
            <a:gsLst>
              <a:gs pos="0">
                <a:srgbClr val="006600"/>
              </a:gs>
              <a:gs pos="100000">
                <a:schemeClr val="tx1"/>
              </a:gs>
            </a:gsLst>
            <a:lin ang="0" scaled="1"/>
          </a:gradFill>
          <a:ln>
            <a:noFill/>
          </a:ln>
        </p:spPr>
        <p:txBody>
          <a:bodyPr numCol="1">
            <a:spAutoFit/>
          </a:bodyPr>
          <a:lstStyle/>
          <a:p>
            <a:pPr indent="0" marL="0">
              <a:spcBef>
                <a:spcPct val="50000"/>
              </a:spcBef>
            </a:pPr>
            <a:r>
              <a:rPr b="1" dirty="0" lang="en-US" smtClean="0" sz="1600">
                <a:solidFill>
                  <a:srgbClr val="FFFF00"/>
                </a:solidFill>
                <a:latin charset="0" pitchFamily="34" typeface="Arial"/>
              </a:rPr>
              <a:t>DIVLJA MAČKA</a:t>
            </a:r>
          </a:p>
        </p:txBody>
      </p:sp>
      <p:sp>
        <p:nvSpPr>
          <p:cNvPr id="19" name="Text Box 19">
            <a:hlinkClick/>
          </p:cNvPr>
          <p:cNvSpPr txBox="1">
            <a:spLocks/>
          </p:cNvSpPr>
          <p:nvPr/>
        </p:nvSpPr>
        <p:spPr>
          <a:xfrm>
            <a:off x="6494462" y="1778000"/>
            <a:ext cx="2667000" cy="336550"/>
          </a:xfrm>
          <a:prstGeom prst="rect">
            <a:avLst/>
          </a:prstGeom>
          <a:gradFill>
            <a:gsLst>
              <a:gs pos="0">
                <a:srgbClr val="006600"/>
              </a:gs>
              <a:gs pos="100000">
                <a:schemeClr val="tx1"/>
              </a:gs>
            </a:gsLst>
            <a:lin ang="0" scaled="1"/>
          </a:gradFill>
          <a:ln>
            <a:noFill/>
          </a:ln>
        </p:spPr>
        <p:txBody>
          <a:bodyPr numCol="1">
            <a:spAutoFit/>
          </a:bodyPr>
          <a:lstStyle/>
          <a:p>
            <a:pPr indent="0" marL="0">
              <a:spcBef>
                <a:spcPct val="50000"/>
              </a:spcBef>
            </a:pPr>
            <a:r>
              <a:rPr b="1" dirty="0" lang="en-US" smtClean="0" sz="1600">
                <a:solidFill>
                  <a:srgbClr val="FFFF00"/>
                </a:solidFill>
                <a:latin charset="0" pitchFamily="34" typeface="Arial"/>
              </a:rPr>
              <a:t>RIS</a:t>
            </a:r>
          </a:p>
        </p:txBody>
      </p:sp>
      <p:sp>
        <p:nvSpPr>
          <p:cNvPr id="20" name="Text Box 20">
            <a:hlinkClick/>
          </p:cNvPr>
          <p:cNvSpPr txBox="1">
            <a:spLocks/>
          </p:cNvSpPr>
          <p:nvPr/>
        </p:nvSpPr>
        <p:spPr>
          <a:xfrm>
            <a:off x="6511925" y="2579687"/>
            <a:ext cx="2667000" cy="336550"/>
          </a:xfrm>
          <a:prstGeom prst="rect">
            <a:avLst/>
          </a:prstGeom>
          <a:gradFill>
            <a:gsLst>
              <a:gs pos="0">
                <a:srgbClr val="006600"/>
              </a:gs>
              <a:gs pos="100000">
                <a:schemeClr val="tx1"/>
              </a:gs>
            </a:gsLst>
            <a:lin ang="0" scaled="1"/>
          </a:gradFill>
          <a:ln>
            <a:noFill/>
          </a:ln>
        </p:spPr>
        <p:txBody>
          <a:bodyPr numCol="1">
            <a:spAutoFit/>
          </a:bodyPr>
          <a:lstStyle/>
          <a:p>
            <a:pPr indent="0" marL="0">
              <a:spcBef>
                <a:spcPct val="50000"/>
              </a:spcBef>
            </a:pPr>
            <a:r>
              <a:rPr b="1" dirty="0" lang="en-US" smtClean="0" sz="1600">
                <a:solidFill>
                  <a:srgbClr val="FFFF00"/>
                </a:solidFill>
                <a:latin charset="0" pitchFamily="34" typeface="Arial"/>
              </a:rPr>
              <a:t>RAKUNOPAS</a:t>
            </a:r>
          </a:p>
        </p:txBody>
      </p:sp>
      <p:sp>
        <p:nvSpPr>
          <p:cNvPr id="21" name="Text Box 21"/>
          <p:cNvSpPr>
            <a:spLocks/>
          </p:cNvSpPr>
          <p:nvPr/>
        </p:nvSpPr>
        <p:spPr>
          <a:xfrm>
            <a:off x="2133600" y="2819400"/>
            <a:ext cx="1828800" cy="712787"/>
          </a:xfrm>
          <a:prstGeom prst="rect">
            <a:avLst/>
          </a:prstGeom>
          <a:solidFill>
            <a:srgbClr val="FCFF91"/>
          </a:solidFill>
          <a:effectLst>
            <a:outerShdw blurRad="63500" dir="2700000" dist="107763">
              <a:srgbClr val="808080"/>
            </a:outerShdw>
          </a:effectLst>
        </p:spPr>
        <p:txBody>
          <a:bodyPr numCol="1">
            <a:spAutoFit/>
          </a:bodyPr>
          <a:lstStyle/>
          <a:p>
            <a:pPr indent="0" marL="0">
              <a:spcBef>
                <a:spcPct val="50000"/>
              </a:spcBef>
            </a:pPr>
            <a:r>
              <a:rPr b="1" dirty="0" lang="en-US" smtClean="0" sz="1600">
                <a:solidFill>
                  <a:srgbClr val="000000"/>
                </a:solidFill>
                <a:latin charset="0" pitchFamily="34" typeface="Arial"/>
              </a:rPr>
              <a:t>VLAJKO:</a:t>
            </a:r>
          </a:p>
          <a:p>
            <a:pPr indent="0" marL="0">
              <a:spcBef>
                <a:spcPct val="50000"/>
              </a:spcBef>
            </a:pPr>
            <a:endParaRPr dirty="0" lang="en-US" smtClean="0" sz="1600">
              <a:solidFill>
                <a:srgbClr val="000000"/>
              </a:solidFill>
              <a:latin charset="0" pitchFamily="34" typeface="Arial"/>
            </a:endParaRPr>
          </a:p>
        </p:txBody>
      </p:sp>
      <p:sp>
        <p:nvSpPr>
          <p:cNvPr id="22" name="Text Box 22"/>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23" name="Text Box 23">
            <a:hlinkClick/>
          </p:cNvPr>
          <p:cNvSpPr txBox="1">
            <a:spLocks/>
          </p:cNvSpPr>
          <p:nvPr/>
        </p:nvSpPr>
        <p:spPr>
          <a:xfrm>
            <a:off x="6480175" y="2982912"/>
            <a:ext cx="2667000" cy="336550"/>
          </a:xfrm>
          <a:prstGeom prst="rect">
            <a:avLst/>
          </a:prstGeom>
          <a:gradFill>
            <a:gsLst>
              <a:gs pos="0">
                <a:srgbClr val="006600"/>
              </a:gs>
              <a:gs pos="100000">
                <a:schemeClr val="tx1"/>
              </a:gs>
            </a:gsLst>
            <a:lin ang="0" scaled="1"/>
          </a:gradFill>
          <a:ln>
            <a:noFill/>
          </a:ln>
        </p:spPr>
        <p:txBody>
          <a:bodyPr numCol="1">
            <a:spAutoFit/>
          </a:bodyPr>
          <a:lstStyle/>
          <a:p>
            <a:pPr indent="0" marL="0">
              <a:spcBef>
                <a:spcPct val="50000"/>
              </a:spcBef>
            </a:pPr>
            <a:r>
              <a:rPr b="1" dirty="0" lang="en-US" smtClean="0" sz="1600">
                <a:solidFill>
                  <a:srgbClr val="FFFF00"/>
                </a:solidFill>
                <a:latin charset="0" pitchFamily="34" typeface="Arial"/>
              </a:rPr>
              <a:t>JAZAVAC</a:t>
            </a:r>
          </a:p>
        </p:txBody>
      </p:sp>
      <p:sp>
        <p:nvSpPr>
          <p:cNvPr id="24" name="Text Box 24">
            <a:hlinkClick/>
          </p:cNvPr>
          <p:cNvSpPr txBox="1">
            <a:spLocks/>
          </p:cNvSpPr>
          <p:nvPr/>
        </p:nvSpPr>
        <p:spPr>
          <a:xfrm>
            <a:off x="6494462" y="3386137"/>
            <a:ext cx="2667000" cy="336550"/>
          </a:xfrm>
          <a:prstGeom prst="rect">
            <a:avLst/>
          </a:prstGeom>
          <a:gradFill>
            <a:gsLst>
              <a:gs pos="0">
                <a:srgbClr val="006600"/>
              </a:gs>
              <a:gs pos="100000">
                <a:schemeClr val="tx1"/>
              </a:gs>
            </a:gsLst>
            <a:lin ang="0" scaled="1"/>
          </a:gradFill>
          <a:ln>
            <a:noFill/>
          </a:ln>
        </p:spPr>
        <p:txBody>
          <a:bodyPr numCol="1">
            <a:spAutoFit/>
          </a:bodyPr>
          <a:lstStyle/>
          <a:p>
            <a:pPr indent="0" marL="0">
              <a:spcBef>
                <a:spcPct val="50000"/>
              </a:spcBef>
            </a:pPr>
            <a:r>
              <a:rPr b="1" dirty="0" lang="en-US" smtClean="0" sz="1600">
                <a:solidFill>
                  <a:srgbClr val="FFFF00"/>
                </a:solidFill>
                <a:latin charset="0" pitchFamily="34" typeface="Arial"/>
              </a:rPr>
              <a:t>VEPAR</a:t>
            </a:r>
          </a:p>
        </p:txBody>
      </p:sp>
      <p:sp>
        <p:nvSpPr>
          <p:cNvPr id="25" name="Text Box 25">
            <a:hlinkClick/>
          </p:cNvPr>
          <p:cNvSpPr txBox="1">
            <a:spLocks/>
          </p:cNvSpPr>
          <p:nvPr/>
        </p:nvSpPr>
        <p:spPr>
          <a:xfrm>
            <a:off x="6477000" y="3805237"/>
            <a:ext cx="2667000" cy="336550"/>
          </a:xfrm>
          <a:prstGeom prst="rect">
            <a:avLst/>
          </a:prstGeom>
          <a:gradFill>
            <a:gsLst>
              <a:gs pos="0">
                <a:srgbClr val="006600"/>
              </a:gs>
              <a:gs pos="100000">
                <a:schemeClr val="tx1"/>
              </a:gs>
            </a:gsLst>
            <a:lin ang="0" scaled="1"/>
          </a:gradFill>
          <a:ln>
            <a:noFill/>
          </a:ln>
        </p:spPr>
        <p:txBody>
          <a:bodyPr numCol="1">
            <a:spAutoFit/>
          </a:bodyPr>
          <a:lstStyle/>
          <a:p>
            <a:pPr indent="0" marL="0">
              <a:spcBef>
                <a:spcPct val="50000"/>
              </a:spcBef>
            </a:pPr>
            <a:r>
              <a:rPr b="1" dirty="0" lang="en-US" smtClean="0" sz="1600">
                <a:solidFill>
                  <a:srgbClr val="FFFF00"/>
                </a:solidFill>
                <a:latin charset="0" pitchFamily="34" typeface="Arial"/>
              </a:rPr>
              <a:t>JELEN LOPATAR</a:t>
            </a:r>
          </a:p>
        </p:txBody>
      </p:sp>
      <p:sp>
        <p:nvSpPr>
          <p:cNvPr id="26" name="Text Box 26">
            <a:hlinkClick/>
          </p:cNvPr>
          <p:cNvSpPr txBox="1">
            <a:spLocks/>
          </p:cNvSpPr>
          <p:nvPr/>
        </p:nvSpPr>
        <p:spPr>
          <a:xfrm>
            <a:off x="6475412" y="4210050"/>
            <a:ext cx="2667000" cy="336550"/>
          </a:xfrm>
          <a:prstGeom prst="rect">
            <a:avLst/>
          </a:prstGeom>
          <a:gradFill>
            <a:gsLst>
              <a:gs pos="0">
                <a:srgbClr val="006600"/>
              </a:gs>
              <a:gs pos="100000">
                <a:schemeClr val="tx1"/>
              </a:gs>
            </a:gsLst>
            <a:lin ang="0" scaled="1"/>
          </a:gradFill>
          <a:ln>
            <a:noFill/>
          </a:ln>
        </p:spPr>
        <p:txBody>
          <a:bodyPr numCol="1">
            <a:spAutoFit/>
          </a:bodyPr>
          <a:lstStyle/>
          <a:p>
            <a:pPr indent="0" marL="0">
              <a:spcBef>
                <a:spcPct val="50000"/>
              </a:spcBef>
            </a:pPr>
            <a:r>
              <a:rPr b="1" dirty="0" lang="en-US" smtClean="0" sz="1600">
                <a:solidFill>
                  <a:srgbClr val="FFFF00"/>
                </a:solidFill>
                <a:latin charset="0" pitchFamily="34" typeface="Arial"/>
              </a:rPr>
              <a:t>JELEN</a:t>
            </a:r>
          </a:p>
        </p:txBody>
      </p:sp>
      <p:sp>
        <p:nvSpPr>
          <p:cNvPr id="27" name="Text Box 27">
            <a:hlinkClick/>
          </p:cNvPr>
          <p:cNvSpPr txBox="1">
            <a:spLocks/>
          </p:cNvSpPr>
          <p:nvPr/>
        </p:nvSpPr>
        <p:spPr>
          <a:xfrm>
            <a:off x="6513512" y="4597400"/>
            <a:ext cx="2667000" cy="336550"/>
          </a:xfrm>
          <a:prstGeom prst="rect">
            <a:avLst/>
          </a:prstGeom>
          <a:gradFill>
            <a:gsLst>
              <a:gs pos="0">
                <a:srgbClr val="006600"/>
              </a:gs>
              <a:gs pos="100000">
                <a:schemeClr val="tx1"/>
              </a:gs>
            </a:gsLst>
            <a:lin ang="0" scaled="1"/>
          </a:gradFill>
          <a:ln>
            <a:noFill/>
          </a:ln>
        </p:spPr>
        <p:txBody>
          <a:bodyPr numCol="1">
            <a:spAutoFit/>
          </a:bodyPr>
          <a:lstStyle/>
          <a:p>
            <a:pPr indent="0" marL="0">
              <a:spcBef>
                <a:spcPct val="50000"/>
              </a:spcBef>
            </a:pPr>
            <a:r>
              <a:rPr b="1" dirty="0" lang="en-US" smtClean="0" sz="1600">
                <a:solidFill>
                  <a:srgbClr val="FFFF00"/>
                </a:solidFill>
                <a:latin charset="0" pitchFamily="34" typeface="Arial"/>
              </a:rPr>
              <a:t>JELEN AKSIS</a:t>
            </a:r>
          </a:p>
        </p:txBody>
      </p:sp>
      <p:sp>
        <p:nvSpPr>
          <p:cNvPr id="28" name="Text Box 28">
            <a:hlinkClick/>
          </p:cNvPr>
          <p:cNvSpPr txBox="1">
            <a:spLocks/>
          </p:cNvSpPr>
          <p:nvPr/>
        </p:nvSpPr>
        <p:spPr>
          <a:xfrm>
            <a:off x="6475412" y="4962525"/>
            <a:ext cx="2667000" cy="336550"/>
          </a:xfrm>
          <a:prstGeom prst="rect">
            <a:avLst/>
          </a:prstGeom>
          <a:gradFill>
            <a:gsLst>
              <a:gs pos="0">
                <a:srgbClr val="006600"/>
              </a:gs>
              <a:gs pos="100000">
                <a:schemeClr val="tx1"/>
              </a:gs>
            </a:gsLst>
            <a:lin ang="0" scaled="1"/>
          </a:gradFill>
          <a:ln>
            <a:noFill/>
          </a:ln>
        </p:spPr>
        <p:txBody>
          <a:bodyPr numCol="1">
            <a:spAutoFit/>
          </a:bodyPr>
          <a:lstStyle/>
          <a:p>
            <a:pPr indent="0" marL="0">
              <a:spcBef>
                <a:spcPct val="50000"/>
              </a:spcBef>
            </a:pPr>
            <a:r>
              <a:rPr b="1" dirty="0" lang="en-US" smtClean="0" sz="1600">
                <a:solidFill>
                  <a:srgbClr val="FFFF00"/>
                </a:solidFill>
                <a:latin charset="0" pitchFamily="34" typeface="Arial"/>
              </a:rPr>
              <a:t>SRNDAĆ</a:t>
            </a:r>
          </a:p>
        </p:txBody>
      </p:sp>
      <p:sp>
        <p:nvSpPr>
          <p:cNvPr id="29" name="Text Box 29">
            <a:hlinkClick/>
          </p:cNvPr>
          <p:cNvSpPr txBox="1">
            <a:spLocks/>
          </p:cNvSpPr>
          <p:nvPr/>
        </p:nvSpPr>
        <p:spPr>
          <a:xfrm>
            <a:off x="6510337" y="5348287"/>
            <a:ext cx="2667000" cy="336550"/>
          </a:xfrm>
          <a:prstGeom prst="rect">
            <a:avLst/>
          </a:prstGeom>
          <a:gradFill>
            <a:gsLst>
              <a:gs pos="0">
                <a:srgbClr val="006600"/>
              </a:gs>
              <a:gs pos="100000">
                <a:schemeClr val="tx1"/>
              </a:gs>
            </a:gsLst>
            <a:lin ang="0" scaled="1"/>
          </a:gradFill>
          <a:ln>
            <a:noFill/>
          </a:ln>
        </p:spPr>
        <p:txBody>
          <a:bodyPr numCol="1">
            <a:spAutoFit/>
          </a:bodyPr>
          <a:lstStyle/>
          <a:p>
            <a:pPr indent="0" marL="0">
              <a:spcBef>
                <a:spcPct val="50000"/>
              </a:spcBef>
            </a:pPr>
            <a:r>
              <a:rPr b="1" dirty="0" lang="en-US" smtClean="0" sz="1600">
                <a:solidFill>
                  <a:srgbClr val="FFFF00"/>
                </a:solidFill>
                <a:latin charset="0" pitchFamily="34" typeface="Arial"/>
              </a:rPr>
              <a:t>DIVOKOZA</a:t>
            </a:r>
          </a:p>
        </p:txBody>
      </p:sp>
      <p:sp>
        <p:nvSpPr>
          <p:cNvPr id="30" name="Text Box 30">
            <a:hlinkClick/>
          </p:cNvPr>
          <p:cNvSpPr txBox="1">
            <a:spLocks/>
          </p:cNvSpPr>
          <p:nvPr/>
        </p:nvSpPr>
        <p:spPr>
          <a:xfrm>
            <a:off x="6496050" y="5734050"/>
            <a:ext cx="2667000" cy="336550"/>
          </a:xfrm>
          <a:prstGeom prst="rect">
            <a:avLst/>
          </a:prstGeom>
          <a:gradFill>
            <a:gsLst>
              <a:gs pos="0">
                <a:srgbClr val="006600"/>
              </a:gs>
              <a:gs pos="100000">
                <a:schemeClr val="tx1"/>
              </a:gs>
            </a:gsLst>
            <a:lin ang="0" scaled="1"/>
          </a:gradFill>
          <a:ln>
            <a:noFill/>
          </a:ln>
        </p:spPr>
        <p:txBody>
          <a:bodyPr numCol="1">
            <a:spAutoFit/>
          </a:bodyPr>
          <a:lstStyle/>
          <a:p>
            <a:pPr indent="0" marL="0">
              <a:spcBef>
                <a:spcPct val="50000"/>
              </a:spcBef>
            </a:pPr>
            <a:r>
              <a:rPr b="1" dirty="0" lang="en-US" smtClean="0" sz="1600">
                <a:solidFill>
                  <a:srgbClr val="FFFF00"/>
                </a:solidFill>
                <a:latin charset="0" pitchFamily="34" typeface="Arial"/>
              </a:rPr>
              <a:t>ALPSKI KOZOROG</a:t>
            </a:r>
          </a:p>
        </p:txBody>
      </p:sp>
      <p:sp>
        <p:nvSpPr>
          <p:cNvPr id="31" name="Text Box 31">
            <a:hlinkClick/>
          </p:cNvPr>
          <p:cNvSpPr txBox="1">
            <a:spLocks/>
          </p:cNvSpPr>
          <p:nvPr/>
        </p:nvSpPr>
        <p:spPr>
          <a:xfrm>
            <a:off x="6513512" y="6129337"/>
            <a:ext cx="2667000" cy="336550"/>
          </a:xfrm>
          <a:prstGeom prst="rect">
            <a:avLst/>
          </a:prstGeom>
          <a:gradFill>
            <a:gsLst>
              <a:gs pos="0">
                <a:srgbClr val="006600"/>
              </a:gs>
              <a:gs pos="100000">
                <a:schemeClr val="tx1"/>
              </a:gs>
            </a:gsLst>
            <a:lin ang="0" scaled="1"/>
          </a:gradFill>
          <a:ln>
            <a:noFill/>
          </a:ln>
        </p:spPr>
        <p:txBody>
          <a:bodyPr numCol="1">
            <a:spAutoFit/>
          </a:bodyPr>
          <a:lstStyle/>
          <a:p>
            <a:pPr indent="0" marL="0">
              <a:spcBef>
                <a:spcPct val="50000"/>
              </a:spcBef>
            </a:pPr>
            <a:r>
              <a:rPr b="1" dirty="0" lang="en-US" smtClean="0" sz="1600">
                <a:solidFill>
                  <a:srgbClr val="FFFF00"/>
                </a:solidFill>
                <a:latin charset="0" pitchFamily="34" typeface="Arial"/>
              </a:rPr>
              <a:t>MUFLON</a:t>
            </a:r>
          </a:p>
        </p:txBody>
      </p:sp>
      <p:sp>
        <p:nvSpPr>
          <p:cNvPr id="32" name="Text Box 32"/>
          <p:cNvSpPr>
            <a:spLocks/>
          </p:cNvSpPr>
          <p:nvPr/>
        </p:nvSpPr>
        <p:spPr>
          <a:xfrm>
            <a:off x="0" y="0"/>
            <a:ext cx="762000" cy="533400"/>
          </a:xfrm>
          <a:prstGeom prst="actionButtonBlank">
            <a:avLst/>
          </a:prstGeom>
          <a:solidFill>
            <a:srgbClr val="FF0000"/>
          </a:solidFill>
          <a:ln>
            <a:solidFill>
              <a:schemeClr val="tx1"/>
            </a:solidFill>
            <a:round/>
            <a:headEnd/>
            <a:tailEnd/>
          </a:ln>
        </p:spPr>
        <p:txBody>
          <a:bodyPr anchor="ctr" numCol="1" wrap="none"/>
          <a:lstStyle/>
          <a:p>
            <a:pPr algn="ctr" indent="0" marL="0"/>
            <a:r>
              <a:rPr b="1" dirty="0" lang="en-US" smtClean="0" sz="1400">
                <a:latin charset="0" pitchFamily="34" typeface="Arial"/>
              </a:rPr>
              <a:t>KRAJ</a:t>
            </a:r>
          </a:p>
        </p:txBody>
      </p:sp>
      <p:sp>
        <p:nvSpPr>
          <p:cNvPr id="33" name="Text Box 33">
            <a:hlinkClick/>
          </p:cNvPr>
          <p:cNvSpPr txBox="1">
            <a:spLocks/>
          </p:cNvSpPr>
          <p:nvPr/>
        </p:nvSpPr>
        <p:spPr>
          <a:xfrm>
            <a:off x="6477000" y="6521450"/>
            <a:ext cx="2667000" cy="336550"/>
          </a:xfrm>
          <a:prstGeom prst="rect">
            <a:avLst/>
          </a:prstGeom>
          <a:gradFill>
            <a:gsLst>
              <a:gs pos="0">
                <a:srgbClr val="FF0000"/>
              </a:gs>
              <a:gs pos="100000">
                <a:schemeClr val="tx1"/>
              </a:gs>
            </a:gsLst>
            <a:lin ang="0" scaled="1"/>
          </a:gradFill>
          <a:ln>
            <a:noFill/>
          </a:ln>
        </p:spPr>
        <p:txBody>
          <a:bodyPr numCol="1">
            <a:spAutoFit/>
          </a:bodyPr>
          <a:lstStyle/>
          <a:p>
            <a:pPr indent="0" marL="0">
              <a:spcBef>
                <a:spcPct val="50000"/>
              </a:spcBef>
            </a:pPr>
            <a:r>
              <a:rPr b="1" dirty="0" lang="en-US" smtClean="0" sz="1600">
                <a:solidFill>
                  <a:srgbClr val="FFFF00"/>
                </a:solidFill>
                <a:latin charset="0" pitchFamily="34" typeface="Arial"/>
              </a:rPr>
              <a:t>MEDALJE</a:t>
            </a:r>
          </a:p>
        </p:txBody>
      </p:sp>
      <p:pic>
        <p:nvPicPr>
          <p:cNvPr id="34" name="Picture 34"/>
          <p:cNvPicPr>
            <a:picLocks noChangeAspect="1"/>
          </p:cNvPicPr>
          <p:nvPr/>
        </p:nvPicPr>
        <p:blipFill>
          <a:blip r:embed="rId4"/>
          <a:stretch/>
        </p:blipFill>
        <p:spPr>
          <a:xfrm>
            <a:off x="0" y="533400"/>
            <a:ext cx="6553200" cy="6324600"/>
          </a:xfrm>
          <a:prstGeom prst="rect">
            <a:avLst/>
          </a:prstGeom>
          <a:noFill/>
        </p:spPr>
      </p:pic>
      <p:sp>
        <p:nvSpPr>
          <p:cNvPr id="36" name="Text Box 36"/>
          <p:cNvSpPr txBox="1">
            <a:spLocks/>
          </p:cNvSpPr>
          <p:nvPr/>
        </p:nvSpPr>
        <p:spPr>
          <a:xfrm>
            <a:off x="838200" y="2057400"/>
            <a:ext cx="4876800" cy="336550"/>
          </a:xfrm>
          <a:prstGeom prst="rect">
            <a:avLst/>
          </a:prstGeom>
          <a:noFill/>
          <a:ln>
            <a:noFill/>
          </a:ln>
        </p:spPr>
        <p:txBody>
          <a:bodyPr numCol="1">
            <a:spAutoFit/>
          </a:bodyPr>
          <a:lstStyle/>
          <a:p>
            <a:pPr algn="ctr" indent="0" marL="0">
              <a:spcBef>
                <a:spcPct val="50000"/>
              </a:spcBef>
            </a:pPr>
            <a:r>
              <a:rPr b="1" dirty="0" lang="en-US" smtClean="0" sz="1600">
                <a:solidFill>
                  <a:schemeClr val="bg1"/>
                </a:solidFill>
                <a:latin charset="0" pitchFamily="34" typeface="Arial"/>
              </a:rPr>
              <a:t>VELJKO VARIĆAK</a:t>
            </a:r>
          </a:p>
        </p:txBody>
      </p:sp>
    </p:spTree>
  </p:cSld>
  <p:clrMapOvr>
    <a:masterClrMapping/>
  </p:clrMapOvr>
  <p:transition advClick="0">
    <p:cut thruBlk="1"/>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algn="tl" flip="none" sx="100000" sy="100000" tx="0" ty="0"/>
        </a:blipFill>
        <a:effectLst/>
      </p:bgPr>
    </p:bg>
    <p:spTree>
      <p:nvGrpSpPr>
        <p:cNvPr id="1" name=""/>
        <p:cNvGrpSpPr/>
        <p:nvPr/>
      </p:nvGrpSpPr>
      <p:grpSpPr>
        <a:xfrm>
          <a:off x="0" y="0"/>
          <a:ext cx="0" cy="0"/>
          <a:chOff x="0" y="0"/>
          <a:chExt cx="0" cy="0"/>
        </a:xfrm>
      </p:grpSpPr>
      <p:sp>
        <p:nvSpPr>
          <p:cNvPr id="251" name="Text Box 251"/>
          <p:cNvSpPr>
            <a:spLocks/>
          </p:cNvSpPr>
          <p:nvPr>
            <p:ph idx="10" sz="half" type="dt"/>
          </p:nvPr>
        </p:nvSpPr>
        <p:spPr/>
      </p:sp>
      <p:sp>
        <p:nvSpPr>
          <p:cNvPr id="252" name="Text Box 252"/>
          <p:cNvSpPr>
            <a:spLocks/>
          </p:cNvSpPr>
          <p:nvPr>
            <p:ph idx="11" sz="quarter" type="ftr"/>
          </p:nvPr>
        </p:nvSpPr>
        <p:spPr/>
        <p:txBody>
          <a:bodyPr numCol="1"/>
          <a:lstStyle/>
          <a:p>
            <a:pPr algn="ctr"/>
          </a:p>
        </p:txBody>
      </p:sp>
      <p:sp>
        <p:nvSpPr>
          <p:cNvPr id="253" name="Text Box 253"/>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krzna vuka</a:t>
            </a:r>
          </a:p>
        </p:txBody>
      </p:sp>
      <p:sp>
        <p:nvSpPr>
          <p:cNvPr id="254" name="Text Box 254">
            <a:hlinkClick/>
          </p:cNvPr>
          <p:cNvSpPr txBox="1">
            <a:spLocks/>
          </p:cNvSpPr>
          <p:nvPr/>
        </p:nvSpPr>
        <p:spPr>
          <a:xfrm>
            <a:off x="5562600" y="5791200"/>
            <a:ext cx="35814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ocjenjivanje krzna</a:t>
            </a:r>
          </a:p>
        </p:txBody>
      </p:sp>
      <p:sp>
        <p:nvSpPr>
          <p:cNvPr id="255" name="Text Box 255">
            <a:hlinkClick/>
          </p:cNvPr>
          <p:cNvSpPr txBox="1">
            <a:spLocks/>
          </p:cNvSpPr>
          <p:nvPr/>
        </p:nvSpPr>
        <p:spPr>
          <a:xfrm>
            <a:off x="5562600" y="6491287"/>
            <a:ext cx="35814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VUK</a:t>
            </a:r>
          </a:p>
        </p:txBody>
      </p:sp>
      <p:pic>
        <p:nvPicPr>
          <p:cNvPr id="256" name="Picture 256"/>
          <p:cNvPicPr>
            <a:picLocks noChangeAspect="1"/>
          </p:cNvPicPr>
          <p:nvPr/>
        </p:nvPicPr>
        <p:blipFill>
          <a:blip r:embed="rId3"/>
          <a:stretch/>
        </p:blipFill>
        <p:spPr>
          <a:xfrm>
            <a:off x="228600" y="3429000"/>
            <a:ext cx="4876800" cy="3252787"/>
          </a:xfrm>
          <a:prstGeom prst="rect">
            <a:avLst/>
          </a:prstGeom>
          <a:noFill/>
        </p:spPr>
      </p:pic>
      <p:sp>
        <p:nvSpPr>
          <p:cNvPr id="258" name="Text Box 258"/>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259" name="Text Box 259"/>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260" name="Text Box 260"/>
          <p:cNvSpPr txBox="1">
            <a:spLocks/>
          </p:cNvSpPr>
          <p:nvPr/>
        </p:nvSpPr>
        <p:spPr>
          <a:xfrm>
            <a:off x="228600" y="533400"/>
            <a:ext cx="8686800" cy="2843212"/>
          </a:xfrm>
          <a:prstGeom prst="rect">
            <a:avLst/>
          </a:prstGeom>
          <a:solidFill>
            <a:schemeClr val="bg1"/>
          </a:solidFill>
          <a:ln>
            <a:noFill/>
          </a:ln>
        </p:spPr>
        <p:txBody>
          <a:bodyPr numCol="1">
            <a:spAutoFit/>
          </a:bodyPr>
          <a:lstStyle/>
          <a:p>
            <a:pPr indent="-457200" marL="457200">
              <a:spcBef>
                <a:spcPct val="50000"/>
              </a:spcBef>
              <a:buFontTx/>
              <a:buAutoNum startAt="2" type="arabicPeriod"/>
            </a:pPr>
            <a:r>
              <a:rPr dirty="0" lang="en-US" smtClean="0" sz="1800">
                <a:latin charset="0" pitchFamily="34" typeface="Arial"/>
              </a:rPr>
              <a:t>Tačke za ljepotu krzna:</a:t>
            </a:r>
          </a:p>
          <a:p>
            <a:pPr indent="-457200" marL="457200">
              <a:spcBef>
                <a:spcPct val="50000"/>
              </a:spcBef>
            </a:pPr>
            <a:r>
              <a:rPr dirty="0" lang="en-US" smtClean="0" sz="1800">
                <a:latin charset="0" pitchFamily="34" typeface="Arial"/>
              </a:rPr>
              <a:t>	</a:t>
            </a:r>
            <a:r>
              <a:rPr b="1" dirty="0" lang="en-US" smtClean="0" sz="1800">
                <a:latin charset="0" pitchFamily="34" typeface="Arial"/>
              </a:rPr>
              <a:t>Za ljepotu krzna </a:t>
            </a:r>
            <a:r>
              <a:rPr dirty="0" lang="en-US" smtClean="0" sz="1800">
                <a:latin charset="0" pitchFamily="34" typeface="Arial"/>
              </a:rPr>
              <a:t>dodajemo do 25% od broja tačaka pod 1, i to:</a:t>
            </a:r>
          </a:p>
          <a:p>
            <a:pPr indent="-457200" marL="457200">
              <a:spcBef>
                <a:spcPct val="50000"/>
              </a:spcBef>
            </a:pPr>
            <a:r>
              <a:rPr dirty="0" lang="en-US" smtClean="0" sz="1800">
                <a:latin charset="0" pitchFamily="34" typeface="Arial"/>
              </a:rPr>
              <a:t>	2.1	         Za dužinu dlake .....................................................do 10%</a:t>
            </a:r>
          </a:p>
          <a:p>
            <a:pPr indent="-457200" marL="457200">
              <a:spcBef>
                <a:spcPct val="50000"/>
              </a:spcBef>
            </a:pPr>
            <a:r>
              <a:rPr dirty="0" lang="en-US" smtClean="0" sz="1800">
                <a:latin charset="0" pitchFamily="34" typeface="Arial"/>
              </a:rPr>
              <a:t>	2.2	         Za gustoću dlake i pravilnost obraslosti dlakom.....do 10%</a:t>
            </a:r>
          </a:p>
          <a:p>
            <a:pPr indent="-457200" marL="457200">
              <a:spcBef>
                <a:spcPct val="50000"/>
              </a:spcBef>
            </a:pPr>
            <a:r>
              <a:rPr dirty="0" lang="en-US" smtClean="0" sz="1800">
                <a:latin charset="0" pitchFamily="34" typeface="Arial"/>
              </a:rPr>
              <a:t>	2.3	         Za širinu ovratnika</a:t>
            </a:r>
          </a:p>
          <a:p>
            <a:pPr indent="-457200" marL="457200">
              <a:spcBef>
                <a:spcPct val="50000"/>
              </a:spcBef>
            </a:pPr>
            <a:r>
              <a:rPr dirty="0" lang="en-US" smtClean="0" sz="1800">
                <a:latin charset="0" pitchFamily="34" typeface="Arial"/>
              </a:rPr>
              <a:t>		         (pojas guste i duže dlake na vratu i ispod čeljusti)....do 5%</a:t>
            </a:r>
          </a:p>
          <a:p>
            <a:pPr indent="-457200" marL="457200">
              <a:spcBef>
                <a:spcPct val="50000"/>
              </a:spcBef>
            </a:pPr>
            <a:r>
              <a:rPr dirty="0" lang="en-US" smtClean="0" sz="1800">
                <a:latin charset="0" pitchFamily="34" typeface="Arial"/>
              </a:rPr>
              <a:t>Ukupno tačke pod 1. i 2. konačna je ocjena vučjeg krzna			</a:t>
            </a:r>
          </a:p>
        </p:txBody>
      </p:sp>
    </p:spTree>
  </p:cSld>
  <p:clrMapOvr>
    <a:masterClrMapping/>
  </p:clrMapOvr>
  <p:transition advClick="0">
    <p:cut thruBlk="1"/>
  </p:transition>
</p:sld>
</file>

<file path=ppt/slides/slide100.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4098" name="Text Box 4098"/>
          <p:cNvSpPr>
            <a:spLocks/>
          </p:cNvSpPr>
          <p:nvPr>
            <p:ph idx="10" sz="half" type="dt"/>
          </p:nvPr>
        </p:nvSpPr>
        <p:spPr/>
      </p:sp>
      <p:sp>
        <p:nvSpPr>
          <p:cNvPr id="4099" name="Text Box 4099"/>
          <p:cNvSpPr>
            <a:spLocks/>
          </p:cNvSpPr>
          <p:nvPr>
            <p:ph idx="11" sz="quarter" type="ftr"/>
          </p:nvPr>
        </p:nvSpPr>
        <p:spPr/>
        <p:txBody>
          <a:bodyPr numCol="1"/>
          <a:lstStyle/>
          <a:p>
            <a:pPr algn="ctr"/>
          </a:p>
        </p:txBody>
      </p:sp>
      <p:sp>
        <p:nvSpPr>
          <p:cNvPr id="4100" name="Text Box 4100"/>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jelena</a:t>
            </a:r>
          </a:p>
        </p:txBody>
      </p:sp>
      <p:sp>
        <p:nvSpPr>
          <p:cNvPr id="4101" name="Text Box 4101"/>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4102" name="Text Box 4102"/>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4103" name="Text Box 4103">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JELEN</a:t>
            </a:r>
          </a:p>
        </p:txBody>
      </p:sp>
      <p:sp>
        <p:nvSpPr>
          <p:cNvPr id="4104" name="Text Box 4104">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DODACI I ODBICI</a:t>
            </a:r>
          </a:p>
        </p:txBody>
      </p:sp>
      <p:sp>
        <p:nvSpPr>
          <p:cNvPr id="4105" name="Text Box 4105">
            <a:hlinkClick/>
          </p:cNvPr>
          <p:cNvSpPr txBox="1">
            <a:spLocks/>
          </p:cNvSpPr>
          <p:nvPr/>
        </p:nvSpPr>
        <p:spPr>
          <a:xfrm>
            <a:off x="3429000" y="6491287"/>
            <a:ext cx="22860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deo 1</a:t>
            </a:r>
          </a:p>
        </p:txBody>
      </p:sp>
      <p:grpSp>
        <p:nvGrpSpPr>
          <p:cNvPr id="4106" name="Group 4106"/>
          <p:cNvGrpSpPr>
            <a:grpSpLocks/>
          </p:cNvGrpSpPr>
          <p:nvPr/>
        </p:nvGrpSpPr>
        <p:grpSpPr>
          <a:xfrm>
            <a:off x="0" y="569912"/>
            <a:ext cx="9144000" cy="5927725"/>
            <a:chOff x="0" y="359"/>
            <a:chExt cx="5760" cy="3734"/>
          </a:xfrm>
        </p:grpSpPr>
        <p:sp>
          <p:nvSpPr>
            <p:cNvPr id="4107" name="Text Box 4107"/>
            <p:cNvSpPr>
              <a:spLocks/>
            </p:cNvSpPr>
            <p:nvPr/>
          </p:nvSpPr>
          <p:spPr>
            <a:xfrm>
              <a:off x="5520" y="3882"/>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108" name="Text Box 4108"/>
            <p:cNvSpPr>
              <a:spLocks/>
            </p:cNvSpPr>
            <p:nvPr/>
          </p:nvSpPr>
          <p:spPr>
            <a:xfrm>
              <a:off x="5280" y="3882"/>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109" name="Text Box 4109"/>
            <p:cNvSpPr>
              <a:spLocks/>
            </p:cNvSpPr>
            <p:nvPr/>
          </p:nvSpPr>
          <p:spPr>
            <a:xfrm>
              <a:off x="5088" y="3882"/>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110" name="Text Box 4110"/>
            <p:cNvSpPr>
              <a:spLocks/>
            </p:cNvSpPr>
            <p:nvPr/>
          </p:nvSpPr>
          <p:spPr>
            <a:xfrm>
              <a:off x="4896" y="3882"/>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111" name="Text Box 4111"/>
            <p:cNvSpPr>
              <a:spLocks/>
            </p:cNvSpPr>
            <p:nvPr/>
          </p:nvSpPr>
          <p:spPr>
            <a:xfrm>
              <a:off x="4704" y="3882"/>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112" name="Text Box 4112"/>
            <p:cNvSpPr>
              <a:spLocks/>
            </p:cNvSpPr>
            <p:nvPr/>
          </p:nvSpPr>
          <p:spPr>
            <a:xfrm>
              <a:off x="4512" y="3882"/>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113" name="Text Box 4113"/>
            <p:cNvSpPr>
              <a:spLocks/>
            </p:cNvSpPr>
            <p:nvPr/>
          </p:nvSpPr>
          <p:spPr>
            <a:xfrm>
              <a:off x="4320" y="3882"/>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114" name="Text Box 4114"/>
            <p:cNvSpPr>
              <a:spLocks/>
            </p:cNvSpPr>
            <p:nvPr/>
          </p:nvSpPr>
          <p:spPr>
            <a:xfrm>
              <a:off x="4128" y="3882"/>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115" name="Text Box 4115"/>
            <p:cNvSpPr>
              <a:spLocks/>
            </p:cNvSpPr>
            <p:nvPr/>
          </p:nvSpPr>
          <p:spPr>
            <a:xfrm>
              <a:off x="3936" y="3882"/>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116" name="Text Box 4116"/>
            <p:cNvSpPr>
              <a:spLocks/>
            </p:cNvSpPr>
            <p:nvPr/>
          </p:nvSpPr>
          <p:spPr>
            <a:xfrm>
              <a:off x="3744" y="3882"/>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117" name="Text Box 4117"/>
            <p:cNvSpPr>
              <a:spLocks/>
            </p:cNvSpPr>
            <p:nvPr/>
          </p:nvSpPr>
          <p:spPr>
            <a:xfrm>
              <a:off x="3504" y="3882"/>
              <a:ext cx="240"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118" name="Text Box 4118"/>
            <p:cNvSpPr>
              <a:spLocks/>
            </p:cNvSpPr>
            <p:nvPr/>
          </p:nvSpPr>
          <p:spPr>
            <a:xfrm>
              <a:off x="3312" y="3882"/>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119" name="Text Box 4119"/>
            <p:cNvSpPr>
              <a:spLocks/>
            </p:cNvSpPr>
            <p:nvPr/>
          </p:nvSpPr>
          <p:spPr>
            <a:xfrm>
              <a:off x="3120" y="3882"/>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120" name="Text Box 4120"/>
            <p:cNvSpPr>
              <a:spLocks/>
            </p:cNvSpPr>
            <p:nvPr/>
          </p:nvSpPr>
          <p:spPr>
            <a:xfrm>
              <a:off x="2928" y="3882"/>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121" name="Text Box 4121"/>
            <p:cNvSpPr>
              <a:spLocks/>
            </p:cNvSpPr>
            <p:nvPr/>
          </p:nvSpPr>
          <p:spPr>
            <a:xfrm>
              <a:off x="2688" y="3882"/>
              <a:ext cx="240"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122" name="Text Box 4122"/>
            <p:cNvSpPr>
              <a:spLocks/>
            </p:cNvSpPr>
            <p:nvPr/>
          </p:nvSpPr>
          <p:spPr>
            <a:xfrm>
              <a:off x="2496" y="3882"/>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123" name="Text Box 4123"/>
            <p:cNvSpPr>
              <a:spLocks/>
            </p:cNvSpPr>
            <p:nvPr/>
          </p:nvSpPr>
          <p:spPr>
            <a:xfrm>
              <a:off x="2304" y="3882"/>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124" name="Text Box 4124"/>
            <p:cNvSpPr>
              <a:spLocks/>
            </p:cNvSpPr>
            <p:nvPr/>
          </p:nvSpPr>
          <p:spPr>
            <a:xfrm>
              <a:off x="2112" y="3882"/>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125" name="Text Box 4125"/>
            <p:cNvSpPr>
              <a:spLocks/>
            </p:cNvSpPr>
            <p:nvPr/>
          </p:nvSpPr>
          <p:spPr>
            <a:xfrm>
              <a:off x="1920" y="3882"/>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126" name="Text Box 4126"/>
            <p:cNvSpPr>
              <a:spLocks/>
            </p:cNvSpPr>
            <p:nvPr/>
          </p:nvSpPr>
          <p:spPr>
            <a:xfrm>
              <a:off x="1680" y="3882"/>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127" name="Text Box 4127"/>
            <p:cNvSpPr>
              <a:spLocks/>
            </p:cNvSpPr>
            <p:nvPr/>
          </p:nvSpPr>
          <p:spPr>
            <a:xfrm>
              <a:off x="1488" y="3882"/>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128" name="Text Box 4128"/>
            <p:cNvSpPr>
              <a:spLocks/>
            </p:cNvSpPr>
            <p:nvPr/>
          </p:nvSpPr>
          <p:spPr>
            <a:xfrm>
              <a:off x="1248" y="3882"/>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129" name="Text Box 4129"/>
            <p:cNvSpPr>
              <a:spLocks/>
            </p:cNvSpPr>
            <p:nvPr/>
          </p:nvSpPr>
          <p:spPr>
            <a:xfrm>
              <a:off x="1056" y="3882"/>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130" name="Text Box 4130"/>
            <p:cNvSpPr>
              <a:spLocks/>
            </p:cNvSpPr>
            <p:nvPr/>
          </p:nvSpPr>
          <p:spPr>
            <a:xfrm>
              <a:off x="816" y="3882"/>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131" name="Text Box 4131"/>
            <p:cNvSpPr>
              <a:spLocks/>
            </p:cNvSpPr>
            <p:nvPr/>
          </p:nvSpPr>
          <p:spPr>
            <a:xfrm>
              <a:off x="624" y="3882"/>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132" name="Text Box 4132"/>
            <p:cNvSpPr>
              <a:spLocks/>
            </p:cNvSpPr>
            <p:nvPr/>
          </p:nvSpPr>
          <p:spPr>
            <a:xfrm>
              <a:off x="432" y="3882"/>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133" name="Text Box 4133"/>
            <p:cNvSpPr>
              <a:spLocks/>
            </p:cNvSpPr>
            <p:nvPr/>
          </p:nvSpPr>
          <p:spPr>
            <a:xfrm>
              <a:off x="192" y="3882"/>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134" name="Text Box 4134"/>
            <p:cNvSpPr>
              <a:spLocks/>
            </p:cNvSpPr>
            <p:nvPr/>
          </p:nvSpPr>
          <p:spPr>
            <a:xfrm>
              <a:off x="0" y="3882"/>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135" name="Text Box 4135"/>
            <p:cNvSpPr>
              <a:spLocks/>
            </p:cNvSpPr>
            <p:nvPr/>
          </p:nvSpPr>
          <p:spPr>
            <a:xfrm>
              <a:off x="3120" y="3671"/>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136" name="Text Box 4136"/>
            <p:cNvSpPr>
              <a:spLocks/>
            </p:cNvSpPr>
            <p:nvPr/>
          </p:nvSpPr>
          <p:spPr>
            <a:xfrm>
              <a:off x="3120" y="3431"/>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137" name="Text Box 4137"/>
            <p:cNvSpPr>
              <a:spLocks/>
            </p:cNvSpPr>
            <p:nvPr/>
          </p:nvSpPr>
          <p:spPr>
            <a:xfrm>
              <a:off x="3120" y="3192"/>
              <a:ext cx="192" cy="239"/>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138" name="Text Box 4138"/>
            <p:cNvSpPr>
              <a:spLocks/>
            </p:cNvSpPr>
            <p:nvPr/>
          </p:nvSpPr>
          <p:spPr>
            <a:xfrm>
              <a:off x="3120" y="2952"/>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139" name="Text Box 4139"/>
            <p:cNvSpPr>
              <a:spLocks/>
            </p:cNvSpPr>
            <p:nvPr/>
          </p:nvSpPr>
          <p:spPr>
            <a:xfrm>
              <a:off x="3120" y="2712"/>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140" name="Text Box 4140"/>
            <p:cNvSpPr>
              <a:spLocks/>
            </p:cNvSpPr>
            <p:nvPr/>
          </p:nvSpPr>
          <p:spPr>
            <a:xfrm>
              <a:off x="3120" y="2470"/>
              <a:ext cx="192" cy="242"/>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141" name="Text Box 4141"/>
            <p:cNvSpPr>
              <a:spLocks/>
            </p:cNvSpPr>
            <p:nvPr/>
          </p:nvSpPr>
          <p:spPr>
            <a:xfrm>
              <a:off x="3120" y="2230"/>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142" name="Text Box 4142"/>
            <p:cNvSpPr>
              <a:spLocks/>
            </p:cNvSpPr>
            <p:nvPr/>
          </p:nvSpPr>
          <p:spPr>
            <a:xfrm>
              <a:off x="3120" y="1991"/>
              <a:ext cx="192" cy="239"/>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143" name="Text Box 4143"/>
            <p:cNvSpPr>
              <a:spLocks/>
            </p:cNvSpPr>
            <p:nvPr/>
          </p:nvSpPr>
          <p:spPr>
            <a:xfrm>
              <a:off x="3120" y="1751"/>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144" name="Text Box 4144"/>
            <p:cNvSpPr>
              <a:spLocks/>
            </p:cNvSpPr>
            <p:nvPr/>
          </p:nvSpPr>
          <p:spPr>
            <a:xfrm>
              <a:off x="3120" y="1511"/>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145" name="Text Box 4145"/>
            <p:cNvSpPr>
              <a:spLocks/>
            </p:cNvSpPr>
            <p:nvPr/>
          </p:nvSpPr>
          <p:spPr>
            <a:xfrm>
              <a:off x="3120" y="1271"/>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146" name="Text Box 4146"/>
            <p:cNvSpPr>
              <a:spLocks/>
            </p:cNvSpPr>
            <p:nvPr/>
          </p:nvSpPr>
          <p:spPr>
            <a:xfrm>
              <a:off x="3120" y="1032"/>
              <a:ext cx="192" cy="239"/>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147" name="Text Box 4147"/>
            <p:cNvSpPr>
              <a:spLocks/>
            </p:cNvSpPr>
            <p:nvPr/>
          </p:nvSpPr>
          <p:spPr>
            <a:xfrm>
              <a:off x="3120" y="792"/>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148" name="Text Box 4148"/>
            <p:cNvSpPr>
              <a:spLocks/>
            </p:cNvSpPr>
            <p:nvPr/>
          </p:nvSpPr>
          <p:spPr>
            <a:xfrm>
              <a:off x="3120" y="599"/>
              <a:ext cx="192" cy="193"/>
            </a:xfrm>
            <a:prstGeom prst="rect">
              <a:avLst/>
            </a:prstGeom>
            <a:solidFill>
              <a:schemeClr val="bg1"/>
            </a:solidFill>
            <a:ln>
              <a:noFill/>
            </a:ln>
            <a:effectLst/>
          </p:spPr>
          <p:txBody>
            <a:bodyPr numCol="1"/>
            <a:lstStyle/>
            <a:p>
              <a:pPr algn="ctr" indent="0" marL="0">
                <a:buNone/>
              </a:pPr>
              <a:r>
                <a:rPr dirty="0" lang="en-US" smtClean="0" sz="900"/>
                <a:t>89</a:t>
              </a:r>
            </a:p>
          </p:txBody>
        </p:sp>
        <p:sp>
          <p:nvSpPr>
            <p:cNvPr id="4149" name="Text Box 4149"/>
            <p:cNvSpPr>
              <a:spLocks/>
            </p:cNvSpPr>
            <p:nvPr/>
          </p:nvSpPr>
          <p:spPr>
            <a:xfrm>
              <a:off x="192" y="3671"/>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150" name="Text Box 4150"/>
            <p:cNvSpPr>
              <a:spLocks/>
            </p:cNvSpPr>
            <p:nvPr/>
          </p:nvSpPr>
          <p:spPr>
            <a:xfrm>
              <a:off x="192" y="3431"/>
              <a:ext cx="240" cy="240"/>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151" name="Text Box 4151"/>
            <p:cNvSpPr>
              <a:spLocks/>
            </p:cNvSpPr>
            <p:nvPr/>
          </p:nvSpPr>
          <p:spPr>
            <a:xfrm>
              <a:off x="192" y="3192"/>
              <a:ext cx="240" cy="239"/>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152" name="Text Box 4152"/>
            <p:cNvSpPr>
              <a:spLocks/>
            </p:cNvSpPr>
            <p:nvPr/>
          </p:nvSpPr>
          <p:spPr>
            <a:xfrm>
              <a:off x="192" y="2952"/>
              <a:ext cx="240" cy="240"/>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153" name="Text Box 4153"/>
            <p:cNvSpPr>
              <a:spLocks/>
            </p:cNvSpPr>
            <p:nvPr/>
          </p:nvSpPr>
          <p:spPr>
            <a:xfrm>
              <a:off x="192" y="2712"/>
              <a:ext cx="240" cy="240"/>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154" name="Text Box 4154"/>
            <p:cNvSpPr>
              <a:spLocks/>
            </p:cNvSpPr>
            <p:nvPr/>
          </p:nvSpPr>
          <p:spPr>
            <a:xfrm>
              <a:off x="192" y="2470"/>
              <a:ext cx="240" cy="242"/>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155" name="Text Box 4155"/>
            <p:cNvSpPr>
              <a:spLocks/>
            </p:cNvSpPr>
            <p:nvPr/>
          </p:nvSpPr>
          <p:spPr>
            <a:xfrm>
              <a:off x="192" y="2230"/>
              <a:ext cx="240" cy="240"/>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156" name="Text Box 4156"/>
            <p:cNvSpPr>
              <a:spLocks/>
            </p:cNvSpPr>
            <p:nvPr/>
          </p:nvSpPr>
          <p:spPr>
            <a:xfrm>
              <a:off x="192" y="1991"/>
              <a:ext cx="240" cy="239"/>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157" name="Text Box 4157"/>
            <p:cNvSpPr>
              <a:spLocks/>
            </p:cNvSpPr>
            <p:nvPr/>
          </p:nvSpPr>
          <p:spPr>
            <a:xfrm>
              <a:off x="192" y="1751"/>
              <a:ext cx="240" cy="240"/>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158" name="Text Box 4158"/>
            <p:cNvSpPr>
              <a:spLocks/>
            </p:cNvSpPr>
            <p:nvPr/>
          </p:nvSpPr>
          <p:spPr>
            <a:xfrm>
              <a:off x="192" y="1511"/>
              <a:ext cx="240" cy="240"/>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159" name="Text Box 4159"/>
            <p:cNvSpPr>
              <a:spLocks/>
            </p:cNvSpPr>
            <p:nvPr/>
          </p:nvSpPr>
          <p:spPr>
            <a:xfrm>
              <a:off x="192" y="1271"/>
              <a:ext cx="240"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160" name="Text Box 4160"/>
            <p:cNvSpPr>
              <a:spLocks/>
            </p:cNvSpPr>
            <p:nvPr/>
          </p:nvSpPr>
          <p:spPr>
            <a:xfrm>
              <a:off x="192" y="1032"/>
              <a:ext cx="240" cy="239"/>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161" name="Text Box 4161"/>
            <p:cNvSpPr>
              <a:spLocks/>
            </p:cNvSpPr>
            <p:nvPr/>
          </p:nvSpPr>
          <p:spPr>
            <a:xfrm>
              <a:off x="192" y="792"/>
              <a:ext cx="240"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162" name="Text Box 4162"/>
            <p:cNvSpPr>
              <a:spLocks/>
            </p:cNvSpPr>
            <p:nvPr/>
          </p:nvSpPr>
          <p:spPr>
            <a:xfrm>
              <a:off x="192" y="599"/>
              <a:ext cx="240" cy="193"/>
            </a:xfrm>
            <a:prstGeom prst="rect">
              <a:avLst/>
            </a:prstGeom>
            <a:solidFill>
              <a:schemeClr val="bg1"/>
            </a:solidFill>
            <a:ln>
              <a:noFill/>
            </a:ln>
            <a:effectLst/>
          </p:spPr>
          <p:txBody>
            <a:bodyPr numCol="1"/>
            <a:lstStyle/>
            <a:p>
              <a:pPr algn="ctr" indent="0" marL="0">
                <a:buNone/>
              </a:pPr>
              <a:r>
                <a:rPr dirty="0" lang="en-US" smtClean="0" sz="900"/>
                <a:t>75</a:t>
              </a:r>
            </a:p>
          </p:txBody>
        </p:sp>
        <p:sp>
          <p:nvSpPr>
            <p:cNvPr id="4163" name="Text Box 4163"/>
            <p:cNvSpPr>
              <a:spLocks/>
            </p:cNvSpPr>
            <p:nvPr/>
          </p:nvSpPr>
          <p:spPr>
            <a:xfrm>
              <a:off x="432" y="3671"/>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164" name="Text Box 4164"/>
            <p:cNvSpPr>
              <a:spLocks/>
            </p:cNvSpPr>
            <p:nvPr/>
          </p:nvSpPr>
          <p:spPr>
            <a:xfrm>
              <a:off x="432" y="3431"/>
              <a:ext cx="192" cy="240"/>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165" name="Text Box 4165"/>
            <p:cNvSpPr>
              <a:spLocks/>
            </p:cNvSpPr>
            <p:nvPr/>
          </p:nvSpPr>
          <p:spPr>
            <a:xfrm>
              <a:off x="432" y="3192"/>
              <a:ext cx="192" cy="239"/>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166" name="Text Box 4166"/>
            <p:cNvSpPr>
              <a:spLocks/>
            </p:cNvSpPr>
            <p:nvPr/>
          </p:nvSpPr>
          <p:spPr>
            <a:xfrm>
              <a:off x="432" y="2952"/>
              <a:ext cx="192" cy="240"/>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167" name="Text Box 4167"/>
            <p:cNvSpPr>
              <a:spLocks/>
            </p:cNvSpPr>
            <p:nvPr/>
          </p:nvSpPr>
          <p:spPr>
            <a:xfrm>
              <a:off x="432" y="2712"/>
              <a:ext cx="192" cy="240"/>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168" name="Text Box 4168"/>
            <p:cNvSpPr>
              <a:spLocks/>
            </p:cNvSpPr>
            <p:nvPr/>
          </p:nvSpPr>
          <p:spPr>
            <a:xfrm>
              <a:off x="432" y="2470"/>
              <a:ext cx="192" cy="242"/>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169" name="Text Box 4169"/>
            <p:cNvSpPr>
              <a:spLocks/>
            </p:cNvSpPr>
            <p:nvPr/>
          </p:nvSpPr>
          <p:spPr>
            <a:xfrm>
              <a:off x="432" y="2230"/>
              <a:ext cx="192" cy="240"/>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170" name="Text Box 4170"/>
            <p:cNvSpPr>
              <a:spLocks/>
            </p:cNvSpPr>
            <p:nvPr/>
          </p:nvSpPr>
          <p:spPr>
            <a:xfrm>
              <a:off x="432" y="1991"/>
              <a:ext cx="192" cy="239"/>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171" name="Text Box 4171"/>
            <p:cNvSpPr>
              <a:spLocks/>
            </p:cNvSpPr>
            <p:nvPr/>
          </p:nvSpPr>
          <p:spPr>
            <a:xfrm>
              <a:off x="432" y="1751"/>
              <a:ext cx="192" cy="240"/>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172" name="Text Box 4172"/>
            <p:cNvSpPr>
              <a:spLocks/>
            </p:cNvSpPr>
            <p:nvPr/>
          </p:nvSpPr>
          <p:spPr>
            <a:xfrm>
              <a:off x="432" y="1511"/>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173" name="Text Box 4173"/>
            <p:cNvSpPr>
              <a:spLocks/>
            </p:cNvSpPr>
            <p:nvPr/>
          </p:nvSpPr>
          <p:spPr>
            <a:xfrm>
              <a:off x="432" y="1271"/>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174" name="Text Box 4174"/>
            <p:cNvSpPr>
              <a:spLocks/>
            </p:cNvSpPr>
            <p:nvPr/>
          </p:nvSpPr>
          <p:spPr>
            <a:xfrm>
              <a:off x="432" y="1032"/>
              <a:ext cx="192" cy="239"/>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175" name="Text Box 4175"/>
            <p:cNvSpPr>
              <a:spLocks/>
            </p:cNvSpPr>
            <p:nvPr/>
          </p:nvSpPr>
          <p:spPr>
            <a:xfrm>
              <a:off x="432" y="792"/>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176" name="Text Box 4176"/>
            <p:cNvSpPr>
              <a:spLocks/>
            </p:cNvSpPr>
            <p:nvPr/>
          </p:nvSpPr>
          <p:spPr>
            <a:xfrm>
              <a:off x="432" y="599"/>
              <a:ext cx="192" cy="193"/>
            </a:xfrm>
            <a:prstGeom prst="rect">
              <a:avLst/>
            </a:prstGeom>
            <a:solidFill>
              <a:schemeClr val="bg1"/>
            </a:solidFill>
            <a:ln>
              <a:noFill/>
            </a:ln>
            <a:effectLst/>
          </p:spPr>
          <p:txBody>
            <a:bodyPr numCol="1"/>
            <a:lstStyle/>
            <a:p>
              <a:pPr algn="ctr" indent="0" marL="0">
                <a:buNone/>
              </a:pPr>
              <a:r>
                <a:rPr dirty="0" lang="en-US" smtClean="0" sz="900"/>
                <a:t>76</a:t>
              </a:r>
            </a:p>
          </p:txBody>
        </p:sp>
        <p:sp>
          <p:nvSpPr>
            <p:cNvPr id="4177" name="Text Box 4177"/>
            <p:cNvSpPr>
              <a:spLocks/>
            </p:cNvSpPr>
            <p:nvPr/>
          </p:nvSpPr>
          <p:spPr>
            <a:xfrm>
              <a:off x="5520" y="3671"/>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178" name="Text Box 4178"/>
            <p:cNvSpPr>
              <a:spLocks/>
            </p:cNvSpPr>
            <p:nvPr/>
          </p:nvSpPr>
          <p:spPr>
            <a:xfrm>
              <a:off x="5280" y="3671"/>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179" name="Text Box 4179"/>
            <p:cNvSpPr>
              <a:spLocks/>
            </p:cNvSpPr>
            <p:nvPr/>
          </p:nvSpPr>
          <p:spPr>
            <a:xfrm>
              <a:off x="5088" y="3671"/>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180" name="Text Box 4180"/>
            <p:cNvSpPr>
              <a:spLocks/>
            </p:cNvSpPr>
            <p:nvPr/>
          </p:nvSpPr>
          <p:spPr>
            <a:xfrm>
              <a:off x="4896" y="3671"/>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181" name="Text Box 4181"/>
            <p:cNvSpPr>
              <a:spLocks/>
            </p:cNvSpPr>
            <p:nvPr/>
          </p:nvSpPr>
          <p:spPr>
            <a:xfrm>
              <a:off x="4704" y="3671"/>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182" name="Text Box 4182"/>
            <p:cNvSpPr>
              <a:spLocks/>
            </p:cNvSpPr>
            <p:nvPr/>
          </p:nvSpPr>
          <p:spPr>
            <a:xfrm>
              <a:off x="4512" y="3671"/>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183" name="Text Box 4183"/>
            <p:cNvSpPr>
              <a:spLocks/>
            </p:cNvSpPr>
            <p:nvPr/>
          </p:nvSpPr>
          <p:spPr>
            <a:xfrm>
              <a:off x="4320" y="3671"/>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184" name="Text Box 4184"/>
            <p:cNvSpPr>
              <a:spLocks/>
            </p:cNvSpPr>
            <p:nvPr/>
          </p:nvSpPr>
          <p:spPr>
            <a:xfrm>
              <a:off x="4128" y="3671"/>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185" name="Text Box 4185"/>
            <p:cNvSpPr>
              <a:spLocks/>
            </p:cNvSpPr>
            <p:nvPr/>
          </p:nvSpPr>
          <p:spPr>
            <a:xfrm>
              <a:off x="3936" y="3671"/>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186" name="Text Box 4186"/>
            <p:cNvSpPr>
              <a:spLocks/>
            </p:cNvSpPr>
            <p:nvPr/>
          </p:nvSpPr>
          <p:spPr>
            <a:xfrm>
              <a:off x="3744" y="3671"/>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187" name="Text Box 4187"/>
            <p:cNvSpPr>
              <a:spLocks/>
            </p:cNvSpPr>
            <p:nvPr/>
          </p:nvSpPr>
          <p:spPr>
            <a:xfrm>
              <a:off x="3504" y="3671"/>
              <a:ext cx="240"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188" name="Text Box 4188"/>
            <p:cNvSpPr>
              <a:spLocks/>
            </p:cNvSpPr>
            <p:nvPr/>
          </p:nvSpPr>
          <p:spPr>
            <a:xfrm>
              <a:off x="3312" y="3671"/>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189" name="Text Box 4189"/>
            <p:cNvSpPr>
              <a:spLocks/>
            </p:cNvSpPr>
            <p:nvPr/>
          </p:nvSpPr>
          <p:spPr>
            <a:xfrm>
              <a:off x="2928" y="3671"/>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190" name="Text Box 4190"/>
            <p:cNvSpPr>
              <a:spLocks/>
            </p:cNvSpPr>
            <p:nvPr/>
          </p:nvSpPr>
          <p:spPr>
            <a:xfrm>
              <a:off x="2688" y="3671"/>
              <a:ext cx="240"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191" name="Text Box 4191"/>
            <p:cNvSpPr>
              <a:spLocks/>
            </p:cNvSpPr>
            <p:nvPr/>
          </p:nvSpPr>
          <p:spPr>
            <a:xfrm>
              <a:off x="2496" y="3671"/>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192" name="Text Box 4192"/>
            <p:cNvSpPr>
              <a:spLocks/>
            </p:cNvSpPr>
            <p:nvPr/>
          </p:nvSpPr>
          <p:spPr>
            <a:xfrm>
              <a:off x="2304" y="3671"/>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193" name="Text Box 4193"/>
            <p:cNvSpPr>
              <a:spLocks/>
            </p:cNvSpPr>
            <p:nvPr/>
          </p:nvSpPr>
          <p:spPr>
            <a:xfrm>
              <a:off x="2112" y="3671"/>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194" name="Text Box 4194"/>
            <p:cNvSpPr>
              <a:spLocks/>
            </p:cNvSpPr>
            <p:nvPr/>
          </p:nvSpPr>
          <p:spPr>
            <a:xfrm>
              <a:off x="1920" y="3671"/>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195" name="Text Box 4195"/>
            <p:cNvSpPr>
              <a:spLocks/>
            </p:cNvSpPr>
            <p:nvPr/>
          </p:nvSpPr>
          <p:spPr>
            <a:xfrm>
              <a:off x="1680" y="3671"/>
              <a:ext cx="240"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196" name="Text Box 4196"/>
            <p:cNvSpPr>
              <a:spLocks/>
            </p:cNvSpPr>
            <p:nvPr/>
          </p:nvSpPr>
          <p:spPr>
            <a:xfrm>
              <a:off x="1488" y="3671"/>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197" name="Text Box 4197"/>
            <p:cNvSpPr>
              <a:spLocks/>
            </p:cNvSpPr>
            <p:nvPr/>
          </p:nvSpPr>
          <p:spPr>
            <a:xfrm>
              <a:off x="1248" y="3671"/>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198" name="Text Box 4198"/>
            <p:cNvSpPr>
              <a:spLocks/>
            </p:cNvSpPr>
            <p:nvPr/>
          </p:nvSpPr>
          <p:spPr>
            <a:xfrm>
              <a:off x="1056" y="3671"/>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199" name="Text Box 4199"/>
            <p:cNvSpPr>
              <a:spLocks/>
            </p:cNvSpPr>
            <p:nvPr/>
          </p:nvSpPr>
          <p:spPr>
            <a:xfrm>
              <a:off x="816" y="3671"/>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200" name="Text Box 4200"/>
            <p:cNvSpPr>
              <a:spLocks/>
            </p:cNvSpPr>
            <p:nvPr/>
          </p:nvSpPr>
          <p:spPr>
            <a:xfrm>
              <a:off x="624" y="3671"/>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201" name="Text Box 4201"/>
            <p:cNvSpPr>
              <a:spLocks/>
            </p:cNvSpPr>
            <p:nvPr/>
          </p:nvSpPr>
          <p:spPr>
            <a:xfrm>
              <a:off x="0" y="3671"/>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202" name="Text Box 4202"/>
            <p:cNvSpPr>
              <a:spLocks/>
            </p:cNvSpPr>
            <p:nvPr/>
          </p:nvSpPr>
          <p:spPr>
            <a:xfrm>
              <a:off x="5520" y="3431"/>
              <a:ext cx="240"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203" name="Text Box 4203"/>
            <p:cNvSpPr>
              <a:spLocks/>
            </p:cNvSpPr>
            <p:nvPr/>
          </p:nvSpPr>
          <p:spPr>
            <a:xfrm>
              <a:off x="5280" y="3431"/>
              <a:ext cx="240"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204" name="Text Box 4204"/>
            <p:cNvSpPr>
              <a:spLocks/>
            </p:cNvSpPr>
            <p:nvPr/>
          </p:nvSpPr>
          <p:spPr>
            <a:xfrm>
              <a:off x="5088" y="3431"/>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205" name="Text Box 4205"/>
            <p:cNvSpPr>
              <a:spLocks/>
            </p:cNvSpPr>
            <p:nvPr/>
          </p:nvSpPr>
          <p:spPr>
            <a:xfrm>
              <a:off x="4896" y="3431"/>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206" name="Text Box 4206"/>
            <p:cNvSpPr>
              <a:spLocks/>
            </p:cNvSpPr>
            <p:nvPr/>
          </p:nvSpPr>
          <p:spPr>
            <a:xfrm>
              <a:off x="4704" y="3431"/>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207" name="Text Box 4207"/>
            <p:cNvSpPr>
              <a:spLocks/>
            </p:cNvSpPr>
            <p:nvPr/>
          </p:nvSpPr>
          <p:spPr>
            <a:xfrm>
              <a:off x="4512" y="3431"/>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208" name="Text Box 4208"/>
            <p:cNvSpPr>
              <a:spLocks/>
            </p:cNvSpPr>
            <p:nvPr/>
          </p:nvSpPr>
          <p:spPr>
            <a:xfrm>
              <a:off x="4320" y="3431"/>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209" name="Text Box 4209"/>
            <p:cNvSpPr>
              <a:spLocks/>
            </p:cNvSpPr>
            <p:nvPr/>
          </p:nvSpPr>
          <p:spPr>
            <a:xfrm>
              <a:off x="4128" y="3431"/>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210" name="Text Box 4210"/>
            <p:cNvSpPr>
              <a:spLocks/>
            </p:cNvSpPr>
            <p:nvPr/>
          </p:nvSpPr>
          <p:spPr>
            <a:xfrm>
              <a:off x="3936" y="3431"/>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211" name="Text Box 4211"/>
            <p:cNvSpPr>
              <a:spLocks/>
            </p:cNvSpPr>
            <p:nvPr/>
          </p:nvSpPr>
          <p:spPr>
            <a:xfrm>
              <a:off x="3744" y="3431"/>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212" name="Text Box 4212"/>
            <p:cNvSpPr>
              <a:spLocks/>
            </p:cNvSpPr>
            <p:nvPr/>
          </p:nvSpPr>
          <p:spPr>
            <a:xfrm>
              <a:off x="3504" y="3431"/>
              <a:ext cx="240"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213" name="Text Box 4213"/>
            <p:cNvSpPr>
              <a:spLocks/>
            </p:cNvSpPr>
            <p:nvPr/>
          </p:nvSpPr>
          <p:spPr>
            <a:xfrm>
              <a:off x="3312" y="3431"/>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214" name="Text Box 4214"/>
            <p:cNvSpPr>
              <a:spLocks/>
            </p:cNvSpPr>
            <p:nvPr/>
          </p:nvSpPr>
          <p:spPr>
            <a:xfrm>
              <a:off x="2928" y="3431"/>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215" name="Text Box 4215"/>
            <p:cNvSpPr>
              <a:spLocks/>
            </p:cNvSpPr>
            <p:nvPr/>
          </p:nvSpPr>
          <p:spPr>
            <a:xfrm>
              <a:off x="2688" y="3431"/>
              <a:ext cx="240"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216" name="Text Box 4216"/>
            <p:cNvSpPr>
              <a:spLocks/>
            </p:cNvSpPr>
            <p:nvPr/>
          </p:nvSpPr>
          <p:spPr>
            <a:xfrm>
              <a:off x="2496" y="3431"/>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217" name="Text Box 4217"/>
            <p:cNvSpPr>
              <a:spLocks/>
            </p:cNvSpPr>
            <p:nvPr/>
          </p:nvSpPr>
          <p:spPr>
            <a:xfrm>
              <a:off x="2304" y="3431"/>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218" name="Text Box 4218"/>
            <p:cNvSpPr>
              <a:spLocks/>
            </p:cNvSpPr>
            <p:nvPr/>
          </p:nvSpPr>
          <p:spPr>
            <a:xfrm>
              <a:off x="2112" y="3431"/>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219" name="Text Box 4219"/>
            <p:cNvSpPr>
              <a:spLocks/>
            </p:cNvSpPr>
            <p:nvPr/>
          </p:nvSpPr>
          <p:spPr>
            <a:xfrm>
              <a:off x="1920" y="3431"/>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220" name="Text Box 4220"/>
            <p:cNvSpPr>
              <a:spLocks/>
            </p:cNvSpPr>
            <p:nvPr/>
          </p:nvSpPr>
          <p:spPr>
            <a:xfrm>
              <a:off x="1680" y="3431"/>
              <a:ext cx="240"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221" name="Text Box 4221"/>
            <p:cNvSpPr>
              <a:spLocks/>
            </p:cNvSpPr>
            <p:nvPr/>
          </p:nvSpPr>
          <p:spPr>
            <a:xfrm>
              <a:off x="1488" y="3431"/>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222" name="Text Box 4222"/>
            <p:cNvSpPr>
              <a:spLocks/>
            </p:cNvSpPr>
            <p:nvPr/>
          </p:nvSpPr>
          <p:spPr>
            <a:xfrm>
              <a:off x="1248" y="3431"/>
              <a:ext cx="240" cy="240"/>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223" name="Text Box 4223"/>
            <p:cNvSpPr>
              <a:spLocks/>
            </p:cNvSpPr>
            <p:nvPr/>
          </p:nvSpPr>
          <p:spPr>
            <a:xfrm>
              <a:off x="1056" y="3431"/>
              <a:ext cx="192" cy="240"/>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224" name="Text Box 4224"/>
            <p:cNvSpPr>
              <a:spLocks/>
            </p:cNvSpPr>
            <p:nvPr/>
          </p:nvSpPr>
          <p:spPr>
            <a:xfrm>
              <a:off x="816" y="3431"/>
              <a:ext cx="240" cy="240"/>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225" name="Text Box 4225"/>
            <p:cNvSpPr>
              <a:spLocks/>
            </p:cNvSpPr>
            <p:nvPr/>
          </p:nvSpPr>
          <p:spPr>
            <a:xfrm>
              <a:off x="624" y="3431"/>
              <a:ext cx="192" cy="240"/>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226" name="Text Box 4226"/>
            <p:cNvSpPr>
              <a:spLocks/>
            </p:cNvSpPr>
            <p:nvPr/>
          </p:nvSpPr>
          <p:spPr>
            <a:xfrm>
              <a:off x="0" y="3431"/>
              <a:ext cx="192" cy="240"/>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227" name="Text Box 4227"/>
            <p:cNvSpPr>
              <a:spLocks/>
            </p:cNvSpPr>
            <p:nvPr/>
          </p:nvSpPr>
          <p:spPr>
            <a:xfrm>
              <a:off x="5520" y="3192"/>
              <a:ext cx="240" cy="239"/>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228" name="Text Box 4228"/>
            <p:cNvSpPr>
              <a:spLocks/>
            </p:cNvSpPr>
            <p:nvPr/>
          </p:nvSpPr>
          <p:spPr>
            <a:xfrm>
              <a:off x="5280" y="3192"/>
              <a:ext cx="240" cy="239"/>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229" name="Text Box 4229"/>
            <p:cNvSpPr>
              <a:spLocks/>
            </p:cNvSpPr>
            <p:nvPr/>
          </p:nvSpPr>
          <p:spPr>
            <a:xfrm>
              <a:off x="5088" y="3192"/>
              <a:ext cx="192" cy="239"/>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230" name="Text Box 4230"/>
            <p:cNvSpPr>
              <a:spLocks/>
            </p:cNvSpPr>
            <p:nvPr/>
          </p:nvSpPr>
          <p:spPr>
            <a:xfrm>
              <a:off x="4896" y="3192"/>
              <a:ext cx="192" cy="239"/>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231" name="Text Box 4231"/>
            <p:cNvSpPr>
              <a:spLocks/>
            </p:cNvSpPr>
            <p:nvPr/>
          </p:nvSpPr>
          <p:spPr>
            <a:xfrm>
              <a:off x="4704" y="3192"/>
              <a:ext cx="192" cy="239"/>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232" name="Text Box 4232"/>
            <p:cNvSpPr>
              <a:spLocks/>
            </p:cNvSpPr>
            <p:nvPr/>
          </p:nvSpPr>
          <p:spPr>
            <a:xfrm>
              <a:off x="4512" y="3192"/>
              <a:ext cx="192" cy="239"/>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233" name="Text Box 4233"/>
            <p:cNvSpPr>
              <a:spLocks/>
            </p:cNvSpPr>
            <p:nvPr/>
          </p:nvSpPr>
          <p:spPr>
            <a:xfrm>
              <a:off x="4320" y="3192"/>
              <a:ext cx="192" cy="239"/>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234" name="Text Box 4234"/>
            <p:cNvSpPr>
              <a:spLocks/>
            </p:cNvSpPr>
            <p:nvPr/>
          </p:nvSpPr>
          <p:spPr>
            <a:xfrm>
              <a:off x="4128" y="3192"/>
              <a:ext cx="192" cy="239"/>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235" name="Text Box 4235"/>
            <p:cNvSpPr>
              <a:spLocks/>
            </p:cNvSpPr>
            <p:nvPr/>
          </p:nvSpPr>
          <p:spPr>
            <a:xfrm>
              <a:off x="3936" y="3192"/>
              <a:ext cx="192" cy="239"/>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236" name="Text Box 4236"/>
            <p:cNvSpPr>
              <a:spLocks/>
            </p:cNvSpPr>
            <p:nvPr/>
          </p:nvSpPr>
          <p:spPr>
            <a:xfrm>
              <a:off x="3744" y="3192"/>
              <a:ext cx="192" cy="239"/>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237" name="Text Box 4237"/>
            <p:cNvSpPr>
              <a:spLocks/>
            </p:cNvSpPr>
            <p:nvPr/>
          </p:nvSpPr>
          <p:spPr>
            <a:xfrm>
              <a:off x="3504" y="3192"/>
              <a:ext cx="240" cy="239"/>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238" name="Text Box 4238"/>
            <p:cNvSpPr>
              <a:spLocks/>
            </p:cNvSpPr>
            <p:nvPr/>
          </p:nvSpPr>
          <p:spPr>
            <a:xfrm>
              <a:off x="3312" y="3192"/>
              <a:ext cx="192" cy="239"/>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239" name="Text Box 4239"/>
            <p:cNvSpPr>
              <a:spLocks/>
            </p:cNvSpPr>
            <p:nvPr/>
          </p:nvSpPr>
          <p:spPr>
            <a:xfrm>
              <a:off x="2928" y="3192"/>
              <a:ext cx="192" cy="239"/>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240" name="Text Box 4240"/>
            <p:cNvSpPr>
              <a:spLocks/>
            </p:cNvSpPr>
            <p:nvPr/>
          </p:nvSpPr>
          <p:spPr>
            <a:xfrm>
              <a:off x="2688" y="3192"/>
              <a:ext cx="240" cy="239"/>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241" name="Text Box 4241"/>
            <p:cNvSpPr>
              <a:spLocks/>
            </p:cNvSpPr>
            <p:nvPr/>
          </p:nvSpPr>
          <p:spPr>
            <a:xfrm>
              <a:off x="2496" y="3192"/>
              <a:ext cx="192" cy="239"/>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242" name="Text Box 4242"/>
            <p:cNvSpPr>
              <a:spLocks/>
            </p:cNvSpPr>
            <p:nvPr/>
          </p:nvSpPr>
          <p:spPr>
            <a:xfrm>
              <a:off x="2304" y="3192"/>
              <a:ext cx="192" cy="239"/>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243" name="Text Box 4243"/>
            <p:cNvSpPr>
              <a:spLocks/>
            </p:cNvSpPr>
            <p:nvPr/>
          </p:nvSpPr>
          <p:spPr>
            <a:xfrm>
              <a:off x="2112" y="3192"/>
              <a:ext cx="192" cy="239"/>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244" name="Text Box 4244"/>
            <p:cNvSpPr>
              <a:spLocks/>
            </p:cNvSpPr>
            <p:nvPr/>
          </p:nvSpPr>
          <p:spPr>
            <a:xfrm>
              <a:off x="1920" y="3192"/>
              <a:ext cx="192" cy="239"/>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245" name="Text Box 4245"/>
            <p:cNvSpPr>
              <a:spLocks/>
            </p:cNvSpPr>
            <p:nvPr/>
          </p:nvSpPr>
          <p:spPr>
            <a:xfrm>
              <a:off x="1680" y="3192"/>
              <a:ext cx="240" cy="239"/>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246" name="Text Box 4246"/>
            <p:cNvSpPr>
              <a:spLocks/>
            </p:cNvSpPr>
            <p:nvPr/>
          </p:nvSpPr>
          <p:spPr>
            <a:xfrm>
              <a:off x="1488" y="3192"/>
              <a:ext cx="192" cy="239"/>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247" name="Text Box 4247"/>
            <p:cNvSpPr>
              <a:spLocks/>
            </p:cNvSpPr>
            <p:nvPr/>
          </p:nvSpPr>
          <p:spPr>
            <a:xfrm>
              <a:off x="1248" y="3192"/>
              <a:ext cx="240" cy="239"/>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248" name="Text Box 4248"/>
            <p:cNvSpPr>
              <a:spLocks/>
            </p:cNvSpPr>
            <p:nvPr/>
          </p:nvSpPr>
          <p:spPr>
            <a:xfrm>
              <a:off x="1056" y="3192"/>
              <a:ext cx="192" cy="239"/>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249" name="Text Box 4249"/>
            <p:cNvSpPr>
              <a:spLocks/>
            </p:cNvSpPr>
            <p:nvPr/>
          </p:nvSpPr>
          <p:spPr>
            <a:xfrm>
              <a:off x="816" y="3192"/>
              <a:ext cx="240" cy="239"/>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250" name="Text Box 4250"/>
            <p:cNvSpPr>
              <a:spLocks/>
            </p:cNvSpPr>
            <p:nvPr/>
          </p:nvSpPr>
          <p:spPr>
            <a:xfrm>
              <a:off x="624" y="3192"/>
              <a:ext cx="192" cy="239"/>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251" name="Text Box 4251"/>
            <p:cNvSpPr>
              <a:spLocks/>
            </p:cNvSpPr>
            <p:nvPr/>
          </p:nvSpPr>
          <p:spPr>
            <a:xfrm>
              <a:off x="0" y="3192"/>
              <a:ext cx="192" cy="239"/>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252" name="Text Box 4252"/>
            <p:cNvSpPr>
              <a:spLocks/>
            </p:cNvSpPr>
            <p:nvPr/>
          </p:nvSpPr>
          <p:spPr>
            <a:xfrm>
              <a:off x="5520" y="2952"/>
              <a:ext cx="240"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253" name="Text Box 4253"/>
            <p:cNvSpPr>
              <a:spLocks/>
            </p:cNvSpPr>
            <p:nvPr/>
          </p:nvSpPr>
          <p:spPr>
            <a:xfrm>
              <a:off x="5280" y="2952"/>
              <a:ext cx="240"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254" name="Text Box 4254"/>
            <p:cNvSpPr>
              <a:spLocks/>
            </p:cNvSpPr>
            <p:nvPr/>
          </p:nvSpPr>
          <p:spPr>
            <a:xfrm>
              <a:off x="5088" y="2952"/>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255" name="Text Box 4255"/>
            <p:cNvSpPr>
              <a:spLocks/>
            </p:cNvSpPr>
            <p:nvPr/>
          </p:nvSpPr>
          <p:spPr>
            <a:xfrm>
              <a:off x="4896" y="2952"/>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256" name="Text Box 4256"/>
            <p:cNvSpPr>
              <a:spLocks/>
            </p:cNvSpPr>
            <p:nvPr/>
          </p:nvSpPr>
          <p:spPr>
            <a:xfrm>
              <a:off x="4704" y="2952"/>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257" name="Text Box 4257"/>
            <p:cNvSpPr>
              <a:spLocks/>
            </p:cNvSpPr>
            <p:nvPr/>
          </p:nvSpPr>
          <p:spPr>
            <a:xfrm>
              <a:off x="4512" y="2952"/>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258" name="Text Box 4258"/>
            <p:cNvSpPr>
              <a:spLocks/>
            </p:cNvSpPr>
            <p:nvPr/>
          </p:nvSpPr>
          <p:spPr>
            <a:xfrm>
              <a:off x="4320" y="2952"/>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259" name="Text Box 4259"/>
            <p:cNvSpPr>
              <a:spLocks/>
            </p:cNvSpPr>
            <p:nvPr/>
          </p:nvSpPr>
          <p:spPr>
            <a:xfrm>
              <a:off x="4128" y="2952"/>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260" name="Text Box 4260"/>
            <p:cNvSpPr>
              <a:spLocks/>
            </p:cNvSpPr>
            <p:nvPr/>
          </p:nvSpPr>
          <p:spPr>
            <a:xfrm>
              <a:off x="3936" y="2952"/>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261" name="Text Box 4261"/>
            <p:cNvSpPr>
              <a:spLocks/>
            </p:cNvSpPr>
            <p:nvPr/>
          </p:nvSpPr>
          <p:spPr>
            <a:xfrm>
              <a:off x="3744" y="2952"/>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262" name="Text Box 4262"/>
            <p:cNvSpPr>
              <a:spLocks/>
            </p:cNvSpPr>
            <p:nvPr/>
          </p:nvSpPr>
          <p:spPr>
            <a:xfrm>
              <a:off x="3504" y="2952"/>
              <a:ext cx="240"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263" name="Text Box 4263"/>
            <p:cNvSpPr>
              <a:spLocks/>
            </p:cNvSpPr>
            <p:nvPr/>
          </p:nvSpPr>
          <p:spPr>
            <a:xfrm>
              <a:off x="3312" y="2952"/>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264" name="Text Box 4264"/>
            <p:cNvSpPr>
              <a:spLocks/>
            </p:cNvSpPr>
            <p:nvPr/>
          </p:nvSpPr>
          <p:spPr>
            <a:xfrm>
              <a:off x="2928" y="2952"/>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265" name="Text Box 4265"/>
            <p:cNvSpPr>
              <a:spLocks/>
            </p:cNvSpPr>
            <p:nvPr/>
          </p:nvSpPr>
          <p:spPr>
            <a:xfrm>
              <a:off x="2688" y="2952"/>
              <a:ext cx="240"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266" name="Text Box 4266"/>
            <p:cNvSpPr>
              <a:spLocks/>
            </p:cNvSpPr>
            <p:nvPr/>
          </p:nvSpPr>
          <p:spPr>
            <a:xfrm>
              <a:off x="2496" y="2952"/>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267" name="Text Box 4267"/>
            <p:cNvSpPr>
              <a:spLocks/>
            </p:cNvSpPr>
            <p:nvPr/>
          </p:nvSpPr>
          <p:spPr>
            <a:xfrm>
              <a:off x="2304" y="2952"/>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268" name="Text Box 4268"/>
            <p:cNvSpPr>
              <a:spLocks/>
            </p:cNvSpPr>
            <p:nvPr/>
          </p:nvSpPr>
          <p:spPr>
            <a:xfrm>
              <a:off x="2112" y="2952"/>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269" name="Text Box 4269"/>
            <p:cNvSpPr>
              <a:spLocks/>
            </p:cNvSpPr>
            <p:nvPr/>
          </p:nvSpPr>
          <p:spPr>
            <a:xfrm>
              <a:off x="1920" y="2952"/>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270" name="Text Box 4270"/>
            <p:cNvSpPr>
              <a:spLocks/>
            </p:cNvSpPr>
            <p:nvPr/>
          </p:nvSpPr>
          <p:spPr>
            <a:xfrm>
              <a:off x="1680" y="2952"/>
              <a:ext cx="240"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271" name="Text Box 4271"/>
            <p:cNvSpPr>
              <a:spLocks/>
            </p:cNvSpPr>
            <p:nvPr/>
          </p:nvSpPr>
          <p:spPr>
            <a:xfrm>
              <a:off x="1488" y="2952"/>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272" name="Text Box 4272"/>
            <p:cNvSpPr>
              <a:spLocks/>
            </p:cNvSpPr>
            <p:nvPr/>
          </p:nvSpPr>
          <p:spPr>
            <a:xfrm>
              <a:off x="1248" y="2952"/>
              <a:ext cx="240"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273" name="Text Box 4273"/>
            <p:cNvSpPr>
              <a:spLocks/>
            </p:cNvSpPr>
            <p:nvPr/>
          </p:nvSpPr>
          <p:spPr>
            <a:xfrm>
              <a:off x="1056" y="2952"/>
              <a:ext cx="192" cy="240"/>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274" name="Text Box 4274"/>
            <p:cNvSpPr>
              <a:spLocks/>
            </p:cNvSpPr>
            <p:nvPr/>
          </p:nvSpPr>
          <p:spPr>
            <a:xfrm>
              <a:off x="816" y="2952"/>
              <a:ext cx="240" cy="240"/>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275" name="Text Box 4275"/>
            <p:cNvSpPr>
              <a:spLocks/>
            </p:cNvSpPr>
            <p:nvPr/>
          </p:nvSpPr>
          <p:spPr>
            <a:xfrm>
              <a:off x="624" y="2952"/>
              <a:ext cx="192" cy="240"/>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276" name="Text Box 4276"/>
            <p:cNvSpPr>
              <a:spLocks/>
            </p:cNvSpPr>
            <p:nvPr/>
          </p:nvSpPr>
          <p:spPr>
            <a:xfrm>
              <a:off x="0" y="2952"/>
              <a:ext cx="192" cy="240"/>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277" name="Text Box 4277"/>
            <p:cNvSpPr>
              <a:spLocks/>
            </p:cNvSpPr>
            <p:nvPr/>
          </p:nvSpPr>
          <p:spPr>
            <a:xfrm>
              <a:off x="5520" y="2712"/>
              <a:ext cx="240"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278" name="Text Box 4278"/>
            <p:cNvSpPr>
              <a:spLocks/>
            </p:cNvSpPr>
            <p:nvPr/>
          </p:nvSpPr>
          <p:spPr>
            <a:xfrm>
              <a:off x="5280" y="2712"/>
              <a:ext cx="240"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279" name="Text Box 4279"/>
            <p:cNvSpPr>
              <a:spLocks/>
            </p:cNvSpPr>
            <p:nvPr/>
          </p:nvSpPr>
          <p:spPr>
            <a:xfrm>
              <a:off x="5088" y="2712"/>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280" name="Text Box 4280"/>
            <p:cNvSpPr>
              <a:spLocks/>
            </p:cNvSpPr>
            <p:nvPr/>
          </p:nvSpPr>
          <p:spPr>
            <a:xfrm>
              <a:off x="4896" y="2712"/>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281" name="Text Box 4281"/>
            <p:cNvSpPr>
              <a:spLocks/>
            </p:cNvSpPr>
            <p:nvPr/>
          </p:nvSpPr>
          <p:spPr>
            <a:xfrm>
              <a:off x="4704" y="2712"/>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282" name="Text Box 4282"/>
            <p:cNvSpPr>
              <a:spLocks/>
            </p:cNvSpPr>
            <p:nvPr/>
          </p:nvSpPr>
          <p:spPr>
            <a:xfrm>
              <a:off x="4512" y="2712"/>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283" name="Text Box 4283"/>
            <p:cNvSpPr>
              <a:spLocks/>
            </p:cNvSpPr>
            <p:nvPr/>
          </p:nvSpPr>
          <p:spPr>
            <a:xfrm>
              <a:off x="4320" y="2712"/>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284" name="Text Box 4284"/>
            <p:cNvSpPr>
              <a:spLocks/>
            </p:cNvSpPr>
            <p:nvPr/>
          </p:nvSpPr>
          <p:spPr>
            <a:xfrm>
              <a:off x="4128" y="2712"/>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285" name="Text Box 4285"/>
            <p:cNvSpPr>
              <a:spLocks/>
            </p:cNvSpPr>
            <p:nvPr/>
          </p:nvSpPr>
          <p:spPr>
            <a:xfrm>
              <a:off x="3936" y="2712"/>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286" name="Text Box 4286"/>
            <p:cNvSpPr>
              <a:spLocks/>
            </p:cNvSpPr>
            <p:nvPr/>
          </p:nvSpPr>
          <p:spPr>
            <a:xfrm>
              <a:off x="3744" y="2712"/>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287" name="Text Box 4287"/>
            <p:cNvSpPr>
              <a:spLocks/>
            </p:cNvSpPr>
            <p:nvPr/>
          </p:nvSpPr>
          <p:spPr>
            <a:xfrm>
              <a:off x="3504" y="2712"/>
              <a:ext cx="240"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288" name="Text Box 4288"/>
            <p:cNvSpPr>
              <a:spLocks/>
            </p:cNvSpPr>
            <p:nvPr/>
          </p:nvSpPr>
          <p:spPr>
            <a:xfrm>
              <a:off x="3312" y="2712"/>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289" name="Text Box 4289"/>
            <p:cNvSpPr>
              <a:spLocks/>
            </p:cNvSpPr>
            <p:nvPr/>
          </p:nvSpPr>
          <p:spPr>
            <a:xfrm>
              <a:off x="2928" y="2712"/>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290" name="Text Box 4290"/>
            <p:cNvSpPr>
              <a:spLocks/>
            </p:cNvSpPr>
            <p:nvPr/>
          </p:nvSpPr>
          <p:spPr>
            <a:xfrm>
              <a:off x="2688" y="2712"/>
              <a:ext cx="240"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291" name="Text Box 4291"/>
            <p:cNvSpPr>
              <a:spLocks/>
            </p:cNvSpPr>
            <p:nvPr/>
          </p:nvSpPr>
          <p:spPr>
            <a:xfrm>
              <a:off x="2496" y="2712"/>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292" name="Text Box 4292"/>
            <p:cNvSpPr>
              <a:spLocks/>
            </p:cNvSpPr>
            <p:nvPr/>
          </p:nvSpPr>
          <p:spPr>
            <a:xfrm>
              <a:off x="2304" y="2712"/>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293" name="Text Box 4293"/>
            <p:cNvSpPr>
              <a:spLocks/>
            </p:cNvSpPr>
            <p:nvPr/>
          </p:nvSpPr>
          <p:spPr>
            <a:xfrm>
              <a:off x="2112" y="2712"/>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294" name="Text Box 4294"/>
            <p:cNvSpPr>
              <a:spLocks/>
            </p:cNvSpPr>
            <p:nvPr/>
          </p:nvSpPr>
          <p:spPr>
            <a:xfrm>
              <a:off x="1920" y="2712"/>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295" name="Text Box 4295"/>
            <p:cNvSpPr>
              <a:spLocks/>
            </p:cNvSpPr>
            <p:nvPr/>
          </p:nvSpPr>
          <p:spPr>
            <a:xfrm>
              <a:off x="1680" y="2712"/>
              <a:ext cx="240"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296" name="Text Box 4296"/>
            <p:cNvSpPr>
              <a:spLocks/>
            </p:cNvSpPr>
            <p:nvPr/>
          </p:nvSpPr>
          <p:spPr>
            <a:xfrm>
              <a:off x="1488" y="2712"/>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297" name="Text Box 4297"/>
            <p:cNvSpPr>
              <a:spLocks/>
            </p:cNvSpPr>
            <p:nvPr/>
          </p:nvSpPr>
          <p:spPr>
            <a:xfrm>
              <a:off x="1248" y="2712"/>
              <a:ext cx="240"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298" name="Text Box 4298"/>
            <p:cNvSpPr>
              <a:spLocks/>
            </p:cNvSpPr>
            <p:nvPr/>
          </p:nvSpPr>
          <p:spPr>
            <a:xfrm>
              <a:off x="1056" y="2712"/>
              <a:ext cx="192" cy="240"/>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299" name="Text Box 4299"/>
            <p:cNvSpPr>
              <a:spLocks/>
            </p:cNvSpPr>
            <p:nvPr/>
          </p:nvSpPr>
          <p:spPr>
            <a:xfrm>
              <a:off x="816" y="2712"/>
              <a:ext cx="240" cy="240"/>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300" name="Text Box 4300"/>
            <p:cNvSpPr>
              <a:spLocks/>
            </p:cNvSpPr>
            <p:nvPr/>
          </p:nvSpPr>
          <p:spPr>
            <a:xfrm>
              <a:off x="624" y="2712"/>
              <a:ext cx="192" cy="240"/>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301" name="Text Box 4301"/>
            <p:cNvSpPr>
              <a:spLocks/>
            </p:cNvSpPr>
            <p:nvPr/>
          </p:nvSpPr>
          <p:spPr>
            <a:xfrm>
              <a:off x="0" y="2712"/>
              <a:ext cx="192" cy="240"/>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302" name="Text Box 4302"/>
            <p:cNvSpPr>
              <a:spLocks/>
            </p:cNvSpPr>
            <p:nvPr/>
          </p:nvSpPr>
          <p:spPr>
            <a:xfrm>
              <a:off x="5520" y="2470"/>
              <a:ext cx="240" cy="242"/>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303" name="Text Box 4303"/>
            <p:cNvSpPr>
              <a:spLocks/>
            </p:cNvSpPr>
            <p:nvPr/>
          </p:nvSpPr>
          <p:spPr>
            <a:xfrm>
              <a:off x="5280" y="2470"/>
              <a:ext cx="240" cy="242"/>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304" name="Text Box 4304"/>
            <p:cNvSpPr>
              <a:spLocks/>
            </p:cNvSpPr>
            <p:nvPr/>
          </p:nvSpPr>
          <p:spPr>
            <a:xfrm>
              <a:off x="5088" y="2470"/>
              <a:ext cx="192" cy="242"/>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305" name="Text Box 4305"/>
            <p:cNvSpPr>
              <a:spLocks/>
            </p:cNvSpPr>
            <p:nvPr/>
          </p:nvSpPr>
          <p:spPr>
            <a:xfrm>
              <a:off x="4896" y="2470"/>
              <a:ext cx="192" cy="242"/>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306" name="Text Box 4306"/>
            <p:cNvSpPr>
              <a:spLocks/>
            </p:cNvSpPr>
            <p:nvPr/>
          </p:nvSpPr>
          <p:spPr>
            <a:xfrm>
              <a:off x="4704" y="2470"/>
              <a:ext cx="192" cy="242"/>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307" name="Text Box 4307"/>
            <p:cNvSpPr>
              <a:spLocks/>
            </p:cNvSpPr>
            <p:nvPr/>
          </p:nvSpPr>
          <p:spPr>
            <a:xfrm>
              <a:off x="4512" y="2470"/>
              <a:ext cx="192" cy="242"/>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308" name="Text Box 4308"/>
            <p:cNvSpPr>
              <a:spLocks/>
            </p:cNvSpPr>
            <p:nvPr/>
          </p:nvSpPr>
          <p:spPr>
            <a:xfrm>
              <a:off x="4320" y="2470"/>
              <a:ext cx="192" cy="242"/>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309" name="Text Box 4309"/>
            <p:cNvSpPr>
              <a:spLocks/>
            </p:cNvSpPr>
            <p:nvPr/>
          </p:nvSpPr>
          <p:spPr>
            <a:xfrm>
              <a:off x="4128" y="2470"/>
              <a:ext cx="192" cy="242"/>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310" name="Text Box 4310"/>
            <p:cNvSpPr>
              <a:spLocks/>
            </p:cNvSpPr>
            <p:nvPr/>
          </p:nvSpPr>
          <p:spPr>
            <a:xfrm>
              <a:off x="3936" y="2470"/>
              <a:ext cx="192" cy="242"/>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311" name="Text Box 4311"/>
            <p:cNvSpPr>
              <a:spLocks/>
            </p:cNvSpPr>
            <p:nvPr/>
          </p:nvSpPr>
          <p:spPr>
            <a:xfrm>
              <a:off x="3744" y="2470"/>
              <a:ext cx="192" cy="242"/>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312" name="Text Box 4312"/>
            <p:cNvSpPr>
              <a:spLocks/>
            </p:cNvSpPr>
            <p:nvPr/>
          </p:nvSpPr>
          <p:spPr>
            <a:xfrm>
              <a:off x="3504" y="2470"/>
              <a:ext cx="240" cy="242"/>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313" name="Text Box 4313"/>
            <p:cNvSpPr>
              <a:spLocks/>
            </p:cNvSpPr>
            <p:nvPr/>
          </p:nvSpPr>
          <p:spPr>
            <a:xfrm>
              <a:off x="3312" y="2470"/>
              <a:ext cx="192" cy="242"/>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314" name="Text Box 4314"/>
            <p:cNvSpPr>
              <a:spLocks/>
            </p:cNvSpPr>
            <p:nvPr/>
          </p:nvSpPr>
          <p:spPr>
            <a:xfrm>
              <a:off x="2928" y="2470"/>
              <a:ext cx="192" cy="242"/>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315" name="Text Box 4315"/>
            <p:cNvSpPr>
              <a:spLocks/>
            </p:cNvSpPr>
            <p:nvPr/>
          </p:nvSpPr>
          <p:spPr>
            <a:xfrm>
              <a:off x="2688" y="2470"/>
              <a:ext cx="240" cy="242"/>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316" name="Text Box 4316"/>
            <p:cNvSpPr>
              <a:spLocks/>
            </p:cNvSpPr>
            <p:nvPr/>
          </p:nvSpPr>
          <p:spPr>
            <a:xfrm>
              <a:off x="2496" y="2470"/>
              <a:ext cx="192" cy="242"/>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317" name="Text Box 4317"/>
            <p:cNvSpPr>
              <a:spLocks/>
            </p:cNvSpPr>
            <p:nvPr/>
          </p:nvSpPr>
          <p:spPr>
            <a:xfrm>
              <a:off x="2304" y="2470"/>
              <a:ext cx="192" cy="242"/>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318" name="Text Box 4318"/>
            <p:cNvSpPr>
              <a:spLocks/>
            </p:cNvSpPr>
            <p:nvPr/>
          </p:nvSpPr>
          <p:spPr>
            <a:xfrm>
              <a:off x="2112" y="2470"/>
              <a:ext cx="192" cy="242"/>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319" name="Text Box 4319"/>
            <p:cNvSpPr>
              <a:spLocks/>
            </p:cNvSpPr>
            <p:nvPr/>
          </p:nvSpPr>
          <p:spPr>
            <a:xfrm>
              <a:off x="1920" y="2470"/>
              <a:ext cx="192" cy="242"/>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320" name="Text Box 4320"/>
            <p:cNvSpPr>
              <a:spLocks/>
            </p:cNvSpPr>
            <p:nvPr/>
          </p:nvSpPr>
          <p:spPr>
            <a:xfrm>
              <a:off x="1680" y="2470"/>
              <a:ext cx="240" cy="242"/>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321" name="Text Box 4321"/>
            <p:cNvSpPr>
              <a:spLocks/>
            </p:cNvSpPr>
            <p:nvPr/>
          </p:nvSpPr>
          <p:spPr>
            <a:xfrm>
              <a:off x="1488" y="2470"/>
              <a:ext cx="192" cy="242"/>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322" name="Text Box 4322"/>
            <p:cNvSpPr>
              <a:spLocks/>
            </p:cNvSpPr>
            <p:nvPr/>
          </p:nvSpPr>
          <p:spPr>
            <a:xfrm>
              <a:off x="1248" y="2470"/>
              <a:ext cx="240" cy="242"/>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323" name="Text Box 4323"/>
            <p:cNvSpPr>
              <a:spLocks/>
            </p:cNvSpPr>
            <p:nvPr/>
          </p:nvSpPr>
          <p:spPr>
            <a:xfrm>
              <a:off x="1056" y="2470"/>
              <a:ext cx="192" cy="242"/>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324" name="Text Box 4324"/>
            <p:cNvSpPr>
              <a:spLocks/>
            </p:cNvSpPr>
            <p:nvPr/>
          </p:nvSpPr>
          <p:spPr>
            <a:xfrm>
              <a:off x="816" y="2470"/>
              <a:ext cx="240" cy="242"/>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325" name="Text Box 4325"/>
            <p:cNvSpPr>
              <a:spLocks/>
            </p:cNvSpPr>
            <p:nvPr/>
          </p:nvSpPr>
          <p:spPr>
            <a:xfrm>
              <a:off x="624" y="2470"/>
              <a:ext cx="192" cy="242"/>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326" name="Text Box 4326"/>
            <p:cNvSpPr>
              <a:spLocks/>
            </p:cNvSpPr>
            <p:nvPr/>
          </p:nvSpPr>
          <p:spPr>
            <a:xfrm>
              <a:off x="0" y="2470"/>
              <a:ext cx="192" cy="242"/>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327" name="Text Box 4327"/>
            <p:cNvSpPr>
              <a:spLocks/>
            </p:cNvSpPr>
            <p:nvPr/>
          </p:nvSpPr>
          <p:spPr>
            <a:xfrm>
              <a:off x="5520" y="2230"/>
              <a:ext cx="240"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328" name="Text Box 4328"/>
            <p:cNvSpPr>
              <a:spLocks/>
            </p:cNvSpPr>
            <p:nvPr/>
          </p:nvSpPr>
          <p:spPr>
            <a:xfrm>
              <a:off x="5280" y="2230"/>
              <a:ext cx="240"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329" name="Text Box 4329"/>
            <p:cNvSpPr>
              <a:spLocks/>
            </p:cNvSpPr>
            <p:nvPr/>
          </p:nvSpPr>
          <p:spPr>
            <a:xfrm>
              <a:off x="5088" y="2230"/>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330" name="Text Box 4330"/>
            <p:cNvSpPr>
              <a:spLocks/>
            </p:cNvSpPr>
            <p:nvPr/>
          </p:nvSpPr>
          <p:spPr>
            <a:xfrm>
              <a:off x="4896" y="2230"/>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331" name="Text Box 4331"/>
            <p:cNvSpPr>
              <a:spLocks/>
            </p:cNvSpPr>
            <p:nvPr/>
          </p:nvSpPr>
          <p:spPr>
            <a:xfrm>
              <a:off x="4704" y="2230"/>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332" name="Text Box 4332"/>
            <p:cNvSpPr>
              <a:spLocks/>
            </p:cNvSpPr>
            <p:nvPr/>
          </p:nvSpPr>
          <p:spPr>
            <a:xfrm>
              <a:off x="4512" y="2230"/>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333" name="Text Box 4333"/>
            <p:cNvSpPr>
              <a:spLocks/>
            </p:cNvSpPr>
            <p:nvPr/>
          </p:nvSpPr>
          <p:spPr>
            <a:xfrm>
              <a:off x="4320" y="2230"/>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334" name="Text Box 4334"/>
            <p:cNvSpPr>
              <a:spLocks/>
            </p:cNvSpPr>
            <p:nvPr/>
          </p:nvSpPr>
          <p:spPr>
            <a:xfrm>
              <a:off x="4128" y="2230"/>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335" name="Text Box 4335"/>
            <p:cNvSpPr>
              <a:spLocks/>
            </p:cNvSpPr>
            <p:nvPr/>
          </p:nvSpPr>
          <p:spPr>
            <a:xfrm>
              <a:off x="3936" y="2230"/>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336" name="Text Box 4336"/>
            <p:cNvSpPr>
              <a:spLocks/>
            </p:cNvSpPr>
            <p:nvPr/>
          </p:nvSpPr>
          <p:spPr>
            <a:xfrm>
              <a:off x="3744" y="2230"/>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337" name="Text Box 4337"/>
            <p:cNvSpPr>
              <a:spLocks/>
            </p:cNvSpPr>
            <p:nvPr/>
          </p:nvSpPr>
          <p:spPr>
            <a:xfrm>
              <a:off x="3504" y="2230"/>
              <a:ext cx="240"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338" name="Text Box 4338"/>
            <p:cNvSpPr>
              <a:spLocks/>
            </p:cNvSpPr>
            <p:nvPr/>
          </p:nvSpPr>
          <p:spPr>
            <a:xfrm>
              <a:off x="3312" y="2230"/>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339" name="Text Box 4339"/>
            <p:cNvSpPr>
              <a:spLocks/>
            </p:cNvSpPr>
            <p:nvPr/>
          </p:nvSpPr>
          <p:spPr>
            <a:xfrm>
              <a:off x="2928" y="2230"/>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340" name="Text Box 4340"/>
            <p:cNvSpPr>
              <a:spLocks/>
            </p:cNvSpPr>
            <p:nvPr/>
          </p:nvSpPr>
          <p:spPr>
            <a:xfrm>
              <a:off x="2688" y="2230"/>
              <a:ext cx="240"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341" name="Text Box 4341"/>
            <p:cNvSpPr>
              <a:spLocks/>
            </p:cNvSpPr>
            <p:nvPr/>
          </p:nvSpPr>
          <p:spPr>
            <a:xfrm>
              <a:off x="2496" y="2230"/>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342" name="Text Box 4342"/>
            <p:cNvSpPr>
              <a:spLocks/>
            </p:cNvSpPr>
            <p:nvPr/>
          </p:nvSpPr>
          <p:spPr>
            <a:xfrm>
              <a:off x="2304" y="2230"/>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343" name="Text Box 4343"/>
            <p:cNvSpPr>
              <a:spLocks/>
            </p:cNvSpPr>
            <p:nvPr/>
          </p:nvSpPr>
          <p:spPr>
            <a:xfrm>
              <a:off x="2112" y="2230"/>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344" name="Text Box 4344"/>
            <p:cNvSpPr>
              <a:spLocks/>
            </p:cNvSpPr>
            <p:nvPr/>
          </p:nvSpPr>
          <p:spPr>
            <a:xfrm>
              <a:off x="1920" y="2230"/>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345" name="Text Box 4345"/>
            <p:cNvSpPr>
              <a:spLocks/>
            </p:cNvSpPr>
            <p:nvPr/>
          </p:nvSpPr>
          <p:spPr>
            <a:xfrm>
              <a:off x="1680" y="2230"/>
              <a:ext cx="240"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346" name="Text Box 4346"/>
            <p:cNvSpPr>
              <a:spLocks/>
            </p:cNvSpPr>
            <p:nvPr/>
          </p:nvSpPr>
          <p:spPr>
            <a:xfrm>
              <a:off x="1488" y="2230"/>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347" name="Text Box 4347"/>
            <p:cNvSpPr>
              <a:spLocks/>
            </p:cNvSpPr>
            <p:nvPr/>
          </p:nvSpPr>
          <p:spPr>
            <a:xfrm>
              <a:off x="1248" y="2230"/>
              <a:ext cx="240"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348" name="Text Box 4348"/>
            <p:cNvSpPr>
              <a:spLocks/>
            </p:cNvSpPr>
            <p:nvPr/>
          </p:nvSpPr>
          <p:spPr>
            <a:xfrm>
              <a:off x="1056" y="2230"/>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349" name="Text Box 4349"/>
            <p:cNvSpPr>
              <a:spLocks/>
            </p:cNvSpPr>
            <p:nvPr/>
          </p:nvSpPr>
          <p:spPr>
            <a:xfrm>
              <a:off x="816" y="2230"/>
              <a:ext cx="240"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350" name="Text Box 4350"/>
            <p:cNvSpPr>
              <a:spLocks/>
            </p:cNvSpPr>
            <p:nvPr/>
          </p:nvSpPr>
          <p:spPr>
            <a:xfrm>
              <a:off x="624" y="2230"/>
              <a:ext cx="192" cy="240"/>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351" name="Text Box 4351"/>
            <p:cNvSpPr>
              <a:spLocks/>
            </p:cNvSpPr>
            <p:nvPr/>
          </p:nvSpPr>
          <p:spPr>
            <a:xfrm>
              <a:off x="0" y="2230"/>
              <a:ext cx="192" cy="240"/>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352" name="Text Box 4352"/>
            <p:cNvSpPr>
              <a:spLocks/>
            </p:cNvSpPr>
            <p:nvPr/>
          </p:nvSpPr>
          <p:spPr>
            <a:xfrm>
              <a:off x="5520" y="1991"/>
              <a:ext cx="240" cy="239"/>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353" name="Text Box 4353"/>
            <p:cNvSpPr>
              <a:spLocks/>
            </p:cNvSpPr>
            <p:nvPr/>
          </p:nvSpPr>
          <p:spPr>
            <a:xfrm>
              <a:off x="5280" y="1991"/>
              <a:ext cx="240" cy="239"/>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354" name="Text Box 4354"/>
            <p:cNvSpPr>
              <a:spLocks/>
            </p:cNvSpPr>
            <p:nvPr/>
          </p:nvSpPr>
          <p:spPr>
            <a:xfrm>
              <a:off x="5088" y="1991"/>
              <a:ext cx="192" cy="239"/>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355" name="Text Box 4355"/>
            <p:cNvSpPr>
              <a:spLocks/>
            </p:cNvSpPr>
            <p:nvPr/>
          </p:nvSpPr>
          <p:spPr>
            <a:xfrm>
              <a:off x="4896" y="1991"/>
              <a:ext cx="192" cy="239"/>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356" name="Text Box 4356"/>
            <p:cNvSpPr>
              <a:spLocks/>
            </p:cNvSpPr>
            <p:nvPr/>
          </p:nvSpPr>
          <p:spPr>
            <a:xfrm>
              <a:off x="4704" y="1991"/>
              <a:ext cx="192" cy="239"/>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357" name="Text Box 4357"/>
            <p:cNvSpPr>
              <a:spLocks/>
            </p:cNvSpPr>
            <p:nvPr/>
          </p:nvSpPr>
          <p:spPr>
            <a:xfrm>
              <a:off x="4512" y="1991"/>
              <a:ext cx="192" cy="239"/>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358" name="Text Box 4358"/>
            <p:cNvSpPr>
              <a:spLocks/>
            </p:cNvSpPr>
            <p:nvPr/>
          </p:nvSpPr>
          <p:spPr>
            <a:xfrm>
              <a:off x="4320" y="1991"/>
              <a:ext cx="192" cy="239"/>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359" name="Text Box 4359"/>
            <p:cNvSpPr>
              <a:spLocks/>
            </p:cNvSpPr>
            <p:nvPr/>
          </p:nvSpPr>
          <p:spPr>
            <a:xfrm>
              <a:off x="4128" y="1991"/>
              <a:ext cx="192" cy="239"/>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360" name="Text Box 4360"/>
            <p:cNvSpPr>
              <a:spLocks/>
            </p:cNvSpPr>
            <p:nvPr/>
          </p:nvSpPr>
          <p:spPr>
            <a:xfrm>
              <a:off x="3936" y="1991"/>
              <a:ext cx="192" cy="239"/>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361" name="Text Box 4361"/>
            <p:cNvSpPr>
              <a:spLocks/>
            </p:cNvSpPr>
            <p:nvPr/>
          </p:nvSpPr>
          <p:spPr>
            <a:xfrm>
              <a:off x="3744" y="1991"/>
              <a:ext cx="192" cy="239"/>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362" name="Text Box 4362"/>
            <p:cNvSpPr>
              <a:spLocks/>
            </p:cNvSpPr>
            <p:nvPr/>
          </p:nvSpPr>
          <p:spPr>
            <a:xfrm>
              <a:off x="3504" y="1991"/>
              <a:ext cx="240" cy="239"/>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363" name="Text Box 4363"/>
            <p:cNvSpPr>
              <a:spLocks/>
            </p:cNvSpPr>
            <p:nvPr/>
          </p:nvSpPr>
          <p:spPr>
            <a:xfrm>
              <a:off x="3312" y="1991"/>
              <a:ext cx="192" cy="239"/>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364" name="Text Box 4364"/>
            <p:cNvSpPr>
              <a:spLocks/>
            </p:cNvSpPr>
            <p:nvPr/>
          </p:nvSpPr>
          <p:spPr>
            <a:xfrm>
              <a:off x="2928" y="1991"/>
              <a:ext cx="192" cy="239"/>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365" name="Text Box 4365"/>
            <p:cNvSpPr>
              <a:spLocks/>
            </p:cNvSpPr>
            <p:nvPr/>
          </p:nvSpPr>
          <p:spPr>
            <a:xfrm>
              <a:off x="2688" y="1991"/>
              <a:ext cx="240" cy="239"/>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366" name="Text Box 4366"/>
            <p:cNvSpPr>
              <a:spLocks/>
            </p:cNvSpPr>
            <p:nvPr/>
          </p:nvSpPr>
          <p:spPr>
            <a:xfrm>
              <a:off x="2496" y="1991"/>
              <a:ext cx="192" cy="239"/>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367" name="Text Box 4367"/>
            <p:cNvSpPr>
              <a:spLocks/>
            </p:cNvSpPr>
            <p:nvPr/>
          </p:nvSpPr>
          <p:spPr>
            <a:xfrm>
              <a:off x="2304" y="1991"/>
              <a:ext cx="192" cy="239"/>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368" name="Text Box 4368"/>
            <p:cNvSpPr>
              <a:spLocks/>
            </p:cNvSpPr>
            <p:nvPr/>
          </p:nvSpPr>
          <p:spPr>
            <a:xfrm>
              <a:off x="2112" y="1991"/>
              <a:ext cx="192" cy="239"/>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369" name="Text Box 4369"/>
            <p:cNvSpPr>
              <a:spLocks/>
            </p:cNvSpPr>
            <p:nvPr/>
          </p:nvSpPr>
          <p:spPr>
            <a:xfrm>
              <a:off x="1920" y="1991"/>
              <a:ext cx="192" cy="239"/>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370" name="Text Box 4370"/>
            <p:cNvSpPr>
              <a:spLocks/>
            </p:cNvSpPr>
            <p:nvPr/>
          </p:nvSpPr>
          <p:spPr>
            <a:xfrm>
              <a:off x="1680" y="1991"/>
              <a:ext cx="240" cy="239"/>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371" name="Text Box 4371"/>
            <p:cNvSpPr>
              <a:spLocks/>
            </p:cNvSpPr>
            <p:nvPr/>
          </p:nvSpPr>
          <p:spPr>
            <a:xfrm>
              <a:off x="1488" y="1991"/>
              <a:ext cx="192" cy="239"/>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372" name="Text Box 4372"/>
            <p:cNvSpPr>
              <a:spLocks/>
            </p:cNvSpPr>
            <p:nvPr/>
          </p:nvSpPr>
          <p:spPr>
            <a:xfrm>
              <a:off x="1248" y="1991"/>
              <a:ext cx="240" cy="239"/>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373" name="Text Box 4373"/>
            <p:cNvSpPr>
              <a:spLocks/>
            </p:cNvSpPr>
            <p:nvPr/>
          </p:nvSpPr>
          <p:spPr>
            <a:xfrm>
              <a:off x="1056" y="1991"/>
              <a:ext cx="192" cy="239"/>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374" name="Text Box 4374"/>
            <p:cNvSpPr>
              <a:spLocks/>
            </p:cNvSpPr>
            <p:nvPr/>
          </p:nvSpPr>
          <p:spPr>
            <a:xfrm>
              <a:off x="816" y="1991"/>
              <a:ext cx="240" cy="239"/>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375" name="Text Box 4375"/>
            <p:cNvSpPr>
              <a:spLocks/>
            </p:cNvSpPr>
            <p:nvPr/>
          </p:nvSpPr>
          <p:spPr>
            <a:xfrm>
              <a:off x="624" y="1991"/>
              <a:ext cx="192" cy="239"/>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376" name="Text Box 4376"/>
            <p:cNvSpPr>
              <a:spLocks/>
            </p:cNvSpPr>
            <p:nvPr/>
          </p:nvSpPr>
          <p:spPr>
            <a:xfrm>
              <a:off x="0" y="1991"/>
              <a:ext cx="192" cy="239"/>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377" name="Text Box 4377"/>
            <p:cNvSpPr>
              <a:spLocks/>
            </p:cNvSpPr>
            <p:nvPr/>
          </p:nvSpPr>
          <p:spPr>
            <a:xfrm>
              <a:off x="5520" y="1751"/>
              <a:ext cx="240"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378" name="Text Box 4378"/>
            <p:cNvSpPr>
              <a:spLocks/>
            </p:cNvSpPr>
            <p:nvPr/>
          </p:nvSpPr>
          <p:spPr>
            <a:xfrm>
              <a:off x="5280" y="1751"/>
              <a:ext cx="240"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379" name="Text Box 4379"/>
            <p:cNvSpPr>
              <a:spLocks/>
            </p:cNvSpPr>
            <p:nvPr/>
          </p:nvSpPr>
          <p:spPr>
            <a:xfrm>
              <a:off x="5088" y="1751"/>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380" name="Text Box 4380"/>
            <p:cNvSpPr>
              <a:spLocks/>
            </p:cNvSpPr>
            <p:nvPr/>
          </p:nvSpPr>
          <p:spPr>
            <a:xfrm>
              <a:off x="4896" y="1751"/>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381" name="Text Box 4381"/>
            <p:cNvSpPr>
              <a:spLocks/>
            </p:cNvSpPr>
            <p:nvPr/>
          </p:nvSpPr>
          <p:spPr>
            <a:xfrm>
              <a:off x="4704" y="1751"/>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382" name="Text Box 4382"/>
            <p:cNvSpPr>
              <a:spLocks/>
            </p:cNvSpPr>
            <p:nvPr/>
          </p:nvSpPr>
          <p:spPr>
            <a:xfrm>
              <a:off x="4512" y="1751"/>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383" name="Text Box 4383"/>
            <p:cNvSpPr>
              <a:spLocks/>
            </p:cNvSpPr>
            <p:nvPr/>
          </p:nvSpPr>
          <p:spPr>
            <a:xfrm>
              <a:off x="4320" y="1751"/>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384" name="Text Box 4384"/>
            <p:cNvSpPr>
              <a:spLocks/>
            </p:cNvSpPr>
            <p:nvPr/>
          </p:nvSpPr>
          <p:spPr>
            <a:xfrm>
              <a:off x="4128" y="1751"/>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385" name="Text Box 4385"/>
            <p:cNvSpPr>
              <a:spLocks/>
            </p:cNvSpPr>
            <p:nvPr/>
          </p:nvSpPr>
          <p:spPr>
            <a:xfrm>
              <a:off x="3936" y="1751"/>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386" name="Text Box 4386"/>
            <p:cNvSpPr>
              <a:spLocks/>
            </p:cNvSpPr>
            <p:nvPr/>
          </p:nvSpPr>
          <p:spPr>
            <a:xfrm>
              <a:off x="3744" y="1751"/>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387" name="Text Box 4387"/>
            <p:cNvSpPr>
              <a:spLocks/>
            </p:cNvSpPr>
            <p:nvPr/>
          </p:nvSpPr>
          <p:spPr>
            <a:xfrm>
              <a:off x="3504" y="1751"/>
              <a:ext cx="240"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388" name="Text Box 4388"/>
            <p:cNvSpPr>
              <a:spLocks/>
            </p:cNvSpPr>
            <p:nvPr/>
          </p:nvSpPr>
          <p:spPr>
            <a:xfrm>
              <a:off x="3312" y="1751"/>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389" name="Text Box 4389"/>
            <p:cNvSpPr>
              <a:spLocks/>
            </p:cNvSpPr>
            <p:nvPr/>
          </p:nvSpPr>
          <p:spPr>
            <a:xfrm>
              <a:off x="2928" y="1751"/>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390" name="Text Box 4390"/>
            <p:cNvSpPr>
              <a:spLocks/>
            </p:cNvSpPr>
            <p:nvPr/>
          </p:nvSpPr>
          <p:spPr>
            <a:xfrm>
              <a:off x="2688" y="1751"/>
              <a:ext cx="240"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391" name="Text Box 4391"/>
            <p:cNvSpPr>
              <a:spLocks/>
            </p:cNvSpPr>
            <p:nvPr/>
          </p:nvSpPr>
          <p:spPr>
            <a:xfrm>
              <a:off x="2496" y="1751"/>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392" name="Text Box 4392"/>
            <p:cNvSpPr>
              <a:spLocks/>
            </p:cNvSpPr>
            <p:nvPr/>
          </p:nvSpPr>
          <p:spPr>
            <a:xfrm>
              <a:off x="2304" y="1751"/>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393" name="Text Box 4393"/>
            <p:cNvSpPr>
              <a:spLocks/>
            </p:cNvSpPr>
            <p:nvPr/>
          </p:nvSpPr>
          <p:spPr>
            <a:xfrm>
              <a:off x="2112" y="1751"/>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394" name="Text Box 4394"/>
            <p:cNvSpPr>
              <a:spLocks/>
            </p:cNvSpPr>
            <p:nvPr/>
          </p:nvSpPr>
          <p:spPr>
            <a:xfrm>
              <a:off x="1920" y="1751"/>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395" name="Text Box 4395"/>
            <p:cNvSpPr>
              <a:spLocks/>
            </p:cNvSpPr>
            <p:nvPr/>
          </p:nvSpPr>
          <p:spPr>
            <a:xfrm>
              <a:off x="1680" y="1751"/>
              <a:ext cx="240"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396" name="Text Box 4396"/>
            <p:cNvSpPr>
              <a:spLocks/>
            </p:cNvSpPr>
            <p:nvPr/>
          </p:nvSpPr>
          <p:spPr>
            <a:xfrm>
              <a:off x="1488" y="1751"/>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397" name="Text Box 4397"/>
            <p:cNvSpPr>
              <a:spLocks/>
            </p:cNvSpPr>
            <p:nvPr/>
          </p:nvSpPr>
          <p:spPr>
            <a:xfrm>
              <a:off x="1248" y="1751"/>
              <a:ext cx="240"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398" name="Text Box 4398"/>
            <p:cNvSpPr>
              <a:spLocks/>
            </p:cNvSpPr>
            <p:nvPr/>
          </p:nvSpPr>
          <p:spPr>
            <a:xfrm>
              <a:off x="1056" y="1751"/>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399" name="Text Box 4399"/>
            <p:cNvSpPr>
              <a:spLocks/>
            </p:cNvSpPr>
            <p:nvPr/>
          </p:nvSpPr>
          <p:spPr>
            <a:xfrm>
              <a:off x="816" y="1751"/>
              <a:ext cx="240"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400" name="Text Box 4400"/>
            <p:cNvSpPr>
              <a:spLocks/>
            </p:cNvSpPr>
            <p:nvPr/>
          </p:nvSpPr>
          <p:spPr>
            <a:xfrm>
              <a:off x="624" y="1751"/>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401" name="Text Box 4401"/>
            <p:cNvSpPr>
              <a:spLocks/>
            </p:cNvSpPr>
            <p:nvPr/>
          </p:nvSpPr>
          <p:spPr>
            <a:xfrm>
              <a:off x="0" y="1751"/>
              <a:ext cx="192" cy="240"/>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402" name="Text Box 4402"/>
            <p:cNvSpPr>
              <a:spLocks/>
            </p:cNvSpPr>
            <p:nvPr/>
          </p:nvSpPr>
          <p:spPr>
            <a:xfrm>
              <a:off x="5520" y="1511"/>
              <a:ext cx="240"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03" name="Text Box 4403"/>
            <p:cNvSpPr>
              <a:spLocks/>
            </p:cNvSpPr>
            <p:nvPr/>
          </p:nvSpPr>
          <p:spPr>
            <a:xfrm>
              <a:off x="5280" y="1511"/>
              <a:ext cx="240"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04" name="Text Box 4404"/>
            <p:cNvSpPr>
              <a:spLocks/>
            </p:cNvSpPr>
            <p:nvPr/>
          </p:nvSpPr>
          <p:spPr>
            <a:xfrm>
              <a:off x="5088" y="1511"/>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05" name="Text Box 4405"/>
            <p:cNvSpPr>
              <a:spLocks/>
            </p:cNvSpPr>
            <p:nvPr/>
          </p:nvSpPr>
          <p:spPr>
            <a:xfrm>
              <a:off x="4896" y="1511"/>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06" name="Text Box 4406"/>
            <p:cNvSpPr>
              <a:spLocks/>
            </p:cNvSpPr>
            <p:nvPr/>
          </p:nvSpPr>
          <p:spPr>
            <a:xfrm>
              <a:off x="4704" y="1511"/>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07" name="Text Box 4407"/>
            <p:cNvSpPr>
              <a:spLocks/>
            </p:cNvSpPr>
            <p:nvPr/>
          </p:nvSpPr>
          <p:spPr>
            <a:xfrm>
              <a:off x="4512" y="1511"/>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08" name="Text Box 4408"/>
            <p:cNvSpPr>
              <a:spLocks/>
            </p:cNvSpPr>
            <p:nvPr/>
          </p:nvSpPr>
          <p:spPr>
            <a:xfrm>
              <a:off x="4320" y="1511"/>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09" name="Text Box 4409"/>
            <p:cNvSpPr>
              <a:spLocks/>
            </p:cNvSpPr>
            <p:nvPr/>
          </p:nvSpPr>
          <p:spPr>
            <a:xfrm>
              <a:off x="4128" y="1511"/>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10" name="Text Box 4410"/>
            <p:cNvSpPr>
              <a:spLocks/>
            </p:cNvSpPr>
            <p:nvPr/>
          </p:nvSpPr>
          <p:spPr>
            <a:xfrm>
              <a:off x="3936" y="1511"/>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11" name="Text Box 4411"/>
            <p:cNvSpPr>
              <a:spLocks/>
            </p:cNvSpPr>
            <p:nvPr/>
          </p:nvSpPr>
          <p:spPr>
            <a:xfrm>
              <a:off x="3744" y="1511"/>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12" name="Text Box 4412"/>
            <p:cNvSpPr>
              <a:spLocks/>
            </p:cNvSpPr>
            <p:nvPr/>
          </p:nvSpPr>
          <p:spPr>
            <a:xfrm>
              <a:off x="3504" y="1511"/>
              <a:ext cx="240"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13" name="Text Box 4413"/>
            <p:cNvSpPr>
              <a:spLocks/>
            </p:cNvSpPr>
            <p:nvPr/>
          </p:nvSpPr>
          <p:spPr>
            <a:xfrm>
              <a:off x="3312" y="1511"/>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14" name="Text Box 4414"/>
            <p:cNvSpPr>
              <a:spLocks/>
            </p:cNvSpPr>
            <p:nvPr/>
          </p:nvSpPr>
          <p:spPr>
            <a:xfrm>
              <a:off x="2928" y="1511"/>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15" name="Text Box 4415"/>
            <p:cNvSpPr>
              <a:spLocks/>
            </p:cNvSpPr>
            <p:nvPr/>
          </p:nvSpPr>
          <p:spPr>
            <a:xfrm>
              <a:off x="2688" y="1511"/>
              <a:ext cx="240"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16" name="Text Box 4416"/>
            <p:cNvSpPr>
              <a:spLocks/>
            </p:cNvSpPr>
            <p:nvPr/>
          </p:nvSpPr>
          <p:spPr>
            <a:xfrm>
              <a:off x="2496" y="1511"/>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17" name="Text Box 4417"/>
            <p:cNvSpPr>
              <a:spLocks/>
            </p:cNvSpPr>
            <p:nvPr/>
          </p:nvSpPr>
          <p:spPr>
            <a:xfrm>
              <a:off x="2304" y="1511"/>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418" name="Text Box 4418"/>
            <p:cNvSpPr>
              <a:spLocks/>
            </p:cNvSpPr>
            <p:nvPr/>
          </p:nvSpPr>
          <p:spPr>
            <a:xfrm>
              <a:off x="2112" y="1511"/>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419" name="Text Box 4419"/>
            <p:cNvSpPr>
              <a:spLocks/>
            </p:cNvSpPr>
            <p:nvPr/>
          </p:nvSpPr>
          <p:spPr>
            <a:xfrm>
              <a:off x="1920" y="1511"/>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420" name="Text Box 4420"/>
            <p:cNvSpPr>
              <a:spLocks/>
            </p:cNvSpPr>
            <p:nvPr/>
          </p:nvSpPr>
          <p:spPr>
            <a:xfrm>
              <a:off x="1680" y="1511"/>
              <a:ext cx="240"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421" name="Text Box 4421"/>
            <p:cNvSpPr>
              <a:spLocks/>
            </p:cNvSpPr>
            <p:nvPr/>
          </p:nvSpPr>
          <p:spPr>
            <a:xfrm>
              <a:off x="1488" y="1511"/>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422" name="Text Box 4422"/>
            <p:cNvSpPr>
              <a:spLocks/>
            </p:cNvSpPr>
            <p:nvPr/>
          </p:nvSpPr>
          <p:spPr>
            <a:xfrm>
              <a:off x="1248" y="1511"/>
              <a:ext cx="240"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423" name="Text Box 4423"/>
            <p:cNvSpPr>
              <a:spLocks/>
            </p:cNvSpPr>
            <p:nvPr/>
          </p:nvSpPr>
          <p:spPr>
            <a:xfrm>
              <a:off x="1056" y="1511"/>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424" name="Text Box 4424"/>
            <p:cNvSpPr>
              <a:spLocks/>
            </p:cNvSpPr>
            <p:nvPr/>
          </p:nvSpPr>
          <p:spPr>
            <a:xfrm>
              <a:off x="816" y="1511"/>
              <a:ext cx="240"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425" name="Text Box 4425"/>
            <p:cNvSpPr>
              <a:spLocks/>
            </p:cNvSpPr>
            <p:nvPr/>
          </p:nvSpPr>
          <p:spPr>
            <a:xfrm>
              <a:off x="624" y="1511"/>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426" name="Text Box 4426"/>
            <p:cNvSpPr>
              <a:spLocks/>
            </p:cNvSpPr>
            <p:nvPr/>
          </p:nvSpPr>
          <p:spPr>
            <a:xfrm>
              <a:off x="0" y="1511"/>
              <a:ext cx="192" cy="240"/>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427" name="Text Box 4427"/>
            <p:cNvSpPr>
              <a:spLocks/>
            </p:cNvSpPr>
            <p:nvPr/>
          </p:nvSpPr>
          <p:spPr>
            <a:xfrm>
              <a:off x="5520" y="1271"/>
              <a:ext cx="240"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28" name="Text Box 4428"/>
            <p:cNvSpPr>
              <a:spLocks/>
            </p:cNvSpPr>
            <p:nvPr/>
          </p:nvSpPr>
          <p:spPr>
            <a:xfrm>
              <a:off x="5280" y="1271"/>
              <a:ext cx="240"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29" name="Text Box 4429"/>
            <p:cNvSpPr>
              <a:spLocks/>
            </p:cNvSpPr>
            <p:nvPr/>
          </p:nvSpPr>
          <p:spPr>
            <a:xfrm>
              <a:off x="5088" y="1271"/>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30" name="Text Box 4430"/>
            <p:cNvSpPr>
              <a:spLocks/>
            </p:cNvSpPr>
            <p:nvPr/>
          </p:nvSpPr>
          <p:spPr>
            <a:xfrm>
              <a:off x="4896" y="1271"/>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31" name="Text Box 4431"/>
            <p:cNvSpPr>
              <a:spLocks/>
            </p:cNvSpPr>
            <p:nvPr/>
          </p:nvSpPr>
          <p:spPr>
            <a:xfrm>
              <a:off x="4704" y="1271"/>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32" name="Text Box 4432"/>
            <p:cNvSpPr>
              <a:spLocks/>
            </p:cNvSpPr>
            <p:nvPr/>
          </p:nvSpPr>
          <p:spPr>
            <a:xfrm>
              <a:off x="4512" y="1271"/>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33" name="Text Box 4433"/>
            <p:cNvSpPr>
              <a:spLocks/>
            </p:cNvSpPr>
            <p:nvPr/>
          </p:nvSpPr>
          <p:spPr>
            <a:xfrm>
              <a:off x="4320" y="1271"/>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34" name="Text Box 4434"/>
            <p:cNvSpPr>
              <a:spLocks/>
            </p:cNvSpPr>
            <p:nvPr/>
          </p:nvSpPr>
          <p:spPr>
            <a:xfrm>
              <a:off x="4128" y="1271"/>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35" name="Text Box 4435"/>
            <p:cNvSpPr>
              <a:spLocks/>
            </p:cNvSpPr>
            <p:nvPr/>
          </p:nvSpPr>
          <p:spPr>
            <a:xfrm>
              <a:off x="3936" y="1271"/>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36" name="Text Box 4436"/>
            <p:cNvSpPr>
              <a:spLocks/>
            </p:cNvSpPr>
            <p:nvPr/>
          </p:nvSpPr>
          <p:spPr>
            <a:xfrm>
              <a:off x="3744" y="1271"/>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37" name="Text Box 4437"/>
            <p:cNvSpPr>
              <a:spLocks/>
            </p:cNvSpPr>
            <p:nvPr/>
          </p:nvSpPr>
          <p:spPr>
            <a:xfrm>
              <a:off x="3504" y="1271"/>
              <a:ext cx="240"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38" name="Text Box 4438"/>
            <p:cNvSpPr>
              <a:spLocks/>
            </p:cNvSpPr>
            <p:nvPr/>
          </p:nvSpPr>
          <p:spPr>
            <a:xfrm>
              <a:off x="3312" y="1271"/>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39" name="Text Box 4439"/>
            <p:cNvSpPr>
              <a:spLocks/>
            </p:cNvSpPr>
            <p:nvPr/>
          </p:nvSpPr>
          <p:spPr>
            <a:xfrm>
              <a:off x="2928" y="1271"/>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40" name="Text Box 4440"/>
            <p:cNvSpPr>
              <a:spLocks/>
            </p:cNvSpPr>
            <p:nvPr/>
          </p:nvSpPr>
          <p:spPr>
            <a:xfrm>
              <a:off x="2688" y="1271"/>
              <a:ext cx="240"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41" name="Text Box 4441"/>
            <p:cNvSpPr>
              <a:spLocks/>
            </p:cNvSpPr>
            <p:nvPr/>
          </p:nvSpPr>
          <p:spPr>
            <a:xfrm>
              <a:off x="2496" y="1271"/>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42" name="Text Box 4442"/>
            <p:cNvSpPr>
              <a:spLocks/>
            </p:cNvSpPr>
            <p:nvPr/>
          </p:nvSpPr>
          <p:spPr>
            <a:xfrm>
              <a:off x="2304" y="1271"/>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43" name="Text Box 4443"/>
            <p:cNvSpPr>
              <a:spLocks/>
            </p:cNvSpPr>
            <p:nvPr/>
          </p:nvSpPr>
          <p:spPr>
            <a:xfrm>
              <a:off x="2112" y="1271"/>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444" name="Text Box 4444"/>
            <p:cNvSpPr>
              <a:spLocks/>
            </p:cNvSpPr>
            <p:nvPr/>
          </p:nvSpPr>
          <p:spPr>
            <a:xfrm>
              <a:off x="1920" y="1271"/>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445" name="Text Box 4445"/>
            <p:cNvSpPr>
              <a:spLocks/>
            </p:cNvSpPr>
            <p:nvPr/>
          </p:nvSpPr>
          <p:spPr>
            <a:xfrm>
              <a:off x="1680" y="1271"/>
              <a:ext cx="240"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446" name="Text Box 4446"/>
            <p:cNvSpPr>
              <a:spLocks/>
            </p:cNvSpPr>
            <p:nvPr/>
          </p:nvSpPr>
          <p:spPr>
            <a:xfrm>
              <a:off x="1488" y="1271"/>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447" name="Text Box 4447"/>
            <p:cNvSpPr>
              <a:spLocks/>
            </p:cNvSpPr>
            <p:nvPr/>
          </p:nvSpPr>
          <p:spPr>
            <a:xfrm>
              <a:off x="1248" y="1271"/>
              <a:ext cx="240"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448" name="Text Box 4448"/>
            <p:cNvSpPr>
              <a:spLocks/>
            </p:cNvSpPr>
            <p:nvPr/>
          </p:nvSpPr>
          <p:spPr>
            <a:xfrm>
              <a:off x="1056" y="1271"/>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449" name="Text Box 4449"/>
            <p:cNvSpPr>
              <a:spLocks/>
            </p:cNvSpPr>
            <p:nvPr/>
          </p:nvSpPr>
          <p:spPr>
            <a:xfrm>
              <a:off x="816" y="1271"/>
              <a:ext cx="240"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450" name="Text Box 4450"/>
            <p:cNvSpPr>
              <a:spLocks/>
            </p:cNvSpPr>
            <p:nvPr/>
          </p:nvSpPr>
          <p:spPr>
            <a:xfrm>
              <a:off x="624" y="1271"/>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451" name="Text Box 4451"/>
            <p:cNvSpPr>
              <a:spLocks/>
            </p:cNvSpPr>
            <p:nvPr/>
          </p:nvSpPr>
          <p:spPr>
            <a:xfrm>
              <a:off x="0" y="1271"/>
              <a:ext cx="192" cy="240"/>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452" name="Text Box 4452"/>
            <p:cNvSpPr>
              <a:spLocks/>
            </p:cNvSpPr>
            <p:nvPr/>
          </p:nvSpPr>
          <p:spPr>
            <a:xfrm>
              <a:off x="5520" y="1032"/>
              <a:ext cx="240" cy="239"/>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53" name="Text Box 4453"/>
            <p:cNvSpPr>
              <a:spLocks/>
            </p:cNvSpPr>
            <p:nvPr/>
          </p:nvSpPr>
          <p:spPr>
            <a:xfrm>
              <a:off x="5280" y="1032"/>
              <a:ext cx="240" cy="239"/>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54" name="Text Box 4454"/>
            <p:cNvSpPr>
              <a:spLocks/>
            </p:cNvSpPr>
            <p:nvPr/>
          </p:nvSpPr>
          <p:spPr>
            <a:xfrm>
              <a:off x="5088" y="1032"/>
              <a:ext cx="192" cy="239"/>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55" name="Text Box 4455"/>
            <p:cNvSpPr>
              <a:spLocks/>
            </p:cNvSpPr>
            <p:nvPr/>
          </p:nvSpPr>
          <p:spPr>
            <a:xfrm>
              <a:off x="4896" y="1032"/>
              <a:ext cx="192" cy="239"/>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56" name="Text Box 4456"/>
            <p:cNvSpPr>
              <a:spLocks/>
            </p:cNvSpPr>
            <p:nvPr/>
          </p:nvSpPr>
          <p:spPr>
            <a:xfrm>
              <a:off x="4704" y="1032"/>
              <a:ext cx="192" cy="239"/>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57" name="Text Box 4457"/>
            <p:cNvSpPr>
              <a:spLocks/>
            </p:cNvSpPr>
            <p:nvPr/>
          </p:nvSpPr>
          <p:spPr>
            <a:xfrm>
              <a:off x="4512" y="1032"/>
              <a:ext cx="192" cy="239"/>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58" name="Text Box 4458"/>
            <p:cNvSpPr>
              <a:spLocks/>
            </p:cNvSpPr>
            <p:nvPr/>
          </p:nvSpPr>
          <p:spPr>
            <a:xfrm>
              <a:off x="4320" y="1032"/>
              <a:ext cx="192" cy="239"/>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59" name="Text Box 4459"/>
            <p:cNvSpPr>
              <a:spLocks/>
            </p:cNvSpPr>
            <p:nvPr/>
          </p:nvSpPr>
          <p:spPr>
            <a:xfrm>
              <a:off x="4128" y="1032"/>
              <a:ext cx="192" cy="239"/>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60" name="Text Box 4460"/>
            <p:cNvSpPr>
              <a:spLocks/>
            </p:cNvSpPr>
            <p:nvPr/>
          </p:nvSpPr>
          <p:spPr>
            <a:xfrm>
              <a:off x="3936" y="1032"/>
              <a:ext cx="192" cy="239"/>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61" name="Text Box 4461"/>
            <p:cNvSpPr>
              <a:spLocks/>
            </p:cNvSpPr>
            <p:nvPr/>
          </p:nvSpPr>
          <p:spPr>
            <a:xfrm>
              <a:off x="3744" y="1032"/>
              <a:ext cx="192" cy="239"/>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62" name="Text Box 4462"/>
            <p:cNvSpPr>
              <a:spLocks/>
            </p:cNvSpPr>
            <p:nvPr/>
          </p:nvSpPr>
          <p:spPr>
            <a:xfrm>
              <a:off x="3504" y="1032"/>
              <a:ext cx="240" cy="239"/>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63" name="Text Box 4463"/>
            <p:cNvSpPr>
              <a:spLocks/>
            </p:cNvSpPr>
            <p:nvPr/>
          </p:nvSpPr>
          <p:spPr>
            <a:xfrm>
              <a:off x="3312" y="1032"/>
              <a:ext cx="192" cy="239"/>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64" name="Text Box 4464"/>
            <p:cNvSpPr>
              <a:spLocks/>
            </p:cNvSpPr>
            <p:nvPr/>
          </p:nvSpPr>
          <p:spPr>
            <a:xfrm>
              <a:off x="2928" y="1032"/>
              <a:ext cx="192" cy="239"/>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65" name="Text Box 4465"/>
            <p:cNvSpPr>
              <a:spLocks/>
            </p:cNvSpPr>
            <p:nvPr/>
          </p:nvSpPr>
          <p:spPr>
            <a:xfrm>
              <a:off x="2688" y="1032"/>
              <a:ext cx="240" cy="239"/>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66" name="Text Box 4466"/>
            <p:cNvSpPr>
              <a:spLocks/>
            </p:cNvSpPr>
            <p:nvPr/>
          </p:nvSpPr>
          <p:spPr>
            <a:xfrm>
              <a:off x="2496" y="1032"/>
              <a:ext cx="192" cy="239"/>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67" name="Text Box 4467"/>
            <p:cNvSpPr>
              <a:spLocks/>
            </p:cNvSpPr>
            <p:nvPr/>
          </p:nvSpPr>
          <p:spPr>
            <a:xfrm>
              <a:off x="2304" y="1032"/>
              <a:ext cx="192" cy="239"/>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68" name="Text Box 4468"/>
            <p:cNvSpPr>
              <a:spLocks/>
            </p:cNvSpPr>
            <p:nvPr/>
          </p:nvSpPr>
          <p:spPr>
            <a:xfrm>
              <a:off x="2112" y="1032"/>
              <a:ext cx="192" cy="239"/>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469" name="Text Box 4469"/>
            <p:cNvSpPr>
              <a:spLocks/>
            </p:cNvSpPr>
            <p:nvPr/>
          </p:nvSpPr>
          <p:spPr>
            <a:xfrm>
              <a:off x="1920" y="1032"/>
              <a:ext cx="192" cy="239"/>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470" name="Text Box 4470"/>
            <p:cNvSpPr>
              <a:spLocks/>
            </p:cNvSpPr>
            <p:nvPr/>
          </p:nvSpPr>
          <p:spPr>
            <a:xfrm>
              <a:off x="1680" y="1032"/>
              <a:ext cx="240" cy="239"/>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471" name="Text Box 4471"/>
            <p:cNvSpPr>
              <a:spLocks/>
            </p:cNvSpPr>
            <p:nvPr/>
          </p:nvSpPr>
          <p:spPr>
            <a:xfrm>
              <a:off x="1488" y="1032"/>
              <a:ext cx="192" cy="239"/>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472" name="Text Box 4472"/>
            <p:cNvSpPr>
              <a:spLocks/>
            </p:cNvSpPr>
            <p:nvPr/>
          </p:nvSpPr>
          <p:spPr>
            <a:xfrm>
              <a:off x="1248" y="1032"/>
              <a:ext cx="240" cy="239"/>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473" name="Text Box 4473"/>
            <p:cNvSpPr>
              <a:spLocks/>
            </p:cNvSpPr>
            <p:nvPr/>
          </p:nvSpPr>
          <p:spPr>
            <a:xfrm>
              <a:off x="1056" y="1032"/>
              <a:ext cx="192" cy="239"/>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474" name="Text Box 4474"/>
            <p:cNvSpPr>
              <a:spLocks/>
            </p:cNvSpPr>
            <p:nvPr/>
          </p:nvSpPr>
          <p:spPr>
            <a:xfrm>
              <a:off x="816" y="1032"/>
              <a:ext cx="240" cy="239"/>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475" name="Text Box 4475"/>
            <p:cNvSpPr>
              <a:spLocks/>
            </p:cNvSpPr>
            <p:nvPr/>
          </p:nvSpPr>
          <p:spPr>
            <a:xfrm>
              <a:off x="624" y="1032"/>
              <a:ext cx="192" cy="239"/>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476" name="Text Box 4476"/>
            <p:cNvSpPr>
              <a:spLocks/>
            </p:cNvSpPr>
            <p:nvPr/>
          </p:nvSpPr>
          <p:spPr>
            <a:xfrm>
              <a:off x="0" y="1032"/>
              <a:ext cx="192" cy="239"/>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477" name="Text Box 4477"/>
            <p:cNvSpPr>
              <a:spLocks/>
            </p:cNvSpPr>
            <p:nvPr/>
          </p:nvSpPr>
          <p:spPr>
            <a:xfrm>
              <a:off x="5520" y="792"/>
              <a:ext cx="240"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78" name="Text Box 4478"/>
            <p:cNvSpPr>
              <a:spLocks/>
            </p:cNvSpPr>
            <p:nvPr/>
          </p:nvSpPr>
          <p:spPr>
            <a:xfrm>
              <a:off x="5280" y="792"/>
              <a:ext cx="240"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79" name="Text Box 4479"/>
            <p:cNvSpPr>
              <a:spLocks/>
            </p:cNvSpPr>
            <p:nvPr/>
          </p:nvSpPr>
          <p:spPr>
            <a:xfrm>
              <a:off x="5088" y="792"/>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80" name="Text Box 4480"/>
            <p:cNvSpPr>
              <a:spLocks/>
            </p:cNvSpPr>
            <p:nvPr/>
          </p:nvSpPr>
          <p:spPr>
            <a:xfrm>
              <a:off x="4896" y="792"/>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81" name="Text Box 4481"/>
            <p:cNvSpPr>
              <a:spLocks/>
            </p:cNvSpPr>
            <p:nvPr/>
          </p:nvSpPr>
          <p:spPr>
            <a:xfrm>
              <a:off x="4704" y="792"/>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82" name="Text Box 4482"/>
            <p:cNvSpPr>
              <a:spLocks/>
            </p:cNvSpPr>
            <p:nvPr/>
          </p:nvSpPr>
          <p:spPr>
            <a:xfrm>
              <a:off x="4512" y="792"/>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83" name="Text Box 4483"/>
            <p:cNvSpPr>
              <a:spLocks/>
            </p:cNvSpPr>
            <p:nvPr/>
          </p:nvSpPr>
          <p:spPr>
            <a:xfrm>
              <a:off x="4320" y="792"/>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84" name="Text Box 4484"/>
            <p:cNvSpPr>
              <a:spLocks/>
            </p:cNvSpPr>
            <p:nvPr/>
          </p:nvSpPr>
          <p:spPr>
            <a:xfrm>
              <a:off x="4128" y="792"/>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85" name="Text Box 4485"/>
            <p:cNvSpPr>
              <a:spLocks/>
            </p:cNvSpPr>
            <p:nvPr/>
          </p:nvSpPr>
          <p:spPr>
            <a:xfrm>
              <a:off x="3936" y="792"/>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86" name="Text Box 4486"/>
            <p:cNvSpPr>
              <a:spLocks/>
            </p:cNvSpPr>
            <p:nvPr/>
          </p:nvSpPr>
          <p:spPr>
            <a:xfrm>
              <a:off x="3744" y="792"/>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87" name="Text Box 4487"/>
            <p:cNvSpPr>
              <a:spLocks/>
            </p:cNvSpPr>
            <p:nvPr/>
          </p:nvSpPr>
          <p:spPr>
            <a:xfrm>
              <a:off x="3504" y="792"/>
              <a:ext cx="240"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88" name="Text Box 4488"/>
            <p:cNvSpPr>
              <a:spLocks/>
            </p:cNvSpPr>
            <p:nvPr/>
          </p:nvSpPr>
          <p:spPr>
            <a:xfrm>
              <a:off x="3312" y="792"/>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89" name="Text Box 4489"/>
            <p:cNvSpPr>
              <a:spLocks/>
            </p:cNvSpPr>
            <p:nvPr/>
          </p:nvSpPr>
          <p:spPr>
            <a:xfrm>
              <a:off x="2928" y="792"/>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90" name="Text Box 4490"/>
            <p:cNvSpPr>
              <a:spLocks/>
            </p:cNvSpPr>
            <p:nvPr/>
          </p:nvSpPr>
          <p:spPr>
            <a:xfrm>
              <a:off x="2688" y="792"/>
              <a:ext cx="240"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91" name="Text Box 4491"/>
            <p:cNvSpPr>
              <a:spLocks/>
            </p:cNvSpPr>
            <p:nvPr/>
          </p:nvSpPr>
          <p:spPr>
            <a:xfrm>
              <a:off x="2496" y="792"/>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92" name="Text Box 4492"/>
            <p:cNvSpPr>
              <a:spLocks/>
            </p:cNvSpPr>
            <p:nvPr/>
          </p:nvSpPr>
          <p:spPr>
            <a:xfrm>
              <a:off x="2304" y="792"/>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93" name="Text Box 4493"/>
            <p:cNvSpPr>
              <a:spLocks/>
            </p:cNvSpPr>
            <p:nvPr/>
          </p:nvSpPr>
          <p:spPr>
            <a:xfrm>
              <a:off x="2112" y="792"/>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94" name="Text Box 4494"/>
            <p:cNvSpPr>
              <a:spLocks/>
            </p:cNvSpPr>
            <p:nvPr/>
          </p:nvSpPr>
          <p:spPr>
            <a:xfrm>
              <a:off x="1920" y="792"/>
              <a:ext cx="192"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95" name="Text Box 4495"/>
            <p:cNvSpPr>
              <a:spLocks/>
            </p:cNvSpPr>
            <p:nvPr/>
          </p:nvSpPr>
          <p:spPr>
            <a:xfrm>
              <a:off x="1680" y="792"/>
              <a:ext cx="240" cy="240"/>
            </a:xfrm>
            <a:prstGeom prst="rect">
              <a:avLst/>
            </a:prstGeom>
            <a:solidFill>
              <a:schemeClr val="bg1"/>
            </a:solidFill>
            <a:ln>
              <a:noFill/>
            </a:ln>
            <a:effectLst/>
          </p:spPr>
          <p:txBody>
            <a:bodyPr numCol="1"/>
            <a:lstStyle/>
            <a:p>
              <a:pPr algn="ctr" indent="0" marL="0">
                <a:buNone/>
              </a:pPr>
              <a:r>
                <a:rPr dirty="0" lang="en-US" smtClean="0" sz="1600"/>
                <a:t>3</a:t>
              </a:r>
            </a:p>
          </p:txBody>
        </p:sp>
        <p:sp>
          <p:nvSpPr>
            <p:cNvPr id="4496" name="Text Box 4496"/>
            <p:cNvSpPr>
              <a:spLocks/>
            </p:cNvSpPr>
            <p:nvPr/>
          </p:nvSpPr>
          <p:spPr>
            <a:xfrm>
              <a:off x="1488" y="792"/>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497" name="Text Box 4497"/>
            <p:cNvSpPr>
              <a:spLocks/>
            </p:cNvSpPr>
            <p:nvPr/>
          </p:nvSpPr>
          <p:spPr>
            <a:xfrm>
              <a:off x="1248" y="792"/>
              <a:ext cx="240"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498" name="Text Box 4498"/>
            <p:cNvSpPr>
              <a:spLocks/>
            </p:cNvSpPr>
            <p:nvPr/>
          </p:nvSpPr>
          <p:spPr>
            <a:xfrm>
              <a:off x="1056" y="792"/>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499" name="Text Box 4499"/>
            <p:cNvSpPr>
              <a:spLocks/>
            </p:cNvSpPr>
            <p:nvPr/>
          </p:nvSpPr>
          <p:spPr>
            <a:xfrm>
              <a:off x="816" y="792"/>
              <a:ext cx="240"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500" name="Text Box 4500"/>
            <p:cNvSpPr>
              <a:spLocks/>
            </p:cNvSpPr>
            <p:nvPr/>
          </p:nvSpPr>
          <p:spPr>
            <a:xfrm>
              <a:off x="624" y="792"/>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501" name="Text Box 4501"/>
            <p:cNvSpPr>
              <a:spLocks/>
            </p:cNvSpPr>
            <p:nvPr/>
          </p:nvSpPr>
          <p:spPr>
            <a:xfrm>
              <a:off x="0" y="792"/>
              <a:ext cx="192" cy="240"/>
            </a:xfrm>
            <a:prstGeom prst="rect">
              <a:avLst/>
            </a:prstGeom>
            <a:solidFill>
              <a:schemeClr val="bg1"/>
            </a:solidFill>
            <a:ln>
              <a:noFill/>
            </a:ln>
            <a:effectLst/>
          </p:spPr>
          <p:txBody>
            <a:bodyPr numCol="1"/>
            <a:lstStyle/>
            <a:p>
              <a:pPr algn="ctr" indent="0" marL="0">
                <a:buNone/>
              </a:pPr>
              <a:r>
                <a:rPr dirty="0" lang="en-US" smtClean="0" sz="1600"/>
                <a:t>2</a:t>
              </a:r>
            </a:p>
          </p:txBody>
        </p:sp>
        <p:sp>
          <p:nvSpPr>
            <p:cNvPr id="4502" name="Text Box 4502"/>
            <p:cNvSpPr>
              <a:spLocks/>
            </p:cNvSpPr>
            <p:nvPr/>
          </p:nvSpPr>
          <p:spPr>
            <a:xfrm>
              <a:off x="5520" y="599"/>
              <a:ext cx="240" cy="193"/>
            </a:xfrm>
            <a:prstGeom prst="rect">
              <a:avLst/>
            </a:prstGeom>
            <a:solidFill>
              <a:schemeClr val="bg1"/>
            </a:solidFill>
            <a:ln>
              <a:noFill/>
            </a:ln>
            <a:effectLst/>
          </p:spPr>
          <p:txBody>
            <a:bodyPr numCol="1"/>
            <a:lstStyle/>
            <a:p>
              <a:pPr algn="ctr" indent="0" marL="0">
                <a:buNone/>
              </a:pPr>
              <a:r>
                <a:rPr dirty="0" lang="en-US" smtClean="0" sz="900"/>
                <a:t>101</a:t>
              </a:r>
            </a:p>
          </p:txBody>
        </p:sp>
        <p:sp>
          <p:nvSpPr>
            <p:cNvPr id="4503" name="Text Box 4503"/>
            <p:cNvSpPr>
              <a:spLocks/>
            </p:cNvSpPr>
            <p:nvPr/>
          </p:nvSpPr>
          <p:spPr>
            <a:xfrm>
              <a:off x="5280" y="599"/>
              <a:ext cx="240" cy="193"/>
            </a:xfrm>
            <a:prstGeom prst="rect">
              <a:avLst/>
            </a:prstGeom>
            <a:solidFill>
              <a:schemeClr val="bg1"/>
            </a:solidFill>
            <a:ln>
              <a:noFill/>
            </a:ln>
            <a:effectLst/>
          </p:spPr>
          <p:txBody>
            <a:bodyPr numCol="1"/>
            <a:lstStyle/>
            <a:p>
              <a:pPr algn="ctr" indent="0" marL="0">
                <a:buNone/>
              </a:pPr>
              <a:r>
                <a:rPr dirty="0" lang="en-US" smtClean="0" sz="900"/>
                <a:t>100</a:t>
              </a:r>
            </a:p>
          </p:txBody>
        </p:sp>
        <p:sp>
          <p:nvSpPr>
            <p:cNvPr id="4504" name="Text Box 4504"/>
            <p:cNvSpPr>
              <a:spLocks/>
            </p:cNvSpPr>
            <p:nvPr/>
          </p:nvSpPr>
          <p:spPr>
            <a:xfrm>
              <a:off x="5088" y="599"/>
              <a:ext cx="192" cy="193"/>
            </a:xfrm>
            <a:prstGeom prst="rect">
              <a:avLst/>
            </a:prstGeom>
            <a:solidFill>
              <a:schemeClr val="bg1"/>
            </a:solidFill>
            <a:ln>
              <a:noFill/>
            </a:ln>
            <a:effectLst/>
          </p:spPr>
          <p:txBody>
            <a:bodyPr numCol="1"/>
            <a:lstStyle/>
            <a:p>
              <a:pPr algn="ctr" indent="0" marL="0">
                <a:buNone/>
              </a:pPr>
              <a:r>
                <a:rPr dirty="0" lang="en-US" smtClean="0" sz="900"/>
                <a:t>99</a:t>
              </a:r>
            </a:p>
          </p:txBody>
        </p:sp>
        <p:sp>
          <p:nvSpPr>
            <p:cNvPr id="4505" name="Text Box 4505"/>
            <p:cNvSpPr>
              <a:spLocks/>
            </p:cNvSpPr>
            <p:nvPr/>
          </p:nvSpPr>
          <p:spPr>
            <a:xfrm>
              <a:off x="4896" y="599"/>
              <a:ext cx="192" cy="193"/>
            </a:xfrm>
            <a:prstGeom prst="rect">
              <a:avLst/>
            </a:prstGeom>
            <a:solidFill>
              <a:schemeClr val="bg1"/>
            </a:solidFill>
            <a:ln>
              <a:noFill/>
            </a:ln>
            <a:effectLst/>
          </p:spPr>
          <p:txBody>
            <a:bodyPr numCol="1"/>
            <a:lstStyle/>
            <a:p>
              <a:pPr algn="ctr" indent="0" marL="0">
                <a:buNone/>
              </a:pPr>
              <a:r>
                <a:rPr dirty="0" lang="en-US" smtClean="0" sz="900"/>
                <a:t>98</a:t>
              </a:r>
            </a:p>
          </p:txBody>
        </p:sp>
        <p:sp>
          <p:nvSpPr>
            <p:cNvPr id="4506" name="Text Box 4506"/>
            <p:cNvSpPr>
              <a:spLocks/>
            </p:cNvSpPr>
            <p:nvPr/>
          </p:nvSpPr>
          <p:spPr>
            <a:xfrm>
              <a:off x="4704" y="599"/>
              <a:ext cx="192" cy="193"/>
            </a:xfrm>
            <a:prstGeom prst="rect">
              <a:avLst/>
            </a:prstGeom>
            <a:solidFill>
              <a:schemeClr val="bg1"/>
            </a:solidFill>
            <a:ln>
              <a:noFill/>
            </a:ln>
            <a:effectLst/>
          </p:spPr>
          <p:txBody>
            <a:bodyPr numCol="1"/>
            <a:lstStyle/>
            <a:p>
              <a:pPr algn="ctr" indent="0" marL="0">
                <a:buNone/>
              </a:pPr>
              <a:r>
                <a:rPr dirty="0" lang="en-US" smtClean="0" sz="900"/>
                <a:t>97</a:t>
              </a:r>
            </a:p>
          </p:txBody>
        </p:sp>
        <p:sp>
          <p:nvSpPr>
            <p:cNvPr id="4507" name="Text Box 4507"/>
            <p:cNvSpPr>
              <a:spLocks/>
            </p:cNvSpPr>
            <p:nvPr/>
          </p:nvSpPr>
          <p:spPr>
            <a:xfrm>
              <a:off x="4512" y="599"/>
              <a:ext cx="192" cy="193"/>
            </a:xfrm>
            <a:prstGeom prst="rect">
              <a:avLst/>
            </a:prstGeom>
            <a:solidFill>
              <a:schemeClr val="bg1"/>
            </a:solidFill>
            <a:ln>
              <a:noFill/>
            </a:ln>
            <a:effectLst/>
          </p:spPr>
          <p:txBody>
            <a:bodyPr numCol="1"/>
            <a:lstStyle/>
            <a:p>
              <a:pPr algn="ctr" indent="0" marL="0">
                <a:buNone/>
              </a:pPr>
              <a:r>
                <a:rPr dirty="0" lang="en-US" smtClean="0" sz="900"/>
                <a:t>96</a:t>
              </a:r>
            </a:p>
          </p:txBody>
        </p:sp>
        <p:sp>
          <p:nvSpPr>
            <p:cNvPr id="4508" name="Text Box 4508"/>
            <p:cNvSpPr>
              <a:spLocks/>
            </p:cNvSpPr>
            <p:nvPr/>
          </p:nvSpPr>
          <p:spPr>
            <a:xfrm>
              <a:off x="4320" y="599"/>
              <a:ext cx="192" cy="193"/>
            </a:xfrm>
            <a:prstGeom prst="rect">
              <a:avLst/>
            </a:prstGeom>
            <a:solidFill>
              <a:schemeClr val="bg1"/>
            </a:solidFill>
            <a:ln>
              <a:noFill/>
            </a:ln>
            <a:effectLst/>
          </p:spPr>
          <p:txBody>
            <a:bodyPr numCol="1"/>
            <a:lstStyle/>
            <a:p>
              <a:pPr algn="ctr" indent="0" marL="0">
                <a:buNone/>
              </a:pPr>
              <a:r>
                <a:rPr dirty="0" lang="en-US" smtClean="0" sz="900"/>
                <a:t>95</a:t>
              </a:r>
            </a:p>
          </p:txBody>
        </p:sp>
        <p:sp>
          <p:nvSpPr>
            <p:cNvPr id="4509" name="Text Box 4509"/>
            <p:cNvSpPr>
              <a:spLocks/>
            </p:cNvSpPr>
            <p:nvPr/>
          </p:nvSpPr>
          <p:spPr>
            <a:xfrm>
              <a:off x="4128" y="599"/>
              <a:ext cx="192" cy="193"/>
            </a:xfrm>
            <a:prstGeom prst="rect">
              <a:avLst/>
            </a:prstGeom>
            <a:solidFill>
              <a:schemeClr val="bg1"/>
            </a:solidFill>
            <a:ln>
              <a:noFill/>
            </a:ln>
            <a:effectLst/>
          </p:spPr>
          <p:txBody>
            <a:bodyPr numCol="1"/>
            <a:lstStyle/>
            <a:p>
              <a:pPr algn="ctr" indent="0" marL="0">
                <a:buNone/>
              </a:pPr>
              <a:r>
                <a:rPr dirty="0" lang="en-US" smtClean="0" sz="900"/>
                <a:t>94</a:t>
              </a:r>
            </a:p>
          </p:txBody>
        </p:sp>
        <p:sp>
          <p:nvSpPr>
            <p:cNvPr id="4510" name="Text Box 4510"/>
            <p:cNvSpPr>
              <a:spLocks/>
            </p:cNvSpPr>
            <p:nvPr/>
          </p:nvSpPr>
          <p:spPr>
            <a:xfrm>
              <a:off x="3936" y="599"/>
              <a:ext cx="192" cy="193"/>
            </a:xfrm>
            <a:prstGeom prst="rect">
              <a:avLst/>
            </a:prstGeom>
            <a:solidFill>
              <a:schemeClr val="bg1"/>
            </a:solidFill>
            <a:ln>
              <a:noFill/>
            </a:ln>
            <a:effectLst/>
          </p:spPr>
          <p:txBody>
            <a:bodyPr numCol="1"/>
            <a:lstStyle/>
            <a:p>
              <a:pPr algn="ctr" indent="0" marL="0">
                <a:buNone/>
              </a:pPr>
              <a:r>
                <a:rPr dirty="0" lang="en-US" smtClean="0" sz="900"/>
                <a:t>93</a:t>
              </a:r>
            </a:p>
          </p:txBody>
        </p:sp>
        <p:sp>
          <p:nvSpPr>
            <p:cNvPr id="4511" name="Text Box 4511"/>
            <p:cNvSpPr>
              <a:spLocks/>
            </p:cNvSpPr>
            <p:nvPr/>
          </p:nvSpPr>
          <p:spPr>
            <a:xfrm>
              <a:off x="3744" y="599"/>
              <a:ext cx="192" cy="193"/>
            </a:xfrm>
            <a:prstGeom prst="rect">
              <a:avLst/>
            </a:prstGeom>
            <a:solidFill>
              <a:schemeClr val="bg1"/>
            </a:solidFill>
            <a:ln>
              <a:noFill/>
            </a:ln>
            <a:effectLst/>
          </p:spPr>
          <p:txBody>
            <a:bodyPr numCol="1"/>
            <a:lstStyle/>
            <a:p>
              <a:pPr algn="ctr" indent="0" marL="0">
                <a:buNone/>
              </a:pPr>
              <a:r>
                <a:rPr dirty="0" lang="en-US" smtClean="0" sz="900"/>
                <a:t>92</a:t>
              </a:r>
            </a:p>
          </p:txBody>
        </p:sp>
        <p:sp>
          <p:nvSpPr>
            <p:cNvPr id="4512" name="Text Box 4512"/>
            <p:cNvSpPr>
              <a:spLocks/>
            </p:cNvSpPr>
            <p:nvPr/>
          </p:nvSpPr>
          <p:spPr>
            <a:xfrm>
              <a:off x="3504" y="599"/>
              <a:ext cx="240" cy="193"/>
            </a:xfrm>
            <a:prstGeom prst="rect">
              <a:avLst/>
            </a:prstGeom>
            <a:solidFill>
              <a:schemeClr val="bg1"/>
            </a:solidFill>
            <a:ln>
              <a:noFill/>
            </a:ln>
            <a:effectLst/>
          </p:spPr>
          <p:txBody>
            <a:bodyPr numCol="1"/>
            <a:lstStyle/>
            <a:p>
              <a:pPr algn="ctr" indent="0" marL="0">
                <a:buNone/>
              </a:pPr>
              <a:r>
                <a:rPr dirty="0" lang="en-US" smtClean="0" sz="900"/>
                <a:t>91</a:t>
              </a:r>
            </a:p>
          </p:txBody>
        </p:sp>
        <p:sp>
          <p:nvSpPr>
            <p:cNvPr id="4513" name="Text Box 4513"/>
            <p:cNvSpPr>
              <a:spLocks/>
            </p:cNvSpPr>
            <p:nvPr/>
          </p:nvSpPr>
          <p:spPr>
            <a:xfrm>
              <a:off x="3312" y="599"/>
              <a:ext cx="192" cy="193"/>
            </a:xfrm>
            <a:prstGeom prst="rect">
              <a:avLst/>
            </a:prstGeom>
            <a:solidFill>
              <a:schemeClr val="bg1"/>
            </a:solidFill>
            <a:ln>
              <a:noFill/>
            </a:ln>
            <a:effectLst/>
          </p:spPr>
          <p:txBody>
            <a:bodyPr numCol="1"/>
            <a:lstStyle/>
            <a:p>
              <a:pPr algn="ctr" indent="0" marL="0">
                <a:buNone/>
              </a:pPr>
              <a:r>
                <a:rPr dirty="0" lang="en-US" smtClean="0" sz="900"/>
                <a:t>90</a:t>
              </a:r>
            </a:p>
          </p:txBody>
        </p:sp>
        <p:sp>
          <p:nvSpPr>
            <p:cNvPr id="4514" name="Text Box 4514"/>
            <p:cNvSpPr>
              <a:spLocks/>
            </p:cNvSpPr>
            <p:nvPr/>
          </p:nvSpPr>
          <p:spPr>
            <a:xfrm>
              <a:off x="2928" y="599"/>
              <a:ext cx="192" cy="193"/>
            </a:xfrm>
            <a:prstGeom prst="rect">
              <a:avLst/>
            </a:prstGeom>
            <a:solidFill>
              <a:schemeClr val="bg1"/>
            </a:solidFill>
            <a:ln>
              <a:noFill/>
            </a:ln>
            <a:effectLst/>
          </p:spPr>
          <p:txBody>
            <a:bodyPr numCol="1"/>
            <a:lstStyle/>
            <a:p>
              <a:pPr algn="ctr" indent="0" marL="0">
                <a:buNone/>
              </a:pPr>
              <a:r>
                <a:rPr dirty="0" lang="en-US" smtClean="0" sz="900"/>
                <a:t>88</a:t>
              </a:r>
            </a:p>
          </p:txBody>
        </p:sp>
        <p:sp>
          <p:nvSpPr>
            <p:cNvPr id="4515" name="Text Box 4515"/>
            <p:cNvSpPr>
              <a:spLocks/>
            </p:cNvSpPr>
            <p:nvPr/>
          </p:nvSpPr>
          <p:spPr>
            <a:xfrm>
              <a:off x="2688" y="599"/>
              <a:ext cx="240" cy="193"/>
            </a:xfrm>
            <a:prstGeom prst="rect">
              <a:avLst/>
            </a:prstGeom>
            <a:solidFill>
              <a:schemeClr val="bg1"/>
            </a:solidFill>
            <a:ln>
              <a:noFill/>
            </a:ln>
            <a:effectLst/>
          </p:spPr>
          <p:txBody>
            <a:bodyPr numCol="1"/>
            <a:lstStyle/>
            <a:p>
              <a:pPr algn="ctr" indent="0" marL="0">
                <a:buNone/>
              </a:pPr>
              <a:r>
                <a:rPr dirty="0" lang="en-US" smtClean="0" sz="900"/>
                <a:t>87</a:t>
              </a:r>
            </a:p>
          </p:txBody>
        </p:sp>
        <p:sp>
          <p:nvSpPr>
            <p:cNvPr id="4516" name="Text Box 4516"/>
            <p:cNvSpPr>
              <a:spLocks/>
            </p:cNvSpPr>
            <p:nvPr/>
          </p:nvSpPr>
          <p:spPr>
            <a:xfrm>
              <a:off x="2496" y="599"/>
              <a:ext cx="192" cy="193"/>
            </a:xfrm>
            <a:prstGeom prst="rect">
              <a:avLst/>
            </a:prstGeom>
            <a:solidFill>
              <a:schemeClr val="bg1"/>
            </a:solidFill>
            <a:ln>
              <a:noFill/>
            </a:ln>
            <a:effectLst/>
          </p:spPr>
          <p:txBody>
            <a:bodyPr numCol="1"/>
            <a:lstStyle/>
            <a:p>
              <a:pPr algn="ctr" indent="0" marL="0">
                <a:buNone/>
              </a:pPr>
              <a:r>
                <a:rPr dirty="0" lang="en-US" smtClean="0" sz="900"/>
                <a:t>86</a:t>
              </a:r>
            </a:p>
          </p:txBody>
        </p:sp>
        <p:sp>
          <p:nvSpPr>
            <p:cNvPr id="4517" name="Text Box 4517"/>
            <p:cNvSpPr>
              <a:spLocks/>
            </p:cNvSpPr>
            <p:nvPr/>
          </p:nvSpPr>
          <p:spPr>
            <a:xfrm>
              <a:off x="2304" y="599"/>
              <a:ext cx="192" cy="193"/>
            </a:xfrm>
            <a:prstGeom prst="rect">
              <a:avLst/>
            </a:prstGeom>
            <a:solidFill>
              <a:schemeClr val="bg1"/>
            </a:solidFill>
            <a:ln>
              <a:noFill/>
            </a:ln>
            <a:effectLst/>
          </p:spPr>
          <p:txBody>
            <a:bodyPr numCol="1"/>
            <a:lstStyle/>
            <a:p>
              <a:pPr algn="ctr" indent="0" marL="0">
                <a:buNone/>
              </a:pPr>
              <a:r>
                <a:rPr dirty="0" lang="en-US" smtClean="0" sz="900"/>
                <a:t>85</a:t>
              </a:r>
            </a:p>
          </p:txBody>
        </p:sp>
        <p:sp>
          <p:nvSpPr>
            <p:cNvPr id="4518" name="Text Box 4518"/>
            <p:cNvSpPr>
              <a:spLocks/>
            </p:cNvSpPr>
            <p:nvPr/>
          </p:nvSpPr>
          <p:spPr>
            <a:xfrm>
              <a:off x="2112" y="599"/>
              <a:ext cx="192" cy="193"/>
            </a:xfrm>
            <a:prstGeom prst="rect">
              <a:avLst/>
            </a:prstGeom>
            <a:solidFill>
              <a:schemeClr val="bg1"/>
            </a:solidFill>
            <a:ln>
              <a:noFill/>
            </a:ln>
            <a:effectLst/>
          </p:spPr>
          <p:txBody>
            <a:bodyPr numCol="1"/>
            <a:lstStyle/>
            <a:p>
              <a:pPr algn="ctr" indent="0" marL="0">
                <a:buNone/>
              </a:pPr>
              <a:r>
                <a:rPr dirty="0" lang="en-US" smtClean="0" sz="900"/>
                <a:t>84</a:t>
              </a:r>
            </a:p>
          </p:txBody>
        </p:sp>
        <p:sp>
          <p:nvSpPr>
            <p:cNvPr id="4519" name="Text Box 4519"/>
            <p:cNvSpPr>
              <a:spLocks/>
            </p:cNvSpPr>
            <p:nvPr/>
          </p:nvSpPr>
          <p:spPr>
            <a:xfrm>
              <a:off x="1920" y="599"/>
              <a:ext cx="192" cy="193"/>
            </a:xfrm>
            <a:prstGeom prst="rect">
              <a:avLst/>
            </a:prstGeom>
            <a:solidFill>
              <a:schemeClr val="bg1"/>
            </a:solidFill>
            <a:ln>
              <a:noFill/>
            </a:ln>
            <a:effectLst/>
          </p:spPr>
          <p:txBody>
            <a:bodyPr numCol="1"/>
            <a:lstStyle/>
            <a:p>
              <a:pPr algn="ctr" indent="0" marL="0">
                <a:buNone/>
              </a:pPr>
              <a:r>
                <a:rPr dirty="0" lang="en-US" smtClean="0" sz="900"/>
                <a:t>83</a:t>
              </a:r>
            </a:p>
          </p:txBody>
        </p:sp>
        <p:sp>
          <p:nvSpPr>
            <p:cNvPr id="4520" name="Text Box 4520"/>
            <p:cNvSpPr>
              <a:spLocks/>
            </p:cNvSpPr>
            <p:nvPr/>
          </p:nvSpPr>
          <p:spPr>
            <a:xfrm>
              <a:off x="1680" y="599"/>
              <a:ext cx="240" cy="193"/>
            </a:xfrm>
            <a:prstGeom prst="rect">
              <a:avLst/>
            </a:prstGeom>
            <a:solidFill>
              <a:schemeClr val="bg1"/>
            </a:solidFill>
            <a:ln>
              <a:noFill/>
            </a:ln>
            <a:effectLst/>
          </p:spPr>
          <p:txBody>
            <a:bodyPr numCol="1"/>
            <a:lstStyle/>
            <a:p>
              <a:pPr algn="ctr" indent="0" marL="0">
                <a:buNone/>
              </a:pPr>
              <a:r>
                <a:rPr dirty="0" lang="en-US" smtClean="0" sz="900"/>
                <a:t>82</a:t>
              </a:r>
            </a:p>
          </p:txBody>
        </p:sp>
        <p:sp>
          <p:nvSpPr>
            <p:cNvPr id="4521" name="Text Box 4521"/>
            <p:cNvSpPr>
              <a:spLocks/>
            </p:cNvSpPr>
            <p:nvPr/>
          </p:nvSpPr>
          <p:spPr>
            <a:xfrm>
              <a:off x="1488" y="599"/>
              <a:ext cx="192" cy="193"/>
            </a:xfrm>
            <a:prstGeom prst="rect">
              <a:avLst/>
            </a:prstGeom>
            <a:solidFill>
              <a:schemeClr val="bg1"/>
            </a:solidFill>
            <a:ln>
              <a:noFill/>
            </a:ln>
            <a:effectLst/>
          </p:spPr>
          <p:txBody>
            <a:bodyPr numCol="1"/>
            <a:lstStyle/>
            <a:p>
              <a:pPr algn="ctr" indent="0" marL="0">
                <a:buNone/>
              </a:pPr>
              <a:r>
                <a:rPr dirty="0" lang="en-US" smtClean="0" sz="900"/>
                <a:t>81</a:t>
              </a:r>
            </a:p>
          </p:txBody>
        </p:sp>
        <p:sp>
          <p:nvSpPr>
            <p:cNvPr id="4522" name="Text Box 4522"/>
            <p:cNvSpPr>
              <a:spLocks/>
            </p:cNvSpPr>
            <p:nvPr/>
          </p:nvSpPr>
          <p:spPr>
            <a:xfrm>
              <a:off x="1248" y="599"/>
              <a:ext cx="240" cy="193"/>
            </a:xfrm>
            <a:prstGeom prst="rect">
              <a:avLst/>
            </a:prstGeom>
            <a:solidFill>
              <a:schemeClr val="bg1"/>
            </a:solidFill>
            <a:ln>
              <a:noFill/>
            </a:ln>
            <a:effectLst/>
          </p:spPr>
          <p:txBody>
            <a:bodyPr numCol="1"/>
            <a:lstStyle/>
            <a:p>
              <a:pPr algn="ctr" indent="0" marL="0">
                <a:buNone/>
              </a:pPr>
              <a:r>
                <a:rPr dirty="0" lang="en-US" smtClean="0" sz="900"/>
                <a:t>80</a:t>
              </a:r>
            </a:p>
          </p:txBody>
        </p:sp>
        <p:sp>
          <p:nvSpPr>
            <p:cNvPr id="4523" name="Text Box 4523"/>
            <p:cNvSpPr>
              <a:spLocks/>
            </p:cNvSpPr>
            <p:nvPr/>
          </p:nvSpPr>
          <p:spPr>
            <a:xfrm>
              <a:off x="1056" y="599"/>
              <a:ext cx="192" cy="193"/>
            </a:xfrm>
            <a:prstGeom prst="rect">
              <a:avLst/>
            </a:prstGeom>
            <a:solidFill>
              <a:schemeClr val="bg1"/>
            </a:solidFill>
            <a:ln>
              <a:noFill/>
            </a:ln>
            <a:effectLst/>
          </p:spPr>
          <p:txBody>
            <a:bodyPr numCol="1"/>
            <a:lstStyle/>
            <a:p>
              <a:pPr algn="ctr" indent="0" marL="0">
                <a:buNone/>
              </a:pPr>
              <a:r>
                <a:rPr dirty="0" lang="en-US" smtClean="0" sz="900"/>
                <a:t>79</a:t>
              </a:r>
            </a:p>
          </p:txBody>
        </p:sp>
        <p:sp>
          <p:nvSpPr>
            <p:cNvPr id="4524" name="Text Box 4524"/>
            <p:cNvSpPr>
              <a:spLocks/>
            </p:cNvSpPr>
            <p:nvPr/>
          </p:nvSpPr>
          <p:spPr>
            <a:xfrm>
              <a:off x="816" y="599"/>
              <a:ext cx="240" cy="193"/>
            </a:xfrm>
            <a:prstGeom prst="rect">
              <a:avLst/>
            </a:prstGeom>
            <a:solidFill>
              <a:schemeClr val="bg1"/>
            </a:solidFill>
            <a:ln>
              <a:noFill/>
            </a:ln>
            <a:effectLst/>
          </p:spPr>
          <p:txBody>
            <a:bodyPr numCol="1"/>
            <a:lstStyle/>
            <a:p>
              <a:pPr algn="ctr" indent="0" marL="0">
                <a:buNone/>
              </a:pPr>
              <a:r>
                <a:rPr dirty="0" lang="en-US" smtClean="0" sz="900"/>
                <a:t>78</a:t>
              </a:r>
            </a:p>
          </p:txBody>
        </p:sp>
        <p:sp>
          <p:nvSpPr>
            <p:cNvPr id="4525" name="Text Box 4525"/>
            <p:cNvSpPr>
              <a:spLocks/>
            </p:cNvSpPr>
            <p:nvPr/>
          </p:nvSpPr>
          <p:spPr>
            <a:xfrm>
              <a:off x="624" y="599"/>
              <a:ext cx="192" cy="193"/>
            </a:xfrm>
            <a:prstGeom prst="rect">
              <a:avLst/>
            </a:prstGeom>
            <a:solidFill>
              <a:schemeClr val="bg1"/>
            </a:solidFill>
            <a:ln>
              <a:noFill/>
            </a:ln>
            <a:effectLst/>
          </p:spPr>
          <p:txBody>
            <a:bodyPr numCol="1"/>
            <a:lstStyle/>
            <a:p>
              <a:pPr algn="ctr" indent="0" marL="0">
                <a:buNone/>
              </a:pPr>
              <a:r>
                <a:rPr dirty="0" lang="en-US" smtClean="0" sz="900"/>
                <a:t>77</a:t>
              </a:r>
            </a:p>
          </p:txBody>
        </p:sp>
        <p:sp>
          <p:nvSpPr>
            <p:cNvPr id="4526" name="Text Box 4526"/>
            <p:cNvSpPr>
              <a:spLocks/>
            </p:cNvSpPr>
            <p:nvPr/>
          </p:nvSpPr>
          <p:spPr>
            <a:xfrm>
              <a:off x="0" y="599"/>
              <a:ext cx="192" cy="193"/>
            </a:xfrm>
            <a:prstGeom prst="rect">
              <a:avLst/>
            </a:prstGeom>
            <a:solidFill>
              <a:schemeClr val="bg1"/>
            </a:solidFill>
            <a:ln>
              <a:noFill/>
            </a:ln>
            <a:effectLst/>
          </p:spPr>
          <p:txBody>
            <a:bodyPr numCol="1"/>
            <a:lstStyle/>
            <a:p>
              <a:pPr algn="ctr" indent="0" marL="0">
                <a:buNone/>
              </a:pPr>
              <a:r>
                <a:rPr dirty="0" lang="en-US" smtClean="0" sz="900"/>
                <a:t>74</a:t>
              </a:r>
            </a:p>
          </p:txBody>
        </p:sp>
        <p:sp>
          <p:nvSpPr>
            <p:cNvPr id="4527" name="Text Box 4527"/>
            <p:cNvSpPr>
              <a:spLocks/>
            </p:cNvSpPr>
            <p:nvPr/>
          </p:nvSpPr>
          <p:spPr>
            <a:xfrm>
              <a:off x="0" y="359"/>
              <a:ext cx="5760" cy="240"/>
            </a:xfrm>
            <a:prstGeom prst="rect">
              <a:avLst/>
            </a:prstGeom>
            <a:solidFill>
              <a:schemeClr val="bg1"/>
            </a:solidFill>
            <a:ln>
              <a:noFill/>
            </a:ln>
            <a:effectLst/>
          </p:spPr>
          <p:txBody>
            <a:bodyPr numCol="1"/>
            <a:lstStyle/>
            <a:p>
              <a:pPr algn="ctr" indent="0" marL="0">
                <a:buNone/>
              </a:pPr>
              <a:r>
                <a:rPr dirty="0" lang="en-US" smtClean="0" sz="1600"/>
                <a:t>Raspon u cm</a:t>
              </a:r>
            </a:p>
          </p:txBody>
        </p:sp>
        <p:sp>
          <p:nvSpPr>
            <p:cNvPr id="4528" name="Text Box 4528"/>
            <p:cNvSpPr>
              <a:spLocks/>
            </p:cNvSpPr>
            <p:nvPr/>
          </p:nvSpPr>
          <p:spPr>
            <a:xfrm>
              <a:off x="0" y="359"/>
              <a:ext cx="5760" cy="0"/>
            </a:xfrm>
            <a:prstGeom prst="line">
              <a:avLst/>
            </a:prstGeom>
            <a:noFill/>
            <a:ln cap="sq" w="28575">
              <a:solidFill>
                <a:schemeClr val="tx1"/>
              </a:solidFill>
              <a:round/>
              <a:headEnd/>
              <a:tailEnd/>
            </a:ln>
            <a:effectLst/>
          </p:spPr>
        </p:sp>
        <p:sp>
          <p:nvSpPr>
            <p:cNvPr id="4529" name="Text Box 4529"/>
            <p:cNvSpPr>
              <a:spLocks/>
            </p:cNvSpPr>
            <p:nvPr/>
          </p:nvSpPr>
          <p:spPr>
            <a:xfrm>
              <a:off x="0" y="599"/>
              <a:ext cx="5760" cy="0"/>
            </a:xfrm>
            <a:prstGeom prst="line">
              <a:avLst/>
            </a:prstGeom>
            <a:noFill/>
            <a:ln w="12700">
              <a:solidFill>
                <a:schemeClr val="tx1"/>
              </a:solidFill>
              <a:round/>
              <a:headEnd/>
              <a:tailEnd/>
            </a:ln>
            <a:effectLst/>
          </p:spPr>
        </p:sp>
        <p:sp>
          <p:nvSpPr>
            <p:cNvPr id="4530" name="Text Box 4530"/>
            <p:cNvSpPr>
              <a:spLocks/>
            </p:cNvSpPr>
            <p:nvPr/>
          </p:nvSpPr>
          <p:spPr>
            <a:xfrm>
              <a:off x="0" y="792"/>
              <a:ext cx="5760" cy="0"/>
            </a:xfrm>
            <a:prstGeom prst="line">
              <a:avLst/>
            </a:prstGeom>
            <a:noFill/>
            <a:ln w="12700">
              <a:solidFill>
                <a:schemeClr val="tx1"/>
              </a:solidFill>
              <a:round/>
              <a:headEnd/>
              <a:tailEnd/>
            </a:ln>
            <a:effectLst/>
          </p:spPr>
        </p:sp>
        <p:sp>
          <p:nvSpPr>
            <p:cNvPr id="4531" name="Text Box 4531"/>
            <p:cNvSpPr>
              <a:spLocks/>
            </p:cNvSpPr>
            <p:nvPr/>
          </p:nvSpPr>
          <p:spPr>
            <a:xfrm>
              <a:off x="0" y="1032"/>
              <a:ext cx="5760" cy="0"/>
            </a:xfrm>
            <a:prstGeom prst="line">
              <a:avLst/>
            </a:prstGeom>
            <a:noFill/>
            <a:ln w="12700">
              <a:solidFill>
                <a:schemeClr val="tx1"/>
              </a:solidFill>
              <a:round/>
              <a:headEnd/>
              <a:tailEnd/>
            </a:ln>
            <a:effectLst/>
          </p:spPr>
        </p:sp>
        <p:sp>
          <p:nvSpPr>
            <p:cNvPr id="4532" name="Text Box 4532"/>
            <p:cNvSpPr>
              <a:spLocks/>
            </p:cNvSpPr>
            <p:nvPr/>
          </p:nvSpPr>
          <p:spPr>
            <a:xfrm>
              <a:off x="0" y="1271"/>
              <a:ext cx="5760" cy="0"/>
            </a:xfrm>
            <a:prstGeom prst="line">
              <a:avLst/>
            </a:prstGeom>
            <a:noFill/>
            <a:ln w="12700">
              <a:solidFill>
                <a:schemeClr val="tx1"/>
              </a:solidFill>
              <a:round/>
              <a:headEnd/>
              <a:tailEnd/>
            </a:ln>
            <a:effectLst/>
          </p:spPr>
        </p:sp>
        <p:sp>
          <p:nvSpPr>
            <p:cNvPr id="4533" name="Text Box 4533"/>
            <p:cNvSpPr>
              <a:spLocks/>
            </p:cNvSpPr>
            <p:nvPr/>
          </p:nvSpPr>
          <p:spPr>
            <a:xfrm>
              <a:off x="0" y="1511"/>
              <a:ext cx="5760" cy="0"/>
            </a:xfrm>
            <a:prstGeom prst="line">
              <a:avLst/>
            </a:prstGeom>
            <a:noFill/>
            <a:ln w="12700">
              <a:solidFill>
                <a:schemeClr val="tx1"/>
              </a:solidFill>
              <a:round/>
              <a:headEnd/>
              <a:tailEnd/>
            </a:ln>
            <a:effectLst/>
          </p:spPr>
        </p:sp>
        <p:sp>
          <p:nvSpPr>
            <p:cNvPr id="4534" name="Text Box 4534"/>
            <p:cNvSpPr>
              <a:spLocks/>
            </p:cNvSpPr>
            <p:nvPr/>
          </p:nvSpPr>
          <p:spPr>
            <a:xfrm>
              <a:off x="0" y="1751"/>
              <a:ext cx="5760" cy="0"/>
            </a:xfrm>
            <a:prstGeom prst="line">
              <a:avLst/>
            </a:prstGeom>
            <a:noFill/>
            <a:ln w="12700">
              <a:solidFill>
                <a:schemeClr val="tx1"/>
              </a:solidFill>
              <a:round/>
              <a:headEnd/>
              <a:tailEnd/>
            </a:ln>
            <a:effectLst/>
          </p:spPr>
        </p:sp>
        <p:sp>
          <p:nvSpPr>
            <p:cNvPr id="4535" name="Text Box 4535"/>
            <p:cNvSpPr>
              <a:spLocks/>
            </p:cNvSpPr>
            <p:nvPr/>
          </p:nvSpPr>
          <p:spPr>
            <a:xfrm>
              <a:off x="0" y="1991"/>
              <a:ext cx="5760" cy="0"/>
            </a:xfrm>
            <a:prstGeom prst="line">
              <a:avLst/>
            </a:prstGeom>
            <a:noFill/>
            <a:ln w="12700">
              <a:solidFill>
                <a:schemeClr val="tx1"/>
              </a:solidFill>
              <a:round/>
              <a:headEnd/>
              <a:tailEnd/>
            </a:ln>
            <a:effectLst/>
          </p:spPr>
        </p:sp>
        <p:sp>
          <p:nvSpPr>
            <p:cNvPr id="4536" name="Text Box 4536"/>
            <p:cNvSpPr>
              <a:spLocks/>
            </p:cNvSpPr>
            <p:nvPr/>
          </p:nvSpPr>
          <p:spPr>
            <a:xfrm>
              <a:off x="0" y="2230"/>
              <a:ext cx="5760" cy="0"/>
            </a:xfrm>
            <a:prstGeom prst="line">
              <a:avLst/>
            </a:prstGeom>
            <a:noFill/>
            <a:ln w="12700">
              <a:solidFill>
                <a:schemeClr val="tx1"/>
              </a:solidFill>
              <a:round/>
              <a:headEnd/>
              <a:tailEnd/>
            </a:ln>
            <a:effectLst/>
          </p:spPr>
        </p:sp>
        <p:sp>
          <p:nvSpPr>
            <p:cNvPr id="4537" name="Text Box 4537"/>
            <p:cNvSpPr>
              <a:spLocks/>
            </p:cNvSpPr>
            <p:nvPr/>
          </p:nvSpPr>
          <p:spPr>
            <a:xfrm>
              <a:off x="0" y="2470"/>
              <a:ext cx="5760" cy="0"/>
            </a:xfrm>
            <a:prstGeom prst="line">
              <a:avLst/>
            </a:prstGeom>
            <a:noFill/>
            <a:ln w="12700">
              <a:solidFill>
                <a:schemeClr val="tx1"/>
              </a:solidFill>
              <a:round/>
              <a:headEnd/>
              <a:tailEnd/>
            </a:ln>
            <a:effectLst/>
          </p:spPr>
        </p:sp>
        <p:sp>
          <p:nvSpPr>
            <p:cNvPr id="4538" name="Text Box 4538"/>
            <p:cNvSpPr>
              <a:spLocks/>
            </p:cNvSpPr>
            <p:nvPr/>
          </p:nvSpPr>
          <p:spPr>
            <a:xfrm>
              <a:off x="0" y="2712"/>
              <a:ext cx="5760" cy="0"/>
            </a:xfrm>
            <a:prstGeom prst="line">
              <a:avLst/>
            </a:prstGeom>
            <a:noFill/>
            <a:ln w="12700">
              <a:solidFill>
                <a:schemeClr val="tx1"/>
              </a:solidFill>
              <a:round/>
              <a:headEnd/>
              <a:tailEnd/>
            </a:ln>
            <a:effectLst/>
          </p:spPr>
        </p:sp>
        <p:sp>
          <p:nvSpPr>
            <p:cNvPr id="4539" name="Text Box 4539"/>
            <p:cNvSpPr>
              <a:spLocks/>
            </p:cNvSpPr>
            <p:nvPr/>
          </p:nvSpPr>
          <p:spPr>
            <a:xfrm>
              <a:off x="0" y="2952"/>
              <a:ext cx="5760" cy="0"/>
            </a:xfrm>
            <a:prstGeom prst="line">
              <a:avLst/>
            </a:prstGeom>
            <a:noFill/>
            <a:ln w="12700">
              <a:solidFill>
                <a:schemeClr val="tx1"/>
              </a:solidFill>
              <a:round/>
              <a:headEnd/>
              <a:tailEnd/>
            </a:ln>
            <a:effectLst/>
          </p:spPr>
        </p:sp>
        <p:sp>
          <p:nvSpPr>
            <p:cNvPr id="4540" name="Text Box 4540"/>
            <p:cNvSpPr>
              <a:spLocks/>
            </p:cNvSpPr>
            <p:nvPr/>
          </p:nvSpPr>
          <p:spPr>
            <a:xfrm>
              <a:off x="0" y="3192"/>
              <a:ext cx="5760" cy="0"/>
            </a:xfrm>
            <a:prstGeom prst="line">
              <a:avLst/>
            </a:prstGeom>
            <a:noFill/>
            <a:ln w="12700">
              <a:solidFill>
                <a:schemeClr val="tx1"/>
              </a:solidFill>
              <a:round/>
              <a:headEnd/>
              <a:tailEnd/>
            </a:ln>
            <a:effectLst/>
          </p:spPr>
        </p:sp>
        <p:sp>
          <p:nvSpPr>
            <p:cNvPr id="4541" name="Text Box 4541"/>
            <p:cNvSpPr>
              <a:spLocks/>
            </p:cNvSpPr>
            <p:nvPr/>
          </p:nvSpPr>
          <p:spPr>
            <a:xfrm>
              <a:off x="0" y="3431"/>
              <a:ext cx="5760" cy="0"/>
            </a:xfrm>
            <a:prstGeom prst="line">
              <a:avLst/>
            </a:prstGeom>
            <a:noFill/>
            <a:ln w="12700">
              <a:solidFill>
                <a:schemeClr val="tx1"/>
              </a:solidFill>
              <a:round/>
              <a:headEnd/>
              <a:tailEnd/>
            </a:ln>
            <a:effectLst/>
          </p:spPr>
        </p:sp>
        <p:sp>
          <p:nvSpPr>
            <p:cNvPr id="4542" name="Text Box 4542"/>
            <p:cNvSpPr>
              <a:spLocks/>
            </p:cNvSpPr>
            <p:nvPr/>
          </p:nvSpPr>
          <p:spPr>
            <a:xfrm>
              <a:off x="0" y="3671"/>
              <a:ext cx="5760" cy="0"/>
            </a:xfrm>
            <a:prstGeom prst="line">
              <a:avLst/>
            </a:prstGeom>
            <a:noFill/>
            <a:ln w="12700">
              <a:solidFill>
                <a:schemeClr val="tx1"/>
              </a:solidFill>
              <a:round/>
              <a:headEnd/>
              <a:tailEnd/>
            </a:ln>
            <a:effectLst/>
          </p:spPr>
        </p:sp>
        <p:sp>
          <p:nvSpPr>
            <p:cNvPr id="4543" name="Text Box 4543"/>
            <p:cNvSpPr>
              <a:spLocks/>
            </p:cNvSpPr>
            <p:nvPr/>
          </p:nvSpPr>
          <p:spPr>
            <a:xfrm>
              <a:off x="0" y="4093"/>
              <a:ext cx="5760" cy="0"/>
            </a:xfrm>
            <a:prstGeom prst="line">
              <a:avLst/>
            </a:prstGeom>
            <a:noFill/>
            <a:ln cap="sq" w="28575">
              <a:solidFill>
                <a:schemeClr val="tx1"/>
              </a:solidFill>
              <a:round/>
              <a:headEnd/>
              <a:tailEnd/>
            </a:ln>
            <a:effectLst/>
          </p:spPr>
        </p:sp>
        <p:sp>
          <p:nvSpPr>
            <p:cNvPr id="4544" name="Text Box 4544"/>
            <p:cNvSpPr>
              <a:spLocks/>
            </p:cNvSpPr>
            <p:nvPr/>
          </p:nvSpPr>
          <p:spPr>
            <a:xfrm>
              <a:off x="0" y="359"/>
              <a:ext cx="0" cy="3734"/>
            </a:xfrm>
            <a:prstGeom prst="line">
              <a:avLst/>
            </a:prstGeom>
            <a:noFill/>
            <a:ln cap="sq" w="28575">
              <a:solidFill>
                <a:schemeClr val="tx1"/>
              </a:solidFill>
              <a:round/>
              <a:headEnd/>
              <a:tailEnd/>
            </a:ln>
            <a:effectLst/>
          </p:spPr>
        </p:sp>
        <p:sp>
          <p:nvSpPr>
            <p:cNvPr id="4545" name="Text Box 4545"/>
            <p:cNvSpPr>
              <a:spLocks/>
            </p:cNvSpPr>
            <p:nvPr/>
          </p:nvSpPr>
          <p:spPr>
            <a:xfrm>
              <a:off x="5760" y="359"/>
              <a:ext cx="0" cy="3734"/>
            </a:xfrm>
            <a:prstGeom prst="line">
              <a:avLst/>
            </a:prstGeom>
            <a:noFill/>
            <a:ln cap="sq" w="28575">
              <a:solidFill>
                <a:schemeClr val="tx1"/>
              </a:solidFill>
              <a:round/>
              <a:headEnd/>
              <a:tailEnd/>
            </a:ln>
            <a:effectLst/>
          </p:spPr>
        </p:sp>
        <p:sp>
          <p:nvSpPr>
            <p:cNvPr id="4546" name="Text Box 4546"/>
            <p:cNvSpPr>
              <a:spLocks/>
            </p:cNvSpPr>
            <p:nvPr/>
          </p:nvSpPr>
          <p:spPr>
            <a:xfrm>
              <a:off x="192" y="599"/>
              <a:ext cx="0" cy="3494"/>
            </a:xfrm>
            <a:prstGeom prst="line">
              <a:avLst/>
            </a:prstGeom>
            <a:noFill/>
            <a:ln w="12700">
              <a:solidFill>
                <a:schemeClr val="tx1"/>
              </a:solidFill>
              <a:round/>
              <a:headEnd/>
              <a:tailEnd/>
            </a:ln>
            <a:effectLst/>
          </p:spPr>
        </p:sp>
        <p:sp>
          <p:nvSpPr>
            <p:cNvPr id="4547" name="Text Box 4547"/>
            <p:cNvSpPr>
              <a:spLocks/>
            </p:cNvSpPr>
            <p:nvPr/>
          </p:nvSpPr>
          <p:spPr>
            <a:xfrm>
              <a:off x="432" y="599"/>
              <a:ext cx="0" cy="3494"/>
            </a:xfrm>
            <a:prstGeom prst="line">
              <a:avLst/>
            </a:prstGeom>
            <a:noFill/>
            <a:ln w="12700">
              <a:solidFill>
                <a:schemeClr val="tx1"/>
              </a:solidFill>
              <a:round/>
              <a:headEnd/>
              <a:tailEnd/>
            </a:ln>
            <a:effectLst/>
          </p:spPr>
        </p:sp>
        <p:sp>
          <p:nvSpPr>
            <p:cNvPr id="4548" name="Text Box 4548"/>
            <p:cNvSpPr>
              <a:spLocks/>
            </p:cNvSpPr>
            <p:nvPr/>
          </p:nvSpPr>
          <p:spPr>
            <a:xfrm>
              <a:off x="624" y="599"/>
              <a:ext cx="0" cy="3494"/>
            </a:xfrm>
            <a:prstGeom prst="line">
              <a:avLst/>
            </a:prstGeom>
            <a:noFill/>
            <a:ln w="12700">
              <a:solidFill>
                <a:schemeClr val="tx1"/>
              </a:solidFill>
              <a:round/>
              <a:headEnd/>
              <a:tailEnd/>
            </a:ln>
            <a:effectLst/>
          </p:spPr>
        </p:sp>
        <p:sp>
          <p:nvSpPr>
            <p:cNvPr id="4549" name="Text Box 4549"/>
            <p:cNvSpPr>
              <a:spLocks/>
            </p:cNvSpPr>
            <p:nvPr/>
          </p:nvSpPr>
          <p:spPr>
            <a:xfrm>
              <a:off x="816" y="599"/>
              <a:ext cx="0" cy="3494"/>
            </a:xfrm>
            <a:prstGeom prst="line">
              <a:avLst/>
            </a:prstGeom>
            <a:noFill/>
            <a:ln w="12700">
              <a:solidFill>
                <a:schemeClr val="tx1"/>
              </a:solidFill>
              <a:round/>
              <a:headEnd/>
              <a:tailEnd/>
            </a:ln>
            <a:effectLst/>
          </p:spPr>
        </p:sp>
        <p:sp>
          <p:nvSpPr>
            <p:cNvPr id="4550" name="Text Box 4550"/>
            <p:cNvSpPr>
              <a:spLocks/>
            </p:cNvSpPr>
            <p:nvPr/>
          </p:nvSpPr>
          <p:spPr>
            <a:xfrm>
              <a:off x="1056" y="599"/>
              <a:ext cx="0" cy="3494"/>
            </a:xfrm>
            <a:prstGeom prst="line">
              <a:avLst/>
            </a:prstGeom>
            <a:noFill/>
            <a:ln w="12700">
              <a:solidFill>
                <a:schemeClr val="tx1"/>
              </a:solidFill>
              <a:round/>
              <a:headEnd/>
              <a:tailEnd/>
            </a:ln>
            <a:effectLst/>
          </p:spPr>
        </p:sp>
        <p:sp>
          <p:nvSpPr>
            <p:cNvPr id="4551" name="Text Box 4551"/>
            <p:cNvSpPr>
              <a:spLocks/>
            </p:cNvSpPr>
            <p:nvPr/>
          </p:nvSpPr>
          <p:spPr>
            <a:xfrm>
              <a:off x="1248" y="599"/>
              <a:ext cx="0" cy="3494"/>
            </a:xfrm>
            <a:prstGeom prst="line">
              <a:avLst/>
            </a:prstGeom>
            <a:noFill/>
            <a:ln w="12700">
              <a:solidFill>
                <a:schemeClr val="tx1"/>
              </a:solidFill>
              <a:round/>
              <a:headEnd/>
              <a:tailEnd/>
            </a:ln>
            <a:effectLst/>
          </p:spPr>
        </p:sp>
        <p:sp>
          <p:nvSpPr>
            <p:cNvPr id="4552" name="Text Box 4552"/>
            <p:cNvSpPr>
              <a:spLocks/>
            </p:cNvSpPr>
            <p:nvPr/>
          </p:nvSpPr>
          <p:spPr>
            <a:xfrm>
              <a:off x="1488" y="599"/>
              <a:ext cx="0" cy="3494"/>
            </a:xfrm>
            <a:prstGeom prst="line">
              <a:avLst/>
            </a:prstGeom>
            <a:noFill/>
            <a:ln w="12700">
              <a:solidFill>
                <a:schemeClr val="tx1"/>
              </a:solidFill>
              <a:round/>
              <a:headEnd/>
              <a:tailEnd/>
            </a:ln>
            <a:effectLst/>
          </p:spPr>
        </p:sp>
        <p:sp>
          <p:nvSpPr>
            <p:cNvPr id="4553" name="Text Box 4553"/>
            <p:cNvSpPr>
              <a:spLocks/>
            </p:cNvSpPr>
            <p:nvPr/>
          </p:nvSpPr>
          <p:spPr>
            <a:xfrm>
              <a:off x="1680" y="599"/>
              <a:ext cx="0" cy="3494"/>
            </a:xfrm>
            <a:prstGeom prst="line">
              <a:avLst/>
            </a:prstGeom>
            <a:noFill/>
            <a:ln w="12700">
              <a:solidFill>
                <a:schemeClr val="tx1"/>
              </a:solidFill>
              <a:round/>
              <a:headEnd/>
              <a:tailEnd/>
            </a:ln>
            <a:effectLst/>
          </p:spPr>
        </p:sp>
        <p:sp>
          <p:nvSpPr>
            <p:cNvPr id="4554" name="Text Box 4554"/>
            <p:cNvSpPr>
              <a:spLocks/>
            </p:cNvSpPr>
            <p:nvPr/>
          </p:nvSpPr>
          <p:spPr>
            <a:xfrm>
              <a:off x="1920" y="599"/>
              <a:ext cx="0" cy="3494"/>
            </a:xfrm>
            <a:prstGeom prst="line">
              <a:avLst/>
            </a:prstGeom>
            <a:noFill/>
            <a:ln w="12700">
              <a:solidFill>
                <a:schemeClr val="tx1"/>
              </a:solidFill>
              <a:round/>
              <a:headEnd/>
              <a:tailEnd/>
            </a:ln>
            <a:effectLst/>
          </p:spPr>
        </p:sp>
        <p:sp>
          <p:nvSpPr>
            <p:cNvPr id="4555" name="Text Box 4555"/>
            <p:cNvSpPr>
              <a:spLocks/>
            </p:cNvSpPr>
            <p:nvPr/>
          </p:nvSpPr>
          <p:spPr>
            <a:xfrm>
              <a:off x="2112" y="599"/>
              <a:ext cx="0" cy="3494"/>
            </a:xfrm>
            <a:prstGeom prst="line">
              <a:avLst/>
            </a:prstGeom>
            <a:noFill/>
            <a:ln w="12700">
              <a:solidFill>
                <a:schemeClr val="tx1"/>
              </a:solidFill>
              <a:round/>
              <a:headEnd/>
              <a:tailEnd/>
            </a:ln>
            <a:effectLst/>
          </p:spPr>
        </p:sp>
        <p:sp>
          <p:nvSpPr>
            <p:cNvPr id="4556" name="Text Box 4556"/>
            <p:cNvSpPr>
              <a:spLocks/>
            </p:cNvSpPr>
            <p:nvPr/>
          </p:nvSpPr>
          <p:spPr>
            <a:xfrm>
              <a:off x="2304" y="599"/>
              <a:ext cx="0" cy="3494"/>
            </a:xfrm>
            <a:prstGeom prst="line">
              <a:avLst/>
            </a:prstGeom>
            <a:noFill/>
            <a:ln w="12700">
              <a:solidFill>
                <a:schemeClr val="tx1"/>
              </a:solidFill>
              <a:round/>
              <a:headEnd/>
              <a:tailEnd/>
            </a:ln>
            <a:effectLst/>
          </p:spPr>
        </p:sp>
        <p:sp>
          <p:nvSpPr>
            <p:cNvPr id="4557" name="Text Box 4557"/>
            <p:cNvSpPr>
              <a:spLocks/>
            </p:cNvSpPr>
            <p:nvPr/>
          </p:nvSpPr>
          <p:spPr>
            <a:xfrm>
              <a:off x="2496" y="599"/>
              <a:ext cx="0" cy="3494"/>
            </a:xfrm>
            <a:prstGeom prst="line">
              <a:avLst/>
            </a:prstGeom>
            <a:noFill/>
            <a:ln w="12700">
              <a:solidFill>
                <a:schemeClr val="tx1"/>
              </a:solidFill>
              <a:round/>
              <a:headEnd/>
              <a:tailEnd/>
            </a:ln>
            <a:effectLst/>
          </p:spPr>
        </p:sp>
        <p:sp>
          <p:nvSpPr>
            <p:cNvPr id="4558" name="Text Box 4558"/>
            <p:cNvSpPr>
              <a:spLocks/>
            </p:cNvSpPr>
            <p:nvPr/>
          </p:nvSpPr>
          <p:spPr>
            <a:xfrm>
              <a:off x="2688" y="599"/>
              <a:ext cx="0" cy="3494"/>
            </a:xfrm>
            <a:prstGeom prst="line">
              <a:avLst/>
            </a:prstGeom>
            <a:noFill/>
            <a:ln w="12700">
              <a:solidFill>
                <a:schemeClr val="tx1"/>
              </a:solidFill>
              <a:round/>
              <a:headEnd/>
              <a:tailEnd/>
            </a:ln>
            <a:effectLst/>
          </p:spPr>
        </p:sp>
        <p:sp>
          <p:nvSpPr>
            <p:cNvPr id="4559" name="Text Box 4559"/>
            <p:cNvSpPr>
              <a:spLocks/>
            </p:cNvSpPr>
            <p:nvPr/>
          </p:nvSpPr>
          <p:spPr>
            <a:xfrm>
              <a:off x="2928" y="599"/>
              <a:ext cx="0" cy="3494"/>
            </a:xfrm>
            <a:prstGeom prst="line">
              <a:avLst/>
            </a:prstGeom>
            <a:noFill/>
            <a:ln w="12700">
              <a:solidFill>
                <a:schemeClr val="tx1"/>
              </a:solidFill>
              <a:round/>
              <a:headEnd/>
              <a:tailEnd/>
            </a:ln>
            <a:effectLst/>
          </p:spPr>
        </p:sp>
        <p:sp>
          <p:nvSpPr>
            <p:cNvPr id="4560" name="Text Box 4560"/>
            <p:cNvSpPr>
              <a:spLocks/>
            </p:cNvSpPr>
            <p:nvPr/>
          </p:nvSpPr>
          <p:spPr>
            <a:xfrm>
              <a:off x="3120" y="599"/>
              <a:ext cx="0" cy="3494"/>
            </a:xfrm>
            <a:prstGeom prst="line">
              <a:avLst/>
            </a:prstGeom>
            <a:noFill/>
            <a:ln w="12700">
              <a:solidFill>
                <a:schemeClr val="tx1"/>
              </a:solidFill>
              <a:round/>
              <a:headEnd/>
              <a:tailEnd/>
            </a:ln>
            <a:effectLst/>
          </p:spPr>
        </p:sp>
        <p:sp>
          <p:nvSpPr>
            <p:cNvPr id="4561" name="Text Box 4561"/>
            <p:cNvSpPr>
              <a:spLocks/>
            </p:cNvSpPr>
            <p:nvPr/>
          </p:nvSpPr>
          <p:spPr>
            <a:xfrm>
              <a:off x="3312" y="599"/>
              <a:ext cx="0" cy="3494"/>
            </a:xfrm>
            <a:prstGeom prst="line">
              <a:avLst/>
            </a:prstGeom>
            <a:noFill/>
            <a:ln w="12700">
              <a:solidFill>
                <a:schemeClr val="tx1"/>
              </a:solidFill>
              <a:round/>
              <a:headEnd/>
              <a:tailEnd/>
            </a:ln>
            <a:effectLst/>
          </p:spPr>
        </p:sp>
        <p:sp>
          <p:nvSpPr>
            <p:cNvPr id="4562" name="Text Box 4562"/>
            <p:cNvSpPr>
              <a:spLocks/>
            </p:cNvSpPr>
            <p:nvPr/>
          </p:nvSpPr>
          <p:spPr>
            <a:xfrm>
              <a:off x="3504" y="599"/>
              <a:ext cx="0" cy="3494"/>
            </a:xfrm>
            <a:prstGeom prst="line">
              <a:avLst/>
            </a:prstGeom>
            <a:noFill/>
            <a:ln w="12700">
              <a:solidFill>
                <a:schemeClr val="tx1"/>
              </a:solidFill>
              <a:round/>
              <a:headEnd/>
              <a:tailEnd/>
            </a:ln>
            <a:effectLst/>
          </p:spPr>
        </p:sp>
        <p:sp>
          <p:nvSpPr>
            <p:cNvPr id="4563" name="Text Box 4563"/>
            <p:cNvSpPr>
              <a:spLocks/>
            </p:cNvSpPr>
            <p:nvPr/>
          </p:nvSpPr>
          <p:spPr>
            <a:xfrm>
              <a:off x="3744" y="599"/>
              <a:ext cx="0" cy="3494"/>
            </a:xfrm>
            <a:prstGeom prst="line">
              <a:avLst/>
            </a:prstGeom>
            <a:noFill/>
            <a:ln w="12700">
              <a:solidFill>
                <a:schemeClr val="tx1"/>
              </a:solidFill>
              <a:round/>
              <a:headEnd/>
              <a:tailEnd/>
            </a:ln>
            <a:effectLst/>
          </p:spPr>
        </p:sp>
        <p:sp>
          <p:nvSpPr>
            <p:cNvPr id="4564" name="Text Box 4564"/>
            <p:cNvSpPr>
              <a:spLocks/>
            </p:cNvSpPr>
            <p:nvPr/>
          </p:nvSpPr>
          <p:spPr>
            <a:xfrm>
              <a:off x="3936" y="599"/>
              <a:ext cx="0" cy="3494"/>
            </a:xfrm>
            <a:prstGeom prst="line">
              <a:avLst/>
            </a:prstGeom>
            <a:noFill/>
            <a:ln w="12700">
              <a:solidFill>
                <a:schemeClr val="tx1"/>
              </a:solidFill>
              <a:round/>
              <a:headEnd/>
              <a:tailEnd/>
            </a:ln>
            <a:effectLst/>
          </p:spPr>
        </p:sp>
        <p:sp>
          <p:nvSpPr>
            <p:cNvPr id="4565" name="Text Box 4565"/>
            <p:cNvSpPr>
              <a:spLocks/>
            </p:cNvSpPr>
            <p:nvPr/>
          </p:nvSpPr>
          <p:spPr>
            <a:xfrm>
              <a:off x="4128" y="599"/>
              <a:ext cx="0" cy="3494"/>
            </a:xfrm>
            <a:prstGeom prst="line">
              <a:avLst/>
            </a:prstGeom>
            <a:noFill/>
            <a:ln w="12700">
              <a:solidFill>
                <a:schemeClr val="tx1"/>
              </a:solidFill>
              <a:round/>
              <a:headEnd/>
              <a:tailEnd/>
            </a:ln>
            <a:effectLst/>
          </p:spPr>
        </p:sp>
        <p:sp>
          <p:nvSpPr>
            <p:cNvPr id="4566" name="Text Box 4566"/>
            <p:cNvSpPr>
              <a:spLocks/>
            </p:cNvSpPr>
            <p:nvPr/>
          </p:nvSpPr>
          <p:spPr>
            <a:xfrm>
              <a:off x="4320" y="599"/>
              <a:ext cx="0" cy="3494"/>
            </a:xfrm>
            <a:prstGeom prst="line">
              <a:avLst/>
            </a:prstGeom>
            <a:noFill/>
            <a:ln w="12700">
              <a:solidFill>
                <a:schemeClr val="tx1"/>
              </a:solidFill>
              <a:round/>
              <a:headEnd/>
              <a:tailEnd/>
            </a:ln>
            <a:effectLst/>
          </p:spPr>
        </p:sp>
        <p:sp>
          <p:nvSpPr>
            <p:cNvPr id="4567" name="Text Box 4567"/>
            <p:cNvSpPr>
              <a:spLocks/>
            </p:cNvSpPr>
            <p:nvPr/>
          </p:nvSpPr>
          <p:spPr>
            <a:xfrm>
              <a:off x="4512" y="599"/>
              <a:ext cx="0" cy="3494"/>
            </a:xfrm>
            <a:prstGeom prst="line">
              <a:avLst/>
            </a:prstGeom>
            <a:noFill/>
            <a:ln w="12700">
              <a:solidFill>
                <a:schemeClr val="tx1"/>
              </a:solidFill>
              <a:round/>
              <a:headEnd/>
              <a:tailEnd/>
            </a:ln>
            <a:effectLst/>
          </p:spPr>
        </p:sp>
        <p:sp>
          <p:nvSpPr>
            <p:cNvPr id="4568" name="Text Box 4568"/>
            <p:cNvSpPr>
              <a:spLocks/>
            </p:cNvSpPr>
            <p:nvPr/>
          </p:nvSpPr>
          <p:spPr>
            <a:xfrm>
              <a:off x="4704" y="599"/>
              <a:ext cx="0" cy="3494"/>
            </a:xfrm>
            <a:prstGeom prst="line">
              <a:avLst/>
            </a:prstGeom>
            <a:noFill/>
            <a:ln w="12700">
              <a:solidFill>
                <a:schemeClr val="tx1"/>
              </a:solidFill>
              <a:round/>
              <a:headEnd/>
              <a:tailEnd/>
            </a:ln>
            <a:effectLst/>
          </p:spPr>
        </p:sp>
        <p:sp>
          <p:nvSpPr>
            <p:cNvPr id="4569" name="Text Box 4569"/>
            <p:cNvSpPr>
              <a:spLocks/>
            </p:cNvSpPr>
            <p:nvPr/>
          </p:nvSpPr>
          <p:spPr>
            <a:xfrm>
              <a:off x="4896" y="599"/>
              <a:ext cx="0" cy="3494"/>
            </a:xfrm>
            <a:prstGeom prst="line">
              <a:avLst/>
            </a:prstGeom>
            <a:noFill/>
            <a:ln w="12700">
              <a:solidFill>
                <a:schemeClr val="tx1"/>
              </a:solidFill>
              <a:round/>
              <a:headEnd/>
              <a:tailEnd/>
            </a:ln>
            <a:effectLst/>
          </p:spPr>
        </p:sp>
        <p:sp>
          <p:nvSpPr>
            <p:cNvPr id="4570" name="Text Box 4570"/>
            <p:cNvSpPr>
              <a:spLocks/>
            </p:cNvSpPr>
            <p:nvPr/>
          </p:nvSpPr>
          <p:spPr>
            <a:xfrm>
              <a:off x="5088" y="599"/>
              <a:ext cx="0" cy="3494"/>
            </a:xfrm>
            <a:prstGeom prst="line">
              <a:avLst/>
            </a:prstGeom>
            <a:noFill/>
            <a:ln w="12700">
              <a:solidFill>
                <a:schemeClr val="tx1"/>
              </a:solidFill>
              <a:round/>
              <a:headEnd/>
              <a:tailEnd/>
            </a:ln>
            <a:effectLst/>
          </p:spPr>
        </p:sp>
        <p:sp>
          <p:nvSpPr>
            <p:cNvPr id="4571" name="Text Box 4571"/>
            <p:cNvSpPr>
              <a:spLocks/>
            </p:cNvSpPr>
            <p:nvPr/>
          </p:nvSpPr>
          <p:spPr>
            <a:xfrm>
              <a:off x="5280" y="599"/>
              <a:ext cx="0" cy="3494"/>
            </a:xfrm>
            <a:prstGeom prst="line">
              <a:avLst/>
            </a:prstGeom>
            <a:noFill/>
            <a:ln w="12700">
              <a:solidFill>
                <a:schemeClr val="tx1"/>
              </a:solidFill>
              <a:round/>
              <a:headEnd/>
              <a:tailEnd/>
            </a:ln>
            <a:effectLst/>
          </p:spPr>
        </p:sp>
        <p:sp>
          <p:nvSpPr>
            <p:cNvPr id="4572" name="Text Box 4572"/>
            <p:cNvSpPr>
              <a:spLocks/>
            </p:cNvSpPr>
            <p:nvPr/>
          </p:nvSpPr>
          <p:spPr>
            <a:xfrm>
              <a:off x="5520" y="599"/>
              <a:ext cx="0" cy="3494"/>
            </a:xfrm>
            <a:prstGeom prst="line">
              <a:avLst/>
            </a:prstGeom>
            <a:noFill/>
            <a:ln w="12700">
              <a:solidFill>
                <a:schemeClr val="tx1"/>
              </a:solidFill>
              <a:round/>
              <a:headEnd/>
              <a:tailEnd/>
            </a:ln>
            <a:effectLst/>
          </p:spPr>
        </p:sp>
        <p:sp>
          <p:nvSpPr>
            <p:cNvPr id="4573" name="Text Box 4573"/>
            <p:cNvSpPr>
              <a:spLocks/>
            </p:cNvSpPr>
            <p:nvPr/>
          </p:nvSpPr>
          <p:spPr>
            <a:xfrm>
              <a:off x="0" y="3882"/>
              <a:ext cx="5760" cy="0"/>
            </a:xfrm>
            <a:prstGeom prst="line">
              <a:avLst/>
            </a:prstGeom>
            <a:noFill/>
            <a:ln w="12700">
              <a:solidFill>
                <a:schemeClr val="tx1"/>
              </a:solidFill>
              <a:round/>
              <a:headEnd/>
              <a:tailEnd/>
            </a:ln>
            <a:effectLst/>
          </p:spPr>
        </p:sp>
      </p:grpSp>
    </p:spTree>
  </p:cSld>
  <p:clrMapOvr>
    <a:masterClrMapping/>
  </p:clrMapOvr>
  <p:transition advClick="0">
    <p:cut thruBlk="1"/>
  </p:transition>
</p:sld>
</file>

<file path=ppt/slides/slide101.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4574" name="Text Box 4574"/>
          <p:cNvSpPr>
            <a:spLocks/>
          </p:cNvSpPr>
          <p:nvPr>
            <p:ph idx="10" sz="half" type="dt"/>
          </p:nvPr>
        </p:nvSpPr>
        <p:spPr/>
      </p:sp>
      <p:sp>
        <p:nvSpPr>
          <p:cNvPr id="4575" name="Text Box 4575"/>
          <p:cNvSpPr>
            <a:spLocks/>
          </p:cNvSpPr>
          <p:nvPr>
            <p:ph idx="11" sz="quarter" type="ftr"/>
          </p:nvPr>
        </p:nvSpPr>
        <p:spPr/>
        <p:txBody>
          <a:bodyPr numCol="1"/>
          <a:lstStyle/>
          <a:p>
            <a:pPr algn="ctr"/>
          </a:p>
        </p:txBody>
      </p:sp>
      <p:sp>
        <p:nvSpPr>
          <p:cNvPr id="4576" name="Text Box 4576"/>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jelena</a:t>
            </a:r>
          </a:p>
        </p:txBody>
      </p:sp>
      <p:sp>
        <p:nvSpPr>
          <p:cNvPr id="4577" name="Text Box 4577"/>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4578" name="Text Box 4578"/>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4579" name="Text Box 4579">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JELEN</a:t>
            </a:r>
          </a:p>
        </p:txBody>
      </p:sp>
      <p:sp>
        <p:nvSpPr>
          <p:cNvPr id="4580" name="Text Box 4580">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grpSp>
        <p:nvGrpSpPr>
          <p:cNvPr id="4581" name="Group 4581"/>
          <p:cNvGrpSpPr>
            <a:grpSpLocks/>
          </p:cNvGrpSpPr>
          <p:nvPr/>
        </p:nvGrpSpPr>
        <p:grpSpPr>
          <a:xfrm>
            <a:off x="0" y="1066800"/>
            <a:ext cx="9144000" cy="5340350"/>
            <a:chOff x="0" y="336"/>
            <a:chExt cx="5760" cy="3364"/>
          </a:xfrm>
        </p:grpSpPr>
        <p:sp>
          <p:nvSpPr>
            <p:cNvPr id="4582" name="Text Box 4582"/>
            <p:cNvSpPr>
              <a:spLocks/>
            </p:cNvSpPr>
            <p:nvPr/>
          </p:nvSpPr>
          <p:spPr>
            <a:xfrm>
              <a:off x="5040" y="3457"/>
              <a:ext cx="720" cy="243"/>
            </a:xfrm>
            <a:prstGeom prst="rect">
              <a:avLst/>
            </a:prstGeom>
            <a:solidFill>
              <a:schemeClr val="bg1"/>
            </a:solidFill>
            <a:ln>
              <a:noFill/>
            </a:ln>
            <a:effectLst/>
          </p:spPr>
          <p:txBody>
            <a:bodyPr numCol="1"/>
            <a:lstStyle/>
            <a:p>
              <a:pPr algn="ctr" indent="0" marL="0">
                <a:buNone/>
              </a:pPr>
              <a:r>
                <a:rPr b="1" dirty="0" lang="en-US" smtClean="0" sz="1400"/>
                <a:t>20,00</a:t>
              </a:r>
            </a:p>
          </p:txBody>
        </p:sp>
        <p:sp>
          <p:nvSpPr>
            <p:cNvPr id="4583" name="Text Box 4583"/>
            <p:cNvSpPr>
              <a:spLocks/>
            </p:cNvSpPr>
            <p:nvPr/>
          </p:nvSpPr>
          <p:spPr>
            <a:xfrm>
              <a:off x="4320" y="3457"/>
              <a:ext cx="720" cy="243"/>
            </a:xfrm>
            <a:prstGeom prst="rect">
              <a:avLst/>
            </a:prstGeom>
            <a:solidFill>
              <a:schemeClr val="bg1"/>
            </a:solidFill>
            <a:ln>
              <a:noFill/>
            </a:ln>
            <a:effectLst/>
          </p:spPr>
          <p:txBody>
            <a:bodyPr numCol="1"/>
            <a:lstStyle/>
            <a:p>
              <a:pPr algn="ctr" indent="0" marL="0">
                <a:buNone/>
              </a:pPr>
              <a:r>
                <a:rPr dirty="0" lang="en-US" smtClean="0" sz="1400"/>
                <a:t>2</a:t>
              </a:r>
            </a:p>
          </p:txBody>
        </p:sp>
        <p:sp>
          <p:nvSpPr>
            <p:cNvPr id="4584" name="Text Box 4584"/>
            <p:cNvSpPr>
              <a:spLocks/>
            </p:cNvSpPr>
            <p:nvPr/>
          </p:nvSpPr>
          <p:spPr>
            <a:xfrm>
              <a:off x="2880" y="3457"/>
              <a:ext cx="720" cy="243"/>
            </a:xfrm>
            <a:prstGeom prst="rect">
              <a:avLst/>
            </a:prstGeom>
            <a:solidFill>
              <a:schemeClr val="bg1"/>
            </a:solidFill>
            <a:ln>
              <a:noFill/>
            </a:ln>
            <a:effectLst/>
          </p:spPr>
          <p:txBody>
            <a:bodyPr numCol="1"/>
            <a:lstStyle/>
            <a:p>
              <a:pPr algn="ctr" indent="0" marL="0">
                <a:buNone/>
              </a:pPr>
              <a:r>
                <a:rPr b="1" dirty="0" lang="en-US" smtClean="0" sz="1400"/>
                <a:t>10,00</a:t>
              </a:r>
            </a:p>
          </p:txBody>
        </p:sp>
        <p:sp>
          <p:nvSpPr>
            <p:cNvPr id="4585" name="Text Box 4585"/>
            <p:cNvSpPr>
              <a:spLocks/>
            </p:cNvSpPr>
            <p:nvPr/>
          </p:nvSpPr>
          <p:spPr>
            <a:xfrm>
              <a:off x="2208" y="3457"/>
              <a:ext cx="672" cy="243"/>
            </a:xfrm>
            <a:prstGeom prst="rect">
              <a:avLst/>
            </a:prstGeom>
            <a:solidFill>
              <a:schemeClr val="bg1"/>
            </a:solidFill>
            <a:ln>
              <a:noFill/>
            </a:ln>
            <a:effectLst/>
          </p:spPr>
          <p:txBody>
            <a:bodyPr numCol="1"/>
            <a:lstStyle/>
            <a:p>
              <a:pPr algn="ctr" indent="0" marL="0">
                <a:buNone/>
              </a:pPr>
              <a:r>
                <a:rPr dirty="0" lang="en-US" smtClean="0" sz="1400"/>
                <a:t>kg</a:t>
              </a:r>
            </a:p>
          </p:txBody>
        </p:sp>
        <p:sp>
          <p:nvSpPr>
            <p:cNvPr id="4586" name="Text Box 4586"/>
            <p:cNvSpPr>
              <a:spLocks/>
            </p:cNvSpPr>
            <p:nvPr/>
          </p:nvSpPr>
          <p:spPr>
            <a:xfrm>
              <a:off x="384" y="3457"/>
              <a:ext cx="1824" cy="243"/>
            </a:xfrm>
            <a:prstGeom prst="rect">
              <a:avLst/>
            </a:prstGeom>
            <a:solidFill>
              <a:schemeClr val="bg1"/>
            </a:solidFill>
            <a:ln>
              <a:noFill/>
            </a:ln>
            <a:effectLst/>
          </p:spPr>
          <p:txBody>
            <a:bodyPr numCol="1"/>
            <a:lstStyle/>
            <a:p>
              <a:pPr indent="0" marL="0">
                <a:buNone/>
              </a:pPr>
              <a:r>
                <a:rPr dirty="0" lang="en-US" smtClean="0" sz="1400"/>
                <a:t>Težina rogova</a:t>
              </a:r>
            </a:p>
          </p:txBody>
        </p:sp>
        <p:sp>
          <p:nvSpPr>
            <p:cNvPr id="4587" name="Text Box 4587"/>
            <p:cNvSpPr>
              <a:spLocks/>
            </p:cNvSpPr>
            <p:nvPr/>
          </p:nvSpPr>
          <p:spPr>
            <a:xfrm>
              <a:off x="0" y="3457"/>
              <a:ext cx="384" cy="243"/>
            </a:xfrm>
            <a:prstGeom prst="rect">
              <a:avLst/>
            </a:prstGeom>
            <a:solidFill>
              <a:schemeClr val="bg1"/>
            </a:solidFill>
            <a:ln>
              <a:noFill/>
            </a:ln>
            <a:effectLst/>
          </p:spPr>
          <p:txBody>
            <a:bodyPr numCol="1"/>
            <a:lstStyle/>
            <a:p>
              <a:pPr algn="ctr" indent="0" marL="0">
                <a:buNone/>
              </a:pPr>
              <a:r>
                <a:rPr b="1" dirty="0" lang="en-US" smtClean="0" sz="1400"/>
                <a:t>1.7</a:t>
              </a:r>
            </a:p>
          </p:txBody>
        </p:sp>
        <p:sp>
          <p:nvSpPr>
            <p:cNvPr id="4588" name="Text Box 4588"/>
            <p:cNvSpPr>
              <a:spLocks/>
            </p:cNvSpPr>
            <p:nvPr/>
          </p:nvSpPr>
          <p:spPr>
            <a:xfrm>
              <a:off x="2880" y="3214"/>
              <a:ext cx="720" cy="243"/>
            </a:xfrm>
            <a:prstGeom prst="rect">
              <a:avLst/>
            </a:prstGeom>
            <a:solidFill>
              <a:schemeClr val="bg1"/>
            </a:solidFill>
            <a:ln>
              <a:noFill/>
            </a:ln>
            <a:effectLst/>
          </p:spPr>
          <p:txBody>
            <a:bodyPr numCol="1"/>
            <a:lstStyle/>
            <a:p>
              <a:pPr algn="ctr" indent="0" marL="0">
                <a:buNone/>
              </a:pPr>
              <a:r>
                <a:rPr b="1" dirty="0" lang="en-US" smtClean="0" sz="1400"/>
                <a:t>19,0</a:t>
              </a:r>
            </a:p>
          </p:txBody>
        </p:sp>
        <p:sp>
          <p:nvSpPr>
            <p:cNvPr id="4589" name="Text Box 4589"/>
            <p:cNvSpPr>
              <a:spLocks/>
            </p:cNvSpPr>
            <p:nvPr/>
          </p:nvSpPr>
          <p:spPr>
            <a:xfrm>
              <a:off x="1440" y="3214"/>
              <a:ext cx="768" cy="243"/>
            </a:xfrm>
            <a:prstGeom prst="rect">
              <a:avLst/>
            </a:prstGeom>
            <a:solidFill>
              <a:schemeClr val="bg1"/>
            </a:solidFill>
            <a:ln>
              <a:noFill/>
            </a:ln>
            <a:effectLst/>
          </p:spPr>
          <p:txBody>
            <a:bodyPr numCol="1"/>
            <a:lstStyle/>
            <a:p>
              <a:pPr indent="0" marL="0">
                <a:buNone/>
              </a:pPr>
              <a:r>
                <a:rPr dirty="0" lang="en-US" smtClean="0" sz="1400"/>
                <a:t>desne</a:t>
              </a:r>
            </a:p>
          </p:txBody>
        </p:sp>
        <p:sp>
          <p:nvSpPr>
            <p:cNvPr id="4590" name="Text Box 4590"/>
            <p:cNvSpPr>
              <a:spLocks/>
            </p:cNvSpPr>
            <p:nvPr/>
          </p:nvSpPr>
          <p:spPr>
            <a:xfrm>
              <a:off x="5040" y="2970"/>
              <a:ext cx="720" cy="487"/>
            </a:xfrm>
            <a:prstGeom prst="rect">
              <a:avLst/>
            </a:prstGeom>
            <a:solidFill>
              <a:schemeClr val="bg1"/>
            </a:solidFill>
            <a:ln>
              <a:noFill/>
            </a:ln>
            <a:effectLst/>
          </p:spPr>
          <p:txBody>
            <a:bodyPr numCol="1"/>
            <a:lstStyle/>
            <a:p>
              <a:pPr algn="ctr" indent="0" marL="0">
                <a:buNone/>
              </a:pPr>
              <a:r>
                <a:rPr b="1" dirty="0" lang="en-US" smtClean="0" sz="1400"/>
                <a:t>18,50</a:t>
              </a:r>
            </a:p>
            <a:p>
              <a:pPr algn="ctr" indent="0" marL="0">
                <a:buNone/>
              </a:pPr>
              <a:r>
                <a:rPr b="1" dirty="0" lang="en-US" smtClean="0" sz="1400"/>
                <a:t>19,00</a:t>
              </a:r>
            </a:p>
          </p:txBody>
        </p:sp>
        <p:sp>
          <p:nvSpPr>
            <p:cNvPr id="4591" name="Text Box 4591"/>
            <p:cNvSpPr>
              <a:spLocks/>
            </p:cNvSpPr>
            <p:nvPr/>
          </p:nvSpPr>
          <p:spPr>
            <a:xfrm>
              <a:off x="4320" y="2970"/>
              <a:ext cx="720" cy="487"/>
            </a:xfrm>
            <a:prstGeom prst="rect">
              <a:avLst/>
            </a:prstGeom>
            <a:solidFill>
              <a:schemeClr val="bg1"/>
            </a:solidFill>
            <a:ln>
              <a:noFill/>
            </a:ln>
            <a:effectLst/>
          </p:spPr>
          <p:txBody>
            <a:bodyPr numCol="1"/>
            <a:lstStyle/>
            <a:p>
              <a:pPr algn="ctr" indent="0" marL="0">
                <a:buNone/>
              </a:pPr>
              <a:r>
                <a:rPr dirty="0" lang="en-US" smtClean="0" sz="1400"/>
                <a:t>1</a:t>
              </a:r>
            </a:p>
            <a:p>
              <a:pPr algn="ctr" indent="0" marL="0">
                <a:buNone/>
              </a:pPr>
              <a:r>
                <a:rPr dirty="0" lang="en-US" smtClean="0" sz="1400"/>
                <a:t>1</a:t>
              </a:r>
            </a:p>
          </p:txBody>
        </p:sp>
        <p:sp>
          <p:nvSpPr>
            <p:cNvPr id="4592" name="Text Box 4592"/>
            <p:cNvSpPr>
              <a:spLocks/>
            </p:cNvSpPr>
            <p:nvPr/>
          </p:nvSpPr>
          <p:spPr>
            <a:xfrm>
              <a:off x="2880" y="2970"/>
              <a:ext cx="720" cy="244"/>
            </a:xfrm>
            <a:prstGeom prst="rect">
              <a:avLst/>
            </a:prstGeom>
            <a:solidFill>
              <a:schemeClr val="bg1"/>
            </a:solidFill>
            <a:ln>
              <a:noFill/>
            </a:ln>
            <a:effectLst/>
          </p:spPr>
          <p:txBody>
            <a:bodyPr numCol="1"/>
            <a:lstStyle/>
            <a:p>
              <a:pPr algn="ctr" indent="0" marL="0">
                <a:buNone/>
              </a:pPr>
              <a:r>
                <a:rPr b="1" dirty="0" lang="en-US" smtClean="0" sz="1400"/>
                <a:t>18,5</a:t>
              </a:r>
            </a:p>
          </p:txBody>
        </p:sp>
        <p:sp>
          <p:nvSpPr>
            <p:cNvPr id="4593" name="Text Box 4593"/>
            <p:cNvSpPr>
              <a:spLocks/>
            </p:cNvSpPr>
            <p:nvPr/>
          </p:nvSpPr>
          <p:spPr>
            <a:xfrm>
              <a:off x="2208" y="2970"/>
              <a:ext cx="672" cy="487"/>
            </a:xfrm>
            <a:prstGeom prst="rect">
              <a:avLst/>
            </a:prstGeom>
            <a:solidFill>
              <a:schemeClr val="bg1"/>
            </a:solidFill>
            <a:ln>
              <a:noFill/>
            </a:ln>
            <a:effectLst/>
          </p:spPr>
          <p:txBody>
            <a:bodyPr numCol="1"/>
            <a:lstStyle/>
            <a:p>
              <a:pPr algn="ctr" indent="0" marL="0">
                <a:buNone/>
              </a:pPr>
              <a:r>
                <a:rPr dirty="0" lang="en-US" smtClean="0" sz="1400"/>
                <a:t>cm</a:t>
              </a:r>
            </a:p>
          </p:txBody>
        </p:sp>
        <p:sp>
          <p:nvSpPr>
            <p:cNvPr id="4594" name="Text Box 4594"/>
            <p:cNvSpPr>
              <a:spLocks/>
            </p:cNvSpPr>
            <p:nvPr/>
          </p:nvSpPr>
          <p:spPr>
            <a:xfrm>
              <a:off x="1440" y="2970"/>
              <a:ext cx="768" cy="244"/>
            </a:xfrm>
            <a:prstGeom prst="rect">
              <a:avLst/>
            </a:prstGeom>
            <a:solidFill>
              <a:schemeClr val="bg1"/>
            </a:solidFill>
            <a:ln>
              <a:noFill/>
            </a:ln>
            <a:effectLst/>
          </p:spPr>
          <p:txBody>
            <a:bodyPr numCol="1"/>
            <a:lstStyle/>
            <a:p>
              <a:pPr indent="0" marL="0">
                <a:buNone/>
              </a:pPr>
              <a:r>
                <a:rPr dirty="0" lang="en-US" smtClean="0" sz="1400"/>
                <a:t>lijeve</a:t>
              </a:r>
            </a:p>
          </p:txBody>
        </p:sp>
        <p:sp>
          <p:nvSpPr>
            <p:cNvPr id="4595" name="Text Box 4595"/>
            <p:cNvSpPr>
              <a:spLocks/>
            </p:cNvSpPr>
            <p:nvPr/>
          </p:nvSpPr>
          <p:spPr>
            <a:xfrm>
              <a:off x="384" y="2970"/>
              <a:ext cx="1056" cy="487"/>
            </a:xfrm>
            <a:prstGeom prst="rect">
              <a:avLst/>
            </a:prstGeom>
            <a:solidFill>
              <a:schemeClr val="bg1"/>
            </a:solidFill>
            <a:ln>
              <a:noFill/>
            </a:ln>
            <a:effectLst/>
          </p:spPr>
          <p:txBody>
            <a:bodyPr numCol="1"/>
            <a:lstStyle/>
            <a:p>
              <a:pPr indent="0" marL="0">
                <a:buNone/>
              </a:pPr>
              <a:r>
                <a:rPr dirty="0" lang="en-US" smtClean="0" sz="1400"/>
                <a:t>Opsjeg grane između srednjaka i krune</a:t>
              </a:r>
            </a:p>
          </p:txBody>
        </p:sp>
        <p:sp>
          <p:nvSpPr>
            <p:cNvPr id="4596" name="Text Box 4596"/>
            <p:cNvSpPr>
              <a:spLocks/>
            </p:cNvSpPr>
            <p:nvPr/>
          </p:nvSpPr>
          <p:spPr>
            <a:xfrm>
              <a:off x="0" y="2970"/>
              <a:ext cx="384" cy="487"/>
            </a:xfrm>
            <a:prstGeom prst="rect">
              <a:avLst/>
            </a:prstGeom>
            <a:solidFill>
              <a:schemeClr val="bg1"/>
            </a:solidFill>
            <a:ln>
              <a:noFill/>
            </a:ln>
            <a:effectLst/>
          </p:spPr>
          <p:txBody>
            <a:bodyPr numCol="1"/>
            <a:lstStyle/>
            <a:p>
              <a:pPr algn="ctr" indent="0" marL="0">
                <a:buNone/>
              </a:pPr>
              <a:r>
                <a:rPr b="1" dirty="0" lang="en-US" smtClean="0" sz="1400"/>
                <a:t>1.6</a:t>
              </a:r>
            </a:p>
          </p:txBody>
        </p:sp>
        <p:sp>
          <p:nvSpPr>
            <p:cNvPr id="4597" name="Text Box 4597"/>
            <p:cNvSpPr>
              <a:spLocks/>
            </p:cNvSpPr>
            <p:nvPr/>
          </p:nvSpPr>
          <p:spPr>
            <a:xfrm>
              <a:off x="2880" y="2727"/>
              <a:ext cx="720" cy="243"/>
            </a:xfrm>
            <a:prstGeom prst="rect">
              <a:avLst/>
            </a:prstGeom>
            <a:solidFill>
              <a:schemeClr val="bg1"/>
            </a:solidFill>
            <a:ln>
              <a:noFill/>
            </a:ln>
            <a:effectLst/>
          </p:spPr>
          <p:txBody>
            <a:bodyPr numCol="1"/>
            <a:lstStyle/>
            <a:p>
              <a:pPr algn="ctr" indent="0" marL="0">
                <a:buNone/>
              </a:pPr>
              <a:r>
                <a:rPr b="1" dirty="0" lang="en-US" smtClean="0" sz="1400"/>
                <a:t>16,0</a:t>
              </a:r>
            </a:p>
          </p:txBody>
        </p:sp>
        <p:sp>
          <p:nvSpPr>
            <p:cNvPr id="4598" name="Text Box 4598"/>
            <p:cNvSpPr>
              <a:spLocks/>
            </p:cNvSpPr>
            <p:nvPr/>
          </p:nvSpPr>
          <p:spPr>
            <a:xfrm>
              <a:off x="1440" y="2727"/>
              <a:ext cx="768" cy="243"/>
            </a:xfrm>
            <a:prstGeom prst="rect">
              <a:avLst/>
            </a:prstGeom>
            <a:solidFill>
              <a:schemeClr val="bg1"/>
            </a:solidFill>
            <a:ln>
              <a:noFill/>
            </a:ln>
            <a:effectLst/>
          </p:spPr>
          <p:txBody>
            <a:bodyPr numCol="1"/>
            <a:lstStyle/>
            <a:p>
              <a:pPr indent="0" marL="0">
                <a:buNone/>
              </a:pPr>
              <a:r>
                <a:rPr dirty="0" lang="en-US" smtClean="0" sz="1400"/>
                <a:t>desne</a:t>
              </a:r>
            </a:p>
          </p:txBody>
        </p:sp>
        <p:sp>
          <p:nvSpPr>
            <p:cNvPr id="4599" name="Text Box 4599"/>
            <p:cNvSpPr>
              <a:spLocks/>
            </p:cNvSpPr>
            <p:nvPr/>
          </p:nvSpPr>
          <p:spPr>
            <a:xfrm>
              <a:off x="5040" y="2484"/>
              <a:ext cx="720" cy="486"/>
            </a:xfrm>
            <a:prstGeom prst="rect">
              <a:avLst/>
            </a:prstGeom>
            <a:solidFill>
              <a:schemeClr val="bg1"/>
            </a:solidFill>
            <a:ln>
              <a:noFill/>
            </a:ln>
            <a:effectLst/>
          </p:spPr>
          <p:txBody>
            <a:bodyPr numCol="1"/>
            <a:lstStyle/>
            <a:p>
              <a:pPr algn="ctr" indent="0" marL="0">
                <a:buNone/>
              </a:pPr>
              <a:r>
                <a:rPr b="1" dirty="0" lang="en-US" smtClean="0" sz="1400"/>
                <a:t>15,50</a:t>
              </a:r>
            </a:p>
            <a:p>
              <a:pPr algn="ctr" indent="0" marL="0">
                <a:buNone/>
              </a:pPr>
              <a:r>
                <a:rPr b="1" dirty="0" lang="en-US" smtClean="0" sz="1400"/>
                <a:t>16,00</a:t>
              </a:r>
            </a:p>
          </p:txBody>
        </p:sp>
        <p:sp>
          <p:nvSpPr>
            <p:cNvPr id="4600" name="Text Box 4600"/>
            <p:cNvSpPr>
              <a:spLocks/>
            </p:cNvSpPr>
            <p:nvPr/>
          </p:nvSpPr>
          <p:spPr>
            <a:xfrm>
              <a:off x="4320" y="2484"/>
              <a:ext cx="720" cy="486"/>
            </a:xfrm>
            <a:prstGeom prst="rect">
              <a:avLst/>
            </a:prstGeom>
            <a:solidFill>
              <a:schemeClr val="bg1"/>
            </a:solidFill>
            <a:ln>
              <a:noFill/>
            </a:ln>
            <a:effectLst/>
          </p:spPr>
          <p:txBody>
            <a:bodyPr numCol="1"/>
            <a:lstStyle/>
            <a:p>
              <a:pPr algn="ctr" indent="0" marL="0">
                <a:buNone/>
              </a:pPr>
              <a:r>
                <a:rPr dirty="0" lang="en-US" smtClean="0" sz="1400"/>
                <a:t>1</a:t>
              </a:r>
            </a:p>
            <a:p>
              <a:pPr algn="ctr" indent="0" marL="0">
                <a:buNone/>
              </a:pPr>
              <a:r>
                <a:rPr dirty="0" lang="en-US" smtClean="0" sz="1400"/>
                <a:t>1</a:t>
              </a:r>
            </a:p>
          </p:txBody>
        </p:sp>
        <p:sp>
          <p:nvSpPr>
            <p:cNvPr id="4601" name="Text Box 4601"/>
            <p:cNvSpPr>
              <a:spLocks/>
            </p:cNvSpPr>
            <p:nvPr/>
          </p:nvSpPr>
          <p:spPr>
            <a:xfrm>
              <a:off x="3600" y="2484"/>
              <a:ext cx="720" cy="1216"/>
            </a:xfrm>
            <a:prstGeom prst="rect">
              <a:avLst/>
            </a:prstGeom>
            <a:solidFill>
              <a:schemeClr val="folHlink"/>
            </a:solidFill>
            <a:ln>
              <a:noFill/>
            </a:ln>
            <a:effectLst/>
          </p:spPr>
          <p:txBody>
            <a:bodyPr numCol="1"/>
            <a:lstStyle/>
            <a:p>
              <a:endParaRPr/>
            </a:p>
          </p:txBody>
        </p:sp>
        <p:sp>
          <p:nvSpPr>
            <p:cNvPr id="4602" name="Text Box 4602"/>
            <p:cNvSpPr>
              <a:spLocks/>
            </p:cNvSpPr>
            <p:nvPr/>
          </p:nvSpPr>
          <p:spPr>
            <a:xfrm>
              <a:off x="2880" y="2484"/>
              <a:ext cx="720" cy="243"/>
            </a:xfrm>
            <a:prstGeom prst="rect">
              <a:avLst/>
            </a:prstGeom>
            <a:solidFill>
              <a:schemeClr val="bg1"/>
            </a:solidFill>
            <a:ln>
              <a:noFill/>
            </a:ln>
            <a:effectLst/>
          </p:spPr>
          <p:txBody>
            <a:bodyPr numCol="1"/>
            <a:lstStyle/>
            <a:p>
              <a:pPr algn="ctr" indent="0" marL="0">
                <a:buNone/>
              </a:pPr>
              <a:r>
                <a:rPr b="1" dirty="0" lang="en-US" smtClean="0" sz="1400"/>
                <a:t>15,5</a:t>
              </a:r>
            </a:p>
          </p:txBody>
        </p:sp>
        <p:sp>
          <p:nvSpPr>
            <p:cNvPr id="4603" name="Text Box 4603"/>
            <p:cNvSpPr>
              <a:spLocks/>
            </p:cNvSpPr>
            <p:nvPr/>
          </p:nvSpPr>
          <p:spPr>
            <a:xfrm>
              <a:off x="2208" y="2484"/>
              <a:ext cx="672" cy="486"/>
            </a:xfrm>
            <a:prstGeom prst="rect">
              <a:avLst/>
            </a:prstGeom>
            <a:solidFill>
              <a:schemeClr val="bg1"/>
            </a:solidFill>
            <a:ln>
              <a:noFill/>
            </a:ln>
            <a:effectLst/>
          </p:spPr>
          <p:txBody>
            <a:bodyPr numCol="1"/>
            <a:lstStyle/>
            <a:p>
              <a:pPr algn="ctr" indent="0" marL="0">
                <a:buNone/>
              </a:pPr>
              <a:r>
                <a:rPr dirty="0" lang="en-US" smtClean="0" sz="1400"/>
                <a:t>cm</a:t>
              </a:r>
            </a:p>
          </p:txBody>
        </p:sp>
        <p:sp>
          <p:nvSpPr>
            <p:cNvPr id="4604" name="Text Box 4604"/>
            <p:cNvSpPr>
              <a:spLocks/>
            </p:cNvSpPr>
            <p:nvPr/>
          </p:nvSpPr>
          <p:spPr>
            <a:xfrm>
              <a:off x="1440" y="2484"/>
              <a:ext cx="768" cy="243"/>
            </a:xfrm>
            <a:prstGeom prst="rect">
              <a:avLst/>
            </a:prstGeom>
            <a:solidFill>
              <a:schemeClr val="bg1"/>
            </a:solidFill>
            <a:ln>
              <a:noFill/>
            </a:ln>
            <a:effectLst/>
          </p:spPr>
          <p:txBody>
            <a:bodyPr numCol="1"/>
            <a:lstStyle/>
            <a:p>
              <a:pPr indent="0" marL="0">
                <a:buNone/>
              </a:pPr>
              <a:r>
                <a:rPr dirty="0" lang="en-US" smtClean="0" sz="1400"/>
                <a:t>lijeve</a:t>
              </a:r>
            </a:p>
          </p:txBody>
        </p:sp>
        <p:sp>
          <p:nvSpPr>
            <p:cNvPr id="4605" name="Text Box 4605"/>
            <p:cNvSpPr>
              <a:spLocks/>
            </p:cNvSpPr>
            <p:nvPr/>
          </p:nvSpPr>
          <p:spPr>
            <a:xfrm>
              <a:off x="384" y="2484"/>
              <a:ext cx="1056" cy="486"/>
            </a:xfrm>
            <a:prstGeom prst="rect">
              <a:avLst/>
            </a:prstGeom>
            <a:solidFill>
              <a:schemeClr val="bg1"/>
            </a:solidFill>
            <a:ln>
              <a:noFill/>
            </a:ln>
            <a:effectLst/>
          </p:spPr>
          <p:txBody>
            <a:bodyPr numCol="1"/>
            <a:lstStyle/>
            <a:p>
              <a:pPr indent="0" marL="0">
                <a:buNone/>
              </a:pPr>
              <a:r>
                <a:rPr dirty="0" lang="en-US" smtClean="0" sz="1400"/>
                <a:t>Opsjeg grane između nadočnjaka i srednjaka</a:t>
              </a:r>
            </a:p>
          </p:txBody>
        </p:sp>
        <p:sp>
          <p:nvSpPr>
            <p:cNvPr id="4606" name="Text Box 4606"/>
            <p:cNvSpPr>
              <a:spLocks/>
            </p:cNvSpPr>
            <p:nvPr/>
          </p:nvSpPr>
          <p:spPr>
            <a:xfrm>
              <a:off x="0" y="2484"/>
              <a:ext cx="384" cy="486"/>
            </a:xfrm>
            <a:prstGeom prst="rect">
              <a:avLst/>
            </a:prstGeom>
            <a:solidFill>
              <a:schemeClr val="bg1"/>
            </a:solidFill>
            <a:ln>
              <a:noFill/>
            </a:ln>
            <a:effectLst/>
          </p:spPr>
          <p:txBody>
            <a:bodyPr numCol="1"/>
            <a:lstStyle/>
            <a:p>
              <a:pPr algn="ctr" indent="0" marL="0">
                <a:buNone/>
              </a:pPr>
              <a:r>
                <a:rPr b="1" dirty="0" lang="en-US" smtClean="0" sz="1400"/>
                <a:t>1.5</a:t>
              </a:r>
            </a:p>
          </p:txBody>
        </p:sp>
        <p:sp>
          <p:nvSpPr>
            <p:cNvPr id="4607" name="Text Box 4607"/>
            <p:cNvSpPr>
              <a:spLocks/>
            </p:cNvSpPr>
            <p:nvPr/>
          </p:nvSpPr>
          <p:spPr>
            <a:xfrm>
              <a:off x="2880" y="2241"/>
              <a:ext cx="720" cy="243"/>
            </a:xfrm>
            <a:prstGeom prst="rect">
              <a:avLst/>
            </a:prstGeom>
            <a:solidFill>
              <a:schemeClr val="bg1"/>
            </a:solidFill>
            <a:ln>
              <a:noFill/>
            </a:ln>
            <a:effectLst/>
          </p:spPr>
          <p:txBody>
            <a:bodyPr numCol="1"/>
            <a:lstStyle/>
            <a:p>
              <a:pPr algn="ctr" indent="0" marL="0">
                <a:buNone/>
              </a:pPr>
              <a:r>
                <a:rPr b="1" dirty="0" lang="en-US" smtClean="0" sz="1400"/>
                <a:t>29,0</a:t>
              </a:r>
            </a:p>
          </p:txBody>
        </p:sp>
        <p:sp>
          <p:nvSpPr>
            <p:cNvPr id="4608" name="Text Box 4608"/>
            <p:cNvSpPr>
              <a:spLocks/>
            </p:cNvSpPr>
            <p:nvPr/>
          </p:nvSpPr>
          <p:spPr>
            <a:xfrm>
              <a:off x="1440" y="2241"/>
              <a:ext cx="768" cy="243"/>
            </a:xfrm>
            <a:prstGeom prst="rect">
              <a:avLst/>
            </a:prstGeom>
            <a:solidFill>
              <a:schemeClr val="bg1"/>
            </a:solidFill>
            <a:ln>
              <a:noFill/>
            </a:ln>
            <a:effectLst/>
          </p:spPr>
          <p:txBody>
            <a:bodyPr numCol="1"/>
            <a:lstStyle/>
            <a:p>
              <a:pPr indent="0" marL="0">
                <a:buNone/>
              </a:pPr>
              <a:r>
                <a:rPr dirty="0" lang="en-US" smtClean="0" sz="1400"/>
                <a:t>desnog</a:t>
              </a:r>
            </a:p>
          </p:txBody>
        </p:sp>
        <p:sp>
          <p:nvSpPr>
            <p:cNvPr id="4609" name="Text Box 4609"/>
            <p:cNvSpPr>
              <a:spLocks/>
            </p:cNvSpPr>
            <p:nvPr/>
          </p:nvSpPr>
          <p:spPr>
            <a:xfrm>
              <a:off x="5040" y="1998"/>
              <a:ext cx="720" cy="486"/>
            </a:xfrm>
            <a:prstGeom prst="rect">
              <a:avLst/>
            </a:prstGeom>
            <a:solidFill>
              <a:schemeClr val="bg1"/>
            </a:solidFill>
            <a:ln>
              <a:noFill/>
            </a:ln>
            <a:effectLst/>
          </p:spPr>
          <p:txBody>
            <a:bodyPr numCol="1"/>
            <a:lstStyle/>
            <a:p>
              <a:pPr algn="ctr" indent="0" marL="0">
                <a:buNone/>
              </a:pPr>
              <a:r>
                <a:rPr b="1" dirty="0" lang="en-US" smtClean="0" sz="1400"/>
                <a:t>29,10</a:t>
              </a:r>
            </a:p>
          </p:txBody>
        </p:sp>
        <p:sp>
          <p:nvSpPr>
            <p:cNvPr id="4610" name="Text Box 4610"/>
            <p:cNvSpPr>
              <a:spLocks/>
            </p:cNvSpPr>
            <p:nvPr/>
          </p:nvSpPr>
          <p:spPr>
            <a:xfrm>
              <a:off x="4320" y="1998"/>
              <a:ext cx="720" cy="486"/>
            </a:xfrm>
            <a:prstGeom prst="rect">
              <a:avLst/>
            </a:prstGeom>
            <a:solidFill>
              <a:schemeClr val="bg1"/>
            </a:solidFill>
            <a:ln>
              <a:noFill/>
            </a:ln>
            <a:effectLst/>
          </p:spPr>
          <p:txBody>
            <a:bodyPr numCol="1"/>
            <a:lstStyle/>
            <a:p>
              <a:pPr algn="ctr" indent="0" marL="0">
                <a:buNone/>
              </a:pPr>
              <a:r>
                <a:rPr dirty="0" lang="en-US" smtClean="0" sz="1400"/>
                <a:t>1</a:t>
              </a:r>
            </a:p>
          </p:txBody>
        </p:sp>
        <p:sp>
          <p:nvSpPr>
            <p:cNvPr id="4611" name="Text Box 4611"/>
            <p:cNvSpPr>
              <a:spLocks/>
            </p:cNvSpPr>
            <p:nvPr/>
          </p:nvSpPr>
          <p:spPr>
            <a:xfrm>
              <a:off x="3600" y="1998"/>
              <a:ext cx="720" cy="486"/>
            </a:xfrm>
            <a:prstGeom prst="rect">
              <a:avLst/>
            </a:prstGeom>
            <a:solidFill>
              <a:schemeClr val="bg1"/>
            </a:solidFill>
            <a:ln>
              <a:noFill/>
            </a:ln>
            <a:effectLst/>
          </p:spPr>
          <p:txBody>
            <a:bodyPr numCol="1"/>
            <a:lstStyle/>
            <a:p>
              <a:pPr algn="ctr" indent="0" marL="0">
                <a:buNone/>
              </a:pPr>
              <a:r>
                <a:rPr b="1" dirty="0" lang="en-US" smtClean="0" sz="1400"/>
                <a:t>29,10</a:t>
              </a:r>
            </a:p>
          </p:txBody>
        </p:sp>
        <p:sp>
          <p:nvSpPr>
            <p:cNvPr id="4612" name="Text Box 4612"/>
            <p:cNvSpPr>
              <a:spLocks/>
            </p:cNvSpPr>
            <p:nvPr/>
          </p:nvSpPr>
          <p:spPr>
            <a:xfrm>
              <a:off x="2880" y="1998"/>
              <a:ext cx="720" cy="243"/>
            </a:xfrm>
            <a:prstGeom prst="rect">
              <a:avLst/>
            </a:prstGeom>
            <a:solidFill>
              <a:schemeClr val="bg1"/>
            </a:solidFill>
            <a:ln>
              <a:noFill/>
            </a:ln>
            <a:effectLst/>
          </p:spPr>
          <p:txBody>
            <a:bodyPr numCol="1"/>
            <a:lstStyle/>
            <a:p>
              <a:pPr algn="ctr" indent="0" marL="0">
                <a:buNone/>
              </a:pPr>
              <a:r>
                <a:rPr b="1" dirty="0" lang="en-US" smtClean="0" sz="1400"/>
                <a:t>29,2</a:t>
              </a:r>
            </a:p>
          </p:txBody>
        </p:sp>
        <p:sp>
          <p:nvSpPr>
            <p:cNvPr id="4613" name="Text Box 4613"/>
            <p:cNvSpPr>
              <a:spLocks/>
            </p:cNvSpPr>
            <p:nvPr/>
          </p:nvSpPr>
          <p:spPr>
            <a:xfrm>
              <a:off x="2208" y="1998"/>
              <a:ext cx="672" cy="486"/>
            </a:xfrm>
            <a:prstGeom prst="rect">
              <a:avLst/>
            </a:prstGeom>
            <a:solidFill>
              <a:schemeClr val="bg1"/>
            </a:solidFill>
            <a:ln>
              <a:noFill/>
            </a:ln>
            <a:effectLst/>
          </p:spPr>
          <p:txBody>
            <a:bodyPr numCol="1"/>
            <a:lstStyle/>
            <a:p>
              <a:pPr algn="ctr" indent="0" marL="0">
                <a:buNone/>
              </a:pPr>
              <a:r>
                <a:rPr dirty="0" lang="en-US" smtClean="0" sz="1400"/>
                <a:t>cm</a:t>
              </a:r>
            </a:p>
          </p:txBody>
        </p:sp>
        <p:sp>
          <p:nvSpPr>
            <p:cNvPr id="4614" name="Text Box 4614"/>
            <p:cNvSpPr>
              <a:spLocks/>
            </p:cNvSpPr>
            <p:nvPr/>
          </p:nvSpPr>
          <p:spPr>
            <a:xfrm>
              <a:off x="1440" y="1998"/>
              <a:ext cx="768" cy="243"/>
            </a:xfrm>
            <a:prstGeom prst="rect">
              <a:avLst/>
            </a:prstGeom>
            <a:solidFill>
              <a:schemeClr val="bg1"/>
            </a:solidFill>
            <a:ln>
              <a:noFill/>
            </a:ln>
            <a:effectLst/>
          </p:spPr>
          <p:txBody>
            <a:bodyPr numCol="1"/>
            <a:lstStyle/>
            <a:p>
              <a:pPr indent="0" marL="0">
                <a:buNone/>
              </a:pPr>
              <a:r>
                <a:rPr dirty="0" lang="en-US" smtClean="0" sz="1400"/>
                <a:t>lijevog</a:t>
              </a:r>
            </a:p>
          </p:txBody>
        </p:sp>
        <p:sp>
          <p:nvSpPr>
            <p:cNvPr id="4615" name="Text Box 4615"/>
            <p:cNvSpPr>
              <a:spLocks/>
            </p:cNvSpPr>
            <p:nvPr/>
          </p:nvSpPr>
          <p:spPr>
            <a:xfrm>
              <a:off x="384" y="1998"/>
              <a:ext cx="1056" cy="486"/>
            </a:xfrm>
            <a:prstGeom prst="rect">
              <a:avLst/>
            </a:prstGeom>
            <a:solidFill>
              <a:schemeClr val="bg1"/>
            </a:solidFill>
            <a:ln>
              <a:noFill/>
            </a:ln>
            <a:effectLst/>
          </p:spPr>
          <p:txBody>
            <a:bodyPr numCol="1"/>
            <a:lstStyle/>
            <a:p>
              <a:pPr indent="0" marL="0">
                <a:buNone/>
              </a:pPr>
              <a:r>
                <a:rPr dirty="0" lang="en-US" smtClean="0" sz="1400"/>
                <a:t>Opsjeg vijenca</a:t>
              </a:r>
            </a:p>
          </p:txBody>
        </p:sp>
        <p:sp>
          <p:nvSpPr>
            <p:cNvPr id="4616" name="Text Box 4616"/>
            <p:cNvSpPr>
              <a:spLocks/>
            </p:cNvSpPr>
            <p:nvPr/>
          </p:nvSpPr>
          <p:spPr>
            <a:xfrm>
              <a:off x="0" y="1998"/>
              <a:ext cx="384" cy="486"/>
            </a:xfrm>
            <a:prstGeom prst="rect">
              <a:avLst/>
            </a:prstGeom>
            <a:solidFill>
              <a:schemeClr val="bg1"/>
            </a:solidFill>
            <a:ln>
              <a:noFill/>
            </a:ln>
            <a:effectLst/>
          </p:spPr>
          <p:txBody>
            <a:bodyPr numCol="1"/>
            <a:lstStyle/>
            <a:p>
              <a:pPr algn="ctr" indent="0" marL="0">
                <a:buNone/>
              </a:pPr>
              <a:r>
                <a:rPr b="1" dirty="0" lang="en-US" smtClean="0" sz="1400"/>
                <a:t>1.4</a:t>
              </a:r>
            </a:p>
          </p:txBody>
        </p:sp>
        <p:sp>
          <p:nvSpPr>
            <p:cNvPr id="4617" name="Text Box 4617"/>
            <p:cNvSpPr>
              <a:spLocks/>
            </p:cNvSpPr>
            <p:nvPr/>
          </p:nvSpPr>
          <p:spPr>
            <a:xfrm>
              <a:off x="2880" y="1807"/>
              <a:ext cx="720" cy="191"/>
            </a:xfrm>
            <a:prstGeom prst="rect">
              <a:avLst/>
            </a:prstGeom>
            <a:solidFill>
              <a:schemeClr val="bg1"/>
            </a:solidFill>
            <a:ln>
              <a:noFill/>
            </a:ln>
            <a:effectLst/>
          </p:spPr>
          <p:txBody>
            <a:bodyPr numCol="1"/>
            <a:lstStyle/>
            <a:p>
              <a:pPr algn="ctr" indent="0" marL="0">
                <a:buNone/>
              </a:pPr>
              <a:r>
                <a:rPr b="1" dirty="0" lang="en-US" smtClean="0" sz="1400"/>
                <a:t>33,5</a:t>
              </a:r>
            </a:p>
          </p:txBody>
        </p:sp>
        <p:sp>
          <p:nvSpPr>
            <p:cNvPr id="4618" name="Text Box 4618"/>
            <p:cNvSpPr>
              <a:spLocks/>
            </p:cNvSpPr>
            <p:nvPr/>
          </p:nvSpPr>
          <p:spPr>
            <a:xfrm>
              <a:off x="1440" y="1807"/>
              <a:ext cx="768" cy="191"/>
            </a:xfrm>
            <a:prstGeom prst="rect">
              <a:avLst/>
            </a:prstGeom>
            <a:solidFill>
              <a:schemeClr val="bg1"/>
            </a:solidFill>
            <a:ln>
              <a:noFill/>
            </a:ln>
            <a:effectLst/>
          </p:spPr>
          <p:txBody>
            <a:bodyPr numCol="1"/>
            <a:lstStyle/>
            <a:p>
              <a:pPr indent="0" marL="0">
                <a:buNone/>
              </a:pPr>
              <a:r>
                <a:rPr dirty="0" lang="en-US" smtClean="0" sz="1400"/>
                <a:t>desnog</a:t>
              </a:r>
            </a:p>
          </p:txBody>
        </p:sp>
        <p:sp>
          <p:nvSpPr>
            <p:cNvPr id="4619" name="Text Box 4619"/>
            <p:cNvSpPr>
              <a:spLocks/>
            </p:cNvSpPr>
            <p:nvPr/>
          </p:nvSpPr>
          <p:spPr>
            <a:xfrm>
              <a:off x="5040" y="1616"/>
              <a:ext cx="720" cy="382"/>
            </a:xfrm>
            <a:prstGeom prst="rect">
              <a:avLst/>
            </a:prstGeom>
            <a:solidFill>
              <a:schemeClr val="bg1"/>
            </a:solidFill>
            <a:ln>
              <a:noFill/>
            </a:ln>
            <a:effectLst/>
          </p:spPr>
          <p:txBody>
            <a:bodyPr numCol="1"/>
            <a:lstStyle/>
            <a:p>
              <a:pPr algn="ctr" indent="0" marL="0">
                <a:buNone/>
              </a:pPr>
              <a:r>
                <a:rPr b="1" dirty="0" lang="en-US" smtClean="0" sz="1400"/>
                <a:t>8,50</a:t>
              </a:r>
            </a:p>
          </p:txBody>
        </p:sp>
        <p:sp>
          <p:nvSpPr>
            <p:cNvPr id="4620" name="Text Box 4620"/>
            <p:cNvSpPr>
              <a:spLocks/>
            </p:cNvSpPr>
            <p:nvPr/>
          </p:nvSpPr>
          <p:spPr>
            <a:xfrm>
              <a:off x="4320" y="1616"/>
              <a:ext cx="720" cy="382"/>
            </a:xfrm>
            <a:prstGeom prst="rect">
              <a:avLst/>
            </a:prstGeom>
            <a:solidFill>
              <a:schemeClr val="bg1"/>
            </a:solidFill>
            <a:ln>
              <a:noFill/>
            </a:ln>
            <a:effectLst/>
          </p:spPr>
          <p:txBody>
            <a:bodyPr numCol="1"/>
            <a:lstStyle/>
            <a:p>
              <a:pPr algn="ctr" indent="0" marL="0">
                <a:buNone/>
              </a:pPr>
              <a:r>
                <a:rPr dirty="0" lang="en-US" smtClean="0" sz="1400"/>
                <a:t>0,25</a:t>
              </a:r>
            </a:p>
          </p:txBody>
        </p:sp>
        <p:sp>
          <p:nvSpPr>
            <p:cNvPr id="4621" name="Text Box 4621"/>
            <p:cNvSpPr>
              <a:spLocks/>
            </p:cNvSpPr>
            <p:nvPr/>
          </p:nvSpPr>
          <p:spPr>
            <a:xfrm>
              <a:off x="3600" y="1616"/>
              <a:ext cx="720" cy="382"/>
            </a:xfrm>
            <a:prstGeom prst="rect">
              <a:avLst/>
            </a:prstGeom>
            <a:solidFill>
              <a:schemeClr val="bg1"/>
            </a:solidFill>
            <a:ln>
              <a:noFill/>
            </a:ln>
            <a:effectLst/>
          </p:spPr>
          <p:txBody>
            <a:bodyPr numCol="1"/>
            <a:lstStyle/>
            <a:p>
              <a:pPr algn="ctr" indent="0" marL="0">
                <a:buNone/>
              </a:pPr>
              <a:r>
                <a:rPr b="1" dirty="0" lang="en-US" smtClean="0" sz="1400"/>
                <a:t>34,00</a:t>
              </a:r>
            </a:p>
          </p:txBody>
        </p:sp>
        <p:sp>
          <p:nvSpPr>
            <p:cNvPr id="4622" name="Text Box 4622"/>
            <p:cNvSpPr>
              <a:spLocks/>
            </p:cNvSpPr>
            <p:nvPr/>
          </p:nvSpPr>
          <p:spPr>
            <a:xfrm>
              <a:off x="2880" y="1616"/>
              <a:ext cx="720" cy="191"/>
            </a:xfrm>
            <a:prstGeom prst="rect">
              <a:avLst/>
            </a:prstGeom>
            <a:solidFill>
              <a:schemeClr val="bg1"/>
            </a:solidFill>
            <a:ln>
              <a:noFill/>
            </a:ln>
            <a:effectLst/>
          </p:spPr>
          <p:txBody>
            <a:bodyPr numCol="1"/>
            <a:lstStyle/>
            <a:p>
              <a:pPr algn="ctr" indent="0" marL="0">
                <a:buNone/>
              </a:pPr>
              <a:r>
                <a:rPr b="1" dirty="0" lang="en-US" smtClean="0" sz="1400"/>
                <a:t>34,5</a:t>
              </a:r>
            </a:p>
          </p:txBody>
        </p:sp>
        <p:sp>
          <p:nvSpPr>
            <p:cNvPr id="4623" name="Text Box 4623"/>
            <p:cNvSpPr>
              <a:spLocks/>
            </p:cNvSpPr>
            <p:nvPr/>
          </p:nvSpPr>
          <p:spPr>
            <a:xfrm>
              <a:off x="2208" y="1616"/>
              <a:ext cx="672" cy="382"/>
            </a:xfrm>
            <a:prstGeom prst="rect">
              <a:avLst/>
            </a:prstGeom>
            <a:solidFill>
              <a:schemeClr val="bg1"/>
            </a:solidFill>
            <a:ln>
              <a:noFill/>
            </a:ln>
            <a:effectLst/>
          </p:spPr>
          <p:txBody>
            <a:bodyPr numCol="1"/>
            <a:lstStyle/>
            <a:p>
              <a:pPr algn="ctr" indent="0" marL="0">
                <a:buNone/>
              </a:pPr>
              <a:r>
                <a:rPr dirty="0" lang="en-US" smtClean="0" sz="1400"/>
                <a:t>cm</a:t>
              </a:r>
            </a:p>
          </p:txBody>
        </p:sp>
        <p:sp>
          <p:nvSpPr>
            <p:cNvPr id="4624" name="Text Box 4624"/>
            <p:cNvSpPr>
              <a:spLocks/>
            </p:cNvSpPr>
            <p:nvPr/>
          </p:nvSpPr>
          <p:spPr>
            <a:xfrm>
              <a:off x="1440" y="1616"/>
              <a:ext cx="768" cy="191"/>
            </a:xfrm>
            <a:prstGeom prst="rect">
              <a:avLst/>
            </a:prstGeom>
            <a:solidFill>
              <a:schemeClr val="bg1"/>
            </a:solidFill>
            <a:ln>
              <a:noFill/>
            </a:ln>
            <a:effectLst/>
          </p:spPr>
          <p:txBody>
            <a:bodyPr numCol="1"/>
            <a:lstStyle/>
            <a:p>
              <a:pPr indent="0" marL="0">
                <a:buNone/>
              </a:pPr>
              <a:r>
                <a:rPr dirty="0" lang="en-US" smtClean="0" sz="1400"/>
                <a:t>lijevog</a:t>
              </a:r>
            </a:p>
          </p:txBody>
        </p:sp>
        <p:sp>
          <p:nvSpPr>
            <p:cNvPr id="4625" name="Text Box 4625"/>
            <p:cNvSpPr>
              <a:spLocks/>
            </p:cNvSpPr>
            <p:nvPr/>
          </p:nvSpPr>
          <p:spPr>
            <a:xfrm>
              <a:off x="384" y="1616"/>
              <a:ext cx="1056" cy="382"/>
            </a:xfrm>
            <a:prstGeom prst="rect">
              <a:avLst/>
            </a:prstGeom>
            <a:solidFill>
              <a:schemeClr val="bg1"/>
            </a:solidFill>
            <a:ln>
              <a:noFill/>
            </a:ln>
            <a:effectLst/>
          </p:spPr>
          <p:txBody>
            <a:bodyPr numCol="1"/>
            <a:lstStyle/>
            <a:p>
              <a:pPr indent="0" marL="0">
                <a:buNone/>
              </a:pPr>
              <a:r>
                <a:rPr dirty="0" lang="en-US" smtClean="0" sz="1400"/>
                <a:t>Dužina srednjaka</a:t>
              </a:r>
            </a:p>
          </p:txBody>
        </p:sp>
        <p:sp>
          <p:nvSpPr>
            <p:cNvPr id="4626" name="Text Box 4626"/>
            <p:cNvSpPr>
              <a:spLocks/>
            </p:cNvSpPr>
            <p:nvPr/>
          </p:nvSpPr>
          <p:spPr>
            <a:xfrm>
              <a:off x="0" y="1616"/>
              <a:ext cx="384" cy="382"/>
            </a:xfrm>
            <a:prstGeom prst="rect">
              <a:avLst/>
            </a:prstGeom>
            <a:solidFill>
              <a:schemeClr val="bg1"/>
            </a:solidFill>
            <a:ln>
              <a:noFill/>
            </a:ln>
            <a:effectLst/>
          </p:spPr>
          <p:txBody>
            <a:bodyPr numCol="1"/>
            <a:lstStyle/>
            <a:p>
              <a:pPr algn="ctr" indent="0" marL="0">
                <a:buNone/>
              </a:pPr>
              <a:r>
                <a:rPr b="1" dirty="0" lang="en-US" smtClean="0" sz="1400"/>
                <a:t>1.3</a:t>
              </a:r>
            </a:p>
          </p:txBody>
        </p:sp>
        <p:sp>
          <p:nvSpPr>
            <p:cNvPr id="4627" name="Text Box 4627"/>
            <p:cNvSpPr>
              <a:spLocks/>
            </p:cNvSpPr>
            <p:nvPr/>
          </p:nvSpPr>
          <p:spPr>
            <a:xfrm>
              <a:off x="2880" y="1425"/>
              <a:ext cx="720" cy="191"/>
            </a:xfrm>
            <a:prstGeom prst="rect">
              <a:avLst/>
            </a:prstGeom>
            <a:solidFill>
              <a:schemeClr val="bg1"/>
            </a:solidFill>
            <a:ln>
              <a:noFill/>
            </a:ln>
            <a:effectLst/>
          </p:spPr>
          <p:txBody>
            <a:bodyPr numCol="1"/>
            <a:lstStyle/>
            <a:p>
              <a:pPr algn="ctr" indent="0" marL="0">
                <a:buNone/>
              </a:pPr>
              <a:r>
                <a:rPr b="1" dirty="0" lang="en-US" smtClean="0" sz="1400"/>
                <a:t>36,0</a:t>
              </a:r>
            </a:p>
          </p:txBody>
        </p:sp>
        <p:sp>
          <p:nvSpPr>
            <p:cNvPr id="4628" name="Text Box 4628"/>
            <p:cNvSpPr>
              <a:spLocks/>
            </p:cNvSpPr>
            <p:nvPr/>
          </p:nvSpPr>
          <p:spPr>
            <a:xfrm>
              <a:off x="1440" y="1425"/>
              <a:ext cx="768" cy="191"/>
            </a:xfrm>
            <a:prstGeom prst="rect">
              <a:avLst/>
            </a:prstGeom>
            <a:solidFill>
              <a:schemeClr val="bg1"/>
            </a:solidFill>
            <a:ln>
              <a:noFill/>
            </a:ln>
            <a:effectLst/>
          </p:spPr>
          <p:txBody>
            <a:bodyPr numCol="1"/>
            <a:lstStyle/>
            <a:p>
              <a:pPr indent="0" marL="0">
                <a:buNone/>
              </a:pPr>
              <a:r>
                <a:rPr dirty="0" lang="en-US" smtClean="0" sz="1400"/>
                <a:t>desnog</a:t>
              </a:r>
            </a:p>
          </p:txBody>
        </p:sp>
        <p:sp>
          <p:nvSpPr>
            <p:cNvPr id="4629" name="Text Box 4629"/>
            <p:cNvSpPr>
              <a:spLocks/>
            </p:cNvSpPr>
            <p:nvPr/>
          </p:nvSpPr>
          <p:spPr>
            <a:xfrm>
              <a:off x="5040" y="1234"/>
              <a:ext cx="720" cy="382"/>
            </a:xfrm>
            <a:prstGeom prst="rect">
              <a:avLst/>
            </a:prstGeom>
            <a:solidFill>
              <a:schemeClr val="bg1"/>
            </a:solidFill>
            <a:ln>
              <a:noFill/>
            </a:ln>
            <a:effectLst/>
          </p:spPr>
          <p:txBody>
            <a:bodyPr numCol="1"/>
            <a:lstStyle/>
            <a:p>
              <a:pPr algn="ctr" indent="0" marL="0">
                <a:buNone/>
              </a:pPr>
              <a:r>
                <a:rPr b="1" dirty="0" lang="en-US" smtClean="0" sz="1400"/>
                <a:t>9,12</a:t>
              </a:r>
            </a:p>
          </p:txBody>
        </p:sp>
        <p:sp>
          <p:nvSpPr>
            <p:cNvPr id="4630" name="Text Box 4630"/>
            <p:cNvSpPr>
              <a:spLocks/>
            </p:cNvSpPr>
            <p:nvPr/>
          </p:nvSpPr>
          <p:spPr>
            <a:xfrm>
              <a:off x="4320" y="1234"/>
              <a:ext cx="720" cy="382"/>
            </a:xfrm>
            <a:prstGeom prst="rect">
              <a:avLst/>
            </a:prstGeom>
            <a:solidFill>
              <a:schemeClr val="bg1"/>
            </a:solidFill>
            <a:ln>
              <a:noFill/>
            </a:ln>
            <a:effectLst/>
          </p:spPr>
          <p:txBody>
            <a:bodyPr numCol="1"/>
            <a:lstStyle/>
            <a:p>
              <a:pPr algn="ctr" indent="0" marL="0">
                <a:buNone/>
              </a:pPr>
              <a:r>
                <a:rPr dirty="0" lang="en-US" smtClean="0" sz="1400"/>
                <a:t>0,25</a:t>
              </a:r>
            </a:p>
          </p:txBody>
        </p:sp>
        <p:sp>
          <p:nvSpPr>
            <p:cNvPr id="4631" name="Text Box 4631"/>
            <p:cNvSpPr>
              <a:spLocks/>
            </p:cNvSpPr>
            <p:nvPr/>
          </p:nvSpPr>
          <p:spPr>
            <a:xfrm>
              <a:off x="3600" y="1234"/>
              <a:ext cx="720" cy="382"/>
            </a:xfrm>
            <a:prstGeom prst="rect">
              <a:avLst/>
            </a:prstGeom>
            <a:solidFill>
              <a:schemeClr val="bg1"/>
            </a:solidFill>
            <a:ln>
              <a:noFill/>
            </a:ln>
            <a:effectLst/>
          </p:spPr>
          <p:txBody>
            <a:bodyPr numCol="1"/>
            <a:lstStyle/>
            <a:p>
              <a:pPr algn="ctr" indent="0" marL="0">
                <a:buNone/>
              </a:pPr>
              <a:r>
                <a:rPr b="1" dirty="0" lang="en-US" smtClean="0" sz="1400"/>
                <a:t>36,50</a:t>
              </a:r>
            </a:p>
          </p:txBody>
        </p:sp>
        <p:sp>
          <p:nvSpPr>
            <p:cNvPr id="4632" name="Text Box 4632"/>
            <p:cNvSpPr>
              <a:spLocks/>
            </p:cNvSpPr>
            <p:nvPr/>
          </p:nvSpPr>
          <p:spPr>
            <a:xfrm>
              <a:off x="2880" y="1234"/>
              <a:ext cx="720" cy="191"/>
            </a:xfrm>
            <a:prstGeom prst="rect">
              <a:avLst/>
            </a:prstGeom>
            <a:solidFill>
              <a:schemeClr val="bg1"/>
            </a:solidFill>
            <a:ln>
              <a:noFill/>
            </a:ln>
            <a:effectLst/>
          </p:spPr>
          <p:txBody>
            <a:bodyPr numCol="1"/>
            <a:lstStyle/>
            <a:p>
              <a:pPr algn="ctr" indent="0" marL="0">
                <a:buNone/>
              </a:pPr>
              <a:r>
                <a:rPr b="1" dirty="0" lang="en-US" smtClean="0" sz="1400"/>
                <a:t>37,0</a:t>
              </a:r>
            </a:p>
          </p:txBody>
        </p:sp>
        <p:sp>
          <p:nvSpPr>
            <p:cNvPr id="4633" name="Text Box 4633"/>
            <p:cNvSpPr>
              <a:spLocks/>
            </p:cNvSpPr>
            <p:nvPr/>
          </p:nvSpPr>
          <p:spPr>
            <a:xfrm>
              <a:off x="2208" y="1234"/>
              <a:ext cx="672" cy="382"/>
            </a:xfrm>
            <a:prstGeom prst="rect">
              <a:avLst/>
            </a:prstGeom>
            <a:solidFill>
              <a:schemeClr val="bg1"/>
            </a:solidFill>
            <a:ln>
              <a:noFill/>
            </a:ln>
            <a:effectLst/>
          </p:spPr>
          <p:txBody>
            <a:bodyPr numCol="1"/>
            <a:lstStyle/>
            <a:p>
              <a:pPr algn="ctr" indent="0" marL="0">
                <a:buNone/>
              </a:pPr>
              <a:r>
                <a:rPr dirty="0" lang="en-US" smtClean="0" sz="1400"/>
                <a:t>cm</a:t>
              </a:r>
            </a:p>
          </p:txBody>
        </p:sp>
        <p:sp>
          <p:nvSpPr>
            <p:cNvPr id="4634" name="Text Box 4634"/>
            <p:cNvSpPr>
              <a:spLocks/>
            </p:cNvSpPr>
            <p:nvPr/>
          </p:nvSpPr>
          <p:spPr>
            <a:xfrm>
              <a:off x="1440" y="1234"/>
              <a:ext cx="768" cy="191"/>
            </a:xfrm>
            <a:prstGeom prst="rect">
              <a:avLst/>
            </a:prstGeom>
            <a:solidFill>
              <a:schemeClr val="bg1"/>
            </a:solidFill>
            <a:ln>
              <a:noFill/>
            </a:ln>
            <a:effectLst/>
          </p:spPr>
          <p:txBody>
            <a:bodyPr numCol="1"/>
            <a:lstStyle/>
            <a:p>
              <a:pPr indent="0" marL="0">
                <a:buNone/>
              </a:pPr>
              <a:r>
                <a:rPr dirty="0" lang="en-US" smtClean="0" sz="1400"/>
                <a:t>lijevog</a:t>
              </a:r>
            </a:p>
          </p:txBody>
        </p:sp>
        <p:sp>
          <p:nvSpPr>
            <p:cNvPr id="4635" name="Text Box 4635"/>
            <p:cNvSpPr>
              <a:spLocks/>
            </p:cNvSpPr>
            <p:nvPr/>
          </p:nvSpPr>
          <p:spPr>
            <a:xfrm>
              <a:off x="384" y="1234"/>
              <a:ext cx="1056" cy="382"/>
            </a:xfrm>
            <a:prstGeom prst="rect">
              <a:avLst/>
            </a:prstGeom>
            <a:solidFill>
              <a:schemeClr val="bg1"/>
            </a:solidFill>
            <a:ln>
              <a:noFill/>
            </a:ln>
            <a:effectLst/>
          </p:spPr>
          <p:txBody>
            <a:bodyPr numCol="1"/>
            <a:lstStyle/>
            <a:p>
              <a:pPr indent="0" marL="0">
                <a:buNone/>
              </a:pPr>
              <a:r>
                <a:rPr dirty="0" lang="en-US" smtClean="0" sz="1400"/>
                <a:t>Dužina nadočnjaka</a:t>
              </a:r>
            </a:p>
          </p:txBody>
        </p:sp>
        <p:sp>
          <p:nvSpPr>
            <p:cNvPr id="4636" name="Text Box 4636"/>
            <p:cNvSpPr>
              <a:spLocks/>
            </p:cNvSpPr>
            <p:nvPr/>
          </p:nvSpPr>
          <p:spPr>
            <a:xfrm>
              <a:off x="0" y="1234"/>
              <a:ext cx="384" cy="382"/>
            </a:xfrm>
            <a:prstGeom prst="rect">
              <a:avLst/>
            </a:prstGeom>
            <a:solidFill>
              <a:schemeClr val="bg1"/>
            </a:solidFill>
            <a:ln>
              <a:noFill/>
            </a:ln>
            <a:effectLst/>
          </p:spPr>
          <p:txBody>
            <a:bodyPr numCol="1"/>
            <a:lstStyle/>
            <a:p>
              <a:pPr algn="ctr" indent="0" marL="0">
                <a:buNone/>
              </a:pPr>
              <a:r>
                <a:rPr b="1" dirty="0" lang="en-US" smtClean="0" sz="1400"/>
                <a:t>1.2</a:t>
              </a:r>
            </a:p>
          </p:txBody>
        </p:sp>
        <p:sp>
          <p:nvSpPr>
            <p:cNvPr id="4637" name="Text Box 4637"/>
            <p:cNvSpPr>
              <a:spLocks/>
            </p:cNvSpPr>
            <p:nvPr/>
          </p:nvSpPr>
          <p:spPr>
            <a:xfrm>
              <a:off x="2880" y="1043"/>
              <a:ext cx="720" cy="191"/>
            </a:xfrm>
            <a:prstGeom prst="rect">
              <a:avLst/>
            </a:prstGeom>
            <a:solidFill>
              <a:schemeClr val="bg1"/>
            </a:solidFill>
            <a:ln>
              <a:noFill/>
            </a:ln>
            <a:effectLst/>
          </p:spPr>
          <p:txBody>
            <a:bodyPr numCol="1"/>
            <a:lstStyle/>
            <a:p>
              <a:pPr algn="ctr" indent="0" marL="0">
                <a:buNone/>
              </a:pPr>
              <a:r>
                <a:rPr b="1" dirty="0" lang="en-US" smtClean="0" sz="1400"/>
                <a:t>104,5</a:t>
              </a:r>
            </a:p>
          </p:txBody>
        </p:sp>
        <p:sp>
          <p:nvSpPr>
            <p:cNvPr id="4638" name="Text Box 4638"/>
            <p:cNvSpPr>
              <a:spLocks/>
            </p:cNvSpPr>
            <p:nvPr/>
          </p:nvSpPr>
          <p:spPr>
            <a:xfrm>
              <a:off x="1440" y="1043"/>
              <a:ext cx="768" cy="191"/>
            </a:xfrm>
            <a:prstGeom prst="rect">
              <a:avLst/>
            </a:prstGeom>
            <a:solidFill>
              <a:schemeClr val="bg1"/>
            </a:solidFill>
            <a:ln>
              <a:noFill/>
            </a:ln>
            <a:effectLst/>
          </p:spPr>
          <p:txBody>
            <a:bodyPr numCol="1"/>
            <a:lstStyle/>
            <a:p>
              <a:pPr indent="0" marL="0">
                <a:buNone/>
              </a:pPr>
              <a:r>
                <a:rPr dirty="0" lang="en-US" smtClean="0" sz="1400"/>
                <a:t>desne</a:t>
              </a:r>
            </a:p>
          </p:txBody>
        </p:sp>
        <p:sp>
          <p:nvSpPr>
            <p:cNvPr id="4639" name="Text Box 4639"/>
            <p:cNvSpPr>
              <a:spLocks/>
            </p:cNvSpPr>
            <p:nvPr/>
          </p:nvSpPr>
          <p:spPr>
            <a:xfrm>
              <a:off x="5040" y="852"/>
              <a:ext cx="720" cy="382"/>
            </a:xfrm>
            <a:prstGeom prst="rect">
              <a:avLst/>
            </a:prstGeom>
            <a:solidFill>
              <a:schemeClr val="bg1"/>
            </a:solidFill>
            <a:ln>
              <a:noFill/>
            </a:ln>
            <a:effectLst/>
          </p:spPr>
          <p:txBody>
            <a:bodyPr numCol="1"/>
            <a:lstStyle/>
            <a:p>
              <a:pPr algn="ctr" indent="0" marL="0">
                <a:buNone/>
              </a:pPr>
              <a:r>
                <a:rPr b="1" dirty="0" lang="en-US" smtClean="0" sz="1400"/>
                <a:t>51,37</a:t>
              </a:r>
            </a:p>
          </p:txBody>
        </p:sp>
        <p:sp>
          <p:nvSpPr>
            <p:cNvPr id="4640" name="Text Box 4640"/>
            <p:cNvSpPr>
              <a:spLocks/>
            </p:cNvSpPr>
            <p:nvPr/>
          </p:nvSpPr>
          <p:spPr>
            <a:xfrm>
              <a:off x="4320" y="852"/>
              <a:ext cx="720" cy="382"/>
            </a:xfrm>
            <a:prstGeom prst="rect">
              <a:avLst/>
            </a:prstGeom>
            <a:solidFill>
              <a:schemeClr val="bg1"/>
            </a:solidFill>
            <a:ln>
              <a:noFill/>
            </a:ln>
            <a:effectLst/>
          </p:spPr>
          <p:txBody>
            <a:bodyPr numCol="1"/>
            <a:lstStyle/>
            <a:p>
              <a:pPr algn="ctr" indent="0" marL="0">
                <a:buNone/>
              </a:pPr>
              <a:r>
                <a:rPr dirty="0" lang="en-US" smtClean="0" sz="1400"/>
                <a:t>0,50</a:t>
              </a:r>
            </a:p>
          </p:txBody>
        </p:sp>
        <p:sp>
          <p:nvSpPr>
            <p:cNvPr id="4641" name="Text Box 4641"/>
            <p:cNvSpPr>
              <a:spLocks/>
            </p:cNvSpPr>
            <p:nvPr/>
          </p:nvSpPr>
          <p:spPr>
            <a:xfrm>
              <a:off x="3600" y="852"/>
              <a:ext cx="720" cy="382"/>
            </a:xfrm>
            <a:prstGeom prst="rect">
              <a:avLst/>
            </a:prstGeom>
            <a:solidFill>
              <a:schemeClr val="bg1"/>
            </a:solidFill>
            <a:ln>
              <a:noFill/>
            </a:ln>
            <a:effectLst/>
          </p:spPr>
          <p:txBody>
            <a:bodyPr numCol="1"/>
            <a:lstStyle/>
            <a:p>
              <a:pPr algn="ctr" indent="0" marL="0">
                <a:buNone/>
              </a:pPr>
              <a:r>
                <a:rPr b="1" dirty="0" lang="en-US" smtClean="0" sz="1400"/>
                <a:t>102,75</a:t>
              </a:r>
            </a:p>
          </p:txBody>
        </p:sp>
        <p:sp>
          <p:nvSpPr>
            <p:cNvPr id="4642" name="Text Box 4642"/>
            <p:cNvSpPr>
              <a:spLocks/>
            </p:cNvSpPr>
            <p:nvPr/>
          </p:nvSpPr>
          <p:spPr>
            <a:xfrm>
              <a:off x="2880" y="852"/>
              <a:ext cx="720" cy="191"/>
            </a:xfrm>
            <a:prstGeom prst="rect">
              <a:avLst/>
            </a:prstGeom>
            <a:solidFill>
              <a:schemeClr val="bg1"/>
            </a:solidFill>
            <a:ln>
              <a:noFill/>
            </a:ln>
            <a:effectLst/>
          </p:spPr>
          <p:txBody>
            <a:bodyPr numCol="1"/>
            <a:lstStyle/>
            <a:p>
              <a:pPr algn="ctr" indent="0" marL="0">
                <a:buNone/>
              </a:pPr>
              <a:r>
                <a:rPr b="1" dirty="0" lang="en-US" smtClean="0" sz="1400"/>
                <a:t>101,0</a:t>
              </a:r>
            </a:p>
          </p:txBody>
        </p:sp>
        <p:sp>
          <p:nvSpPr>
            <p:cNvPr id="4643" name="Text Box 4643"/>
            <p:cNvSpPr>
              <a:spLocks/>
            </p:cNvSpPr>
            <p:nvPr/>
          </p:nvSpPr>
          <p:spPr>
            <a:xfrm>
              <a:off x="2208" y="852"/>
              <a:ext cx="672" cy="382"/>
            </a:xfrm>
            <a:prstGeom prst="rect">
              <a:avLst/>
            </a:prstGeom>
            <a:solidFill>
              <a:schemeClr val="bg1"/>
            </a:solidFill>
            <a:ln>
              <a:noFill/>
            </a:ln>
            <a:effectLst/>
          </p:spPr>
          <p:txBody>
            <a:bodyPr numCol="1"/>
            <a:lstStyle/>
            <a:p>
              <a:pPr algn="ctr" indent="0" marL="0">
                <a:buNone/>
              </a:pPr>
              <a:r>
                <a:rPr dirty="0" lang="en-US" smtClean="0" sz="1400"/>
                <a:t>cm</a:t>
              </a:r>
            </a:p>
          </p:txBody>
        </p:sp>
        <p:sp>
          <p:nvSpPr>
            <p:cNvPr id="4644" name="Text Box 4644"/>
            <p:cNvSpPr>
              <a:spLocks/>
            </p:cNvSpPr>
            <p:nvPr/>
          </p:nvSpPr>
          <p:spPr>
            <a:xfrm>
              <a:off x="1440" y="852"/>
              <a:ext cx="768" cy="191"/>
            </a:xfrm>
            <a:prstGeom prst="rect">
              <a:avLst/>
            </a:prstGeom>
            <a:solidFill>
              <a:schemeClr val="bg1"/>
            </a:solidFill>
            <a:ln>
              <a:noFill/>
            </a:ln>
            <a:effectLst/>
          </p:spPr>
          <p:txBody>
            <a:bodyPr numCol="1"/>
            <a:lstStyle/>
            <a:p>
              <a:pPr indent="0" marL="0">
                <a:buNone/>
              </a:pPr>
              <a:r>
                <a:rPr dirty="0" lang="en-US" smtClean="0" sz="1400"/>
                <a:t>lijeve</a:t>
              </a:r>
            </a:p>
          </p:txBody>
        </p:sp>
        <p:sp>
          <p:nvSpPr>
            <p:cNvPr id="4645" name="Text Box 4645"/>
            <p:cNvSpPr>
              <a:spLocks/>
            </p:cNvSpPr>
            <p:nvPr/>
          </p:nvSpPr>
          <p:spPr>
            <a:xfrm>
              <a:off x="384" y="852"/>
              <a:ext cx="1056" cy="382"/>
            </a:xfrm>
            <a:prstGeom prst="rect">
              <a:avLst/>
            </a:prstGeom>
            <a:solidFill>
              <a:schemeClr val="bg1"/>
            </a:solidFill>
            <a:ln>
              <a:noFill/>
            </a:ln>
            <a:effectLst/>
          </p:spPr>
          <p:txBody>
            <a:bodyPr numCol="1"/>
            <a:lstStyle/>
            <a:p>
              <a:pPr indent="0" marL="0">
                <a:buNone/>
              </a:pPr>
              <a:r>
                <a:rPr dirty="0" lang="en-US" smtClean="0" sz="1400"/>
                <a:t>Dužina grane</a:t>
              </a:r>
            </a:p>
          </p:txBody>
        </p:sp>
        <p:sp>
          <p:nvSpPr>
            <p:cNvPr id="4646" name="Text Box 4646"/>
            <p:cNvSpPr>
              <a:spLocks/>
            </p:cNvSpPr>
            <p:nvPr/>
          </p:nvSpPr>
          <p:spPr>
            <a:xfrm>
              <a:off x="0" y="852"/>
              <a:ext cx="384" cy="382"/>
            </a:xfrm>
            <a:prstGeom prst="rect">
              <a:avLst/>
            </a:prstGeom>
            <a:solidFill>
              <a:schemeClr val="bg1"/>
            </a:solidFill>
            <a:ln>
              <a:noFill/>
            </a:ln>
            <a:effectLst/>
          </p:spPr>
          <p:txBody>
            <a:bodyPr numCol="1"/>
            <a:lstStyle/>
            <a:p>
              <a:pPr algn="ctr" indent="0" marL="0">
                <a:buNone/>
              </a:pPr>
              <a:r>
                <a:rPr b="1" dirty="0" lang="en-US" smtClean="0" sz="1400"/>
                <a:t>1.1</a:t>
              </a:r>
            </a:p>
          </p:txBody>
        </p:sp>
        <p:sp>
          <p:nvSpPr>
            <p:cNvPr id="4647" name="Text Box 4647"/>
            <p:cNvSpPr>
              <a:spLocks/>
            </p:cNvSpPr>
            <p:nvPr/>
          </p:nvSpPr>
          <p:spPr>
            <a:xfrm>
              <a:off x="5040" y="661"/>
              <a:ext cx="720" cy="191"/>
            </a:xfrm>
            <a:prstGeom prst="rect">
              <a:avLst/>
            </a:prstGeom>
            <a:solidFill>
              <a:schemeClr val="bg1"/>
            </a:solidFill>
            <a:ln>
              <a:noFill/>
            </a:ln>
            <a:effectLst/>
          </p:spPr>
          <p:txBody>
            <a:bodyPr numCol="1"/>
            <a:lstStyle/>
            <a:p>
              <a:pPr algn="ctr" indent="0" marL="0">
                <a:buNone/>
              </a:pPr>
              <a:r>
                <a:rPr b="1" dirty="0" lang="en-US" smtClean="0" sz="1400"/>
                <a:t>5</a:t>
              </a:r>
            </a:p>
          </p:txBody>
        </p:sp>
        <p:sp>
          <p:nvSpPr>
            <p:cNvPr id="4648" name="Text Box 4648"/>
            <p:cNvSpPr>
              <a:spLocks/>
            </p:cNvSpPr>
            <p:nvPr/>
          </p:nvSpPr>
          <p:spPr>
            <a:xfrm>
              <a:off x="4320" y="661"/>
              <a:ext cx="720" cy="191"/>
            </a:xfrm>
            <a:prstGeom prst="rect">
              <a:avLst/>
            </a:prstGeom>
            <a:solidFill>
              <a:schemeClr val="bg1"/>
            </a:solidFill>
            <a:ln>
              <a:noFill/>
            </a:ln>
            <a:effectLst/>
          </p:spPr>
          <p:txBody>
            <a:bodyPr numCol="1"/>
            <a:lstStyle/>
            <a:p>
              <a:pPr algn="ctr" indent="0" marL="0">
                <a:buNone/>
              </a:pPr>
              <a:r>
                <a:rPr b="1" dirty="0" lang="en-US" smtClean="0" sz="1400"/>
                <a:t>4</a:t>
              </a:r>
            </a:p>
          </p:txBody>
        </p:sp>
        <p:sp>
          <p:nvSpPr>
            <p:cNvPr id="4649" name="Text Box 4649"/>
            <p:cNvSpPr>
              <a:spLocks/>
            </p:cNvSpPr>
            <p:nvPr/>
          </p:nvSpPr>
          <p:spPr>
            <a:xfrm>
              <a:off x="3600" y="661"/>
              <a:ext cx="720" cy="191"/>
            </a:xfrm>
            <a:prstGeom prst="rect">
              <a:avLst/>
            </a:prstGeom>
            <a:solidFill>
              <a:schemeClr val="bg1"/>
            </a:solidFill>
            <a:ln>
              <a:noFill/>
            </a:ln>
            <a:effectLst/>
          </p:spPr>
          <p:txBody>
            <a:bodyPr numCol="1"/>
            <a:lstStyle/>
            <a:p>
              <a:pPr algn="ctr" indent="0" marL="0">
                <a:buNone/>
              </a:pPr>
              <a:r>
                <a:rPr b="1" dirty="0" lang="en-US" smtClean="0" sz="1400"/>
                <a:t>3</a:t>
              </a:r>
            </a:p>
          </p:txBody>
        </p:sp>
        <p:sp>
          <p:nvSpPr>
            <p:cNvPr id="4650" name="Text Box 4650"/>
            <p:cNvSpPr>
              <a:spLocks/>
            </p:cNvSpPr>
            <p:nvPr/>
          </p:nvSpPr>
          <p:spPr>
            <a:xfrm>
              <a:off x="2880" y="661"/>
              <a:ext cx="720" cy="191"/>
            </a:xfrm>
            <a:prstGeom prst="rect">
              <a:avLst/>
            </a:prstGeom>
            <a:solidFill>
              <a:schemeClr val="bg1"/>
            </a:solidFill>
            <a:ln>
              <a:noFill/>
            </a:ln>
            <a:effectLst/>
          </p:spPr>
          <p:txBody>
            <a:bodyPr numCol="1"/>
            <a:lstStyle/>
            <a:p>
              <a:pPr algn="ctr" indent="0" marL="0">
                <a:buNone/>
              </a:pPr>
              <a:r>
                <a:rPr b="1" dirty="0" lang="en-US" smtClean="0" sz="1400"/>
                <a:t>2</a:t>
              </a:r>
            </a:p>
          </p:txBody>
        </p:sp>
        <p:sp>
          <p:nvSpPr>
            <p:cNvPr id="4651" name="Text Box 4651"/>
            <p:cNvSpPr>
              <a:spLocks/>
            </p:cNvSpPr>
            <p:nvPr/>
          </p:nvSpPr>
          <p:spPr>
            <a:xfrm>
              <a:off x="2208" y="661"/>
              <a:ext cx="672" cy="191"/>
            </a:xfrm>
            <a:prstGeom prst="rect">
              <a:avLst/>
            </a:prstGeom>
            <a:solidFill>
              <a:schemeClr val="bg1"/>
            </a:solidFill>
            <a:ln>
              <a:noFill/>
            </a:ln>
            <a:effectLst/>
          </p:spPr>
          <p:txBody>
            <a:bodyPr numCol="1"/>
            <a:lstStyle/>
            <a:p>
              <a:pPr algn="ctr" indent="0" marL="0">
                <a:buNone/>
              </a:pPr>
              <a:r>
                <a:rPr b="1" dirty="0" lang="en-US" smtClean="0" sz="1400"/>
                <a:t>1</a:t>
              </a:r>
            </a:p>
          </p:txBody>
        </p:sp>
        <p:sp>
          <p:nvSpPr>
            <p:cNvPr id="4652" name="Text Box 4652"/>
            <p:cNvSpPr>
              <a:spLocks/>
            </p:cNvSpPr>
            <p:nvPr/>
          </p:nvSpPr>
          <p:spPr>
            <a:xfrm>
              <a:off x="384" y="661"/>
              <a:ext cx="1824" cy="191"/>
            </a:xfrm>
            <a:prstGeom prst="rect">
              <a:avLst/>
            </a:prstGeom>
            <a:solidFill>
              <a:schemeClr val="bg1"/>
            </a:solidFill>
            <a:ln>
              <a:noFill/>
            </a:ln>
            <a:effectLst/>
          </p:spPr>
          <p:txBody>
            <a:bodyPr numCol="1"/>
            <a:lstStyle/>
            <a:p>
              <a:pPr indent="0" marL="0">
                <a:buNone/>
              </a:pPr>
              <a:r>
                <a:rPr dirty="0" lang="en-US" smtClean="0" sz="1400"/>
                <a:t>Mjerenje</a:t>
              </a:r>
            </a:p>
          </p:txBody>
        </p:sp>
        <p:sp>
          <p:nvSpPr>
            <p:cNvPr id="4653" name="Text Box 4653"/>
            <p:cNvSpPr>
              <a:spLocks/>
            </p:cNvSpPr>
            <p:nvPr/>
          </p:nvSpPr>
          <p:spPr>
            <a:xfrm>
              <a:off x="0" y="661"/>
              <a:ext cx="384" cy="191"/>
            </a:xfrm>
            <a:prstGeom prst="rect">
              <a:avLst/>
            </a:prstGeom>
            <a:solidFill>
              <a:schemeClr val="bg1"/>
            </a:solidFill>
            <a:ln>
              <a:noFill/>
            </a:ln>
            <a:effectLst/>
          </p:spPr>
          <p:txBody>
            <a:bodyPr numCol="1"/>
            <a:lstStyle/>
            <a:p>
              <a:pPr algn="ctr" indent="0" marL="0">
                <a:buNone/>
              </a:pPr>
              <a:r>
                <a:rPr b="1" dirty="0" lang="en-US" smtClean="0" sz="1400"/>
                <a:t>1.</a:t>
              </a:r>
            </a:p>
          </p:txBody>
        </p:sp>
        <p:sp>
          <p:nvSpPr>
            <p:cNvPr id="4654" name="Text Box 4654"/>
            <p:cNvSpPr>
              <a:spLocks/>
            </p:cNvSpPr>
            <p:nvPr/>
          </p:nvSpPr>
          <p:spPr>
            <a:xfrm>
              <a:off x="5040" y="336"/>
              <a:ext cx="720" cy="325"/>
            </a:xfrm>
            <a:prstGeom prst="rect">
              <a:avLst/>
            </a:prstGeom>
            <a:solidFill>
              <a:schemeClr val="bg1"/>
            </a:solidFill>
            <a:ln>
              <a:noFill/>
            </a:ln>
            <a:effectLst/>
          </p:spPr>
          <p:txBody>
            <a:bodyPr numCol="1"/>
            <a:lstStyle/>
            <a:p>
              <a:pPr algn="ctr" indent="0" marL="0">
                <a:buNone/>
              </a:pPr>
              <a:r>
                <a:rPr dirty="0" lang="en-US" smtClean="0" sz="1400"/>
                <a:t>Broj tačaka</a:t>
              </a:r>
            </a:p>
          </p:txBody>
        </p:sp>
        <p:sp>
          <p:nvSpPr>
            <p:cNvPr id="4655" name="Text Box 4655"/>
            <p:cNvSpPr>
              <a:spLocks/>
            </p:cNvSpPr>
            <p:nvPr/>
          </p:nvSpPr>
          <p:spPr>
            <a:xfrm>
              <a:off x="4320" y="336"/>
              <a:ext cx="720" cy="325"/>
            </a:xfrm>
            <a:prstGeom prst="rect">
              <a:avLst/>
            </a:prstGeom>
            <a:solidFill>
              <a:schemeClr val="bg1"/>
            </a:solidFill>
            <a:ln>
              <a:noFill/>
            </a:ln>
            <a:effectLst/>
          </p:spPr>
          <p:txBody>
            <a:bodyPr numCol="1"/>
            <a:lstStyle/>
            <a:p>
              <a:pPr algn="ctr" indent="0" marL="0">
                <a:buNone/>
              </a:pPr>
              <a:r>
                <a:rPr dirty="0" lang="en-US" smtClean="0" sz="1400"/>
                <a:t>Konstanta</a:t>
              </a:r>
            </a:p>
          </p:txBody>
        </p:sp>
        <p:sp>
          <p:nvSpPr>
            <p:cNvPr id="4656" name="Text Box 4656"/>
            <p:cNvSpPr>
              <a:spLocks/>
            </p:cNvSpPr>
            <p:nvPr/>
          </p:nvSpPr>
          <p:spPr>
            <a:xfrm>
              <a:off x="3600" y="336"/>
              <a:ext cx="720" cy="325"/>
            </a:xfrm>
            <a:prstGeom prst="rect">
              <a:avLst/>
            </a:prstGeom>
            <a:solidFill>
              <a:schemeClr val="bg1"/>
            </a:solidFill>
            <a:ln>
              <a:noFill/>
            </a:ln>
            <a:effectLst/>
          </p:spPr>
          <p:txBody>
            <a:bodyPr numCol="1"/>
            <a:lstStyle/>
            <a:p>
              <a:pPr algn="ctr" indent="0" marL="0">
                <a:buNone/>
              </a:pPr>
              <a:r>
                <a:rPr dirty="0" lang="en-US" smtClean="0" sz="1400"/>
                <a:t>Prosjek mjera</a:t>
              </a:r>
            </a:p>
          </p:txBody>
        </p:sp>
        <p:sp>
          <p:nvSpPr>
            <p:cNvPr id="4657" name="Text Box 4657"/>
            <p:cNvSpPr>
              <a:spLocks/>
            </p:cNvSpPr>
            <p:nvPr/>
          </p:nvSpPr>
          <p:spPr>
            <a:xfrm>
              <a:off x="2880" y="336"/>
              <a:ext cx="720" cy="325"/>
            </a:xfrm>
            <a:prstGeom prst="rect">
              <a:avLst/>
            </a:prstGeom>
            <a:solidFill>
              <a:schemeClr val="bg1"/>
            </a:solidFill>
            <a:ln>
              <a:noFill/>
            </a:ln>
            <a:effectLst/>
          </p:spPr>
          <p:txBody>
            <a:bodyPr numCol="1"/>
            <a:lstStyle/>
            <a:p>
              <a:pPr algn="ctr" indent="0" marL="0">
                <a:buNone/>
              </a:pPr>
              <a:r>
                <a:rPr dirty="0" lang="en-US" smtClean="0" sz="1400"/>
                <a:t>Mjere</a:t>
              </a:r>
            </a:p>
          </p:txBody>
        </p:sp>
        <p:sp>
          <p:nvSpPr>
            <p:cNvPr id="4658" name="Text Box 4658"/>
            <p:cNvSpPr>
              <a:spLocks/>
            </p:cNvSpPr>
            <p:nvPr/>
          </p:nvSpPr>
          <p:spPr>
            <a:xfrm>
              <a:off x="2208" y="336"/>
              <a:ext cx="672" cy="325"/>
            </a:xfrm>
            <a:prstGeom prst="rect">
              <a:avLst/>
            </a:prstGeom>
            <a:solidFill>
              <a:schemeClr val="bg1"/>
            </a:solidFill>
            <a:ln>
              <a:noFill/>
            </a:ln>
            <a:effectLst/>
          </p:spPr>
          <p:txBody>
            <a:bodyPr numCol="1"/>
            <a:lstStyle/>
            <a:p>
              <a:pPr algn="ctr" indent="0" marL="0">
                <a:buNone/>
              </a:pPr>
              <a:r>
                <a:rPr dirty="0" lang="en-US" smtClean="0" sz="1400"/>
                <a:t>Jed. mjere</a:t>
              </a:r>
            </a:p>
          </p:txBody>
        </p:sp>
        <p:sp>
          <p:nvSpPr>
            <p:cNvPr id="4659" name="Text Box 4659"/>
            <p:cNvSpPr>
              <a:spLocks/>
            </p:cNvSpPr>
            <p:nvPr/>
          </p:nvSpPr>
          <p:spPr>
            <a:xfrm>
              <a:off x="384" y="336"/>
              <a:ext cx="1824" cy="325"/>
            </a:xfrm>
            <a:prstGeom prst="rect">
              <a:avLst/>
            </a:prstGeom>
            <a:solidFill>
              <a:schemeClr val="bg1"/>
            </a:solidFill>
            <a:ln>
              <a:noFill/>
            </a:ln>
            <a:effectLst/>
          </p:spPr>
          <p:txBody>
            <a:bodyPr numCol="1"/>
            <a:lstStyle/>
            <a:p>
              <a:pPr algn="ctr" indent="0" marL="0">
                <a:buNone/>
              </a:pPr>
              <a:r>
                <a:rPr dirty="0" lang="en-US" smtClean="0" sz="1400"/>
                <a:t>Elementi mjerenja i ocjenjivanja</a:t>
              </a:r>
            </a:p>
          </p:txBody>
        </p:sp>
        <p:sp>
          <p:nvSpPr>
            <p:cNvPr id="4660" name="Text Box 4660"/>
            <p:cNvSpPr>
              <a:spLocks/>
            </p:cNvSpPr>
            <p:nvPr/>
          </p:nvSpPr>
          <p:spPr>
            <a:xfrm>
              <a:off x="0" y="336"/>
              <a:ext cx="384" cy="325"/>
            </a:xfrm>
            <a:prstGeom prst="rect">
              <a:avLst/>
            </a:prstGeom>
            <a:solidFill>
              <a:schemeClr val="bg1"/>
            </a:solidFill>
            <a:ln>
              <a:noFill/>
            </a:ln>
            <a:effectLst/>
          </p:spPr>
          <p:txBody>
            <a:bodyPr numCol="1"/>
            <a:lstStyle/>
            <a:p>
              <a:pPr algn="ctr" indent="0" marL="0">
                <a:buNone/>
              </a:pPr>
              <a:r>
                <a:rPr dirty="0" lang="en-US" smtClean="0" sz="1400"/>
                <a:t>Broj</a:t>
              </a:r>
            </a:p>
          </p:txBody>
        </p:sp>
        <p:sp>
          <p:nvSpPr>
            <p:cNvPr id="4661" name="Text Box 4661"/>
            <p:cNvSpPr>
              <a:spLocks/>
            </p:cNvSpPr>
            <p:nvPr/>
          </p:nvSpPr>
          <p:spPr>
            <a:xfrm>
              <a:off x="0" y="336"/>
              <a:ext cx="5760" cy="0"/>
            </a:xfrm>
            <a:prstGeom prst="line">
              <a:avLst/>
            </a:prstGeom>
            <a:noFill/>
            <a:ln cap="sq" w="28575">
              <a:solidFill>
                <a:schemeClr val="tx1"/>
              </a:solidFill>
              <a:round/>
              <a:headEnd/>
              <a:tailEnd/>
            </a:ln>
            <a:effectLst/>
          </p:spPr>
        </p:sp>
        <p:sp>
          <p:nvSpPr>
            <p:cNvPr id="4662" name="Text Box 4662"/>
            <p:cNvSpPr>
              <a:spLocks/>
            </p:cNvSpPr>
            <p:nvPr/>
          </p:nvSpPr>
          <p:spPr>
            <a:xfrm>
              <a:off x="0" y="661"/>
              <a:ext cx="5760" cy="0"/>
            </a:xfrm>
            <a:prstGeom prst="line">
              <a:avLst/>
            </a:prstGeom>
            <a:noFill/>
            <a:ln w="12700">
              <a:solidFill>
                <a:schemeClr val="tx1"/>
              </a:solidFill>
              <a:round/>
              <a:headEnd/>
              <a:tailEnd/>
            </a:ln>
            <a:effectLst/>
          </p:spPr>
        </p:sp>
        <p:sp>
          <p:nvSpPr>
            <p:cNvPr id="4663" name="Text Box 4663"/>
            <p:cNvSpPr>
              <a:spLocks/>
            </p:cNvSpPr>
            <p:nvPr/>
          </p:nvSpPr>
          <p:spPr>
            <a:xfrm>
              <a:off x="0" y="852"/>
              <a:ext cx="5760" cy="0"/>
            </a:xfrm>
            <a:prstGeom prst="line">
              <a:avLst/>
            </a:prstGeom>
            <a:noFill/>
            <a:ln w="12700">
              <a:solidFill>
                <a:schemeClr val="tx1"/>
              </a:solidFill>
              <a:round/>
              <a:headEnd/>
              <a:tailEnd/>
            </a:ln>
            <a:effectLst/>
          </p:spPr>
        </p:sp>
        <p:sp>
          <p:nvSpPr>
            <p:cNvPr id="4664" name="Text Box 4664"/>
            <p:cNvSpPr>
              <a:spLocks/>
            </p:cNvSpPr>
            <p:nvPr/>
          </p:nvSpPr>
          <p:spPr>
            <a:xfrm>
              <a:off x="0" y="1234"/>
              <a:ext cx="5760" cy="0"/>
            </a:xfrm>
            <a:prstGeom prst="line">
              <a:avLst/>
            </a:prstGeom>
            <a:noFill/>
            <a:ln w="12700">
              <a:solidFill>
                <a:schemeClr val="tx1"/>
              </a:solidFill>
              <a:round/>
              <a:headEnd/>
              <a:tailEnd/>
            </a:ln>
            <a:effectLst/>
          </p:spPr>
        </p:sp>
        <p:sp>
          <p:nvSpPr>
            <p:cNvPr id="4665" name="Text Box 4665"/>
            <p:cNvSpPr>
              <a:spLocks/>
            </p:cNvSpPr>
            <p:nvPr/>
          </p:nvSpPr>
          <p:spPr>
            <a:xfrm>
              <a:off x="0" y="1616"/>
              <a:ext cx="5760" cy="0"/>
            </a:xfrm>
            <a:prstGeom prst="line">
              <a:avLst/>
            </a:prstGeom>
            <a:noFill/>
            <a:ln w="12700">
              <a:solidFill>
                <a:schemeClr val="tx1"/>
              </a:solidFill>
              <a:round/>
              <a:headEnd/>
              <a:tailEnd/>
            </a:ln>
            <a:effectLst/>
          </p:spPr>
        </p:sp>
        <p:sp>
          <p:nvSpPr>
            <p:cNvPr id="4666" name="Text Box 4666"/>
            <p:cNvSpPr>
              <a:spLocks/>
            </p:cNvSpPr>
            <p:nvPr/>
          </p:nvSpPr>
          <p:spPr>
            <a:xfrm>
              <a:off x="0" y="1998"/>
              <a:ext cx="5760" cy="0"/>
            </a:xfrm>
            <a:prstGeom prst="line">
              <a:avLst/>
            </a:prstGeom>
            <a:noFill/>
            <a:ln w="12700">
              <a:solidFill>
                <a:schemeClr val="tx1"/>
              </a:solidFill>
              <a:round/>
              <a:headEnd/>
              <a:tailEnd/>
            </a:ln>
            <a:effectLst/>
          </p:spPr>
        </p:sp>
        <p:sp>
          <p:nvSpPr>
            <p:cNvPr id="4667" name="Text Box 4667"/>
            <p:cNvSpPr>
              <a:spLocks/>
            </p:cNvSpPr>
            <p:nvPr/>
          </p:nvSpPr>
          <p:spPr>
            <a:xfrm>
              <a:off x="0" y="2484"/>
              <a:ext cx="5760" cy="0"/>
            </a:xfrm>
            <a:prstGeom prst="line">
              <a:avLst/>
            </a:prstGeom>
            <a:noFill/>
            <a:ln w="12700">
              <a:solidFill>
                <a:schemeClr val="tx1"/>
              </a:solidFill>
              <a:round/>
              <a:headEnd/>
              <a:tailEnd/>
            </a:ln>
            <a:effectLst/>
          </p:spPr>
        </p:sp>
        <p:sp>
          <p:nvSpPr>
            <p:cNvPr id="4668" name="Text Box 4668"/>
            <p:cNvSpPr>
              <a:spLocks/>
            </p:cNvSpPr>
            <p:nvPr/>
          </p:nvSpPr>
          <p:spPr>
            <a:xfrm>
              <a:off x="0" y="2970"/>
              <a:ext cx="3600" cy="0"/>
            </a:xfrm>
            <a:prstGeom prst="line">
              <a:avLst/>
            </a:prstGeom>
            <a:noFill/>
            <a:ln w="12700">
              <a:solidFill>
                <a:schemeClr val="tx1"/>
              </a:solidFill>
              <a:round/>
              <a:headEnd/>
              <a:tailEnd/>
            </a:ln>
            <a:effectLst/>
          </p:spPr>
        </p:sp>
        <p:sp>
          <p:nvSpPr>
            <p:cNvPr id="4669" name="Text Box 4669"/>
            <p:cNvSpPr>
              <a:spLocks/>
            </p:cNvSpPr>
            <p:nvPr/>
          </p:nvSpPr>
          <p:spPr>
            <a:xfrm>
              <a:off x="0" y="3457"/>
              <a:ext cx="3600" cy="0"/>
            </a:xfrm>
            <a:prstGeom prst="line">
              <a:avLst/>
            </a:prstGeom>
            <a:noFill/>
            <a:ln w="12700">
              <a:solidFill>
                <a:schemeClr val="tx1"/>
              </a:solidFill>
              <a:round/>
              <a:headEnd/>
              <a:tailEnd/>
            </a:ln>
            <a:effectLst/>
          </p:spPr>
        </p:sp>
        <p:sp>
          <p:nvSpPr>
            <p:cNvPr id="4670" name="Text Box 4670"/>
            <p:cNvSpPr>
              <a:spLocks/>
            </p:cNvSpPr>
            <p:nvPr/>
          </p:nvSpPr>
          <p:spPr>
            <a:xfrm>
              <a:off x="0" y="3700"/>
              <a:ext cx="5760" cy="0"/>
            </a:xfrm>
            <a:prstGeom prst="line">
              <a:avLst/>
            </a:prstGeom>
            <a:noFill/>
            <a:ln cap="sq" w="28575">
              <a:solidFill>
                <a:schemeClr val="tx1"/>
              </a:solidFill>
              <a:round/>
              <a:headEnd/>
              <a:tailEnd/>
            </a:ln>
            <a:effectLst/>
          </p:spPr>
        </p:sp>
        <p:sp>
          <p:nvSpPr>
            <p:cNvPr id="4671" name="Text Box 4671"/>
            <p:cNvSpPr>
              <a:spLocks/>
            </p:cNvSpPr>
            <p:nvPr/>
          </p:nvSpPr>
          <p:spPr>
            <a:xfrm>
              <a:off x="0" y="336"/>
              <a:ext cx="0" cy="3364"/>
            </a:xfrm>
            <a:prstGeom prst="line">
              <a:avLst/>
            </a:prstGeom>
            <a:noFill/>
            <a:ln cap="sq" w="28575">
              <a:solidFill>
                <a:schemeClr val="tx1"/>
              </a:solidFill>
              <a:round/>
              <a:headEnd/>
              <a:tailEnd/>
            </a:ln>
            <a:effectLst/>
          </p:spPr>
        </p:sp>
        <p:sp>
          <p:nvSpPr>
            <p:cNvPr id="4672" name="Text Box 4672"/>
            <p:cNvSpPr>
              <a:spLocks/>
            </p:cNvSpPr>
            <p:nvPr/>
          </p:nvSpPr>
          <p:spPr>
            <a:xfrm>
              <a:off x="384" y="336"/>
              <a:ext cx="0" cy="3364"/>
            </a:xfrm>
            <a:prstGeom prst="line">
              <a:avLst/>
            </a:prstGeom>
            <a:noFill/>
            <a:ln w="12700">
              <a:solidFill>
                <a:schemeClr val="tx1"/>
              </a:solidFill>
              <a:round/>
              <a:headEnd/>
              <a:tailEnd/>
            </a:ln>
            <a:effectLst/>
          </p:spPr>
        </p:sp>
        <p:sp>
          <p:nvSpPr>
            <p:cNvPr id="4673" name="Text Box 4673"/>
            <p:cNvSpPr>
              <a:spLocks/>
            </p:cNvSpPr>
            <p:nvPr/>
          </p:nvSpPr>
          <p:spPr>
            <a:xfrm>
              <a:off x="2208" y="336"/>
              <a:ext cx="0" cy="3364"/>
            </a:xfrm>
            <a:prstGeom prst="line">
              <a:avLst/>
            </a:prstGeom>
            <a:noFill/>
            <a:ln w="12700">
              <a:solidFill>
                <a:schemeClr val="tx1"/>
              </a:solidFill>
              <a:round/>
              <a:headEnd/>
              <a:tailEnd/>
            </a:ln>
            <a:effectLst/>
          </p:spPr>
        </p:sp>
        <p:sp>
          <p:nvSpPr>
            <p:cNvPr id="4674" name="Text Box 4674"/>
            <p:cNvSpPr>
              <a:spLocks/>
            </p:cNvSpPr>
            <p:nvPr/>
          </p:nvSpPr>
          <p:spPr>
            <a:xfrm>
              <a:off x="2880" y="336"/>
              <a:ext cx="0" cy="3364"/>
            </a:xfrm>
            <a:prstGeom prst="line">
              <a:avLst/>
            </a:prstGeom>
            <a:noFill/>
            <a:ln w="12700">
              <a:solidFill>
                <a:schemeClr val="tx1"/>
              </a:solidFill>
              <a:round/>
              <a:headEnd/>
              <a:tailEnd/>
            </a:ln>
            <a:effectLst/>
          </p:spPr>
        </p:sp>
        <p:sp>
          <p:nvSpPr>
            <p:cNvPr id="4675" name="Text Box 4675"/>
            <p:cNvSpPr>
              <a:spLocks/>
            </p:cNvSpPr>
            <p:nvPr/>
          </p:nvSpPr>
          <p:spPr>
            <a:xfrm>
              <a:off x="3600" y="336"/>
              <a:ext cx="0" cy="3364"/>
            </a:xfrm>
            <a:prstGeom prst="line">
              <a:avLst/>
            </a:prstGeom>
            <a:noFill/>
            <a:ln w="12700">
              <a:solidFill>
                <a:schemeClr val="tx1"/>
              </a:solidFill>
              <a:round/>
              <a:headEnd/>
              <a:tailEnd/>
            </a:ln>
            <a:effectLst/>
          </p:spPr>
        </p:sp>
        <p:sp>
          <p:nvSpPr>
            <p:cNvPr id="4676" name="Text Box 4676"/>
            <p:cNvSpPr>
              <a:spLocks/>
            </p:cNvSpPr>
            <p:nvPr/>
          </p:nvSpPr>
          <p:spPr>
            <a:xfrm>
              <a:off x="4320" y="336"/>
              <a:ext cx="0" cy="3364"/>
            </a:xfrm>
            <a:prstGeom prst="line">
              <a:avLst/>
            </a:prstGeom>
            <a:noFill/>
            <a:ln w="12700">
              <a:solidFill>
                <a:schemeClr val="tx1"/>
              </a:solidFill>
              <a:round/>
              <a:headEnd/>
              <a:tailEnd/>
            </a:ln>
            <a:effectLst/>
          </p:spPr>
        </p:sp>
        <p:sp>
          <p:nvSpPr>
            <p:cNvPr id="4677" name="Text Box 4677"/>
            <p:cNvSpPr>
              <a:spLocks/>
            </p:cNvSpPr>
            <p:nvPr/>
          </p:nvSpPr>
          <p:spPr>
            <a:xfrm>
              <a:off x="5040" y="336"/>
              <a:ext cx="0" cy="3364"/>
            </a:xfrm>
            <a:prstGeom prst="line">
              <a:avLst/>
            </a:prstGeom>
            <a:noFill/>
            <a:ln w="12700">
              <a:solidFill>
                <a:schemeClr val="tx1"/>
              </a:solidFill>
              <a:round/>
              <a:headEnd/>
              <a:tailEnd/>
            </a:ln>
            <a:effectLst/>
          </p:spPr>
        </p:sp>
        <p:sp>
          <p:nvSpPr>
            <p:cNvPr id="4678" name="Text Box 4678"/>
            <p:cNvSpPr>
              <a:spLocks/>
            </p:cNvSpPr>
            <p:nvPr/>
          </p:nvSpPr>
          <p:spPr>
            <a:xfrm>
              <a:off x="5760" y="336"/>
              <a:ext cx="0" cy="3364"/>
            </a:xfrm>
            <a:prstGeom prst="line">
              <a:avLst/>
            </a:prstGeom>
            <a:noFill/>
            <a:ln cap="sq" w="28575">
              <a:solidFill>
                <a:schemeClr val="tx1"/>
              </a:solidFill>
              <a:round/>
              <a:headEnd/>
              <a:tailEnd/>
            </a:ln>
            <a:effectLst/>
          </p:spPr>
        </p:sp>
        <p:sp>
          <p:nvSpPr>
            <p:cNvPr id="4679" name="Text Box 4679"/>
            <p:cNvSpPr>
              <a:spLocks/>
            </p:cNvSpPr>
            <p:nvPr/>
          </p:nvSpPr>
          <p:spPr>
            <a:xfrm>
              <a:off x="1440" y="1043"/>
              <a:ext cx="768" cy="0"/>
            </a:xfrm>
            <a:prstGeom prst="line">
              <a:avLst/>
            </a:prstGeom>
            <a:noFill/>
            <a:ln w="12700">
              <a:solidFill>
                <a:schemeClr val="tx1"/>
              </a:solidFill>
              <a:round/>
              <a:headEnd/>
              <a:tailEnd/>
            </a:ln>
            <a:effectLst/>
          </p:spPr>
        </p:sp>
        <p:sp>
          <p:nvSpPr>
            <p:cNvPr id="4680" name="Text Box 4680"/>
            <p:cNvSpPr>
              <a:spLocks/>
            </p:cNvSpPr>
            <p:nvPr/>
          </p:nvSpPr>
          <p:spPr>
            <a:xfrm>
              <a:off x="2880" y="1043"/>
              <a:ext cx="720" cy="0"/>
            </a:xfrm>
            <a:prstGeom prst="line">
              <a:avLst/>
            </a:prstGeom>
            <a:noFill/>
            <a:ln w="12700">
              <a:solidFill>
                <a:schemeClr val="tx1"/>
              </a:solidFill>
              <a:round/>
              <a:headEnd/>
              <a:tailEnd/>
            </a:ln>
            <a:effectLst/>
          </p:spPr>
        </p:sp>
        <p:sp>
          <p:nvSpPr>
            <p:cNvPr id="4681" name="Text Box 4681"/>
            <p:cNvSpPr>
              <a:spLocks/>
            </p:cNvSpPr>
            <p:nvPr/>
          </p:nvSpPr>
          <p:spPr>
            <a:xfrm>
              <a:off x="1440" y="1425"/>
              <a:ext cx="768" cy="0"/>
            </a:xfrm>
            <a:prstGeom prst="line">
              <a:avLst/>
            </a:prstGeom>
            <a:noFill/>
            <a:ln w="12700">
              <a:solidFill>
                <a:schemeClr val="tx1"/>
              </a:solidFill>
              <a:round/>
              <a:headEnd/>
              <a:tailEnd/>
            </a:ln>
            <a:effectLst/>
          </p:spPr>
        </p:sp>
        <p:sp>
          <p:nvSpPr>
            <p:cNvPr id="4682" name="Text Box 4682"/>
            <p:cNvSpPr>
              <a:spLocks/>
            </p:cNvSpPr>
            <p:nvPr/>
          </p:nvSpPr>
          <p:spPr>
            <a:xfrm>
              <a:off x="2880" y="1425"/>
              <a:ext cx="720" cy="0"/>
            </a:xfrm>
            <a:prstGeom prst="line">
              <a:avLst/>
            </a:prstGeom>
            <a:noFill/>
            <a:ln w="12700">
              <a:solidFill>
                <a:schemeClr val="tx1"/>
              </a:solidFill>
              <a:round/>
              <a:headEnd/>
              <a:tailEnd/>
            </a:ln>
            <a:effectLst/>
          </p:spPr>
        </p:sp>
        <p:sp>
          <p:nvSpPr>
            <p:cNvPr id="4683" name="Text Box 4683"/>
            <p:cNvSpPr>
              <a:spLocks/>
            </p:cNvSpPr>
            <p:nvPr/>
          </p:nvSpPr>
          <p:spPr>
            <a:xfrm>
              <a:off x="1440" y="1807"/>
              <a:ext cx="768" cy="0"/>
            </a:xfrm>
            <a:prstGeom prst="line">
              <a:avLst/>
            </a:prstGeom>
            <a:noFill/>
            <a:ln w="12700">
              <a:solidFill>
                <a:schemeClr val="tx1"/>
              </a:solidFill>
              <a:round/>
              <a:headEnd/>
              <a:tailEnd/>
            </a:ln>
            <a:effectLst/>
          </p:spPr>
        </p:sp>
        <p:sp>
          <p:nvSpPr>
            <p:cNvPr id="4684" name="Text Box 4684"/>
            <p:cNvSpPr>
              <a:spLocks/>
            </p:cNvSpPr>
            <p:nvPr/>
          </p:nvSpPr>
          <p:spPr>
            <a:xfrm>
              <a:off x="2880" y="1807"/>
              <a:ext cx="720" cy="0"/>
            </a:xfrm>
            <a:prstGeom prst="line">
              <a:avLst/>
            </a:prstGeom>
            <a:noFill/>
            <a:ln w="12700">
              <a:solidFill>
                <a:schemeClr val="tx1"/>
              </a:solidFill>
              <a:round/>
              <a:headEnd/>
              <a:tailEnd/>
            </a:ln>
            <a:effectLst/>
          </p:spPr>
        </p:sp>
        <p:sp>
          <p:nvSpPr>
            <p:cNvPr id="4685" name="Text Box 4685"/>
            <p:cNvSpPr>
              <a:spLocks/>
            </p:cNvSpPr>
            <p:nvPr/>
          </p:nvSpPr>
          <p:spPr>
            <a:xfrm>
              <a:off x="1440" y="2241"/>
              <a:ext cx="768" cy="0"/>
            </a:xfrm>
            <a:prstGeom prst="line">
              <a:avLst/>
            </a:prstGeom>
            <a:noFill/>
            <a:ln w="12700">
              <a:solidFill>
                <a:schemeClr val="tx1"/>
              </a:solidFill>
              <a:round/>
              <a:headEnd/>
              <a:tailEnd/>
            </a:ln>
            <a:effectLst/>
          </p:spPr>
        </p:sp>
        <p:sp>
          <p:nvSpPr>
            <p:cNvPr id="4686" name="Text Box 4686"/>
            <p:cNvSpPr>
              <a:spLocks/>
            </p:cNvSpPr>
            <p:nvPr/>
          </p:nvSpPr>
          <p:spPr>
            <a:xfrm>
              <a:off x="2880" y="2241"/>
              <a:ext cx="720" cy="0"/>
            </a:xfrm>
            <a:prstGeom prst="line">
              <a:avLst/>
            </a:prstGeom>
            <a:noFill/>
            <a:ln w="12700">
              <a:solidFill>
                <a:schemeClr val="tx1"/>
              </a:solidFill>
              <a:round/>
              <a:headEnd/>
              <a:tailEnd/>
            </a:ln>
            <a:effectLst/>
          </p:spPr>
        </p:sp>
        <p:sp>
          <p:nvSpPr>
            <p:cNvPr id="4687" name="Text Box 4687"/>
            <p:cNvSpPr>
              <a:spLocks/>
            </p:cNvSpPr>
            <p:nvPr/>
          </p:nvSpPr>
          <p:spPr>
            <a:xfrm>
              <a:off x="1440" y="3214"/>
              <a:ext cx="768" cy="0"/>
            </a:xfrm>
            <a:prstGeom prst="line">
              <a:avLst/>
            </a:prstGeom>
            <a:noFill/>
            <a:ln w="12700">
              <a:solidFill>
                <a:schemeClr val="tx1"/>
              </a:solidFill>
              <a:round/>
              <a:headEnd/>
              <a:tailEnd/>
            </a:ln>
            <a:effectLst/>
          </p:spPr>
        </p:sp>
        <p:sp>
          <p:nvSpPr>
            <p:cNvPr id="4688" name="Text Box 4688"/>
            <p:cNvSpPr>
              <a:spLocks/>
            </p:cNvSpPr>
            <p:nvPr/>
          </p:nvSpPr>
          <p:spPr>
            <a:xfrm>
              <a:off x="1440" y="2727"/>
              <a:ext cx="768" cy="0"/>
            </a:xfrm>
            <a:prstGeom prst="line">
              <a:avLst/>
            </a:prstGeom>
            <a:noFill/>
            <a:ln w="12700">
              <a:solidFill>
                <a:schemeClr val="tx1"/>
              </a:solidFill>
              <a:round/>
              <a:headEnd/>
              <a:tailEnd/>
            </a:ln>
            <a:effectLst/>
          </p:spPr>
        </p:sp>
        <p:sp>
          <p:nvSpPr>
            <p:cNvPr id="4689" name="Text Box 4689"/>
            <p:cNvSpPr>
              <a:spLocks/>
            </p:cNvSpPr>
            <p:nvPr/>
          </p:nvSpPr>
          <p:spPr>
            <a:xfrm>
              <a:off x="2880" y="2727"/>
              <a:ext cx="720" cy="0"/>
            </a:xfrm>
            <a:prstGeom prst="line">
              <a:avLst/>
            </a:prstGeom>
            <a:noFill/>
            <a:ln w="12700">
              <a:solidFill>
                <a:schemeClr val="tx1"/>
              </a:solidFill>
              <a:round/>
              <a:headEnd/>
              <a:tailEnd/>
            </a:ln>
            <a:effectLst/>
          </p:spPr>
        </p:sp>
        <p:sp>
          <p:nvSpPr>
            <p:cNvPr id="4690" name="Text Box 4690"/>
            <p:cNvSpPr>
              <a:spLocks/>
            </p:cNvSpPr>
            <p:nvPr/>
          </p:nvSpPr>
          <p:spPr>
            <a:xfrm>
              <a:off x="2880" y="3214"/>
              <a:ext cx="720" cy="0"/>
            </a:xfrm>
            <a:prstGeom prst="line">
              <a:avLst/>
            </a:prstGeom>
            <a:noFill/>
            <a:ln w="12700">
              <a:solidFill>
                <a:schemeClr val="tx1"/>
              </a:solidFill>
              <a:round/>
              <a:headEnd/>
              <a:tailEnd/>
            </a:ln>
            <a:effectLst/>
          </p:spPr>
        </p:sp>
        <p:sp>
          <p:nvSpPr>
            <p:cNvPr id="4691" name="Text Box 4691"/>
            <p:cNvSpPr>
              <a:spLocks/>
            </p:cNvSpPr>
            <p:nvPr/>
          </p:nvSpPr>
          <p:spPr>
            <a:xfrm>
              <a:off x="4320" y="2970"/>
              <a:ext cx="1440" cy="0"/>
            </a:xfrm>
            <a:prstGeom prst="line">
              <a:avLst/>
            </a:prstGeom>
            <a:noFill/>
            <a:ln w="12700">
              <a:solidFill>
                <a:schemeClr val="tx1"/>
              </a:solidFill>
              <a:round/>
              <a:headEnd/>
              <a:tailEnd/>
            </a:ln>
            <a:effectLst/>
          </p:spPr>
        </p:sp>
        <p:sp>
          <p:nvSpPr>
            <p:cNvPr id="4692" name="Text Box 4692"/>
            <p:cNvSpPr>
              <a:spLocks/>
            </p:cNvSpPr>
            <p:nvPr/>
          </p:nvSpPr>
          <p:spPr>
            <a:xfrm>
              <a:off x="4320" y="3457"/>
              <a:ext cx="1440" cy="0"/>
            </a:xfrm>
            <a:prstGeom prst="line">
              <a:avLst/>
            </a:prstGeom>
            <a:noFill/>
            <a:ln w="12700">
              <a:solidFill>
                <a:schemeClr val="tx1"/>
              </a:solidFill>
              <a:round/>
              <a:headEnd/>
              <a:tailEnd/>
            </a:ln>
            <a:effectLst/>
          </p:spPr>
        </p:sp>
      </p:grpSp>
      <p:sp>
        <p:nvSpPr>
          <p:cNvPr id="4693" name="Text Box 4693">
            <a:hlinkClick/>
          </p:cNvPr>
          <p:cNvSpPr txBox="1">
            <a:spLocks/>
          </p:cNvSpPr>
          <p:nvPr/>
        </p:nvSpPr>
        <p:spPr>
          <a:xfrm>
            <a:off x="3657600" y="6491287"/>
            <a:ext cx="18288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deo 2</a:t>
            </a:r>
          </a:p>
        </p:txBody>
      </p:sp>
      <p:sp>
        <p:nvSpPr>
          <p:cNvPr id="4694" name="Text Box 4694"/>
          <p:cNvSpPr txBox="1">
            <a:spLocks/>
          </p:cNvSpPr>
          <p:nvPr/>
        </p:nvSpPr>
        <p:spPr>
          <a:xfrm>
            <a:off x="0" y="593725"/>
            <a:ext cx="9144000" cy="396875"/>
          </a:xfrm>
          <a:prstGeom prst="rect">
            <a:avLst/>
          </a:prstGeom>
          <a:solidFill>
            <a:schemeClr val="bg1"/>
          </a:solidFill>
          <a:ln>
            <a:noFill/>
          </a:ln>
        </p:spPr>
        <p:txBody>
          <a:bodyPr numCol="1">
            <a:spAutoFit/>
          </a:bodyPr>
          <a:lstStyle/>
          <a:p>
            <a:pPr algn="ctr" indent="0" marL="0">
              <a:spcBef>
                <a:spcPct val="50000"/>
              </a:spcBef>
            </a:pPr>
            <a:r>
              <a:rPr b="1" dirty="0" lang="en-US" smtClean="0" sz="2000">
                <a:latin charset="0" pitchFamily="34" typeface="Arial"/>
              </a:rPr>
              <a:t>Ispunjeni obrazac trofejnog lista za ocjenjivanje rogova jelena</a:t>
            </a:r>
          </a:p>
        </p:txBody>
      </p:sp>
    </p:spTree>
  </p:cSld>
  <p:clrMapOvr>
    <a:masterClrMapping/>
  </p:clrMapOvr>
  <p:transition advClick="0">
    <p:cut thruBlk="1"/>
  </p:transition>
</p:sld>
</file>

<file path=ppt/slides/slide102.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4695" name="Text Box 4695"/>
          <p:cNvSpPr>
            <a:spLocks/>
          </p:cNvSpPr>
          <p:nvPr>
            <p:ph idx="10" sz="half" type="dt"/>
          </p:nvPr>
        </p:nvSpPr>
        <p:spPr/>
      </p:sp>
      <p:sp>
        <p:nvSpPr>
          <p:cNvPr id="4696" name="Text Box 4696"/>
          <p:cNvSpPr>
            <a:spLocks/>
          </p:cNvSpPr>
          <p:nvPr>
            <p:ph idx="11" sz="quarter" type="ftr"/>
          </p:nvPr>
        </p:nvSpPr>
        <p:spPr/>
        <p:txBody>
          <a:bodyPr numCol="1"/>
          <a:lstStyle/>
          <a:p>
            <a:pPr algn="ctr"/>
          </a:p>
        </p:txBody>
      </p:sp>
      <p:sp>
        <p:nvSpPr>
          <p:cNvPr id="4697" name="Text Box 4697"/>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jelena</a:t>
            </a:r>
          </a:p>
        </p:txBody>
      </p:sp>
      <p:sp>
        <p:nvSpPr>
          <p:cNvPr id="4698" name="Text Box 4698"/>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4699" name="Text Box 4699"/>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4700" name="Text Box 4700">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JELEN</a:t>
            </a:r>
          </a:p>
        </p:txBody>
      </p:sp>
      <p:sp>
        <p:nvSpPr>
          <p:cNvPr id="4701" name="Text Box 4701">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sp>
        <p:nvSpPr>
          <p:cNvPr id="4702" name="Text Box 4702">
            <a:hlinkClick/>
          </p:cNvPr>
          <p:cNvSpPr txBox="1">
            <a:spLocks/>
          </p:cNvSpPr>
          <p:nvPr/>
        </p:nvSpPr>
        <p:spPr>
          <a:xfrm>
            <a:off x="3657600" y="6491287"/>
            <a:ext cx="18288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deo 1</a:t>
            </a:r>
          </a:p>
        </p:txBody>
      </p:sp>
      <p:grpSp>
        <p:nvGrpSpPr>
          <p:cNvPr id="4703" name="Group 4703"/>
          <p:cNvGrpSpPr>
            <a:grpSpLocks/>
          </p:cNvGrpSpPr>
          <p:nvPr/>
        </p:nvGrpSpPr>
        <p:grpSpPr>
          <a:xfrm>
            <a:off x="0" y="1066800"/>
            <a:ext cx="9144000" cy="5094287"/>
            <a:chOff x="0" y="480"/>
            <a:chExt cx="5760" cy="3209"/>
          </a:xfrm>
        </p:grpSpPr>
        <p:sp>
          <p:nvSpPr>
            <p:cNvPr id="4704" name="Text Box 4704"/>
            <p:cNvSpPr>
              <a:spLocks/>
            </p:cNvSpPr>
            <p:nvPr/>
          </p:nvSpPr>
          <p:spPr>
            <a:xfrm>
              <a:off x="5040" y="3460"/>
              <a:ext cx="720" cy="229"/>
            </a:xfrm>
            <a:prstGeom prst="rect">
              <a:avLst/>
            </a:prstGeom>
            <a:solidFill>
              <a:schemeClr val="bg1"/>
            </a:solidFill>
            <a:ln>
              <a:noFill/>
            </a:ln>
            <a:effectLst/>
          </p:spPr>
          <p:txBody>
            <a:bodyPr numCol="1"/>
            <a:lstStyle/>
            <a:p>
              <a:pPr algn="ctr" indent="0" marL="0">
                <a:buNone/>
              </a:pPr>
              <a:r>
                <a:rPr b="1" dirty="0" lang="en-US" smtClean="0" sz="1600"/>
                <a:t>224,09</a:t>
              </a:r>
            </a:p>
          </p:txBody>
        </p:sp>
        <p:sp>
          <p:nvSpPr>
            <p:cNvPr id="4705" name="Text Box 4705"/>
            <p:cNvSpPr>
              <a:spLocks/>
            </p:cNvSpPr>
            <p:nvPr/>
          </p:nvSpPr>
          <p:spPr>
            <a:xfrm>
              <a:off x="432" y="3460"/>
              <a:ext cx="4608" cy="229"/>
            </a:xfrm>
            <a:prstGeom prst="rect">
              <a:avLst/>
            </a:prstGeom>
            <a:solidFill>
              <a:schemeClr val="bg1"/>
            </a:solidFill>
            <a:ln>
              <a:noFill/>
            </a:ln>
            <a:effectLst/>
          </p:spPr>
          <p:txBody>
            <a:bodyPr numCol="1"/>
            <a:lstStyle/>
            <a:p>
              <a:pPr indent="0" marL="0">
                <a:buNone/>
              </a:pPr>
              <a:r>
                <a:rPr dirty="0" lang="en-US" smtClean="0" sz="1600"/>
                <a:t>Ocjena rogova ukupno</a:t>
              </a:r>
            </a:p>
          </p:txBody>
        </p:sp>
        <p:sp>
          <p:nvSpPr>
            <p:cNvPr id="4706" name="Text Box 4706"/>
            <p:cNvSpPr>
              <a:spLocks/>
            </p:cNvSpPr>
            <p:nvPr/>
          </p:nvSpPr>
          <p:spPr>
            <a:xfrm>
              <a:off x="0" y="3460"/>
              <a:ext cx="432" cy="229"/>
            </a:xfrm>
            <a:prstGeom prst="rect">
              <a:avLst/>
            </a:prstGeom>
            <a:solidFill>
              <a:schemeClr val="bg1"/>
            </a:solidFill>
            <a:ln>
              <a:noFill/>
            </a:ln>
            <a:effectLst/>
          </p:spPr>
          <p:txBody>
            <a:bodyPr numCol="1"/>
            <a:lstStyle/>
            <a:p>
              <a:endParaRPr/>
            </a:p>
          </p:txBody>
        </p:sp>
        <p:sp>
          <p:nvSpPr>
            <p:cNvPr id="4707" name="Text Box 4707"/>
            <p:cNvSpPr>
              <a:spLocks/>
            </p:cNvSpPr>
            <p:nvPr/>
          </p:nvSpPr>
          <p:spPr>
            <a:xfrm>
              <a:off x="5040" y="3229"/>
              <a:ext cx="720" cy="231"/>
            </a:xfrm>
            <a:prstGeom prst="rect">
              <a:avLst/>
            </a:prstGeom>
            <a:solidFill>
              <a:schemeClr val="bg1"/>
            </a:solidFill>
            <a:ln>
              <a:noFill/>
            </a:ln>
            <a:effectLst/>
          </p:spPr>
          <p:txBody>
            <a:bodyPr numCol="1"/>
            <a:lstStyle/>
            <a:p>
              <a:pPr algn="ctr" indent="0" marL="0">
                <a:buNone/>
              </a:pPr>
              <a:r>
                <a:rPr b="1" dirty="0" lang="en-US" smtClean="0" sz="1600"/>
                <a:t>0,00</a:t>
              </a:r>
            </a:p>
          </p:txBody>
        </p:sp>
        <p:sp>
          <p:nvSpPr>
            <p:cNvPr id="4708" name="Text Box 4708"/>
            <p:cNvSpPr>
              <a:spLocks/>
            </p:cNvSpPr>
            <p:nvPr/>
          </p:nvSpPr>
          <p:spPr>
            <a:xfrm>
              <a:off x="432" y="3229"/>
              <a:ext cx="4608" cy="231"/>
            </a:xfrm>
            <a:prstGeom prst="rect">
              <a:avLst/>
            </a:prstGeom>
            <a:solidFill>
              <a:schemeClr val="bg1"/>
            </a:solidFill>
            <a:ln>
              <a:noFill/>
            </a:ln>
            <a:effectLst/>
          </p:spPr>
          <p:txBody>
            <a:bodyPr numCol="1"/>
            <a:lstStyle/>
            <a:p>
              <a:pPr indent="0" marL="0">
                <a:buNone/>
              </a:pPr>
              <a:r>
                <a:rPr dirty="0" lang="en-US" smtClean="0" sz="1600"/>
                <a:t>Odbici                                                                                                                   do 3</a:t>
              </a:r>
            </a:p>
          </p:txBody>
        </p:sp>
        <p:sp>
          <p:nvSpPr>
            <p:cNvPr id="4709" name="Text Box 4709"/>
            <p:cNvSpPr>
              <a:spLocks/>
            </p:cNvSpPr>
            <p:nvPr/>
          </p:nvSpPr>
          <p:spPr>
            <a:xfrm>
              <a:off x="0" y="3229"/>
              <a:ext cx="432" cy="231"/>
            </a:xfrm>
            <a:prstGeom prst="rect">
              <a:avLst/>
            </a:prstGeom>
            <a:solidFill>
              <a:schemeClr val="bg1"/>
            </a:solidFill>
            <a:ln>
              <a:noFill/>
            </a:ln>
            <a:effectLst/>
          </p:spPr>
          <p:txBody>
            <a:bodyPr numCol="1"/>
            <a:lstStyle/>
            <a:p>
              <a:pPr algn="ctr" indent="0" marL="0">
                <a:buNone/>
              </a:pPr>
              <a:r>
                <a:rPr b="1" dirty="0" lang="en-US" smtClean="0" sz="1600"/>
                <a:t>2.2</a:t>
              </a:r>
            </a:p>
          </p:txBody>
        </p:sp>
        <p:sp>
          <p:nvSpPr>
            <p:cNvPr id="4710" name="Text Box 4710"/>
            <p:cNvSpPr>
              <a:spLocks/>
            </p:cNvSpPr>
            <p:nvPr/>
          </p:nvSpPr>
          <p:spPr>
            <a:xfrm>
              <a:off x="5040" y="3000"/>
              <a:ext cx="720" cy="229"/>
            </a:xfrm>
            <a:prstGeom prst="rect">
              <a:avLst/>
            </a:prstGeom>
            <a:solidFill>
              <a:schemeClr val="bg1"/>
            </a:solidFill>
            <a:ln>
              <a:noFill/>
            </a:ln>
            <a:effectLst/>
          </p:spPr>
          <p:txBody>
            <a:bodyPr numCol="1"/>
            <a:lstStyle/>
            <a:p>
              <a:pPr algn="ctr" indent="0" marL="0">
                <a:buNone/>
              </a:pPr>
              <a:r>
                <a:rPr b="1" dirty="0" lang="en-US" smtClean="0" sz="1600"/>
                <a:t>224,09</a:t>
              </a:r>
            </a:p>
          </p:txBody>
        </p:sp>
        <p:sp>
          <p:nvSpPr>
            <p:cNvPr id="4711" name="Text Box 4711"/>
            <p:cNvSpPr>
              <a:spLocks/>
            </p:cNvSpPr>
            <p:nvPr/>
          </p:nvSpPr>
          <p:spPr>
            <a:xfrm>
              <a:off x="432" y="3000"/>
              <a:ext cx="4608" cy="229"/>
            </a:xfrm>
            <a:prstGeom prst="rect">
              <a:avLst/>
            </a:prstGeom>
            <a:solidFill>
              <a:schemeClr val="bg1"/>
            </a:solidFill>
            <a:ln>
              <a:noFill/>
            </a:ln>
            <a:effectLst/>
          </p:spPr>
          <p:txBody>
            <a:bodyPr numCol="1"/>
            <a:lstStyle/>
            <a:p>
              <a:pPr indent="0" marL="0">
                <a:buNone/>
              </a:pPr>
              <a:r>
                <a:rPr dirty="0" lang="en-US" smtClean="0" sz="1600"/>
                <a:t>Zbir tačaka od 1.1 do 2.1.5</a:t>
              </a:r>
            </a:p>
          </p:txBody>
        </p:sp>
        <p:sp>
          <p:nvSpPr>
            <p:cNvPr id="4712" name="Text Box 4712"/>
            <p:cNvSpPr>
              <a:spLocks/>
            </p:cNvSpPr>
            <p:nvPr/>
          </p:nvSpPr>
          <p:spPr>
            <a:xfrm>
              <a:off x="0" y="3000"/>
              <a:ext cx="432" cy="229"/>
            </a:xfrm>
            <a:prstGeom prst="rect">
              <a:avLst/>
            </a:prstGeom>
            <a:solidFill>
              <a:schemeClr val="bg1"/>
            </a:solidFill>
            <a:ln>
              <a:noFill/>
            </a:ln>
            <a:effectLst/>
          </p:spPr>
          <p:txBody>
            <a:bodyPr numCol="1"/>
            <a:lstStyle/>
            <a:p>
              <a:endParaRPr/>
            </a:p>
          </p:txBody>
        </p:sp>
        <p:sp>
          <p:nvSpPr>
            <p:cNvPr id="4713" name="Text Box 4713"/>
            <p:cNvSpPr>
              <a:spLocks/>
            </p:cNvSpPr>
            <p:nvPr/>
          </p:nvSpPr>
          <p:spPr>
            <a:xfrm>
              <a:off x="5040" y="2771"/>
              <a:ext cx="720" cy="229"/>
            </a:xfrm>
            <a:prstGeom prst="rect">
              <a:avLst/>
            </a:prstGeom>
            <a:solidFill>
              <a:schemeClr val="bg1"/>
            </a:solidFill>
            <a:ln>
              <a:noFill/>
            </a:ln>
            <a:effectLst/>
          </p:spPr>
          <p:txBody>
            <a:bodyPr numCol="1"/>
            <a:lstStyle/>
            <a:p>
              <a:pPr algn="ctr" indent="0" marL="0">
                <a:buNone/>
              </a:pPr>
              <a:r>
                <a:rPr b="1" dirty="0" lang="en-US" smtClean="0" sz="1600"/>
                <a:t>9,00</a:t>
              </a:r>
            </a:p>
          </p:txBody>
        </p:sp>
        <p:sp>
          <p:nvSpPr>
            <p:cNvPr id="4714" name="Text Box 4714"/>
            <p:cNvSpPr>
              <a:spLocks/>
            </p:cNvSpPr>
            <p:nvPr/>
          </p:nvSpPr>
          <p:spPr>
            <a:xfrm>
              <a:off x="432" y="2771"/>
              <a:ext cx="4608" cy="229"/>
            </a:xfrm>
            <a:prstGeom prst="rect">
              <a:avLst/>
            </a:prstGeom>
            <a:solidFill>
              <a:schemeClr val="bg1"/>
            </a:solidFill>
            <a:ln>
              <a:noFill/>
            </a:ln>
            <a:effectLst/>
          </p:spPr>
          <p:txBody>
            <a:bodyPr numCol="1"/>
            <a:lstStyle/>
            <a:p>
              <a:pPr indent="0" marL="0">
                <a:buNone/>
              </a:pPr>
              <a:r>
                <a:rPr dirty="0" lang="en-US" smtClean="0" sz="1600"/>
                <a:t>Krune                                                                                                                    do 10</a:t>
              </a:r>
            </a:p>
          </p:txBody>
        </p:sp>
        <p:sp>
          <p:nvSpPr>
            <p:cNvPr id="4715" name="Text Box 4715"/>
            <p:cNvSpPr>
              <a:spLocks/>
            </p:cNvSpPr>
            <p:nvPr/>
          </p:nvSpPr>
          <p:spPr>
            <a:xfrm>
              <a:off x="0" y="2771"/>
              <a:ext cx="432" cy="229"/>
            </a:xfrm>
            <a:prstGeom prst="rect">
              <a:avLst/>
            </a:prstGeom>
            <a:solidFill>
              <a:schemeClr val="bg1"/>
            </a:solidFill>
            <a:ln>
              <a:noFill/>
            </a:ln>
            <a:effectLst/>
          </p:spPr>
          <p:txBody>
            <a:bodyPr numCol="1"/>
            <a:lstStyle/>
            <a:p>
              <a:pPr algn="ctr" indent="0" marL="0">
                <a:buNone/>
              </a:pPr>
              <a:r>
                <a:rPr b="1" dirty="0" lang="en-US" smtClean="0" sz="1600"/>
                <a:t>2.1.5</a:t>
              </a:r>
            </a:p>
          </p:txBody>
        </p:sp>
        <p:sp>
          <p:nvSpPr>
            <p:cNvPr id="4716" name="Text Box 4716"/>
            <p:cNvSpPr>
              <a:spLocks/>
            </p:cNvSpPr>
            <p:nvPr/>
          </p:nvSpPr>
          <p:spPr>
            <a:xfrm>
              <a:off x="5040" y="2542"/>
              <a:ext cx="720" cy="229"/>
            </a:xfrm>
            <a:prstGeom prst="rect">
              <a:avLst/>
            </a:prstGeom>
            <a:solidFill>
              <a:schemeClr val="bg1"/>
            </a:solidFill>
            <a:ln>
              <a:noFill/>
            </a:ln>
            <a:effectLst/>
          </p:spPr>
          <p:txBody>
            <a:bodyPr numCol="1"/>
            <a:lstStyle/>
            <a:p>
              <a:pPr algn="ctr" indent="0" marL="0">
                <a:buNone/>
              </a:pPr>
              <a:r>
                <a:rPr b="1" dirty="0" lang="en-US" smtClean="0" sz="1600"/>
                <a:t>1,00</a:t>
              </a:r>
            </a:p>
          </p:txBody>
        </p:sp>
        <p:sp>
          <p:nvSpPr>
            <p:cNvPr id="4717" name="Text Box 4717"/>
            <p:cNvSpPr>
              <a:spLocks/>
            </p:cNvSpPr>
            <p:nvPr/>
          </p:nvSpPr>
          <p:spPr>
            <a:xfrm>
              <a:off x="432" y="2542"/>
              <a:ext cx="4608" cy="229"/>
            </a:xfrm>
            <a:prstGeom prst="rect">
              <a:avLst/>
            </a:prstGeom>
            <a:solidFill>
              <a:schemeClr val="bg1"/>
            </a:solidFill>
            <a:ln>
              <a:noFill/>
            </a:ln>
            <a:effectLst/>
          </p:spPr>
          <p:txBody>
            <a:bodyPr numCol="1"/>
            <a:lstStyle/>
            <a:p>
              <a:pPr indent="0" marL="0">
                <a:buNone/>
              </a:pPr>
              <a:r>
                <a:rPr dirty="0" lang="en-US" smtClean="0" sz="1600"/>
                <a:t>Ledenjaci                                                                                                              do 2</a:t>
              </a:r>
            </a:p>
          </p:txBody>
        </p:sp>
        <p:sp>
          <p:nvSpPr>
            <p:cNvPr id="4718" name="Text Box 4718"/>
            <p:cNvSpPr>
              <a:spLocks/>
            </p:cNvSpPr>
            <p:nvPr/>
          </p:nvSpPr>
          <p:spPr>
            <a:xfrm>
              <a:off x="0" y="2542"/>
              <a:ext cx="432" cy="229"/>
            </a:xfrm>
            <a:prstGeom prst="rect">
              <a:avLst/>
            </a:prstGeom>
            <a:solidFill>
              <a:schemeClr val="bg1"/>
            </a:solidFill>
            <a:ln>
              <a:noFill/>
            </a:ln>
            <a:effectLst/>
          </p:spPr>
          <p:txBody>
            <a:bodyPr numCol="1"/>
            <a:lstStyle/>
            <a:p>
              <a:pPr algn="ctr" indent="0" marL="0">
                <a:buNone/>
              </a:pPr>
              <a:r>
                <a:rPr b="1" dirty="0" lang="en-US" smtClean="0" sz="1600"/>
                <a:t>2.1.4</a:t>
              </a:r>
            </a:p>
          </p:txBody>
        </p:sp>
        <p:sp>
          <p:nvSpPr>
            <p:cNvPr id="4719" name="Text Box 4719"/>
            <p:cNvSpPr>
              <a:spLocks/>
            </p:cNvSpPr>
            <p:nvPr/>
          </p:nvSpPr>
          <p:spPr>
            <a:xfrm>
              <a:off x="5040" y="2313"/>
              <a:ext cx="720" cy="229"/>
            </a:xfrm>
            <a:prstGeom prst="rect">
              <a:avLst/>
            </a:prstGeom>
            <a:solidFill>
              <a:schemeClr val="bg1"/>
            </a:solidFill>
            <a:ln>
              <a:noFill/>
            </a:ln>
            <a:effectLst/>
          </p:spPr>
          <p:txBody>
            <a:bodyPr numCol="1"/>
            <a:lstStyle/>
            <a:p>
              <a:pPr algn="ctr" indent="0" marL="0">
                <a:buNone/>
              </a:pPr>
              <a:r>
                <a:rPr b="1" dirty="0" lang="en-US" smtClean="0" sz="1600"/>
                <a:t>1,50</a:t>
              </a:r>
            </a:p>
          </p:txBody>
        </p:sp>
        <p:sp>
          <p:nvSpPr>
            <p:cNvPr id="4720" name="Text Box 4720"/>
            <p:cNvSpPr>
              <a:spLocks/>
            </p:cNvSpPr>
            <p:nvPr/>
          </p:nvSpPr>
          <p:spPr>
            <a:xfrm>
              <a:off x="432" y="2313"/>
              <a:ext cx="4608" cy="229"/>
            </a:xfrm>
            <a:prstGeom prst="rect">
              <a:avLst/>
            </a:prstGeom>
            <a:solidFill>
              <a:schemeClr val="bg1"/>
            </a:solidFill>
            <a:ln>
              <a:noFill/>
            </a:ln>
            <a:effectLst/>
          </p:spPr>
          <p:txBody>
            <a:bodyPr numCol="1"/>
            <a:lstStyle/>
            <a:p>
              <a:pPr indent="0" marL="0">
                <a:buNone/>
              </a:pPr>
              <a:r>
                <a:rPr dirty="0" lang="en-US" smtClean="0" sz="1600"/>
                <a:t>Vrhovi parožaka                                                                                                   do 2</a:t>
              </a:r>
            </a:p>
          </p:txBody>
        </p:sp>
        <p:sp>
          <p:nvSpPr>
            <p:cNvPr id="4721" name="Text Box 4721"/>
            <p:cNvSpPr>
              <a:spLocks/>
            </p:cNvSpPr>
            <p:nvPr/>
          </p:nvSpPr>
          <p:spPr>
            <a:xfrm>
              <a:off x="0" y="2313"/>
              <a:ext cx="432" cy="229"/>
            </a:xfrm>
            <a:prstGeom prst="rect">
              <a:avLst/>
            </a:prstGeom>
            <a:solidFill>
              <a:schemeClr val="bg1"/>
            </a:solidFill>
            <a:ln>
              <a:noFill/>
            </a:ln>
            <a:effectLst/>
          </p:spPr>
          <p:txBody>
            <a:bodyPr numCol="1"/>
            <a:lstStyle/>
            <a:p>
              <a:pPr algn="ctr" indent="0" marL="0">
                <a:buNone/>
              </a:pPr>
              <a:r>
                <a:rPr b="1" dirty="0" lang="en-US" smtClean="0" sz="1600"/>
                <a:t>2.1.3</a:t>
              </a:r>
            </a:p>
          </p:txBody>
        </p:sp>
        <p:sp>
          <p:nvSpPr>
            <p:cNvPr id="4722" name="Text Box 4722"/>
            <p:cNvSpPr>
              <a:spLocks/>
            </p:cNvSpPr>
            <p:nvPr/>
          </p:nvSpPr>
          <p:spPr>
            <a:xfrm>
              <a:off x="5040" y="2082"/>
              <a:ext cx="720" cy="231"/>
            </a:xfrm>
            <a:prstGeom prst="rect">
              <a:avLst/>
            </a:prstGeom>
            <a:solidFill>
              <a:schemeClr val="bg1"/>
            </a:solidFill>
            <a:ln>
              <a:noFill/>
            </a:ln>
            <a:effectLst/>
          </p:spPr>
          <p:txBody>
            <a:bodyPr numCol="1"/>
            <a:lstStyle/>
            <a:p>
              <a:pPr algn="ctr" indent="0" marL="0">
                <a:buNone/>
              </a:pPr>
              <a:r>
                <a:rPr b="1" dirty="0" lang="en-US" smtClean="0" sz="1600"/>
                <a:t>1,50</a:t>
              </a:r>
            </a:p>
          </p:txBody>
        </p:sp>
        <p:sp>
          <p:nvSpPr>
            <p:cNvPr id="4723" name="Text Box 4723"/>
            <p:cNvSpPr>
              <a:spLocks/>
            </p:cNvSpPr>
            <p:nvPr/>
          </p:nvSpPr>
          <p:spPr>
            <a:xfrm>
              <a:off x="432" y="2082"/>
              <a:ext cx="4608" cy="231"/>
            </a:xfrm>
            <a:prstGeom prst="rect">
              <a:avLst/>
            </a:prstGeom>
            <a:solidFill>
              <a:schemeClr val="bg1"/>
            </a:solidFill>
            <a:ln>
              <a:noFill/>
            </a:ln>
            <a:effectLst/>
          </p:spPr>
          <p:txBody>
            <a:bodyPr numCol="1"/>
            <a:lstStyle/>
            <a:p>
              <a:pPr indent="0" marL="0">
                <a:buNone/>
              </a:pPr>
              <a:r>
                <a:rPr dirty="0" lang="en-US" smtClean="0" sz="1600"/>
                <a:t>Ikričavost                                                                                                              do 2</a:t>
              </a:r>
            </a:p>
          </p:txBody>
        </p:sp>
        <p:sp>
          <p:nvSpPr>
            <p:cNvPr id="4724" name="Text Box 4724"/>
            <p:cNvSpPr>
              <a:spLocks/>
            </p:cNvSpPr>
            <p:nvPr/>
          </p:nvSpPr>
          <p:spPr>
            <a:xfrm>
              <a:off x="0" y="2082"/>
              <a:ext cx="432" cy="231"/>
            </a:xfrm>
            <a:prstGeom prst="rect">
              <a:avLst/>
            </a:prstGeom>
            <a:solidFill>
              <a:schemeClr val="bg1"/>
            </a:solidFill>
            <a:ln>
              <a:noFill/>
            </a:ln>
            <a:effectLst/>
          </p:spPr>
          <p:txBody>
            <a:bodyPr numCol="1"/>
            <a:lstStyle/>
            <a:p>
              <a:pPr algn="ctr" indent="0" marL="0">
                <a:buNone/>
              </a:pPr>
              <a:r>
                <a:rPr b="1" dirty="0" lang="en-US" smtClean="0" sz="1600"/>
                <a:t>2.1.2</a:t>
              </a:r>
            </a:p>
          </p:txBody>
        </p:sp>
        <p:sp>
          <p:nvSpPr>
            <p:cNvPr id="4725" name="Text Box 4725"/>
            <p:cNvSpPr>
              <a:spLocks/>
            </p:cNvSpPr>
            <p:nvPr/>
          </p:nvSpPr>
          <p:spPr>
            <a:xfrm>
              <a:off x="5040" y="1853"/>
              <a:ext cx="720" cy="229"/>
            </a:xfrm>
            <a:prstGeom prst="rect">
              <a:avLst/>
            </a:prstGeom>
            <a:solidFill>
              <a:schemeClr val="bg1"/>
            </a:solidFill>
            <a:ln>
              <a:noFill/>
            </a:ln>
            <a:effectLst/>
          </p:spPr>
          <p:txBody>
            <a:bodyPr numCol="1"/>
            <a:lstStyle/>
            <a:p>
              <a:pPr algn="ctr" indent="0" marL="0">
                <a:buNone/>
              </a:pPr>
              <a:r>
                <a:rPr b="1" dirty="0" lang="en-US" smtClean="0" sz="1600"/>
                <a:t>2,00</a:t>
              </a:r>
            </a:p>
          </p:txBody>
        </p:sp>
        <p:sp>
          <p:nvSpPr>
            <p:cNvPr id="4726" name="Text Box 4726"/>
            <p:cNvSpPr>
              <a:spLocks/>
            </p:cNvSpPr>
            <p:nvPr/>
          </p:nvSpPr>
          <p:spPr>
            <a:xfrm>
              <a:off x="432" y="1853"/>
              <a:ext cx="4608" cy="229"/>
            </a:xfrm>
            <a:prstGeom prst="rect">
              <a:avLst/>
            </a:prstGeom>
            <a:solidFill>
              <a:schemeClr val="bg1"/>
            </a:solidFill>
            <a:ln>
              <a:noFill/>
            </a:ln>
            <a:effectLst/>
          </p:spPr>
          <p:txBody>
            <a:bodyPr numCol="1"/>
            <a:lstStyle/>
            <a:p>
              <a:pPr indent="0" marL="0">
                <a:buNone/>
              </a:pPr>
              <a:r>
                <a:rPr dirty="0" lang="en-US" smtClean="0" sz="1600"/>
                <a:t>Boja                                                                                                                       do 2</a:t>
              </a:r>
            </a:p>
          </p:txBody>
        </p:sp>
        <p:sp>
          <p:nvSpPr>
            <p:cNvPr id="4727" name="Text Box 4727"/>
            <p:cNvSpPr>
              <a:spLocks/>
            </p:cNvSpPr>
            <p:nvPr/>
          </p:nvSpPr>
          <p:spPr>
            <a:xfrm>
              <a:off x="0" y="1853"/>
              <a:ext cx="432" cy="229"/>
            </a:xfrm>
            <a:prstGeom prst="rect">
              <a:avLst/>
            </a:prstGeom>
            <a:solidFill>
              <a:schemeClr val="bg1"/>
            </a:solidFill>
            <a:ln>
              <a:noFill/>
            </a:ln>
            <a:effectLst/>
          </p:spPr>
          <p:txBody>
            <a:bodyPr numCol="1"/>
            <a:lstStyle/>
            <a:p>
              <a:pPr algn="ctr" indent="0" marL="0">
                <a:buNone/>
              </a:pPr>
              <a:r>
                <a:rPr b="1" dirty="0" lang="en-US" smtClean="0" sz="1600"/>
                <a:t>2.1.1</a:t>
              </a:r>
            </a:p>
          </p:txBody>
        </p:sp>
        <p:sp>
          <p:nvSpPr>
            <p:cNvPr id="4728" name="Text Box 4728"/>
            <p:cNvSpPr>
              <a:spLocks/>
            </p:cNvSpPr>
            <p:nvPr/>
          </p:nvSpPr>
          <p:spPr>
            <a:xfrm>
              <a:off x="432" y="1624"/>
              <a:ext cx="5328" cy="229"/>
            </a:xfrm>
            <a:prstGeom prst="rect">
              <a:avLst/>
            </a:prstGeom>
            <a:solidFill>
              <a:schemeClr val="bg1"/>
            </a:solidFill>
            <a:ln>
              <a:noFill/>
            </a:ln>
            <a:effectLst/>
          </p:spPr>
          <p:txBody>
            <a:bodyPr numCol="1"/>
            <a:lstStyle/>
            <a:p>
              <a:pPr indent="0" marL="0">
                <a:buNone/>
              </a:pPr>
              <a:r>
                <a:rPr dirty="0" lang="en-US" smtClean="0" sz="1600"/>
                <a:t>Dodaci (tačke za ljepotu)</a:t>
              </a:r>
            </a:p>
          </p:txBody>
        </p:sp>
        <p:sp>
          <p:nvSpPr>
            <p:cNvPr id="4729" name="Text Box 4729"/>
            <p:cNvSpPr>
              <a:spLocks/>
            </p:cNvSpPr>
            <p:nvPr/>
          </p:nvSpPr>
          <p:spPr>
            <a:xfrm>
              <a:off x="0" y="1624"/>
              <a:ext cx="432" cy="229"/>
            </a:xfrm>
            <a:prstGeom prst="rect">
              <a:avLst/>
            </a:prstGeom>
            <a:solidFill>
              <a:schemeClr val="bg1"/>
            </a:solidFill>
            <a:ln>
              <a:noFill/>
            </a:ln>
            <a:effectLst/>
          </p:spPr>
          <p:txBody>
            <a:bodyPr numCol="1"/>
            <a:lstStyle/>
            <a:p>
              <a:pPr algn="ctr" indent="0" marL="0">
                <a:buNone/>
              </a:pPr>
              <a:r>
                <a:rPr b="1" dirty="0" lang="en-US" smtClean="0" sz="1600"/>
                <a:t>2.1</a:t>
              </a:r>
            </a:p>
          </p:txBody>
        </p:sp>
        <p:sp>
          <p:nvSpPr>
            <p:cNvPr id="4730" name="Text Box 4730"/>
            <p:cNvSpPr>
              <a:spLocks/>
            </p:cNvSpPr>
            <p:nvPr/>
          </p:nvSpPr>
          <p:spPr>
            <a:xfrm>
              <a:off x="432" y="1395"/>
              <a:ext cx="5328" cy="229"/>
            </a:xfrm>
            <a:prstGeom prst="rect">
              <a:avLst/>
            </a:prstGeom>
            <a:solidFill>
              <a:schemeClr val="bg1"/>
            </a:solidFill>
            <a:ln>
              <a:noFill/>
            </a:ln>
            <a:effectLst/>
          </p:spPr>
          <p:txBody>
            <a:bodyPr numCol="1"/>
            <a:lstStyle/>
            <a:p>
              <a:pPr indent="0" marL="0">
                <a:buNone/>
              </a:pPr>
              <a:r>
                <a:rPr dirty="0" lang="en-US" smtClean="0" sz="1600"/>
                <a:t>Dodaci i odbici</a:t>
              </a:r>
            </a:p>
          </p:txBody>
        </p:sp>
        <p:sp>
          <p:nvSpPr>
            <p:cNvPr id="4731" name="Text Box 4731"/>
            <p:cNvSpPr>
              <a:spLocks/>
            </p:cNvSpPr>
            <p:nvPr/>
          </p:nvSpPr>
          <p:spPr>
            <a:xfrm>
              <a:off x="0" y="1395"/>
              <a:ext cx="432" cy="229"/>
            </a:xfrm>
            <a:prstGeom prst="rect">
              <a:avLst/>
            </a:prstGeom>
            <a:solidFill>
              <a:schemeClr val="bg1"/>
            </a:solidFill>
            <a:ln>
              <a:noFill/>
            </a:ln>
            <a:effectLst/>
          </p:spPr>
          <p:txBody>
            <a:bodyPr numCol="1"/>
            <a:lstStyle/>
            <a:p>
              <a:pPr algn="ctr" indent="0" marL="0">
                <a:buNone/>
              </a:pPr>
              <a:r>
                <a:rPr b="1" dirty="0" lang="en-US" smtClean="0" sz="1600"/>
                <a:t>2.</a:t>
              </a:r>
            </a:p>
          </p:txBody>
        </p:sp>
        <p:sp>
          <p:nvSpPr>
            <p:cNvPr id="4732" name="Text Box 4732"/>
            <p:cNvSpPr>
              <a:spLocks/>
            </p:cNvSpPr>
            <p:nvPr/>
          </p:nvSpPr>
          <p:spPr>
            <a:xfrm>
              <a:off x="2928" y="1166"/>
              <a:ext cx="576" cy="229"/>
            </a:xfrm>
            <a:prstGeom prst="rect">
              <a:avLst/>
            </a:prstGeom>
            <a:solidFill>
              <a:schemeClr val="bg1"/>
            </a:solidFill>
            <a:ln>
              <a:noFill/>
            </a:ln>
            <a:effectLst/>
          </p:spPr>
          <p:txBody>
            <a:bodyPr numCol="1"/>
            <a:lstStyle/>
            <a:p>
              <a:pPr algn="ctr" indent="0" marL="0">
                <a:buNone/>
              </a:pPr>
              <a:r>
                <a:rPr b="1" dirty="0" lang="en-US" smtClean="0" sz="1600"/>
                <a:t>11</a:t>
              </a:r>
            </a:p>
          </p:txBody>
        </p:sp>
        <p:sp>
          <p:nvSpPr>
            <p:cNvPr id="4733" name="Text Box 4733"/>
            <p:cNvSpPr>
              <a:spLocks/>
            </p:cNvSpPr>
            <p:nvPr/>
          </p:nvSpPr>
          <p:spPr>
            <a:xfrm>
              <a:off x="1440" y="1166"/>
              <a:ext cx="816" cy="229"/>
            </a:xfrm>
            <a:prstGeom prst="rect">
              <a:avLst/>
            </a:prstGeom>
            <a:solidFill>
              <a:schemeClr val="bg1"/>
            </a:solidFill>
            <a:ln>
              <a:noFill/>
            </a:ln>
            <a:effectLst/>
          </p:spPr>
          <p:txBody>
            <a:bodyPr numCol="1"/>
            <a:lstStyle/>
            <a:p>
              <a:pPr indent="0" marL="0">
                <a:buNone/>
              </a:pPr>
              <a:r>
                <a:rPr dirty="0" lang="en-US" smtClean="0" sz="1600"/>
                <a:t>desnoj</a:t>
              </a:r>
            </a:p>
          </p:txBody>
        </p:sp>
        <p:sp>
          <p:nvSpPr>
            <p:cNvPr id="4734" name="Text Box 4734"/>
            <p:cNvSpPr>
              <a:spLocks/>
            </p:cNvSpPr>
            <p:nvPr/>
          </p:nvSpPr>
          <p:spPr>
            <a:xfrm>
              <a:off x="5040" y="935"/>
              <a:ext cx="720" cy="460"/>
            </a:xfrm>
            <a:prstGeom prst="rect">
              <a:avLst/>
            </a:prstGeom>
            <a:solidFill>
              <a:schemeClr val="bg1"/>
            </a:solidFill>
            <a:ln>
              <a:noFill/>
            </a:ln>
            <a:effectLst/>
          </p:spPr>
          <p:txBody>
            <a:bodyPr numCol="1"/>
            <a:lstStyle/>
            <a:p>
              <a:pPr algn="ctr" indent="0" marL="0">
                <a:buNone/>
              </a:pPr>
              <a:r>
                <a:rPr b="1" dirty="0" lang="en-US" smtClean="0" sz="1600"/>
                <a:t>19,00</a:t>
              </a:r>
            </a:p>
          </p:txBody>
        </p:sp>
        <p:sp>
          <p:nvSpPr>
            <p:cNvPr id="4735" name="Text Box 4735"/>
            <p:cNvSpPr>
              <a:spLocks/>
            </p:cNvSpPr>
            <p:nvPr/>
          </p:nvSpPr>
          <p:spPr>
            <a:xfrm>
              <a:off x="4368" y="935"/>
              <a:ext cx="672" cy="460"/>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736" name="Text Box 4736"/>
            <p:cNvSpPr>
              <a:spLocks/>
            </p:cNvSpPr>
            <p:nvPr/>
          </p:nvSpPr>
          <p:spPr>
            <a:xfrm>
              <a:off x="3504" y="935"/>
              <a:ext cx="864" cy="460"/>
            </a:xfrm>
            <a:prstGeom prst="rect">
              <a:avLst/>
            </a:prstGeom>
            <a:solidFill>
              <a:schemeClr val="bg1"/>
            </a:solidFill>
            <a:ln>
              <a:noFill/>
            </a:ln>
            <a:effectLst/>
          </p:spPr>
          <p:txBody>
            <a:bodyPr numCol="1"/>
            <a:lstStyle/>
            <a:p>
              <a:pPr algn="ctr" indent="0" marL="0">
                <a:buNone/>
              </a:pPr>
              <a:r>
                <a:rPr b="1" dirty="0" lang="en-US" smtClean="0" sz="1600"/>
                <a:t>19</a:t>
              </a:r>
            </a:p>
          </p:txBody>
        </p:sp>
        <p:sp>
          <p:nvSpPr>
            <p:cNvPr id="4737" name="Text Box 4737"/>
            <p:cNvSpPr>
              <a:spLocks/>
            </p:cNvSpPr>
            <p:nvPr/>
          </p:nvSpPr>
          <p:spPr>
            <a:xfrm>
              <a:off x="2928" y="935"/>
              <a:ext cx="576" cy="231"/>
            </a:xfrm>
            <a:prstGeom prst="rect">
              <a:avLst/>
            </a:prstGeom>
            <a:solidFill>
              <a:schemeClr val="bg1"/>
            </a:solidFill>
            <a:ln>
              <a:noFill/>
            </a:ln>
            <a:effectLst/>
          </p:spPr>
          <p:txBody>
            <a:bodyPr numCol="1"/>
            <a:lstStyle/>
            <a:p>
              <a:pPr algn="ctr" indent="0" marL="0">
                <a:buNone/>
              </a:pPr>
              <a:r>
                <a:rPr b="1" dirty="0" lang="en-US" smtClean="0" sz="1600"/>
                <a:t>8</a:t>
              </a:r>
            </a:p>
          </p:txBody>
        </p:sp>
        <p:sp>
          <p:nvSpPr>
            <p:cNvPr id="4738" name="Text Box 4738"/>
            <p:cNvSpPr>
              <a:spLocks/>
            </p:cNvSpPr>
            <p:nvPr/>
          </p:nvSpPr>
          <p:spPr>
            <a:xfrm>
              <a:off x="2256" y="935"/>
              <a:ext cx="672" cy="460"/>
            </a:xfrm>
            <a:prstGeom prst="rect">
              <a:avLst/>
            </a:prstGeom>
            <a:solidFill>
              <a:schemeClr val="bg1"/>
            </a:solidFill>
            <a:ln>
              <a:noFill/>
            </a:ln>
            <a:effectLst/>
          </p:spPr>
          <p:txBody>
            <a:bodyPr numCol="1"/>
            <a:lstStyle/>
            <a:p>
              <a:pPr algn="ctr" indent="0" marL="0">
                <a:buNone/>
              </a:pPr>
              <a:r>
                <a:rPr dirty="0" lang="en-US" smtClean="0" sz="1600"/>
                <a:t>par.</a:t>
              </a:r>
            </a:p>
          </p:txBody>
        </p:sp>
        <p:sp>
          <p:nvSpPr>
            <p:cNvPr id="4739" name="Text Box 4739"/>
            <p:cNvSpPr>
              <a:spLocks/>
            </p:cNvSpPr>
            <p:nvPr/>
          </p:nvSpPr>
          <p:spPr>
            <a:xfrm>
              <a:off x="1440" y="935"/>
              <a:ext cx="816" cy="231"/>
            </a:xfrm>
            <a:prstGeom prst="rect">
              <a:avLst/>
            </a:prstGeom>
            <a:solidFill>
              <a:schemeClr val="bg1"/>
            </a:solidFill>
            <a:ln>
              <a:noFill/>
            </a:ln>
            <a:effectLst/>
          </p:spPr>
          <p:txBody>
            <a:bodyPr numCol="1"/>
            <a:lstStyle/>
            <a:p>
              <a:pPr indent="0" marL="0">
                <a:buNone/>
              </a:pPr>
              <a:r>
                <a:rPr dirty="0" lang="en-US" smtClean="0" sz="1600"/>
                <a:t>lijevoj</a:t>
              </a:r>
            </a:p>
          </p:txBody>
        </p:sp>
        <p:sp>
          <p:nvSpPr>
            <p:cNvPr id="4740" name="Text Box 4740"/>
            <p:cNvSpPr>
              <a:spLocks/>
            </p:cNvSpPr>
            <p:nvPr/>
          </p:nvSpPr>
          <p:spPr>
            <a:xfrm>
              <a:off x="432" y="935"/>
              <a:ext cx="1008" cy="460"/>
            </a:xfrm>
            <a:prstGeom prst="rect">
              <a:avLst/>
            </a:prstGeom>
            <a:solidFill>
              <a:schemeClr val="bg1"/>
            </a:solidFill>
            <a:ln>
              <a:noFill/>
            </a:ln>
            <a:effectLst/>
          </p:spPr>
          <p:txBody>
            <a:bodyPr numCol="1"/>
            <a:lstStyle/>
            <a:p>
              <a:pPr indent="0" marL="0">
                <a:buNone/>
              </a:pPr>
              <a:r>
                <a:rPr dirty="0" lang="en-US" smtClean="0" sz="1600"/>
                <a:t>Broj parožaka na grani</a:t>
              </a:r>
            </a:p>
          </p:txBody>
        </p:sp>
        <p:sp>
          <p:nvSpPr>
            <p:cNvPr id="4741" name="Text Box 4741"/>
            <p:cNvSpPr>
              <a:spLocks/>
            </p:cNvSpPr>
            <p:nvPr/>
          </p:nvSpPr>
          <p:spPr>
            <a:xfrm>
              <a:off x="0" y="935"/>
              <a:ext cx="432" cy="460"/>
            </a:xfrm>
            <a:prstGeom prst="rect">
              <a:avLst/>
            </a:prstGeom>
            <a:solidFill>
              <a:schemeClr val="bg1"/>
            </a:solidFill>
            <a:ln>
              <a:noFill/>
            </a:ln>
            <a:effectLst/>
          </p:spPr>
          <p:txBody>
            <a:bodyPr numCol="1"/>
            <a:lstStyle/>
            <a:p>
              <a:pPr algn="ctr" indent="0" marL="0">
                <a:buNone/>
              </a:pPr>
              <a:r>
                <a:rPr b="1" dirty="0" lang="en-US" smtClean="0" sz="1600"/>
                <a:t>1.9</a:t>
              </a:r>
            </a:p>
          </p:txBody>
        </p:sp>
        <p:sp>
          <p:nvSpPr>
            <p:cNvPr id="4742" name="Text Box 4742"/>
            <p:cNvSpPr>
              <a:spLocks/>
            </p:cNvSpPr>
            <p:nvPr/>
          </p:nvSpPr>
          <p:spPr>
            <a:xfrm>
              <a:off x="5040" y="706"/>
              <a:ext cx="720" cy="229"/>
            </a:xfrm>
            <a:prstGeom prst="rect">
              <a:avLst/>
            </a:prstGeom>
            <a:solidFill>
              <a:schemeClr val="bg1"/>
            </a:solidFill>
            <a:ln>
              <a:noFill/>
            </a:ln>
            <a:effectLst/>
          </p:spPr>
          <p:txBody>
            <a:bodyPr numCol="1"/>
            <a:lstStyle/>
            <a:p>
              <a:pPr algn="ctr" indent="0" marL="0">
                <a:buNone/>
              </a:pPr>
              <a:r>
                <a:rPr b="1" dirty="0" lang="en-US" smtClean="0" sz="1600"/>
                <a:t>3,00</a:t>
              </a:r>
            </a:p>
          </p:txBody>
        </p:sp>
        <p:sp>
          <p:nvSpPr>
            <p:cNvPr id="4743" name="Text Box 4743"/>
            <p:cNvSpPr>
              <a:spLocks/>
            </p:cNvSpPr>
            <p:nvPr/>
          </p:nvSpPr>
          <p:spPr>
            <a:xfrm>
              <a:off x="4368" y="706"/>
              <a:ext cx="672" cy="229"/>
            </a:xfrm>
            <a:prstGeom prst="rect">
              <a:avLst/>
            </a:prstGeom>
            <a:solidFill>
              <a:schemeClr val="bg1"/>
            </a:solidFill>
            <a:ln>
              <a:noFill/>
            </a:ln>
            <a:effectLst/>
          </p:spPr>
          <p:txBody>
            <a:bodyPr numCol="1"/>
            <a:lstStyle/>
            <a:p>
              <a:pPr algn="ctr" indent="0" marL="0">
                <a:buNone/>
              </a:pPr>
              <a:r>
                <a:rPr dirty="0" lang="en-US" smtClean="0" sz="1600"/>
                <a:t>0 - 3</a:t>
              </a:r>
            </a:p>
          </p:txBody>
        </p:sp>
        <p:sp>
          <p:nvSpPr>
            <p:cNvPr id="4744" name="Text Box 4744"/>
            <p:cNvSpPr>
              <a:spLocks/>
            </p:cNvSpPr>
            <p:nvPr/>
          </p:nvSpPr>
          <p:spPr>
            <a:xfrm>
              <a:off x="3504" y="706"/>
              <a:ext cx="864" cy="229"/>
            </a:xfrm>
            <a:prstGeom prst="rect">
              <a:avLst/>
            </a:prstGeom>
            <a:solidFill>
              <a:schemeClr val="bg1"/>
            </a:solidFill>
            <a:ln>
              <a:noFill/>
            </a:ln>
            <a:effectLst/>
          </p:spPr>
          <p:txBody>
            <a:bodyPr numCol="1"/>
            <a:lstStyle/>
            <a:p>
              <a:pPr algn="ctr" indent="0" marL="0">
                <a:buNone/>
              </a:pPr>
              <a:r>
                <a:rPr b="1" dirty="0" lang="en-US" smtClean="0" sz="1600"/>
                <a:t>80,7%</a:t>
              </a:r>
            </a:p>
          </p:txBody>
        </p:sp>
        <p:sp>
          <p:nvSpPr>
            <p:cNvPr id="4745" name="Text Box 4745"/>
            <p:cNvSpPr>
              <a:spLocks/>
            </p:cNvSpPr>
            <p:nvPr/>
          </p:nvSpPr>
          <p:spPr>
            <a:xfrm>
              <a:off x="2928" y="706"/>
              <a:ext cx="576" cy="229"/>
            </a:xfrm>
            <a:prstGeom prst="rect">
              <a:avLst/>
            </a:prstGeom>
            <a:solidFill>
              <a:schemeClr val="bg1"/>
            </a:solidFill>
            <a:ln>
              <a:noFill/>
            </a:ln>
            <a:effectLst/>
          </p:spPr>
          <p:txBody>
            <a:bodyPr numCol="1"/>
            <a:lstStyle/>
            <a:p>
              <a:pPr algn="ctr" indent="0" marL="0">
                <a:buNone/>
              </a:pPr>
              <a:r>
                <a:rPr b="1" dirty="0" lang="en-US" smtClean="0" sz="1600"/>
                <a:t>83,0</a:t>
              </a:r>
            </a:p>
          </p:txBody>
        </p:sp>
        <p:sp>
          <p:nvSpPr>
            <p:cNvPr id="4746" name="Text Box 4746"/>
            <p:cNvSpPr>
              <a:spLocks/>
            </p:cNvSpPr>
            <p:nvPr/>
          </p:nvSpPr>
          <p:spPr>
            <a:xfrm>
              <a:off x="2256" y="706"/>
              <a:ext cx="672" cy="229"/>
            </a:xfrm>
            <a:prstGeom prst="rect">
              <a:avLst/>
            </a:prstGeom>
            <a:solidFill>
              <a:schemeClr val="bg1"/>
            </a:solidFill>
            <a:ln>
              <a:noFill/>
            </a:ln>
            <a:effectLst/>
          </p:spPr>
          <p:txBody>
            <a:bodyPr numCol="1"/>
            <a:lstStyle/>
            <a:p>
              <a:pPr algn="ctr" indent="0" marL="0">
                <a:buNone/>
              </a:pPr>
              <a:r>
                <a:rPr dirty="0" lang="en-US" smtClean="0" sz="1600"/>
                <a:t>cm</a:t>
              </a:r>
            </a:p>
          </p:txBody>
        </p:sp>
        <p:sp>
          <p:nvSpPr>
            <p:cNvPr id="4747" name="Text Box 4747"/>
            <p:cNvSpPr>
              <a:spLocks/>
            </p:cNvSpPr>
            <p:nvPr/>
          </p:nvSpPr>
          <p:spPr>
            <a:xfrm>
              <a:off x="432" y="706"/>
              <a:ext cx="1824" cy="229"/>
            </a:xfrm>
            <a:prstGeom prst="rect">
              <a:avLst/>
            </a:prstGeom>
            <a:solidFill>
              <a:schemeClr val="bg1"/>
            </a:solidFill>
            <a:ln>
              <a:noFill/>
            </a:ln>
            <a:effectLst/>
          </p:spPr>
          <p:txBody>
            <a:bodyPr numCol="1"/>
            <a:lstStyle/>
            <a:p>
              <a:pPr indent="0" marL="0">
                <a:buNone/>
              </a:pPr>
              <a:r>
                <a:rPr dirty="0" lang="en-US" smtClean="0" sz="1600"/>
                <a:t>Raspon rogova</a:t>
              </a:r>
            </a:p>
          </p:txBody>
        </p:sp>
        <p:sp>
          <p:nvSpPr>
            <p:cNvPr id="4748" name="Text Box 4748"/>
            <p:cNvSpPr>
              <a:spLocks/>
            </p:cNvSpPr>
            <p:nvPr/>
          </p:nvSpPr>
          <p:spPr>
            <a:xfrm>
              <a:off x="0" y="706"/>
              <a:ext cx="432" cy="229"/>
            </a:xfrm>
            <a:prstGeom prst="rect">
              <a:avLst/>
            </a:prstGeom>
            <a:solidFill>
              <a:schemeClr val="bg1"/>
            </a:solidFill>
            <a:ln>
              <a:noFill/>
            </a:ln>
            <a:effectLst/>
          </p:spPr>
          <p:txBody>
            <a:bodyPr numCol="1"/>
            <a:lstStyle/>
            <a:p>
              <a:pPr algn="ctr" indent="0" marL="0">
                <a:buNone/>
              </a:pPr>
              <a:r>
                <a:rPr b="1" dirty="0" lang="en-US" smtClean="0" sz="1600"/>
                <a:t>1.8</a:t>
              </a:r>
            </a:p>
          </p:txBody>
        </p:sp>
        <p:sp>
          <p:nvSpPr>
            <p:cNvPr id="4749" name="Text Box 4749"/>
            <p:cNvSpPr>
              <a:spLocks/>
            </p:cNvSpPr>
            <p:nvPr/>
          </p:nvSpPr>
          <p:spPr>
            <a:xfrm>
              <a:off x="5040" y="480"/>
              <a:ext cx="720" cy="226"/>
            </a:xfrm>
            <a:prstGeom prst="rect">
              <a:avLst/>
            </a:prstGeom>
            <a:solidFill>
              <a:schemeClr val="bg1"/>
            </a:solidFill>
            <a:ln>
              <a:noFill/>
            </a:ln>
            <a:effectLst/>
          </p:spPr>
          <p:txBody>
            <a:bodyPr numCol="1"/>
            <a:lstStyle/>
            <a:p>
              <a:pPr indent="0" marL="0">
                <a:buNone/>
              </a:pPr>
              <a:r>
                <a:rPr dirty="0" lang="en-US" smtClean="0" sz="1600"/>
                <a:t>Broj tačaka</a:t>
              </a:r>
            </a:p>
          </p:txBody>
        </p:sp>
        <p:sp>
          <p:nvSpPr>
            <p:cNvPr id="4750" name="Text Box 4750"/>
            <p:cNvSpPr>
              <a:spLocks/>
            </p:cNvSpPr>
            <p:nvPr/>
          </p:nvSpPr>
          <p:spPr>
            <a:xfrm>
              <a:off x="4368" y="480"/>
              <a:ext cx="672" cy="226"/>
            </a:xfrm>
            <a:prstGeom prst="rect">
              <a:avLst/>
            </a:prstGeom>
            <a:solidFill>
              <a:schemeClr val="bg1"/>
            </a:solidFill>
            <a:ln>
              <a:noFill/>
            </a:ln>
            <a:effectLst/>
          </p:spPr>
          <p:txBody>
            <a:bodyPr numCol="1"/>
            <a:lstStyle/>
            <a:p>
              <a:pPr indent="0" marL="0">
                <a:buNone/>
              </a:pPr>
              <a:r>
                <a:rPr dirty="0" lang="en-US" smtClean="0" sz="1600"/>
                <a:t>Konstanta</a:t>
              </a:r>
            </a:p>
          </p:txBody>
        </p:sp>
        <p:sp>
          <p:nvSpPr>
            <p:cNvPr id="4751" name="Text Box 4751"/>
            <p:cNvSpPr>
              <a:spLocks/>
            </p:cNvSpPr>
            <p:nvPr/>
          </p:nvSpPr>
          <p:spPr>
            <a:xfrm>
              <a:off x="3504" y="480"/>
              <a:ext cx="864" cy="226"/>
            </a:xfrm>
            <a:prstGeom prst="rect">
              <a:avLst/>
            </a:prstGeom>
            <a:solidFill>
              <a:schemeClr val="bg1"/>
            </a:solidFill>
            <a:ln>
              <a:noFill/>
            </a:ln>
            <a:effectLst/>
          </p:spPr>
          <p:txBody>
            <a:bodyPr numCol="1"/>
            <a:lstStyle/>
            <a:p>
              <a:pPr indent="0" marL="0">
                <a:buNone/>
              </a:pPr>
              <a:r>
                <a:rPr dirty="0" lang="en-US" smtClean="0" sz="1600"/>
                <a:t>Prosjek mjera</a:t>
              </a:r>
            </a:p>
          </p:txBody>
        </p:sp>
        <p:sp>
          <p:nvSpPr>
            <p:cNvPr id="4752" name="Text Box 4752"/>
            <p:cNvSpPr>
              <a:spLocks/>
            </p:cNvSpPr>
            <p:nvPr/>
          </p:nvSpPr>
          <p:spPr>
            <a:xfrm>
              <a:off x="2928" y="480"/>
              <a:ext cx="576" cy="226"/>
            </a:xfrm>
            <a:prstGeom prst="rect">
              <a:avLst/>
            </a:prstGeom>
            <a:solidFill>
              <a:schemeClr val="bg1"/>
            </a:solidFill>
            <a:ln>
              <a:noFill/>
            </a:ln>
            <a:effectLst/>
          </p:spPr>
          <p:txBody>
            <a:bodyPr numCol="1"/>
            <a:lstStyle/>
            <a:p>
              <a:pPr indent="0" marL="0">
                <a:buNone/>
              </a:pPr>
              <a:r>
                <a:rPr dirty="0" lang="en-US" smtClean="0" sz="1600"/>
                <a:t>Mjere</a:t>
              </a:r>
            </a:p>
          </p:txBody>
        </p:sp>
        <p:sp>
          <p:nvSpPr>
            <p:cNvPr id="4753" name="Text Box 4753"/>
            <p:cNvSpPr>
              <a:spLocks/>
            </p:cNvSpPr>
            <p:nvPr/>
          </p:nvSpPr>
          <p:spPr>
            <a:xfrm>
              <a:off x="2256" y="480"/>
              <a:ext cx="672" cy="226"/>
            </a:xfrm>
            <a:prstGeom prst="rect">
              <a:avLst/>
            </a:prstGeom>
            <a:solidFill>
              <a:schemeClr val="bg1"/>
            </a:solidFill>
            <a:ln>
              <a:noFill/>
            </a:ln>
            <a:effectLst/>
          </p:spPr>
          <p:txBody>
            <a:bodyPr numCol="1"/>
            <a:lstStyle/>
            <a:p>
              <a:pPr indent="0" marL="0">
                <a:buNone/>
              </a:pPr>
              <a:r>
                <a:rPr dirty="0" lang="en-US" smtClean="0" sz="1600"/>
                <a:t>Jed. mjere</a:t>
              </a:r>
            </a:p>
          </p:txBody>
        </p:sp>
        <p:sp>
          <p:nvSpPr>
            <p:cNvPr id="4754" name="Text Box 4754"/>
            <p:cNvSpPr>
              <a:spLocks/>
            </p:cNvSpPr>
            <p:nvPr/>
          </p:nvSpPr>
          <p:spPr>
            <a:xfrm>
              <a:off x="432" y="480"/>
              <a:ext cx="1824" cy="226"/>
            </a:xfrm>
            <a:prstGeom prst="rect">
              <a:avLst/>
            </a:prstGeom>
            <a:solidFill>
              <a:schemeClr val="bg1"/>
            </a:solidFill>
            <a:ln>
              <a:noFill/>
            </a:ln>
            <a:effectLst/>
          </p:spPr>
          <p:txBody>
            <a:bodyPr numCol="1"/>
            <a:lstStyle/>
            <a:p>
              <a:pPr indent="0" marL="0">
                <a:buNone/>
              </a:pPr>
              <a:r>
                <a:rPr dirty="0" lang="en-US" smtClean="0" sz="1600"/>
                <a:t>Elementi mjerenja i ocjenjivanja</a:t>
              </a:r>
            </a:p>
          </p:txBody>
        </p:sp>
        <p:sp>
          <p:nvSpPr>
            <p:cNvPr id="4755" name="Text Box 4755"/>
            <p:cNvSpPr>
              <a:spLocks/>
            </p:cNvSpPr>
            <p:nvPr/>
          </p:nvSpPr>
          <p:spPr>
            <a:xfrm>
              <a:off x="0" y="480"/>
              <a:ext cx="432" cy="226"/>
            </a:xfrm>
            <a:prstGeom prst="rect">
              <a:avLst/>
            </a:prstGeom>
            <a:solidFill>
              <a:schemeClr val="bg1"/>
            </a:solidFill>
            <a:ln>
              <a:noFill/>
            </a:ln>
            <a:effectLst/>
          </p:spPr>
          <p:txBody>
            <a:bodyPr numCol="1"/>
            <a:lstStyle/>
            <a:p>
              <a:pPr algn="ctr" indent="0" marL="0">
                <a:buNone/>
              </a:pPr>
              <a:r>
                <a:rPr dirty="0" lang="en-US" smtClean="0" sz="1600"/>
                <a:t>Broj</a:t>
              </a:r>
            </a:p>
          </p:txBody>
        </p:sp>
        <p:sp>
          <p:nvSpPr>
            <p:cNvPr id="4756" name="Text Box 4756"/>
            <p:cNvSpPr>
              <a:spLocks/>
            </p:cNvSpPr>
            <p:nvPr/>
          </p:nvSpPr>
          <p:spPr>
            <a:xfrm>
              <a:off x="0" y="480"/>
              <a:ext cx="5760" cy="0"/>
            </a:xfrm>
            <a:prstGeom prst="line">
              <a:avLst/>
            </a:prstGeom>
            <a:noFill/>
            <a:ln cap="sq" w="28575">
              <a:solidFill>
                <a:schemeClr val="tx1"/>
              </a:solidFill>
              <a:round/>
              <a:headEnd/>
              <a:tailEnd/>
            </a:ln>
            <a:effectLst/>
          </p:spPr>
        </p:sp>
        <p:sp>
          <p:nvSpPr>
            <p:cNvPr id="4757" name="Text Box 4757"/>
            <p:cNvSpPr>
              <a:spLocks/>
            </p:cNvSpPr>
            <p:nvPr/>
          </p:nvSpPr>
          <p:spPr>
            <a:xfrm>
              <a:off x="0" y="706"/>
              <a:ext cx="5760" cy="0"/>
            </a:xfrm>
            <a:prstGeom prst="line">
              <a:avLst/>
            </a:prstGeom>
            <a:noFill/>
            <a:ln w="12700">
              <a:solidFill>
                <a:schemeClr val="tx1"/>
              </a:solidFill>
              <a:round/>
              <a:headEnd/>
              <a:tailEnd/>
            </a:ln>
            <a:effectLst/>
          </p:spPr>
        </p:sp>
        <p:sp>
          <p:nvSpPr>
            <p:cNvPr id="4758" name="Text Box 4758"/>
            <p:cNvSpPr>
              <a:spLocks/>
            </p:cNvSpPr>
            <p:nvPr/>
          </p:nvSpPr>
          <p:spPr>
            <a:xfrm>
              <a:off x="0" y="935"/>
              <a:ext cx="5760" cy="0"/>
            </a:xfrm>
            <a:prstGeom prst="line">
              <a:avLst/>
            </a:prstGeom>
            <a:noFill/>
            <a:ln w="12700">
              <a:solidFill>
                <a:schemeClr val="tx1"/>
              </a:solidFill>
              <a:round/>
              <a:headEnd/>
              <a:tailEnd/>
            </a:ln>
            <a:effectLst/>
          </p:spPr>
        </p:sp>
        <p:sp>
          <p:nvSpPr>
            <p:cNvPr id="4759" name="Text Box 4759"/>
            <p:cNvSpPr>
              <a:spLocks/>
            </p:cNvSpPr>
            <p:nvPr/>
          </p:nvSpPr>
          <p:spPr>
            <a:xfrm>
              <a:off x="0" y="1395"/>
              <a:ext cx="5760" cy="0"/>
            </a:xfrm>
            <a:prstGeom prst="line">
              <a:avLst/>
            </a:prstGeom>
            <a:noFill/>
            <a:ln w="12700">
              <a:solidFill>
                <a:schemeClr val="tx1"/>
              </a:solidFill>
              <a:round/>
              <a:headEnd/>
              <a:tailEnd/>
            </a:ln>
            <a:effectLst/>
          </p:spPr>
        </p:sp>
        <p:sp>
          <p:nvSpPr>
            <p:cNvPr id="4760" name="Text Box 4760"/>
            <p:cNvSpPr>
              <a:spLocks/>
            </p:cNvSpPr>
            <p:nvPr/>
          </p:nvSpPr>
          <p:spPr>
            <a:xfrm>
              <a:off x="0" y="1624"/>
              <a:ext cx="5760" cy="0"/>
            </a:xfrm>
            <a:prstGeom prst="line">
              <a:avLst/>
            </a:prstGeom>
            <a:noFill/>
            <a:ln w="12700">
              <a:solidFill>
                <a:schemeClr val="tx1"/>
              </a:solidFill>
              <a:round/>
              <a:headEnd/>
              <a:tailEnd/>
            </a:ln>
            <a:effectLst/>
          </p:spPr>
        </p:sp>
        <p:sp>
          <p:nvSpPr>
            <p:cNvPr id="4761" name="Text Box 4761"/>
            <p:cNvSpPr>
              <a:spLocks/>
            </p:cNvSpPr>
            <p:nvPr/>
          </p:nvSpPr>
          <p:spPr>
            <a:xfrm>
              <a:off x="0" y="1853"/>
              <a:ext cx="5760" cy="0"/>
            </a:xfrm>
            <a:prstGeom prst="line">
              <a:avLst/>
            </a:prstGeom>
            <a:noFill/>
            <a:ln w="12700">
              <a:solidFill>
                <a:schemeClr val="tx1"/>
              </a:solidFill>
              <a:round/>
              <a:headEnd/>
              <a:tailEnd/>
            </a:ln>
            <a:effectLst/>
          </p:spPr>
        </p:sp>
        <p:sp>
          <p:nvSpPr>
            <p:cNvPr id="4762" name="Text Box 4762"/>
            <p:cNvSpPr>
              <a:spLocks/>
            </p:cNvSpPr>
            <p:nvPr/>
          </p:nvSpPr>
          <p:spPr>
            <a:xfrm>
              <a:off x="0" y="2082"/>
              <a:ext cx="5760" cy="0"/>
            </a:xfrm>
            <a:prstGeom prst="line">
              <a:avLst/>
            </a:prstGeom>
            <a:noFill/>
            <a:ln w="12700">
              <a:solidFill>
                <a:schemeClr val="tx1"/>
              </a:solidFill>
              <a:round/>
              <a:headEnd/>
              <a:tailEnd/>
            </a:ln>
            <a:effectLst/>
          </p:spPr>
        </p:sp>
        <p:sp>
          <p:nvSpPr>
            <p:cNvPr id="4763" name="Text Box 4763"/>
            <p:cNvSpPr>
              <a:spLocks/>
            </p:cNvSpPr>
            <p:nvPr/>
          </p:nvSpPr>
          <p:spPr>
            <a:xfrm>
              <a:off x="0" y="2313"/>
              <a:ext cx="5760" cy="0"/>
            </a:xfrm>
            <a:prstGeom prst="line">
              <a:avLst/>
            </a:prstGeom>
            <a:noFill/>
            <a:ln w="12700">
              <a:solidFill>
                <a:schemeClr val="tx1"/>
              </a:solidFill>
              <a:round/>
              <a:headEnd/>
              <a:tailEnd/>
            </a:ln>
            <a:effectLst/>
          </p:spPr>
        </p:sp>
        <p:sp>
          <p:nvSpPr>
            <p:cNvPr id="4764" name="Text Box 4764"/>
            <p:cNvSpPr>
              <a:spLocks/>
            </p:cNvSpPr>
            <p:nvPr/>
          </p:nvSpPr>
          <p:spPr>
            <a:xfrm>
              <a:off x="0" y="2542"/>
              <a:ext cx="5040" cy="0"/>
            </a:xfrm>
            <a:prstGeom prst="line">
              <a:avLst/>
            </a:prstGeom>
            <a:noFill/>
            <a:ln w="12700">
              <a:solidFill>
                <a:schemeClr val="tx1"/>
              </a:solidFill>
              <a:round/>
              <a:headEnd/>
              <a:tailEnd/>
            </a:ln>
            <a:effectLst/>
          </p:spPr>
        </p:sp>
        <p:sp>
          <p:nvSpPr>
            <p:cNvPr id="4765" name="Text Box 4765"/>
            <p:cNvSpPr>
              <a:spLocks/>
            </p:cNvSpPr>
            <p:nvPr/>
          </p:nvSpPr>
          <p:spPr>
            <a:xfrm>
              <a:off x="0" y="2771"/>
              <a:ext cx="5760" cy="0"/>
            </a:xfrm>
            <a:prstGeom prst="line">
              <a:avLst/>
            </a:prstGeom>
            <a:noFill/>
            <a:ln w="12700">
              <a:solidFill>
                <a:schemeClr val="tx1"/>
              </a:solidFill>
              <a:round/>
              <a:headEnd/>
              <a:tailEnd/>
            </a:ln>
            <a:effectLst/>
          </p:spPr>
        </p:sp>
        <p:sp>
          <p:nvSpPr>
            <p:cNvPr id="4766" name="Text Box 4766"/>
            <p:cNvSpPr>
              <a:spLocks/>
            </p:cNvSpPr>
            <p:nvPr/>
          </p:nvSpPr>
          <p:spPr>
            <a:xfrm>
              <a:off x="0" y="3000"/>
              <a:ext cx="5760" cy="0"/>
            </a:xfrm>
            <a:prstGeom prst="line">
              <a:avLst/>
            </a:prstGeom>
            <a:noFill/>
            <a:ln w="12700">
              <a:solidFill>
                <a:schemeClr val="tx1"/>
              </a:solidFill>
              <a:round/>
              <a:headEnd/>
              <a:tailEnd/>
            </a:ln>
            <a:effectLst/>
          </p:spPr>
        </p:sp>
        <p:sp>
          <p:nvSpPr>
            <p:cNvPr id="4767" name="Text Box 4767"/>
            <p:cNvSpPr>
              <a:spLocks/>
            </p:cNvSpPr>
            <p:nvPr/>
          </p:nvSpPr>
          <p:spPr>
            <a:xfrm>
              <a:off x="0" y="3229"/>
              <a:ext cx="5760" cy="0"/>
            </a:xfrm>
            <a:prstGeom prst="line">
              <a:avLst/>
            </a:prstGeom>
            <a:noFill/>
            <a:ln w="12700">
              <a:solidFill>
                <a:schemeClr val="tx1"/>
              </a:solidFill>
              <a:round/>
              <a:headEnd/>
              <a:tailEnd/>
            </a:ln>
            <a:effectLst/>
          </p:spPr>
        </p:sp>
        <p:sp>
          <p:nvSpPr>
            <p:cNvPr id="4768" name="Text Box 4768"/>
            <p:cNvSpPr>
              <a:spLocks/>
            </p:cNvSpPr>
            <p:nvPr/>
          </p:nvSpPr>
          <p:spPr>
            <a:xfrm>
              <a:off x="0" y="3460"/>
              <a:ext cx="5760" cy="0"/>
            </a:xfrm>
            <a:prstGeom prst="line">
              <a:avLst/>
            </a:prstGeom>
            <a:noFill/>
            <a:ln w="12700">
              <a:solidFill>
                <a:schemeClr val="tx1"/>
              </a:solidFill>
              <a:round/>
              <a:headEnd/>
              <a:tailEnd/>
            </a:ln>
            <a:effectLst/>
          </p:spPr>
        </p:sp>
        <p:sp>
          <p:nvSpPr>
            <p:cNvPr id="4769" name="Text Box 4769"/>
            <p:cNvSpPr>
              <a:spLocks/>
            </p:cNvSpPr>
            <p:nvPr/>
          </p:nvSpPr>
          <p:spPr>
            <a:xfrm>
              <a:off x="0" y="3689"/>
              <a:ext cx="5760" cy="0"/>
            </a:xfrm>
            <a:prstGeom prst="line">
              <a:avLst/>
            </a:prstGeom>
            <a:noFill/>
            <a:ln cap="sq" w="28575">
              <a:solidFill>
                <a:schemeClr val="tx1"/>
              </a:solidFill>
              <a:round/>
              <a:headEnd/>
              <a:tailEnd/>
            </a:ln>
            <a:effectLst/>
          </p:spPr>
        </p:sp>
        <p:sp>
          <p:nvSpPr>
            <p:cNvPr id="4770" name="Text Box 4770"/>
            <p:cNvSpPr>
              <a:spLocks/>
            </p:cNvSpPr>
            <p:nvPr/>
          </p:nvSpPr>
          <p:spPr>
            <a:xfrm>
              <a:off x="0" y="480"/>
              <a:ext cx="0" cy="3209"/>
            </a:xfrm>
            <a:prstGeom prst="line">
              <a:avLst/>
            </a:prstGeom>
            <a:noFill/>
            <a:ln cap="sq" w="28575">
              <a:solidFill>
                <a:schemeClr val="tx1"/>
              </a:solidFill>
              <a:round/>
              <a:headEnd/>
              <a:tailEnd/>
            </a:ln>
            <a:effectLst/>
          </p:spPr>
        </p:sp>
        <p:sp>
          <p:nvSpPr>
            <p:cNvPr id="4771" name="Text Box 4771"/>
            <p:cNvSpPr>
              <a:spLocks/>
            </p:cNvSpPr>
            <p:nvPr/>
          </p:nvSpPr>
          <p:spPr>
            <a:xfrm>
              <a:off x="432" y="480"/>
              <a:ext cx="0" cy="3209"/>
            </a:xfrm>
            <a:prstGeom prst="line">
              <a:avLst/>
            </a:prstGeom>
            <a:noFill/>
            <a:ln w="12700">
              <a:solidFill>
                <a:schemeClr val="tx1"/>
              </a:solidFill>
              <a:round/>
              <a:headEnd/>
              <a:tailEnd/>
            </a:ln>
            <a:effectLst/>
          </p:spPr>
        </p:sp>
        <p:sp>
          <p:nvSpPr>
            <p:cNvPr id="4772" name="Text Box 4772"/>
            <p:cNvSpPr>
              <a:spLocks/>
            </p:cNvSpPr>
            <p:nvPr/>
          </p:nvSpPr>
          <p:spPr>
            <a:xfrm>
              <a:off x="2256" y="480"/>
              <a:ext cx="0" cy="915"/>
            </a:xfrm>
            <a:prstGeom prst="line">
              <a:avLst/>
            </a:prstGeom>
            <a:noFill/>
            <a:ln w="12700">
              <a:solidFill>
                <a:schemeClr val="tx1"/>
              </a:solidFill>
              <a:round/>
              <a:headEnd/>
              <a:tailEnd/>
            </a:ln>
            <a:effectLst/>
          </p:spPr>
        </p:sp>
        <p:sp>
          <p:nvSpPr>
            <p:cNvPr id="4773" name="Text Box 4773"/>
            <p:cNvSpPr>
              <a:spLocks/>
            </p:cNvSpPr>
            <p:nvPr/>
          </p:nvSpPr>
          <p:spPr>
            <a:xfrm>
              <a:off x="2928" y="480"/>
              <a:ext cx="0" cy="915"/>
            </a:xfrm>
            <a:prstGeom prst="line">
              <a:avLst/>
            </a:prstGeom>
            <a:noFill/>
            <a:ln w="12700">
              <a:solidFill>
                <a:schemeClr val="tx1"/>
              </a:solidFill>
              <a:round/>
              <a:headEnd/>
              <a:tailEnd/>
            </a:ln>
            <a:effectLst/>
          </p:spPr>
        </p:sp>
        <p:sp>
          <p:nvSpPr>
            <p:cNvPr id="4774" name="Text Box 4774"/>
            <p:cNvSpPr>
              <a:spLocks/>
            </p:cNvSpPr>
            <p:nvPr/>
          </p:nvSpPr>
          <p:spPr>
            <a:xfrm>
              <a:off x="3504" y="480"/>
              <a:ext cx="0" cy="915"/>
            </a:xfrm>
            <a:prstGeom prst="line">
              <a:avLst/>
            </a:prstGeom>
            <a:noFill/>
            <a:ln w="12700">
              <a:solidFill>
                <a:schemeClr val="tx1"/>
              </a:solidFill>
              <a:round/>
              <a:headEnd/>
              <a:tailEnd/>
            </a:ln>
            <a:effectLst/>
          </p:spPr>
        </p:sp>
        <p:sp>
          <p:nvSpPr>
            <p:cNvPr id="4775" name="Text Box 4775"/>
            <p:cNvSpPr>
              <a:spLocks/>
            </p:cNvSpPr>
            <p:nvPr/>
          </p:nvSpPr>
          <p:spPr>
            <a:xfrm>
              <a:off x="4368" y="480"/>
              <a:ext cx="0" cy="915"/>
            </a:xfrm>
            <a:prstGeom prst="line">
              <a:avLst/>
            </a:prstGeom>
            <a:noFill/>
            <a:ln w="12700">
              <a:solidFill>
                <a:schemeClr val="tx1"/>
              </a:solidFill>
              <a:round/>
              <a:headEnd/>
              <a:tailEnd/>
            </a:ln>
            <a:effectLst/>
          </p:spPr>
        </p:sp>
        <p:sp>
          <p:nvSpPr>
            <p:cNvPr id="4776" name="Text Box 4776"/>
            <p:cNvSpPr>
              <a:spLocks/>
            </p:cNvSpPr>
            <p:nvPr/>
          </p:nvSpPr>
          <p:spPr>
            <a:xfrm>
              <a:off x="5040" y="480"/>
              <a:ext cx="0" cy="915"/>
            </a:xfrm>
            <a:prstGeom prst="line">
              <a:avLst/>
            </a:prstGeom>
            <a:noFill/>
            <a:ln w="12700">
              <a:solidFill>
                <a:schemeClr val="tx1"/>
              </a:solidFill>
              <a:round/>
              <a:headEnd/>
              <a:tailEnd/>
            </a:ln>
            <a:effectLst/>
          </p:spPr>
        </p:sp>
        <p:sp>
          <p:nvSpPr>
            <p:cNvPr id="4777" name="Text Box 4777"/>
            <p:cNvSpPr>
              <a:spLocks/>
            </p:cNvSpPr>
            <p:nvPr/>
          </p:nvSpPr>
          <p:spPr>
            <a:xfrm>
              <a:off x="5760" y="480"/>
              <a:ext cx="0" cy="3209"/>
            </a:xfrm>
            <a:prstGeom prst="line">
              <a:avLst/>
            </a:prstGeom>
            <a:noFill/>
            <a:ln cap="sq" w="28575">
              <a:solidFill>
                <a:schemeClr val="tx1"/>
              </a:solidFill>
              <a:round/>
              <a:headEnd/>
              <a:tailEnd/>
            </a:ln>
            <a:effectLst/>
          </p:spPr>
        </p:sp>
        <p:sp>
          <p:nvSpPr>
            <p:cNvPr id="4778" name="Text Box 4778"/>
            <p:cNvSpPr>
              <a:spLocks/>
            </p:cNvSpPr>
            <p:nvPr/>
          </p:nvSpPr>
          <p:spPr>
            <a:xfrm>
              <a:off x="1440" y="1166"/>
              <a:ext cx="816" cy="0"/>
            </a:xfrm>
            <a:prstGeom prst="line">
              <a:avLst/>
            </a:prstGeom>
            <a:noFill/>
            <a:ln w="12700">
              <a:solidFill>
                <a:schemeClr val="tx1"/>
              </a:solidFill>
              <a:round/>
              <a:headEnd/>
              <a:tailEnd/>
            </a:ln>
            <a:effectLst/>
          </p:spPr>
        </p:sp>
        <p:sp>
          <p:nvSpPr>
            <p:cNvPr id="4779" name="Text Box 4779"/>
            <p:cNvSpPr>
              <a:spLocks/>
            </p:cNvSpPr>
            <p:nvPr/>
          </p:nvSpPr>
          <p:spPr>
            <a:xfrm>
              <a:off x="2928" y="1166"/>
              <a:ext cx="576" cy="0"/>
            </a:xfrm>
            <a:prstGeom prst="line">
              <a:avLst/>
            </a:prstGeom>
            <a:noFill/>
            <a:ln w="12700">
              <a:solidFill>
                <a:schemeClr val="tx1"/>
              </a:solidFill>
              <a:round/>
              <a:headEnd/>
              <a:tailEnd/>
            </a:ln>
            <a:effectLst/>
          </p:spPr>
        </p:sp>
        <p:sp>
          <p:nvSpPr>
            <p:cNvPr id="4780" name="Text Box 4780"/>
            <p:cNvSpPr>
              <a:spLocks/>
            </p:cNvSpPr>
            <p:nvPr/>
          </p:nvSpPr>
          <p:spPr>
            <a:xfrm>
              <a:off x="5040" y="1853"/>
              <a:ext cx="0" cy="1836"/>
            </a:xfrm>
            <a:prstGeom prst="line">
              <a:avLst/>
            </a:prstGeom>
            <a:noFill/>
            <a:ln w="12700">
              <a:solidFill>
                <a:schemeClr val="tx1"/>
              </a:solidFill>
              <a:round/>
              <a:headEnd/>
              <a:tailEnd/>
            </a:ln>
            <a:effectLst/>
          </p:spPr>
        </p:sp>
        <p:sp>
          <p:nvSpPr>
            <p:cNvPr id="4781" name="Text Box 4781"/>
            <p:cNvSpPr>
              <a:spLocks/>
            </p:cNvSpPr>
            <p:nvPr/>
          </p:nvSpPr>
          <p:spPr>
            <a:xfrm>
              <a:off x="5040" y="2542"/>
              <a:ext cx="720" cy="0"/>
            </a:xfrm>
            <a:prstGeom prst="line">
              <a:avLst/>
            </a:prstGeom>
            <a:noFill/>
            <a:ln w="12700">
              <a:solidFill>
                <a:schemeClr val="tx1"/>
              </a:solidFill>
              <a:round/>
              <a:headEnd/>
              <a:tailEnd/>
            </a:ln>
            <a:effectLst/>
          </p:spPr>
        </p:sp>
      </p:grpSp>
      <p:sp>
        <p:nvSpPr>
          <p:cNvPr id="4782" name="Text Box 4782"/>
          <p:cNvSpPr>
            <a:spLocks/>
          </p:cNvSpPr>
          <p:nvPr/>
        </p:nvSpPr>
        <p:spPr>
          <a:xfrm>
            <a:off x="0" y="609600"/>
            <a:ext cx="9144000" cy="396875"/>
          </a:xfrm>
          <a:prstGeom prst="rect">
            <a:avLst/>
          </a:prstGeom>
          <a:solidFill>
            <a:schemeClr val="bg1"/>
          </a:solidFill>
          <a:ln>
            <a:noFill/>
          </a:ln>
        </p:spPr>
        <p:txBody>
          <a:bodyPr numCol="1">
            <a:spAutoFit/>
          </a:bodyPr>
          <a:lstStyle/>
          <a:p>
            <a:pPr algn="ctr" indent="0" marL="0">
              <a:spcBef>
                <a:spcPct val="50000"/>
              </a:spcBef>
            </a:pPr>
            <a:r>
              <a:rPr b="1" dirty="0" lang="en-US" smtClean="0" sz="2000">
                <a:latin charset="0" pitchFamily="34" typeface="Arial"/>
              </a:rPr>
              <a:t>Ispunjeni obrazac trofejnog lista za ocjenjivanje rogova jelena</a:t>
            </a:r>
          </a:p>
        </p:txBody>
      </p:sp>
    </p:spTree>
  </p:cSld>
  <p:clrMapOvr>
    <a:masterClrMapping/>
  </p:clrMapOvr>
  <p:transition advClick="0">
    <p:cut thruBlk="1"/>
  </p:transition>
</p:sld>
</file>

<file path=ppt/slides/slide103.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4783" name="Text Box 4783"/>
          <p:cNvSpPr>
            <a:spLocks/>
          </p:cNvSpPr>
          <p:nvPr>
            <p:ph idx="10" sz="half" type="dt"/>
          </p:nvPr>
        </p:nvSpPr>
        <p:spPr/>
      </p:sp>
      <p:sp>
        <p:nvSpPr>
          <p:cNvPr id="4784" name="Text Box 4784"/>
          <p:cNvSpPr>
            <a:spLocks/>
          </p:cNvSpPr>
          <p:nvPr>
            <p:ph idx="11" sz="quarter" type="ftr"/>
          </p:nvPr>
        </p:nvSpPr>
        <p:spPr/>
        <p:txBody>
          <a:bodyPr numCol="1"/>
          <a:lstStyle/>
          <a:p>
            <a:pPr algn="ctr"/>
          </a:p>
        </p:txBody>
      </p:sp>
      <p:sp>
        <p:nvSpPr>
          <p:cNvPr id="4785" name="Text Box 4785"/>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JELEN AKSIS </a:t>
            </a:r>
            <a:r>
              <a:rPr dirty="0" lang="en-US" smtClean="0">
                <a:solidFill>
                  <a:srgbClr val="FFFF00"/>
                </a:solidFill>
                <a:latin charset="0" pitchFamily="34" typeface="Arial Black"/>
              </a:rPr>
              <a:t>(Axis axis H. Smith)</a:t>
            </a:r>
          </a:p>
        </p:txBody>
      </p:sp>
      <p:sp>
        <p:nvSpPr>
          <p:cNvPr id="4786" name="Text Box 4786"/>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4787" name="Text Box 4787"/>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4788" name="Text Box 4788"/>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SADRŽAJ</a:t>
            </a:r>
          </a:p>
        </p:txBody>
      </p:sp>
      <p:pic>
        <p:nvPicPr>
          <p:cNvPr id="4789" name="Picture 4789"/>
          <p:cNvPicPr>
            <a:picLocks noChangeAspect="1"/>
          </p:cNvPicPr>
          <p:nvPr/>
        </p:nvPicPr>
        <p:blipFill>
          <a:blip r:embed="rId4"/>
          <a:stretch/>
        </p:blipFill>
        <p:spPr>
          <a:xfrm>
            <a:off x="0" y="609600"/>
            <a:ext cx="4438650" cy="6248400"/>
          </a:xfrm>
          <a:prstGeom prst="rect">
            <a:avLst/>
          </a:prstGeom>
          <a:noFill/>
        </p:spPr>
      </p:pic>
      <p:sp>
        <p:nvSpPr>
          <p:cNvPr id="4791" name="Text Box 4791"/>
          <p:cNvSpPr txBox="1">
            <a:spLocks/>
          </p:cNvSpPr>
          <p:nvPr/>
        </p:nvSpPr>
        <p:spPr>
          <a:xfrm>
            <a:off x="6172200" y="2514600"/>
            <a:ext cx="2209800" cy="366712"/>
          </a:xfrm>
          <a:prstGeom prst="rect">
            <a:avLst/>
          </a:prstGeom>
          <a:solidFill>
            <a:schemeClr val="tx1"/>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ROGOVI</a:t>
            </a:r>
          </a:p>
        </p:txBody>
      </p:sp>
      <p:pic>
        <p:nvPicPr>
          <p:cNvPr id="4792" name="Picture 4792">
            <a:hlinkClick/>
          </p:cNvPr>
          <p:cNvPicPr>
            <a:picLocks noChangeAspect="1"/>
          </p:cNvPicPr>
          <p:nvPr/>
        </p:nvPicPr>
        <p:blipFill>
          <a:blip r:embed="rId5"/>
          <a:stretch/>
        </p:blipFill>
        <p:spPr>
          <a:xfrm>
            <a:off x="6172200" y="2895600"/>
            <a:ext cx="2209800" cy="3276600"/>
          </a:xfrm>
          <a:prstGeom prst="rect">
            <a:avLst/>
          </a:prstGeom>
          <a:noFill/>
        </p:spPr>
      </p:pic>
    </p:spTree>
  </p:cSld>
  <p:clrMapOvr>
    <a:masterClrMapping/>
  </p:clrMapOvr>
  <p:transition advClick="0">
    <p:cut thruBlk="1"/>
  </p:transition>
</p:sld>
</file>

<file path=ppt/slides/slide104.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4794" name="Text Box 4794"/>
          <p:cNvSpPr>
            <a:spLocks/>
          </p:cNvSpPr>
          <p:nvPr>
            <p:ph idx="10" sz="half" type="dt"/>
          </p:nvPr>
        </p:nvSpPr>
        <p:spPr/>
      </p:sp>
      <p:sp>
        <p:nvSpPr>
          <p:cNvPr id="4795" name="Text Box 4795"/>
          <p:cNvSpPr>
            <a:spLocks/>
          </p:cNvSpPr>
          <p:nvPr>
            <p:ph idx="11" sz="quarter" type="ftr"/>
          </p:nvPr>
        </p:nvSpPr>
        <p:spPr/>
        <p:txBody>
          <a:bodyPr numCol="1"/>
          <a:lstStyle/>
          <a:p>
            <a:pPr algn="ctr"/>
          </a:p>
        </p:txBody>
      </p:sp>
      <p:sp>
        <p:nvSpPr>
          <p:cNvPr id="4796" name="Text Box 4796"/>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jelena aksisa</a:t>
            </a:r>
          </a:p>
        </p:txBody>
      </p:sp>
      <p:sp>
        <p:nvSpPr>
          <p:cNvPr id="4797" name="Text Box 4797"/>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4798" name="Text Box 4798"/>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4799" name="Text Box 4799">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JELEN AKSIS</a:t>
            </a:r>
          </a:p>
        </p:txBody>
      </p:sp>
      <p:sp>
        <p:nvSpPr>
          <p:cNvPr id="4800" name="Text Box 4800">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sp>
        <p:nvSpPr>
          <p:cNvPr id="4801" name="Text Box 4801"/>
          <p:cNvSpPr txBox="1">
            <a:spLocks/>
          </p:cNvSpPr>
          <p:nvPr/>
        </p:nvSpPr>
        <p:spPr>
          <a:xfrm>
            <a:off x="0" y="609600"/>
            <a:ext cx="9144000" cy="4614862"/>
          </a:xfrm>
          <a:prstGeom prst="rect">
            <a:avLst/>
          </a:prstGeom>
          <a:solidFill>
            <a:schemeClr val="bg1"/>
          </a:solidFill>
          <a:ln>
            <a:noFill/>
          </a:ln>
        </p:spPr>
        <p:txBody>
          <a:bodyPr numCol="1">
            <a:spAutoFit/>
          </a:bodyPr>
          <a:lstStyle/>
          <a:p>
            <a:pPr indent="0" marL="0">
              <a:spcBef>
                <a:spcPct val="50000"/>
              </a:spcBef>
            </a:pPr>
            <a:r>
              <a:rPr b="1" dirty="0" lang="en-US" smtClean="0" sz="1600">
                <a:latin charset="0" pitchFamily="34" typeface="Arial"/>
              </a:rPr>
              <a:t>Upute za mjerenje</a:t>
            </a:r>
          </a:p>
          <a:p>
            <a:pPr indent="0" marL="0">
              <a:spcBef>
                <a:spcPct val="50000"/>
              </a:spcBef>
            </a:pPr>
            <a:r>
              <a:rPr dirty="0" lang="en-US" smtClean="0" sz="1600">
                <a:latin charset="0" pitchFamily="34" typeface="Arial"/>
              </a:rPr>
              <a:t>Rogove mjerimo mjernom vrpcom u centimetrima na milimetar tačno</a:t>
            </a:r>
          </a:p>
          <a:p>
            <a:pPr indent="0" marL="0">
              <a:spcBef>
                <a:spcPct val="50000"/>
              </a:spcBef>
            </a:pPr>
            <a:r>
              <a:rPr dirty="0" lang="en-US" smtClean="0" sz="1600">
                <a:latin charset="0" pitchFamily="34" typeface="Arial"/>
              </a:rPr>
              <a:t>K1.1	</a:t>
            </a:r>
            <a:r>
              <a:rPr b="1" dirty="0" lang="en-US" smtClean="0" sz="1600">
                <a:latin charset="0" pitchFamily="34" typeface="Arial"/>
              </a:rPr>
              <a:t>Raspon rogova </a:t>
            </a:r>
            <a:r>
              <a:rPr dirty="0" lang="en-US" smtClean="0" sz="1600">
                <a:latin charset="0" pitchFamily="34" typeface="Arial"/>
              </a:rPr>
              <a:t>mjerimo na mjestu najvećeg unutarnjeg razmakaizmeđu lijeve i desne 	grane okomito na glavnu os lobanje. Izmjerenu vrijednost unesemo u prvi stupac.</a:t>
            </a:r>
          </a:p>
          <a:p>
            <a:pPr indent="0" marL="0">
              <a:spcBef>
                <a:spcPct val="50000"/>
              </a:spcBef>
            </a:pPr>
            <a:r>
              <a:rPr dirty="0" lang="en-US" smtClean="0" sz="1600">
                <a:latin charset="0" pitchFamily="34" typeface="Arial"/>
              </a:rPr>
              <a:t>K1.2	</a:t>
            </a:r>
            <a:r>
              <a:rPr b="1" dirty="0" lang="en-US" smtClean="0" sz="1600">
                <a:latin charset="0" pitchFamily="34" typeface="Arial"/>
              </a:rPr>
              <a:t>Dužine nepravilnih parožaka</a:t>
            </a:r>
            <a:r>
              <a:rPr dirty="0" lang="en-US" smtClean="0" sz="1600">
                <a:latin charset="0" pitchFamily="34" typeface="Arial"/>
              </a:rPr>
              <a:t> su mjere dužina svih parožaka između nadočnjaka i 	srednjaka. Svaki od tih parožaka mjeri se po vanjskoj strani od mjesta gdje se vidljivo 	odvaja od grane do vrha. Zbir dužina svih tih parožaka, koji se zovu nepravilnima, unosi   	se u treći stupac.</a:t>
            </a:r>
          </a:p>
          <a:p>
            <a:pPr indent="0" marL="0">
              <a:spcBef>
                <a:spcPct val="50000"/>
              </a:spcBef>
            </a:pPr>
            <a:r>
              <a:rPr dirty="0" lang="en-US" smtClean="0" sz="1600">
                <a:latin charset="0" pitchFamily="34" typeface="Arial"/>
              </a:rPr>
              <a:t>K1.3	</a:t>
            </a:r>
            <a:r>
              <a:rPr b="1" dirty="0" lang="en-US" smtClean="0" sz="1600">
                <a:latin charset="0" pitchFamily="34" typeface="Arial"/>
              </a:rPr>
              <a:t>Dužinu rogova </a:t>
            </a:r>
            <a:r>
              <a:rPr dirty="0" lang="en-US" smtClean="0" sz="1600">
                <a:latin charset="0" pitchFamily="34" typeface="Arial"/>
              </a:rPr>
              <a:t>mjerimo sredinom vanjske strane svakog roga od donjeg ruba vijenca do 	najduljeg paroška. Preko kuta koji tvore vijenac i rog vrpca se napne položi uz rog u 	smjeru vrha na oko 2 centimetra iznad vijenca.Dužinu lijeve grane unesemo u drugi 	stupac, dužinu desne grane u 3. stupac, moguću razliku među dužinama unesemo u 4. 	stupac. </a:t>
            </a:r>
          </a:p>
          <a:p>
            <a:pPr indent="0" marL="0">
              <a:spcBef>
                <a:spcPct val="50000"/>
              </a:spcBef>
            </a:pPr>
            <a:r>
              <a:rPr dirty="0" lang="en-US" smtClean="0" sz="1600">
                <a:latin charset="0" pitchFamily="34" typeface="Arial"/>
              </a:rPr>
              <a:t>K1.4	</a:t>
            </a:r>
            <a:r>
              <a:rPr b="1" dirty="0" lang="en-US" smtClean="0" sz="1600">
                <a:latin charset="0" pitchFamily="34" typeface="Arial"/>
              </a:rPr>
              <a:t>Dužinu nadočnjaka </a:t>
            </a:r>
            <a:r>
              <a:rPr dirty="0" lang="en-US" smtClean="0" sz="1600">
                <a:latin charset="0" pitchFamily="34" typeface="Arial"/>
              </a:rPr>
              <a:t>mjerimo s donje strane od gornjeg ruba vijenca do vrha. Dužinu 	lijevog nadočnjaka unesemo u 2. stupac, dužinu desnog u treći stupac; moguću razliku u 	dužini unesemo u 4. stupac.</a:t>
            </a:r>
          </a:p>
        </p:txBody>
      </p:sp>
    </p:spTree>
  </p:cSld>
  <p:clrMapOvr>
    <a:masterClrMapping/>
  </p:clrMapOvr>
  <p:transition advClick="0">
    <p:cut thruBlk="1"/>
  </p:transition>
</p:sld>
</file>

<file path=ppt/slides/slide105.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4802" name="Text Box 4802"/>
          <p:cNvSpPr>
            <a:spLocks/>
          </p:cNvSpPr>
          <p:nvPr>
            <p:ph idx="10" sz="half" type="dt"/>
          </p:nvPr>
        </p:nvSpPr>
        <p:spPr/>
      </p:sp>
      <p:sp>
        <p:nvSpPr>
          <p:cNvPr id="4803" name="Text Box 4803"/>
          <p:cNvSpPr>
            <a:spLocks/>
          </p:cNvSpPr>
          <p:nvPr>
            <p:ph idx="11" sz="quarter" type="ftr"/>
          </p:nvPr>
        </p:nvSpPr>
        <p:spPr/>
        <p:txBody>
          <a:bodyPr numCol="1"/>
          <a:lstStyle/>
          <a:p>
            <a:pPr algn="ctr"/>
          </a:p>
        </p:txBody>
      </p:sp>
      <p:sp>
        <p:nvSpPr>
          <p:cNvPr id="4804" name="Text Box 4804"/>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jelena aksisa</a:t>
            </a:r>
          </a:p>
        </p:txBody>
      </p:sp>
      <p:sp>
        <p:nvSpPr>
          <p:cNvPr id="4805" name="Text Box 4805"/>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4806" name="Text Box 4806"/>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4807" name="Text Box 4807">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JELEN AKSIS</a:t>
            </a:r>
          </a:p>
        </p:txBody>
      </p:sp>
      <p:sp>
        <p:nvSpPr>
          <p:cNvPr id="4808" name="Text Box 4808">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sp>
        <p:nvSpPr>
          <p:cNvPr id="4809" name="Text Box 4809"/>
          <p:cNvSpPr txBox="1">
            <a:spLocks/>
          </p:cNvSpPr>
          <p:nvPr/>
        </p:nvSpPr>
        <p:spPr>
          <a:xfrm>
            <a:off x="0" y="609600"/>
            <a:ext cx="9144000" cy="3514725"/>
          </a:xfrm>
          <a:prstGeom prst="rect">
            <a:avLst/>
          </a:prstGeom>
          <a:solidFill>
            <a:schemeClr val="bg1"/>
          </a:solidFill>
          <a:ln>
            <a:noFill/>
          </a:ln>
        </p:spPr>
        <p:txBody>
          <a:bodyPr numCol="1">
            <a:spAutoFit/>
          </a:bodyPr>
          <a:lstStyle/>
          <a:p>
            <a:pPr indent="0" marL="0">
              <a:spcBef>
                <a:spcPct val="50000"/>
              </a:spcBef>
            </a:pPr>
            <a:r>
              <a:rPr dirty="0" lang="en-US" smtClean="0" sz="1600">
                <a:latin charset="0" pitchFamily="34" typeface="Arial"/>
              </a:rPr>
              <a:t>K1.5	</a:t>
            </a:r>
            <a:r>
              <a:rPr b="1" dirty="0" lang="en-US" smtClean="0" sz="1600">
                <a:latin charset="0" pitchFamily="34" typeface="Arial"/>
              </a:rPr>
              <a:t>Dužinu srednjaka</a:t>
            </a:r>
            <a:r>
              <a:rPr dirty="0" lang="en-US" smtClean="0" sz="1600">
                <a:latin charset="0" pitchFamily="34" typeface="Arial"/>
              </a:rPr>
              <a:t> mjerimo po vanjskoj (ne donjoj) strani lijevog i desnog srednjaka od 	mjesta gdje se parožak vidljivo odvaja od roga do vrha paroška. dužinu lijevog srednjaka 	unesemo u drugi stupac, dužinu desnog srednjaka u treći stupac; moguću razliku između 	dužina unesemo u 4. stupac.</a:t>
            </a:r>
          </a:p>
          <a:p>
            <a:pPr indent="0" marL="0">
              <a:spcBef>
                <a:spcPct val="50000"/>
              </a:spcBef>
            </a:pPr>
            <a:r>
              <a:rPr dirty="0" lang="en-US" smtClean="0" sz="1600">
                <a:latin charset="0" pitchFamily="34" typeface="Arial"/>
              </a:rPr>
              <a:t>K1.6	</a:t>
            </a:r>
            <a:r>
              <a:rPr b="1" dirty="0" lang="en-US" smtClean="0" sz="1600">
                <a:latin charset="0" pitchFamily="34" typeface="Arial"/>
              </a:rPr>
              <a:t>Opseg grana između nadočnjaka i srednjaka</a:t>
            </a:r>
            <a:r>
              <a:rPr dirty="0" lang="en-US" smtClean="0" sz="1600">
                <a:latin charset="0" pitchFamily="34" typeface="Arial"/>
              </a:rPr>
              <a:t> mjerimo na najtanjem mjestu lijevog i 	desnog roga. Najtanje mjesto utvrđuje se u nekoliko mjerenja. Ako nema srednjaka, 	opsjeg grane roga mjeri se na sredini roga. Sredina grane roga utvrđuje se njenim 	mjerenjemod donjeg ruba vijenca do vrha. Opsjeg lijeve grane unesemo u 2. stupac, 	opsjeg desne grane unesemo u 3. stupac; moguću razliku između opsega unesemo u 4. 	stupac.</a:t>
            </a:r>
          </a:p>
          <a:p>
            <a:pPr indent="0" marL="0">
              <a:spcBef>
                <a:spcPct val="50000"/>
              </a:spcBef>
            </a:pPr>
            <a:r>
              <a:rPr dirty="0" lang="en-US" smtClean="0" sz="1600">
                <a:latin charset="0" pitchFamily="34" typeface="Arial"/>
              </a:rPr>
              <a:t>Vrijednosti unesene u 1. 2. i 3. stupac zbrojimo i od zbroja oduzmemo zbroj 4. stupca. Razlika je konačna ocjena rogova. Ukoliko radi primjera želimo mjere u cm pretvoriti u cole, pomnožimo ih sa 0,394; ukoliko mjeru u colima želimo pretvoriti u centimetre pomnožimo ih sa 2,54.</a:t>
            </a:r>
          </a:p>
        </p:txBody>
      </p:sp>
    </p:spTree>
  </p:cSld>
  <p:clrMapOvr>
    <a:masterClrMapping/>
  </p:clrMapOvr>
  <p:transition advClick="0">
    <p:cut thruBlk="1"/>
  </p:transition>
</p:sld>
</file>

<file path=ppt/slides/slide106.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4810" name="Text Box 4810"/>
          <p:cNvSpPr>
            <a:spLocks/>
          </p:cNvSpPr>
          <p:nvPr>
            <p:ph idx="10" sz="half" type="dt"/>
          </p:nvPr>
        </p:nvSpPr>
        <p:spPr/>
      </p:sp>
      <p:sp>
        <p:nvSpPr>
          <p:cNvPr id="4811" name="Text Box 4811"/>
          <p:cNvSpPr>
            <a:spLocks/>
          </p:cNvSpPr>
          <p:nvPr>
            <p:ph idx="11" sz="quarter" type="ftr"/>
          </p:nvPr>
        </p:nvSpPr>
        <p:spPr/>
        <p:txBody>
          <a:bodyPr numCol="1"/>
          <a:lstStyle/>
          <a:p>
            <a:pPr algn="ctr"/>
          </a:p>
        </p:txBody>
      </p:sp>
      <p:sp>
        <p:nvSpPr>
          <p:cNvPr id="4812" name="Text Box 4812"/>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jelena aksisa</a:t>
            </a:r>
          </a:p>
        </p:txBody>
      </p:sp>
      <p:sp>
        <p:nvSpPr>
          <p:cNvPr id="4813" name="Text Box 4813"/>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4814" name="Text Box 4814"/>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4815" name="Text Box 4815">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JELEN AKSIS</a:t>
            </a:r>
          </a:p>
        </p:txBody>
      </p:sp>
      <p:pic>
        <p:nvPicPr>
          <p:cNvPr id="4816" name="Picture 4816"/>
          <p:cNvPicPr>
            <a:picLocks noChangeAspect="1"/>
          </p:cNvPicPr>
          <p:nvPr/>
        </p:nvPicPr>
        <p:blipFill>
          <a:blip r:embed="rId4"/>
          <a:stretch/>
        </p:blipFill>
        <p:spPr>
          <a:xfrm>
            <a:off x="2743200" y="609600"/>
            <a:ext cx="3954462" cy="5864225"/>
          </a:xfrm>
          <a:prstGeom prst="rect">
            <a:avLst/>
          </a:prstGeom>
          <a:noFill/>
        </p:spPr>
      </p:pic>
      <p:sp>
        <p:nvSpPr>
          <p:cNvPr id="4818" name="Text Box 4818">
            <a:hlinkClick/>
          </p:cNvPr>
          <p:cNvSpPr txBox="1">
            <a:spLocks/>
          </p:cNvSpPr>
          <p:nvPr/>
        </p:nvSpPr>
        <p:spPr>
          <a:xfrm>
            <a:off x="4419600" y="700087"/>
            <a:ext cx="533400" cy="290512"/>
          </a:xfrm>
          <a:prstGeom prst="rect">
            <a:avLst/>
          </a:prstGeom>
          <a:solidFill>
            <a:schemeClr val="bg1"/>
          </a:solidFill>
          <a:ln>
            <a:noFill/>
          </a:ln>
        </p:spPr>
        <p:txBody>
          <a:bodyPr numCol="1">
            <a:spAutoFit/>
          </a:bodyPr>
          <a:lstStyle/>
          <a:p>
            <a:pPr indent="0" marL="0">
              <a:spcBef>
                <a:spcPct val="50000"/>
              </a:spcBef>
            </a:pPr>
            <a:r>
              <a:rPr dirty="0" lang="en-US" smtClean="0" sz="1300">
                <a:latin charset="0" pitchFamily="34" typeface="Arial"/>
              </a:rPr>
              <a:t>1.1</a:t>
            </a:r>
          </a:p>
        </p:txBody>
      </p:sp>
      <p:sp>
        <p:nvSpPr>
          <p:cNvPr id="4819" name="Text Box 4819">
            <a:hlinkClick/>
          </p:cNvPr>
          <p:cNvSpPr txBox="1">
            <a:spLocks/>
          </p:cNvSpPr>
          <p:nvPr/>
        </p:nvSpPr>
        <p:spPr>
          <a:xfrm>
            <a:off x="4495800" y="2286000"/>
            <a:ext cx="457200" cy="290512"/>
          </a:xfrm>
          <a:prstGeom prst="rect">
            <a:avLst/>
          </a:prstGeom>
          <a:solidFill>
            <a:schemeClr val="bg1"/>
          </a:solidFill>
          <a:ln>
            <a:noFill/>
          </a:ln>
        </p:spPr>
        <p:txBody>
          <a:bodyPr numCol="1">
            <a:spAutoFit/>
          </a:bodyPr>
          <a:lstStyle/>
          <a:p>
            <a:pPr indent="0" marL="0">
              <a:spcBef>
                <a:spcPct val="50000"/>
              </a:spcBef>
            </a:pPr>
            <a:r>
              <a:rPr dirty="0" lang="en-US" smtClean="0" sz="1300">
                <a:latin charset="0" pitchFamily="34" typeface="Arial"/>
              </a:rPr>
              <a:t>1.2</a:t>
            </a:r>
          </a:p>
        </p:txBody>
      </p:sp>
      <p:sp>
        <p:nvSpPr>
          <p:cNvPr id="4820" name="Text Box 4820">
            <a:hlinkClick/>
          </p:cNvPr>
          <p:cNvSpPr txBox="1">
            <a:spLocks/>
          </p:cNvSpPr>
          <p:nvPr/>
        </p:nvSpPr>
        <p:spPr>
          <a:xfrm>
            <a:off x="2819400" y="1524000"/>
            <a:ext cx="457200" cy="290512"/>
          </a:xfrm>
          <a:prstGeom prst="rect">
            <a:avLst/>
          </a:prstGeom>
          <a:solidFill>
            <a:schemeClr val="bg1"/>
          </a:solidFill>
          <a:ln>
            <a:noFill/>
          </a:ln>
        </p:spPr>
        <p:txBody>
          <a:bodyPr numCol="1">
            <a:spAutoFit/>
          </a:bodyPr>
          <a:lstStyle/>
          <a:p>
            <a:pPr indent="0" marL="0">
              <a:spcBef>
                <a:spcPct val="50000"/>
              </a:spcBef>
            </a:pPr>
            <a:r>
              <a:rPr dirty="0" lang="en-US" smtClean="0" sz="1300">
                <a:latin charset="0" pitchFamily="34" typeface="Arial"/>
              </a:rPr>
              <a:t>1.3</a:t>
            </a:r>
          </a:p>
        </p:txBody>
      </p:sp>
      <p:sp>
        <p:nvSpPr>
          <p:cNvPr id="4821" name="Text Box 4821">
            <a:hlinkClick/>
          </p:cNvPr>
          <p:cNvSpPr txBox="1">
            <a:spLocks/>
          </p:cNvSpPr>
          <p:nvPr/>
        </p:nvSpPr>
        <p:spPr>
          <a:xfrm>
            <a:off x="5257800" y="2743200"/>
            <a:ext cx="457200" cy="290512"/>
          </a:xfrm>
          <a:prstGeom prst="rect">
            <a:avLst/>
          </a:prstGeom>
          <a:solidFill>
            <a:schemeClr val="bg1"/>
          </a:solidFill>
          <a:ln>
            <a:noFill/>
          </a:ln>
        </p:spPr>
        <p:txBody>
          <a:bodyPr numCol="1">
            <a:spAutoFit/>
          </a:bodyPr>
          <a:lstStyle/>
          <a:p>
            <a:pPr indent="0" marL="0">
              <a:spcBef>
                <a:spcPct val="50000"/>
              </a:spcBef>
            </a:pPr>
            <a:r>
              <a:rPr dirty="0" lang="en-US" smtClean="0" sz="1300">
                <a:latin charset="0" pitchFamily="34" typeface="Arial"/>
              </a:rPr>
              <a:t>1.4</a:t>
            </a:r>
          </a:p>
        </p:txBody>
      </p:sp>
      <p:sp>
        <p:nvSpPr>
          <p:cNvPr id="4822" name="Text Box 4822">
            <a:hlinkClick/>
          </p:cNvPr>
          <p:cNvSpPr txBox="1">
            <a:spLocks/>
          </p:cNvSpPr>
          <p:nvPr/>
        </p:nvSpPr>
        <p:spPr>
          <a:xfrm>
            <a:off x="5181600" y="1143000"/>
            <a:ext cx="457200" cy="290512"/>
          </a:xfrm>
          <a:prstGeom prst="rect">
            <a:avLst/>
          </a:prstGeom>
          <a:solidFill>
            <a:schemeClr val="bg1"/>
          </a:solidFill>
          <a:ln>
            <a:noFill/>
          </a:ln>
        </p:spPr>
        <p:txBody>
          <a:bodyPr numCol="1">
            <a:spAutoFit/>
          </a:bodyPr>
          <a:lstStyle/>
          <a:p>
            <a:pPr indent="0" marL="0">
              <a:spcBef>
                <a:spcPct val="50000"/>
              </a:spcBef>
            </a:pPr>
            <a:r>
              <a:rPr dirty="0" lang="en-US" smtClean="0" sz="1300">
                <a:latin charset="0" pitchFamily="34" typeface="Arial"/>
              </a:rPr>
              <a:t>1.5</a:t>
            </a:r>
          </a:p>
        </p:txBody>
      </p:sp>
      <p:sp>
        <p:nvSpPr>
          <p:cNvPr id="4823" name="Text Box 4823">
            <a:hlinkClick/>
          </p:cNvPr>
          <p:cNvSpPr txBox="1">
            <a:spLocks/>
          </p:cNvSpPr>
          <p:nvPr/>
        </p:nvSpPr>
        <p:spPr>
          <a:xfrm>
            <a:off x="5029200" y="1600200"/>
            <a:ext cx="457200" cy="290512"/>
          </a:xfrm>
          <a:prstGeom prst="rect">
            <a:avLst/>
          </a:prstGeom>
          <a:solidFill>
            <a:schemeClr val="bg1"/>
          </a:solidFill>
          <a:ln>
            <a:noFill/>
          </a:ln>
        </p:spPr>
        <p:txBody>
          <a:bodyPr numCol="1">
            <a:spAutoFit/>
          </a:bodyPr>
          <a:lstStyle/>
          <a:p>
            <a:pPr indent="0" marL="0">
              <a:spcBef>
                <a:spcPct val="50000"/>
              </a:spcBef>
            </a:pPr>
            <a:r>
              <a:rPr dirty="0" lang="en-US" smtClean="0" sz="1300">
                <a:latin charset="0" pitchFamily="34" typeface="Arial"/>
              </a:rPr>
              <a:t>1.6</a:t>
            </a:r>
          </a:p>
        </p:txBody>
      </p:sp>
      <p:sp>
        <p:nvSpPr>
          <p:cNvPr id="4824" name="Text Box 4824">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TROFEJNI LIST</a:t>
            </a:r>
          </a:p>
        </p:txBody>
      </p:sp>
    </p:spTree>
  </p:cSld>
  <p:clrMapOvr>
    <a:masterClrMapping/>
  </p:clrMapOvr>
  <p:transition advClick="0">
    <p:cut thruBlk="1"/>
  </p:transition>
</p:sld>
</file>

<file path=ppt/slides/slide107.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4825" name="Text Box 4825"/>
          <p:cNvSpPr>
            <a:spLocks/>
          </p:cNvSpPr>
          <p:nvPr>
            <p:ph idx="10" sz="half" type="dt"/>
          </p:nvPr>
        </p:nvSpPr>
        <p:spPr/>
      </p:sp>
      <p:sp>
        <p:nvSpPr>
          <p:cNvPr id="4826" name="Text Box 4826"/>
          <p:cNvSpPr>
            <a:spLocks/>
          </p:cNvSpPr>
          <p:nvPr>
            <p:ph idx="11" sz="quarter" type="ftr"/>
          </p:nvPr>
        </p:nvSpPr>
        <p:spPr/>
        <p:txBody>
          <a:bodyPr numCol="1"/>
          <a:lstStyle/>
          <a:p>
            <a:pPr algn="ctr"/>
          </a:p>
        </p:txBody>
      </p:sp>
      <p:sp>
        <p:nvSpPr>
          <p:cNvPr id="4827" name="Text Box 4827"/>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jelena aksisa</a:t>
            </a:r>
          </a:p>
        </p:txBody>
      </p:sp>
      <p:sp>
        <p:nvSpPr>
          <p:cNvPr id="4828" name="Text Box 4828"/>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4829" name="Text Box 4829"/>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4830" name="Text Box 4830">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JELEN AKSIS</a:t>
            </a:r>
          </a:p>
        </p:txBody>
      </p:sp>
      <p:sp>
        <p:nvSpPr>
          <p:cNvPr id="4831" name="Text Box 4831">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grpSp>
        <p:nvGrpSpPr>
          <p:cNvPr id="4832" name="Group 4832"/>
          <p:cNvGrpSpPr>
            <a:grpSpLocks/>
          </p:cNvGrpSpPr>
          <p:nvPr/>
        </p:nvGrpSpPr>
        <p:grpSpPr>
          <a:xfrm>
            <a:off x="0" y="990600"/>
            <a:ext cx="9144000" cy="5464175"/>
            <a:chOff x="0" y="384"/>
            <a:chExt cx="5760" cy="3442"/>
          </a:xfrm>
        </p:grpSpPr>
        <p:sp>
          <p:nvSpPr>
            <p:cNvPr id="4833" name="Text Box 4833"/>
            <p:cNvSpPr>
              <a:spLocks/>
            </p:cNvSpPr>
            <p:nvPr/>
          </p:nvSpPr>
          <p:spPr>
            <a:xfrm>
              <a:off x="480" y="1833"/>
              <a:ext cx="1632" cy="233"/>
            </a:xfrm>
            <a:prstGeom prst="rect">
              <a:avLst/>
            </a:prstGeom>
            <a:solidFill>
              <a:schemeClr val="bg1"/>
            </a:solidFill>
            <a:ln>
              <a:noFill/>
            </a:ln>
            <a:effectLst/>
          </p:spPr>
          <p:txBody>
            <a:bodyPr numCol="1"/>
            <a:lstStyle/>
            <a:p>
              <a:pPr indent="0" marL="0">
                <a:buNone/>
              </a:pPr>
              <a:r>
                <a:rPr dirty="0" lang="en-US" smtClean="0" sz="1600"/>
                <a:t>Dužina grane u cm</a:t>
              </a:r>
            </a:p>
          </p:txBody>
        </p:sp>
        <p:sp>
          <p:nvSpPr>
            <p:cNvPr id="4834" name="Text Box 4834"/>
            <p:cNvSpPr>
              <a:spLocks/>
            </p:cNvSpPr>
            <p:nvPr/>
          </p:nvSpPr>
          <p:spPr>
            <a:xfrm>
              <a:off x="0" y="1833"/>
              <a:ext cx="480" cy="233"/>
            </a:xfrm>
            <a:prstGeom prst="rect">
              <a:avLst/>
            </a:prstGeom>
            <a:solidFill>
              <a:schemeClr val="bg1"/>
            </a:solidFill>
            <a:ln>
              <a:noFill/>
            </a:ln>
            <a:effectLst/>
          </p:spPr>
          <p:txBody>
            <a:bodyPr numCol="1"/>
            <a:lstStyle/>
            <a:p>
              <a:pPr algn="ctr" indent="0" marL="0">
                <a:buNone/>
              </a:pPr>
              <a:r>
                <a:rPr b="1" dirty="0" lang="en-US" smtClean="0" sz="1600"/>
                <a:t>1.3</a:t>
              </a:r>
            </a:p>
          </p:txBody>
        </p:sp>
        <p:sp>
          <p:nvSpPr>
            <p:cNvPr id="4835" name="Text Box 4835"/>
            <p:cNvSpPr>
              <a:spLocks/>
            </p:cNvSpPr>
            <p:nvPr/>
          </p:nvSpPr>
          <p:spPr>
            <a:xfrm>
              <a:off x="4800" y="3593"/>
              <a:ext cx="960" cy="233"/>
            </a:xfrm>
            <a:prstGeom prst="rect">
              <a:avLst/>
            </a:prstGeom>
            <a:solidFill>
              <a:schemeClr val="bg1"/>
            </a:solidFill>
            <a:ln>
              <a:noFill/>
            </a:ln>
            <a:effectLst/>
          </p:spPr>
          <p:txBody>
            <a:bodyPr numCol="1"/>
            <a:lstStyle/>
            <a:p>
              <a:pPr algn="ctr" indent="0" marL="0">
                <a:buNone/>
              </a:pPr>
              <a:r>
                <a:rPr b="1" dirty="0" lang="en-US" smtClean="0" sz="1600"/>
                <a:t>305,40</a:t>
              </a:r>
            </a:p>
          </p:txBody>
        </p:sp>
        <p:sp>
          <p:nvSpPr>
            <p:cNvPr id="4836" name="Text Box 4836"/>
            <p:cNvSpPr>
              <a:spLocks/>
            </p:cNvSpPr>
            <p:nvPr/>
          </p:nvSpPr>
          <p:spPr>
            <a:xfrm>
              <a:off x="0" y="3593"/>
              <a:ext cx="4800" cy="233"/>
            </a:xfrm>
            <a:prstGeom prst="rect">
              <a:avLst/>
            </a:prstGeom>
            <a:solidFill>
              <a:schemeClr val="bg1"/>
            </a:solidFill>
            <a:ln>
              <a:noFill/>
            </a:ln>
            <a:effectLst/>
          </p:spPr>
          <p:txBody>
            <a:bodyPr numCol="1"/>
            <a:lstStyle/>
            <a:p>
              <a:pPr indent="0" marL="0">
                <a:buNone/>
              </a:pPr>
              <a:r>
                <a:rPr dirty="0" lang="en-US" smtClean="0" sz="1600"/>
                <a:t>             Ocjena rogova - </a:t>
              </a:r>
              <a:r>
                <a:rPr b="1" dirty="0" lang="en-US" smtClean="0" sz="1600"/>
                <a:t>ukupno</a:t>
              </a:r>
            </a:p>
          </p:txBody>
        </p:sp>
        <p:sp>
          <p:nvSpPr>
            <p:cNvPr id="4837" name="Text Box 4837"/>
            <p:cNvSpPr>
              <a:spLocks/>
            </p:cNvSpPr>
            <p:nvPr/>
          </p:nvSpPr>
          <p:spPr>
            <a:xfrm>
              <a:off x="4800" y="3361"/>
              <a:ext cx="960" cy="232"/>
            </a:xfrm>
            <a:prstGeom prst="rect">
              <a:avLst/>
            </a:prstGeom>
            <a:solidFill>
              <a:schemeClr val="bg1"/>
            </a:solidFill>
            <a:ln>
              <a:noFill/>
            </a:ln>
            <a:effectLst/>
          </p:spPr>
          <p:txBody>
            <a:bodyPr numCol="1"/>
            <a:lstStyle/>
            <a:p>
              <a:pPr algn="ctr" indent="0" marL="0">
                <a:buNone/>
              </a:pPr>
              <a:r>
                <a:rPr b="1" dirty="0" lang="en-US" smtClean="0" sz="1600"/>
                <a:t>11,30</a:t>
              </a:r>
            </a:p>
          </p:txBody>
        </p:sp>
        <p:sp>
          <p:nvSpPr>
            <p:cNvPr id="4838" name="Text Box 4838"/>
            <p:cNvSpPr>
              <a:spLocks/>
            </p:cNvSpPr>
            <p:nvPr/>
          </p:nvSpPr>
          <p:spPr>
            <a:xfrm>
              <a:off x="0" y="3361"/>
              <a:ext cx="4800" cy="232"/>
            </a:xfrm>
            <a:prstGeom prst="rect">
              <a:avLst/>
            </a:prstGeom>
            <a:solidFill>
              <a:schemeClr val="bg1"/>
            </a:solidFill>
            <a:ln>
              <a:noFill/>
            </a:ln>
            <a:effectLst/>
          </p:spPr>
          <p:txBody>
            <a:bodyPr numCol="1"/>
            <a:lstStyle/>
            <a:p>
              <a:pPr indent="0" marL="0">
                <a:buNone/>
              </a:pPr>
              <a:r>
                <a:rPr dirty="0" lang="en-US" smtClean="0" sz="1600"/>
                <a:t>             Odbici 4. stupac</a:t>
              </a:r>
            </a:p>
          </p:txBody>
        </p:sp>
        <p:sp>
          <p:nvSpPr>
            <p:cNvPr id="4839" name="Text Box 4839"/>
            <p:cNvSpPr>
              <a:spLocks/>
            </p:cNvSpPr>
            <p:nvPr/>
          </p:nvSpPr>
          <p:spPr>
            <a:xfrm>
              <a:off x="4800" y="3128"/>
              <a:ext cx="960" cy="233"/>
            </a:xfrm>
            <a:prstGeom prst="rect">
              <a:avLst/>
            </a:prstGeom>
            <a:solidFill>
              <a:schemeClr val="bg1"/>
            </a:solidFill>
            <a:ln>
              <a:noFill/>
            </a:ln>
            <a:effectLst/>
          </p:spPr>
          <p:txBody>
            <a:bodyPr numCol="1"/>
            <a:lstStyle/>
            <a:p>
              <a:pPr algn="ctr" indent="0" marL="0">
                <a:buNone/>
              </a:pPr>
              <a:r>
                <a:rPr b="1" dirty="0" lang="en-US" smtClean="0" sz="1600"/>
                <a:t>316,70</a:t>
              </a:r>
            </a:p>
          </p:txBody>
        </p:sp>
        <p:sp>
          <p:nvSpPr>
            <p:cNvPr id="4840" name="Text Box 4840"/>
            <p:cNvSpPr>
              <a:spLocks/>
            </p:cNvSpPr>
            <p:nvPr/>
          </p:nvSpPr>
          <p:spPr>
            <a:xfrm>
              <a:off x="0" y="3128"/>
              <a:ext cx="4800" cy="233"/>
            </a:xfrm>
            <a:prstGeom prst="rect">
              <a:avLst/>
            </a:prstGeom>
            <a:solidFill>
              <a:schemeClr val="bg1"/>
            </a:solidFill>
            <a:ln>
              <a:noFill/>
            </a:ln>
            <a:effectLst/>
          </p:spPr>
          <p:txBody>
            <a:bodyPr numCol="1"/>
            <a:lstStyle/>
            <a:p>
              <a:pPr indent="0" marL="0">
                <a:buNone/>
              </a:pPr>
              <a:r>
                <a:rPr dirty="0" lang="en-US" smtClean="0" sz="1600"/>
                <a:t>             Ukupno 1. 2. i 3. stupac</a:t>
              </a:r>
            </a:p>
          </p:txBody>
        </p:sp>
        <p:sp>
          <p:nvSpPr>
            <p:cNvPr id="4841" name="Text Box 4841"/>
            <p:cNvSpPr>
              <a:spLocks/>
            </p:cNvSpPr>
            <p:nvPr/>
          </p:nvSpPr>
          <p:spPr>
            <a:xfrm>
              <a:off x="4800" y="2896"/>
              <a:ext cx="960" cy="232"/>
            </a:xfrm>
            <a:prstGeom prst="rect">
              <a:avLst/>
            </a:prstGeom>
            <a:solidFill>
              <a:schemeClr val="bg1"/>
            </a:solidFill>
            <a:ln>
              <a:noFill/>
            </a:ln>
            <a:effectLst/>
          </p:spPr>
          <p:txBody>
            <a:bodyPr numCol="1"/>
            <a:lstStyle/>
            <a:p>
              <a:pPr algn="ctr" indent="0" marL="0">
                <a:buNone/>
              </a:pPr>
              <a:r>
                <a:rPr b="1" dirty="0" lang="en-US" smtClean="0" sz="1600"/>
                <a:t>11,30</a:t>
              </a:r>
            </a:p>
          </p:txBody>
        </p:sp>
        <p:sp>
          <p:nvSpPr>
            <p:cNvPr id="4842" name="Text Box 4842"/>
            <p:cNvSpPr>
              <a:spLocks/>
            </p:cNvSpPr>
            <p:nvPr/>
          </p:nvSpPr>
          <p:spPr>
            <a:xfrm>
              <a:off x="3840" y="2896"/>
              <a:ext cx="960" cy="232"/>
            </a:xfrm>
            <a:prstGeom prst="rect">
              <a:avLst/>
            </a:prstGeom>
            <a:solidFill>
              <a:schemeClr val="bg1"/>
            </a:solidFill>
            <a:ln>
              <a:noFill/>
            </a:ln>
            <a:effectLst/>
          </p:spPr>
          <p:txBody>
            <a:bodyPr numCol="1"/>
            <a:lstStyle/>
            <a:p>
              <a:pPr algn="ctr" indent="0" marL="0">
                <a:buNone/>
              </a:pPr>
              <a:r>
                <a:rPr b="1" dirty="0" lang="en-US" smtClean="0" sz="1600"/>
                <a:t>141,7</a:t>
              </a:r>
            </a:p>
          </p:txBody>
        </p:sp>
        <p:sp>
          <p:nvSpPr>
            <p:cNvPr id="4843" name="Text Box 4843"/>
            <p:cNvSpPr>
              <a:spLocks/>
            </p:cNvSpPr>
            <p:nvPr/>
          </p:nvSpPr>
          <p:spPr>
            <a:xfrm>
              <a:off x="2880" y="2896"/>
              <a:ext cx="960" cy="232"/>
            </a:xfrm>
            <a:prstGeom prst="rect">
              <a:avLst/>
            </a:prstGeom>
            <a:solidFill>
              <a:schemeClr val="bg1"/>
            </a:solidFill>
            <a:ln>
              <a:noFill/>
            </a:ln>
            <a:effectLst/>
          </p:spPr>
          <p:txBody>
            <a:bodyPr numCol="1"/>
            <a:lstStyle/>
            <a:p>
              <a:pPr algn="ctr" indent="0" marL="0">
                <a:buNone/>
              </a:pPr>
              <a:r>
                <a:rPr b="1" dirty="0" lang="en-US" smtClean="0" sz="1600"/>
                <a:t>140,0</a:t>
              </a:r>
            </a:p>
          </p:txBody>
        </p:sp>
        <p:sp>
          <p:nvSpPr>
            <p:cNvPr id="4844" name="Text Box 4844"/>
            <p:cNvSpPr>
              <a:spLocks/>
            </p:cNvSpPr>
            <p:nvPr/>
          </p:nvSpPr>
          <p:spPr>
            <a:xfrm>
              <a:off x="2112" y="2896"/>
              <a:ext cx="768" cy="232"/>
            </a:xfrm>
            <a:prstGeom prst="rect">
              <a:avLst/>
            </a:prstGeom>
            <a:solidFill>
              <a:schemeClr val="bg1"/>
            </a:solidFill>
            <a:ln>
              <a:noFill/>
            </a:ln>
            <a:effectLst/>
          </p:spPr>
          <p:txBody>
            <a:bodyPr numCol="1"/>
            <a:lstStyle/>
            <a:p>
              <a:pPr algn="ctr" indent="0" marL="0">
                <a:buNone/>
              </a:pPr>
              <a:r>
                <a:rPr b="1" dirty="0" lang="en-US" smtClean="0" sz="1600"/>
                <a:t>35,00</a:t>
              </a:r>
            </a:p>
          </p:txBody>
        </p:sp>
        <p:sp>
          <p:nvSpPr>
            <p:cNvPr id="4845" name="Text Box 4845"/>
            <p:cNvSpPr>
              <a:spLocks/>
            </p:cNvSpPr>
            <p:nvPr/>
          </p:nvSpPr>
          <p:spPr>
            <a:xfrm>
              <a:off x="0" y="2896"/>
              <a:ext cx="2112" cy="232"/>
            </a:xfrm>
            <a:prstGeom prst="rect">
              <a:avLst/>
            </a:prstGeom>
            <a:solidFill>
              <a:schemeClr val="bg1"/>
            </a:solidFill>
            <a:ln>
              <a:noFill/>
            </a:ln>
            <a:effectLst/>
          </p:spPr>
          <p:txBody>
            <a:bodyPr numCol="1"/>
            <a:lstStyle/>
            <a:p>
              <a:pPr indent="0" marL="0">
                <a:buNone/>
              </a:pPr>
              <a:r>
                <a:rPr dirty="0" lang="en-US" smtClean="0" sz="1600"/>
                <a:t>             Ukupno</a:t>
              </a:r>
            </a:p>
          </p:txBody>
        </p:sp>
        <p:sp>
          <p:nvSpPr>
            <p:cNvPr id="4846" name="Text Box 4846"/>
            <p:cNvSpPr>
              <a:spLocks/>
            </p:cNvSpPr>
            <p:nvPr/>
          </p:nvSpPr>
          <p:spPr>
            <a:xfrm>
              <a:off x="4800" y="2531"/>
              <a:ext cx="960" cy="365"/>
            </a:xfrm>
            <a:prstGeom prst="rect">
              <a:avLst/>
            </a:prstGeom>
            <a:solidFill>
              <a:schemeClr val="bg1"/>
            </a:solidFill>
            <a:ln>
              <a:noFill/>
            </a:ln>
            <a:effectLst/>
          </p:spPr>
          <p:txBody>
            <a:bodyPr numCol="1"/>
            <a:lstStyle/>
            <a:p>
              <a:pPr algn="ctr" indent="0" marL="0">
                <a:buNone/>
              </a:pPr>
              <a:r>
                <a:rPr b="1" dirty="0" lang="en-US" smtClean="0" sz="1600"/>
                <a:t>0,30</a:t>
              </a:r>
            </a:p>
          </p:txBody>
        </p:sp>
        <p:sp>
          <p:nvSpPr>
            <p:cNvPr id="4847" name="Text Box 4847"/>
            <p:cNvSpPr>
              <a:spLocks/>
            </p:cNvSpPr>
            <p:nvPr/>
          </p:nvSpPr>
          <p:spPr>
            <a:xfrm>
              <a:off x="3840" y="2531"/>
              <a:ext cx="960" cy="365"/>
            </a:xfrm>
            <a:prstGeom prst="rect">
              <a:avLst/>
            </a:prstGeom>
            <a:solidFill>
              <a:schemeClr val="bg1"/>
            </a:solidFill>
            <a:ln>
              <a:noFill/>
            </a:ln>
            <a:effectLst/>
          </p:spPr>
          <p:txBody>
            <a:bodyPr numCol="1"/>
            <a:lstStyle/>
            <a:p>
              <a:pPr algn="ctr" indent="0" marL="0">
                <a:buNone/>
              </a:pPr>
              <a:r>
                <a:rPr b="1" dirty="0" lang="en-US" smtClean="0" sz="1600"/>
                <a:t>13,7</a:t>
              </a:r>
            </a:p>
          </p:txBody>
        </p:sp>
        <p:sp>
          <p:nvSpPr>
            <p:cNvPr id="4848" name="Text Box 4848"/>
            <p:cNvSpPr>
              <a:spLocks/>
            </p:cNvSpPr>
            <p:nvPr/>
          </p:nvSpPr>
          <p:spPr>
            <a:xfrm>
              <a:off x="2880" y="2531"/>
              <a:ext cx="960" cy="365"/>
            </a:xfrm>
            <a:prstGeom prst="rect">
              <a:avLst/>
            </a:prstGeom>
            <a:solidFill>
              <a:schemeClr val="bg1"/>
            </a:solidFill>
            <a:ln>
              <a:noFill/>
            </a:ln>
            <a:effectLst/>
          </p:spPr>
          <p:txBody>
            <a:bodyPr numCol="1"/>
            <a:lstStyle/>
            <a:p>
              <a:pPr algn="ctr" indent="0" marL="0">
                <a:buNone/>
              </a:pPr>
              <a:r>
                <a:rPr b="1" dirty="0" lang="en-US" smtClean="0" sz="1600"/>
                <a:t>14,0</a:t>
              </a:r>
            </a:p>
          </p:txBody>
        </p:sp>
        <p:sp>
          <p:nvSpPr>
            <p:cNvPr id="4849" name="Text Box 4849"/>
            <p:cNvSpPr>
              <a:spLocks/>
            </p:cNvSpPr>
            <p:nvPr/>
          </p:nvSpPr>
          <p:spPr>
            <a:xfrm>
              <a:off x="480" y="2531"/>
              <a:ext cx="1632" cy="365"/>
            </a:xfrm>
            <a:prstGeom prst="rect">
              <a:avLst/>
            </a:prstGeom>
            <a:solidFill>
              <a:schemeClr val="bg1"/>
            </a:solidFill>
            <a:ln>
              <a:noFill/>
            </a:ln>
            <a:effectLst/>
          </p:spPr>
          <p:txBody>
            <a:bodyPr numCol="1"/>
            <a:lstStyle/>
            <a:p>
              <a:pPr indent="0" marL="0">
                <a:buNone/>
              </a:pPr>
              <a:r>
                <a:rPr dirty="0" lang="en-US" smtClean="0" sz="1600"/>
                <a:t>Opseg grane između nadočnjaka i srednjaka u cm</a:t>
              </a:r>
            </a:p>
          </p:txBody>
        </p:sp>
        <p:sp>
          <p:nvSpPr>
            <p:cNvPr id="4850" name="Text Box 4850"/>
            <p:cNvSpPr>
              <a:spLocks/>
            </p:cNvSpPr>
            <p:nvPr/>
          </p:nvSpPr>
          <p:spPr>
            <a:xfrm>
              <a:off x="0" y="2531"/>
              <a:ext cx="480" cy="365"/>
            </a:xfrm>
            <a:prstGeom prst="rect">
              <a:avLst/>
            </a:prstGeom>
            <a:solidFill>
              <a:schemeClr val="bg1"/>
            </a:solidFill>
            <a:ln>
              <a:noFill/>
            </a:ln>
            <a:effectLst/>
          </p:spPr>
          <p:txBody>
            <a:bodyPr numCol="1"/>
            <a:lstStyle/>
            <a:p>
              <a:pPr algn="ctr" indent="0" marL="0">
                <a:buNone/>
              </a:pPr>
              <a:r>
                <a:rPr b="1" dirty="0" lang="en-US" smtClean="0" sz="1600"/>
                <a:t>1.6</a:t>
              </a:r>
            </a:p>
          </p:txBody>
        </p:sp>
        <p:sp>
          <p:nvSpPr>
            <p:cNvPr id="4851" name="Text Box 4851"/>
            <p:cNvSpPr>
              <a:spLocks/>
            </p:cNvSpPr>
            <p:nvPr/>
          </p:nvSpPr>
          <p:spPr>
            <a:xfrm>
              <a:off x="4800" y="2298"/>
              <a:ext cx="960" cy="233"/>
            </a:xfrm>
            <a:prstGeom prst="rect">
              <a:avLst/>
            </a:prstGeom>
            <a:solidFill>
              <a:schemeClr val="bg1"/>
            </a:solidFill>
            <a:ln>
              <a:noFill/>
            </a:ln>
            <a:effectLst/>
          </p:spPr>
          <p:txBody>
            <a:bodyPr numCol="1"/>
            <a:lstStyle/>
            <a:p>
              <a:pPr algn="ctr" indent="0" marL="0">
                <a:buNone/>
              </a:pPr>
              <a:r>
                <a:rPr b="1" dirty="0" lang="en-US" smtClean="0" sz="1600"/>
                <a:t>0,50</a:t>
              </a:r>
            </a:p>
          </p:txBody>
        </p:sp>
        <p:sp>
          <p:nvSpPr>
            <p:cNvPr id="4852" name="Text Box 4852"/>
            <p:cNvSpPr>
              <a:spLocks/>
            </p:cNvSpPr>
            <p:nvPr/>
          </p:nvSpPr>
          <p:spPr>
            <a:xfrm>
              <a:off x="3840" y="2298"/>
              <a:ext cx="960" cy="233"/>
            </a:xfrm>
            <a:prstGeom prst="rect">
              <a:avLst/>
            </a:prstGeom>
            <a:solidFill>
              <a:schemeClr val="bg1"/>
            </a:solidFill>
            <a:ln>
              <a:noFill/>
            </a:ln>
            <a:effectLst/>
          </p:spPr>
          <p:txBody>
            <a:bodyPr numCol="1"/>
            <a:lstStyle/>
            <a:p>
              <a:pPr algn="ctr" indent="0" marL="0">
                <a:buNone/>
              </a:pPr>
              <a:r>
                <a:rPr b="1" dirty="0" lang="en-US" smtClean="0" sz="1600"/>
                <a:t>21,0</a:t>
              </a:r>
            </a:p>
          </p:txBody>
        </p:sp>
        <p:sp>
          <p:nvSpPr>
            <p:cNvPr id="4853" name="Text Box 4853"/>
            <p:cNvSpPr>
              <a:spLocks/>
            </p:cNvSpPr>
            <p:nvPr/>
          </p:nvSpPr>
          <p:spPr>
            <a:xfrm>
              <a:off x="2880" y="2298"/>
              <a:ext cx="960" cy="233"/>
            </a:xfrm>
            <a:prstGeom prst="rect">
              <a:avLst/>
            </a:prstGeom>
            <a:solidFill>
              <a:schemeClr val="bg1"/>
            </a:solidFill>
            <a:ln>
              <a:noFill/>
            </a:ln>
            <a:effectLst/>
          </p:spPr>
          <p:txBody>
            <a:bodyPr numCol="1"/>
            <a:lstStyle/>
            <a:p>
              <a:pPr algn="ctr" indent="0" marL="0">
                <a:buNone/>
              </a:pPr>
              <a:r>
                <a:rPr b="1" dirty="0" lang="en-US" smtClean="0" sz="1600"/>
                <a:t>21,5</a:t>
              </a:r>
            </a:p>
          </p:txBody>
        </p:sp>
        <p:sp>
          <p:nvSpPr>
            <p:cNvPr id="4854" name="Text Box 4854"/>
            <p:cNvSpPr>
              <a:spLocks/>
            </p:cNvSpPr>
            <p:nvPr/>
          </p:nvSpPr>
          <p:spPr>
            <a:xfrm>
              <a:off x="480" y="2298"/>
              <a:ext cx="1632" cy="233"/>
            </a:xfrm>
            <a:prstGeom prst="rect">
              <a:avLst/>
            </a:prstGeom>
            <a:solidFill>
              <a:schemeClr val="bg1"/>
            </a:solidFill>
            <a:ln>
              <a:noFill/>
            </a:ln>
            <a:effectLst/>
          </p:spPr>
          <p:txBody>
            <a:bodyPr numCol="1"/>
            <a:lstStyle/>
            <a:p>
              <a:pPr indent="0" marL="0">
                <a:buNone/>
              </a:pPr>
              <a:r>
                <a:rPr dirty="0" lang="en-US" smtClean="0" sz="1600"/>
                <a:t>Dužina srednjaka u cm</a:t>
              </a:r>
            </a:p>
          </p:txBody>
        </p:sp>
        <p:sp>
          <p:nvSpPr>
            <p:cNvPr id="4855" name="Text Box 4855"/>
            <p:cNvSpPr>
              <a:spLocks/>
            </p:cNvSpPr>
            <p:nvPr/>
          </p:nvSpPr>
          <p:spPr>
            <a:xfrm>
              <a:off x="0" y="2298"/>
              <a:ext cx="480" cy="233"/>
            </a:xfrm>
            <a:prstGeom prst="rect">
              <a:avLst/>
            </a:prstGeom>
            <a:solidFill>
              <a:schemeClr val="bg1"/>
            </a:solidFill>
            <a:ln>
              <a:noFill/>
            </a:ln>
            <a:effectLst/>
          </p:spPr>
          <p:txBody>
            <a:bodyPr numCol="1"/>
            <a:lstStyle/>
            <a:p>
              <a:pPr algn="ctr" indent="0" marL="0">
                <a:buNone/>
              </a:pPr>
              <a:r>
                <a:rPr b="1" dirty="0" lang="en-US" smtClean="0" sz="1600"/>
                <a:t>1.5</a:t>
              </a:r>
            </a:p>
          </p:txBody>
        </p:sp>
        <p:sp>
          <p:nvSpPr>
            <p:cNvPr id="4856" name="Text Box 4856"/>
            <p:cNvSpPr>
              <a:spLocks/>
            </p:cNvSpPr>
            <p:nvPr/>
          </p:nvSpPr>
          <p:spPr>
            <a:xfrm>
              <a:off x="4800" y="2066"/>
              <a:ext cx="960" cy="232"/>
            </a:xfrm>
            <a:prstGeom prst="rect">
              <a:avLst/>
            </a:prstGeom>
            <a:solidFill>
              <a:schemeClr val="bg1"/>
            </a:solidFill>
            <a:ln>
              <a:noFill/>
            </a:ln>
            <a:effectLst/>
          </p:spPr>
          <p:txBody>
            <a:bodyPr numCol="1"/>
            <a:lstStyle/>
            <a:p>
              <a:pPr algn="ctr" indent="0" marL="0">
                <a:buNone/>
              </a:pPr>
              <a:r>
                <a:rPr b="1" dirty="0" lang="en-US" smtClean="0" sz="1600"/>
                <a:t>1,00</a:t>
              </a:r>
            </a:p>
          </p:txBody>
        </p:sp>
        <p:sp>
          <p:nvSpPr>
            <p:cNvPr id="4857" name="Text Box 4857"/>
            <p:cNvSpPr>
              <a:spLocks/>
            </p:cNvSpPr>
            <p:nvPr/>
          </p:nvSpPr>
          <p:spPr>
            <a:xfrm>
              <a:off x="3840" y="2066"/>
              <a:ext cx="960" cy="232"/>
            </a:xfrm>
            <a:prstGeom prst="rect">
              <a:avLst/>
            </a:prstGeom>
            <a:solidFill>
              <a:schemeClr val="bg1"/>
            </a:solidFill>
            <a:ln>
              <a:noFill/>
            </a:ln>
            <a:effectLst/>
          </p:spPr>
          <p:txBody>
            <a:bodyPr numCol="1"/>
            <a:lstStyle/>
            <a:p>
              <a:pPr algn="ctr" indent="0" marL="0">
                <a:buNone/>
              </a:pPr>
              <a:r>
                <a:rPr b="1" dirty="0" lang="en-US" smtClean="0" sz="1600"/>
                <a:t>24,0</a:t>
              </a:r>
            </a:p>
          </p:txBody>
        </p:sp>
        <p:sp>
          <p:nvSpPr>
            <p:cNvPr id="4858" name="Text Box 4858"/>
            <p:cNvSpPr>
              <a:spLocks/>
            </p:cNvSpPr>
            <p:nvPr/>
          </p:nvSpPr>
          <p:spPr>
            <a:xfrm>
              <a:off x="2880" y="2066"/>
              <a:ext cx="960" cy="232"/>
            </a:xfrm>
            <a:prstGeom prst="rect">
              <a:avLst/>
            </a:prstGeom>
            <a:solidFill>
              <a:schemeClr val="bg1"/>
            </a:solidFill>
            <a:ln>
              <a:noFill/>
            </a:ln>
            <a:effectLst/>
          </p:spPr>
          <p:txBody>
            <a:bodyPr numCol="1"/>
            <a:lstStyle/>
            <a:p>
              <a:pPr algn="ctr" indent="0" marL="0">
                <a:buNone/>
              </a:pPr>
              <a:r>
                <a:rPr b="1" dirty="0" lang="en-US" smtClean="0" sz="1600"/>
                <a:t>23,0</a:t>
              </a:r>
            </a:p>
          </p:txBody>
        </p:sp>
        <p:sp>
          <p:nvSpPr>
            <p:cNvPr id="4859" name="Text Box 4859"/>
            <p:cNvSpPr>
              <a:spLocks/>
            </p:cNvSpPr>
            <p:nvPr/>
          </p:nvSpPr>
          <p:spPr>
            <a:xfrm>
              <a:off x="480" y="2066"/>
              <a:ext cx="1632" cy="232"/>
            </a:xfrm>
            <a:prstGeom prst="rect">
              <a:avLst/>
            </a:prstGeom>
            <a:solidFill>
              <a:schemeClr val="bg1"/>
            </a:solidFill>
            <a:ln>
              <a:noFill/>
            </a:ln>
            <a:effectLst/>
          </p:spPr>
          <p:txBody>
            <a:bodyPr numCol="1"/>
            <a:lstStyle/>
            <a:p>
              <a:pPr indent="0" marL="0">
                <a:buNone/>
              </a:pPr>
              <a:r>
                <a:rPr dirty="0" lang="en-US" smtClean="0" sz="1600"/>
                <a:t>Dužina nadočnjaka u cm</a:t>
              </a:r>
            </a:p>
          </p:txBody>
        </p:sp>
        <p:sp>
          <p:nvSpPr>
            <p:cNvPr id="4860" name="Text Box 4860"/>
            <p:cNvSpPr>
              <a:spLocks/>
            </p:cNvSpPr>
            <p:nvPr/>
          </p:nvSpPr>
          <p:spPr>
            <a:xfrm>
              <a:off x="0" y="2066"/>
              <a:ext cx="480" cy="232"/>
            </a:xfrm>
            <a:prstGeom prst="rect">
              <a:avLst/>
            </a:prstGeom>
            <a:solidFill>
              <a:schemeClr val="bg1"/>
            </a:solidFill>
            <a:ln>
              <a:noFill/>
            </a:ln>
            <a:effectLst/>
          </p:spPr>
          <p:txBody>
            <a:bodyPr numCol="1"/>
            <a:lstStyle/>
            <a:p>
              <a:pPr algn="ctr" indent="0" marL="0">
                <a:buNone/>
              </a:pPr>
              <a:r>
                <a:rPr b="1" dirty="0" lang="en-US" smtClean="0" sz="1600"/>
                <a:t>1.4</a:t>
              </a:r>
            </a:p>
          </p:txBody>
        </p:sp>
        <p:sp>
          <p:nvSpPr>
            <p:cNvPr id="4861" name="Text Box 4861"/>
            <p:cNvSpPr>
              <a:spLocks/>
            </p:cNvSpPr>
            <p:nvPr/>
          </p:nvSpPr>
          <p:spPr>
            <a:xfrm>
              <a:off x="4800" y="1833"/>
              <a:ext cx="960" cy="233"/>
            </a:xfrm>
            <a:prstGeom prst="rect">
              <a:avLst/>
            </a:prstGeom>
            <a:solidFill>
              <a:schemeClr val="bg1"/>
            </a:solidFill>
            <a:ln>
              <a:noFill/>
            </a:ln>
            <a:effectLst/>
          </p:spPr>
          <p:txBody>
            <a:bodyPr numCol="1"/>
            <a:lstStyle/>
            <a:p>
              <a:pPr algn="ctr" indent="0" marL="0">
                <a:buNone/>
              </a:pPr>
              <a:r>
                <a:rPr b="1" dirty="0" lang="en-US" smtClean="0" sz="1600"/>
                <a:t>1,50</a:t>
              </a:r>
            </a:p>
          </p:txBody>
        </p:sp>
        <p:sp>
          <p:nvSpPr>
            <p:cNvPr id="4862" name="Text Box 4862"/>
            <p:cNvSpPr>
              <a:spLocks/>
            </p:cNvSpPr>
            <p:nvPr/>
          </p:nvSpPr>
          <p:spPr>
            <a:xfrm>
              <a:off x="3840" y="1833"/>
              <a:ext cx="960" cy="233"/>
            </a:xfrm>
            <a:prstGeom prst="rect">
              <a:avLst/>
            </a:prstGeom>
            <a:solidFill>
              <a:schemeClr val="bg1"/>
            </a:solidFill>
            <a:ln>
              <a:noFill/>
            </a:ln>
            <a:effectLst/>
          </p:spPr>
          <p:txBody>
            <a:bodyPr numCol="1"/>
            <a:lstStyle/>
            <a:p>
              <a:pPr algn="ctr" indent="0" marL="0">
                <a:buNone/>
              </a:pPr>
              <a:r>
                <a:rPr b="1" dirty="0" lang="en-US" smtClean="0" sz="1600"/>
                <a:t>83,0</a:t>
              </a:r>
            </a:p>
          </p:txBody>
        </p:sp>
        <p:sp>
          <p:nvSpPr>
            <p:cNvPr id="4863" name="Text Box 4863"/>
            <p:cNvSpPr>
              <a:spLocks/>
            </p:cNvSpPr>
            <p:nvPr/>
          </p:nvSpPr>
          <p:spPr>
            <a:xfrm>
              <a:off x="2880" y="1833"/>
              <a:ext cx="960" cy="233"/>
            </a:xfrm>
            <a:prstGeom prst="rect">
              <a:avLst/>
            </a:prstGeom>
            <a:solidFill>
              <a:schemeClr val="bg1"/>
            </a:solidFill>
            <a:ln>
              <a:noFill/>
            </a:ln>
            <a:effectLst/>
          </p:spPr>
          <p:txBody>
            <a:bodyPr numCol="1"/>
            <a:lstStyle/>
            <a:p>
              <a:pPr algn="ctr" indent="0" marL="0">
                <a:buNone/>
              </a:pPr>
              <a:r>
                <a:rPr b="1" dirty="0" lang="en-US" smtClean="0" sz="1600"/>
                <a:t>81,5</a:t>
              </a:r>
            </a:p>
          </p:txBody>
        </p:sp>
        <p:sp>
          <p:nvSpPr>
            <p:cNvPr id="4864" name="Text Box 4864"/>
            <p:cNvSpPr>
              <a:spLocks/>
            </p:cNvSpPr>
            <p:nvPr/>
          </p:nvSpPr>
          <p:spPr>
            <a:xfrm>
              <a:off x="4800" y="1314"/>
              <a:ext cx="960" cy="519"/>
            </a:xfrm>
            <a:prstGeom prst="rect">
              <a:avLst/>
            </a:prstGeom>
            <a:solidFill>
              <a:schemeClr val="bg1"/>
            </a:solidFill>
            <a:ln>
              <a:noFill/>
            </a:ln>
            <a:effectLst/>
          </p:spPr>
          <p:txBody>
            <a:bodyPr numCol="1"/>
            <a:lstStyle/>
            <a:p>
              <a:pPr algn="ctr" indent="0" marL="0">
                <a:buNone/>
              </a:pPr>
              <a:r>
                <a:rPr b="1" dirty="0" lang="en-US" smtClean="0" sz="1600"/>
                <a:t>8,00</a:t>
              </a:r>
            </a:p>
          </p:txBody>
        </p:sp>
        <p:sp>
          <p:nvSpPr>
            <p:cNvPr id="4865" name="Text Box 4865"/>
            <p:cNvSpPr>
              <a:spLocks/>
            </p:cNvSpPr>
            <p:nvPr/>
          </p:nvSpPr>
          <p:spPr>
            <a:xfrm>
              <a:off x="2112" y="1314"/>
              <a:ext cx="768" cy="1582"/>
            </a:xfrm>
            <a:prstGeom prst="rect">
              <a:avLst/>
            </a:prstGeom>
            <a:solidFill>
              <a:schemeClr val="folHlink"/>
            </a:solidFill>
            <a:ln>
              <a:noFill/>
            </a:ln>
            <a:effectLst/>
          </p:spPr>
          <p:txBody>
            <a:bodyPr numCol="1"/>
            <a:lstStyle/>
            <a:p>
              <a:endParaRPr/>
            </a:p>
          </p:txBody>
        </p:sp>
        <p:sp>
          <p:nvSpPr>
            <p:cNvPr id="4866" name="Text Box 4866"/>
            <p:cNvSpPr>
              <a:spLocks/>
            </p:cNvSpPr>
            <p:nvPr/>
          </p:nvSpPr>
          <p:spPr>
            <a:xfrm>
              <a:off x="480" y="1314"/>
              <a:ext cx="1632" cy="519"/>
            </a:xfrm>
            <a:prstGeom prst="rect">
              <a:avLst/>
            </a:prstGeom>
            <a:solidFill>
              <a:schemeClr val="bg1"/>
            </a:solidFill>
            <a:ln>
              <a:noFill/>
            </a:ln>
            <a:effectLst/>
          </p:spPr>
          <p:txBody>
            <a:bodyPr numCol="1"/>
            <a:lstStyle/>
            <a:p>
              <a:pPr indent="0" marL="0">
                <a:buNone/>
              </a:pPr>
              <a:r>
                <a:rPr dirty="0" lang="en-US" smtClean="0" sz="1600"/>
                <a:t>Ukupna dužina svih parožaka između nadočnjaka i srednjaka</a:t>
              </a:r>
            </a:p>
          </p:txBody>
        </p:sp>
        <p:sp>
          <p:nvSpPr>
            <p:cNvPr id="4867" name="Text Box 4867"/>
            <p:cNvSpPr>
              <a:spLocks/>
            </p:cNvSpPr>
            <p:nvPr/>
          </p:nvSpPr>
          <p:spPr>
            <a:xfrm>
              <a:off x="0" y="1314"/>
              <a:ext cx="480" cy="519"/>
            </a:xfrm>
            <a:prstGeom prst="rect">
              <a:avLst/>
            </a:prstGeom>
            <a:solidFill>
              <a:schemeClr val="bg1"/>
            </a:solidFill>
            <a:ln>
              <a:noFill/>
            </a:ln>
            <a:effectLst/>
          </p:spPr>
          <p:txBody>
            <a:bodyPr numCol="1"/>
            <a:lstStyle/>
            <a:p>
              <a:pPr algn="ctr" indent="0" marL="0">
                <a:buNone/>
              </a:pPr>
              <a:r>
                <a:rPr b="1" dirty="0" lang="en-US" smtClean="0" sz="1600"/>
                <a:t>1.2</a:t>
              </a:r>
            </a:p>
          </p:txBody>
        </p:sp>
        <p:sp>
          <p:nvSpPr>
            <p:cNvPr id="4868" name="Text Box 4868"/>
            <p:cNvSpPr>
              <a:spLocks/>
            </p:cNvSpPr>
            <p:nvPr/>
          </p:nvSpPr>
          <p:spPr>
            <a:xfrm>
              <a:off x="4800" y="1082"/>
              <a:ext cx="960" cy="232"/>
            </a:xfrm>
            <a:prstGeom prst="rect">
              <a:avLst/>
            </a:prstGeom>
            <a:solidFill>
              <a:schemeClr val="folHlink"/>
            </a:solidFill>
            <a:ln>
              <a:noFill/>
            </a:ln>
            <a:effectLst/>
          </p:spPr>
          <p:txBody>
            <a:bodyPr numCol="1"/>
            <a:lstStyle/>
            <a:p>
              <a:endParaRPr/>
            </a:p>
          </p:txBody>
        </p:sp>
        <p:sp>
          <p:nvSpPr>
            <p:cNvPr id="4869" name="Text Box 4869"/>
            <p:cNvSpPr>
              <a:spLocks/>
            </p:cNvSpPr>
            <p:nvPr/>
          </p:nvSpPr>
          <p:spPr>
            <a:xfrm>
              <a:off x="2880" y="1082"/>
              <a:ext cx="1920" cy="751"/>
            </a:xfrm>
            <a:prstGeom prst="rect">
              <a:avLst/>
            </a:prstGeom>
            <a:solidFill>
              <a:schemeClr val="folHlink"/>
            </a:solidFill>
            <a:ln>
              <a:noFill/>
            </a:ln>
            <a:effectLst/>
          </p:spPr>
          <p:txBody>
            <a:bodyPr numCol="1"/>
            <a:lstStyle/>
            <a:p>
              <a:endParaRPr/>
            </a:p>
          </p:txBody>
        </p:sp>
        <p:sp>
          <p:nvSpPr>
            <p:cNvPr id="4870" name="Text Box 4870"/>
            <p:cNvSpPr>
              <a:spLocks/>
            </p:cNvSpPr>
            <p:nvPr/>
          </p:nvSpPr>
          <p:spPr>
            <a:xfrm>
              <a:off x="2112" y="1082"/>
              <a:ext cx="768" cy="232"/>
            </a:xfrm>
            <a:prstGeom prst="rect">
              <a:avLst/>
            </a:prstGeom>
            <a:solidFill>
              <a:schemeClr val="bg1"/>
            </a:solidFill>
            <a:ln>
              <a:noFill/>
            </a:ln>
            <a:effectLst/>
          </p:spPr>
          <p:txBody>
            <a:bodyPr numCol="1"/>
            <a:lstStyle/>
            <a:p>
              <a:pPr algn="ctr" indent="0" marL="0">
                <a:buNone/>
              </a:pPr>
              <a:r>
                <a:rPr b="1" dirty="0" lang="en-US" smtClean="0" sz="1600"/>
                <a:t>35,00</a:t>
              </a:r>
            </a:p>
          </p:txBody>
        </p:sp>
        <p:sp>
          <p:nvSpPr>
            <p:cNvPr id="4871" name="Text Box 4871"/>
            <p:cNvSpPr>
              <a:spLocks/>
            </p:cNvSpPr>
            <p:nvPr/>
          </p:nvSpPr>
          <p:spPr>
            <a:xfrm>
              <a:off x="480" y="1082"/>
              <a:ext cx="1632" cy="232"/>
            </a:xfrm>
            <a:prstGeom prst="rect">
              <a:avLst/>
            </a:prstGeom>
            <a:solidFill>
              <a:schemeClr val="bg1"/>
            </a:solidFill>
            <a:ln>
              <a:noFill/>
            </a:ln>
            <a:effectLst/>
          </p:spPr>
          <p:txBody>
            <a:bodyPr numCol="1"/>
            <a:lstStyle/>
            <a:p>
              <a:pPr indent="0" marL="0">
                <a:buNone/>
              </a:pPr>
              <a:r>
                <a:rPr dirty="0" lang="en-US" smtClean="0" sz="1600"/>
                <a:t>Raspon rogova</a:t>
              </a:r>
            </a:p>
          </p:txBody>
        </p:sp>
        <p:sp>
          <p:nvSpPr>
            <p:cNvPr id="4872" name="Text Box 4872"/>
            <p:cNvSpPr>
              <a:spLocks/>
            </p:cNvSpPr>
            <p:nvPr/>
          </p:nvSpPr>
          <p:spPr>
            <a:xfrm>
              <a:off x="0" y="1082"/>
              <a:ext cx="480" cy="232"/>
            </a:xfrm>
            <a:prstGeom prst="rect">
              <a:avLst/>
            </a:prstGeom>
            <a:solidFill>
              <a:schemeClr val="bg1"/>
            </a:solidFill>
            <a:ln>
              <a:noFill/>
            </a:ln>
            <a:effectLst/>
          </p:spPr>
          <p:txBody>
            <a:bodyPr numCol="1"/>
            <a:lstStyle/>
            <a:p>
              <a:pPr algn="ctr" indent="0" marL="0">
                <a:buNone/>
              </a:pPr>
              <a:r>
                <a:rPr b="1" dirty="0" lang="en-US" smtClean="0" sz="1600"/>
                <a:t>1.1</a:t>
              </a:r>
            </a:p>
          </p:txBody>
        </p:sp>
        <p:sp>
          <p:nvSpPr>
            <p:cNvPr id="4873" name="Text Box 4873"/>
            <p:cNvSpPr>
              <a:spLocks/>
            </p:cNvSpPr>
            <p:nvPr/>
          </p:nvSpPr>
          <p:spPr>
            <a:xfrm>
              <a:off x="4800" y="849"/>
              <a:ext cx="960" cy="233"/>
            </a:xfrm>
            <a:prstGeom prst="rect">
              <a:avLst/>
            </a:prstGeom>
            <a:solidFill>
              <a:schemeClr val="bg1"/>
            </a:solidFill>
            <a:ln>
              <a:noFill/>
            </a:ln>
            <a:effectLst/>
          </p:spPr>
          <p:txBody>
            <a:bodyPr numCol="1"/>
            <a:lstStyle/>
            <a:p>
              <a:pPr algn="ctr" indent="0" marL="0">
                <a:buNone/>
              </a:pPr>
              <a:r>
                <a:rPr b="1" dirty="0" lang="en-US" smtClean="0" sz="1600"/>
                <a:t>4</a:t>
              </a:r>
            </a:p>
          </p:txBody>
        </p:sp>
        <p:sp>
          <p:nvSpPr>
            <p:cNvPr id="4874" name="Text Box 4874"/>
            <p:cNvSpPr>
              <a:spLocks/>
            </p:cNvSpPr>
            <p:nvPr/>
          </p:nvSpPr>
          <p:spPr>
            <a:xfrm>
              <a:off x="3840" y="849"/>
              <a:ext cx="960" cy="233"/>
            </a:xfrm>
            <a:prstGeom prst="rect">
              <a:avLst/>
            </a:prstGeom>
            <a:solidFill>
              <a:schemeClr val="bg1"/>
            </a:solidFill>
            <a:ln>
              <a:noFill/>
            </a:ln>
            <a:effectLst/>
          </p:spPr>
          <p:txBody>
            <a:bodyPr numCol="1"/>
            <a:lstStyle/>
            <a:p>
              <a:pPr algn="ctr" indent="0" marL="0">
                <a:buNone/>
              </a:pPr>
              <a:r>
                <a:rPr b="1" dirty="0" lang="en-US" smtClean="0" sz="1600"/>
                <a:t>3</a:t>
              </a:r>
            </a:p>
          </p:txBody>
        </p:sp>
        <p:sp>
          <p:nvSpPr>
            <p:cNvPr id="4875" name="Text Box 4875"/>
            <p:cNvSpPr>
              <a:spLocks/>
            </p:cNvSpPr>
            <p:nvPr/>
          </p:nvSpPr>
          <p:spPr>
            <a:xfrm>
              <a:off x="2880" y="849"/>
              <a:ext cx="960" cy="233"/>
            </a:xfrm>
            <a:prstGeom prst="rect">
              <a:avLst/>
            </a:prstGeom>
            <a:solidFill>
              <a:schemeClr val="bg1"/>
            </a:solidFill>
            <a:ln>
              <a:noFill/>
            </a:ln>
            <a:effectLst/>
          </p:spPr>
          <p:txBody>
            <a:bodyPr numCol="1"/>
            <a:lstStyle/>
            <a:p>
              <a:pPr algn="ctr" indent="0" marL="0">
                <a:buNone/>
              </a:pPr>
              <a:r>
                <a:rPr b="1" dirty="0" lang="en-US" smtClean="0" sz="1600"/>
                <a:t>2</a:t>
              </a:r>
            </a:p>
          </p:txBody>
        </p:sp>
        <p:sp>
          <p:nvSpPr>
            <p:cNvPr id="4876" name="Text Box 4876"/>
            <p:cNvSpPr>
              <a:spLocks/>
            </p:cNvSpPr>
            <p:nvPr/>
          </p:nvSpPr>
          <p:spPr>
            <a:xfrm>
              <a:off x="2112" y="849"/>
              <a:ext cx="768" cy="233"/>
            </a:xfrm>
            <a:prstGeom prst="rect">
              <a:avLst/>
            </a:prstGeom>
            <a:solidFill>
              <a:schemeClr val="bg1"/>
            </a:solidFill>
            <a:ln>
              <a:noFill/>
            </a:ln>
            <a:effectLst/>
          </p:spPr>
          <p:txBody>
            <a:bodyPr numCol="1"/>
            <a:lstStyle/>
            <a:p>
              <a:pPr algn="ctr" indent="0" marL="0">
                <a:buNone/>
              </a:pPr>
              <a:r>
                <a:rPr b="1" dirty="0" lang="en-US" smtClean="0" sz="1600"/>
                <a:t>1</a:t>
              </a:r>
            </a:p>
          </p:txBody>
        </p:sp>
        <p:sp>
          <p:nvSpPr>
            <p:cNvPr id="4877" name="Text Box 4877"/>
            <p:cNvSpPr>
              <a:spLocks/>
            </p:cNvSpPr>
            <p:nvPr/>
          </p:nvSpPr>
          <p:spPr>
            <a:xfrm>
              <a:off x="480" y="849"/>
              <a:ext cx="1632" cy="233"/>
            </a:xfrm>
            <a:prstGeom prst="rect">
              <a:avLst/>
            </a:prstGeom>
            <a:solidFill>
              <a:schemeClr val="bg1"/>
            </a:solidFill>
            <a:ln>
              <a:noFill/>
            </a:ln>
            <a:effectLst/>
          </p:spPr>
          <p:txBody>
            <a:bodyPr numCol="1"/>
            <a:lstStyle/>
            <a:p>
              <a:pPr indent="0" marL="0">
                <a:buNone/>
              </a:pPr>
              <a:r>
                <a:rPr dirty="0" lang="en-US" smtClean="0" sz="1600"/>
                <a:t>Mjere</a:t>
              </a:r>
            </a:p>
          </p:txBody>
        </p:sp>
        <p:sp>
          <p:nvSpPr>
            <p:cNvPr id="4878" name="Text Box 4878"/>
            <p:cNvSpPr>
              <a:spLocks/>
            </p:cNvSpPr>
            <p:nvPr/>
          </p:nvSpPr>
          <p:spPr>
            <a:xfrm>
              <a:off x="0" y="849"/>
              <a:ext cx="480" cy="233"/>
            </a:xfrm>
            <a:prstGeom prst="rect">
              <a:avLst/>
            </a:prstGeom>
            <a:solidFill>
              <a:schemeClr val="bg1"/>
            </a:solidFill>
            <a:ln>
              <a:noFill/>
            </a:ln>
            <a:effectLst/>
          </p:spPr>
          <p:txBody>
            <a:bodyPr numCol="1"/>
            <a:lstStyle/>
            <a:p>
              <a:pPr algn="ctr" indent="0" marL="0">
                <a:buNone/>
              </a:pPr>
              <a:r>
                <a:rPr b="1" dirty="0" lang="en-US" smtClean="0" sz="1600"/>
                <a:t>1.</a:t>
              </a:r>
            </a:p>
          </p:txBody>
        </p:sp>
        <p:sp>
          <p:nvSpPr>
            <p:cNvPr id="4879" name="Text Box 4879"/>
            <p:cNvSpPr>
              <a:spLocks/>
            </p:cNvSpPr>
            <p:nvPr/>
          </p:nvSpPr>
          <p:spPr>
            <a:xfrm>
              <a:off x="4800" y="617"/>
              <a:ext cx="960" cy="232"/>
            </a:xfrm>
            <a:prstGeom prst="rect">
              <a:avLst/>
            </a:prstGeom>
            <a:solidFill>
              <a:schemeClr val="bg1"/>
            </a:solidFill>
            <a:ln>
              <a:noFill/>
            </a:ln>
            <a:effectLst/>
          </p:spPr>
          <p:txBody>
            <a:bodyPr numCol="1"/>
            <a:lstStyle/>
            <a:p>
              <a:pPr algn="ctr" indent="0" marL="0">
                <a:buNone/>
              </a:pPr>
              <a:r>
                <a:rPr dirty="0" lang="en-US" smtClean="0" sz="1600"/>
                <a:t>Razlika odbici</a:t>
              </a:r>
            </a:p>
          </p:txBody>
        </p:sp>
        <p:sp>
          <p:nvSpPr>
            <p:cNvPr id="4880" name="Text Box 4880"/>
            <p:cNvSpPr>
              <a:spLocks/>
            </p:cNvSpPr>
            <p:nvPr/>
          </p:nvSpPr>
          <p:spPr>
            <a:xfrm>
              <a:off x="3840" y="617"/>
              <a:ext cx="960" cy="232"/>
            </a:xfrm>
            <a:prstGeom prst="rect">
              <a:avLst/>
            </a:prstGeom>
            <a:solidFill>
              <a:schemeClr val="bg1"/>
            </a:solidFill>
            <a:ln>
              <a:noFill/>
            </a:ln>
            <a:effectLst/>
          </p:spPr>
          <p:txBody>
            <a:bodyPr numCol="1"/>
            <a:lstStyle/>
            <a:p>
              <a:pPr algn="ctr" indent="0" marL="0">
                <a:buNone/>
              </a:pPr>
              <a:r>
                <a:rPr dirty="0" lang="en-US" smtClean="0" sz="1600"/>
                <a:t>Desna grana</a:t>
              </a:r>
            </a:p>
          </p:txBody>
        </p:sp>
        <p:sp>
          <p:nvSpPr>
            <p:cNvPr id="4881" name="Text Box 4881"/>
            <p:cNvSpPr>
              <a:spLocks/>
            </p:cNvSpPr>
            <p:nvPr/>
          </p:nvSpPr>
          <p:spPr>
            <a:xfrm>
              <a:off x="2880" y="617"/>
              <a:ext cx="960" cy="232"/>
            </a:xfrm>
            <a:prstGeom prst="rect">
              <a:avLst/>
            </a:prstGeom>
            <a:solidFill>
              <a:schemeClr val="bg1"/>
            </a:solidFill>
            <a:ln>
              <a:noFill/>
            </a:ln>
            <a:effectLst/>
          </p:spPr>
          <p:txBody>
            <a:bodyPr numCol="1"/>
            <a:lstStyle/>
            <a:p>
              <a:pPr algn="ctr" indent="0" marL="0">
                <a:buNone/>
              </a:pPr>
              <a:r>
                <a:rPr dirty="0" lang="en-US" smtClean="0" sz="1600"/>
                <a:t>Lijeva grana</a:t>
              </a:r>
            </a:p>
          </p:txBody>
        </p:sp>
        <p:sp>
          <p:nvSpPr>
            <p:cNvPr id="4882" name="Text Box 4882"/>
            <p:cNvSpPr>
              <a:spLocks/>
            </p:cNvSpPr>
            <p:nvPr/>
          </p:nvSpPr>
          <p:spPr>
            <a:xfrm>
              <a:off x="2112" y="617"/>
              <a:ext cx="768" cy="232"/>
            </a:xfrm>
            <a:prstGeom prst="rect">
              <a:avLst/>
            </a:prstGeom>
            <a:solidFill>
              <a:schemeClr val="bg1"/>
            </a:solidFill>
            <a:ln>
              <a:noFill/>
            </a:ln>
            <a:effectLst/>
          </p:spPr>
          <p:txBody>
            <a:bodyPr numCol="1"/>
            <a:lstStyle/>
            <a:p>
              <a:pPr algn="ctr" indent="0" marL="0">
                <a:buNone/>
              </a:pPr>
              <a:r>
                <a:rPr dirty="0" lang="en-US" smtClean="0" sz="1600"/>
                <a:t>Raspon</a:t>
              </a:r>
            </a:p>
          </p:txBody>
        </p:sp>
        <p:sp>
          <p:nvSpPr>
            <p:cNvPr id="4883" name="Text Box 4883"/>
            <p:cNvSpPr>
              <a:spLocks/>
            </p:cNvSpPr>
            <p:nvPr/>
          </p:nvSpPr>
          <p:spPr>
            <a:xfrm>
              <a:off x="2112" y="384"/>
              <a:ext cx="3648" cy="233"/>
            </a:xfrm>
            <a:prstGeom prst="rect">
              <a:avLst/>
            </a:prstGeom>
            <a:solidFill>
              <a:schemeClr val="bg1"/>
            </a:solidFill>
            <a:ln>
              <a:noFill/>
            </a:ln>
            <a:effectLst/>
          </p:spPr>
          <p:txBody>
            <a:bodyPr numCol="1"/>
            <a:lstStyle/>
            <a:p>
              <a:pPr algn="ctr" indent="0" marL="0">
                <a:buNone/>
              </a:pPr>
              <a:r>
                <a:rPr dirty="0" lang="en-US" smtClean="0" sz="1600"/>
                <a:t>Mjere</a:t>
              </a:r>
            </a:p>
          </p:txBody>
        </p:sp>
        <p:sp>
          <p:nvSpPr>
            <p:cNvPr id="4884" name="Text Box 4884"/>
            <p:cNvSpPr>
              <a:spLocks/>
            </p:cNvSpPr>
            <p:nvPr/>
          </p:nvSpPr>
          <p:spPr>
            <a:xfrm>
              <a:off x="480" y="384"/>
              <a:ext cx="1632" cy="465"/>
            </a:xfrm>
            <a:prstGeom prst="rect">
              <a:avLst/>
            </a:prstGeom>
            <a:solidFill>
              <a:schemeClr val="bg1"/>
            </a:solidFill>
            <a:ln>
              <a:noFill/>
            </a:ln>
            <a:effectLst/>
          </p:spPr>
          <p:txBody>
            <a:bodyPr numCol="1"/>
            <a:lstStyle/>
            <a:p>
              <a:pPr indent="0" marL="0">
                <a:buNone/>
              </a:pPr>
              <a:r>
                <a:rPr dirty="0" lang="en-US" smtClean="0" sz="1600"/>
                <a:t>Elemjenti mjerenja</a:t>
              </a:r>
            </a:p>
          </p:txBody>
        </p:sp>
        <p:sp>
          <p:nvSpPr>
            <p:cNvPr id="4885" name="Text Box 4885"/>
            <p:cNvSpPr>
              <a:spLocks/>
            </p:cNvSpPr>
            <p:nvPr/>
          </p:nvSpPr>
          <p:spPr>
            <a:xfrm>
              <a:off x="0" y="384"/>
              <a:ext cx="480" cy="465"/>
            </a:xfrm>
            <a:prstGeom prst="rect">
              <a:avLst/>
            </a:prstGeom>
            <a:solidFill>
              <a:schemeClr val="bg1"/>
            </a:solidFill>
            <a:ln>
              <a:noFill/>
            </a:ln>
            <a:effectLst/>
          </p:spPr>
          <p:txBody>
            <a:bodyPr numCol="1"/>
            <a:lstStyle/>
            <a:p>
              <a:pPr algn="ctr" indent="0" marL="0">
                <a:buNone/>
              </a:pPr>
              <a:r>
                <a:rPr dirty="0" lang="en-US" smtClean="0" sz="1600"/>
                <a:t>Broj</a:t>
              </a:r>
            </a:p>
          </p:txBody>
        </p:sp>
        <p:sp>
          <p:nvSpPr>
            <p:cNvPr id="4886" name="Text Box 4886"/>
            <p:cNvSpPr>
              <a:spLocks/>
            </p:cNvSpPr>
            <p:nvPr/>
          </p:nvSpPr>
          <p:spPr>
            <a:xfrm>
              <a:off x="0" y="384"/>
              <a:ext cx="5760" cy="0"/>
            </a:xfrm>
            <a:prstGeom prst="line">
              <a:avLst/>
            </a:prstGeom>
            <a:noFill/>
            <a:ln cap="sq" w="28575">
              <a:solidFill>
                <a:schemeClr val="tx1"/>
              </a:solidFill>
              <a:round/>
              <a:headEnd/>
              <a:tailEnd/>
            </a:ln>
            <a:effectLst/>
          </p:spPr>
        </p:sp>
        <p:sp>
          <p:nvSpPr>
            <p:cNvPr id="4887" name="Text Box 4887"/>
            <p:cNvSpPr>
              <a:spLocks/>
            </p:cNvSpPr>
            <p:nvPr/>
          </p:nvSpPr>
          <p:spPr>
            <a:xfrm>
              <a:off x="0" y="849"/>
              <a:ext cx="5760" cy="0"/>
            </a:xfrm>
            <a:prstGeom prst="line">
              <a:avLst/>
            </a:prstGeom>
            <a:noFill/>
            <a:ln w="12700">
              <a:solidFill>
                <a:schemeClr val="tx1"/>
              </a:solidFill>
              <a:round/>
              <a:headEnd/>
              <a:tailEnd/>
            </a:ln>
            <a:effectLst/>
          </p:spPr>
        </p:sp>
        <p:sp>
          <p:nvSpPr>
            <p:cNvPr id="4888" name="Text Box 4888"/>
            <p:cNvSpPr>
              <a:spLocks/>
            </p:cNvSpPr>
            <p:nvPr/>
          </p:nvSpPr>
          <p:spPr>
            <a:xfrm>
              <a:off x="0" y="1082"/>
              <a:ext cx="5760" cy="0"/>
            </a:xfrm>
            <a:prstGeom prst="line">
              <a:avLst/>
            </a:prstGeom>
            <a:noFill/>
            <a:ln w="12700">
              <a:solidFill>
                <a:schemeClr val="tx1"/>
              </a:solidFill>
              <a:round/>
              <a:headEnd/>
              <a:tailEnd/>
            </a:ln>
            <a:effectLst/>
          </p:spPr>
        </p:sp>
        <p:sp>
          <p:nvSpPr>
            <p:cNvPr id="4889" name="Text Box 4889"/>
            <p:cNvSpPr>
              <a:spLocks/>
            </p:cNvSpPr>
            <p:nvPr/>
          </p:nvSpPr>
          <p:spPr>
            <a:xfrm>
              <a:off x="0" y="1314"/>
              <a:ext cx="2880" cy="0"/>
            </a:xfrm>
            <a:prstGeom prst="line">
              <a:avLst/>
            </a:prstGeom>
            <a:noFill/>
            <a:ln w="12700">
              <a:solidFill>
                <a:schemeClr val="tx1"/>
              </a:solidFill>
              <a:round/>
              <a:headEnd/>
              <a:tailEnd/>
            </a:ln>
            <a:effectLst/>
          </p:spPr>
        </p:sp>
        <p:sp>
          <p:nvSpPr>
            <p:cNvPr id="4890" name="Text Box 4890"/>
            <p:cNvSpPr>
              <a:spLocks/>
            </p:cNvSpPr>
            <p:nvPr/>
          </p:nvSpPr>
          <p:spPr>
            <a:xfrm>
              <a:off x="0" y="2066"/>
              <a:ext cx="2112" cy="0"/>
            </a:xfrm>
            <a:prstGeom prst="line">
              <a:avLst/>
            </a:prstGeom>
            <a:noFill/>
            <a:ln w="12700">
              <a:solidFill>
                <a:schemeClr val="tx1"/>
              </a:solidFill>
              <a:round/>
              <a:headEnd/>
              <a:tailEnd/>
            </a:ln>
            <a:effectLst/>
          </p:spPr>
        </p:sp>
        <p:sp>
          <p:nvSpPr>
            <p:cNvPr id="4891" name="Text Box 4891"/>
            <p:cNvSpPr>
              <a:spLocks/>
            </p:cNvSpPr>
            <p:nvPr/>
          </p:nvSpPr>
          <p:spPr>
            <a:xfrm>
              <a:off x="0" y="2298"/>
              <a:ext cx="2112" cy="0"/>
            </a:xfrm>
            <a:prstGeom prst="line">
              <a:avLst/>
            </a:prstGeom>
            <a:noFill/>
            <a:ln w="12700">
              <a:solidFill>
                <a:schemeClr val="tx1"/>
              </a:solidFill>
              <a:round/>
              <a:headEnd/>
              <a:tailEnd/>
            </a:ln>
            <a:effectLst/>
          </p:spPr>
        </p:sp>
        <p:sp>
          <p:nvSpPr>
            <p:cNvPr id="4892" name="Text Box 4892"/>
            <p:cNvSpPr>
              <a:spLocks/>
            </p:cNvSpPr>
            <p:nvPr/>
          </p:nvSpPr>
          <p:spPr>
            <a:xfrm>
              <a:off x="0" y="2531"/>
              <a:ext cx="2112" cy="0"/>
            </a:xfrm>
            <a:prstGeom prst="line">
              <a:avLst/>
            </a:prstGeom>
            <a:noFill/>
            <a:ln w="12700">
              <a:solidFill>
                <a:schemeClr val="tx1"/>
              </a:solidFill>
              <a:round/>
              <a:headEnd/>
              <a:tailEnd/>
            </a:ln>
            <a:effectLst/>
          </p:spPr>
        </p:sp>
        <p:sp>
          <p:nvSpPr>
            <p:cNvPr id="4893" name="Text Box 4893"/>
            <p:cNvSpPr>
              <a:spLocks/>
            </p:cNvSpPr>
            <p:nvPr/>
          </p:nvSpPr>
          <p:spPr>
            <a:xfrm>
              <a:off x="0" y="2896"/>
              <a:ext cx="5760" cy="0"/>
            </a:xfrm>
            <a:prstGeom prst="line">
              <a:avLst/>
            </a:prstGeom>
            <a:noFill/>
            <a:ln w="12700">
              <a:solidFill>
                <a:schemeClr val="tx1"/>
              </a:solidFill>
              <a:round/>
              <a:headEnd/>
              <a:tailEnd/>
            </a:ln>
            <a:effectLst/>
          </p:spPr>
        </p:sp>
        <p:sp>
          <p:nvSpPr>
            <p:cNvPr id="4894" name="Text Box 4894"/>
            <p:cNvSpPr>
              <a:spLocks/>
            </p:cNvSpPr>
            <p:nvPr/>
          </p:nvSpPr>
          <p:spPr>
            <a:xfrm>
              <a:off x="0" y="3128"/>
              <a:ext cx="5760" cy="0"/>
            </a:xfrm>
            <a:prstGeom prst="line">
              <a:avLst/>
            </a:prstGeom>
            <a:noFill/>
            <a:ln w="12700">
              <a:solidFill>
                <a:schemeClr val="tx1"/>
              </a:solidFill>
              <a:round/>
              <a:headEnd/>
              <a:tailEnd/>
            </a:ln>
            <a:effectLst/>
          </p:spPr>
        </p:sp>
        <p:sp>
          <p:nvSpPr>
            <p:cNvPr id="4895" name="Text Box 4895"/>
            <p:cNvSpPr>
              <a:spLocks/>
            </p:cNvSpPr>
            <p:nvPr/>
          </p:nvSpPr>
          <p:spPr>
            <a:xfrm>
              <a:off x="0" y="3361"/>
              <a:ext cx="5760" cy="0"/>
            </a:xfrm>
            <a:prstGeom prst="line">
              <a:avLst/>
            </a:prstGeom>
            <a:noFill/>
            <a:ln w="12700">
              <a:solidFill>
                <a:schemeClr val="tx1"/>
              </a:solidFill>
              <a:round/>
              <a:headEnd/>
              <a:tailEnd/>
            </a:ln>
            <a:effectLst/>
          </p:spPr>
        </p:sp>
        <p:sp>
          <p:nvSpPr>
            <p:cNvPr id="4896" name="Text Box 4896"/>
            <p:cNvSpPr>
              <a:spLocks/>
            </p:cNvSpPr>
            <p:nvPr/>
          </p:nvSpPr>
          <p:spPr>
            <a:xfrm>
              <a:off x="0" y="3593"/>
              <a:ext cx="5760" cy="0"/>
            </a:xfrm>
            <a:prstGeom prst="line">
              <a:avLst/>
            </a:prstGeom>
            <a:noFill/>
            <a:ln w="12700">
              <a:solidFill>
                <a:schemeClr val="tx1"/>
              </a:solidFill>
              <a:round/>
              <a:headEnd/>
              <a:tailEnd/>
            </a:ln>
            <a:effectLst/>
          </p:spPr>
        </p:sp>
        <p:sp>
          <p:nvSpPr>
            <p:cNvPr id="4897" name="Text Box 4897"/>
            <p:cNvSpPr>
              <a:spLocks/>
            </p:cNvSpPr>
            <p:nvPr/>
          </p:nvSpPr>
          <p:spPr>
            <a:xfrm>
              <a:off x="0" y="3826"/>
              <a:ext cx="5760" cy="0"/>
            </a:xfrm>
            <a:prstGeom prst="line">
              <a:avLst/>
            </a:prstGeom>
            <a:noFill/>
            <a:ln cap="sq" w="28575">
              <a:solidFill>
                <a:schemeClr val="tx1"/>
              </a:solidFill>
              <a:round/>
              <a:headEnd/>
              <a:tailEnd/>
            </a:ln>
            <a:effectLst/>
          </p:spPr>
        </p:sp>
        <p:sp>
          <p:nvSpPr>
            <p:cNvPr id="4898" name="Text Box 4898"/>
            <p:cNvSpPr>
              <a:spLocks/>
            </p:cNvSpPr>
            <p:nvPr/>
          </p:nvSpPr>
          <p:spPr>
            <a:xfrm>
              <a:off x="0" y="384"/>
              <a:ext cx="0" cy="3442"/>
            </a:xfrm>
            <a:prstGeom prst="line">
              <a:avLst/>
            </a:prstGeom>
            <a:noFill/>
            <a:ln cap="sq" w="28575">
              <a:solidFill>
                <a:schemeClr val="tx1"/>
              </a:solidFill>
              <a:round/>
              <a:headEnd/>
              <a:tailEnd/>
            </a:ln>
            <a:effectLst/>
          </p:spPr>
        </p:sp>
        <p:sp>
          <p:nvSpPr>
            <p:cNvPr id="4899" name="Text Box 4899"/>
            <p:cNvSpPr>
              <a:spLocks/>
            </p:cNvSpPr>
            <p:nvPr/>
          </p:nvSpPr>
          <p:spPr>
            <a:xfrm>
              <a:off x="480" y="384"/>
              <a:ext cx="0" cy="2512"/>
            </a:xfrm>
            <a:prstGeom prst="line">
              <a:avLst/>
            </a:prstGeom>
            <a:noFill/>
            <a:ln w="12700">
              <a:solidFill>
                <a:schemeClr val="tx1"/>
              </a:solidFill>
              <a:round/>
              <a:headEnd/>
              <a:tailEnd/>
            </a:ln>
            <a:effectLst/>
          </p:spPr>
        </p:sp>
        <p:sp>
          <p:nvSpPr>
            <p:cNvPr id="4900" name="Text Box 4900"/>
            <p:cNvSpPr>
              <a:spLocks/>
            </p:cNvSpPr>
            <p:nvPr/>
          </p:nvSpPr>
          <p:spPr>
            <a:xfrm>
              <a:off x="2112" y="384"/>
              <a:ext cx="0" cy="2744"/>
            </a:xfrm>
            <a:prstGeom prst="line">
              <a:avLst/>
            </a:prstGeom>
            <a:noFill/>
            <a:ln w="12700">
              <a:solidFill>
                <a:schemeClr val="tx1"/>
              </a:solidFill>
              <a:round/>
              <a:headEnd/>
              <a:tailEnd/>
            </a:ln>
            <a:effectLst/>
          </p:spPr>
        </p:sp>
        <p:sp>
          <p:nvSpPr>
            <p:cNvPr id="4901" name="Text Box 4901"/>
            <p:cNvSpPr>
              <a:spLocks/>
            </p:cNvSpPr>
            <p:nvPr/>
          </p:nvSpPr>
          <p:spPr>
            <a:xfrm>
              <a:off x="5760" y="384"/>
              <a:ext cx="0" cy="3442"/>
            </a:xfrm>
            <a:prstGeom prst="line">
              <a:avLst/>
            </a:prstGeom>
            <a:noFill/>
            <a:ln cap="sq" w="28575">
              <a:solidFill>
                <a:schemeClr val="tx1"/>
              </a:solidFill>
              <a:round/>
              <a:headEnd/>
              <a:tailEnd/>
            </a:ln>
            <a:effectLst/>
          </p:spPr>
        </p:sp>
        <p:sp>
          <p:nvSpPr>
            <p:cNvPr id="4902" name="Text Box 4902"/>
            <p:cNvSpPr>
              <a:spLocks/>
            </p:cNvSpPr>
            <p:nvPr/>
          </p:nvSpPr>
          <p:spPr>
            <a:xfrm>
              <a:off x="2112" y="617"/>
              <a:ext cx="3648" cy="0"/>
            </a:xfrm>
            <a:prstGeom prst="line">
              <a:avLst/>
            </a:prstGeom>
            <a:noFill/>
            <a:ln w="12700">
              <a:solidFill>
                <a:schemeClr val="tx1"/>
              </a:solidFill>
              <a:round/>
              <a:headEnd/>
              <a:tailEnd/>
            </a:ln>
            <a:effectLst/>
          </p:spPr>
        </p:sp>
        <p:sp>
          <p:nvSpPr>
            <p:cNvPr id="4903" name="Text Box 4903"/>
            <p:cNvSpPr>
              <a:spLocks/>
            </p:cNvSpPr>
            <p:nvPr/>
          </p:nvSpPr>
          <p:spPr>
            <a:xfrm>
              <a:off x="2880" y="617"/>
              <a:ext cx="0" cy="697"/>
            </a:xfrm>
            <a:prstGeom prst="line">
              <a:avLst/>
            </a:prstGeom>
            <a:noFill/>
            <a:ln w="12700">
              <a:solidFill>
                <a:schemeClr val="tx1"/>
              </a:solidFill>
              <a:round/>
              <a:headEnd/>
              <a:tailEnd/>
            </a:ln>
            <a:effectLst/>
          </p:spPr>
        </p:sp>
        <p:sp>
          <p:nvSpPr>
            <p:cNvPr id="4904" name="Text Box 4904"/>
            <p:cNvSpPr>
              <a:spLocks/>
            </p:cNvSpPr>
            <p:nvPr/>
          </p:nvSpPr>
          <p:spPr>
            <a:xfrm>
              <a:off x="3840" y="617"/>
              <a:ext cx="0" cy="465"/>
            </a:xfrm>
            <a:prstGeom prst="line">
              <a:avLst/>
            </a:prstGeom>
            <a:noFill/>
            <a:ln w="12700">
              <a:solidFill>
                <a:schemeClr val="tx1"/>
              </a:solidFill>
              <a:round/>
              <a:headEnd/>
              <a:tailEnd/>
            </a:ln>
            <a:effectLst/>
          </p:spPr>
        </p:sp>
        <p:sp>
          <p:nvSpPr>
            <p:cNvPr id="4905" name="Text Box 4905"/>
            <p:cNvSpPr>
              <a:spLocks/>
            </p:cNvSpPr>
            <p:nvPr/>
          </p:nvSpPr>
          <p:spPr>
            <a:xfrm>
              <a:off x="4800" y="617"/>
              <a:ext cx="0" cy="465"/>
            </a:xfrm>
            <a:prstGeom prst="line">
              <a:avLst/>
            </a:prstGeom>
            <a:noFill/>
            <a:ln w="12700">
              <a:solidFill>
                <a:schemeClr val="tx1"/>
              </a:solidFill>
              <a:round/>
              <a:headEnd/>
              <a:tailEnd/>
            </a:ln>
            <a:effectLst/>
          </p:spPr>
        </p:sp>
        <p:sp>
          <p:nvSpPr>
            <p:cNvPr id="4906" name="Text Box 4906"/>
            <p:cNvSpPr>
              <a:spLocks/>
            </p:cNvSpPr>
            <p:nvPr/>
          </p:nvSpPr>
          <p:spPr>
            <a:xfrm>
              <a:off x="0" y="1833"/>
              <a:ext cx="2112" cy="0"/>
            </a:xfrm>
            <a:prstGeom prst="line">
              <a:avLst/>
            </a:prstGeom>
            <a:noFill/>
            <a:ln w="12700">
              <a:solidFill>
                <a:schemeClr val="tx1"/>
              </a:solidFill>
              <a:round/>
              <a:headEnd/>
              <a:tailEnd/>
            </a:ln>
            <a:effectLst/>
          </p:spPr>
        </p:sp>
        <p:sp>
          <p:nvSpPr>
            <p:cNvPr id="4907" name="Text Box 4907"/>
            <p:cNvSpPr>
              <a:spLocks/>
            </p:cNvSpPr>
            <p:nvPr/>
          </p:nvSpPr>
          <p:spPr>
            <a:xfrm>
              <a:off x="2880" y="1833"/>
              <a:ext cx="2880" cy="0"/>
            </a:xfrm>
            <a:prstGeom prst="line">
              <a:avLst/>
            </a:prstGeom>
            <a:noFill/>
            <a:ln w="12700">
              <a:solidFill>
                <a:schemeClr val="tx1"/>
              </a:solidFill>
              <a:round/>
              <a:headEnd/>
              <a:tailEnd/>
            </a:ln>
            <a:effectLst/>
          </p:spPr>
        </p:sp>
        <p:sp>
          <p:nvSpPr>
            <p:cNvPr id="4908" name="Text Box 4908"/>
            <p:cNvSpPr>
              <a:spLocks/>
            </p:cNvSpPr>
            <p:nvPr/>
          </p:nvSpPr>
          <p:spPr>
            <a:xfrm>
              <a:off x="4800" y="1314"/>
              <a:ext cx="960" cy="0"/>
            </a:xfrm>
            <a:prstGeom prst="line">
              <a:avLst/>
            </a:prstGeom>
            <a:noFill/>
            <a:ln w="12700">
              <a:solidFill>
                <a:schemeClr val="tx1"/>
              </a:solidFill>
              <a:round/>
              <a:headEnd/>
              <a:tailEnd/>
            </a:ln>
            <a:effectLst/>
          </p:spPr>
        </p:sp>
        <p:sp>
          <p:nvSpPr>
            <p:cNvPr id="4909" name="Text Box 4909"/>
            <p:cNvSpPr>
              <a:spLocks/>
            </p:cNvSpPr>
            <p:nvPr/>
          </p:nvSpPr>
          <p:spPr>
            <a:xfrm>
              <a:off x="4800" y="1314"/>
              <a:ext cx="0" cy="2512"/>
            </a:xfrm>
            <a:prstGeom prst="line">
              <a:avLst/>
            </a:prstGeom>
            <a:noFill/>
            <a:ln w="12700">
              <a:solidFill>
                <a:schemeClr val="tx1"/>
              </a:solidFill>
              <a:round/>
              <a:headEnd/>
              <a:tailEnd/>
            </a:ln>
            <a:effectLst/>
          </p:spPr>
        </p:sp>
        <p:sp>
          <p:nvSpPr>
            <p:cNvPr id="4910" name="Text Box 4910"/>
            <p:cNvSpPr>
              <a:spLocks/>
            </p:cNvSpPr>
            <p:nvPr/>
          </p:nvSpPr>
          <p:spPr>
            <a:xfrm>
              <a:off x="3840" y="1833"/>
              <a:ext cx="0" cy="1295"/>
            </a:xfrm>
            <a:prstGeom prst="line">
              <a:avLst/>
            </a:prstGeom>
            <a:noFill/>
            <a:ln w="12700">
              <a:solidFill>
                <a:schemeClr val="tx1"/>
              </a:solidFill>
              <a:round/>
              <a:headEnd/>
              <a:tailEnd/>
            </a:ln>
            <a:effectLst/>
          </p:spPr>
        </p:sp>
        <p:sp>
          <p:nvSpPr>
            <p:cNvPr id="4911" name="Text Box 4911"/>
            <p:cNvSpPr>
              <a:spLocks/>
            </p:cNvSpPr>
            <p:nvPr/>
          </p:nvSpPr>
          <p:spPr>
            <a:xfrm>
              <a:off x="2880" y="1833"/>
              <a:ext cx="0" cy="1295"/>
            </a:xfrm>
            <a:prstGeom prst="line">
              <a:avLst/>
            </a:prstGeom>
            <a:noFill/>
            <a:ln w="12700">
              <a:solidFill>
                <a:schemeClr val="tx1"/>
              </a:solidFill>
              <a:round/>
              <a:headEnd/>
              <a:tailEnd/>
            </a:ln>
            <a:effectLst/>
          </p:spPr>
        </p:sp>
        <p:sp>
          <p:nvSpPr>
            <p:cNvPr id="4912" name="Text Box 4912"/>
            <p:cNvSpPr>
              <a:spLocks/>
            </p:cNvSpPr>
            <p:nvPr/>
          </p:nvSpPr>
          <p:spPr>
            <a:xfrm>
              <a:off x="2880" y="2066"/>
              <a:ext cx="2880" cy="0"/>
            </a:xfrm>
            <a:prstGeom prst="line">
              <a:avLst/>
            </a:prstGeom>
            <a:noFill/>
            <a:ln w="12700">
              <a:solidFill>
                <a:schemeClr val="tx1"/>
              </a:solidFill>
              <a:round/>
              <a:headEnd/>
              <a:tailEnd/>
            </a:ln>
            <a:effectLst/>
          </p:spPr>
        </p:sp>
        <p:sp>
          <p:nvSpPr>
            <p:cNvPr id="4913" name="Text Box 4913"/>
            <p:cNvSpPr>
              <a:spLocks/>
            </p:cNvSpPr>
            <p:nvPr/>
          </p:nvSpPr>
          <p:spPr>
            <a:xfrm>
              <a:off x="2880" y="2298"/>
              <a:ext cx="2880" cy="0"/>
            </a:xfrm>
            <a:prstGeom prst="line">
              <a:avLst/>
            </a:prstGeom>
            <a:noFill/>
            <a:ln w="12700">
              <a:solidFill>
                <a:schemeClr val="tx1"/>
              </a:solidFill>
              <a:round/>
              <a:headEnd/>
              <a:tailEnd/>
            </a:ln>
            <a:effectLst/>
          </p:spPr>
        </p:sp>
        <p:sp>
          <p:nvSpPr>
            <p:cNvPr id="4914" name="Text Box 4914"/>
            <p:cNvSpPr>
              <a:spLocks/>
            </p:cNvSpPr>
            <p:nvPr/>
          </p:nvSpPr>
          <p:spPr>
            <a:xfrm>
              <a:off x="2880" y="2531"/>
              <a:ext cx="2880" cy="0"/>
            </a:xfrm>
            <a:prstGeom prst="line">
              <a:avLst/>
            </a:prstGeom>
            <a:noFill/>
            <a:ln w="12700">
              <a:solidFill>
                <a:schemeClr val="tx1"/>
              </a:solidFill>
              <a:round/>
              <a:headEnd/>
              <a:tailEnd/>
            </a:ln>
            <a:effectLst/>
          </p:spPr>
        </p:sp>
      </p:grpSp>
      <p:sp>
        <p:nvSpPr>
          <p:cNvPr id="4915" name="Text Box 4915"/>
          <p:cNvSpPr>
            <a:spLocks/>
          </p:cNvSpPr>
          <p:nvPr/>
        </p:nvSpPr>
        <p:spPr>
          <a:xfrm>
            <a:off x="0" y="609600"/>
            <a:ext cx="9144000" cy="396875"/>
          </a:xfrm>
          <a:prstGeom prst="rect">
            <a:avLst/>
          </a:prstGeom>
          <a:solidFill>
            <a:schemeClr val="bg1"/>
          </a:solidFill>
          <a:ln>
            <a:noFill/>
          </a:ln>
        </p:spPr>
        <p:txBody>
          <a:bodyPr numCol="1">
            <a:spAutoFit/>
          </a:bodyPr>
          <a:lstStyle/>
          <a:p>
            <a:pPr algn="ctr" indent="0" marL="0">
              <a:spcBef>
                <a:spcPct val="50000"/>
              </a:spcBef>
            </a:pPr>
            <a:r>
              <a:rPr b="1" dirty="0" lang="en-US" smtClean="0" sz="2000">
                <a:latin charset="0" pitchFamily="34" typeface="Arial"/>
              </a:rPr>
              <a:t>Ispunjeni obrazac trofejnog lista za ocjenjivanje rogova jelena aksisa</a:t>
            </a:r>
          </a:p>
        </p:txBody>
      </p:sp>
    </p:spTree>
  </p:cSld>
  <p:clrMapOvr>
    <a:masterClrMapping/>
  </p:clrMapOvr>
  <p:transition advClick="0">
    <p:cut thruBlk="1"/>
  </p:transition>
</p:sld>
</file>

<file path=ppt/slides/slide108.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4916" name="Text Box 4916"/>
          <p:cNvSpPr>
            <a:spLocks/>
          </p:cNvSpPr>
          <p:nvPr>
            <p:ph idx="10" sz="half" type="dt"/>
          </p:nvPr>
        </p:nvSpPr>
        <p:spPr/>
      </p:sp>
      <p:sp>
        <p:nvSpPr>
          <p:cNvPr id="4917" name="Text Box 4917"/>
          <p:cNvSpPr>
            <a:spLocks/>
          </p:cNvSpPr>
          <p:nvPr>
            <p:ph idx="11" sz="quarter" type="ftr"/>
          </p:nvPr>
        </p:nvSpPr>
        <p:spPr/>
        <p:txBody>
          <a:bodyPr numCol="1"/>
          <a:lstStyle/>
          <a:p>
            <a:pPr algn="ctr"/>
          </a:p>
        </p:txBody>
      </p:sp>
      <p:sp>
        <p:nvSpPr>
          <p:cNvPr id="4918" name="Text Box 4918"/>
          <p:cNvSpPr txBox="1">
            <a:spLocks/>
          </p:cNvSpPr>
          <p:nvPr/>
        </p:nvSpPr>
        <p:spPr>
          <a:xfrm>
            <a:off x="0" y="0"/>
            <a:ext cx="9144000" cy="579437"/>
          </a:xfrm>
          <a:prstGeom prst="rect">
            <a:avLst/>
          </a:prstGeom>
          <a:solidFill>
            <a:schemeClr val="tx1"/>
          </a:solidFill>
          <a:ln>
            <a:noFill/>
          </a:ln>
        </p:spPr>
        <p:txBody>
          <a:bodyPr numCol="1" wrap="none"/>
          <a:lstStyle/>
          <a:p>
            <a:pPr algn="ctr" indent="0" marL="0">
              <a:spcBef>
                <a:spcPct val="50000"/>
              </a:spcBef>
            </a:pPr>
            <a:r>
              <a:rPr b="1" dirty="0" lang="en-US" smtClean="0" sz="2800">
                <a:solidFill>
                  <a:srgbClr val="FFFF00"/>
                </a:solidFill>
                <a:latin charset="0" pitchFamily="34" typeface="Arial Black"/>
              </a:rPr>
              <a:t>SRNDAĆ</a:t>
            </a:r>
            <a:r>
              <a:rPr dirty="0" lang="en-US" smtClean="0" sz="3200">
                <a:solidFill>
                  <a:srgbClr val="FFFF00"/>
                </a:solidFill>
                <a:latin charset="0" pitchFamily="34" typeface="Arial Black"/>
              </a:rPr>
              <a:t> </a:t>
            </a:r>
            <a:r>
              <a:rPr dirty="0" lang="en-US" smtClean="0">
                <a:solidFill>
                  <a:srgbClr val="FFFF00"/>
                </a:solidFill>
                <a:latin charset="0" pitchFamily="34" typeface="Arial Black"/>
              </a:rPr>
              <a:t>(Capreolus capreolus Linne)</a:t>
            </a:r>
          </a:p>
        </p:txBody>
      </p:sp>
      <p:sp>
        <p:nvSpPr>
          <p:cNvPr id="4919" name="Text Box 4919"/>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4920" name="Text Box 4920"/>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4921" name="Text Box 4921">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SADRŽAJ</a:t>
            </a:r>
          </a:p>
        </p:txBody>
      </p:sp>
      <p:sp>
        <p:nvSpPr>
          <p:cNvPr id="4922" name="Text Box 4922"/>
          <p:cNvSpPr txBox="1">
            <a:spLocks/>
          </p:cNvSpPr>
          <p:nvPr/>
        </p:nvSpPr>
        <p:spPr>
          <a:xfrm>
            <a:off x="6400800" y="3581400"/>
            <a:ext cx="2209800" cy="366712"/>
          </a:xfrm>
          <a:prstGeom prst="rect">
            <a:avLst/>
          </a:prstGeom>
          <a:solidFill>
            <a:schemeClr val="tx1"/>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ROGOVI</a:t>
            </a:r>
          </a:p>
        </p:txBody>
      </p:sp>
      <p:pic>
        <p:nvPicPr>
          <p:cNvPr id="4923" name="Picture 4923"/>
          <p:cNvPicPr>
            <a:picLocks noChangeAspect="1"/>
          </p:cNvPicPr>
          <p:nvPr/>
        </p:nvPicPr>
        <p:blipFill>
          <a:blip r:embed="rId4"/>
          <a:stretch/>
        </p:blipFill>
        <p:spPr>
          <a:xfrm>
            <a:off x="0" y="574675"/>
            <a:ext cx="3481387" cy="6283325"/>
          </a:xfrm>
          <a:prstGeom prst="rect">
            <a:avLst/>
          </a:prstGeom>
          <a:noFill/>
        </p:spPr>
      </p:pic>
      <p:pic>
        <p:nvPicPr>
          <p:cNvPr id="4925" name="Picture 4925">
            <a:hlinkClick/>
          </p:cNvPr>
          <p:cNvPicPr>
            <a:picLocks noChangeAspect="1"/>
          </p:cNvPicPr>
          <p:nvPr/>
        </p:nvPicPr>
        <p:blipFill>
          <a:blip r:embed="rId5"/>
          <a:stretch/>
        </p:blipFill>
        <p:spPr>
          <a:xfrm>
            <a:off x="6400800" y="3962400"/>
            <a:ext cx="2193925" cy="2286000"/>
          </a:xfrm>
          <a:prstGeom prst="rect">
            <a:avLst/>
          </a:prstGeom>
          <a:noFill/>
        </p:spPr>
      </p:pic>
      <p:sp>
        <p:nvSpPr>
          <p:cNvPr id="4927" name="Text Box 4927"/>
          <p:cNvSpPr txBox="1">
            <a:spLocks/>
          </p:cNvSpPr>
          <p:nvPr/>
        </p:nvSpPr>
        <p:spPr>
          <a:xfrm>
            <a:off x="2133600" y="5943600"/>
            <a:ext cx="1371600" cy="396875"/>
          </a:xfrm>
          <a:prstGeom prst="rect">
            <a:avLst/>
          </a:prstGeom>
          <a:solidFill>
            <a:schemeClr val="bg1"/>
          </a:solidFill>
          <a:ln>
            <a:noFill/>
          </a:ln>
        </p:spPr>
        <p:txBody>
          <a:bodyPr numCol="1">
            <a:spAutoFit/>
          </a:bodyPr>
          <a:lstStyle/>
          <a:p>
            <a:pPr indent="0" marL="0">
              <a:spcBef>
                <a:spcPct val="50000"/>
              </a:spcBef>
            </a:pPr>
            <a:r>
              <a:rPr b="1" dirty="0" lang="en-US" smtClean="0" sz="2000">
                <a:latin charset="0" pitchFamily="34" typeface="Arial"/>
              </a:rPr>
              <a:t>SRNDAĆ</a:t>
            </a:r>
          </a:p>
        </p:txBody>
      </p:sp>
      <p:sp>
        <p:nvSpPr>
          <p:cNvPr id="4928" name="Text Box 4928"/>
          <p:cNvSpPr txBox="1">
            <a:spLocks/>
          </p:cNvSpPr>
          <p:nvPr/>
        </p:nvSpPr>
        <p:spPr>
          <a:xfrm>
            <a:off x="1066800" y="685800"/>
            <a:ext cx="2057400" cy="290512"/>
          </a:xfrm>
          <a:prstGeom prst="rect">
            <a:avLst/>
          </a:prstGeom>
          <a:noFill/>
          <a:ln>
            <a:noFill/>
          </a:ln>
        </p:spPr>
        <p:txBody>
          <a:bodyPr numCol="1">
            <a:spAutoFit/>
          </a:bodyPr>
          <a:lstStyle/>
          <a:p>
            <a:endParaRPr/>
          </a:p>
        </p:txBody>
      </p:sp>
    </p:spTree>
  </p:cSld>
  <p:clrMapOvr>
    <a:masterClrMapping/>
  </p:clrMapOvr>
  <p:transition advClick="0">
    <p:cut thruBlk="1"/>
  </p:transition>
</p:sld>
</file>

<file path=ppt/slides/slide109.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4929" name="Text Box 4929"/>
          <p:cNvSpPr>
            <a:spLocks/>
          </p:cNvSpPr>
          <p:nvPr>
            <p:ph idx="10" sz="half" type="dt"/>
          </p:nvPr>
        </p:nvSpPr>
        <p:spPr/>
      </p:sp>
      <p:sp>
        <p:nvSpPr>
          <p:cNvPr id="4930" name="Text Box 4930"/>
          <p:cNvSpPr>
            <a:spLocks/>
          </p:cNvSpPr>
          <p:nvPr>
            <p:ph idx="11" sz="quarter" type="ftr"/>
          </p:nvPr>
        </p:nvSpPr>
        <p:spPr/>
        <p:txBody>
          <a:bodyPr numCol="1"/>
          <a:lstStyle/>
          <a:p>
            <a:pPr algn="ctr"/>
          </a:p>
        </p:txBody>
      </p:sp>
      <p:sp>
        <p:nvSpPr>
          <p:cNvPr id="4931" name="Text Box 4931"/>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srndaća</a:t>
            </a:r>
          </a:p>
        </p:txBody>
      </p:sp>
      <p:sp>
        <p:nvSpPr>
          <p:cNvPr id="4932" name="Text Box 4932"/>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4933" name="Text Box 4933"/>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4934" name="Text Box 4934">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SRNDAĆ</a:t>
            </a:r>
          </a:p>
        </p:txBody>
      </p:sp>
      <p:sp>
        <p:nvSpPr>
          <p:cNvPr id="4935" name="Text Box 4935">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sp>
        <p:nvSpPr>
          <p:cNvPr id="4936" name="Text Box 4936"/>
          <p:cNvSpPr txBox="1">
            <a:spLocks/>
          </p:cNvSpPr>
          <p:nvPr/>
        </p:nvSpPr>
        <p:spPr>
          <a:xfrm>
            <a:off x="0" y="609600"/>
            <a:ext cx="9144000" cy="5410200"/>
          </a:xfrm>
          <a:prstGeom prst="rect">
            <a:avLst/>
          </a:prstGeom>
          <a:solidFill>
            <a:schemeClr val="bg1"/>
          </a:solidFill>
          <a:ln>
            <a:noFill/>
          </a:ln>
        </p:spPr>
        <p:txBody>
          <a:bodyPr numCol="1">
            <a:spAutoFit/>
          </a:bodyPr>
          <a:lstStyle/>
          <a:p>
            <a:pPr indent="-457200" marL="457200">
              <a:spcBef>
                <a:spcPct val="50000"/>
              </a:spcBef>
              <a:buFontTx/>
              <a:buAutoNum type="arabicPeriod"/>
            </a:pPr>
            <a:r>
              <a:rPr dirty="0" lang="en-US" smtClean="0" sz="1400">
                <a:latin charset="0" pitchFamily="34" typeface="Arial"/>
              </a:rPr>
              <a:t>     Mjere							Tačke</a:t>
            </a:r>
          </a:p>
          <a:p>
            <a:pPr indent="-457200" marL="457200">
              <a:spcBef>
                <a:spcPct val="50000"/>
              </a:spcBef>
            </a:pPr>
            <a:r>
              <a:rPr dirty="0" lang="en-US" smtClean="0" sz="1400">
                <a:latin charset="0" pitchFamily="34" typeface="Arial"/>
              </a:rPr>
              <a:t>1.1	     Dužina lijevog roga</a:t>
            </a:r>
          </a:p>
          <a:p>
            <a:pPr indent="-457200" marL="457200">
              <a:spcBef>
                <a:spcPct val="50000"/>
              </a:spcBef>
            </a:pPr>
            <a:r>
              <a:rPr dirty="0" lang="en-US" smtClean="0" sz="1400">
                <a:latin charset="0" pitchFamily="34" typeface="Arial"/>
              </a:rPr>
              <a:t>			        prosječna dužina u cm x 0,5				..........................</a:t>
            </a:r>
          </a:p>
          <a:p>
            <a:pPr indent="-457200" marL="457200">
              <a:spcBef>
                <a:spcPct val="50000"/>
              </a:spcBef>
            </a:pPr>
            <a:r>
              <a:rPr dirty="0" lang="en-US" smtClean="0" sz="1400">
                <a:latin charset="0" pitchFamily="34" typeface="Arial"/>
              </a:rPr>
              <a:t>	     Dužina desnog roga</a:t>
            </a:r>
          </a:p>
          <a:p>
            <a:pPr indent="-457200" marL="457200">
              <a:spcBef>
                <a:spcPct val="50000"/>
              </a:spcBef>
            </a:pPr>
            <a:r>
              <a:rPr dirty="0" lang="en-US" smtClean="0" sz="1400">
                <a:latin charset="0" pitchFamily="34" typeface="Arial"/>
              </a:rPr>
              <a:t>1.2	     Težina rogova u gramima x 0,1					..........................</a:t>
            </a:r>
          </a:p>
          <a:p>
            <a:pPr indent="-457200" marL="457200">
              <a:spcBef>
                <a:spcPct val="50000"/>
              </a:spcBef>
            </a:pPr>
            <a:r>
              <a:rPr dirty="0" lang="en-US" smtClean="0" sz="1400">
                <a:latin charset="0" pitchFamily="34" typeface="Arial"/>
              </a:rPr>
              <a:t>1.3	     Volumen rogova u cm</a:t>
            </a:r>
            <a:r>
              <a:rPr baseline="30000" dirty="0" lang="en-US" smtClean="0" sz="1400">
                <a:latin charset="0" pitchFamily="34" typeface="Arial"/>
              </a:rPr>
              <a:t>3</a:t>
            </a:r>
            <a:r>
              <a:rPr dirty="0" lang="en-US" smtClean="0" sz="1400">
                <a:latin charset="0" pitchFamily="34" typeface="Arial"/>
              </a:rPr>
              <a:t> x 0,3					..........................</a:t>
            </a:r>
          </a:p>
          <a:p>
            <a:pPr indent="-457200" marL="457200">
              <a:spcBef>
                <a:spcPct val="50000"/>
              </a:spcBef>
            </a:pPr>
            <a:r>
              <a:rPr dirty="0" lang="en-US" smtClean="0" sz="1400">
                <a:latin charset="0" pitchFamily="34" typeface="Arial"/>
              </a:rPr>
              <a:t>1.4	     Raspon rogova od 0 do 4 tačke					..........................</a:t>
            </a:r>
          </a:p>
          <a:p>
            <a:pPr indent="-457200" marL="457200">
              <a:spcBef>
                <a:spcPct val="50000"/>
              </a:spcBef>
              <a:buFontTx/>
              <a:buAutoNum startAt="2" type="arabicPeriod"/>
            </a:pPr>
            <a:r>
              <a:rPr dirty="0" lang="en-US" smtClean="0" sz="1400">
                <a:latin charset="0" pitchFamily="34" typeface="Arial"/>
              </a:rPr>
              <a:t>     Dodaci i odbici:</a:t>
            </a:r>
          </a:p>
          <a:p>
            <a:pPr indent="-457200" marL="457200">
              <a:spcBef>
                <a:spcPct val="50000"/>
              </a:spcBef>
            </a:pPr>
            <a:r>
              <a:rPr dirty="0" lang="en-US" smtClean="0" sz="1400">
                <a:latin charset="0" pitchFamily="34" typeface="Arial"/>
              </a:rPr>
              <a:t>2.1	     Dodaci (tačke za ljepotu)</a:t>
            </a:r>
          </a:p>
          <a:p>
            <a:pPr indent="-457200" marL="457200">
              <a:spcBef>
                <a:spcPct val="50000"/>
              </a:spcBef>
            </a:pPr>
            <a:r>
              <a:rPr dirty="0" lang="en-US" smtClean="0" sz="1400">
                <a:latin charset="0" pitchFamily="34" typeface="Arial"/>
              </a:rPr>
              <a:t>2.1.1	     Boja od 0 do 4 tačke						..........................</a:t>
            </a:r>
          </a:p>
          <a:p>
            <a:pPr indent="-457200" marL="457200">
              <a:spcBef>
                <a:spcPct val="50000"/>
              </a:spcBef>
            </a:pPr>
            <a:r>
              <a:rPr dirty="0" lang="en-US" smtClean="0" sz="1400">
                <a:latin charset="0" pitchFamily="34" typeface="Arial"/>
              </a:rPr>
              <a:t>2.1.2	     Ikričavost od 0 do 4 tačke </a:t>
            </a:r>
            <a:r>
              <a:rPr baseline="30000" dirty="0" lang="en-US" smtClean="0" sz="1400">
                <a:latin charset="0" pitchFamily="34" typeface="Arial"/>
              </a:rPr>
              <a:t>  					</a:t>
            </a:r>
            <a:r>
              <a:rPr dirty="0" lang="en-US" smtClean="0" sz="1400">
                <a:latin charset="0" pitchFamily="34" typeface="Arial"/>
              </a:rPr>
              <a:t>..........................</a:t>
            </a:r>
          </a:p>
          <a:p>
            <a:pPr indent="-457200" marL="457200">
              <a:spcBef>
                <a:spcPct val="50000"/>
              </a:spcBef>
            </a:pPr>
            <a:r>
              <a:rPr dirty="0" lang="en-US" smtClean="0" sz="1400">
                <a:latin charset="0" pitchFamily="34" typeface="Arial"/>
              </a:rPr>
              <a:t>2.1.3	     Vijenac (ruže) od 0 do 4 tačke					..........................</a:t>
            </a:r>
          </a:p>
          <a:p>
            <a:pPr indent="-457200" marL="457200">
              <a:spcBef>
                <a:spcPct val="50000"/>
              </a:spcBef>
            </a:pPr>
            <a:r>
              <a:rPr dirty="0" lang="en-US" smtClean="0" sz="1400">
                <a:latin charset="0" pitchFamily="34" typeface="Arial"/>
              </a:rPr>
              <a:t>2.1.4	     Šiljci parožaka od 0 do 2 tačke					..........................</a:t>
            </a:r>
          </a:p>
          <a:p>
            <a:pPr indent="-457200" marL="457200">
              <a:spcBef>
                <a:spcPct val="50000"/>
              </a:spcBef>
            </a:pPr>
            <a:r>
              <a:rPr dirty="0" lang="en-US" smtClean="0" sz="1400">
                <a:latin charset="0" pitchFamily="34" typeface="Arial"/>
              </a:rPr>
              <a:t>2.1.5	     Pravilnost rogova i dužina parožaka od 0 do 5 tačaka			..........................</a:t>
            </a:r>
          </a:p>
          <a:p>
            <a:pPr indent="-457200" marL="457200">
              <a:spcBef>
                <a:spcPct val="50000"/>
              </a:spcBef>
            </a:pPr>
            <a:r>
              <a:rPr dirty="0" lang="en-US" smtClean="0" sz="1400">
                <a:latin charset="0" pitchFamily="34" typeface="Arial"/>
              </a:rPr>
              <a:t>				Ukupno					..........................</a:t>
            </a:r>
          </a:p>
          <a:p>
            <a:pPr indent="-457200" marL="457200">
              <a:spcBef>
                <a:spcPct val="50000"/>
              </a:spcBef>
            </a:pPr>
            <a:r>
              <a:rPr dirty="0" lang="en-US" smtClean="0" sz="1400">
                <a:latin charset="0" pitchFamily="34" typeface="Arial"/>
              </a:rPr>
              <a:t>2.2	     Odbici (nedostaci) od 0 do 5 tačaka					..........................</a:t>
            </a:r>
          </a:p>
          <a:p>
            <a:pPr indent="-457200" marL="457200">
              <a:spcBef>
                <a:spcPct val="50000"/>
              </a:spcBef>
            </a:pPr>
            <a:r>
              <a:rPr dirty="0" lang="en-US" smtClean="0" sz="1400">
                <a:latin charset="0" pitchFamily="34" typeface="Arial"/>
              </a:rPr>
              <a:t>	     Ocjena rogova – </a:t>
            </a:r>
            <a:r>
              <a:rPr b="1" dirty="0" lang="en-US" smtClean="0" sz="1400">
                <a:latin charset="0" pitchFamily="34" typeface="Arial"/>
              </a:rPr>
              <a:t>ukupno						</a:t>
            </a:r>
            <a:r>
              <a:rPr dirty="0" lang="en-US" smtClean="0" sz="1400">
                <a:latin charset="0" pitchFamily="34" typeface="Arial"/>
              </a:rPr>
              <a:t>..........................</a:t>
            </a:r>
          </a:p>
        </p:txBody>
      </p:sp>
    </p:spTree>
  </p:cSld>
  <p:clrMapOvr>
    <a:masterClrMapping/>
  </p:clrMapOvr>
  <p:transition advClick="0">
    <p:cut thruBlk="1"/>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261" name="Text Box 261"/>
          <p:cNvSpPr>
            <a:spLocks/>
          </p:cNvSpPr>
          <p:nvPr>
            <p:ph idx="10" sz="half" type="dt"/>
          </p:nvPr>
        </p:nvSpPr>
        <p:spPr/>
      </p:sp>
      <p:sp>
        <p:nvSpPr>
          <p:cNvPr id="262" name="Text Box 262"/>
          <p:cNvSpPr>
            <a:spLocks/>
          </p:cNvSpPr>
          <p:nvPr>
            <p:ph idx="11" sz="quarter" type="ftr"/>
          </p:nvPr>
        </p:nvSpPr>
        <p:spPr/>
        <p:txBody>
          <a:bodyPr numCol="1"/>
          <a:lstStyle/>
          <a:p>
            <a:pPr algn="ctr"/>
          </a:p>
        </p:txBody>
      </p:sp>
      <p:sp>
        <p:nvSpPr>
          <p:cNvPr id="263" name="Text Box 263"/>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MEDVJED (Ursus Arctos Linne)</a:t>
            </a:r>
          </a:p>
        </p:txBody>
      </p:sp>
      <p:sp>
        <p:nvSpPr>
          <p:cNvPr id="264" name="Text Box 264">
            <a:hlinkClick/>
          </p:cNvPr>
          <p:cNvSpPr txBox="1">
            <a:spLocks/>
          </p:cNvSpPr>
          <p:nvPr/>
        </p:nvSpPr>
        <p:spPr>
          <a:xfrm>
            <a:off x="4267200" y="6491287"/>
            <a:ext cx="48768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SADRŽAJ</a:t>
            </a:r>
          </a:p>
        </p:txBody>
      </p:sp>
      <p:sp>
        <p:nvSpPr>
          <p:cNvPr id="265" name="Text Box 265"/>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266" name="Text Box 266"/>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pic>
        <p:nvPicPr>
          <p:cNvPr id="267" name="Picture 267"/>
          <p:cNvPicPr>
            <a:picLocks noChangeAspect="1"/>
          </p:cNvPicPr>
          <p:nvPr/>
        </p:nvPicPr>
        <p:blipFill>
          <a:blip r:embed="rId4"/>
          <a:stretch/>
        </p:blipFill>
        <p:spPr>
          <a:xfrm>
            <a:off x="0" y="573087"/>
            <a:ext cx="4257675" cy="6284912"/>
          </a:xfrm>
          <a:prstGeom prst="rect">
            <a:avLst/>
          </a:prstGeom>
          <a:noFill/>
        </p:spPr>
      </p:pic>
      <p:pic>
        <p:nvPicPr>
          <p:cNvPr id="269" name="Picture 269">
            <a:hlinkClick/>
          </p:cNvPr>
          <p:cNvPicPr>
            <a:picLocks noChangeAspect="1"/>
          </p:cNvPicPr>
          <p:nvPr/>
        </p:nvPicPr>
        <p:blipFill>
          <a:blip r:embed="rId5"/>
          <a:stretch/>
        </p:blipFill>
        <p:spPr>
          <a:xfrm>
            <a:off x="5486400" y="1371600"/>
            <a:ext cx="2438400" cy="1582737"/>
          </a:xfrm>
          <a:prstGeom prst="rect">
            <a:avLst/>
          </a:prstGeom>
          <a:noFill/>
        </p:spPr>
      </p:pic>
      <p:pic>
        <p:nvPicPr>
          <p:cNvPr id="271" name="Picture 271">
            <a:hlinkClick/>
          </p:cNvPr>
          <p:cNvPicPr>
            <a:picLocks noChangeAspect="1"/>
          </p:cNvPicPr>
          <p:nvPr/>
        </p:nvPicPr>
        <p:blipFill>
          <a:blip r:embed="rId6"/>
          <a:stretch/>
        </p:blipFill>
        <p:spPr>
          <a:xfrm>
            <a:off x="5791200" y="4038600"/>
            <a:ext cx="1905000" cy="2389187"/>
          </a:xfrm>
          <a:prstGeom prst="rect">
            <a:avLst/>
          </a:prstGeom>
          <a:noFill/>
        </p:spPr>
      </p:pic>
      <p:sp>
        <p:nvSpPr>
          <p:cNvPr id="273" name="Text Box 273"/>
          <p:cNvSpPr txBox="1">
            <a:spLocks/>
          </p:cNvSpPr>
          <p:nvPr/>
        </p:nvSpPr>
        <p:spPr>
          <a:xfrm>
            <a:off x="5791200" y="3641725"/>
            <a:ext cx="1905000" cy="396875"/>
          </a:xfrm>
          <a:prstGeom prst="rect">
            <a:avLst/>
          </a:prstGeom>
          <a:solidFill>
            <a:schemeClr val="tx1"/>
          </a:solidFill>
          <a:ln>
            <a:noFill/>
          </a:ln>
        </p:spPr>
        <p:txBody>
          <a:bodyPr numCol="1">
            <a:spAutoFit/>
          </a:bodyPr>
          <a:lstStyle/>
          <a:p>
            <a:pPr algn="ctr" indent="0" marL="0"/>
            <a:r>
              <a:rPr b="1" dirty="0" lang="en-US" smtClean="0" sz="2000">
                <a:solidFill>
                  <a:srgbClr val="FFFF00"/>
                </a:solidFill>
                <a:latin charset="0" pitchFamily="34" typeface="Arial"/>
              </a:rPr>
              <a:t>KRZNO</a:t>
            </a:r>
          </a:p>
        </p:txBody>
      </p:sp>
      <p:sp>
        <p:nvSpPr>
          <p:cNvPr id="274" name="Text Box 274"/>
          <p:cNvSpPr txBox="1">
            <a:spLocks/>
          </p:cNvSpPr>
          <p:nvPr/>
        </p:nvSpPr>
        <p:spPr>
          <a:xfrm>
            <a:off x="5486400" y="990600"/>
            <a:ext cx="2438400" cy="396875"/>
          </a:xfrm>
          <a:prstGeom prst="rect">
            <a:avLst/>
          </a:prstGeom>
          <a:solidFill>
            <a:schemeClr val="tx1"/>
          </a:solidFill>
          <a:ln>
            <a:noFill/>
          </a:ln>
        </p:spPr>
        <p:txBody>
          <a:bodyPr numCol="1">
            <a:spAutoFit/>
          </a:bodyPr>
          <a:lstStyle/>
          <a:p>
            <a:pPr algn="ctr" indent="0" marL="0">
              <a:spcBef>
                <a:spcPct val="50000"/>
              </a:spcBef>
            </a:pPr>
            <a:r>
              <a:rPr b="1" dirty="0" lang="en-US" smtClean="0" sz="2000">
                <a:solidFill>
                  <a:srgbClr val="FFFF00"/>
                </a:solidFill>
                <a:latin charset="0" pitchFamily="34" typeface="Arial"/>
              </a:rPr>
              <a:t>LOBANJA</a:t>
            </a:r>
          </a:p>
        </p:txBody>
      </p:sp>
    </p:spTree>
  </p:cSld>
  <p:clrMapOvr>
    <a:masterClrMapping/>
  </p:clrMapOvr>
  <p:transition advClick="0">
    <p:cut thruBlk="1"/>
  </p:transition>
</p:sld>
</file>

<file path=ppt/slides/slide110.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4937" name="Text Box 4937"/>
          <p:cNvSpPr>
            <a:spLocks/>
          </p:cNvSpPr>
          <p:nvPr>
            <p:ph idx="10" sz="half" type="dt"/>
          </p:nvPr>
        </p:nvSpPr>
        <p:spPr/>
      </p:sp>
      <p:sp>
        <p:nvSpPr>
          <p:cNvPr id="4938" name="Text Box 4938"/>
          <p:cNvSpPr>
            <a:spLocks/>
          </p:cNvSpPr>
          <p:nvPr>
            <p:ph idx="11" sz="quarter" type="ftr"/>
          </p:nvPr>
        </p:nvSpPr>
        <p:spPr/>
        <p:txBody>
          <a:bodyPr numCol="1"/>
          <a:lstStyle/>
          <a:p>
            <a:pPr algn="ctr"/>
          </a:p>
        </p:txBody>
      </p:sp>
      <p:sp>
        <p:nvSpPr>
          <p:cNvPr id="4939" name="Text Box 4939"/>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srndaća</a:t>
            </a:r>
          </a:p>
        </p:txBody>
      </p:sp>
      <p:sp>
        <p:nvSpPr>
          <p:cNvPr id="4940" name="Text Box 4940"/>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4941" name="Text Box 4941"/>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4942" name="Text Box 4942">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SRNDAĆ</a:t>
            </a:r>
          </a:p>
        </p:txBody>
      </p:sp>
      <p:sp>
        <p:nvSpPr>
          <p:cNvPr id="4943" name="Text Box 4943">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sp>
        <p:nvSpPr>
          <p:cNvPr id="4944" name="Text Box 4944"/>
          <p:cNvSpPr txBox="1">
            <a:spLocks/>
          </p:cNvSpPr>
          <p:nvPr/>
        </p:nvSpPr>
        <p:spPr>
          <a:xfrm>
            <a:off x="0" y="609600"/>
            <a:ext cx="9144000" cy="3759200"/>
          </a:xfrm>
          <a:prstGeom prst="rect">
            <a:avLst/>
          </a:prstGeom>
          <a:solidFill>
            <a:schemeClr val="bg1"/>
          </a:solidFill>
          <a:ln>
            <a:noFill/>
          </a:ln>
        </p:spPr>
        <p:txBody>
          <a:bodyPr numCol="1">
            <a:spAutoFit/>
          </a:bodyPr>
          <a:lstStyle/>
          <a:p>
            <a:pPr indent="-457200" marL="457200">
              <a:spcBef>
                <a:spcPct val="50000"/>
              </a:spcBef>
            </a:pPr>
            <a:r>
              <a:rPr b="1" dirty="0" lang="en-US" smtClean="0" sz="1600">
                <a:latin charset="0" pitchFamily="34" typeface="Arial"/>
              </a:rPr>
              <a:t>Upute za mjerenje, o dodacima (tačke za ljepotu) i odbicima</a:t>
            </a:r>
          </a:p>
          <a:p>
            <a:pPr indent="-457200" marL="457200">
              <a:spcBef>
                <a:spcPct val="50000"/>
              </a:spcBef>
            </a:pPr>
            <a:r>
              <a:rPr dirty="0" lang="en-US" smtClean="0" sz="1600">
                <a:latin charset="0" pitchFamily="34" typeface="Arial"/>
              </a:rPr>
              <a:t>	Rogove mjerimo mjernom vrpcom u centimetrima na milimetar tačno. Težinu važemo vagom na gram tačno, a volumen mjerimo hidrostatskom vagom u cm</a:t>
            </a:r>
            <a:r>
              <a:rPr baseline="30000" dirty="0" lang="en-US" smtClean="0" sz="1600">
                <a:latin charset="0" pitchFamily="34" typeface="Arial"/>
              </a:rPr>
              <a:t>3</a:t>
            </a:r>
            <a:r>
              <a:rPr dirty="0" lang="en-US" smtClean="0" sz="1600">
                <a:latin charset="0" pitchFamily="34" typeface="Arial"/>
              </a:rPr>
              <a:t>.</a:t>
            </a:r>
          </a:p>
          <a:p>
            <a:pPr indent="-457200" marL="457200">
              <a:spcBef>
                <a:spcPct val="50000"/>
              </a:spcBef>
              <a:buFontTx/>
              <a:buAutoNum type="arabicPeriod"/>
            </a:pPr>
            <a:r>
              <a:rPr dirty="0" lang="en-US" smtClean="0" sz="1600">
                <a:latin charset="0" pitchFamily="34" typeface="Arial"/>
              </a:rPr>
              <a:t>Mjere </a:t>
            </a:r>
          </a:p>
          <a:p>
            <a:pPr indent="-457200" marL="457200">
              <a:spcBef>
                <a:spcPct val="50000"/>
              </a:spcBef>
            </a:pPr>
            <a:r>
              <a:rPr dirty="0" lang="en-US" smtClean="0" sz="1600">
                <a:latin charset="0" pitchFamily="34" typeface="Arial"/>
              </a:rPr>
              <a:t>K1.1	</a:t>
            </a:r>
            <a:r>
              <a:rPr b="1" dirty="0" lang="en-US" smtClean="0" sz="1600">
                <a:latin charset="0" pitchFamily="34" typeface="Arial"/>
              </a:rPr>
              <a:t>Dužinu rogova</a:t>
            </a:r>
            <a:r>
              <a:rPr dirty="0" lang="en-US" smtClean="0" sz="1600">
                <a:latin charset="0" pitchFamily="34" typeface="Arial"/>
              </a:rPr>
              <a:t> mjerimo sredinom vanjske strane svakog roga od donjeg ruba ruže do vršnog paroška. Preko kuta koji tvore ruža i grana roga vrpcu treba napeti i položiti uz rog na oko 2 cm iznad ruže. Vrpcom treba slijediti sve zakrivljenosti roga. Zbir dužina obaju rogova dijelimo sa 2, tako dobivenu prosječnu dužinu pomnožimo sa 0,5 što daje broj tačaka.</a:t>
            </a:r>
          </a:p>
          <a:p>
            <a:pPr indent="-457200" marL="457200">
              <a:spcBef>
                <a:spcPct val="50000"/>
              </a:spcBef>
            </a:pPr>
            <a:r>
              <a:rPr dirty="0" lang="en-US" smtClean="0" sz="1600">
                <a:latin charset="0" pitchFamily="34" typeface="Arial"/>
              </a:rPr>
              <a:t>K1.2	</a:t>
            </a:r>
            <a:r>
              <a:rPr b="1" dirty="0" lang="en-US" smtClean="0" sz="1600">
                <a:latin charset="0" pitchFamily="34" typeface="Arial"/>
              </a:rPr>
              <a:t>Težina pravilno otpiljenih i suhih rogova</a:t>
            </a:r>
            <a:r>
              <a:rPr dirty="0" lang="en-US" smtClean="0" sz="1600">
                <a:latin charset="0" pitchFamily="34" typeface="Arial"/>
              </a:rPr>
              <a:t> važe se na gram tačno. ako su rogovi s cjelom lobanjom, bez donje čeljusti, od ukupne težine rogova odbije se 90 g. Ako su rogovi s cjelom   lubanjom (bez donje čeljusti) i bez gornjeg zubala, od ukupne težine rogova odbija se 65 g. Od težine sviježih rogova (suhi su 3 mjeseca nakon ulova) odbijemo 10% na sušenje. težinu suhih rogova pomnožimo sa 0,1 što daje broj tačaka</a:t>
            </a:r>
          </a:p>
        </p:txBody>
      </p:sp>
      <p:pic>
        <p:nvPicPr>
          <p:cNvPr id="4945" name="Picture 4945"/>
          <p:cNvPicPr>
            <a:picLocks noChangeAspect="1"/>
          </p:cNvPicPr>
          <p:nvPr/>
        </p:nvPicPr>
        <p:blipFill>
          <a:blip r:embed="rId4"/>
          <a:stretch/>
        </p:blipFill>
        <p:spPr>
          <a:xfrm>
            <a:off x="2895600" y="4371975"/>
            <a:ext cx="3352800" cy="2100262"/>
          </a:xfrm>
          <a:prstGeom prst="rect">
            <a:avLst/>
          </a:prstGeom>
          <a:noFill/>
        </p:spPr>
      </p:pic>
    </p:spTree>
  </p:cSld>
  <p:clrMapOvr>
    <a:masterClrMapping/>
  </p:clrMapOvr>
  <p:transition advClick="0">
    <p:cut thruBlk="1"/>
  </p:transition>
</p:sld>
</file>

<file path=ppt/slides/slide111.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4947" name="Text Box 4947"/>
          <p:cNvSpPr>
            <a:spLocks/>
          </p:cNvSpPr>
          <p:nvPr>
            <p:ph idx="10" sz="half" type="dt"/>
          </p:nvPr>
        </p:nvSpPr>
        <p:spPr/>
      </p:sp>
      <p:sp>
        <p:nvSpPr>
          <p:cNvPr id="4948" name="Text Box 4948"/>
          <p:cNvSpPr>
            <a:spLocks/>
          </p:cNvSpPr>
          <p:nvPr>
            <p:ph idx="11" sz="quarter" type="ftr"/>
          </p:nvPr>
        </p:nvSpPr>
        <p:spPr/>
        <p:txBody>
          <a:bodyPr numCol="1"/>
          <a:lstStyle/>
          <a:p>
            <a:pPr algn="ctr"/>
          </a:p>
        </p:txBody>
      </p:sp>
      <p:sp>
        <p:nvSpPr>
          <p:cNvPr id="4949" name="Text Box 4949"/>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srndaća</a:t>
            </a:r>
          </a:p>
        </p:txBody>
      </p:sp>
      <p:sp>
        <p:nvSpPr>
          <p:cNvPr id="4950" name="Text Box 4950"/>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4951" name="Text Box 4951"/>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4952" name="Text Box 4952">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SRNDAĆ</a:t>
            </a:r>
          </a:p>
        </p:txBody>
      </p:sp>
      <p:pic>
        <p:nvPicPr>
          <p:cNvPr id="4953" name="Picture 4953"/>
          <p:cNvPicPr>
            <a:picLocks noChangeAspect="1"/>
          </p:cNvPicPr>
          <p:nvPr/>
        </p:nvPicPr>
        <p:blipFill>
          <a:blip r:embed="rId4"/>
          <a:stretch/>
        </p:blipFill>
        <p:spPr>
          <a:xfrm>
            <a:off x="0" y="609600"/>
            <a:ext cx="5851525" cy="6096000"/>
          </a:xfrm>
          <a:prstGeom prst="rect">
            <a:avLst/>
          </a:prstGeom>
          <a:noFill/>
        </p:spPr>
      </p:pic>
      <p:sp>
        <p:nvSpPr>
          <p:cNvPr id="4955" name="Text Box 4955">
            <a:hlinkClick/>
          </p:cNvPr>
          <p:cNvSpPr txBox="1">
            <a:spLocks/>
          </p:cNvSpPr>
          <p:nvPr/>
        </p:nvSpPr>
        <p:spPr>
          <a:xfrm>
            <a:off x="1143000" y="685800"/>
            <a:ext cx="457200" cy="290512"/>
          </a:xfrm>
          <a:prstGeom prst="rect">
            <a:avLst/>
          </a:prstGeom>
          <a:solidFill>
            <a:schemeClr val="bg1"/>
          </a:solidFill>
          <a:ln>
            <a:noFill/>
          </a:ln>
        </p:spPr>
        <p:txBody>
          <a:bodyPr numCol="1">
            <a:spAutoFit/>
          </a:bodyPr>
          <a:lstStyle/>
          <a:p>
            <a:pPr indent="0" marL="0">
              <a:spcBef>
                <a:spcPct val="50000"/>
              </a:spcBef>
            </a:pPr>
            <a:r>
              <a:rPr dirty="0" lang="en-US" smtClean="0" sz="1300">
                <a:latin charset="0" pitchFamily="34" typeface="Arial"/>
              </a:rPr>
              <a:t>1.4</a:t>
            </a:r>
          </a:p>
        </p:txBody>
      </p:sp>
      <p:sp>
        <p:nvSpPr>
          <p:cNvPr id="4956" name="Text Box 4956">
            <a:hlinkClick/>
          </p:cNvPr>
          <p:cNvSpPr txBox="1">
            <a:spLocks/>
          </p:cNvSpPr>
          <p:nvPr/>
        </p:nvSpPr>
        <p:spPr>
          <a:xfrm>
            <a:off x="0" y="3733800"/>
            <a:ext cx="457200" cy="290512"/>
          </a:xfrm>
          <a:prstGeom prst="rect">
            <a:avLst/>
          </a:prstGeom>
          <a:solidFill>
            <a:schemeClr val="bg1"/>
          </a:solidFill>
          <a:ln>
            <a:noFill/>
          </a:ln>
        </p:spPr>
        <p:txBody>
          <a:bodyPr numCol="1">
            <a:spAutoFit/>
          </a:bodyPr>
          <a:lstStyle/>
          <a:p>
            <a:pPr indent="0" marL="0">
              <a:spcBef>
                <a:spcPct val="50000"/>
              </a:spcBef>
            </a:pPr>
            <a:r>
              <a:rPr dirty="0" lang="en-US" smtClean="0" sz="1300">
                <a:latin charset="0" pitchFamily="34" typeface="Arial"/>
              </a:rPr>
              <a:t>1.1</a:t>
            </a:r>
          </a:p>
        </p:txBody>
      </p:sp>
      <p:sp>
        <p:nvSpPr>
          <p:cNvPr id="4957" name="Text Box 4957">
            <a:hlinkClick/>
          </p:cNvPr>
          <p:cNvSpPr txBox="1">
            <a:spLocks/>
          </p:cNvSpPr>
          <p:nvPr/>
        </p:nvSpPr>
        <p:spPr>
          <a:xfrm>
            <a:off x="5867400" y="5943600"/>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TROFEJNI LIST</a:t>
            </a:r>
          </a:p>
        </p:txBody>
      </p:sp>
      <p:sp>
        <p:nvSpPr>
          <p:cNvPr id="4958" name="Text Box 4958">
            <a:hlinkClick/>
          </p:cNvPr>
          <p:cNvSpPr txBox="1">
            <a:spLocks/>
          </p:cNvSpPr>
          <p:nvPr/>
        </p:nvSpPr>
        <p:spPr>
          <a:xfrm>
            <a:off x="5867400" y="3733800"/>
            <a:ext cx="3276600" cy="641350"/>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dodaci i odbici (tačke za ljepotu)</a:t>
            </a:r>
          </a:p>
        </p:txBody>
      </p:sp>
      <p:sp>
        <p:nvSpPr>
          <p:cNvPr id="4959" name="Text Box 4959">
            <a:hlinkClick/>
          </p:cNvPr>
          <p:cNvSpPr txBox="1">
            <a:spLocks/>
          </p:cNvSpPr>
          <p:nvPr/>
        </p:nvSpPr>
        <p:spPr>
          <a:xfrm>
            <a:off x="5867400" y="4572000"/>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volumen rogova</a:t>
            </a:r>
          </a:p>
        </p:txBody>
      </p:sp>
      <p:sp>
        <p:nvSpPr>
          <p:cNvPr id="4960" name="Text Box 4960">
            <a:hlinkClick/>
          </p:cNvPr>
          <p:cNvSpPr txBox="1">
            <a:spLocks/>
          </p:cNvSpPr>
          <p:nvPr/>
        </p:nvSpPr>
        <p:spPr>
          <a:xfrm>
            <a:off x="5867400" y="5105400"/>
            <a:ext cx="3276600" cy="641350"/>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težina pravilno otpiljenih i suhih rogova</a:t>
            </a:r>
          </a:p>
        </p:txBody>
      </p:sp>
      <p:sp>
        <p:nvSpPr>
          <p:cNvPr id="4961" name="Text Box 4961">
            <a:hlinkClick/>
          </p:cNvPr>
          <p:cNvSpPr txBox="1">
            <a:spLocks/>
          </p:cNvSpPr>
          <p:nvPr/>
        </p:nvSpPr>
        <p:spPr>
          <a:xfrm>
            <a:off x="5867400" y="31384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PRAVILNOST I KVALITET</a:t>
            </a:r>
          </a:p>
        </p:txBody>
      </p:sp>
    </p:spTree>
  </p:cSld>
  <p:clrMapOvr>
    <a:masterClrMapping/>
  </p:clrMapOvr>
  <p:transition advClick="0">
    <p:cut thruBlk="1"/>
  </p:transition>
</p:sld>
</file>

<file path=ppt/slides/slide112.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4962" name="Text Box 4962"/>
          <p:cNvSpPr>
            <a:spLocks/>
          </p:cNvSpPr>
          <p:nvPr>
            <p:ph idx="10" sz="half" type="dt"/>
          </p:nvPr>
        </p:nvSpPr>
        <p:spPr/>
      </p:sp>
      <p:sp>
        <p:nvSpPr>
          <p:cNvPr id="4963" name="Text Box 4963"/>
          <p:cNvSpPr>
            <a:spLocks/>
          </p:cNvSpPr>
          <p:nvPr>
            <p:ph idx="11" sz="quarter" type="ftr"/>
          </p:nvPr>
        </p:nvSpPr>
        <p:spPr/>
        <p:txBody>
          <a:bodyPr numCol="1"/>
          <a:lstStyle/>
          <a:p>
            <a:pPr algn="ctr"/>
          </a:p>
        </p:txBody>
      </p:sp>
      <p:sp>
        <p:nvSpPr>
          <p:cNvPr id="4964" name="Text Box 4964"/>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srndaća</a:t>
            </a:r>
          </a:p>
        </p:txBody>
      </p:sp>
      <p:sp>
        <p:nvSpPr>
          <p:cNvPr id="4965" name="Text Box 4965"/>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4966" name="Text Box 4966"/>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4967" name="Text Box 4967">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SRNDAĆ</a:t>
            </a:r>
          </a:p>
        </p:txBody>
      </p:sp>
      <p:sp>
        <p:nvSpPr>
          <p:cNvPr id="4968" name="Text Box 4968">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sp>
        <p:nvSpPr>
          <p:cNvPr id="4969" name="Text Box 4969"/>
          <p:cNvSpPr txBox="1">
            <a:spLocks/>
          </p:cNvSpPr>
          <p:nvPr/>
        </p:nvSpPr>
        <p:spPr>
          <a:xfrm>
            <a:off x="0" y="609600"/>
            <a:ext cx="9144000" cy="5103812"/>
          </a:xfrm>
          <a:prstGeom prst="rect">
            <a:avLst/>
          </a:prstGeom>
          <a:solidFill>
            <a:schemeClr val="bg1"/>
          </a:solidFill>
          <a:ln>
            <a:noFill/>
          </a:ln>
        </p:spPr>
        <p:txBody>
          <a:bodyPr numCol="1">
            <a:spAutoFit/>
          </a:bodyPr>
          <a:lstStyle/>
          <a:p>
            <a:pPr indent="-457200" marL="457200">
              <a:spcBef>
                <a:spcPct val="50000"/>
              </a:spcBef>
            </a:pPr>
            <a:r>
              <a:rPr dirty="0" lang="en-US" smtClean="0" sz="1600">
                <a:latin charset="0" pitchFamily="34" typeface="Arial"/>
              </a:rPr>
              <a:t>K1.3	</a:t>
            </a:r>
            <a:r>
              <a:rPr b="1" dirty="0" lang="en-US" smtClean="0" sz="1600">
                <a:latin charset="0" pitchFamily="34" typeface="Arial"/>
              </a:rPr>
              <a:t>Volumen rogova</a:t>
            </a:r>
            <a:r>
              <a:rPr dirty="0" lang="en-US" smtClean="0" sz="1600">
                <a:latin charset="0" pitchFamily="34" typeface="Arial"/>
              </a:rPr>
              <a:t> utvrđujemo mjerenjem volumena vode koju rogovi uronjeni zajedno s ružom istisnu iz posude sa vodom. Rožište i čelenka prilikom uranjanja ne smiju doći u dodir s vodom. Ako su ruže krovastog ili kojeg drugog nepravilnog oblika, treba ih uroniti u vodu tako da dio ruže i rožišta koji su uronjeni u vodu bude jednak djelu ruže i rožišta koji je ostsao iznad vode. Volumen vode najlakše se utvrdi mjerenjem preciznom hidrostatskom vagom. Razlika između težine rogova mjerenih iznad vode, koja je izražena u gramima, i težine rogova uronjenih zajedno s ružama u posudu s vodomdaje volumen rogova u cm</a:t>
            </a:r>
            <a:r>
              <a:rPr baseline="30000" dirty="0" lang="en-US" smtClean="0" sz="1600">
                <a:latin charset="0" pitchFamily="34" typeface="Arial"/>
              </a:rPr>
              <a:t>3</a:t>
            </a:r>
            <a:r>
              <a:rPr dirty="0" lang="en-US" smtClean="0" sz="1600">
                <a:latin charset="0" pitchFamily="34" typeface="Arial"/>
              </a:rPr>
              <a:t>, računajući jedan gram kao 1 cm</a:t>
            </a:r>
            <a:r>
              <a:rPr baseline="30000" dirty="0" lang="en-US" smtClean="0" sz="1600">
                <a:latin charset="0" pitchFamily="34" typeface="Arial"/>
              </a:rPr>
              <a:t>3 </a:t>
            </a:r>
            <a:r>
              <a:rPr dirty="0" lang="en-US" smtClean="0" sz="1600">
                <a:latin charset="0" pitchFamily="34" typeface="Arial"/>
              </a:rPr>
              <a:t>vode. Volumen pomnožen sa 0,3 daje broj tačaka. </a:t>
            </a:r>
          </a:p>
          <a:p>
            <a:pPr indent="-457200" marL="457200">
              <a:spcBef>
                <a:spcPct val="50000"/>
              </a:spcBef>
            </a:pPr>
            <a:r>
              <a:rPr dirty="0" lang="en-US" smtClean="0" sz="1600">
                <a:latin charset="0" pitchFamily="34" typeface="Arial"/>
              </a:rPr>
              <a:t>K1.4	</a:t>
            </a:r>
            <a:r>
              <a:rPr b="1" dirty="0" lang="en-US" smtClean="0" sz="1600">
                <a:latin charset="0" pitchFamily="34" typeface="Arial"/>
              </a:rPr>
              <a:t>Raspon rogova </a:t>
            </a:r>
            <a:r>
              <a:rPr dirty="0" lang="en-US" smtClean="0" sz="1600">
                <a:latin charset="0" pitchFamily="34" typeface="Arial"/>
              </a:rPr>
              <a:t>mjerimo na mjestu najvećega unutarnjeg razmaka između ljeve i desne grane rogova. Raspon izražen u postocima dobijemo ako pomnožimo raspon sa 100 i podjelimo s prosječnom dužinom rogova. Tačke za raspon rogova dodjeljuju se prema postotku raspona:</a:t>
            </a:r>
          </a:p>
          <a:p>
            <a:pPr indent="-457200" marL="457200">
              <a:spcBef>
                <a:spcPct val="50000"/>
              </a:spcBef>
            </a:pPr>
            <a:r>
              <a:rPr dirty="0" lang="en-US" smtClean="0" sz="1600">
                <a:latin charset="0" pitchFamily="34" typeface="Arial"/>
              </a:rPr>
              <a:t>	do 30%....................................................................................................................... 0 tačaka </a:t>
            </a:r>
          </a:p>
          <a:p>
            <a:pPr indent="-457200" marL="457200">
              <a:spcBef>
                <a:spcPct val="50000"/>
              </a:spcBef>
            </a:pPr>
            <a:r>
              <a:rPr dirty="0" lang="en-US" smtClean="0" sz="1600">
                <a:latin charset="0" pitchFamily="34" typeface="Arial"/>
              </a:rPr>
              <a:t>	od 30,01 do 35%.......................................................................................................... 1 tačka</a:t>
            </a:r>
          </a:p>
          <a:p>
            <a:pPr indent="-457200" marL="457200">
              <a:spcBef>
                <a:spcPct val="50000"/>
              </a:spcBef>
            </a:pPr>
            <a:r>
              <a:rPr dirty="0" lang="en-US" smtClean="0" sz="1600">
                <a:latin charset="0" pitchFamily="34" typeface="Arial"/>
              </a:rPr>
              <a:t>	od 35,01 do 40%.......................................................................................................... 2 tačke</a:t>
            </a:r>
          </a:p>
          <a:p>
            <a:pPr indent="-457200" marL="457200">
              <a:spcBef>
                <a:spcPct val="50000"/>
              </a:spcBef>
            </a:pPr>
            <a:r>
              <a:rPr dirty="0" lang="en-US" smtClean="0" sz="1600">
                <a:latin charset="0" pitchFamily="34" typeface="Arial"/>
              </a:rPr>
              <a:t>	od 40,01 do 45%.......................................................................................................... 3 tačke</a:t>
            </a:r>
          </a:p>
          <a:p>
            <a:pPr indent="-457200" marL="457200">
              <a:spcBef>
                <a:spcPct val="50000"/>
              </a:spcBef>
            </a:pPr>
            <a:r>
              <a:rPr dirty="0" lang="en-US" smtClean="0" sz="1600">
                <a:latin charset="0" pitchFamily="34" typeface="Arial"/>
              </a:rPr>
              <a:t>	od 45,01 do 75%.......................................................................................................... 4 tačke</a:t>
            </a:r>
          </a:p>
          <a:p>
            <a:pPr indent="-457200" marL="457200">
              <a:spcBef>
                <a:spcPct val="50000"/>
              </a:spcBef>
            </a:pPr>
            <a:r>
              <a:rPr dirty="0" lang="en-US" smtClean="0" sz="1600">
                <a:latin charset="0" pitchFamily="34" typeface="Arial"/>
              </a:rPr>
              <a:t>	više od 75 %................................................................................................................ 0 tačaka</a:t>
            </a:r>
          </a:p>
        </p:txBody>
      </p:sp>
    </p:spTree>
  </p:cSld>
  <p:clrMapOvr>
    <a:masterClrMapping/>
  </p:clrMapOvr>
  <p:transition advClick="0">
    <p:cut thruBlk="1"/>
  </p:transition>
</p:sld>
</file>

<file path=ppt/slides/slide113.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4970" name="Text Box 4970"/>
          <p:cNvSpPr>
            <a:spLocks/>
          </p:cNvSpPr>
          <p:nvPr>
            <p:ph idx="10" sz="half" type="dt"/>
          </p:nvPr>
        </p:nvSpPr>
        <p:spPr/>
      </p:sp>
      <p:sp>
        <p:nvSpPr>
          <p:cNvPr id="4971" name="Text Box 4971"/>
          <p:cNvSpPr>
            <a:spLocks/>
          </p:cNvSpPr>
          <p:nvPr>
            <p:ph idx="11" sz="quarter" type="ftr"/>
          </p:nvPr>
        </p:nvSpPr>
        <p:spPr/>
        <p:txBody>
          <a:bodyPr numCol="1"/>
          <a:lstStyle/>
          <a:p>
            <a:pPr algn="ctr"/>
          </a:p>
        </p:txBody>
      </p:sp>
      <p:sp>
        <p:nvSpPr>
          <p:cNvPr id="4972" name="Text Box 4972"/>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srndaća</a:t>
            </a:r>
          </a:p>
        </p:txBody>
      </p:sp>
      <p:sp>
        <p:nvSpPr>
          <p:cNvPr id="4973" name="Text Box 4973"/>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4974" name="Text Box 4974"/>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4975" name="Text Box 4975">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SRNDAĆ</a:t>
            </a:r>
          </a:p>
        </p:txBody>
      </p:sp>
      <p:sp>
        <p:nvSpPr>
          <p:cNvPr id="4976" name="Text Box 4976">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sp>
        <p:nvSpPr>
          <p:cNvPr id="4977" name="Text Box 4977"/>
          <p:cNvSpPr txBox="1">
            <a:spLocks/>
          </p:cNvSpPr>
          <p:nvPr/>
        </p:nvSpPr>
        <p:spPr>
          <a:xfrm>
            <a:off x="0" y="1219200"/>
            <a:ext cx="4267200" cy="4629150"/>
          </a:xfrm>
          <a:prstGeom prst="rect">
            <a:avLst/>
          </a:prstGeom>
          <a:solidFill>
            <a:schemeClr val="bg1"/>
          </a:solidFill>
          <a:ln>
            <a:noFill/>
          </a:ln>
        </p:spPr>
        <p:txBody>
          <a:bodyPr numCol="1">
            <a:spAutoFit/>
          </a:bodyPr>
          <a:lstStyle/>
          <a:p>
            <a:pPr indent="-457200" marL="457200">
              <a:spcBef>
                <a:spcPct val="50000"/>
              </a:spcBef>
              <a:buFontTx/>
              <a:buAutoNum startAt="2" type="arabicPeriod"/>
            </a:pPr>
            <a:r>
              <a:rPr dirty="0" lang="en-US" smtClean="0" sz="1800">
                <a:latin charset="0" pitchFamily="34" typeface="Arial"/>
              </a:rPr>
              <a:t>Dodaci i odbici</a:t>
            </a:r>
          </a:p>
          <a:p>
            <a:pPr indent="-457200" marL="457200">
              <a:spcBef>
                <a:spcPct val="50000"/>
              </a:spcBef>
            </a:pPr>
            <a:r>
              <a:rPr dirty="0" lang="en-US" smtClean="0" sz="1800">
                <a:latin charset="0" pitchFamily="34" typeface="Arial"/>
              </a:rPr>
              <a:t>2.1	Dodaci (tačke za ljepotu)</a:t>
            </a:r>
          </a:p>
          <a:p>
            <a:pPr indent="-457200" marL="457200">
              <a:spcBef>
                <a:spcPct val="50000"/>
              </a:spcBef>
            </a:pPr>
            <a:r>
              <a:rPr dirty="0" lang="en-US" smtClean="0" sz="1800">
                <a:latin charset="0" pitchFamily="34" typeface="Arial"/>
              </a:rPr>
              <a:t>2.1.1	</a:t>
            </a:r>
            <a:r>
              <a:rPr b="1" dirty="0" lang="en-US" smtClean="0" sz="1800">
                <a:latin charset="0" pitchFamily="34" typeface="Arial"/>
              </a:rPr>
              <a:t>Boja</a:t>
            </a:r>
          </a:p>
          <a:p>
            <a:pPr indent="-457200" marL="457200">
              <a:spcBef>
                <a:spcPct val="50000"/>
              </a:spcBef>
            </a:pPr>
            <a:r>
              <a:rPr dirty="0" lang="en-US" smtClean="0" sz="1800">
                <a:latin charset="0" pitchFamily="34" typeface="Arial"/>
              </a:rPr>
              <a:t>	svjetla ili umjetna .................. 0 tačaka</a:t>
            </a:r>
          </a:p>
          <a:p>
            <a:pPr indent="-457200" marL="457200">
              <a:spcBef>
                <a:spcPct val="50000"/>
              </a:spcBef>
            </a:pPr>
            <a:r>
              <a:rPr dirty="0" lang="en-US" smtClean="0" sz="1800">
                <a:latin charset="0" pitchFamily="34" typeface="Arial"/>
              </a:rPr>
              <a:t>	žuta ili svjetlosmjeđa ............ 1 tačka</a:t>
            </a:r>
          </a:p>
          <a:p>
            <a:pPr indent="-457200" marL="457200">
              <a:spcBef>
                <a:spcPct val="50000"/>
              </a:spcBef>
            </a:pPr>
            <a:r>
              <a:rPr dirty="0" lang="en-US" smtClean="0" sz="1800">
                <a:latin charset="0" pitchFamily="34" typeface="Arial"/>
              </a:rPr>
              <a:t>	srednjo smeđa ..................... 2 tačka</a:t>
            </a:r>
          </a:p>
          <a:p>
            <a:pPr indent="-457200" marL="457200">
              <a:spcBef>
                <a:spcPct val="50000"/>
              </a:spcBef>
            </a:pPr>
            <a:r>
              <a:rPr dirty="0" lang="en-US" smtClean="0" sz="1800">
                <a:latin charset="0" pitchFamily="34" typeface="Arial"/>
              </a:rPr>
              <a:t>	tamno smeđa ....................... 3 tačke</a:t>
            </a:r>
          </a:p>
          <a:p>
            <a:pPr indent="-457200" marL="457200">
              <a:spcBef>
                <a:spcPct val="50000"/>
              </a:spcBef>
            </a:pPr>
            <a:r>
              <a:rPr dirty="0" lang="en-US" smtClean="0" sz="1800">
                <a:latin charset="0" pitchFamily="34" typeface="Arial"/>
              </a:rPr>
              <a:t>	tamna, gotovo crna .............. 4 tačke</a:t>
            </a:r>
          </a:p>
        </p:txBody>
      </p:sp>
      <p:pic>
        <p:nvPicPr>
          <p:cNvPr id="4978" name="Picture 4978"/>
          <p:cNvPicPr>
            <a:picLocks noChangeAspect="1"/>
          </p:cNvPicPr>
          <p:nvPr/>
        </p:nvPicPr>
        <p:blipFill>
          <a:blip r:embed="rId4"/>
          <a:stretch/>
        </p:blipFill>
        <p:spPr>
          <a:xfrm>
            <a:off x="4479925" y="592137"/>
            <a:ext cx="4664075" cy="5884862"/>
          </a:xfrm>
          <a:prstGeom prst="rect">
            <a:avLst/>
          </a:prstGeom>
          <a:noFill/>
        </p:spPr>
      </p:pic>
      <p:sp>
        <p:nvSpPr>
          <p:cNvPr id="4980" name="Text Box 4980">
            <a:hlinkClick/>
          </p:cNvPr>
          <p:cNvSpPr txBox="1">
            <a:spLocks/>
          </p:cNvSpPr>
          <p:nvPr/>
        </p:nvSpPr>
        <p:spPr>
          <a:xfrm>
            <a:off x="3657600" y="6491287"/>
            <a:ext cx="18288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deo 2</a:t>
            </a:r>
          </a:p>
        </p:txBody>
      </p:sp>
    </p:spTree>
  </p:cSld>
  <p:clrMapOvr>
    <a:masterClrMapping/>
  </p:clrMapOvr>
  <p:transition advClick="0">
    <p:cut thruBlk="1"/>
  </p:transition>
</p:sld>
</file>

<file path=ppt/slides/slide114.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4981" name="Text Box 4981"/>
          <p:cNvSpPr>
            <a:spLocks/>
          </p:cNvSpPr>
          <p:nvPr>
            <p:ph idx="10" sz="half" type="dt"/>
          </p:nvPr>
        </p:nvSpPr>
        <p:spPr/>
      </p:sp>
      <p:sp>
        <p:nvSpPr>
          <p:cNvPr id="4982" name="Text Box 4982"/>
          <p:cNvSpPr>
            <a:spLocks/>
          </p:cNvSpPr>
          <p:nvPr>
            <p:ph idx="11" sz="quarter" type="ftr"/>
          </p:nvPr>
        </p:nvSpPr>
        <p:spPr/>
        <p:txBody>
          <a:bodyPr numCol="1"/>
          <a:lstStyle/>
          <a:p>
            <a:pPr algn="ctr"/>
          </a:p>
        </p:txBody>
      </p:sp>
      <p:sp>
        <p:nvSpPr>
          <p:cNvPr id="4983" name="Text Box 4983"/>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srndaća</a:t>
            </a:r>
          </a:p>
        </p:txBody>
      </p:sp>
      <p:sp>
        <p:nvSpPr>
          <p:cNvPr id="4984" name="Text Box 4984"/>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4985" name="Text Box 4985"/>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4986" name="Text Box 4986">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SRNDAĆ</a:t>
            </a:r>
          </a:p>
        </p:txBody>
      </p:sp>
      <p:sp>
        <p:nvSpPr>
          <p:cNvPr id="4987" name="Text Box 4987">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sp>
        <p:nvSpPr>
          <p:cNvPr id="4988" name="Text Box 4988"/>
          <p:cNvSpPr txBox="1">
            <a:spLocks/>
          </p:cNvSpPr>
          <p:nvPr/>
        </p:nvSpPr>
        <p:spPr>
          <a:xfrm>
            <a:off x="0" y="1828800"/>
            <a:ext cx="4495800" cy="3270250"/>
          </a:xfrm>
          <a:prstGeom prst="rect">
            <a:avLst/>
          </a:prstGeom>
          <a:solidFill>
            <a:schemeClr val="bg1"/>
          </a:solidFill>
          <a:ln>
            <a:noFill/>
          </a:ln>
        </p:spPr>
        <p:txBody>
          <a:bodyPr numCol="1">
            <a:spAutoFit/>
          </a:bodyPr>
          <a:lstStyle/>
          <a:p>
            <a:pPr indent="-457200" marL="457200">
              <a:spcBef>
                <a:spcPct val="50000"/>
              </a:spcBef>
            </a:pPr>
            <a:r>
              <a:rPr dirty="0" lang="en-US" smtClean="0" sz="1600">
                <a:latin charset="0" pitchFamily="34" typeface="Arial"/>
              </a:rPr>
              <a:t>2.1.2	</a:t>
            </a:r>
            <a:r>
              <a:rPr b="1" dirty="0" lang="en-US" smtClean="0" sz="1600">
                <a:latin charset="0" pitchFamily="34" typeface="Arial"/>
              </a:rPr>
              <a:t>Ikričavost rogova:</a:t>
            </a:r>
          </a:p>
          <a:p>
            <a:pPr indent="-457200" marL="457200">
              <a:spcBef>
                <a:spcPct val="50000"/>
              </a:spcBef>
            </a:pPr>
            <a:r>
              <a:rPr dirty="0" lang="en-US" smtClean="0" sz="1600">
                <a:latin charset="0" pitchFamily="34" typeface="Arial"/>
              </a:rPr>
              <a:t>Glatki rogovi gotovo bez ikrica............ o tačaka</a:t>
            </a:r>
          </a:p>
          <a:p>
            <a:pPr indent="-457200" marL="457200">
              <a:spcBef>
                <a:spcPct val="50000"/>
              </a:spcBef>
            </a:pPr>
            <a:r>
              <a:rPr dirty="0" lang="en-US" smtClean="0" sz="1600">
                <a:latin charset="0" pitchFamily="34" typeface="Arial"/>
              </a:rPr>
              <a:t>Slabo ikričavi rogovi............................. 1 tačka</a:t>
            </a:r>
          </a:p>
          <a:p>
            <a:pPr indent="-457200" marL="457200">
              <a:spcBef>
                <a:spcPct val="50000"/>
              </a:spcBef>
            </a:pPr>
            <a:r>
              <a:rPr dirty="0" lang="en-US" smtClean="0" sz="1600">
                <a:latin charset="0" pitchFamily="34" typeface="Arial"/>
              </a:rPr>
              <a:t>Srednje ikričavi rogovi (male ali dosta brojne </a:t>
            </a:r>
          </a:p>
          <a:p>
            <a:pPr indent="-457200" marL="457200">
              <a:spcBef>
                <a:spcPct val="50000"/>
              </a:spcBef>
            </a:pPr>
            <a:r>
              <a:rPr dirty="0" lang="en-US" smtClean="0" sz="1600">
                <a:latin charset="0" pitchFamily="34" typeface="Arial"/>
              </a:rPr>
              <a:t>ikrice)................................................... 2 tačke</a:t>
            </a:r>
          </a:p>
          <a:p>
            <a:pPr indent="-457200" marL="457200">
              <a:spcBef>
                <a:spcPct val="50000"/>
              </a:spcBef>
            </a:pPr>
            <a:r>
              <a:rPr dirty="0" lang="en-US" smtClean="0" sz="1600">
                <a:latin charset="0" pitchFamily="34" typeface="Arial"/>
              </a:rPr>
              <a:t>Dobro ikričavi rogovi (male i srednje velike </a:t>
            </a:r>
          </a:p>
          <a:p>
            <a:pPr indent="-457200" marL="457200">
              <a:spcBef>
                <a:spcPct val="50000"/>
              </a:spcBef>
            </a:pPr>
            <a:r>
              <a:rPr dirty="0" lang="en-US" smtClean="0" sz="1600">
                <a:latin charset="0" pitchFamily="34" typeface="Arial"/>
              </a:rPr>
              <a:t>ikrice po cjelom rogu)........................... 3 tačke</a:t>
            </a:r>
          </a:p>
          <a:p>
            <a:pPr indent="-457200" marL="457200">
              <a:spcBef>
                <a:spcPct val="50000"/>
              </a:spcBef>
            </a:pPr>
            <a:r>
              <a:rPr dirty="0" lang="en-US" smtClean="0" sz="1600">
                <a:latin charset="0" pitchFamily="34" typeface="Arial"/>
              </a:rPr>
              <a:t>Vrlo dobro ikričavi rogovi (obilna ikričavost</a:t>
            </a:r>
          </a:p>
          <a:p>
            <a:pPr indent="-457200" marL="457200">
              <a:spcBef>
                <a:spcPct val="50000"/>
              </a:spcBef>
            </a:pPr>
            <a:r>
              <a:rPr dirty="0" lang="en-US" smtClean="0" sz="1600">
                <a:latin charset="0" pitchFamily="34" typeface="Arial"/>
              </a:rPr>
              <a:t>cjelog roga) ......................................... 4 tačke</a:t>
            </a:r>
          </a:p>
        </p:txBody>
      </p:sp>
      <p:pic>
        <p:nvPicPr>
          <p:cNvPr id="4989" name="Picture 4989"/>
          <p:cNvPicPr>
            <a:picLocks noChangeAspect="1"/>
          </p:cNvPicPr>
          <p:nvPr/>
        </p:nvPicPr>
        <p:blipFill>
          <a:blip r:embed="rId4"/>
          <a:stretch/>
        </p:blipFill>
        <p:spPr>
          <a:xfrm>
            <a:off x="4595812" y="685800"/>
            <a:ext cx="4548187" cy="5699125"/>
          </a:xfrm>
          <a:prstGeom prst="rect">
            <a:avLst/>
          </a:prstGeom>
          <a:noFill/>
        </p:spPr>
      </p:pic>
      <p:sp>
        <p:nvSpPr>
          <p:cNvPr id="4991" name="Text Box 4991">
            <a:hlinkClick/>
          </p:cNvPr>
          <p:cNvSpPr txBox="1">
            <a:spLocks/>
          </p:cNvSpPr>
          <p:nvPr/>
        </p:nvSpPr>
        <p:spPr>
          <a:xfrm>
            <a:off x="3810000" y="6481762"/>
            <a:ext cx="15240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deo 3</a:t>
            </a:r>
          </a:p>
        </p:txBody>
      </p:sp>
    </p:spTree>
  </p:cSld>
  <p:clrMapOvr>
    <a:masterClrMapping/>
  </p:clrMapOvr>
  <p:transition advClick="0">
    <p:cut thruBlk="1"/>
  </p:transition>
</p:sld>
</file>

<file path=ppt/slides/slide115.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4992" name="Text Box 4992"/>
          <p:cNvSpPr>
            <a:spLocks/>
          </p:cNvSpPr>
          <p:nvPr>
            <p:ph idx="10" sz="half" type="dt"/>
          </p:nvPr>
        </p:nvSpPr>
        <p:spPr/>
      </p:sp>
      <p:sp>
        <p:nvSpPr>
          <p:cNvPr id="4993" name="Text Box 4993"/>
          <p:cNvSpPr>
            <a:spLocks/>
          </p:cNvSpPr>
          <p:nvPr>
            <p:ph idx="11" sz="quarter" type="ftr"/>
          </p:nvPr>
        </p:nvSpPr>
        <p:spPr/>
        <p:txBody>
          <a:bodyPr numCol="1"/>
          <a:lstStyle/>
          <a:p>
            <a:pPr algn="ctr"/>
          </a:p>
        </p:txBody>
      </p:sp>
      <p:sp>
        <p:nvSpPr>
          <p:cNvPr id="4994" name="Text Box 4994"/>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srndaća</a:t>
            </a:r>
          </a:p>
        </p:txBody>
      </p:sp>
      <p:sp>
        <p:nvSpPr>
          <p:cNvPr id="4995" name="Text Box 4995"/>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4996" name="Text Box 4996"/>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4997" name="Text Box 4997">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SRNDAĆ</a:t>
            </a:r>
          </a:p>
        </p:txBody>
      </p:sp>
      <p:sp>
        <p:nvSpPr>
          <p:cNvPr id="4998" name="Text Box 4998">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pic>
        <p:nvPicPr>
          <p:cNvPr id="4999" name="Picture 4999"/>
          <p:cNvPicPr>
            <a:picLocks noChangeAspect="1"/>
          </p:cNvPicPr>
          <p:nvPr/>
        </p:nvPicPr>
        <p:blipFill>
          <a:blip r:embed="rId4"/>
          <a:stretch/>
        </p:blipFill>
        <p:spPr>
          <a:xfrm>
            <a:off x="4511675" y="609600"/>
            <a:ext cx="4632325" cy="5867400"/>
          </a:xfrm>
          <a:prstGeom prst="rect">
            <a:avLst/>
          </a:prstGeom>
          <a:noFill/>
        </p:spPr>
      </p:pic>
      <p:sp>
        <p:nvSpPr>
          <p:cNvPr id="5001" name="Text Box 5001"/>
          <p:cNvSpPr txBox="1">
            <a:spLocks/>
          </p:cNvSpPr>
          <p:nvPr/>
        </p:nvSpPr>
        <p:spPr>
          <a:xfrm>
            <a:off x="0" y="2209800"/>
            <a:ext cx="4419600" cy="2536825"/>
          </a:xfrm>
          <a:prstGeom prst="rect">
            <a:avLst/>
          </a:prstGeom>
          <a:solidFill>
            <a:schemeClr val="bg1"/>
          </a:solidFill>
          <a:ln>
            <a:noFill/>
          </a:ln>
        </p:spPr>
        <p:txBody>
          <a:bodyPr numCol="1">
            <a:spAutoFit/>
          </a:bodyPr>
          <a:lstStyle/>
          <a:p>
            <a:pPr indent="0" marL="0">
              <a:spcBef>
                <a:spcPct val="50000"/>
              </a:spcBef>
            </a:pPr>
            <a:r>
              <a:rPr dirty="0" lang="en-US" smtClean="0" sz="1600">
                <a:latin charset="0" pitchFamily="34" typeface="Arial"/>
              </a:rPr>
              <a:t>2.1.3	</a:t>
            </a:r>
            <a:r>
              <a:rPr b="1" dirty="0" lang="en-US" smtClean="0" sz="1600">
                <a:latin charset="0" pitchFamily="34" typeface="Arial"/>
              </a:rPr>
              <a:t>Ruže rogova</a:t>
            </a:r>
          </a:p>
          <a:p>
            <a:pPr indent="0" marL="0">
              <a:spcBef>
                <a:spcPct val="50000"/>
              </a:spcBef>
            </a:pPr>
            <a:r>
              <a:rPr dirty="0" lang="en-US" smtClean="0" sz="1600">
                <a:latin charset="0" pitchFamily="34" typeface="Arial"/>
              </a:rPr>
              <a:t>Slabe (male i niske)........................... 0 tačaka</a:t>
            </a:r>
          </a:p>
          <a:p>
            <a:pPr indent="0" marL="0">
              <a:spcBef>
                <a:spcPct val="50000"/>
              </a:spcBef>
            </a:pPr>
            <a:r>
              <a:rPr dirty="0" lang="en-US" smtClean="0" sz="1600">
                <a:latin charset="0" pitchFamily="34" typeface="Arial"/>
              </a:rPr>
              <a:t>Srednje (poput obruba nešto </a:t>
            </a:r>
          </a:p>
          <a:p>
            <a:pPr indent="0" marL="0">
              <a:spcBef>
                <a:spcPct val="50000"/>
              </a:spcBef>
            </a:pPr>
            <a:r>
              <a:rPr dirty="0" lang="en-US" smtClean="0" sz="1600">
                <a:latin charset="0" pitchFamily="34" typeface="Arial"/>
              </a:rPr>
              <a:t>šire malo ikričave) ............................... 1 tačka</a:t>
            </a:r>
          </a:p>
          <a:p>
            <a:pPr indent="0" marL="0">
              <a:spcBef>
                <a:spcPct val="50000"/>
              </a:spcBef>
            </a:pPr>
            <a:r>
              <a:rPr dirty="0" lang="en-US" smtClean="0" sz="1600">
                <a:latin charset="0" pitchFamily="34" typeface="Arial"/>
              </a:rPr>
              <a:t>Dobre (u obliku krune i dosta visoke)... 2 tačke</a:t>
            </a:r>
          </a:p>
          <a:p>
            <a:pPr indent="0" marL="0">
              <a:spcBef>
                <a:spcPct val="50000"/>
              </a:spcBef>
            </a:pPr>
            <a:r>
              <a:rPr dirty="0" lang="en-US" smtClean="0" sz="1600">
                <a:latin charset="0" pitchFamily="34" typeface="Arial"/>
              </a:rPr>
              <a:t>Jake (široke i visoke)........................... 3 tačke</a:t>
            </a:r>
          </a:p>
          <a:p>
            <a:pPr indent="0" marL="0">
              <a:spcBef>
                <a:spcPct val="50000"/>
              </a:spcBef>
            </a:pPr>
            <a:r>
              <a:rPr dirty="0" lang="en-US" smtClean="0" sz="1600">
                <a:latin charset="0" pitchFamily="34" typeface="Arial"/>
              </a:rPr>
              <a:t>Vrlo jake (vrlo pune i visoke)................ 4 tačke</a:t>
            </a:r>
          </a:p>
        </p:txBody>
      </p:sp>
      <p:sp>
        <p:nvSpPr>
          <p:cNvPr id="5002" name="Text Box 5002">
            <a:hlinkClick/>
          </p:cNvPr>
          <p:cNvSpPr txBox="1">
            <a:spLocks/>
          </p:cNvSpPr>
          <p:nvPr/>
        </p:nvSpPr>
        <p:spPr>
          <a:xfrm>
            <a:off x="3810000" y="6481762"/>
            <a:ext cx="15240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deo 4</a:t>
            </a:r>
          </a:p>
        </p:txBody>
      </p:sp>
    </p:spTree>
  </p:cSld>
  <p:clrMapOvr>
    <a:masterClrMapping/>
  </p:clrMapOvr>
  <p:transition advClick="0">
    <p:cut thruBlk="1"/>
  </p:transition>
</p:sld>
</file>

<file path=ppt/slides/slide116.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5003" name="Text Box 5003"/>
          <p:cNvSpPr>
            <a:spLocks/>
          </p:cNvSpPr>
          <p:nvPr>
            <p:ph idx="10" sz="half" type="dt"/>
          </p:nvPr>
        </p:nvSpPr>
        <p:spPr/>
      </p:sp>
      <p:sp>
        <p:nvSpPr>
          <p:cNvPr id="5004" name="Text Box 5004"/>
          <p:cNvSpPr>
            <a:spLocks/>
          </p:cNvSpPr>
          <p:nvPr>
            <p:ph idx="11" sz="quarter" type="ftr"/>
          </p:nvPr>
        </p:nvSpPr>
        <p:spPr/>
        <p:txBody>
          <a:bodyPr numCol="1"/>
          <a:lstStyle/>
          <a:p>
            <a:pPr algn="ctr"/>
          </a:p>
        </p:txBody>
      </p:sp>
      <p:sp>
        <p:nvSpPr>
          <p:cNvPr id="5005" name="Text Box 5005"/>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srndaća</a:t>
            </a:r>
          </a:p>
        </p:txBody>
      </p:sp>
      <p:sp>
        <p:nvSpPr>
          <p:cNvPr id="5006" name="Text Box 5006"/>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5007" name="Text Box 5007"/>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5008" name="Text Box 5008">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SRNDAĆ</a:t>
            </a:r>
          </a:p>
        </p:txBody>
      </p:sp>
      <p:sp>
        <p:nvSpPr>
          <p:cNvPr id="5009" name="Text Box 5009">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pic>
        <p:nvPicPr>
          <p:cNvPr id="5010" name="Picture 5010"/>
          <p:cNvPicPr>
            <a:picLocks noChangeAspect="1"/>
          </p:cNvPicPr>
          <p:nvPr/>
        </p:nvPicPr>
        <p:blipFill>
          <a:blip r:embed="rId4"/>
          <a:stretch/>
        </p:blipFill>
        <p:spPr>
          <a:xfrm>
            <a:off x="1600200" y="2725737"/>
            <a:ext cx="5715000" cy="3738562"/>
          </a:xfrm>
          <a:prstGeom prst="rect">
            <a:avLst/>
          </a:prstGeom>
          <a:noFill/>
        </p:spPr>
      </p:pic>
      <p:sp>
        <p:nvSpPr>
          <p:cNvPr id="5012" name="Text Box 5012"/>
          <p:cNvSpPr txBox="1">
            <a:spLocks/>
          </p:cNvSpPr>
          <p:nvPr/>
        </p:nvSpPr>
        <p:spPr>
          <a:xfrm>
            <a:off x="0" y="533400"/>
            <a:ext cx="9144000" cy="2170112"/>
          </a:xfrm>
          <a:prstGeom prst="rect">
            <a:avLst/>
          </a:prstGeom>
          <a:solidFill>
            <a:schemeClr val="bg1"/>
          </a:solidFill>
          <a:ln>
            <a:noFill/>
          </a:ln>
        </p:spPr>
        <p:txBody>
          <a:bodyPr numCol="1">
            <a:spAutoFit/>
          </a:bodyPr>
          <a:lstStyle/>
          <a:p>
            <a:pPr indent="0" marL="0">
              <a:spcBef>
                <a:spcPct val="50000"/>
              </a:spcBef>
            </a:pPr>
            <a:r>
              <a:rPr dirty="0" lang="en-US" smtClean="0" sz="1600">
                <a:latin charset="0" pitchFamily="34" typeface="Arial"/>
              </a:rPr>
              <a:t>2.1.4	</a:t>
            </a:r>
            <a:r>
              <a:rPr b="1" dirty="0" lang="en-US" smtClean="0" sz="1600">
                <a:latin charset="0" pitchFamily="34" typeface="Arial"/>
              </a:rPr>
              <a:t>Šiljci parožaka</a:t>
            </a:r>
          </a:p>
          <a:p>
            <a:pPr indent="0" marL="0">
              <a:spcBef>
                <a:spcPct val="50000"/>
              </a:spcBef>
            </a:pPr>
            <a:r>
              <a:rPr dirty="0" lang="en-US" smtClean="0" sz="1600">
                <a:latin charset="0" pitchFamily="34" typeface="Arial"/>
              </a:rPr>
              <a:t>	Slabe (male i niske)............................................................................................ 0 tačaka</a:t>
            </a:r>
          </a:p>
          <a:p>
            <a:pPr indent="0" marL="0">
              <a:spcBef>
                <a:spcPct val="50000"/>
              </a:spcBef>
            </a:pPr>
            <a:r>
              <a:rPr dirty="0" lang="en-US" smtClean="0" sz="1600">
                <a:latin charset="0" pitchFamily="34" typeface="Arial"/>
              </a:rPr>
              <a:t>	Srednje (poput, obruba nešto šire malo ikričave).................................................. 1 tačka</a:t>
            </a:r>
          </a:p>
          <a:p>
            <a:pPr indent="0" marL="0">
              <a:spcBef>
                <a:spcPct val="50000"/>
              </a:spcBef>
            </a:pPr>
            <a:r>
              <a:rPr dirty="0" lang="en-US" smtClean="0" sz="1600">
                <a:latin charset="0" pitchFamily="34" typeface="Arial"/>
              </a:rPr>
              <a:t>	Dobre (u obliku krune i dosta visoke).................................................................... 2 tačke</a:t>
            </a:r>
          </a:p>
          <a:p>
            <a:pPr indent="0" marL="0">
              <a:spcBef>
                <a:spcPct val="50000"/>
              </a:spcBef>
            </a:pPr>
            <a:r>
              <a:rPr dirty="0" lang="en-US" smtClean="0" sz="1600">
                <a:latin charset="0" pitchFamily="34" typeface="Arial"/>
              </a:rPr>
              <a:t>	Jake (široke i visoke)............................................................................................. 3 tačke</a:t>
            </a:r>
          </a:p>
          <a:p>
            <a:pPr indent="0" marL="0">
              <a:spcBef>
                <a:spcPct val="50000"/>
              </a:spcBef>
            </a:pPr>
            <a:r>
              <a:rPr dirty="0" lang="en-US" smtClean="0" sz="1600">
                <a:latin charset="0" pitchFamily="34" typeface="Arial"/>
              </a:rPr>
              <a:t>	Vrlo jake (vrlo pune i visoke)................................................................................. 4 tačke</a:t>
            </a:r>
          </a:p>
        </p:txBody>
      </p:sp>
    </p:spTree>
  </p:cSld>
  <p:clrMapOvr>
    <a:masterClrMapping/>
  </p:clrMapOvr>
  <p:transition advClick="0">
    <p:cut thruBlk="1"/>
  </p:transition>
</p:sld>
</file>

<file path=ppt/slides/slide117.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5013" name="Text Box 5013"/>
          <p:cNvSpPr>
            <a:spLocks/>
          </p:cNvSpPr>
          <p:nvPr>
            <p:ph idx="10" sz="half" type="dt"/>
          </p:nvPr>
        </p:nvSpPr>
        <p:spPr/>
      </p:sp>
      <p:sp>
        <p:nvSpPr>
          <p:cNvPr id="5014" name="Text Box 5014"/>
          <p:cNvSpPr>
            <a:spLocks/>
          </p:cNvSpPr>
          <p:nvPr>
            <p:ph idx="11" sz="quarter" type="ftr"/>
          </p:nvPr>
        </p:nvSpPr>
        <p:spPr/>
        <p:txBody>
          <a:bodyPr numCol="1"/>
          <a:lstStyle/>
          <a:p>
            <a:pPr algn="ctr"/>
          </a:p>
        </p:txBody>
      </p:sp>
      <p:sp>
        <p:nvSpPr>
          <p:cNvPr id="5015" name="Text Box 5015"/>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srndaća</a:t>
            </a:r>
          </a:p>
        </p:txBody>
      </p:sp>
      <p:sp>
        <p:nvSpPr>
          <p:cNvPr id="5016" name="Text Box 5016"/>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5017" name="Text Box 5017"/>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5018" name="Text Box 5018">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SRNDAĆ</a:t>
            </a:r>
          </a:p>
        </p:txBody>
      </p:sp>
      <p:sp>
        <p:nvSpPr>
          <p:cNvPr id="5019" name="Text Box 5019">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sp>
        <p:nvSpPr>
          <p:cNvPr id="5020" name="Text Box 5020"/>
          <p:cNvSpPr txBox="1">
            <a:spLocks/>
          </p:cNvSpPr>
          <p:nvPr/>
        </p:nvSpPr>
        <p:spPr>
          <a:xfrm>
            <a:off x="0" y="533400"/>
            <a:ext cx="9144000" cy="5348287"/>
          </a:xfrm>
          <a:prstGeom prst="rect">
            <a:avLst/>
          </a:prstGeom>
          <a:solidFill>
            <a:schemeClr val="bg1"/>
          </a:solidFill>
          <a:ln>
            <a:noFill/>
          </a:ln>
        </p:spPr>
        <p:txBody>
          <a:bodyPr numCol="1">
            <a:spAutoFit/>
          </a:bodyPr>
          <a:lstStyle/>
          <a:p>
            <a:pPr indent="0" marL="0">
              <a:spcBef>
                <a:spcPct val="50000"/>
              </a:spcBef>
            </a:pPr>
            <a:r>
              <a:rPr dirty="0" lang="en-US" smtClean="0" sz="1600">
                <a:latin charset="0" pitchFamily="34" typeface="Arial"/>
              </a:rPr>
              <a:t>2.1.5	</a:t>
            </a:r>
            <a:r>
              <a:rPr b="1" dirty="0" lang="en-US" smtClean="0" sz="1600">
                <a:latin charset="0" pitchFamily="34" typeface="Arial"/>
              </a:rPr>
              <a:t>Pravilnost i kakvoća</a:t>
            </a:r>
          </a:p>
          <a:p>
            <a:pPr indent="0" marL="0">
              <a:spcBef>
                <a:spcPct val="50000"/>
              </a:spcBef>
            </a:pPr>
            <a:r>
              <a:rPr dirty="0" lang="en-US" smtClean="0" sz="1600">
                <a:latin charset="0" pitchFamily="34" typeface="Arial"/>
              </a:rPr>
              <a:t>	Na ukupno 5 tačaka možemo dodati najviše 2 tačke za paroške i za pravilnost 3 tačke.</a:t>
            </a:r>
          </a:p>
          <a:p>
            <a:pPr indent="0" marL="0">
              <a:spcBef>
                <a:spcPct val="50000"/>
              </a:spcBef>
            </a:pPr>
            <a:r>
              <a:rPr dirty="0" lang="en-US" smtClean="0" sz="1600">
                <a:latin charset="0" pitchFamily="34" typeface="Arial"/>
              </a:rPr>
              <a:t>	Parošci:</a:t>
            </a:r>
          </a:p>
          <a:p>
            <a:pPr indent="0" marL="0">
              <a:spcBef>
                <a:spcPct val="50000"/>
              </a:spcBef>
            </a:pPr>
            <a:r>
              <a:rPr dirty="0" lang="en-US" smtClean="0" sz="1600">
                <a:latin charset="0" pitchFamily="34" typeface="Arial"/>
              </a:rPr>
              <a:t>	Normalni (3,5 do 5 cm)........................................................................................ o tačaka</a:t>
            </a:r>
          </a:p>
          <a:p>
            <a:pPr indent="0" marL="0">
              <a:spcBef>
                <a:spcPct val="50000"/>
              </a:spcBef>
            </a:pPr>
            <a:r>
              <a:rPr dirty="0" lang="en-US" smtClean="0" sz="1600">
                <a:latin charset="0" pitchFamily="34" typeface="Arial"/>
              </a:rPr>
              <a:t>	Dobri (5 do 6 cm).................................................................................................. 1 tačka</a:t>
            </a:r>
          </a:p>
          <a:p>
            <a:pPr indent="0" marL="0">
              <a:spcBef>
                <a:spcPct val="50000"/>
              </a:spcBef>
            </a:pPr>
            <a:r>
              <a:rPr dirty="0" lang="en-US" smtClean="0" sz="1600">
                <a:latin charset="0" pitchFamily="34" typeface="Arial"/>
              </a:rPr>
              <a:t>	Vrlo dobri (iznad 6 cm)........................................................................................ . 2 tačke</a:t>
            </a:r>
          </a:p>
          <a:p>
            <a:pPr indent="0" marL="0">
              <a:spcBef>
                <a:spcPct val="50000"/>
              </a:spcBef>
            </a:pPr>
            <a:r>
              <a:rPr dirty="0" lang="en-US" smtClean="0" sz="1600">
                <a:latin charset="0" pitchFamily="34" typeface="Arial"/>
              </a:rPr>
              <a:t>.2.2	Odbici</a:t>
            </a:r>
          </a:p>
          <a:p>
            <a:pPr indent="0" marL="0">
              <a:spcBef>
                <a:spcPct val="50000"/>
              </a:spcBef>
            </a:pPr>
            <a:r>
              <a:rPr dirty="0" lang="en-US" smtClean="0" sz="1600">
                <a:latin charset="0" pitchFamily="34" typeface="Arial"/>
              </a:rPr>
              <a:t>	Od ukupnog broja od 5 tačaka možemo odbiti najviše 2 tačke za paroške i za druge 	nedostatke 3 tačke.</a:t>
            </a:r>
          </a:p>
          <a:p>
            <a:pPr indent="0" marL="0">
              <a:spcBef>
                <a:spcPct val="50000"/>
              </a:spcBef>
            </a:pPr>
            <a:r>
              <a:rPr dirty="0" lang="en-US" smtClean="0" sz="1600">
                <a:latin charset="0" pitchFamily="34" typeface="Arial"/>
              </a:rPr>
              <a:t>	Parošci</a:t>
            </a:r>
          </a:p>
          <a:p>
            <a:pPr indent="0" marL="0">
              <a:spcBef>
                <a:spcPct val="50000"/>
              </a:spcBef>
            </a:pPr>
            <a:r>
              <a:rPr dirty="0" lang="en-US" smtClean="0" sz="1600">
                <a:latin charset="0" pitchFamily="34" typeface="Arial"/>
              </a:rPr>
              <a:t>	Manjkajući ili kratki, do 2,5 cm dugi....................................................................... 2 tačke</a:t>
            </a:r>
          </a:p>
          <a:p>
            <a:pPr indent="0" marL="0">
              <a:spcBef>
                <a:spcPct val="50000"/>
              </a:spcBef>
            </a:pPr>
            <a:r>
              <a:rPr dirty="0" lang="en-US" smtClean="0" sz="1600">
                <a:latin charset="0" pitchFamily="34" typeface="Arial"/>
              </a:rPr>
              <a:t>	Kratki (2,5 do 3,5 cm) ili jednostrani (dulji od 3,5 cm)............................................ 1 tačka</a:t>
            </a:r>
          </a:p>
          <a:p>
            <a:pPr indent="0" marL="0">
              <a:spcBef>
                <a:spcPct val="50000"/>
              </a:spcBef>
            </a:pPr>
            <a:r>
              <a:rPr dirty="0" lang="en-US" smtClean="0" sz="1600">
                <a:latin charset="0" pitchFamily="34" typeface="Arial"/>
              </a:rPr>
              <a:t>	Normalni (3,5 i više cm)....................................................................................... 0 tačaka</a:t>
            </a:r>
          </a:p>
          <a:p>
            <a:pPr indent="0" marL="0">
              <a:spcBef>
                <a:spcPct val="50000"/>
              </a:spcBef>
            </a:pPr>
            <a:r>
              <a:rPr dirty="0" lang="en-US" smtClean="0" sz="1600">
                <a:latin charset="0" pitchFamily="34" typeface="Arial"/>
              </a:rPr>
              <a:t>Dobicima i odbicima u cjelosti dodajemo po pola tačke, npr. 0,50, 1,50, 2,00.</a:t>
            </a:r>
          </a:p>
          <a:p>
            <a:pPr indent="0" marL="0">
              <a:spcBef>
                <a:spcPct val="50000"/>
              </a:spcBef>
            </a:pPr>
            <a:r>
              <a:rPr dirty="0" lang="en-US" smtClean="0" sz="1600">
                <a:latin charset="0" pitchFamily="34" typeface="Arial"/>
              </a:rPr>
              <a:t>Od zbira tačaka od 1.1 do 2.1.5 odbijemo tačke pod 2.2 i dobijemo konačnu ocjenu rogova srnjaka.</a:t>
            </a:r>
          </a:p>
        </p:txBody>
      </p:sp>
    </p:spTree>
  </p:cSld>
  <p:clrMapOvr>
    <a:masterClrMapping/>
  </p:clrMapOvr>
  <p:transition advClick="0">
    <p:cut thruBlk="1"/>
  </p:transition>
</p:sld>
</file>

<file path=ppt/slides/slide118.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5021" name="Text Box 5021"/>
          <p:cNvSpPr>
            <a:spLocks/>
          </p:cNvSpPr>
          <p:nvPr>
            <p:ph idx="10" sz="half" type="dt"/>
          </p:nvPr>
        </p:nvSpPr>
        <p:spPr/>
      </p:sp>
      <p:sp>
        <p:nvSpPr>
          <p:cNvPr id="5022" name="Text Box 5022"/>
          <p:cNvSpPr>
            <a:spLocks/>
          </p:cNvSpPr>
          <p:nvPr>
            <p:ph idx="11" sz="quarter" type="ftr"/>
          </p:nvPr>
        </p:nvSpPr>
        <p:spPr/>
        <p:txBody>
          <a:bodyPr numCol="1"/>
          <a:lstStyle/>
          <a:p>
            <a:pPr algn="ctr"/>
          </a:p>
        </p:txBody>
      </p:sp>
      <p:sp>
        <p:nvSpPr>
          <p:cNvPr id="5023" name="Text Box 5023"/>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srndaća</a:t>
            </a:r>
          </a:p>
        </p:txBody>
      </p:sp>
      <p:sp>
        <p:nvSpPr>
          <p:cNvPr id="5024" name="Text Box 5024"/>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5025" name="Text Box 5025"/>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5026" name="Text Box 5026">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SRNDAĆ</a:t>
            </a:r>
          </a:p>
        </p:txBody>
      </p:sp>
      <p:sp>
        <p:nvSpPr>
          <p:cNvPr id="5027" name="Text Box 5027">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grpSp>
        <p:nvGrpSpPr>
          <p:cNvPr id="5028" name="Group 5028"/>
          <p:cNvGrpSpPr>
            <a:grpSpLocks/>
          </p:cNvGrpSpPr>
          <p:nvPr/>
        </p:nvGrpSpPr>
        <p:grpSpPr>
          <a:xfrm>
            <a:off x="0" y="1143000"/>
            <a:ext cx="9144000" cy="5180012"/>
            <a:chOff x="0" y="384"/>
            <a:chExt cx="5760" cy="3263"/>
          </a:xfrm>
        </p:grpSpPr>
        <p:sp>
          <p:nvSpPr>
            <p:cNvPr id="5029" name="Text Box 5029"/>
            <p:cNvSpPr>
              <a:spLocks/>
            </p:cNvSpPr>
            <p:nvPr/>
          </p:nvSpPr>
          <p:spPr>
            <a:xfrm>
              <a:off x="480" y="2684"/>
              <a:ext cx="3840" cy="191"/>
            </a:xfrm>
            <a:prstGeom prst="rect">
              <a:avLst/>
            </a:prstGeom>
            <a:solidFill>
              <a:schemeClr val="bg1"/>
            </a:solidFill>
            <a:ln>
              <a:noFill/>
            </a:ln>
            <a:effectLst/>
          </p:spPr>
          <p:txBody>
            <a:bodyPr numCol="1"/>
            <a:lstStyle/>
            <a:p>
              <a:pPr indent="0" marL="0">
                <a:buNone/>
              </a:pPr>
              <a:r>
                <a:rPr dirty="0" lang="en-US" smtClean="0" sz="1400"/>
                <a:t>Šiljci patrožaka</a:t>
              </a:r>
            </a:p>
          </p:txBody>
        </p:sp>
        <p:sp>
          <p:nvSpPr>
            <p:cNvPr id="5030" name="Text Box 5030"/>
            <p:cNvSpPr>
              <a:spLocks/>
            </p:cNvSpPr>
            <p:nvPr/>
          </p:nvSpPr>
          <p:spPr>
            <a:xfrm>
              <a:off x="4320" y="3257"/>
              <a:ext cx="720" cy="199"/>
            </a:xfrm>
            <a:prstGeom prst="rect">
              <a:avLst/>
            </a:prstGeom>
            <a:solidFill>
              <a:schemeClr val="bg1"/>
            </a:solidFill>
            <a:ln>
              <a:noFill/>
            </a:ln>
            <a:effectLst/>
          </p:spPr>
          <p:txBody>
            <a:bodyPr numCol="1"/>
            <a:lstStyle/>
            <a:p>
              <a:pPr algn="ctr" indent="0" marL="0">
                <a:buNone/>
              </a:pPr>
              <a:r>
                <a:rPr dirty="0" lang="en-US" smtClean="0" sz="1400"/>
                <a:t>0 - 5</a:t>
              </a:r>
            </a:p>
          </p:txBody>
        </p:sp>
        <p:sp>
          <p:nvSpPr>
            <p:cNvPr id="5031" name="Text Box 5031"/>
            <p:cNvSpPr>
              <a:spLocks/>
            </p:cNvSpPr>
            <p:nvPr/>
          </p:nvSpPr>
          <p:spPr>
            <a:xfrm>
              <a:off x="1440" y="957"/>
              <a:ext cx="720" cy="191"/>
            </a:xfrm>
            <a:prstGeom prst="rect">
              <a:avLst/>
            </a:prstGeom>
            <a:solidFill>
              <a:schemeClr val="bg1"/>
            </a:solidFill>
            <a:ln>
              <a:noFill/>
            </a:ln>
            <a:effectLst/>
          </p:spPr>
          <p:txBody>
            <a:bodyPr numCol="1"/>
            <a:lstStyle/>
            <a:p>
              <a:pPr indent="0" marL="0">
                <a:buNone/>
              </a:pPr>
              <a:r>
                <a:rPr dirty="0" lang="en-US" smtClean="0" sz="1400"/>
                <a:t>desnog</a:t>
              </a:r>
            </a:p>
          </p:txBody>
        </p:sp>
        <p:sp>
          <p:nvSpPr>
            <p:cNvPr id="5032" name="Text Box 5032"/>
            <p:cNvSpPr>
              <a:spLocks/>
            </p:cNvSpPr>
            <p:nvPr/>
          </p:nvSpPr>
          <p:spPr>
            <a:xfrm>
              <a:off x="1440" y="766"/>
              <a:ext cx="720" cy="191"/>
            </a:xfrm>
            <a:prstGeom prst="rect">
              <a:avLst/>
            </a:prstGeom>
            <a:solidFill>
              <a:schemeClr val="bg1"/>
            </a:solidFill>
            <a:ln>
              <a:noFill/>
            </a:ln>
            <a:effectLst/>
          </p:spPr>
          <p:txBody>
            <a:bodyPr numCol="1"/>
            <a:lstStyle/>
            <a:p>
              <a:pPr indent="0" marL="0">
                <a:buNone/>
              </a:pPr>
              <a:r>
                <a:rPr dirty="0" lang="en-US" smtClean="0" sz="1400"/>
                <a:t>lijevog</a:t>
              </a:r>
            </a:p>
          </p:txBody>
        </p:sp>
        <p:sp>
          <p:nvSpPr>
            <p:cNvPr id="5033" name="Text Box 5033"/>
            <p:cNvSpPr>
              <a:spLocks/>
            </p:cNvSpPr>
            <p:nvPr/>
          </p:nvSpPr>
          <p:spPr>
            <a:xfrm>
              <a:off x="5040" y="3456"/>
              <a:ext cx="720" cy="191"/>
            </a:xfrm>
            <a:prstGeom prst="rect">
              <a:avLst/>
            </a:prstGeom>
            <a:solidFill>
              <a:schemeClr val="bg1"/>
            </a:solidFill>
            <a:ln>
              <a:noFill/>
            </a:ln>
            <a:effectLst/>
          </p:spPr>
          <p:txBody>
            <a:bodyPr numCol="1"/>
            <a:lstStyle/>
            <a:p>
              <a:pPr algn="ctr" indent="0" marL="0">
                <a:buNone/>
              </a:pPr>
              <a:r>
                <a:rPr b="1" dirty="0" lang="en-US" smtClean="0" sz="1400"/>
                <a:t>170,92</a:t>
              </a:r>
            </a:p>
          </p:txBody>
        </p:sp>
        <p:sp>
          <p:nvSpPr>
            <p:cNvPr id="5034" name="Text Box 5034"/>
            <p:cNvSpPr>
              <a:spLocks/>
            </p:cNvSpPr>
            <p:nvPr/>
          </p:nvSpPr>
          <p:spPr>
            <a:xfrm>
              <a:off x="0" y="3456"/>
              <a:ext cx="5040" cy="191"/>
            </a:xfrm>
            <a:prstGeom prst="rect">
              <a:avLst/>
            </a:prstGeom>
            <a:solidFill>
              <a:schemeClr val="bg1"/>
            </a:solidFill>
            <a:ln>
              <a:noFill/>
            </a:ln>
            <a:effectLst/>
          </p:spPr>
          <p:txBody>
            <a:bodyPr numCol="1"/>
            <a:lstStyle/>
            <a:p>
              <a:pPr indent="0" marL="0">
                <a:buNone/>
              </a:pPr>
              <a:r>
                <a:rPr b="1" dirty="0" lang="en-US" smtClean="0" sz="1400"/>
                <a:t>               </a:t>
              </a:r>
              <a:r>
                <a:rPr dirty="0" lang="en-US" smtClean="0" sz="1400"/>
                <a:t>Ocjena rogova ukupno</a:t>
              </a:r>
            </a:p>
          </p:txBody>
        </p:sp>
        <p:sp>
          <p:nvSpPr>
            <p:cNvPr id="5035" name="Text Box 5035"/>
            <p:cNvSpPr>
              <a:spLocks/>
            </p:cNvSpPr>
            <p:nvPr/>
          </p:nvSpPr>
          <p:spPr>
            <a:xfrm>
              <a:off x="5040" y="3257"/>
              <a:ext cx="720" cy="199"/>
            </a:xfrm>
            <a:prstGeom prst="rect">
              <a:avLst/>
            </a:prstGeom>
            <a:solidFill>
              <a:schemeClr val="bg1"/>
            </a:solidFill>
            <a:ln>
              <a:noFill/>
            </a:ln>
            <a:effectLst/>
          </p:spPr>
          <p:txBody>
            <a:bodyPr numCol="1"/>
            <a:lstStyle/>
            <a:p>
              <a:pPr algn="ctr" indent="0" marL="0">
                <a:buNone/>
              </a:pPr>
              <a:r>
                <a:rPr b="1" dirty="0" lang="en-US" smtClean="0" sz="1400"/>
                <a:t>0,00</a:t>
              </a:r>
            </a:p>
          </p:txBody>
        </p:sp>
        <p:sp>
          <p:nvSpPr>
            <p:cNvPr id="5036" name="Text Box 5036"/>
            <p:cNvSpPr>
              <a:spLocks/>
            </p:cNvSpPr>
            <p:nvPr/>
          </p:nvSpPr>
          <p:spPr>
            <a:xfrm>
              <a:off x="480" y="3257"/>
              <a:ext cx="3840" cy="199"/>
            </a:xfrm>
            <a:prstGeom prst="rect">
              <a:avLst/>
            </a:prstGeom>
            <a:solidFill>
              <a:schemeClr val="bg1"/>
            </a:solidFill>
            <a:ln>
              <a:noFill/>
            </a:ln>
            <a:effectLst/>
          </p:spPr>
          <p:txBody>
            <a:bodyPr numCol="1"/>
            <a:lstStyle/>
            <a:p>
              <a:pPr indent="0" marL="0">
                <a:buNone/>
              </a:pPr>
              <a:r>
                <a:rPr dirty="0" lang="en-US" smtClean="0" sz="1400"/>
                <a:t>Odbici</a:t>
              </a:r>
            </a:p>
          </p:txBody>
        </p:sp>
        <p:sp>
          <p:nvSpPr>
            <p:cNvPr id="5037" name="Text Box 5037"/>
            <p:cNvSpPr>
              <a:spLocks/>
            </p:cNvSpPr>
            <p:nvPr/>
          </p:nvSpPr>
          <p:spPr>
            <a:xfrm>
              <a:off x="0" y="3257"/>
              <a:ext cx="480" cy="199"/>
            </a:xfrm>
            <a:prstGeom prst="rect">
              <a:avLst/>
            </a:prstGeom>
            <a:solidFill>
              <a:schemeClr val="bg1"/>
            </a:solidFill>
            <a:ln>
              <a:noFill/>
            </a:ln>
            <a:effectLst/>
          </p:spPr>
          <p:txBody>
            <a:bodyPr numCol="1"/>
            <a:lstStyle/>
            <a:p>
              <a:pPr algn="ctr" indent="0" marL="0">
                <a:buNone/>
              </a:pPr>
              <a:r>
                <a:rPr b="1" dirty="0" lang="en-US" smtClean="0" sz="1400"/>
                <a:t>2.2</a:t>
              </a:r>
            </a:p>
          </p:txBody>
        </p:sp>
        <p:sp>
          <p:nvSpPr>
            <p:cNvPr id="5038" name="Text Box 5038"/>
            <p:cNvSpPr>
              <a:spLocks/>
            </p:cNvSpPr>
            <p:nvPr/>
          </p:nvSpPr>
          <p:spPr>
            <a:xfrm>
              <a:off x="5040" y="3066"/>
              <a:ext cx="720" cy="191"/>
            </a:xfrm>
            <a:prstGeom prst="rect">
              <a:avLst/>
            </a:prstGeom>
            <a:solidFill>
              <a:schemeClr val="bg1"/>
            </a:solidFill>
            <a:ln>
              <a:noFill/>
            </a:ln>
            <a:effectLst/>
          </p:spPr>
          <p:txBody>
            <a:bodyPr numCol="1"/>
            <a:lstStyle/>
            <a:p>
              <a:pPr algn="ctr" indent="0" marL="0">
                <a:buNone/>
              </a:pPr>
              <a:r>
                <a:rPr b="1" dirty="0" lang="en-US" smtClean="0" sz="1400"/>
                <a:t>170,92</a:t>
              </a:r>
            </a:p>
          </p:txBody>
        </p:sp>
        <p:sp>
          <p:nvSpPr>
            <p:cNvPr id="5039" name="Text Box 5039"/>
            <p:cNvSpPr>
              <a:spLocks/>
            </p:cNvSpPr>
            <p:nvPr/>
          </p:nvSpPr>
          <p:spPr>
            <a:xfrm>
              <a:off x="0" y="3066"/>
              <a:ext cx="5040" cy="191"/>
            </a:xfrm>
            <a:prstGeom prst="rect">
              <a:avLst/>
            </a:prstGeom>
            <a:solidFill>
              <a:schemeClr val="bg1"/>
            </a:solidFill>
            <a:ln>
              <a:noFill/>
            </a:ln>
            <a:effectLst/>
          </p:spPr>
          <p:txBody>
            <a:bodyPr numCol="1"/>
            <a:lstStyle/>
            <a:p>
              <a:pPr indent="0" marL="0">
                <a:buNone/>
              </a:pPr>
              <a:r>
                <a:rPr dirty="0" lang="en-US" smtClean="0" sz="1400"/>
                <a:t>               Zbir tačaka od 1.1 do 2.1.5</a:t>
              </a:r>
            </a:p>
          </p:txBody>
        </p:sp>
        <p:sp>
          <p:nvSpPr>
            <p:cNvPr id="5040" name="Text Box 5040"/>
            <p:cNvSpPr>
              <a:spLocks/>
            </p:cNvSpPr>
            <p:nvPr/>
          </p:nvSpPr>
          <p:spPr>
            <a:xfrm>
              <a:off x="5040" y="2875"/>
              <a:ext cx="720" cy="191"/>
            </a:xfrm>
            <a:prstGeom prst="rect">
              <a:avLst/>
            </a:prstGeom>
            <a:solidFill>
              <a:schemeClr val="bg1"/>
            </a:solidFill>
            <a:ln>
              <a:noFill/>
            </a:ln>
            <a:effectLst/>
          </p:spPr>
          <p:txBody>
            <a:bodyPr numCol="1"/>
            <a:lstStyle/>
            <a:p>
              <a:pPr algn="ctr" indent="0" marL="0">
                <a:buNone/>
              </a:pPr>
              <a:r>
                <a:rPr b="1" dirty="0" lang="en-US" smtClean="0" sz="1400"/>
                <a:t>5,00</a:t>
              </a:r>
            </a:p>
          </p:txBody>
        </p:sp>
        <p:sp>
          <p:nvSpPr>
            <p:cNvPr id="5041" name="Text Box 5041"/>
            <p:cNvSpPr>
              <a:spLocks/>
            </p:cNvSpPr>
            <p:nvPr/>
          </p:nvSpPr>
          <p:spPr>
            <a:xfrm>
              <a:off x="4320" y="2875"/>
              <a:ext cx="720" cy="191"/>
            </a:xfrm>
            <a:prstGeom prst="rect">
              <a:avLst/>
            </a:prstGeom>
            <a:solidFill>
              <a:schemeClr val="bg1"/>
            </a:solidFill>
            <a:ln>
              <a:noFill/>
            </a:ln>
            <a:effectLst/>
          </p:spPr>
          <p:txBody>
            <a:bodyPr numCol="1"/>
            <a:lstStyle/>
            <a:p>
              <a:pPr algn="ctr" indent="0" marL="0">
                <a:buNone/>
              </a:pPr>
              <a:r>
                <a:rPr dirty="0" lang="en-US" smtClean="0" sz="1400"/>
                <a:t>0 – 5</a:t>
              </a:r>
            </a:p>
          </p:txBody>
        </p:sp>
        <p:sp>
          <p:nvSpPr>
            <p:cNvPr id="5042" name="Text Box 5042"/>
            <p:cNvSpPr>
              <a:spLocks/>
            </p:cNvSpPr>
            <p:nvPr/>
          </p:nvSpPr>
          <p:spPr>
            <a:xfrm>
              <a:off x="480" y="2875"/>
              <a:ext cx="3840" cy="191"/>
            </a:xfrm>
            <a:prstGeom prst="rect">
              <a:avLst/>
            </a:prstGeom>
            <a:solidFill>
              <a:schemeClr val="bg1"/>
            </a:solidFill>
            <a:ln>
              <a:noFill/>
            </a:ln>
            <a:effectLst/>
          </p:spPr>
          <p:txBody>
            <a:bodyPr numCol="1"/>
            <a:lstStyle/>
            <a:p>
              <a:pPr indent="0" marL="0">
                <a:buNone/>
              </a:pPr>
              <a:r>
                <a:rPr dirty="0" lang="en-US" smtClean="0" sz="1400"/>
                <a:t>Pravilnost rogova i dužina parožaka</a:t>
              </a:r>
            </a:p>
          </p:txBody>
        </p:sp>
        <p:sp>
          <p:nvSpPr>
            <p:cNvPr id="5043" name="Text Box 5043"/>
            <p:cNvSpPr>
              <a:spLocks/>
            </p:cNvSpPr>
            <p:nvPr/>
          </p:nvSpPr>
          <p:spPr>
            <a:xfrm>
              <a:off x="0" y="2875"/>
              <a:ext cx="480" cy="191"/>
            </a:xfrm>
            <a:prstGeom prst="rect">
              <a:avLst/>
            </a:prstGeom>
            <a:solidFill>
              <a:schemeClr val="bg1"/>
            </a:solidFill>
            <a:ln>
              <a:noFill/>
            </a:ln>
            <a:effectLst/>
          </p:spPr>
          <p:txBody>
            <a:bodyPr numCol="1"/>
            <a:lstStyle/>
            <a:p>
              <a:pPr algn="ctr" indent="0" marL="0">
                <a:buNone/>
              </a:pPr>
              <a:r>
                <a:rPr b="1" dirty="0" lang="en-US" smtClean="0" sz="1400"/>
                <a:t>2.1.5</a:t>
              </a:r>
            </a:p>
          </p:txBody>
        </p:sp>
        <p:sp>
          <p:nvSpPr>
            <p:cNvPr id="5044" name="Text Box 5044"/>
            <p:cNvSpPr>
              <a:spLocks/>
            </p:cNvSpPr>
            <p:nvPr/>
          </p:nvSpPr>
          <p:spPr>
            <a:xfrm>
              <a:off x="5040" y="2684"/>
              <a:ext cx="720" cy="191"/>
            </a:xfrm>
            <a:prstGeom prst="rect">
              <a:avLst/>
            </a:prstGeom>
            <a:solidFill>
              <a:schemeClr val="bg1"/>
            </a:solidFill>
            <a:ln>
              <a:noFill/>
            </a:ln>
            <a:effectLst/>
          </p:spPr>
          <p:txBody>
            <a:bodyPr numCol="1"/>
            <a:lstStyle/>
            <a:p>
              <a:pPr algn="ctr" indent="0" marL="0">
                <a:buNone/>
              </a:pPr>
              <a:r>
                <a:rPr b="1" dirty="0" lang="en-US" smtClean="0" sz="1400"/>
                <a:t>1,50</a:t>
              </a:r>
            </a:p>
          </p:txBody>
        </p:sp>
        <p:sp>
          <p:nvSpPr>
            <p:cNvPr id="5045" name="Text Box 5045"/>
            <p:cNvSpPr>
              <a:spLocks/>
            </p:cNvSpPr>
            <p:nvPr/>
          </p:nvSpPr>
          <p:spPr>
            <a:xfrm>
              <a:off x="4320" y="2684"/>
              <a:ext cx="720" cy="191"/>
            </a:xfrm>
            <a:prstGeom prst="rect">
              <a:avLst/>
            </a:prstGeom>
            <a:solidFill>
              <a:schemeClr val="bg1"/>
            </a:solidFill>
            <a:ln>
              <a:noFill/>
            </a:ln>
            <a:effectLst/>
          </p:spPr>
          <p:txBody>
            <a:bodyPr numCol="1"/>
            <a:lstStyle/>
            <a:p>
              <a:pPr algn="ctr" indent="0" marL="0">
                <a:buNone/>
              </a:pPr>
              <a:r>
                <a:rPr dirty="0" lang="en-US" smtClean="0" sz="1400"/>
                <a:t>0 – 2</a:t>
              </a:r>
            </a:p>
          </p:txBody>
        </p:sp>
        <p:sp>
          <p:nvSpPr>
            <p:cNvPr id="5046" name="Text Box 5046"/>
            <p:cNvSpPr>
              <a:spLocks/>
            </p:cNvSpPr>
            <p:nvPr/>
          </p:nvSpPr>
          <p:spPr>
            <a:xfrm>
              <a:off x="0" y="2684"/>
              <a:ext cx="480" cy="191"/>
            </a:xfrm>
            <a:prstGeom prst="rect">
              <a:avLst/>
            </a:prstGeom>
            <a:solidFill>
              <a:schemeClr val="bg1"/>
            </a:solidFill>
            <a:ln>
              <a:noFill/>
            </a:ln>
            <a:effectLst/>
          </p:spPr>
          <p:txBody>
            <a:bodyPr numCol="1"/>
            <a:lstStyle/>
            <a:p>
              <a:pPr algn="ctr" indent="0" marL="0">
                <a:buNone/>
              </a:pPr>
              <a:r>
                <a:rPr b="1" dirty="0" lang="en-US" smtClean="0" sz="1400"/>
                <a:t>2.1.4</a:t>
              </a:r>
            </a:p>
          </p:txBody>
        </p:sp>
        <p:sp>
          <p:nvSpPr>
            <p:cNvPr id="5047" name="Text Box 5047"/>
            <p:cNvSpPr>
              <a:spLocks/>
            </p:cNvSpPr>
            <p:nvPr/>
          </p:nvSpPr>
          <p:spPr>
            <a:xfrm>
              <a:off x="5040" y="2493"/>
              <a:ext cx="720" cy="191"/>
            </a:xfrm>
            <a:prstGeom prst="rect">
              <a:avLst/>
            </a:prstGeom>
            <a:solidFill>
              <a:schemeClr val="bg1"/>
            </a:solidFill>
            <a:ln>
              <a:noFill/>
            </a:ln>
            <a:effectLst/>
          </p:spPr>
          <p:txBody>
            <a:bodyPr numCol="1"/>
            <a:lstStyle/>
            <a:p>
              <a:pPr algn="ctr" indent="0" marL="0">
                <a:buNone/>
              </a:pPr>
              <a:r>
                <a:rPr b="1" dirty="0" lang="en-US" smtClean="0" sz="1400"/>
                <a:t>3,00</a:t>
              </a:r>
            </a:p>
          </p:txBody>
        </p:sp>
        <p:sp>
          <p:nvSpPr>
            <p:cNvPr id="5048" name="Text Box 5048"/>
            <p:cNvSpPr>
              <a:spLocks/>
            </p:cNvSpPr>
            <p:nvPr/>
          </p:nvSpPr>
          <p:spPr>
            <a:xfrm>
              <a:off x="4320" y="2493"/>
              <a:ext cx="720" cy="191"/>
            </a:xfrm>
            <a:prstGeom prst="rect">
              <a:avLst/>
            </a:prstGeom>
            <a:solidFill>
              <a:schemeClr val="bg1"/>
            </a:solidFill>
            <a:ln>
              <a:noFill/>
            </a:ln>
            <a:effectLst/>
          </p:spPr>
          <p:txBody>
            <a:bodyPr numCol="1"/>
            <a:lstStyle/>
            <a:p>
              <a:pPr algn="ctr" indent="0" marL="0">
                <a:buNone/>
              </a:pPr>
              <a:r>
                <a:rPr dirty="0" lang="en-US" smtClean="0" sz="1400"/>
                <a:t>0 – 4</a:t>
              </a:r>
            </a:p>
          </p:txBody>
        </p:sp>
        <p:sp>
          <p:nvSpPr>
            <p:cNvPr id="5049" name="Text Box 5049"/>
            <p:cNvSpPr>
              <a:spLocks/>
            </p:cNvSpPr>
            <p:nvPr/>
          </p:nvSpPr>
          <p:spPr>
            <a:xfrm>
              <a:off x="480" y="2493"/>
              <a:ext cx="3840" cy="191"/>
            </a:xfrm>
            <a:prstGeom prst="rect">
              <a:avLst/>
            </a:prstGeom>
            <a:solidFill>
              <a:schemeClr val="bg1"/>
            </a:solidFill>
            <a:ln>
              <a:noFill/>
            </a:ln>
            <a:effectLst/>
          </p:spPr>
          <p:txBody>
            <a:bodyPr numCol="1"/>
            <a:lstStyle/>
            <a:p>
              <a:pPr indent="0" marL="0">
                <a:buNone/>
              </a:pPr>
              <a:r>
                <a:rPr dirty="0" lang="en-US" smtClean="0" sz="1400"/>
                <a:t>Ruže</a:t>
              </a:r>
            </a:p>
          </p:txBody>
        </p:sp>
        <p:sp>
          <p:nvSpPr>
            <p:cNvPr id="5050" name="Text Box 5050"/>
            <p:cNvSpPr>
              <a:spLocks/>
            </p:cNvSpPr>
            <p:nvPr/>
          </p:nvSpPr>
          <p:spPr>
            <a:xfrm>
              <a:off x="0" y="2493"/>
              <a:ext cx="480" cy="191"/>
            </a:xfrm>
            <a:prstGeom prst="rect">
              <a:avLst/>
            </a:prstGeom>
            <a:solidFill>
              <a:schemeClr val="bg1"/>
            </a:solidFill>
            <a:ln>
              <a:noFill/>
            </a:ln>
            <a:effectLst/>
          </p:spPr>
          <p:txBody>
            <a:bodyPr numCol="1"/>
            <a:lstStyle/>
            <a:p>
              <a:pPr algn="ctr" indent="0" marL="0">
                <a:buNone/>
              </a:pPr>
              <a:r>
                <a:rPr b="1" dirty="0" lang="en-US" smtClean="0" sz="1400"/>
                <a:t>2.1.3</a:t>
              </a:r>
            </a:p>
          </p:txBody>
        </p:sp>
        <p:sp>
          <p:nvSpPr>
            <p:cNvPr id="5051" name="Text Box 5051"/>
            <p:cNvSpPr>
              <a:spLocks/>
            </p:cNvSpPr>
            <p:nvPr/>
          </p:nvSpPr>
          <p:spPr>
            <a:xfrm>
              <a:off x="5040" y="2302"/>
              <a:ext cx="720" cy="191"/>
            </a:xfrm>
            <a:prstGeom prst="rect">
              <a:avLst/>
            </a:prstGeom>
            <a:solidFill>
              <a:schemeClr val="bg1"/>
            </a:solidFill>
            <a:ln>
              <a:noFill/>
            </a:ln>
            <a:effectLst/>
          </p:spPr>
          <p:txBody>
            <a:bodyPr numCol="1"/>
            <a:lstStyle/>
            <a:p>
              <a:pPr algn="ctr" indent="0" marL="0">
                <a:buNone/>
              </a:pPr>
              <a:r>
                <a:rPr b="1" dirty="0" lang="en-US" smtClean="0" sz="1400"/>
                <a:t>3,00</a:t>
              </a:r>
            </a:p>
          </p:txBody>
        </p:sp>
        <p:sp>
          <p:nvSpPr>
            <p:cNvPr id="5052" name="Text Box 5052"/>
            <p:cNvSpPr>
              <a:spLocks/>
            </p:cNvSpPr>
            <p:nvPr/>
          </p:nvSpPr>
          <p:spPr>
            <a:xfrm>
              <a:off x="4320" y="2302"/>
              <a:ext cx="720" cy="191"/>
            </a:xfrm>
            <a:prstGeom prst="rect">
              <a:avLst/>
            </a:prstGeom>
            <a:solidFill>
              <a:schemeClr val="bg1"/>
            </a:solidFill>
            <a:ln>
              <a:noFill/>
            </a:ln>
            <a:effectLst/>
          </p:spPr>
          <p:txBody>
            <a:bodyPr numCol="1"/>
            <a:lstStyle/>
            <a:p>
              <a:pPr algn="ctr" indent="0" marL="0">
                <a:buNone/>
              </a:pPr>
              <a:r>
                <a:rPr dirty="0" lang="en-US" smtClean="0" sz="1400"/>
                <a:t>0 – 4</a:t>
              </a:r>
            </a:p>
          </p:txBody>
        </p:sp>
        <p:sp>
          <p:nvSpPr>
            <p:cNvPr id="5053" name="Text Box 5053"/>
            <p:cNvSpPr>
              <a:spLocks/>
            </p:cNvSpPr>
            <p:nvPr/>
          </p:nvSpPr>
          <p:spPr>
            <a:xfrm>
              <a:off x="480" y="2302"/>
              <a:ext cx="3840" cy="191"/>
            </a:xfrm>
            <a:prstGeom prst="rect">
              <a:avLst/>
            </a:prstGeom>
            <a:solidFill>
              <a:schemeClr val="bg1"/>
            </a:solidFill>
            <a:ln>
              <a:noFill/>
            </a:ln>
            <a:effectLst/>
          </p:spPr>
          <p:txBody>
            <a:bodyPr numCol="1"/>
            <a:lstStyle/>
            <a:p>
              <a:pPr indent="0" marL="0">
                <a:buNone/>
              </a:pPr>
              <a:r>
                <a:rPr dirty="0" lang="en-US" smtClean="0" sz="1400"/>
                <a:t>Ikričavost</a:t>
              </a:r>
            </a:p>
          </p:txBody>
        </p:sp>
        <p:sp>
          <p:nvSpPr>
            <p:cNvPr id="5054" name="Text Box 5054"/>
            <p:cNvSpPr>
              <a:spLocks/>
            </p:cNvSpPr>
            <p:nvPr/>
          </p:nvSpPr>
          <p:spPr>
            <a:xfrm>
              <a:off x="0" y="2302"/>
              <a:ext cx="480" cy="191"/>
            </a:xfrm>
            <a:prstGeom prst="rect">
              <a:avLst/>
            </a:prstGeom>
            <a:solidFill>
              <a:schemeClr val="bg1"/>
            </a:solidFill>
            <a:ln>
              <a:noFill/>
            </a:ln>
            <a:effectLst/>
          </p:spPr>
          <p:txBody>
            <a:bodyPr numCol="1"/>
            <a:lstStyle/>
            <a:p>
              <a:pPr algn="ctr" indent="0" marL="0">
                <a:buNone/>
              </a:pPr>
              <a:r>
                <a:rPr b="1" dirty="0" lang="en-US" smtClean="0" sz="1400"/>
                <a:t>2.1.2</a:t>
              </a:r>
            </a:p>
          </p:txBody>
        </p:sp>
        <p:sp>
          <p:nvSpPr>
            <p:cNvPr id="5055" name="Text Box 5055"/>
            <p:cNvSpPr>
              <a:spLocks/>
            </p:cNvSpPr>
            <p:nvPr/>
          </p:nvSpPr>
          <p:spPr>
            <a:xfrm>
              <a:off x="5040" y="2111"/>
              <a:ext cx="720" cy="191"/>
            </a:xfrm>
            <a:prstGeom prst="rect">
              <a:avLst/>
            </a:prstGeom>
            <a:solidFill>
              <a:schemeClr val="bg1"/>
            </a:solidFill>
            <a:ln>
              <a:noFill/>
            </a:ln>
            <a:effectLst/>
          </p:spPr>
          <p:txBody>
            <a:bodyPr numCol="1"/>
            <a:lstStyle/>
            <a:p>
              <a:pPr algn="ctr" indent="0" marL="0">
                <a:buNone/>
              </a:pPr>
              <a:r>
                <a:rPr b="1" dirty="0" lang="en-US" smtClean="0" sz="1400"/>
                <a:t>4,00</a:t>
              </a:r>
            </a:p>
          </p:txBody>
        </p:sp>
        <p:sp>
          <p:nvSpPr>
            <p:cNvPr id="5056" name="Text Box 5056"/>
            <p:cNvSpPr>
              <a:spLocks/>
            </p:cNvSpPr>
            <p:nvPr/>
          </p:nvSpPr>
          <p:spPr>
            <a:xfrm>
              <a:off x="4320" y="2111"/>
              <a:ext cx="720" cy="191"/>
            </a:xfrm>
            <a:prstGeom prst="rect">
              <a:avLst/>
            </a:prstGeom>
            <a:solidFill>
              <a:schemeClr val="bg1"/>
            </a:solidFill>
            <a:ln>
              <a:noFill/>
            </a:ln>
            <a:effectLst/>
          </p:spPr>
          <p:txBody>
            <a:bodyPr numCol="1"/>
            <a:lstStyle/>
            <a:p>
              <a:pPr algn="ctr" indent="0" marL="0">
                <a:buNone/>
              </a:pPr>
              <a:r>
                <a:rPr dirty="0" lang="en-US" smtClean="0" sz="1400"/>
                <a:t>0 – 4</a:t>
              </a:r>
            </a:p>
          </p:txBody>
        </p:sp>
        <p:sp>
          <p:nvSpPr>
            <p:cNvPr id="5057" name="Text Box 5057"/>
            <p:cNvSpPr>
              <a:spLocks/>
            </p:cNvSpPr>
            <p:nvPr/>
          </p:nvSpPr>
          <p:spPr>
            <a:xfrm>
              <a:off x="480" y="2111"/>
              <a:ext cx="3840" cy="191"/>
            </a:xfrm>
            <a:prstGeom prst="rect">
              <a:avLst/>
            </a:prstGeom>
            <a:solidFill>
              <a:schemeClr val="bg1"/>
            </a:solidFill>
            <a:ln>
              <a:noFill/>
            </a:ln>
            <a:effectLst/>
          </p:spPr>
          <p:txBody>
            <a:bodyPr numCol="1"/>
            <a:lstStyle/>
            <a:p>
              <a:pPr indent="0" marL="0">
                <a:buNone/>
              </a:pPr>
              <a:r>
                <a:rPr dirty="0" lang="en-US" smtClean="0" sz="1400"/>
                <a:t>Boja</a:t>
              </a:r>
            </a:p>
          </p:txBody>
        </p:sp>
        <p:sp>
          <p:nvSpPr>
            <p:cNvPr id="5058" name="Text Box 5058"/>
            <p:cNvSpPr>
              <a:spLocks/>
            </p:cNvSpPr>
            <p:nvPr/>
          </p:nvSpPr>
          <p:spPr>
            <a:xfrm>
              <a:off x="0" y="2111"/>
              <a:ext cx="480" cy="191"/>
            </a:xfrm>
            <a:prstGeom prst="rect">
              <a:avLst/>
            </a:prstGeom>
            <a:solidFill>
              <a:schemeClr val="bg1"/>
            </a:solidFill>
            <a:ln>
              <a:noFill/>
            </a:ln>
            <a:effectLst/>
          </p:spPr>
          <p:txBody>
            <a:bodyPr numCol="1"/>
            <a:lstStyle/>
            <a:p>
              <a:pPr algn="ctr" indent="0" marL="0">
                <a:buNone/>
              </a:pPr>
              <a:r>
                <a:rPr b="1" dirty="0" lang="en-US" smtClean="0" sz="1400"/>
                <a:t>2.1.1</a:t>
              </a:r>
            </a:p>
          </p:txBody>
        </p:sp>
        <p:sp>
          <p:nvSpPr>
            <p:cNvPr id="5059" name="Text Box 5059"/>
            <p:cNvSpPr>
              <a:spLocks/>
            </p:cNvSpPr>
            <p:nvPr/>
          </p:nvSpPr>
          <p:spPr>
            <a:xfrm>
              <a:off x="480" y="1920"/>
              <a:ext cx="5280" cy="191"/>
            </a:xfrm>
            <a:prstGeom prst="rect">
              <a:avLst/>
            </a:prstGeom>
            <a:solidFill>
              <a:schemeClr val="bg1"/>
            </a:solidFill>
            <a:ln>
              <a:noFill/>
            </a:ln>
            <a:effectLst/>
          </p:spPr>
          <p:txBody>
            <a:bodyPr numCol="1"/>
            <a:lstStyle/>
            <a:p>
              <a:pPr indent="0" marL="0">
                <a:buNone/>
              </a:pPr>
              <a:r>
                <a:rPr dirty="0" lang="en-US" smtClean="0" sz="1400"/>
                <a:t>Dodaci (tačke za ljepotu)</a:t>
              </a:r>
            </a:p>
          </p:txBody>
        </p:sp>
        <p:sp>
          <p:nvSpPr>
            <p:cNvPr id="5060" name="Text Box 5060"/>
            <p:cNvSpPr>
              <a:spLocks/>
            </p:cNvSpPr>
            <p:nvPr/>
          </p:nvSpPr>
          <p:spPr>
            <a:xfrm>
              <a:off x="0" y="1920"/>
              <a:ext cx="480" cy="191"/>
            </a:xfrm>
            <a:prstGeom prst="rect">
              <a:avLst/>
            </a:prstGeom>
            <a:solidFill>
              <a:schemeClr val="bg1"/>
            </a:solidFill>
            <a:ln>
              <a:noFill/>
            </a:ln>
            <a:effectLst/>
          </p:spPr>
          <p:txBody>
            <a:bodyPr numCol="1"/>
            <a:lstStyle/>
            <a:p>
              <a:pPr algn="ctr" indent="0" marL="0">
                <a:buNone/>
              </a:pPr>
              <a:r>
                <a:rPr b="1" dirty="0" lang="en-US" smtClean="0" sz="1400"/>
                <a:t>2.1</a:t>
              </a:r>
            </a:p>
          </p:txBody>
        </p:sp>
        <p:sp>
          <p:nvSpPr>
            <p:cNvPr id="5061" name="Text Box 5061"/>
            <p:cNvSpPr>
              <a:spLocks/>
            </p:cNvSpPr>
            <p:nvPr/>
          </p:nvSpPr>
          <p:spPr>
            <a:xfrm>
              <a:off x="480" y="1721"/>
              <a:ext cx="5280" cy="199"/>
            </a:xfrm>
            <a:prstGeom prst="rect">
              <a:avLst/>
            </a:prstGeom>
            <a:solidFill>
              <a:schemeClr val="bg1"/>
            </a:solidFill>
            <a:ln>
              <a:noFill/>
            </a:ln>
            <a:effectLst/>
          </p:spPr>
          <p:txBody>
            <a:bodyPr numCol="1"/>
            <a:lstStyle/>
            <a:p>
              <a:pPr indent="0" marL="0">
                <a:buNone/>
              </a:pPr>
              <a:r>
                <a:rPr dirty="0" lang="en-US" smtClean="0" sz="1400"/>
                <a:t>Dodaci i odbici</a:t>
              </a:r>
            </a:p>
          </p:txBody>
        </p:sp>
        <p:sp>
          <p:nvSpPr>
            <p:cNvPr id="5062" name="Text Box 5062"/>
            <p:cNvSpPr>
              <a:spLocks/>
            </p:cNvSpPr>
            <p:nvPr/>
          </p:nvSpPr>
          <p:spPr>
            <a:xfrm>
              <a:off x="0" y="1721"/>
              <a:ext cx="480" cy="199"/>
            </a:xfrm>
            <a:prstGeom prst="rect">
              <a:avLst/>
            </a:prstGeom>
            <a:solidFill>
              <a:schemeClr val="bg1"/>
            </a:solidFill>
            <a:ln>
              <a:noFill/>
            </a:ln>
            <a:effectLst/>
          </p:spPr>
          <p:txBody>
            <a:bodyPr numCol="1"/>
            <a:lstStyle/>
            <a:p>
              <a:pPr algn="ctr" indent="0" marL="0">
                <a:buNone/>
              </a:pPr>
              <a:r>
                <a:rPr b="1" dirty="0" lang="en-US" smtClean="0" sz="1400"/>
                <a:t>2.</a:t>
              </a:r>
            </a:p>
          </p:txBody>
        </p:sp>
        <p:sp>
          <p:nvSpPr>
            <p:cNvPr id="5063" name="Text Box 5063"/>
            <p:cNvSpPr>
              <a:spLocks/>
            </p:cNvSpPr>
            <p:nvPr/>
          </p:nvSpPr>
          <p:spPr>
            <a:xfrm>
              <a:off x="5040" y="1530"/>
              <a:ext cx="720" cy="191"/>
            </a:xfrm>
            <a:prstGeom prst="rect">
              <a:avLst/>
            </a:prstGeom>
            <a:solidFill>
              <a:schemeClr val="bg1"/>
            </a:solidFill>
            <a:ln>
              <a:noFill/>
            </a:ln>
            <a:effectLst/>
          </p:spPr>
          <p:txBody>
            <a:bodyPr numCol="1"/>
            <a:lstStyle/>
            <a:p>
              <a:pPr algn="ctr" indent="0" marL="0">
                <a:buNone/>
              </a:pPr>
              <a:r>
                <a:rPr b="1" dirty="0" lang="en-US" smtClean="0" sz="1400"/>
                <a:t>3,00</a:t>
              </a:r>
            </a:p>
          </p:txBody>
        </p:sp>
        <p:sp>
          <p:nvSpPr>
            <p:cNvPr id="5064" name="Text Box 5064"/>
            <p:cNvSpPr>
              <a:spLocks/>
            </p:cNvSpPr>
            <p:nvPr/>
          </p:nvSpPr>
          <p:spPr>
            <a:xfrm>
              <a:off x="4320" y="1530"/>
              <a:ext cx="720" cy="191"/>
            </a:xfrm>
            <a:prstGeom prst="rect">
              <a:avLst/>
            </a:prstGeom>
            <a:solidFill>
              <a:schemeClr val="bg1"/>
            </a:solidFill>
            <a:ln>
              <a:noFill/>
            </a:ln>
            <a:effectLst/>
          </p:spPr>
          <p:txBody>
            <a:bodyPr numCol="1"/>
            <a:lstStyle/>
            <a:p>
              <a:pPr algn="ctr" indent="0" marL="0">
                <a:buNone/>
              </a:pPr>
              <a:r>
                <a:rPr dirty="0" lang="en-US" smtClean="0" sz="1400"/>
                <a:t>0,4</a:t>
              </a:r>
            </a:p>
          </p:txBody>
        </p:sp>
        <p:sp>
          <p:nvSpPr>
            <p:cNvPr id="5065" name="Text Box 5065"/>
            <p:cNvSpPr>
              <a:spLocks/>
            </p:cNvSpPr>
            <p:nvPr/>
          </p:nvSpPr>
          <p:spPr>
            <a:xfrm>
              <a:off x="3600" y="1530"/>
              <a:ext cx="720" cy="191"/>
            </a:xfrm>
            <a:prstGeom prst="rect">
              <a:avLst/>
            </a:prstGeom>
            <a:solidFill>
              <a:schemeClr val="bg1"/>
            </a:solidFill>
            <a:ln>
              <a:noFill/>
            </a:ln>
            <a:effectLst/>
          </p:spPr>
          <p:txBody>
            <a:bodyPr numCol="1"/>
            <a:lstStyle/>
            <a:p>
              <a:pPr algn="ctr" indent="0" marL="0">
                <a:buNone/>
              </a:pPr>
              <a:r>
                <a:rPr dirty="0" lang="en-US" smtClean="0" sz="1400"/>
                <a:t>42%</a:t>
              </a:r>
            </a:p>
          </p:txBody>
        </p:sp>
        <p:sp>
          <p:nvSpPr>
            <p:cNvPr id="5066" name="Text Box 5066"/>
            <p:cNvSpPr>
              <a:spLocks/>
            </p:cNvSpPr>
            <p:nvPr/>
          </p:nvSpPr>
          <p:spPr>
            <a:xfrm>
              <a:off x="2880" y="1530"/>
              <a:ext cx="720" cy="191"/>
            </a:xfrm>
            <a:prstGeom prst="rect">
              <a:avLst/>
            </a:prstGeom>
            <a:solidFill>
              <a:schemeClr val="bg1"/>
            </a:solidFill>
            <a:ln>
              <a:noFill/>
            </a:ln>
            <a:effectLst/>
          </p:spPr>
          <p:txBody>
            <a:bodyPr numCol="1"/>
            <a:lstStyle/>
            <a:p>
              <a:pPr algn="ctr" indent="0" marL="0">
                <a:buNone/>
              </a:pPr>
              <a:r>
                <a:rPr b="1" dirty="0" lang="en-US" smtClean="0" sz="1400"/>
                <a:t>10,3</a:t>
              </a:r>
            </a:p>
          </p:txBody>
        </p:sp>
        <p:sp>
          <p:nvSpPr>
            <p:cNvPr id="5067" name="Text Box 5067"/>
            <p:cNvSpPr>
              <a:spLocks/>
            </p:cNvSpPr>
            <p:nvPr/>
          </p:nvSpPr>
          <p:spPr>
            <a:xfrm>
              <a:off x="2160" y="1530"/>
              <a:ext cx="720" cy="191"/>
            </a:xfrm>
            <a:prstGeom prst="rect">
              <a:avLst/>
            </a:prstGeom>
            <a:solidFill>
              <a:schemeClr val="bg1"/>
            </a:solidFill>
            <a:ln>
              <a:noFill/>
            </a:ln>
            <a:effectLst/>
          </p:spPr>
          <p:txBody>
            <a:bodyPr numCol="1"/>
            <a:lstStyle/>
            <a:p>
              <a:pPr algn="ctr" indent="0" marL="0">
                <a:buNone/>
              </a:pPr>
              <a:r>
                <a:rPr dirty="0" lang="en-US" smtClean="0" sz="1400"/>
                <a:t>cm</a:t>
              </a:r>
            </a:p>
          </p:txBody>
        </p:sp>
        <p:sp>
          <p:nvSpPr>
            <p:cNvPr id="5068" name="Text Box 5068"/>
            <p:cNvSpPr>
              <a:spLocks/>
            </p:cNvSpPr>
            <p:nvPr/>
          </p:nvSpPr>
          <p:spPr>
            <a:xfrm>
              <a:off x="480" y="1530"/>
              <a:ext cx="1680" cy="191"/>
            </a:xfrm>
            <a:prstGeom prst="rect">
              <a:avLst/>
            </a:prstGeom>
            <a:solidFill>
              <a:schemeClr val="bg1"/>
            </a:solidFill>
            <a:ln>
              <a:noFill/>
            </a:ln>
            <a:effectLst/>
          </p:spPr>
          <p:txBody>
            <a:bodyPr numCol="1"/>
            <a:lstStyle/>
            <a:p>
              <a:pPr indent="0" marL="0">
                <a:buNone/>
              </a:pPr>
              <a:r>
                <a:rPr dirty="0" lang="en-US" smtClean="0" sz="1400"/>
                <a:t>Raspon rogova</a:t>
              </a:r>
            </a:p>
          </p:txBody>
        </p:sp>
        <p:sp>
          <p:nvSpPr>
            <p:cNvPr id="5069" name="Text Box 5069"/>
            <p:cNvSpPr>
              <a:spLocks/>
            </p:cNvSpPr>
            <p:nvPr/>
          </p:nvSpPr>
          <p:spPr>
            <a:xfrm>
              <a:off x="0" y="1530"/>
              <a:ext cx="480" cy="191"/>
            </a:xfrm>
            <a:prstGeom prst="rect">
              <a:avLst/>
            </a:prstGeom>
            <a:solidFill>
              <a:schemeClr val="bg1"/>
            </a:solidFill>
            <a:ln>
              <a:noFill/>
            </a:ln>
            <a:effectLst/>
          </p:spPr>
          <p:txBody>
            <a:bodyPr numCol="1"/>
            <a:lstStyle/>
            <a:p>
              <a:pPr algn="ctr" indent="0" marL="0">
                <a:buNone/>
              </a:pPr>
              <a:r>
                <a:rPr b="1" dirty="0" lang="en-US" smtClean="0" sz="1400"/>
                <a:t>1.4</a:t>
              </a:r>
            </a:p>
          </p:txBody>
        </p:sp>
        <p:sp>
          <p:nvSpPr>
            <p:cNvPr id="5070" name="Text Box 5070"/>
            <p:cNvSpPr>
              <a:spLocks/>
            </p:cNvSpPr>
            <p:nvPr/>
          </p:nvSpPr>
          <p:spPr>
            <a:xfrm>
              <a:off x="5040" y="1339"/>
              <a:ext cx="720" cy="191"/>
            </a:xfrm>
            <a:prstGeom prst="rect">
              <a:avLst/>
            </a:prstGeom>
            <a:solidFill>
              <a:schemeClr val="bg1"/>
            </a:solidFill>
            <a:ln>
              <a:noFill/>
            </a:ln>
            <a:effectLst/>
          </p:spPr>
          <p:txBody>
            <a:bodyPr numCol="1"/>
            <a:lstStyle/>
            <a:p>
              <a:pPr algn="ctr" indent="0" marL="0">
                <a:buNone/>
              </a:pPr>
              <a:r>
                <a:rPr b="1" dirty="0" lang="en-US" smtClean="0" sz="1400"/>
                <a:t>80,70</a:t>
              </a:r>
            </a:p>
          </p:txBody>
        </p:sp>
        <p:sp>
          <p:nvSpPr>
            <p:cNvPr id="5071" name="Text Box 5071"/>
            <p:cNvSpPr>
              <a:spLocks/>
            </p:cNvSpPr>
            <p:nvPr/>
          </p:nvSpPr>
          <p:spPr>
            <a:xfrm>
              <a:off x="4320" y="1339"/>
              <a:ext cx="720" cy="191"/>
            </a:xfrm>
            <a:prstGeom prst="rect">
              <a:avLst/>
            </a:prstGeom>
            <a:solidFill>
              <a:schemeClr val="bg1"/>
            </a:solidFill>
            <a:ln>
              <a:noFill/>
            </a:ln>
            <a:effectLst/>
          </p:spPr>
          <p:txBody>
            <a:bodyPr numCol="1"/>
            <a:lstStyle/>
            <a:p>
              <a:pPr algn="ctr" indent="0" marL="0">
                <a:buNone/>
              </a:pPr>
              <a:r>
                <a:rPr dirty="0" lang="en-US" smtClean="0" sz="1400"/>
                <a:t>0,3</a:t>
              </a:r>
            </a:p>
          </p:txBody>
        </p:sp>
        <p:sp>
          <p:nvSpPr>
            <p:cNvPr id="5072" name="Text Box 5072"/>
            <p:cNvSpPr>
              <a:spLocks/>
            </p:cNvSpPr>
            <p:nvPr/>
          </p:nvSpPr>
          <p:spPr>
            <a:xfrm>
              <a:off x="3600" y="1339"/>
              <a:ext cx="720" cy="191"/>
            </a:xfrm>
            <a:prstGeom prst="rect">
              <a:avLst/>
            </a:prstGeom>
            <a:solidFill>
              <a:schemeClr val="bg1"/>
            </a:solidFill>
            <a:ln>
              <a:noFill/>
            </a:ln>
            <a:effectLst/>
          </p:spPr>
          <p:txBody>
            <a:bodyPr numCol="1"/>
            <a:lstStyle/>
            <a:p>
              <a:endParaRPr/>
            </a:p>
          </p:txBody>
        </p:sp>
        <p:sp>
          <p:nvSpPr>
            <p:cNvPr id="5073" name="Text Box 5073"/>
            <p:cNvSpPr>
              <a:spLocks/>
            </p:cNvSpPr>
            <p:nvPr/>
          </p:nvSpPr>
          <p:spPr>
            <a:xfrm>
              <a:off x="2880" y="1339"/>
              <a:ext cx="720" cy="191"/>
            </a:xfrm>
            <a:prstGeom prst="rect">
              <a:avLst/>
            </a:prstGeom>
            <a:solidFill>
              <a:schemeClr val="bg1"/>
            </a:solidFill>
            <a:ln>
              <a:noFill/>
            </a:ln>
            <a:effectLst/>
          </p:spPr>
          <p:txBody>
            <a:bodyPr numCol="1"/>
            <a:lstStyle/>
            <a:p>
              <a:pPr algn="ctr" indent="0" marL="0">
                <a:buNone/>
              </a:pPr>
              <a:r>
                <a:rPr b="1" dirty="0" lang="en-US" smtClean="0" sz="1400"/>
                <a:t>269</a:t>
              </a:r>
            </a:p>
          </p:txBody>
        </p:sp>
        <p:sp>
          <p:nvSpPr>
            <p:cNvPr id="5074" name="Text Box 5074"/>
            <p:cNvSpPr>
              <a:spLocks/>
            </p:cNvSpPr>
            <p:nvPr/>
          </p:nvSpPr>
          <p:spPr>
            <a:xfrm>
              <a:off x="2160" y="1339"/>
              <a:ext cx="720" cy="191"/>
            </a:xfrm>
            <a:prstGeom prst="rect">
              <a:avLst/>
            </a:prstGeom>
            <a:solidFill>
              <a:schemeClr val="bg1"/>
            </a:solidFill>
            <a:ln>
              <a:noFill/>
            </a:ln>
            <a:effectLst/>
          </p:spPr>
          <p:txBody>
            <a:bodyPr numCol="1"/>
            <a:lstStyle/>
            <a:p>
              <a:pPr algn="ctr" indent="0" marL="0">
                <a:buNone/>
              </a:pPr>
              <a:r>
                <a:rPr dirty="0" lang="en-US" smtClean="0" sz="1400"/>
                <a:t>cm</a:t>
              </a:r>
              <a:r>
                <a:rPr baseline="30000" dirty="0" lang="en-US" smtClean="0" sz="1400"/>
                <a:t>3</a:t>
              </a:r>
            </a:p>
          </p:txBody>
        </p:sp>
        <p:sp>
          <p:nvSpPr>
            <p:cNvPr id="5075" name="Text Box 5075"/>
            <p:cNvSpPr>
              <a:spLocks/>
            </p:cNvSpPr>
            <p:nvPr/>
          </p:nvSpPr>
          <p:spPr>
            <a:xfrm>
              <a:off x="480" y="1339"/>
              <a:ext cx="1680" cy="191"/>
            </a:xfrm>
            <a:prstGeom prst="rect">
              <a:avLst/>
            </a:prstGeom>
            <a:solidFill>
              <a:schemeClr val="bg1"/>
            </a:solidFill>
            <a:ln>
              <a:noFill/>
            </a:ln>
            <a:effectLst/>
          </p:spPr>
          <p:txBody>
            <a:bodyPr numCol="1"/>
            <a:lstStyle/>
            <a:p>
              <a:pPr indent="0" marL="0">
                <a:buNone/>
              </a:pPr>
              <a:r>
                <a:rPr dirty="0" lang="en-US" smtClean="0" sz="1400"/>
                <a:t>Volumen rogova</a:t>
              </a:r>
            </a:p>
          </p:txBody>
        </p:sp>
        <p:sp>
          <p:nvSpPr>
            <p:cNvPr id="5076" name="Text Box 5076"/>
            <p:cNvSpPr>
              <a:spLocks/>
            </p:cNvSpPr>
            <p:nvPr/>
          </p:nvSpPr>
          <p:spPr>
            <a:xfrm>
              <a:off x="0" y="1339"/>
              <a:ext cx="480" cy="191"/>
            </a:xfrm>
            <a:prstGeom prst="rect">
              <a:avLst/>
            </a:prstGeom>
            <a:solidFill>
              <a:schemeClr val="bg1"/>
            </a:solidFill>
            <a:ln>
              <a:noFill/>
            </a:ln>
            <a:effectLst/>
          </p:spPr>
          <p:txBody>
            <a:bodyPr numCol="1"/>
            <a:lstStyle/>
            <a:p>
              <a:pPr algn="ctr" indent="0" marL="0">
                <a:buNone/>
              </a:pPr>
              <a:r>
                <a:rPr b="1" dirty="0" lang="en-US" smtClean="0" sz="1400"/>
                <a:t>1.3</a:t>
              </a:r>
            </a:p>
          </p:txBody>
        </p:sp>
        <p:sp>
          <p:nvSpPr>
            <p:cNvPr id="5077" name="Text Box 5077"/>
            <p:cNvSpPr>
              <a:spLocks/>
            </p:cNvSpPr>
            <p:nvPr/>
          </p:nvSpPr>
          <p:spPr>
            <a:xfrm>
              <a:off x="5040" y="1148"/>
              <a:ext cx="720" cy="191"/>
            </a:xfrm>
            <a:prstGeom prst="rect">
              <a:avLst/>
            </a:prstGeom>
            <a:solidFill>
              <a:schemeClr val="bg1"/>
            </a:solidFill>
            <a:ln>
              <a:noFill/>
            </a:ln>
            <a:effectLst/>
          </p:spPr>
          <p:txBody>
            <a:bodyPr numCol="1"/>
            <a:lstStyle/>
            <a:p>
              <a:pPr algn="ctr" indent="0" marL="0">
                <a:buNone/>
              </a:pPr>
              <a:r>
                <a:rPr b="1" dirty="0" lang="en-US" smtClean="0" sz="1400"/>
                <a:t>58,80</a:t>
              </a:r>
            </a:p>
          </p:txBody>
        </p:sp>
        <p:sp>
          <p:nvSpPr>
            <p:cNvPr id="5078" name="Text Box 5078"/>
            <p:cNvSpPr>
              <a:spLocks/>
            </p:cNvSpPr>
            <p:nvPr/>
          </p:nvSpPr>
          <p:spPr>
            <a:xfrm>
              <a:off x="4320" y="1148"/>
              <a:ext cx="720" cy="191"/>
            </a:xfrm>
            <a:prstGeom prst="rect">
              <a:avLst/>
            </a:prstGeom>
            <a:solidFill>
              <a:schemeClr val="bg1"/>
            </a:solidFill>
            <a:ln>
              <a:noFill/>
            </a:ln>
            <a:effectLst/>
          </p:spPr>
          <p:txBody>
            <a:bodyPr numCol="1"/>
            <a:lstStyle/>
            <a:p>
              <a:pPr algn="ctr" indent="0" marL="0">
                <a:buNone/>
              </a:pPr>
              <a:r>
                <a:rPr dirty="0" lang="en-US" smtClean="0" sz="1400"/>
                <a:t>0,1</a:t>
              </a:r>
            </a:p>
          </p:txBody>
        </p:sp>
        <p:sp>
          <p:nvSpPr>
            <p:cNvPr id="5079" name="Text Box 5079"/>
            <p:cNvSpPr>
              <a:spLocks/>
            </p:cNvSpPr>
            <p:nvPr/>
          </p:nvSpPr>
          <p:spPr>
            <a:xfrm>
              <a:off x="3600" y="1148"/>
              <a:ext cx="720" cy="191"/>
            </a:xfrm>
            <a:prstGeom prst="rect">
              <a:avLst/>
            </a:prstGeom>
            <a:solidFill>
              <a:schemeClr val="bg1"/>
            </a:solidFill>
            <a:ln>
              <a:noFill/>
            </a:ln>
            <a:effectLst/>
          </p:spPr>
          <p:txBody>
            <a:bodyPr numCol="1"/>
            <a:lstStyle/>
            <a:p>
              <a:endParaRPr/>
            </a:p>
          </p:txBody>
        </p:sp>
        <p:sp>
          <p:nvSpPr>
            <p:cNvPr id="5080" name="Text Box 5080"/>
            <p:cNvSpPr>
              <a:spLocks/>
            </p:cNvSpPr>
            <p:nvPr/>
          </p:nvSpPr>
          <p:spPr>
            <a:xfrm>
              <a:off x="2880" y="1148"/>
              <a:ext cx="720" cy="191"/>
            </a:xfrm>
            <a:prstGeom prst="rect">
              <a:avLst/>
            </a:prstGeom>
            <a:solidFill>
              <a:schemeClr val="bg1"/>
            </a:solidFill>
            <a:ln>
              <a:noFill/>
            </a:ln>
            <a:effectLst/>
          </p:spPr>
          <p:txBody>
            <a:bodyPr numCol="1"/>
            <a:lstStyle/>
            <a:p>
              <a:pPr algn="ctr" indent="0" marL="0">
                <a:buNone/>
              </a:pPr>
              <a:r>
                <a:rPr b="1" dirty="0" lang="en-US" smtClean="0" sz="1400"/>
                <a:t>588</a:t>
              </a:r>
            </a:p>
          </p:txBody>
        </p:sp>
        <p:sp>
          <p:nvSpPr>
            <p:cNvPr id="5081" name="Text Box 5081"/>
            <p:cNvSpPr>
              <a:spLocks/>
            </p:cNvSpPr>
            <p:nvPr/>
          </p:nvSpPr>
          <p:spPr>
            <a:xfrm>
              <a:off x="2160" y="1148"/>
              <a:ext cx="720" cy="191"/>
            </a:xfrm>
            <a:prstGeom prst="rect">
              <a:avLst/>
            </a:prstGeom>
            <a:solidFill>
              <a:schemeClr val="bg1"/>
            </a:solidFill>
            <a:ln>
              <a:noFill/>
            </a:ln>
            <a:effectLst/>
          </p:spPr>
          <p:txBody>
            <a:bodyPr numCol="1"/>
            <a:lstStyle/>
            <a:p>
              <a:pPr algn="ctr" indent="0" marL="0">
                <a:buNone/>
              </a:pPr>
              <a:r>
                <a:rPr dirty="0" lang="en-US" smtClean="0" sz="1400"/>
                <a:t>g</a:t>
              </a:r>
            </a:p>
          </p:txBody>
        </p:sp>
        <p:sp>
          <p:nvSpPr>
            <p:cNvPr id="5082" name="Text Box 5082"/>
            <p:cNvSpPr>
              <a:spLocks/>
            </p:cNvSpPr>
            <p:nvPr/>
          </p:nvSpPr>
          <p:spPr>
            <a:xfrm>
              <a:off x="480" y="1148"/>
              <a:ext cx="1680" cy="191"/>
            </a:xfrm>
            <a:prstGeom prst="rect">
              <a:avLst/>
            </a:prstGeom>
            <a:solidFill>
              <a:schemeClr val="bg1"/>
            </a:solidFill>
            <a:ln>
              <a:noFill/>
            </a:ln>
            <a:effectLst/>
          </p:spPr>
          <p:txBody>
            <a:bodyPr numCol="1"/>
            <a:lstStyle/>
            <a:p>
              <a:pPr indent="0" marL="0">
                <a:buNone/>
              </a:pPr>
              <a:r>
                <a:rPr dirty="0" lang="en-US" smtClean="0" sz="1400"/>
                <a:t>Težina rogova</a:t>
              </a:r>
            </a:p>
          </p:txBody>
        </p:sp>
        <p:sp>
          <p:nvSpPr>
            <p:cNvPr id="5083" name="Text Box 5083"/>
            <p:cNvSpPr>
              <a:spLocks/>
            </p:cNvSpPr>
            <p:nvPr/>
          </p:nvSpPr>
          <p:spPr>
            <a:xfrm>
              <a:off x="0" y="1148"/>
              <a:ext cx="480" cy="191"/>
            </a:xfrm>
            <a:prstGeom prst="rect">
              <a:avLst/>
            </a:prstGeom>
            <a:solidFill>
              <a:schemeClr val="bg1"/>
            </a:solidFill>
            <a:ln>
              <a:noFill/>
            </a:ln>
            <a:effectLst/>
          </p:spPr>
          <p:txBody>
            <a:bodyPr numCol="1"/>
            <a:lstStyle/>
            <a:p>
              <a:pPr algn="ctr" indent="0" marL="0">
                <a:buNone/>
              </a:pPr>
              <a:r>
                <a:rPr b="1" dirty="0" lang="en-US" smtClean="0" sz="1400"/>
                <a:t>1.2</a:t>
              </a:r>
            </a:p>
          </p:txBody>
        </p:sp>
        <p:sp>
          <p:nvSpPr>
            <p:cNvPr id="5084" name="Text Box 5084"/>
            <p:cNvSpPr>
              <a:spLocks/>
            </p:cNvSpPr>
            <p:nvPr/>
          </p:nvSpPr>
          <p:spPr>
            <a:xfrm>
              <a:off x="2880" y="957"/>
              <a:ext cx="720" cy="191"/>
            </a:xfrm>
            <a:prstGeom prst="rect">
              <a:avLst/>
            </a:prstGeom>
            <a:solidFill>
              <a:schemeClr val="bg1"/>
            </a:solidFill>
            <a:ln>
              <a:noFill/>
            </a:ln>
            <a:effectLst/>
          </p:spPr>
          <p:txBody>
            <a:bodyPr numCol="1"/>
            <a:lstStyle/>
            <a:p>
              <a:pPr algn="ctr" indent="0" marL="0">
                <a:buNone/>
              </a:pPr>
              <a:r>
                <a:rPr b="1" dirty="0" lang="en-US" smtClean="0" sz="1400"/>
                <a:t>24,0</a:t>
              </a:r>
            </a:p>
          </p:txBody>
        </p:sp>
        <p:sp>
          <p:nvSpPr>
            <p:cNvPr id="5085" name="Text Box 5085"/>
            <p:cNvSpPr>
              <a:spLocks/>
            </p:cNvSpPr>
            <p:nvPr/>
          </p:nvSpPr>
          <p:spPr>
            <a:xfrm>
              <a:off x="5040" y="766"/>
              <a:ext cx="720" cy="382"/>
            </a:xfrm>
            <a:prstGeom prst="rect">
              <a:avLst/>
            </a:prstGeom>
            <a:solidFill>
              <a:schemeClr val="bg1"/>
            </a:solidFill>
            <a:ln>
              <a:noFill/>
            </a:ln>
            <a:effectLst/>
          </p:spPr>
          <p:txBody>
            <a:bodyPr numCol="1"/>
            <a:lstStyle/>
            <a:p>
              <a:pPr algn="ctr" indent="0" marL="0">
                <a:buNone/>
              </a:pPr>
              <a:r>
                <a:rPr b="1" dirty="0" lang="en-US" smtClean="0" sz="1400"/>
                <a:t>11,92</a:t>
              </a:r>
            </a:p>
          </p:txBody>
        </p:sp>
        <p:sp>
          <p:nvSpPr>
            <p:cNvPr id="5086" name="Text Box 5086"/>
            <p:cNvSpPr>
              <a:spLocks/>
            </p:cNvSpPr>
            <p:nvPr/>
          </p:nvSpPr>
          <p:spPr>
            <a:xfrm>
              <a:off x="4320" y="766"/>
              <a:ext cx="720" cy="382"/>
            </a:xfrm>
            <a:prstGeom prst="rect">
              <a:avLst/>
            </a:prstGeom>
            <a:solidFill>
              <a:schemeClr val="bg1"/>
            </a:solidFill>
            <a:ln>
              <a:noFill/>
            </a:ln>
            <a:effectLst/>
          </p:spPr>
          <p:txBody>
            <a:bodyPr numCol="1"/>
            <a:lstStyle/>
            <a:p>
              <a:pPr algn="ctr" indent="0" marL="0">
                <a:buNone/>
              </a:pPr>
              <a:r>
                <a:rPr dirty="0" lang="en-US" smtClean="0" sz="1400"/>
                <a:t>0,5</a:t>
              </a:r>
            </a:p>
          </p:txBody>
        </p:sp>
        <p:sp>
          <p:nvSpPr>
            <p:cNvPr id="5087" name="Text Box 5087"/>
            <p:cNvSpPr>
              <a:spLocks/>
            </p:cNvSpPr>
            <p:nvPr/>
          </p:nvSpPr>
          <p:spPr>
            <a:xfrm>
              <a:off x="3600" y="766"/>
              <a:ext cx="720" cy="382"/>
            </a:xfrm>
            <a:prstGeom prst="rect">
              <a:avLst/>
            </a:prstGeom>
            <a:solidFill>
              <a:schemeClr val="bg1"/>
            </a:solidFill>
            <a:ln>
              <a:noFill/>
            </a:ln>
            <a:effectLst/>
          </p:spPr>
          <p:txBody>
            <a:bodyPr numCol="1"/>
            <a:lstStyle/>
            <a:p>
              <a:pPr algn="ctr" indent="0" marL="0">
                <a:buNone/>
              </a:pPr>
              <a:r>
                <a:rPr b="1" dirty="0" lang="en-US" smtClean="0" sz="1400"/>
                <a:t>23</a:t>
              </a:r>
            </a:p>
          </p:txBody>
        </p:sp>
        <p:sp>
          <p:nvSpPr>
            <p:cNvPr id="5088" name="Text Box 5088"/>
            <p:cNvSpPr>
              <a:spLocks/>
            </p:cNvSpPr>
            <p:nvPr/>
          </p:nvSpPr>
          <p:spPr>
            <a:xfrm>
              <a:off x="2880" y="766"/>
              <a:ext cx="720" cy="191"/>
            </a:xfrm>
            <a:prstGeom prst="rect">
              <a:avLst/>
            </a:prstGeom>
            <a:solidFill>
              <a:schemeClr val="bg1"/>
            </a:solidFill>
            <a:ln>
              <a:noFill/>
            </a:ln>
            <a:effectLst/>
          </p:spPr>
          <p:txBody>
            <a:bodyPr numCol="1"/>
            <a:lstStyle/>
            <a:p>
              <a:pPr algn="ctr" indent="0" marL="0">
                <a:buNone/>
              </a:pPr>
              <a:r>
                <a:rPr b="1" dirty="0" lang="en-US" smtClean="0" sz="1400"/>
                <a:t>23,7</a:t>
              </a:r>
            </a:p>
          </p:txBody>
        </p:sp>
        <p:sp>
          <p:nvSpPr>
            <p:cNvPr id="5089" name="Text Box 5089"/>
            <p:cNvSpPr>
              <a:spLocks/>
            </p:cNvSpPr>
            <p:nvPr/>
          </p:nvSpPr>
          <p:spPr>
            <a:xfrm>
              <a:off x="2160" y="766"/>
              <a:ext cx="720" cy="382"/>
            </a:xfrm>
            <a:prstGeom prst="rect">
              <a:avLst/>
            </a:prstGeom>
            <a:solidFill>
              <a:schemeClr val="bg1"/>
            </a:solidFill>
            <a:ln>
              <a:noFill/>
            </a:ln>
            <a:effectLst/>
          </p:spPr>
          <p:txBody>
            <a:bodyPr numCol="1"/>
            <a:lstStyle/>
            <a:p>
              <a:pPr algn="ctr" indent="0" marL="0">
                <a:buNone/>
              </a:pPr>
              <a:r>
                <a:rPr dirty="0" lang="en-US" smtClean="0" sz="1400"/>
                <a:t>cm</a:t>
              </a:r>
            </a:p>
          </p:txBody>
        </p:sp>
        <p:sp>
          <p:nvSpPr>
            <p:cNvPr id="5090" name="Text Box 5090"/>
            <p:cNvSpPr>
              <a:spLocks/>
            </p:cNvSpPr>
            <p:nvPr/>
          </p:nvSpPr>
          <p:spPr>
            <a:xfrm>
              <a:off x="480" y="766"/>
              <a:ext cx="960" cy="382"/>
            </a:xfrm>
            <a:prstGeom prst="rect">
              <a:avLst/>
            </a:prstGeom>
            <a:solidFill>
              <a:schemeClr val="bg1"/>
            </a:solidFill>
            <a:ln>
              <a:noFill/>
            </a:ln>
            <a:effectLst/>
          </p:spPr>
          <p:txBody>
            <a:bodyPr numCol="1"/>
            <a:lstStyle/>
            <a:p>
              <a:pPr indent="0" marL="0">
                <a:buNone/>
              </a:pPr>
              <a:r>
                <a:rPr dirty="0" lang="en-US" smtClean="0" sz="1400"/>
                <a:t>Dužina rogova </a:t>
              </a:r>
            </a:p>
          </p:txBody>
        </p:sp>
        <p:sp>
          <p:nvSpPr>
            <p:cNvPr id="5091" name="Text Box 5091"/>
            <p:cNvSpPr>
              <a:spLocks/>
            </p:cNvSpPr>
            <p:nvPr/>
          </p:nvSpPr>
          <p:spPr>
            <a:xfrm>
              <a:off x="0" y="766"/>
              <a:ext cx="480" cy="382"/>
            </a:xfrm>
            <a:prstGeom prst="rect">
              <a:avLst/>
            </a:prstGeom>
            <a:solidFill>
              <a:schemeClr val="bg1"/>
            </a:solidFill>
            <a:ln>
              <a:noFill/>
            </a:ln>
            <a:effectLst/>
          </p:spPr>
          <p:txBody>
            <a:bodyPr numCol="1"/>
            <a:lstStyle/>
            <a:p>
              <a:pPr algn="ctr" indent="0" marL="0">
                <a:buNone/>
              </a:pPr>
              <a:r>
                <a:rPr b="1" dirty="0" lang="en-US" smtClean="0" sz="1400"/>
                <a:t>1.1</a:t>
              </a:r>
            </a:p>
          </p:txBody>
        </p:sp>
        <p:sp>
          <p:nvSpPr>
            <p:cNvPr id="5092" name="Text Box 5092"/>
            <p:cNvSpPr>
              <a:spLocks/>
            </p:cNvSpPr>
            <p:nvPr/>
          </p:nvSpPr>
          <p:spPr>
            <a:xfrm>
              <a:off x="5040" y="575"/>
              <a:ext cx="720" cy="191"/>
            </a:xfrm>
            <a:prstGeom prst="rect">
              <a:avLst/>
            </a:prstGeom>
            <a:solidFill>
              <a:schemeClr val="bg1"/>
            </a:solidFill>
            <a:ln>
              <a:noFill/>
            </a:ln>
            <a:effectLst/>
          </p:spPr>
          <p:txBody>
            <a:bodyPr numCol="1"/>
            <a:lstStyle/>
            <a:p>
              <a:pPr algn="ctr" indent="0" marL="0">
                <a:buNone/>
              </a:pPr>
              <a:r>
                <a:rPr dirty="0" lang="en-US" smtClean="0" sz="1400"/>
                <a:t>5</a:t>
              </a:r>
            </a:p>
          </p:txBody>
        </p:sp>
        <p:sp>
          <p:nvSpPr>
            <p:cNvPr id="5093" name="Text Box 5093"/>
            <p:cNvSpPr>
              <a:spLocks/>
            </p:cNvSpPr>
            <p:nvPr/>
          </p:nvSpPr>
          <p:spPr>
            <a:xfrm>
              <a:off x="4320" y="575"/>
              <a:ext cx="720" cy="191"/>
            </a:xfrm>
            <a:prstGeom prst="rect">
              <a:avLst/>
            </a:prstGeom>
            <a:solidFill>
              <a:schemeClr val="bg1"/>
            </a:solidFill>
            <a:ln>
              <a:noFill/>
            </a:ln>
            <a:effectLst/>
          </p:spPr>
          <p:txBody>
            <a:bodyPr numCol="1"/>
            <a:lstStyle/>
            <a:p>
              <a:pPr algn="ctr" indent="0" marL="0">
                <a:buNone/>
              </a:pPr>
              <a:r>
                <a:rPr dirty="0" lang="en-US" smtClean="0" sz="1400"/>
                <a:t>4</a:t>
              </a:r>
            </a:p>
          </p:txBody>
        </p:sp>
        <p:sp>
          <p:nvSpPr>
            <p:cNvPr id="5094" name="Text Box 5094"/>
            <p:cNvSpPr>
              <a:spLocks/>
            </p:cNvSpPr>
            <p:nvPr/>
          </p:nvSpPr>
          <p:spPr>
            <a:xfrm>
              <a:off x="3600" y="575"/>
              <a:ext cx="720" cy="191"/>
            </a:xfrm>
            <a:prstGeom prst="rect">
              <a:avLst/>
            </a:prstGeom>
            <a:solidFill>
              <a:schemeClr val="bg1"/>
            </a:solidFill>
            <a:ln>
              <a:noFill/>
            </a:ln>
            <a:effectLst/>
          </p:spPr>
          <p:txBody>
            <a:bodyPr numCol="1"/>
            <a:lstStyle/>
            <a:p>
              <a:pPr algn="ctr" indent="0" marL="0">
                <a:buNone/>
              </a:pPr>
              <a:r>
                <a:rPr dirty="0" lang="en-US" smtClean="0" sz="1400"/>
                <a:t>3</a:t>
              </a:r>
            </a:p>
          </p:txBody>
        </p:sp>
        <p:sp>
          <p:nvSpPr>
            <p:cNvPr id="5095" name="Text Box 5095"/>
            <p:cNvSpPr>
              <a:spLocks/>
            </p:cNvSpPr>
            <p:nvPr/>
          </p:nvSpPr>
          <p:spPr>
            <a:xfrm>
              <a:off x="2880" y="575"/>
              <a:ext cx="720" cy="191"/>
            </a:xfrm>
            <a:prstGeom prst="rect">
              <a:avLst/>
            </a:prstGeom>
            <a:solidFill>
              <a:schemeClr val="bg1"/>
            </a:solidFill>
            <a:ln>
              <a:noFill/>
            </a:ln>
            <a:effectLst/>
          </p:spPr>
          <p:txBody>
            <a:bodyPr numCol="1"/>
            <a:lstStyle/>
            <a:p>
              <a:pPr algn="ctr" indent="0" marL="0">
                <a:buNone/>
              </a:pPr>
              <a:r>
                <a:rPr dirty="0" lang="en-US" smtClean="0" sz="1400"/>
                <a:t>2</a:t>
              </a:r>
            </a:p>
          </p:txBody>
        </p:sp>
        <p:sp>
          <p:nvSpPr>
            <p:cNvPr id="5096" name="Text Box 5096"/>
            <p:cNvSpPr>
              <a:spLocks/>
            </p:cNvSpPr>
            <p:nvPr/>
          </p:nvSpPr>
          <p:spPr>
            <a:xfrm>
              <a:off x="2160" y="575"/>
              <a:ext cx="720" cy="191"/>
            </a:xfrm>
            <a:prstGeom prst="rect">
              <a:avLst/>
            </a:prstGeom>
            <a:solidFill>
              <a:schemeClr val="bg1"/>
            </a:solidFill>
            <a:ln>
              <a:noFill/>
            </a:ln>
            <a:effectLst/>
          </p:spPr>
          <p:txBody>
            <a:bodyPr numCol="1"/>
            <a:lstStyle/>
            <a:p>
              <a:pPr algn="ctr" indent="0" marL="0">
                <a:buNone/>
              </a:pPr>
              <a:r>
                <a:rPr dirty="0" lang="en-US" smtClean="0" sz="1400"/>
                <a:t>1</a:t>
              </a:r>
            </a:p>
          </p:txBody>
        </p:sp>
        <p:sp>
          <p:nvSpPr>
            <p:cNvPr id="5097" name="Text Box 5097"/>
            <p:cNvSpPr>
              <a:spLocks/>
            </p:cNvSpPr>
            <p:nvPr/>
          </p:nvSpPr>
          <p:spPr>
            <a:xfrm>
              <a:off x="480" y="575"/>
              <a:ext cx="1680" cy="191"/>
            </a:xfrm>
            <a:prstGeom prst="rect">
              <a:avLst/>
            </a:prstGeom>
            <a:solidFill>
              <a:schemeClr val="bg1"/>
            </a:solidFill>
            <a:ln>
              <a:noFill/>
            </a:ln>
            <a:effectLst/>
          </p:spPr>
          <p:txBody>
            <a:bodyPr numCol="1"/>
            <a:lstStyle/>
            <a:p>
              <a:pPr indent="0" marL="0">
                <a:buNone/>
              </a:pPr>
              <a:r>
                <a:rPr dirty="0" lang="en-US" smtClean="0" sz="1400"/>
                <a:t>Mjere</a:t>
              </a:r>
            </a:p>
          </p:txBody>
        </p:sp>
        <p:sp>
          <p:nvSpPr>
            <p:cNvPr id="5098" name="Text Box 5098"/>
            <p:cNvSpPr>
              <a:spLocks/>
            </p:cNvSpPr>
            <p:nvPr/>
          </p:nvSpPr>
          <p:spPr>
            <a:xfrm>
              <a:off x="0" y="575"/>
              <a:ext cx="480" cy="191"/>
            </a:xfrm>
            <a:prstGeom prst="rect">
              <a:avLst/>
            </a:prstGeom>
            <a:solidFill>
              <a:schemeClr val="bg1"/>
            </a:solidFill>
            <a:ln>
              <a:noFill/>
            </a:ln>
            <a:effectLst/>
          </p:spPr>
          <p:txBody>
            <a:bodyPr numCol="1"/>
            <a:lstStyle/>
            <a:p>
              <a:pPr algn="ctr" indent="0" marL="0">
                <a:buNone/>
              </a:pPr>
              <a:r>
                <a:rPr b="1" dirty="0" lang="en-US" smtClean="0" sz="1400"/>
                <a:t>1.</a:t>
              </a:r>
            </a:p>
          </p:txBody>
        </p:sp>
        <p:sp>
          <p:nvSpPr>
            <p:cNvPr id="5099" name="Text Box 5099"/>
            <p:cNvSpPr>
              <a:spLocks/>
            </p:cNvSpPr>
            <p:nvPr/>
          </p:nvSpPr>
          <p:spPr>
            <a:xfrm>
              <a:off x="5040" y="384"/>
              <a:ext cx="720" cy="191"/>
            </a:xfrm>
            <a:prstGeom prst="rect">
              <a:avLst/>
            </a:prstGeom>
            <a:solidFill>
              <a:schemeClr val="bg1"/>
            </a:solidFill>
            <a:ln>
              <a:noFill/>
            </a:ln>
            <a:effectLst/>
          </p:spPr>
          <p:txBody>
            <a:bodyPr numCol="1"/>
            <a:lstStyle/>
            <a:p>
              <a:pPr algn="ctr" indent="0" marL="0">
                <a:buNone/>
              </a:pPr>
              <a:r>
                <a:rPr dirty="0" lang="en-US" smtClean="0" sz="1400"/>
                <a:t>Broj tačaka</a:t>
              </a:r>
            </a:p>
          </p:txBody>
        </p:sp>
        <p:sp>
          <p:nvSpPr>
            <p:cNvPr id="5100" name="Text Box 5100"/>
            <p:cNvSpPr>
              <a:spLocks/>
            </p:cNvSpPr>
            <p:nvPr/>
          </p:nvSpPr>
          <p:spPr>
            <a:xfrm>
              <a:off x="4320" y="384"/>
              <a:ext cx="720" cy="191"/>
            </a:xfrm>
            <a:prstGeom prst="rect">
              <a:avLst/>
            </a:prstGeom>
            <a:solidFill>
              <a:schemeClr val="bg1"/>
            </a:solidFill>
            <a:ln>
              <a:noFill/>
            </a:ln>
            <a:effectLst/>
          </p:spPr>
          <p:txBody>
            <a:bodyPr numCol="1"/>
            <a:lstStyle/>
            <a:p>
              <a:pPr algn="ctr" indent="0" marL="0">
                <a:buNone/>
              </a:pPr>
              <a:r>
                <a:rPr dirty="0" lang="en-US" smtClean="0" sz="1400"/>
                <a:t>Konstanta</a:t>
              </a:r>
            </a:p>
          </p:txBody>
        </p:sp>
        <p:sp>
          <p:nvSpPr>
            <p:cNvPr id="5101" name="Text Box 5101"/>
            <p:cNvSpPr>
              <a:spLocks/>
            </p:cNvSpPr>
            <p:nvPr/>
          </p:nvSpPr>
          <p:spPr>
            <a:xfrm>
              <a:off x="3600" y="384"/>
              <a:ext cx="720" cy="191"/>
            </a:xfrm>
            <a:prstGeom prst="rect">
              <a:avLst/>
            </a:prstGeom>
            <a:solidFill>
              <a:schemeClr val="bg1"/>
            </a:solidFill>
            <a:ln>
              <a:noFill/>
            </a:ln>
            <a:effectLst/>
          </p:spPr>
          <p:txBody>
            <a:bodyPr numCol="1"/>
            <a:lstStyle/>
            <a:p>
              <a:pPr algn="ctr" indent="0" marL="0">
                <a:buNone/>
              </a:pPr>
              <a:r>
                <a:rPr dirty="0" lang="en-US" smtClean="0" sz="1400"/>
                <a:t>Prosjek</a:t>
              </a:r>
            </a:p>
          </p:txBody>
        </p:sp>
        <p:sp>
          <p:nvSpPr>
            <p:cNvPr id="5102" name="Text Box 5102"/>
            <p:cNvSpPr>
              <a:spLocks/>
            </p:cNvSpPr>
            <p:nvPr/>
          </p:nvSpPr>
          <p:spPr>
            <a:xfrm>
              <a:off x="2880" y="384"/>
              <a:ext cx="720" cy="191"/>
            </a:xfrm>
            <a:prstGeom prst="rect">
              <a:avLst/>
            </a:prstGeom>
            <a:solidFill>
              <a:schemeClr val="bg1"/>
            </a:solidFill>
            <a:ln>
              <a:noFill/>
            </a:ln>
            <a:effectLst/>
          </p:spPr>
          <p:txBody>
            <a:bodyPr numCol="1"/>
            <a:lstStyle/>
            <a:p>
              <a:pPr algn="ctr" indent="0" marL="0">
                <a:buNone/>
              </a:pPr>
              <a:r>
                <a:rPr dirty="0" lang="en-US" smtClean="0" sz="1400"/>
                <a:t>Mjere</a:t>
              </a:r>
            </a:p>
          </p:txBody>
        </p:sp>
        <p:sp>
          <p:nvSpPr>
            <p:cNvPr id="5103" name="Text Box 5103"/>
            <p:cNvSpPr>
              <a:spLocks/>
            </p:cNvSpPr>
            <p:nvPr/>
          </p:nvSpPr>
          <p:spPr>
            <a:xfrm>
              <a:off x="2160" y="384"/>
              <a:ext cx="720" cy="191"/>
            </a:xfrm>
            <a:prstGeom prst="rect">
              <a:avLst/>
            </a:prstGeom>
            <a:solidFill>
              <a:schemeClr val="bg1"/>
            </a:solidFill>
            <a:ln>
              <a:noFill/>
            </a:ln>
            <a:effectLst/>
          </p:spPr>
          <p:txBody>
            <a:bodyPr numCol="1"/>
            <a:lstStyle/>
            <a:p>
              <a:pPr algn="ctr" indent="0" marL="0">
                <a:buNone/>
              </a:pPr>
              <a:r>
                <a:rPr dirty="0" lang="en-US" smtClean="0" sz="1400"/>
                <a:t>Jed. mjere</a:t>
              </a:r>
            </a:p>
          </p:txBody>
        </p:sp>
        <p:sp>
          <p:nvSpPr>
            <p:cNvPr id="5104" name="Text Box 5104"/>
            <p:cNvSpPr>
              <a:spLocks/>
            </p:cNvSpPr>
            <p:nvPr/>
          </p:nvSpPr>
          <p:spPr>
            <a:xfrm>
              <a:off x="480" y="384"/>
              <a:ext cx="1680" cy="191"/>
            </a:xfrm>
            <a:prstGeom prst="rect">
              <a:avLst/>
            </a:prstGeom>
            <a:solidFill>
              <a:schemeClr val="bg1"/>
            </a:solidFill>
            <a:ln>
              <a:noFill/>
            </a:ln>
            <a:effectLst/>
          </p:spPr>
          <p:txBody>
            <a:bodyPr numCol="1"/>
            <a:lstStyle/>
            <a:p>
              <a:pPr algn="ctr" indent="0" marL="0">
                <a:buNone/>
              </a:pPr>
              <a:r>
                <a:rPr dirty="0" lang="en-US" smtClean="0" sz="1400"/>
                <a:t>Elementi mjerenja i ocjenjivanja</a:t>
              </a:r>
            </a:p>
          </p:txBody>
        </p:sp>
        <p:sp>
          <p:nvSpPr>
            <p:cNvPr id="5105" name="Text Box 5105"/>
            <p:cNvSpPr>
              <a:spLocks/>
            </p:cNvSpPr>
            <p:nvPr/>
          </p:nvSpPr>
          <p:spPr>
            <a:xfrm>
              <a:off x="0" y="384"/>
              <a:ext cx="480" cy="191"/>
            </a:xfrm>
            <a:prstGeom prst="rect">
              <a:avLst/>
            </a:prstGeom>
            <a:solidFill>
              <a:schemeClr val="bg1"/>
            </a:solidFill>
            <a:ln>
              <a:noFill/>
            </a:ln>
            <a:effectLst/>
          </p:spPr>
          <p:txBody>
            <a:bodyPr numCol="1"/>
            <a:lstStyle/>
            <a:p>
              <a:pPr algn="ctr" indent="0" marL="0">
                <a:buNone/>
              </a:pPr>
              <a:r>
                <a:rPr dirty="0" lang="en-US" smtClean="0" sz="1400"/>
                <a:t>Broj</a:t>
              </a:r>
            </a:p>
          </p:txBody>
        </p:sp>
        <p:sp>
          <p:nvSpPr>
            <p:cNvPr id="5106" name="Text Box 5106"/>
            <p:cNvSpPr>
              <a:spLocks/>
            </p:cNvSpPr>
            <p:nvPr/>
          </p:nvSpPr>
          <p:spPr>
            <a:xfrm>
              <a:off x="0" y="384"/>
              <a:ext cx="5760" cy="0"/>
            </a:xfrm>
            <a:prstGeom prst="line">
              <a:avLst/>
            </a:prstGeom>
            <a:noFill/>
            <a:ln cap="sq" w="28575">
              <a:solidFill>
                <a:schemeClr val="tx1"/>
              </a:solidFill>
              <a:round/>
              <a:headEnd/>
              <a:tailEnd/>
            </a:ln>
            <a:effectLst/>
          </p:spPr>
        </p:sp>
        <p:sp>
          <p:nvSpPr>
            <p:cNvPr id="5107" name="Text Box 5107"/>
            <p:cNvSpPr>
              <a:spLocks/>
            </p:cNvSpPr>
            <p:nvPr/>
          </p:nvSpPr>
          <p:spPr>
            <a:xfrm>
              <a:off x="0" y="575"/>
              <a:ext cx="5760" cy="0"/>
            </a:xfrm>
            <a:prstGeom prst="line">
              <a:avLst/>
            </a:prstGeom>
            <a:noFill/>
            <a:ln w="12700">
              <a:solidFill>
                <a:schemeClr val="tx1"/>
              </a:solidFill>
              <a:round/>
              <a:headEnd/>
              <a:tailEnd/>
            </a:ln>
            <a:effectLst/>
          </p:spPr>
        </p:sp>
        <p:sp>
          <p:nvSpPr>
            <p:cNvPr id="5108" name="Text Box 5108"/>
            <p:cNvSpPr>
              <a:spLocks/>
            </p:cNvSpPr>
            <p:nvPr/>
          </p:nvSpPr>
          <p:spPr>
            <a:xfrm>
              <a:off x="0" y="766"/>
              <a:ext cx="5760" cy="0"/>
            </a:xfrm>
            <a:prstGeom prst="line">
              <a:avLst/>
            </a:prstGeom>
            <a:noFill/>
            <a:ln w="12700">
              <a:solidFill>
                <a:schemeClr val="tx1"/>
              </a:solidFill>
              <a:round/>
              <a:headEnd/>
              <a:tailEnd/>
            </a:ln>
            <a:effectLst/>
          </p:spPr>
        </p:sp>
        <p:sp>
          <p:nvSpPr>
            <p:cNvPr id="5109" name="Text Box 5109"/>
            <p:cNvSpPr>
              <a:spLocks/>
            </p:cNvSpPr>
            <p:nvPr/>
          </p:nvSpPr>
          <p:spPr>
            <a:xfrm>
              <a:off x="0" y="1148"/>
              <a:ext cx="5760" cy="0"/>
            </a:xfrm>
            <a:prstGeom prst="line">
              <a:avLst/>
            </a:prstGeom>
            <a:noFill/>
            <a:ln w="12700">
              <a:solidFill>
                <a:schemeClr val="tx1"/>
              </a:solidFill>
              <a:round/>
              <a:headEnd/>
              <a:tailEnd/>
            </a:ln>
            <a:effectLst/>
          </p:spPr>
        </p:sp>
        <p:sp>
          <p:nvSpPr>
            <p:cNvPr id="5110" name="Text Box 5110"/>
            <p:cNvSpPr>
              <a:spLocks/>
            </p:cNvSpPr>
            <p:nvPr/>
          </p:nvSpPr>
          <p:spPr>
            <a:xfrm>
              <a:off x="0" y="1339"/>
              <a:ext cx="5760" cy="0"/>
            </a:xfrm>
            <a:prstGeom prst="line">
              <a:avLst/>
            </a:prstGeom>
            <a:noFill/>
            <a:ln w="12700">
              <a:solidFill>
                <a:schemeClr val="tx1"/>
              </a:solidFill>
              <a:round/>
              <a:headEnd/>
              <a:tailEnd/>
            </a:ln>
            <a:effectLst/>
          </p:spPr>
        </p:sp>
        <p:sp>
          <p:nvSpPr>
            <p:cNvPr id="5111" name="Text Box 5111"/>
            <p:cNvSpPr>
              <a:spLocks/>
            </p:cNvSpPr>
            <p:nvPr/>
          </p:nvSpPr>
          <p:spPr>
            <a:xfrm>
              <a:off x="0" y="1530"/>
              <a:ext cx="5760" cy="0"/>
            </a:xfrm>
            <a:prstGeom prst="line">
              <a:avLst/>
            </a:prstGeom>
            <a:noFill/>
            <a:ln w="12700">
              <a:solidFill>
                <a:schemeClr val="tx1"/>
              </a:solidFill>
              <a:round/>
              <a:headEnd/>
              <a:tailEnd/>
            </a:ln>
            <a:effectLst/>
          </p:spPr>
        </p:sp>
        <p:sp>
          <p:nvSpPr>
            <p:cNvPr id="5112" name="Text Box 5112"/>
            <p:cNvSpPr>
              <a:spLocks/>
            </p:cNvSpPr>
            <p:nvPr/>
          </p:nvSpPr>
          <p:spPr>
            <a:xfrm>
              <a:off x="0" y="1721"/>
              <a:ext cx="5760" cy="0"/>
            </a:xfrm>
            <a:prstGeom prst="line">
              <a:avLst/>
            </a:prstGeom>
            <a:noFill/>
            <a:ln w="12700">
              <a:solidFill>
                <a:schemeClr val="tx1"/>
              </a:solidFill>
              <a:round/>
              <a:headEnd/>
              <a:tailEnd/>
            </a:ln>
            <a:effectLst/>
          </p:spPr>
        </p:sp>
        <p:sp>
          <p:nvSpPr>
            <p:cNvPr id="5113" name="Text Box 5113"/>
            <p:cNvSpPr>
              <a:spLocks/>
            </p:cNvSpPr>
            <p:nvPr/>
          </p:nvSpPr>
          <p:spPr>
            <a:xfrm>
              <a:off x="0" y="1920"/>
              <a:ext cx="5760" cy="0"/>
            </a:xfrm>
            <a:prstGeom prst="line">
              <a:avLst/>
            </a:prstGeom>
            <a:noFill/>
            <a:ln w="12700">
              <a:solidFill>
                <a:schemeClr val="tx1"/>
              </a:solidFill>
              <a:round/>
              <a:headEnd/>
              <a:tailEnd/>
            </a:ln>
            <a:effectLst/>
          </p:spPr>
        </p:sp>
        <p:sp>
          <p:nvSpPr>
            <p:cNvPr id="5114" name="Text Box 5114"/>
            <p:cNvSpPr>
              <a:spLocks/>
            </p:cNvSpPr>
            <p:nvPr/>
          </p:nvSpPr>
          <p:spPr>
            <a:xfrm>
              <a:off x="0" y="2111"/>
              <a:ext cx="5760" cy="0"/>
            </a:xfrm>
            <a:prstGeom prst="line">
              <a:avLst/>
            </a:prstGeom>
            <a:noFill/>
            <a:ln w="12700">
              <a:solidFill>
                <a:schemeClr val="tx1"/>
              </a:solidFill>
              <a:round/>
              <a:headEnd/>
              <a:tailEnd/>
            </a:ln>
            <a:effectLst/>
          </p:spPr>
        </p:sp>
        <p:sp>
          <p:nvSpPr>
            <p:cNvPr id="5115" name="Text Box 5115"/>
            <p:cNvSpPr>
              <a:spLocks/>
            </p:cNvSpPr>
            <p:nvPr/>
          </p:nvSpPr>
          <p:spPr>
            <a:xfrm>
              <a:off x="0" y="2302"/>
              <a:ext cx="5760" cy="0"/>
            </a:xfrm>
            <a:prstGeom prst="line">
              <a:avLst/>
            </a:prstGeom>
            <a:noFill/>
            <a:ln w="12700">
              <a:solidFill>
                <a:schemeClr val="tx1"/>
              </a:solidFill>
              <a:round/>
              <a:headEnd/>
              <a:tailEnd/>
            </a:ln>
            <a:effectLst/>
          </p:spPr>
        </p:sp>
        <p:sp>
          <p:nvSpPr>
            <p:cNvPr id="5116" name="Text Box 5116"/>
            <p:cNvSpPr>
              <a:spLocks/>
            </p:cNvSpPr>
            <p:nvPr/>
          </p:nvSpPr>
          <p:spPr>
            <a:xfrm>
              <a:off x="0" y="2493"/>
              <a:ext cx="5760" cy="0"/>
            </a:xfrm>
            <a:prstGeom prst="line">
              <a:avLst/>
            </a:prstGeom>
            <a:noFill/>
            <a:ln w="12700">
              <a:solidFill>
                <a:schemeClr val="tx1"/>
              </a:solidFill>
              <a:round/>
              <a:headEnd/>
              <a:tailEnd/>
            </a:ln>
            <a:effectLst/>
          </p:spPr>
        </p:sp>
        <p:sp>
          <p:nvSpPr>
            <p:cNvPr id="5117" name="Text Box 5117"/>
            <p:cNvSpPr>
              <a:spLocks/>
            </p:cNvSpPr>
            <p:nvPr/>
          </p:nvSpPr>
          <p:spPr>
            <a:xfrm>
              <a:off x="0" y="2684"/>
              <a:ext cx="5760" cy="0"/>
            </a:xfrm>
            <a:prstGeom prst="line">
              <a:avLst/>
            </a:prstGeom>
            <a:noFill/>
            <a:ln w="12700">
              <a:solidFill>
                <a:schemeClr val="tx1"/>
              </a:solidFill>
              <a:round/>
              <a:headEnd/>
              <a:tailEnd/>
            </a:ln>
            <a:effectLst/>
          </p:spPr>
        </p:sp>
        <p:sp>
          <p:nvSpPr>
            <p:cNvPr id="5118" name="Text Box 5118"/>
            <p:cNvSpPr>
              <a:spLocks/>
            </p:cNvSpPr>
            <p:nvPr/>
          </p:nvSpPr>
          <p:spPr>
            <a:xfrm>
              <a:off x="0" y="2875"/>
              <a:ext cx="5760" cy="0"/>
            </a:xfrm>
            <a:prstGeom prst="line">
              <a:avLst/>
            </a:prstGeom>
            <a:noFill/>
            <a:ln w="12700">
              <a:solidFill>
                <a:schemeClr val="tx1"/>
              </a:solidFill>
              <a:round/>
              <a:headEnd/>
              <a:tailEnd/>
            </a:ln>
            <a:effectLst/>
          </p:spPr>
        </p:sp>
        <p:sp>
          <p:nvSpPr>
            <p:cNvPr id="5119" name="Text Box 5119"/>
            <p:cNvSpPr>
              <a:spLocks/>
            </p:cNvSpPr>
            <p:nvPr/>
          </p:nvSpPr>
          <p:spPr>
            <a:xfrm>
              <a:off x="0" y="3066"/>
              <a:ext cx="5760" cy="0"/>
            </a:xfrm>
            <a:prstGeom prst="line">
              <a:avLst/>
            </a:prstGeom>
            <a:noFill/>
            <a:ln w="12700">
              <a:solidFill>
                <a:schemeClr val="tx1"/>
              </a:solidFill>
              <a:round/>
              <a:headEnd/>
              <a:tailEnd/>
            </a:ln>
            <a:effectLst/>
          </p:spPr>
        </p:sp>
        <p:sp>
          <p:nvSpPr>
            <p:cNvPr id="5120" name="Text Box 5120"/>
            <p:cNvSpPr>
              <a:spLocks/>
            </p:cNvSpPr>
            <p:nvPr/>
          </p:nvSpPr>
          <p:spPr>
            <a:xfrm>
              <a:off x="0" y="3257"/>
              <a:ext cx="5760" cy="0"/>
            </a:xfrm>
            <a:prstGeom prst="line">
              <a:avLst/>
            </a:prstGeom>
            <a:noFill/>
            <a:ln w="12700">
              <a:solidFill>
                <a:schemeClr val="tx1"/>
              </a:solidFill>
              <a:round/>
              <a:headEnd/>
              <a:tailEnd/>
            </a:ln>
            <a:effectLst/>
          </p:spPr>
        </p:sp>
        <p:sp>
          <p:nvSpPr>
            <p:cNvPr id="5121" name="Text Box 5121"/>
            <p:cNvSpPr>
              <a:spLocks/>
            </p:cNvSpPr>
            <p:nvPr/>
          </p:nvSpPr>
          <p:spPr>
            <a:xfrm>
              <a:off x="0" y="3456"/>
              <a:ext cx="5760" cy="0"/>
            </a:xfrm>
            <a:prstGeom prst="line">
              <a:avLst/>
            </a:prstGeom>
            <a:noFill/>
            <a:ln w="12700">
              <a:solidFill>
                <a:schemeClr val="tx1"/>
              </a:solidFill>
              <a:round/>
              <a:headEnd/>
              <a:tailEnd/>
            </a:ln>
            <a:effectLst/>
          </p:spPr>
        </p:sp>
        <p:sp>
          <p:nvSpPr>
            <p:cNvPr id="5122" name="Text Box 5122"/>
            <p:cNvSpPr>
              <a:spLocks/>
            </p:cNvSpPr>
            <p:nvPr/>
          </p:nvSpPr>
          <p:spPr>
            <a:xfrm>
              <a:off x="0" y="3647"/>
              <a:ext cx="5760" cy="0"/>
            </a:xfrm>
            <a:prstGeom prst="line">
              <a:avLst/>
            </a:prstGeom>
            <a:noFill/>
            <a:ln cap="sq" w="28575">
              <a:solidFill>
                <a:schemeClr val="tx1"/>
              </a:solidFill>
              <a:round/>
              <a:headEnd/>
              <a:tailEnd/>
            </a:ln>
            <a:effectLst/>
          </p:spPr>
        </p:sp>
        <p:sp>
          <p:nvSpPr>
            <p:cNvPr id="5123" name="Text Box 5123"/>
            <p:cNvSpPr>
              <a:spLocks/>
            </p:cNvSpPr>
            <p:nvPr/>
          </p:nvSpPr>
          <p:spPr>
            <a:xfrm>
              <a:off x="0" y="384"/>
              <a:ext cx="0" cy="3263"/>
            </a:xfrm>
            <a:prstGeom prst="line">
              <a:avLst/>
            </a:prstGeom>
            <a:noFill/>
            <a:ln cap="sq" w="28575">
              <a:solidFill>
                <a:schemeClr val="tx1"/>
              </a:solidFill>
              <a:round/>
              <a:headEnd/>
              <a:tailEnd/>
            </a:ln>
            <a:effectLst/>
          </p:spPr>
        </p:sp>
        <p:sp>
          <p:nvSpPr>
            <p:cNvPr id="5124" name="Text Box 5124"/>
            <p:cNvSpPr>
              <a:spLocks/>
            </p:cNvSpPr>
            <p:nvPr/>
          </p:nvSpPr>
          <p:spPr>
            <a:xfrm>
              <a:off x="480" y="384"/>
              <a:ext cx="0" cy="2682"/>
            </a:xfrm>
            <a:prstGeom prst="line">
              <a:avLst/>
            </a:prstGeom>
            <a:noFill/>
            <a:ln w="12700">
              <a:solidFill>
                <a:schemeClr val="tx1"/>
              </a:solidFill>
              <a:round/>
              <a:headEnd/>
              <a:tailEnd/>
            </a:ln>
            <a:effectLst/>
          </p:spPr>
        </p:sp>
        <p:sp>
          <p:nvSpPr>
            <p:cNvPr id="5125" name="Text Box 5125"/>
            <p:cNvSpPr>
              <a:spLocks/>
            </p:cNvSpPr>
            <p:nvPr/>
          </p:nvSpPr>
          <p:spPr>
            <a:xfrm>
              <a:off x="2160" y="384"/>
              <a:ext cx="0" cy="1337"/>
            </a:xfrm>
            <a:prstGeom prst="line">
              <a:avLst/>
            </a:prstGeom>
            <a:noFill/>
            <a:ln w="12700">
              <a:solidFill>
                <a:schemeClr val="tx1"/>
              </a:solidFill>
              <a:round/>
              <a:headEnd/>
              <a:tailEnd/>
            </a:ln>
            <a:effectLst/>
          </p:spPr>
        </p:sp>
        <p:sp>
          <p:nvSpPr>
            <p:cNvPr id="5126" name="Text Box 5126"/>
            <p:cNvSpPr>
              <a:spLocks/>
            </p:cNvSpPr>
            <p:nvPr/>
          </p:nvSpPr>
          <p:spPr>
            <a:xfrm>
              <a:off x="2880" y="384"/>
              <a:ext cx="0" cy="1337"/>
            </a:xfrm>
            <a:prstGeom prst="line">
              <a:avLst/>
            </a:prstGeom>
            <a:noFill/>
            <a:ln w="12700">
              <a:solidFill>
                <a:schemeClr val="tx1"/>
              </a:solidFill>
              <a:round/>
              <a:headEnd/>
              <a:tailEnd/>
            </a:ln>
            <a:effectLst/>
          </p:spPr>
        </p:sp>
        <p:sp>
          <p:nvSpPr>
            <p:cNvPr id="5127" name="Text Box 5127"/>
            <p:cNvSpPr>
              <a:spLocks/>
            </p:cNvSpPr>
            <p:nvPr/>
          </p:nvSpPr>
          <p:spPr>
            <a:xfrm>
              <a:off x="3600" y="384"/>
              <a:ext cx="0" cy="1337"/>
            </a:xfrm>
            <a:prstGeom prst="line">
              <a:avLst/>
            </a:prstGeom>
            <a:noFill/>
            <a:ln w="12700">
              <a:solidFill>
                <a:schemeClr val="tx1"/>
              </a:solidFill>
              <a:round/>
              <a:headEnd/>
              <a:tailEnd/>
            </a:ln>
            <a:effectLst/>
          </p:spPr>
        </p:sp>
        <p:sp>
          <p:nvSpPr>
            <p:cNvPr id="5128" name="Text Box 5128"/>
            <p:cNvSpPr>
              <a:spLocks/>
            </p:cNvSpPr>
            <p:nvPr/>
          </p:nvSpPr>
          <p:spPr>
            <a:xfrm>
              <a:off x="4320" y="384"/>
              <a:ext cx="0" cy="1337"/>
            </a:xfrm>
            <a:prstGeom prst="line">
              <a:avLst/>
            </a:prstGeom>
            <a:noFill/>
            <a:ln w="12700">
              <a:solidFill>
                <a:schemeClr val="tx1"/>
              </a:solidFill>
              <a:round/>
              <a:headEnd/>
              <a:tailEnd/>
            </a:ln>
            <a:effectLst/>
          </p:spPr>
        </p:sp>
        <p:sp>
          <p:nvSpPr>
            <p:cNvPr id="5129" name="Text Box 5129"/>
            <p:cNvSpPr>
              <a:spLocks/>
            </p:cNvSpPr>
            <p:nvPr/>
          </p:nvSpPr>
          <p:spPr>
            <a:xfrm>
              <a:off x="5040" y="384"/>
              <a:ext cx="0" cy="1337"/>
            </a:xfrm>
            <a:prstGeom prst="line">
              <a:avLst/>
            </a:prstGeom>
            <a:noFill/>
            <a:ln w="12700">
              <a:solidFill>
                <a:schemeClr val="tx1"/>
              </a:solidFill>
              <a:round/>
              <a:headEnd/>
              <a:tailEnd/>
            </a:ln>
            <a:effectLst/>
          </p:spPr>
        </p:sp>
        <p:sp>
          <p:nvSpPr>
            <p:cNvPr id="5130" name="Text Box 5130"/>
            <p:cNvSpPr>
              <a:spLocks/>
            </p:cNvSpPr>
            <p:nvPr/>
          </p:nvSpPr>
          <p:spPr>
            <a:xfrm>
              <a:off x="5760" y="384"/>
              <a:ext cx="0" cy="3263"/>
            </a:xfrm>
            <a:prstGeom prst="line">
              <a:avLst/>
            </a:prstGeom>
            <a:noFill/>
            <a:ln cap="sq" w="28575">
              <a:solidFill>
                <a:schemeClr val="tx1"/>
              </a:solidFill>
              <a:round/>
              <a:headEnd/>
              <a:tailEnd/>
            </a:ln>
            <a:effectLst/>
          </p:spPr>
        </p:sp>
        <p:sp>
          <p:nvSpPr>
            <p:cNvPr id="5131" name="Text Box 5131"/>
            <p:cNvSpPr>
              <a:spLocks/>
            </p:cNvSpPr>
            <p:nvPr/>
          </p:nvSpPr>
          <p:spPr>
            <a:xfrm>
              <a:off x="1440" y="766"/>
              <a:ext cx="0" cy="382"/>
            </a:xfrm>
            <a:prstGeom prst="line">
              <a:avLst/>
            </a:prstGeom>
            <a:noFill/>
            <a:ln w="12700">
              <a:solidFill>
                <a:schemeClr val="tx1"/>
              </a:solidFill>
              <a:round/>
              <a:headEnd/>
              <a:tailEnd/>
            </a:ln>
            <a:effectLst/>
          </p:spPr>
        </p:sp>
        <p:sp>
          <p:nvSpPr>
            <p:cNvPr id="5132" name="Text Box 5132"/>
            <p:cNvSpPr>
              <a:spLocks/>
            </p:cNvSpPr>
            <p:nvPr/>
          </p:nvSpPr>
          <p:spPr>
            <a:xfrm>
              <a:off x="1440" y="957"/>
              <a:ext cx="720" cy="0"/>
            </a:xfrm>
            <a:prstGeom prst="line">
              <a:avLst/>
            </a:prstGeom>
            <a:noFill/>
            <a:ln w="12700">
              <a:solidFill>
                <a:schemeClr val="tx1"/>
              </a:solidFill>
              <a:round/>
              <a:headEnd/>
              <a:tailEnd/>
            </a:ln>
            <a:effectLst/>
          </p:spPr>
        </p:sp>
        <p:sp>
          <p:nvSpPr>
            <p:cNvPr id="5133" name="Text Box 5133"/>
            <p:cNvSpPr>
              <a:spLocks/>
            </p:cNvSpPr>
            <p:nvPr/>
          </p:nvSpPr>
          <p:spPr>
            <a:xfrm>
              <a:off x="2880" y="957"/>
              <a:ext cx="720" cy="0"/>
            </a:xfrm>
            <a:prstGeom prst="line">
              <a:avLst/>
            </a:prstGeom>
            <a:noFill/>
            <a:ln w="12700">
              <a:solidFill>
                <a:schemeClr val="tx1"/>
              </a:solidFill>
              <a:round/>
              <a:headEnd/>
              <a:tailEnd/>
            </a:ln>
            <a:effectLst/>
          </p:spPr>
        </p:sp>
        <p:sp>
          <p:nvSpPr>
            <p:cNvPr id="5134" name="Text Box 5134"/>
            <p:cNvSpPr>
              <a:spLocks/>
            </p:cNvSpPr>
            <p:nvPr/>
          </p:nvSpPr>
          <p:spPr>
            <a:xfrm>
              <a:off x="4320" y="2111"/>
              <a:ext cx="0" cy="955"/>
            </a:xfrm>
            <a:prstGeom prst="line">
              <a:avLst/>
            </a:prstGeom>
            <a:noFill/>
            <a:ln w="12700">
              <a:solidFill>
                <a:schemeClr val="tx1"/>
              </a:solidFill>
              <a:round/>
              <a:headEnd/>
              <a:tailEnd/>
            </a:ln>
            <a:effectLst/>
          </p:spPr>
        </p:sp>
        <p:sp>
          <p:nvSpPr>
            <p:cNvPr id="5135" name="Text Box 5135"/>
            <p:cNvSpPr>
              <a:spLocks/>
            </p:cNvSpPr>
            <p:nvPr/>
          </p:nvSpPr>
          <p:spPr>
            <a:xfrm>
              <a:off x="5040" y="2111"/>
              <a:ext cx="0" cy="1536"/>
            </a:xfrm>
            <a:prstGeom prst="line">
              <a:avLst/>
            </a:prstGeom>
            <a:noFill/>
            <a:ln w="12700">
              <a:solidFill>
                <a:schemeClr val="tx1"/>
              </a:solidFill>
              <a:round/>
              <a:headEnd/>
              <a:tailEnd/>
            </a:ln>
            <a:effectLst/>
          </p:spPr>
        </p:sp>
        <p:sp>
          <p:nvSpPr>
            <p:cNvPr id="5136" name="Text Box 5136"/>
            <p:cNvSpPr>
              <a:spLocks/>
            </p:cNvSpPr>
            <p:nvPr/>
          </p:nvSpPr>
          <p:spPr>
            <a:xfrm>
              <a:off x="480" y="3257"/>
              <a:ext cx="0" cy="199"/>
            </a:xfrm>
            <a:prstGeom prst="line">
              <a:avLst/>
            </a:prstGeom>
            <a:noFill/>
            <a:ln w="12700">
              <a:solidFill>
                <a:schemeClr val="tx1"/>
              </a:solidFill>
              <a:round/>
              <a:headEnd/>
              <a:tailEnd/>
            </a:ln>
            <a:effectLst/>
          </p:spPr>
        </p:sp>
        <p:sp>
          <p:nvSpPr>
            <p:cNvPr id="5137" name="Text Box 5137"/>
            <p:cNvSpPr>
              <a:spLocks/>
            </p:cNvSpPr>
            <p:nvPr/>
          </p:nvSpPr>
          <p:spPr>
            <a:xfrm>
              <a:off x="4320" y="3257"/>
              <a:ext cx="0" cy="199"/>
            </a:xfrm>
            <a:prstGeom prst="line">
              <a:avLst/>
            </a:prstGeom>
            <a:noFill/>
            <a:ln w="12700">
              <a:solidFill>
                <a:schemeClr val="tx1"/>
              </a:solidFill>
              <a:round/>
              <a:headEnd/>
              <a:tailEnd/>
            </a:ln>
            <a:effectLst/>
          </p:spPr>
        </p:sp>
      </p:grpSp>
      <p:sp>
        <p:nvSpPr>
          <p:cNvPr id="5138" name="Text Box 5138"/>
          <p:cNvSpPr txBox="1">
            <a:spLocks/>
          </p:cNvSpPr>
          <p:nvPr/>
        </p:nvSpPr>
        <p:spPr>
          <a:xfrm>
            <a:off x="0" y="685800"/>
            <a:ext cx="9144000" cy="396875"/>
          </a:xfrm>
          <a:prstGeom prst="rect">
            <a:avLst/>
          </a:prstGeom>
          <a:solidFill>
            <a:schemeClr val="bg1"/>
          </a:solidFill>
          <a:ln>
            <a:noFill/>
          </a:ln>
        </p:spPr>
        <p:txBody>
          <a:bodyPr numCol="1">
            <a:spAutoFit/>
          </a:bodyPr>
          <a:lstStyle/>
          <a:p>
            <a:pPr algn="ctr" indent="0" marL="0">
              <a:spcBef>
                <a:spcPct val="50000"/>
              </a:spcBef>
            </a:pPr>
            <a:r>
              <a:rPr b="1" dirty="0" lang="en-US" smtClean="0" sz="2000">
                <a:latin charset="0" pitchFamily="34" typeface="Arial"/>
              </a:rPr>
              <a:t>Ispunjeni obrazac trofejnog lista za ocjenjivanje rogova srndaća</a:t>
            </a:r>
          </a:p>
        </p:txBody>
      </p:sp>
    </p:spTree>
  </p:cSld>
  <p:clrMapOvr>
    <a:masterClrMapping/>
  </p:clrMapOvr>
  <p:transition advClick="0">
    <p:cut thruBlk="1"/>
  </p:transition>
</p:sld>
</file>

<file path=ppt/slides/slide119.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5139" name="Text Box 5139"/>
          <p:cNvSpPr>
            <a:spLocks/>
          </p:cNvSpPr>
          <p:nvPr>
            <p:ph idx="10" sz="half" type="dt"/>
          </p:nvPr>
        </p:nvSpPr>
        <p:spPr/>
      </p:sp>
      <p:sp>
        <p:nvSpPr>
          <p:cNvPr id="5140" name="Text Box 5140"/>
          <p:cNvSpPr>
            <a:spLocks/>
          </p:cNvSpPr>
          <p:nvPr>
            <p:ph idx="11" sz="quarter" type="ftr"/>
          </p:nvPr>
        </p:nvSpPr>
        <p:spPr/>
        <p:txBody>
          <a:bodyPr numCol="1"/>
          <a:lstStyle/>
          <a:p>
            <a:pPr algn="ctr"/>
          </a:p>
        </p:txBody>
      </p:sp>
      <p:sp>
        <p:nvSpPr>
          <p:cNvPr id="5141" name="Text Box 5141"/>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Tablica za tačke za raspon</a:t>
            </a:r>
          </a:p>
        </p:txBody>
      </p:sp>
      <p:sp>
        <p:nvSpPr>
          <p:cNvPr id="5142" name="Text Box 5142"/>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5143" name="Text Box 5143"/>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5144" name="Text Box 5144">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SRNDAĆ</a:t>
            </a:r>
          </a:p>
        </p:txBody>
      </p:sp>
      <p:sp>
        <p:nvSpPr>
          <p:cNvPr id="5145" name="Text Box 5145">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grpSp>
        <p:nvGrpSpPr>
          <p:cNvPr id="5146" name="Group 5146"/>
          <p:cNvGrpSpPr>
            <a:grpSpLocks/>
          </p:cNvGrpSpPr>
          <p:nvPr/>
        </p:nvGrpSpPr>
        <p:grpSpPr>
          <a:xfrm>
            <a:off x="0" y="577850"/>
            <a:ext cx="9144000" cy="5756275"/>
            <a:chOff x="0" y="364"/>
            <a:chExt cx="5760" cy="3626"/>
          </a:xfrm>
        </p:grpSpPr>
        <p:sp>
          <p:nvSpPr>
            <p:cNvPr id="5147" name="Text Box 5147"/>
            <p:cNvSpPr>
              <a:spLocks/>
            </p:cNvSpPr>
            <p:nvPr/>
          </p:nvSpPr>
          <p:spPr>
            <a:xfrm>
              <a:off x="5237" y="3837"/>
              <a:ext cx="523" cy="153"/>
            </a:xfrm>
            <a:prstGeom prst="rect">
              <a:avLst/>
            </a:prstGeom>
            <a:solidFill>
              <a:schemeClr val="bg1"/>
            </a:solidFill>
            <a:ln>
              <a:noFill/>
            </a:ln>
            <a:effectLst/>
          </p:spPr>
          <p:txBody>
            <a:bodyPr numCol="1"/>
            <a:lstStyle/>
            <a:p>
              <a:pPr algn="ctr" indent="0" marL="0">
                <a:buNone/>
              </a:pPr>
              <a:r>
                <a:rPr b="1" dirty="0" lang="en-US" smtClean="0" sz="1000"/>
                <a:t>2</a:t>
              </a:r>
            </a:p>
          </p:txBody>
        </p:sp>
        <p:sp>
          <p:nvSpPr>
            <p:cNvPr id="5148" name="Text Box 5148"/>
            <p:cNvSpPr>
              <a:spLocks/>
            </p:cNvSpPr>
            <p:nvPr/>
          </p:nvSpPr>
          <p:spPr>
            <a:xfrm>
              <a:off x="4713" y="3837"/>
              <a:ext cx="524"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149" name="Text Box 5149"/>
            <p:cNvSpPr>
              <a:spLocks/>
            </p:cNvSpPr>
            <p:nvPr/>
          </p:nvSpPr>
          <p:spPr>
            <a:xfrm>
              <a:off x="4190" y="3837"/>
              <a:ext cx="523"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150" name="Text Box 5150"/>
            <p:cNvSpPr>
              <a:spLocks/>
            </p:cNvSpPr>
            <p:nvPr/>
          </p:nvSpPr>
          <p:spPr>
            <a:xfrm>
              <a:off x="3666" y="3837"/>
              <a:ext cx="524"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151" name="Text Box 5151"/>
            <p:cNvSpPr>
              <a:spLocks/>
            </p:cNvSpPr>
            <p:nvPr/>
          </p:nvSpPr>
          <p:spPr>
            <a:xfrm>
              <a:off x="3143" y="3837"/>
              <a:ext cx="523"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152" name="Text Box 5152"/>
            <p:cNvSpPr>
              <a:spLocks/>
            </p:cNvSpPr>
            <p:nvPr/>
          </p:nvSpPr>
          <p:spPr>
            <a:xfrm>
              <a:off x="2618" y="3837"/>
              <a:ext cx="525"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153" name="Text Box 5153"/>
            <p:cNvSpPr>
              <a:spLocks/>
            </p:cNvSpPr>
            <p:nvPr/>
          </p:nvSpPr>
          <p:spPr>
            <a:xfrm>
              <a:off x="2094" y="3837"/>
              <a:ext cx="524"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154" name="Text Box 5154"/>
            <p:cNvSpPr>
              <a:spLocks/>
            </p:cNvSpPr>
            <p:nvPr/>
          </p:nvSpPr>
          <p:spPr>
            <a:xfrm>
              <a:off x="1571" y="3837"/>
              <a:ext cx="523"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155" name="Text Box 5155"/>
            <p:cNvSpPr>
              <a:spLocks/>
            </p:cNvSpPr>
            <p:nvPr/>
          </p:nvSpPr>
          <p:spPr>
            <a:xfrm>
              <a:off x="1047" y="3837"/>
              <a:ext cx="524"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156" name="Text Box 5156"/>
            <p:cNvSpPr>
              <a:spLocks/>
            </p:cNvSpPr>
            <p:nvPr/>
          </p:nvSpPr>
          <p:spPr>
            <a:xfrm>
              <a:off x="524" y="3837"/>
              <a:ext cx="523"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157" name="Text Box 5157"/>
            <p:cNvSpPr>
              <a:spLocks/>
            </p:cNvSpPr>
            <p:nvPr/>
          </p:nvSpPr>
          <p:spPr>
            <a:xfrm>
              <a:off x="0" y="3837"/>
              <a:ext cx="524" cy="153"/>
            </a:xfrm>
            <a:prstGeom prst="rect">
              <a:avLst/>
            </a:prstGeom>
            <a:solidFill>
              <a:schemeClr val="bg1"/>
            </a:solidFill>
            <a:ln>
              <a:noFill/>
            </a:ln>
            <a:effectLst/>
          </p:spPr>
          <p:txBody>
            <a:bodyPr numCol="1"/>
            <a:lstStyle/>
            <a:p>
              <a:pPr algn="ctr" indent="0" marL="0">
                <a:buNone/>
              </a:pPr>
              <a:r>
                <a:rPr b="1" dirty="0" lang="en-US" smtClean="0" sz="1000"/>
                <a:t>30,-</a:t>
              </a:r>
            </a:p>
          </p:txBody>
        </p:sp>
        <p:sp>
          <p:nvSpPr>
            <p:cNvPr id="5158" name="Text Box 5158"/>
            <p:cNvSpPr>
              <a:spLocks/>
            </p:cNvSpPr>
            <p:nvPr/>
          </p:nvSpPr>
          <p:spPr>
            <a:xfrm>
              <a:off x="5237" y="3684"/>
              <a:ext cx="523" cy="153"/>
            </a:xfrm>
            <a:prstGeom prst="rect">
              <a:avLst/>
            </a:prstGeom>
            <a:solidFill>
              <a:schemeClr val="bg1"/>
            </a:solidFill>
            <a:ln>
              <a:noFill/>
            </a:ln>
            <a:effectLst/>
          </p:spPr>
          <p:txBody>
            <a:bodyPr numCol="1"/>
            <a:lstStyle/>
            <a:p>
              <a:pPr algn="ctr" indent="0" marL="0">
                <a:buNone/>
              </a:pPr>
              <a:r>
                <a:rPr b="1" dirty="0" lang="en-US" smtClean="0" sz="1000"/>
                <a:t>2</a:t>
              </a:r>
            </a:p>
          </p:txBody>
        </p:sp>
        <p:sp>
          <p:nvSpPr>
            <p:cNvPr id="5159" name="Text Box 5159"/>
            <p:cNvSpPr>
              <a:spLocks/>
            </p:cNvSpPr>
            <p:nvPr/>
          </p:nvSpPr>
          <p:spPr>
            <a:xfrm>
              <a:off x="4713" y="3684"/>
              <a:ext cx="524"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160" name="Text Box 5160"/>
            <p:cNvSpPr>
              <a:spLocks/>
            </p:cNvSpPr>
            <p:nvPr/>
          </p:nvSpPr>
          <p:spPr>
            <a:xfrm>
              <a:off x="4190" y="3684"/>
              <a:ext cx="523"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161" name="Text Box 5161"/>
            <p:cNvSpPr>
              <a:spLocks/>
            </p:cNvSpPr>
            <p:nvPr/>
          </p:nvSpPr>
          <p:spPr>
            <a:xfrm>
              <a:off x="3666" y="3684"/>
              <a:ext cx="524"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162" name="Text Box 5162"/>
            <p:cNvSpPr>
              <a:spLocks/>
            </p:cNvSpPr>
            <p:nvPr/>
          </p:nvSpPr>
          <p:spPr>
            <a:xfrm>
              <a:off x="3143" y="3684"/>
              <a:ext cx="523"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163" name="Text Box 5163"/>
            <p:cNvSpPr>
              <a:spLocks/>
            </p:cNvSpPr>
            <p:nvPr/>
          </p:nvSpPr>
          <p:spPr>
            <a:xfrm>
              <a:off x="2618" y="3684"/>
              <a:ext cx="525"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164" name="Text Box 5164"/>
            <p:cNvSpPr>
              <a:spLocks/>
            </p:cNvSpPr>
            <p:nvPr/>
          </p:nvSpPr>
          <p:spPr>
            <a:xfrm>
              <a:off x="2094" y="3684"/>
              <a:ext cx="524"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165" name="Text Box 5165"/>
            <p:cNvSpPr>
              <a:spLocks/>
            </p:cNvSpPr>
            <p:nvPr/>
          </p:nvSpPr>
          <p:spPr>
            <a:xfrm>
              <a:off x="1571" y="3684"/>
              <a:ext cx="523"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166" name="Text Box 5166"/>
            <p:cNvSpPr>
              <a:spLocks/>
            </p:cNvSpPr>
            <p:nvPr/>
          </p:nvSpPr>
          <p:spPr>
            <a:xfrm>
              <a:off x="1047" y="3684"/>
              <a:ext cx="524"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167" name="Text Box 5167"/>
            <p:cNvSpPr>
              <a:spLocks/>
            </p:cNvSpPr>
            <p:nvPr/>
          </p:nvSpPr>
          <p:spPr>
            <a:xfrm>
              <a:off x="524" y="3684"/>
              <a:ext cx="523"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168" name="Text Box 5168"/>
            <p:cNvSpPr>
              <a:spLocks/>
            </p:cNvSpPr>
            <p:nvPr/>
          </p:nvSpPr>
          <p:spPr>
            <a:xfrm>
              <a:off x="0" y="3684"/>
              <a:ext cx="524" cy="153"/>
            </a:xfrm>
            <a:prstGeom prst="rect">
              <a:avLst/>
            </a:prstGeom>
            <a:solidFill>
              <a:schemeClr val="bg1"/>
            </a:solidFill>
            <a:ln>
              <a:noFill/>
            </a:ln>
            <a:effectLst/>
          </p:spPr>
          <p:txBody>
            <a:bodyPr numCol="1"/>
            <a:lstStyle/>
            <a:p>
              <a:pPr algn="ctr" indent="0" marL="0">
                <a:buNone/>
              </a:pPr>
              <a:r>
                <a:rPr b="1" dirty="0" lang="en-US" smtClean="0" sz="1000"/>
                <a:t>29,5</a:t>
              </a:r>
            </a:p>
          </p:txBody>
        </p:sp>
        <p:sp>
          <p:nvSpPr>
            <p:cNvPr id="5169" name="Text Box 5169"/>
            <p:cNvSpPr>
              <a:spLocks/>
            </p:cNvSpPr>
            <p:nvPr/>
          </p:nvSpPr>
          <p:spPr>
            <a:xfrm>
              <a:off x="5237" y="3531"/>
              <a:ext cx="523" cy="153"/>
            </a:xfrm>
            <a:prstGeom prst="rect">
              <a:avLst/>
            </a:prstGeom>
            <a:solidFill>
              <a:schemeClr val="bg1"/>
            </a:solidFill>
            <a:ln>
              <a:noFill/>
            </a:ln>
            <a:effectLst/>
          </p:spPr>
          <p:txBody>
            <a:bodyPr numCol="1"/>
            <a:lstStyle/>
            <a:p>
              <a:pPr algn="ctr" indent="0" marL="0">
                <a:buNone/>
              </a:pPr>
              <a:r>
                <a:rPr b="1" dirty="0" lang="en-US" smtClean="0" sz="1000"/>
                <a:t>2</a:t>
              </a:r>
            </a:p>
          </p:txBody>
        </p:sp>
        <p:sp>
          <p:nvSpPr>
            <p:cNvPr id="5170" name="Text Box 5170"/>
            <p:cNvSpPr>
              <a:spLocks/>
            </p:cNvSpPr>
            <p:nvPr/>
          </p:nvSpPr>
          <p:spPr>
            <a:xfrm>
              <a:off x="4713" y="3531"/>
              <a:ext cx="524"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171" name="Text Box 5171"/>
            <p:cNvSpPr>
              <a:spLocks/>
            </p:cNvSpPr>
            <p:nvPr/>
          </p:nvSpPr>
          <p:spPr>
            <a:xfrm>
              <a:off x="4190" y="3531"/>
              <a:ext cx="523"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172" name="Text Box 5172"/>
            <p:cNvSpPr>
              <a:spLocks/>
            </p:cNvSpPr>
            <p:nvPr/>
          </p:nvSpPr>
          <p:spPr>
            <a:xfrm>
              <a:off x="3666" y="3531"/>
              <a:ext cx="524"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173" name="Text Box 5173"/>
            <p:cNvSpPr>
              <a:spLocks/>
            </p:cNvSpPr>
            <p:nvPr/>
          </p:nvSpPr>
          <p:spPr>
            <a:xfrm>
              <a:off x="3143" y="3531"/>
              <a:ext cx="523"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174" name="Text Box 5174"/>
            <p:cNvSpPr>
              <a:spLocks/>
            </p:cNvSpPr>
            <p:nvPr/>
          </p:nvSpPr>
          <p:spPr>
            <a:xfrm>
              <a:off x="2618" y="3531"/>
              <a:ext cx="525"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175" name="Text Box 5175"/>
            <p:cNvSpPr>
              <a:spLocks/>
            </p:cNvSpPr>
            <p:nvPr/>
          </p:nvSpPr>
          <p:spPr>
            <a:xfrm>
              <a:off x="2094" y="3531"/>
              <a:ext cx="524"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176" name="Text Box 5176"/>
            <p:cNvSpPr>
              <a:spLocks/>
            </p:cNvSpPr>
            <p:nvPr/>
          </p:nvSpPr>
          <p:spPr>
            <a:xfrm>
              <a:off x="1571" y="3531"/>
              <a:ext cx="523"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177" name="Text Box 5177"/>
            <p:cNvSpPr>
              <a:spLocks/>
            </p:cNvSpPr>
            <p:nvPr/>
          </p:nvSpPr>
          <p:spPr>
            <a:xfrm>
              <a:off x="1047" y="3531"/>
              <a:ext cx="524"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178" name="Text Box 5178"/>
            <p:cNvSpPr>
              <a:spLocks/>
            </p:cNvSpPr>
            <p:nvPr/>
          </p:nvSpPr>
          <p:spPr>
            <a:xfrm>
              <a:off x="524" y="3531"/>
              <a:ext cx="523"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179" name="Text Box 5179"/>
            <p:cNvSpPr>
              <a:spLocks/>
            </p:cNvSpPr>
            <p:nvPr/>
          </p:nvSpPr>
          <p:spPr>
            <a:xfrm>
              <a:off x="0" y="3531"/>
              <a:ext cx="524" cy="153"/>
            </a:xfrm>
            <a:prstGeom prst="rect">
              <a:avLst/>
            </a:prstGeom>
            <a:solidFill>
              <a:schemeClr val="bg1"/>
            </a:solidFill>
            <a:ln>
              <a:noFill/>
            </a:ln>
            <a:effectLst/>
          </p:spPr>
          <p:txBody>
            <a:bodyPr numCol="1"/>
            <a:lstStyle/>
            <a:p>
              <a:pPr algn="ctr" indent="0" marL="0">
                <a:buNone/>
              </a:pPr>
              <a:r>
                <a:rPr b="1" dirty="0" lang="en-US" smtClean="0" sz="1000"/>
                <a:t>29,-</a:t>
              </a:r>
            </a:p>
          </p:txBody>
        </p:sp>
        <p:sp>
          <p:nvSpPr>
            <p:cNvPr id="5180" name="Text Box 5180"/>
            <p:cNvSpPr>
              <a:spLocks/>
            </p:cNvSpPr>
            <p:nvPr/>
          </p:nvSpPr>
          <p:spPr>
            <a:xfrm>
              <a:off x="5237" y="3378"/>
              <a:ext cx="523" cy="153"/>
            </a:xfrm>
            <a:prstGeom prst="rect">
              <a:avLst/>
            </a:prstGeom>
            <a:solidFill>
              <a:schemeClr val="bg1"/>
            </a:solidFill>
            <a:ln>
              <a:noFill/>
            </a:ln>
            <a:effectLst/>
          </p:spPr>
          <p:txBody>
            <a:bodyPr numCol="1"/>
            <a:lstStyle/>
            <a:p>
              <a:pPr algn="ctr" indent="0" marL="0">
                <a:buNone/>
              </a:pPr>
              <a:r>
                <a:rPr b="1" dirty="0" lang="en-US" smtClean="0" sz="1000"/>
                <a:t>2</a:t>
              </a:r>
            </a:p>
          </p:txBody>
        </p:sp>
        <p:sp>
          <p:nvSpPr>
            <p:cNvPr id="5181" name="Text Box 5181"/>
            <p:cNvSpPr>
              <a:spLocks/>
            </p:cNvSpPr>
            <p:nvPr/>
          </p:nvSpPr>
          <p:spPr>
            <a:xfrm>
              <a:off x="4713" y="3378"/>
              <a:ext cx="524"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182" name="Text Box 5182"/>
            <p:cNvSpPr>
              <a:spLocks/>
            </p:cNvSpPr>
            <p:nvPr/>
          </p:nvSpPr>
          <p:spPr>
            <a:xfrm>
              <a:off x="4190" y="3378"/>
              <a:ext cx="523"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183" name="Text Box 5183"/>
            <p:cNvSpPr>
              <a:spLocks/>
            </p:cNvSpPr>
            <p:nvPr/>
          </p:nvSpPr>
          <p:spPr>
            <a:xfrm>
              <a:off x="3666" y="3378"/>
              <a:ext cx="524"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184" name="Text Box 5184"/>
            <p:cNvSpPr>
              <a:spLocks/>
            </p:cNvSpPr>
            <p:nvPr/>
          </p:nvSpPr>
          <p:spPr>
            <a:xfrm>
              <a:off x="3143" y="3378"/>
              <a:ext cx="523"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185" name="Text Box 5185"/>
            <p:cNvSpPr>
              <a:spLocks/>
            </p:cNvSpPr>
            <p:nvPr/>
          </p:nvSpPr>
          <p:spPr>
            <a:xfrm>
              <a:off x="2618" y="3378"/>
              <a:ext cx="525"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186" name="Text Box 5186"/>
            <p:cNvSpPr>
              <a:spLocks/>
            </p:cNvSpPr>
            <p:nvPr/>
          </p:nvSpPr>
          <p:spPr>
            <a:xfrm>
              <a:off x="2094" y="3378"/>
              <a:ext cx="524"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187" name="Text Box 5187"/>
            <p:cNvSpPr>
              <a:spLocks/>
            </p:cNvSpPr>
            <p:nvPr/>
          </p:nvSpPr>
          <p:spPr>
            <a:xfrm>
              <a:off x="1571" y="3378"/>
              <a:ext cx="523"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188" name="Text Box 5188"/>
            <p:cNvSpPr>
              <a:spLocks/>
            </p:cNvSpPr>
            <p:nvPr/>
          </p:nvSpPr>
          <p:spPr>
            <a:xfrm>
              <a:off x="1047" y="3378"/>
              <a:ext cx="524"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189" name="Text Box 5189"/>
            <p:cNvSpPr>
              <a:spLocks/>
            </p:cNvSpPr>
            <p:nvPr/>
          </p:nvSpPr>
          <p:spPr>
            <a:xfrm>
              <a:off x="524" y="3378"/>
              <a:ext cx="523"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190" name="Text Box 5190"/>
            <p:cNvSpPr>
              <a:spLocks/>
            </p:cNvSpPr>
            <p:nvPr/>
          </p:nvSpPr>
          <p:spPr>
            <a:xfrm>
              <a:off x="0" y="3378"/>
              <a:ext cx="524" cy="153"/>
            </a:xfrm>
            <a:prstGeom prst="rect">
              <a:avLst/>
            </a:prstGeom>
            <a:solidFill>
              <a:schemeClr val="bg1"/>
            </a:solidFill>
            <a:ln>
              <a:noFill/>
            </a:ln>
            <a:effectLst/>
          </p:spPr>
          <p:txBody>
            <a:bodyPr numCol="1"/>
            <a:lstStyle/>
            <a:p>
              <a:pPr algn="ctr" indent="0" marL="0">
                <a:buNone/>
              </a:pPr>
              <a:r>
                <a:rPr b="1" dirty="0" lang="en-US" smtClean="0" sz="1000"/>
                <a:t>28,5</a:t>
              </a:r>
            </a:p>
          </p:txBody>
        </p:sp>
        <p:sp>
          <p:nvSpPr>
            <p:cNvPr id="5191" name="Text Box 5191"/>
            <p:cNvSpPr>
              <a:spLocks/>
            </p:cNvSpPr>
            <p:nvPr/>
          </p:nvSpPr>
          <p:spPr>
            <a:xfrm>
              <a:off x="5237" y="3225"/>
              <a:ext cx="523" cy="153"/>
            </a:xfrm>
            <a:prstGeom prst="rect">
              <a:avLst/>
            </a:prstGeom>
            <a:solidFill>
              <a:schemeClr val="bg1"/>
            </a:solidFill>
            <a:ln>
              <a:noFill/>
            </a:ln>
            <a:effectLst/>
          </p:spPr>
          <p:txBody>
            <a:bodyPr numCol="1"/>
            <a:lstStyle/>
            <a:p>
              <a:pPr algn="ctr" indent="0" marL="0">
                <a:buNone/>
              </a:pPr>
              <a:r>
                <a:rPr b="1" dirty="0" lang="en-US" smtClean="0" sz="1000"/>
                <a:t>2</a:t>
              </a:r>
            </a:p>
          </p:txBody>
        </p:sp>
        <p:sp>
          <p:nvSpPr>
            <p:cNvPr id="5192" name="Text Box 5192"/>
            <p:cNvSpPr>
              <a:spLocks/>
            </p:cNvSpPr>
            <p:nvPr/>
          </p:nvSpPr>
          <p:spPr>
            <a:xfrm>
              <a:off x="4713" y="3225"/>
              <a:ext cx="524"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193" name="Text Box 5193"/>
            <p:cNvSpPr>
              <a:spLocks/>
            </p:cNvSpPr>
            <p:nvPr/>
          </p:nvSpPr>
          <p:spPr>
            <a:xfrm>
              <a:off x="4190" y="3225"/>
              <a:ext cx="523"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194" name="Text Box 5194"/>
            <p:cNvSpPr>
              <a:spLocks/>
            </p:cNvSpPr>
            <p:nvPr/>
          </p:nvSpPr>
          <p:spPr>
            <a:xfrm>
              <a:off x="3666" y="3225"/>
              <a:ext cx="524"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195" name="Text Box 5195"/>
            <p:cNvSpPr>
              <a:spLocks/>
            </p:cNvSpPr>
            <p:nvPr/>
          </p:nvSpPr>
          <p:spPr>
            <a:xfrm>
              <a:off x="3143" y="3225"/>
              <a:ext cx="523"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196" name="Text Box 5196"/>
            <p:cNvSpPr>
              <a:spLocks/>
            </p:cNvSpPr>
            <p:nvPr/>
          </p:nvSpPr>
          <p:spPr>
            <a:xfrm>
              <a:off x="2618" y="3225"/>
              <a:ext cx="525"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197" name="Text Box 5197"/>
            <p:cNvSpPr>
              <a:spLocks/>
            </p:cNvSpPr>
            <p:nvPr/>
          </p:nvSpPr>
          <p:spPr>
            <a:xfrm>
              <a:off x="2094" y="3225"/>
              <a:ext cx="524"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198" name="Text Box 5198"/>
            <p:cNvSpPr>
              <a:spLocks/>
            </p:cNvSpPr>
            <p:nvPr/>
          </p:nvSpPr>
          <p:spPr>
            <a:xfrm>
              <a:off x="1571" y="3225"/>
              <a:ext cx="523"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199" name="Text Box 5199"/>
            <p:cNvSpPr>
              <a:spLocks/>
            </p:cNvSpPr>
            <p:nvPr/>
          </p:nvSpPr>
          <p:spPr>
            <a:xfrm>
              <a:off x="1047" y="3225"/>
              <a:ext cx="524"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200" name="Text Box 5200"/>
            <p:cNvSpPr>
              <a:spLocks/>
            </p:cNvSpPr>
            <p:nvPr/>
          </p:nvSpPr>
          <p:spPr>
            <a:xfrm>
              <a:off x="524" y="3225"/>
              <a:ext cx="523"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201" name="Text Box 5201"/>
            <p:cNvSpPr>
              <a:spLocks/>
            </p:cNvSpPr>
            <p:nvPr/>
          </p:nvSpPr>
          <p:spPr>
            <a:xfrm>
              <a:off x="0" y="3225"/>
              <a:ext cx="524" cy="153"/>
            </a:xfrm>
            <a:prstGeom prst="rect">
              <a:avLst/>
            </a:prstGeom>
            <a:solidFill>
              <a:schemeClr val="bg1"/>
            </a:solidFill>
            <a:ln>
              <a:noFill/>
            </a:ln>
            <a:effectLst/>
          </p:spPr>
          <p:txBody>
            <a:bodyPr numCol="1"/>
            <a:lstStyle/>
            <a:p>
              <a:pPr algn="ctr" indent="0" marL="0">
                <a:buNone/>
              </a:pPr>
              <a:r>
                <a:rPr b="1" dirty="0" lang="en-US" smtClean="0" sz="1000"/>
                <a:t>28,-</a:t>
              </a:r>
            </a:p>
          </p:txBody>
        </p:sp>
        <p:sp>
          <p:nvSpPr>
            <p:cNvPr id="5202" name="Text Box 5202"/>
            <p:cNvSpPr>
              <a:spLocks/>
            </p:cNvSpPr>
            <p:nvPr/>
          </p:nvSpPr>
          <p:spPr>
            <a:xfrm>
              <a:off x="5237" y="3072"/>
              <a:ext cx="523" cy="153"/>
            </a:xfrm>
            <a:prstGeom prst="rect">
              <a:avLst/>
            </a:prstGeom>
            <a:solidFill>
              <a:schemeClr val="bg1"/>
            </a:solidFill>
            <a:ln>
              <a:noFill/>
            </a:ln>
            <a:effectLst/>
          </p:spPr>
          <p:txBody>
            <a:bodyPr numCol="1"/>
            <a:lstStyle/>
            <a:p>
              <a:pPr algn="ctr" indent="0" marL="0">
                <a:buNone/>
              </a:pPr>
              <a:r>
                <a:rPr b="1" dirty="0" lang="en-US" smtClean="0" sz="1000"/>
                <a:t>2</a:t>
              </a:r>
            </a:p>
          </p:txBody>
        </p:sp>
        <p:sp>
          <p:nvSpPr>
            <p:cNvPr id="5203" name="Text Box 5203"/>
            <p:cNvSpPr>
              <a:spLocks/>
            </p:cNvSpPr>
            <p:nvPr/>
          </p:nvSpPr>
          <p:spPr>
            <a:xfrm>
              <a:off x="4713" y="3072"/>
              <a:ext cx="524" cy="153"/>
            </a:xfrm>
            <a:prstGeom prst="rect">
              <a:avLst/>
            </a:prstGeom>
            <a:solidFill>
              <a:schemeClr val="bg1"/>
            </a:solidFill>
            <a:ln>
              <a:noFill/>
            </a:ln>
            <a:effectLst/>
          </p:spPr>
          <p:txBody>
            <a:bodyPr numCol="1"/>
            <a:lstStyle/>
            <a:p>
              <a:pPr algn="ctr" indent="0" marL="0">
                <a:buNone/>
              </a:pPr>
              <a:r>
                <a:rPr b="1" dirty="0" lang="en-US" smtClean="0" sz="1000"/>
                <a:t>2</a:t>
              </a:r>
            </a:p>
          </p:txBody>
        </p:sp>
        <p:sp>
          <p:nvSpPr>
            <p:cNvPr id="5204" name="Text Box 5204"/>
            <p:cNvSpPr>
              <a:spLocks/>
            </p:cNvSpPr>
            <p:nvPr/>
          </p:nvSpPr>
          <p:spPr>
            <a:xfrm>
              <a:off x="4190" y="3072"/>
              <a:ext cx="523"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205" name="Text Box 5205"/>
            <p:cNvSpPr>
              <a:spLocks/>
            </p:cNvSpPr>
            <p:nvPr/>
          </p:nvSpPr>
          <p:spPr>
            <a:xfrm>
              <a:off x="3666" y="3072"/>
              <a:ext cx="524"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206" name="Text Box 5206"/>
            <p:cNvSpPr>
              <a:spLocks/>
            </p:cNvSpPr>
            <p:nvPr/>
          </p:nvSpPr>
          <p:spPr>
            <a:xfrm>
              <a:off x="3143" y="3072"/>
              <a:ext cx="523"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207" name="Text Box 5207"/>
            <p:cNvSpPr>
              <a:spLocks/>
            </p:cNvSpPr>
            <p:nvPr/>
          </p:nvSpPr>
          <p:spPr>
            <a:xfrm>
              <a:off x="2618" y="3072"/>
              <a:ext cx="525"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208" name="Text Box 5208"/>
            <p:cNvSpPr>
              <a:spLocks/>
            </p:cNvSpPr>
            <p:nvPr/>
          </p:nvSpPr>
          <p:spPr>
            <a:xfrm>
              <a:off x="2094" y="3072"/>
              <a:ext cx="524"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209" name="Text Box 5209"/>
            <p:cNvSpPr>
              <a:spLocks/>
            </p:cNvSpPr>
            <p:nvPr/>
          </p:nvSpPr>
          <p:spPr>
            <a:xfrm>
              <a:off x="1571" y="3072"/>
              <a:ext cx="523"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210" name="Text Box 5210"/>
            <p:cNvSpPr>
              <a:spLocks/>
            </p:cNvSpPr>
            <p:nvPr/>
          </p:nvSpPr>
          <p:spPr>
            <a:xfrm>
              <a:off x="1047" y="3072"/>
              <a:ext cx="524"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211" name="Text Box 5211"/>
            <p:cNvSpPr>
              <a:spLocks/>
            </p:cNvSpPr>
            <p:nvPr/>
          </p:nvSpPr>
          <p:spPr>
            <a:xfrm>
              <a:off x="524" y="3072"/>
              <a:ext cx="523"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212" name="Text Box 5212"/>
            <p:cNvSpPr>
              <a:spLocks/>
            </p:cNvSpPr>
            <p:nvPr/>
          </p:nvSpPr>
          <p:spPr>
            <a:xfrm>
              <a:off x="0" y="3072"/>
              <a:ext cx="524" cy="153"/>
            </a:xfrm>
            <a:prstGeom prst="rect">
              <a:avLst/>
            </a:prstGeom>
            <a:solidFill>
              <a:schemeClr val="bg1"/>
            </a:solidFill>
            <a:ln>
              <a:noFill/>
            </a:ln>
            <a:effectLst/>
          </p:spPr>
          <p:txBody>
            <a:bodyPr numCol="1"/>
            <a:lstStyle/>
            <a:p>
              <a:pPr algn="ctr" indent="0" marL="0">
                <a:buNone/>
              </a:pPr>
              <a:r>
                <a:rPr b="1" dirty="0" lang="en-US" smtClean="0" sz="1000"/>
                <a:t>27,5</a:t>
              </a:r>
            </a:p>
          </p:txBody>
        </p:sp>
        <p:sp>
          <p:nvSpPr>
            <p:cNvPr id="5213" name="Text Box 5213"/>
            <p:cNvSpPr>
              <a:spLocks/>
            </p:cNvSpPr>
            <p:nvPr/>
          </p:nvSpPr>
          <p:spPr>
            <a:xfrm>
              <a:off x="5237" y="2919"/>
              <a:ext cx="523" cy="153"/>
            </a:xfrm>
            <a:prstGeom prst="rect">
              <a:avLst/>
            </a:prstGeom>
            <a:solidFill>
              <a:schemeClr val="bg1"/>
            </a:solidFill>
            <a:ln>
              <a:noFill/>
            </a:ln>
            <a:effectLst/>
          </p:spPr>
          <p:txBody>
            <a:bodyPr numCol="1"/>
            <a:lstStyle/>
            <a:p>
              <a:pPr algn="ctr" indent="0" marL="0">
                <a:buNone/>
              </a:pPr>
              <a:r>
                <a:rPr b="1" dirty="0" lang="en-US" smtClean="0" sz="1000"/>
                <a:t>2</a:t>
              </a:r>
            </a:p>
          </p:txBody>
        </p:sp>
        <p:sp>
          <p:nvSpPr>
            <p:cNvPr id="5214" name="Text Box 5214"/>
            <p:cNvSpPr>
              <a:spLocks/>
            </p:cNvSpPr>
            <p:nvPr/>
          </p:nvSpPr>
          <p:spPr>
            <a:xfrm>
              <a:off x="4713" y="2919"/>
              <a:ext cx="524" cy="153"/>
            </a:xfrm>
            <a:prstGeom prst="rect">
              <a:avLst/>
            </a:prstGeom>
            <a:solidFill>
              <a:schemeClr val="bg1"/>
            </a:solidFill>
            <a:ln>
              <a:noFill/>
            </a:ln>
            <a:effectLst/>
          </p:spPr>
          <p:txBody>
            <a:bodyPr numCol="1"/>
            <a:lstStyle/>
            <a:p>
              <a:pPr algn="ctr" indent="0" marL="0">
                <a:buNone/>
              </a:pPr>
              <a:r>
                <a:rPr b="1" dirty="0" lang="en-US" smtClean="0" sz="1000"/>
                <a:t>2</a:t>
              </a:r>
            </a:p>
          </p:txBody>
        </p:sp>
        <p:sp>
          <p:nvSpPr>
            <p:cNvPr id="5215" name="Text Box 5215"/>
            <p:cNvSpPr>
              <a:spLocks/>
            </p:cNvSpPr>
            <p:nvPr/>
          </p:nvSpPr>
          <p:spPr>
            <a:xfrm>
              <a:off x="4190" y="2919"/>
              <a:ext cx="523" cy="153"/>
            </a:xfrm>
            <a:prstGeom prst="rect">
              <a:avLst/>
            </a:prstGeom>
            <a:solidFill>
              <a:schemeClr val="bg1"/>
            </a:solidFill>
            <a:ln>
              <a:noFill/>
            </a:ln>
            <a:effectLst/>
          </p:spPr>
          <p:txBody>
            <a:bodyPr numCol="1"/>
            <a:lstStyle/>
            <a:p>
              <a:pPr algn="ctr" indent="0" marL="0">
                <a:buNone/>
              </a:pPr>
              <a:r>
                <a:rPr b="1" dirty="0" lang="en-US" smtClean="0" sz="1000"/>
                <a:t>2</a:t>
              </a:r>
            </a:p>
          </p:txBody>
        </p:sp>
        <p:sp>
          <p:nvSpPr>
            <p:cNvPr id="5216" name="Text Box 5216"/>
            <p:cNvSpPr>
              <a:spLocks/>
            </p:cNvSpPr>
            <p:nvPr/>
          </p:nvSpPr>
          <p:spPr>
            <a:xfrm>
              <a:off x="3666" y="2919"/>
              <a:ext cx="524"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217" name="Text Box 5217"/>
            <p:cNvSpPr>
              <a:spLocks/>
            </p:cNvSpPr>
            <p:nvPr/>
          </p:nvSpPr>
          <p:spPr>
            <a:xfrm>
              <a:off x="3143" y="2919"/>
              <a:ext cx="523"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218" name="Text Box 5218"/>
            <p:cNvSpPr>
              <a:spLocks/>
            </p:cNvSpPr>
            <p:nvPr/>
          </p:nvSpPr>
          <p:spPr>
            <a:xfrm>
              <a:off x="2618" y="2919"/>
              <a:ext cx="525"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219" name="Text Box 5219"/>
            <p:cNvSpPr>
              <a:spLocks/>
            </p:cNvSpPr>
            <p:nvPr/>
          </p:nvSpPr>
          <p:spPr>
            <a:xfrm>
              <a:off x="2094" y="2919"/>
              <a:ext cx="524"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220" name="Text Box 5220"/>
            <p:cNvSpPr>
              <a:spLocks/>
            </p:cNvSpPr>
            <p:nvPr/>
          </p:nvSpPr>
          <p:spPr>
            <a:xfrm>
              <a:off x="1571" y="2919"/>
              <a:ext cx="523"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221" name="Text Box 5221"/>
            <p:cNvSpPr>
              <a:spLocks/>
            </p:cNvSpPr>
            <p:nvPr/>
          </p:nvSpPr>
          <p:spPr>
            <a:xfrm>
              <a:off x="1047" y="2919"/>
              <a:ext cx="524"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222" name="Text Box 5222"/>
            <p:cNvSpPr>
              <a:spLocks/>
            </p:cNvSpPr>
            <p:nvPr/>
          </p:nvSpPr>
          <p:spPr>
            <a:xfrm>
              <a:off x="524" y="2919"/>
              <a:ext cx="523"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223" name="Text Box 5223"/>
            <p:cNvSpPr>
              <a:spLocks/>
            </p:cNvSpPr>
            <p:nvPr/>
          </p:nvSpPr>
          <p:spPr>
            <a:xfrm>
              <a:off x="0" y="2919"/>
              <a:ext cx="524" cy="153"/>
            </a:xfrm>
            <a:prstGeom prst="rect">
              <a:avLst/>
            </a:prstGeom>
            <a:solidFill>
              <a:schemeClr val="bg1"/>
            </a:solidFill>
            <a:ln>
              <a:noFill/>
            </a:ln>
            <a:effectLst/>
          </p:spPr>
          <p:txBody>
            <a:bodyPr numCol="1"/>
            <a:lstStyle/>
            <a:p>
              <a:pPr algn="ctr" indent="0" marL="0">
                <a:buNone/>
              </a:pPr>
              <a:r>
                <a:rPr b="1" dirty="0" lang="en-US" smtClean="0" sz="1000"/>
                <a:t>27,-</a:t>
              </a:r>
            </a:p>
          </p:txBody>
        </p:sp>
        <p:sp>
          <p:nvSpPr>
            <p:cNvPr id="5224" name="Text Box 5224"/>
            <p:cNvSpPr>
              <a:spLocks/>
            </p:cNvSpPr>
            <p:nvPr/>
          </p:nvSpPr>
          <p:spPr>
            <a:xfrm>
              <a:off x="5237" y="2766"/>
              <a:ext cx="523"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225" name="Text Box 5225"/>
            <p:cNvSpPr>
              <a:spLocks/>
            </p:cNvSpPr>
            <p:nvPr/>
          </p:nvSpPr>
          <p:spPr>
            <a:xfrm>
              <a:off x="4713" y="2766"/>
              <a:ext cx="524" cy="153"/>
            </a:xfrm>
            <a:prstGeom prst="rect">
              <a:avLst/>
            </a:prstGeom>
            <a:solidFill>
              <a:schemeClr val="bg1"/>
            </a:solidFill>
            <a:ln>
              <a:noFill/>
            </a:ln>
            <a:effectLst/>
          </p:spPr>
          <p:txBody>
            <a:bodyPr numCol="1"/>
            <a:lstStyle/>
            <a:p>
              <a:pPr algn="ctr" indent="0" marL="0">
                <a:buNone/>
              </a:pPr>
              <a:r>
                <a:rPr b="1" dirty="0" lang="en-US" smtClean="0" sz="1000"/>
                <a:t>2</a:t>
              </a:r>
            </a:p>
          </p:txBody>
        </p:sp>
        <p:sp>
          <p:nvSpPr>
            <p:cNvPr id="5226" name="Text Box 5226"/>
            <p:cNvSpPr>
              <a:spLocks/>
            </p:cNvSpPr>
            <p:nvPr/>
          </p:nvSpPr>
          <p:spPr>
            <a:xfrm>
              <a:off x="4190" y="2766"/>
              <a:ext cx="523" cy="153"/>
            </a:xfrm>
            <a:prstGeom prst="rect">
              <a:avLst/>
            </a:prstGeom>
            <a:solidFill>
              <a:schemeClr val="bg1"/>
            </a:solidFill>
            <a:ln>
              <a:noFill/>
            </a:ln>
            <a:effectLst/>
          </p:spPr>
          <p:txBody>
            <a:bodyPr numCol="1"/>
            <a:lstStyle/>
            <a:p>
              <a:pPr algn="ctr" indent="0" marL="0">
                <a:buNone/>
              </a:pPr>
              <a:r>
                <a:rPr b="1" dirty="0" lang="en-US" smtClean="0" sz="1000"/>
                <a:t>2</a:t>
              </a:r>
            </a:p>
          </p:txBody>
        </p:sp>
        <p:sp>
          <p:nvSpPr>
            <p:cNvPr id="5227" name="Text Box 5227"/>
            <p:cNvSpPr>
              <a:spLocks/>
            </p:cNvSpPr>
            <p:nvPr/>
          </p:nvSpPr>
          <p:spPr>
            <a:xfrm>
              <a:off x="3666" y="2766"/>
              <a:ext cx="524" cy="153"/>
            </a:xfrm>
            <a:prstGeom prst="rect">
              <a:avLst/>
            </a:prstGeom>
            <a:solidFill>
              <a:schemeClr val="bg1"/>
            </a:solidFill>
            <a:ln>
              <a:noFill/>
            </a:ln>
            <a:effectLst/>
          </p:spPr>
          <p:txBody>
            <a:bodyPr numCol="1"/>
            <a:lstStyle/>
            <a:p>
              <a:pPr algn="ctr" indent="0" marL="0">
                <a:buNone/>
              </a:pPr>
              <a:r>
                <a:rPr b="1" dirty="0" lang="en-US" smtClean="0" sz="1000"/>
                <a:t>2</a:t>
              </a:r>
            </a:p>
          </p:txBody>
        </p:sp>
        <p:sp>
          <p:nvSpPr>
            <p:cNvPr id="5228" name="Text Box 5228"/>
            <p:cNvSpPr>
              <a:spLocks/>
            </p:cNvSpPr>
            <p:nvPr/>
          </p:nvSpPr>
          <p:spPr>
            <a:xfrm>
              <a:off x="3143" y="2766"/>
              <a:ext cx="523"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229" name="Text Box 5229"/>
            <p:cNvSpPr>
              <a:spLocks/>
            </p:cNvSpPr>
            <p:nvPr/>
          </p:nvSpPr>
          <p:spPr>
            <a:xfrm>
              <a:off x="2618" y="2766"/>
              <a:ext cx="525"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230" name="Text Box 5230"/>
            <p:cNvSpPr>
              <a:spLocks/>
            </p:cNvSpPr>
            <p:nvPr/>
          </p:nvSpPr>
          <p:spPr>
            <a:xfrm>
              <a:off x="2094" y="2766"/>
              <a:ext cx="524"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231" name="Text Box 5231"/>
            <p:cNvSpPr>
              <a:spLocks/>
            </p:cNvSpPr>
            <p:nvPr/>
          </p:nvSpPr>
          <p:spPr>
            <a:xfrm>
              <a:off x="1571" y="2766"/>
              <a:ext cx="523"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232" name="Text Box 5232"/>
            <p:cNvSpPr>
              <a:spLocks/>
            </p:cNvSpPr>
            <p:nvPr/>
          </p:nvSpPr>
          <p:spPr>
            <a:xfrm>
              <a:off x="1047" y="2766"/>
              <a:ext cx="524"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233" name="Text Box 5233"/>
            <p:cNvSpPr>
              <a:spLocks/>
            </p:cNvSpPr>
            <p:nvPr/>
          </p:nvSpPr>
          <p:spPr>
            <a:xfrm>
              <a:off x="524" y="2766"/>
              <a:ext cx="523"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234" name="Text Box 5234"/>
            <p:cNvSpPr>
              <a:spLocks/>
            </p:cNvSpPr>
            <p:nvPr/>
          </p:nvSpPr>
          <p:spPr>
            <a:xfrm>
              <a:off x="0" y="2766"/>
              <a:ext cx="524" cy="153"/>
            </a:xfrm>
            <a:prstGeom prst="rect">
              <a:avLst/>
            </a:prstGeom>
            <a:solidFill>
              <a:schemeClr val="bg1"/>
            </a:solidFill>
            <a:ln>
              <a:noFill/>
            </a:ln>
            <a:effectLst/>
          </p:spPr>
          <p:txBody>
            <a:bodyPr numCol="1"/>
            <a:lstStyle/>
            <a:p>
              <a:pPr algn="ctr" indent="0" marL="0">
                <a:buNone/>
              </a:pPr>
              <a:r>
                <a:rPr b="1" dirty="0" lang="en-US" smtClean="0" sz="1000"/>
                <a:t>26,5</a:t>
              </a:r>
            </a:p>
          </p:txBody>
        </p:sp>
        <p:sp>
          <p:nvSpPr>
            <p:cNvPr id="5235" name="Text Box 5235"/>
            <p:cNvSpPr>
              <a:spLocks/>
            </p:cNvSpPr>
            <p:nvPr/>
          </p:nvSpPr>
          <p:spPr>
            <a:xfrm>
              <a:off x="5237" y="2613"/>
              <a:ext cx="523"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236" name="Text Box 5236"/>
            <p:cNvSpPr>
              <a:spLocks/>
            </p:cNvSpPr>
            <p:nvPr/>
          </p:nvSpPr>
          <p:spPr>
            <a:xfrm>
              <a:off x="4713" y="2613"/>
              <a:ext cx="524" cy="153"/>
            </a:xfrm>
            <a:prstGeom prst="rect">
              <a:avLst/>
            </a:prstGeom>
            <a:solidFill>
              <a:schemeClr val="bg1"/>
            </a:solidFill>
            <a:ln>
              <a:noFill/>
            </a:ln>
            <a:effectLst/>
          </p:spPr>
          <p:txBody>
            <a:bodyPr numCol="1"/>
            <a:lstStyle/>
            <a:p>
              <a:pPr algn="ctr" indent="0" marL="0">
                <a:buNone/>
              </a:pPr>
              <a:r>
                <a:rPr b="1" dirty="0" lang="en-US" smtClean="0" sz="1000"/>
                <a:t>2</a:t>
              </a:r>
            </a:p>
          </p:txBody>
        </p:sp>
        <p:sp>
          <p:nvSpPr>
            <p:cNvPr id="5237" name="Text Box 5237"/>
            <p:cNvSpPr>
              <a:spLocks/>
            </p:cNvSpPr>
            <p:nvPr/>
          </p:nvSpPr>
          <p:spPr>
            <a:xfrm>
              <a:off x="4190" y="2613"/>
              <a:ext cx="523" cy="153"/>
            </a:xfrm>
            <a:prstGeom prst="rect">
              <a:avLst/>
            </a:prstGeom>
            <a:solidFill>
              <a:schemeClr val="bg1"/>
            </a:solidFill>
            <a:ln>
              <a:noFill/>
            </a:ln>
            <a:effectLst/>
          </p:spPr>
          <p:txBody>
            <a:bodyPr numCol="1"/>
            <a:lstStyle/>
            <a:p>
              <a:pPr algn="ctr" indent="0" marL="0">
                <a:buNone/>
              </a:pPr>
              <a:r>
                <a:rPr b="1" dirty="0" lang="en-US" smtClean="0" sz="1000"/>
                <a:t>2</a:t>
              </a:r>
            </a:p>
          </p:txBody>
        </p:sp>
        <p:sp>
          <p:nvSpPr>
            <p:cNvPr id="5238" name="Text Box 5238"/>
            <p:cNvSpPr>
              <a:spLocks/>
            </p:cNvSpPr>
            <p:nvPr/>
          </p:nvSpPr>
          <p:spPr>
            <a:xfrm>
              <a:off x="3666" y="2613"/>
              <a:ext cx="524" cy="153"/>
            </a:xfrm>
            <a:prstGeom prst="rect">
              <a:avLst/>
            </a:prstGeom>
            <a:solidFill>
              <a:schemeClr val="bg1"/>
            </a:solidFill>
            <a:ln>
              <a:noFill/>
            </a:ln>
            <a:effectLst/>
          </p:spPr>
          <p:txBody>
            <a:bodyPr numCol="1"/>
            <a:lstStyle/>
            <a:p>
              <a:pPr algn="ctr" indent="0" marL="0">
                <a:buNone/>
              </a:pPr>
              <a:r>
                <a:rPr b="1" dirty="0" lang="en-US" smtClean="0" sz="1000"/>
                <a:t>2</a:t>
              </a:r>
            </a:p>
          </p:txBody>
        </p:sp>
        <p:sp>
          <p:nvSpPr>
            <p:cNvPr id="5239" name="Text Box 5239"/>
            <p:cNvSpPr>
              <a:spLocks/>
            </p:cNvSpPr>
            <p:nvPr/>
          </p:nvSpPr>
          <p:spPr>
            <a:xfrm>
              <a:off x="3143" y="2613"/>
              <a:ext cx="523"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240" name="Text Box 5240"/>
            <p:cNvSpPr>
              <a:spLocks/>
            </p:cNvSpPr>
            <p:nvPr/>
          </p:nvSpPr>
          <p:spPr>
            <a:xfrm>
              <a:off x="2618" y="2613"/>
              <a:ext cx="525"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241" name="Text Box 5241"/>
            <p:cNvSpPr>
              <a:spLocks/>
            </p:cNvSpPr>
            <p:nvPr/>
          </p:nvSpPr>
          <p:spPr>
            <a:xfrm>
              <a:off x="2094" y="2613"/>
              <a:ext cx="524"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242" name="Text Box 5242"/>
            <p:cNvSpPr>
              <a:spLocks/>
            </p:cNvSpPr>
            <p:nvPr/>
          </p:nvSpPr>
          <p:spPr>
            <a:xfrm>
              <a:off x="1571" y="2613"/>
              <a:ext cx="523"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243" name="Text Box 5243"/>
            <p:cNvSpPr>
              <a:spLocks/>
            </p:cNvSpPr>
            <p:nvPr/>
          </p:nvSpPr>
          <p:spPr>
            <a:xfrm>
              <a:off x="1047" y="2613"/>
              <a:ext cx="524"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244" name="Text Box 5244"/>
            <p:cNvSpPr>
              <a:spLocks/>
            </p:cNvSpPr>
            <p:nvPr/>
          </p:nvSpPr>
          <p:spPr>
            <a:xfrm>
              <a:off x="524" y="2613"/>
              <a:ext cx="523"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245" name="Text Box 5245"/>
            <p:cNvSpPr>
              <a:spLocks/>
            </p:cNvSpPr>
            <p:nvPr/>
          </p:nvSpPr>
          <p:spPr>
            <a:xfrm>
              <a:off x="0" y="2613"/>
              <a:ext cx="524" cy="153"/>
            </a:xfrm>
            <a:prstGeom prst="rect">
              <a:avLst/>
            </a:prstGeom>
            <a:solidFill>
              <a:schemeClr val="bg1"/>
            </a:solidFill>
            <a:ln>
              <a:noFill/>
            </a:ln>
            <a:effectLst/>
          </p:spPr>
          <p:txBody>
            <a:bodyPr numCol="1"/>
            <a:lstStyle/>
            <a:p>
              <a:pPr algn="ctr" indent="0" marL="0">
                <a:buNone/>
              </a:pPr>
              <a:r>
                <a:rPr b="1" dirty="0" lang="en-US" smtClean="0" sz="1000"/>
                <a:t>26,-</a:t>
              </a:r>
            </a:p>
          </p:txBody>
        </p:sp>
        <p:sp>
          <p:nvSpPr>
            <p:cNvPr id="5246" name="Text Box 5246"/>
            <p:cNvSpPr>
              <a:spLocks/>
            </p:cNvSpPr>
            <p:nvPr/>
          </p:nvSpPr>
          <p:spPr>
            <a:xfrm>
              <a:off x="5237" y="2460"/>
              <a:ext cx="523"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247" name="Text Box 5247"/>
            <p:cNvSpPr>
              <a:spLocks/>
            </p:cNvSpPr>
            <p:nvPr/>
          </p:nvSpPr>
          <p:spPr>
            <a:xfrm>
              <a:off x="4713" y="2460"/>
              <a:ext cx="524" cy="153"/>
            </a:xfrm>
            <a:prstGeom prst="rect">
              <a:avLst/>
            </a:prstGeom>
            <a:solidFill>
              <a:schemeClr val="bg1"/>
            </a:solidFill>
            <a:ln>
              <a:noFill/>
            </a:ln>
            <a:effectLst/>
          </p:spPr>
          <p:txBody>
            <a:bodyPr numCol="1"/>
            <a:lstStyle/>
            <a:p>
              <a:pPr algn="ctr" indent="0" marL="0">
                <a:buNone/>
              </a:pPr>
              <a:r>
                <a:rPr b="1" dirty="0" lang="en-US" smtClean="0" sz="1000"/>
                <a:t>2</a:t>
              </a:r>
            </a:p>
          </p:txBody>
        </p:sp>
        <p:sp>
          <p:nvSpPr>
            <p:cNvPr id="5248" name="Text Box 5248"/>
            <p:cNvSpPr>
              <a:spLocks/>
            </p:cNvSpPr>
            <p:nvPr/>
          </p:nvSpPr>
          <p:spPr>
            <a:xfrm>
              <a:off x="4190" y="2460"/>
              <a:ext cx="523" cy="153"/>
            </a:xfrm>
            <a:prstGeom prst="rect">
              <a:avLst/>
            </a:prstGeom>
            <a:solidFill>
              <a:schemeClr val="bg1"/>
            </a:solidFill>
            <a:ln>
              <a:noFill/>
            </a:ln>
            <a:effectLst/>
          </p:spPr>
          <p:txBody>
            <a:bodyPr numCol="1"/>
            <a:lstStyle/>
            <a:p>
              <a:pPr algn="ctr" indent="0" marL="0">
                <a:buNone/>
              </a:pPr>
              <a:r>
                <a:rPr b="1" dirty="0" lang="en-US" smtClean="0" sz="1000"/>
                <a:t>2</a:t>
              </a:r>
            </a:p>
          </p:txBody>
        </p:sp>
        <p:sp>
          <p:nvSpPr>
            <p:cNvPr id="5249" name="Text Box 5249"/>
            <p:cNvSpPr>
              <a:spLocks/>
            </p:cNvSpPr>
            <p:nvPr/>
          </p:nvSpPr>
          <p:spPr>
            <a:xfrm>
              <a:off x="3666" y="2460"/>
              <a:ext cx="524" cy="153"/>
            </a:xfrm>
            <a:prstGeom prst="rect">
              <a:avLst/>
            </a:prstGeom>
            <a:solidFill>
              <a:schemeClr val="bg1"/>
            </a:solidFill>
            <a:ln>
              <a:noFill/>
            </a:ln>
            <a:effectLst/>
          </p:spPr>
          <p:txBody>
            <a:bodyPr numCol="1"/>
            <a:lstStyle/>
            <a:p>
              <a:pPr algn="ctr" indent="0" marL="0">
                <a:buNone/>
              </a:pPr>
              <a:r>
                <a:rPr b="1" dirty="0" lang="en-US" smtClean="0" sz="1000"/>
                <a:t>2</a:t>
              </a:r>
            </a:p>
          </p:txBody>
        </p:sp>
        <p:sp>
          <p:nvSpPr>
            <p:cNvPr id="5250" name="Text Box 5250"/>
            <p:cNvSpPr>
              <a:spLocks/>
            </p:cNvSpPr>
            <p:nvPr/>
          </p:nvSpPr>
          <p:spPr>
            <a:xfrm>
              <a:off x="3143" y="2460"/>
              <a:ext cx="523"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251" name="Text Box 5251"/>
            <p:cNvSpPr>
              <a:spLocks/>
            </p:cNvSpPr>
            <p:nvPr/>
          </p:nvSpPr>
          <p:spPr>
            <a:xfrm>
              <a:off x="2618" y="2460"/>
              <a:ext cx="525"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252" name="Text Box 5252"/>
            <p:cNvSpPr>
              <a:spLocks/>
            </p:cNvSpPr>
            <p:nvPr/>
          </p:nvSpPr>
          <p:spPr>
            <a:xfrm>
              <a:off x="2094" y="2460"/>
              <a:ext cx="524"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253" name="Text Box 5253"/>
            <p:cNvSpPr>
              <a:spLocks/>
            </p:cNvSpPr>
            <p:nvPr/>
          </p:nvSpPr>
          <p:spPr>
            <a:xfrm>
              <a:off x="1571" y="2460"/>
              <a:ext cx="523"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254" name="Text Box 5254"/>
            <p:cNvSpPr>
              <a:spLocks/>
            </p:cNvSpPr>
            <p:nvPr/>
          </p:nvSpPr>
          <p:spPr>
            <a:xfrm>
              <a:off x="1047" y="2460"/>
              <a:ext cx="524"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255" name="Text Box 5255"/>
            <p:cNvSpPr>
              <a:spLocks/>
            </p:cNvSpPr>
            <p:nvPr/>
          </p:nvSpPr>
          <p:spPr>
            <a:xfrm>
              <a:off x="524" y="2460"/>
              <a:ext cx="523"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256" name="Text Box 5256"/>
            <p:cNvSpPr>
              <a:spLocks/>
            </p:cNvSpPr>
            <p:nvPr/>
          </p:nvSpPr>
          <p:spPr>
            <a:xfrm>
              <a:off x="0" y="2460"/>
              <a:ext cx="524" cy="153"/>
            </a:xfrm>
            <a:prstGeom prst="rect">
              <a:avLst/>
            </a:prstGeom>
            <a:solidFill>
              <a:schemeClr val="bg1"/>
            </a:solidFill>
            <a:ln>
              <a:noFill/>
            </a:ln>
            <a:effectLst/>
          </p:spPr>
          <p:txBody>
            <a:bodyPr numCol="1"/>
            <a:lstStyle/>
            <a:p>
              <a:pPr algn="ctr" indent="0" marL="0">
                <a:buNone/>
              </a:pPr>
              <a:r>
                <a:rPr b="1" dirty="0" lang="en-US" smtClean="0" sz="1000"/>
                <a:t>25,5</a:t>
              </a:r>
            </a:p>
          </p:txBody>
        </p:sp>
        <p:sp>
          <p:nvSpPr>
            <p:cNvPr id="5257" name="Text Box 5257"/>
            <p:cNvSpPr>
              <a:spLocks/>
            </p:cNvSpPr>
            <p:nvPr/>
          </p:nvSpPr>
          <p:spPr>
            <a:xfrm>
              <a:off x="5237" y="2307"/>
              <a:ext cx="523"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258" name="Text Box 5258"/>
            <p:cNvSpPr>
              <a:spLocks/>
            </p:cNvSpPr>
            <p:nvPr/>
          </p:nvSpPr>
          <p:spPr>
            <a:xfrm>
              <a:off x="4713" y="2307"/>
              <a:ext cx="524" cy="153"/>
            </a:xfrm>
            <a:prstGeom prst="rect">
              <a:avLst/>
            </a:prstGeom>
            <a:solidFill>
              <a:schemeClr val="bg1"/>
            </a:solidFill>
            <a:ln>
              <a:noFill/>
            </a:ln>
            <a:effectLst/>
          </p:spPr>
          <p:txBody>
            <a:bodyPr numCol="1"/>
            <a:lstStyle/>
            <a:p>
              <a:pPr algn="ctr" indent="0" marL="0">
                <a:buNone/>
              </a:pPr>
              <a:r>
                <a:rPr b="1" dirty="0" lang="en-US" smtClean="0" sz="1000"/>
                <a:t>2</a:t>
              </a:r>
            </a:p>
          </p:txBody>
        </p:sp>
        <p:sp>
          <p:nvSpPr>
            <p:cNvPr id="5259" name="Text Box 5259"/>
            <p:cNvSpPr>
              <a:spLocks/>
            </p:cNvSpPr>
            <p:nvPr/>
          </p:nvSpPr>
          <p:spPr>
            <a:xfrm>
              <a:off x="4190" y="2307"/>
              <a:ext cx="523" cy="153"/>
            </a:xfrm>
            <a:prstGeom prst="rect">
              <a:avLst/>
            </a:prstGeom>
            <a:solidFill>
              <a:schemeClr val="bg1"/>
            </a:solidFill>
            <a:ln>
              <a:noFill/>
            </a:ln>
            <a:effectLst/>
          </p:spPr>
          <p:txBody>
            <a:bodyPr numCol="1"/>
            <a:lstStyle/>
            <a:p>
              <a:pPr algn="ctr" indent="0" marL="0">
                <a:buNone/>
              </a:pPr>
              <a:r>
                <a:rPr b="1" dirty="0" lang="en-US" smtClean="0" sz="1000"/>
                <a:t>2</a:t>
              </a:r>
            </a:p>
          </p:txBody>
        </p:sp>
        <p:sp>
          <p:nvSpPr>
            <p:cNvPr id="5260" name="Text Box 5260"/>
            <p:cNvSpPr>
              <a:spLocks/>
            </p:cNvSpPr>
            <p:nvPr/>
          </p:nvSpPr>
          <p:spPr>
            <a:xfrm>
              <a:off x="3666" y="2307"/>
              <a:ext cx="524" cy="153"/>
            </a:xfrm>
            <a:prstGeom prst="rect">
              <a:avLst/>
            </a:prstGeom>
            <a:solidFill>
              <a:schemeClr val="bg1"/>
            </a:solidFill>
            <a:ln>
              <a:noFill/>
            </a:ln>
            <a:effectLst/>
          </p:spPr>
          <p:txBody>
            <a:bodyPr numCol="1"/>
            <a:lstStyle/>
            <a:p>
              <a:pPr algn="ctr" indent="0" marL="0">
                <a:buNone/>
              </a:pPr>
              <a:r>
                <a:rPr b="1" dirty="0" lang="en-US" smtClean="0" sz="1000"/>
                <a:t>2</a:t>
              </a:r>
            </a:p>
          </p:txBody>
        </p:sp>
        <p:sp>
          <p:nvSpPr>
            <p:cNvPr id="5261" name="Text Box 5261"/>
            <p:cNvSpPr>
              <a:spLocks/>
            </p:cNvSpPr>
            <p:nvPr/>
          </p:nvSpPr>
          <p:spPr>
            <a:xfrm>
              <a:off x="3143" y="2307"/>
              <a:ext cx="523"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262" name="Text Box 5262"/>
            <p:cNvSpPr>
              <a:spLocks/>
            </p:cNvSpPr>
            <p:nvPr/>
          </p:nvSpPr>
          <p:spPr>
            <a:xfrm>
              <a:off x="2618" y="2307"/>
              <a:ext cx="525"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263" name="Text Box 5263"/>
            <p:cNvSpPr>
              <a:spLocks/>
            </p:cNvSpPr>
            <p:nvPr/>
          </p:nvSpPr>
          <p:spPr>
            <a:xfrm>
              <a:off x="2094" y="2307"/>
              <a:ext cx="524"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264" name="Text Box 5264"/>
            <p:cNvSpPr>
              <a:spLocks/>
            </p:cNvSpPr>
            <p:nvPr/>
          </p:nvSpPr>
          <p:spPr>
            <a:xfrm>
              <a:off x="1571" y="2307"/>
              <a:ext cx="523"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265" name="Text Box 5265"/>
            <p:cNvSpPr>
              <a:spLocks/>
            </p:cNvSpPr>
            <p:nvPr/>
          </p:nvSpPr>
          <p:spPr>
            <a:xfrm>
              <a:off x="1047" y="2307"/>
              <a:ext cx="524"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266" name="Text Box 5266"/>
            <p:cNvSpPr>
              <a:spLocks/>
            </p:cNvSpPr>
            <p:nvPr/>
          </p:nvSpPr>
          <p:spPr>
            <a:xfrm>
              <a:off x="524" y="2307"/>
              <a:ext cx="523"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267" name="Text Box 5267"/>
            <p:cNvSpPr>
              <a:spLocks/>
            </p:cNvSpPr>
            <p:nvPr/>
          </p:nvSpPr>
          <p:spPr>
            <a:xfrm>
              <a:off x="0" y="2307"/>
              <a:ext cx="524" cy="153"/>
            </a:xfrm>
            <a:prstGeom prst="rect">
              <a:avLst/>
            </a:prstGeom>
            <a:solidFill>
              <a:schemeClr val="bg1"/>
            </a:solidFill>
            <a:ln>
              <a:noFill/>
            </a:ln>
            <a:effectLst/>
          </p:spPr>
          <p:txBody>
            <a:bodyPr numCol="1"/>
            <a:lstStyle/>
            <a:p>
              <a:pPr algn="ctr" indent="0" marL="0">
                <a:buNone/>
              </a:pPr>
              <a:r>
                <a:rPr b="1" dirty="0" lang="en-US" smtClean="0" sz="1000"/>
                <a:t>25,-</a:t>
              </a:r>
            </a:p>
          </p:txBody>
        </p:sp>
        <p:sp>
          <p:nvSpPr>
            <p:cNvPr id="5268" name="Text Box 5268"/>
            <p:cNvSpPr>
              <a:spLocks/>
            </p:cNvSpPr>
            <p:nvPr/>
          </p:nvSpPr>
          <p:spPr>
            <a:xfrm>
              <a:off x="5237" y="2154"/>
              <a:ext cx="523"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269" name="Text Box 5269"/>
            <p:cNvSpPr>
              <a:spLocks/>
            </p:cNvSpPr>
            <p:nvPr/>
          </p:nvSpPr>
          <p:spPr>
            <a:xfrm>
              <a:off x="4713" y="2154"/>
              <a:ext cx="524" cy="153"/>
            </a:xfrm>
            <a:prstGeom prst="rect">
              <a:avLst/>
            </a:prstGeom>
            <a:solidFill>
              <a:schemeClr val="bg1"/>
            </a:solidFill>
            <a:ln>
              <a:noFill/>
            </a:ln>
            <a:effectLst/>
          </p:spPr>
          <p:txBody>
            <a:bodyPr numCol="1"/>
            <a:lstStyle/>
            <a:p>
              <a:pPr algn="ctr" indent="0" marL="0">
                <a:buNone/>
              </a:pPr>
              <a:r>
                <a:rPr b="1" dirty="0" lang="en-US" smtClean="0" sz="1000"/>
                <a:t>2</a:t>
              </a:r>
            </a:p>
          </p:txBody>
        </p:sp>
        <p:sp>
          <p:nvSpPr>
            <p:cNvPr id="5270" name="Text Box 5270"/>
            <p:cNvSpPr>
              <a:spLocks/>
            </p:cNvSpPr>
            <p:nvPr/>
          </p:nvSpPr>
          <p:spPr>
            <a:xfrm>
              <a:off x="4190" y="2154"/>
              <a:ext cx="523" cy="153"/>
            </a:xfrm>
            <a:prstGeom prst="rect">
              <a:avLst/>
            </a:prstGeom>
            <a:solidFill>
              <a:schemeClr val="bg1"/>
            </a:solidFill>
            <a:ln>
              <a:noFill/>
            </a:ln>
            <a:effectLst/>
          </p:spPr>
          <p:txBody>
            <a:bodyPr numCol="1"/>
            <a:lstStyle/>
            <a:p>
              <a:pPr algn="ctr" indent="0" marL="0">
                <a:buNone/>
              </a:pPr>
              <a:r>
                <a:rPr b="1" dirty="0" lang="en-US" smtClean="0" sz="1000"/>
                <a:t>2</a:t>
              </a:r>
            </a:p>
          </p:txBody>
        </p:sp>
        <p:sp>
          <p:nvSpPr>
            <p:cNvPr id="5271" name="Text Box 5271"/>
            <p:cNvSpPr>
              <a:spLocks/>
            </p:cNvSpPr>
            <p:nvPr/>
          </p:nvSpPr>
          <p:spPr>
            <a:xfrm>
              <a:off x="3666" y="2154"/>
              <a:ext cx="524" cy="153"/>
            </a:xfrm>
            <a:prstGeom prst="rect">
              <a:avLst/>
            </a:prstGeom>
            <a:solidFill>
              <a:schemeClr val="bg1"/>
            </a:solidFill>
            <a:ln>
              <a:noFill/>
            </a:ln>
            <a:effectLst/>
          </p:spPr>
          <p:txBody>
            <a:bodyPr numCol="1"/>
            <a:lstStyle/>
            <a:p>
              <a:pPr algn="ctr" indent="0" marL="0">
                <a:buNone/>
              </a:pPr>
              <a:r>
                <a:rPr b="1" dirty="0" lang="en-US" smtClean="0" sz="1000"/>
                <a:t>2</a:t>
              </a:r>
            </a:p>
          </p:txBody>
        </p:sp>
        <p:sp>
          <p:nvSpPr>
            <p:cNvPr id="5272" name="Text Box 5272"/>
            <p:cNvSpPr>
              <a:spLocks/>
            </p:cNvSpPr>
            <p:nvPr/>
          </p:nvSpPr>
          <p:spPr>
            <a:xfrm>
              <a:off x="3143" y="2154"/>
              <a:ext cx="523"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273" name="Text Box 5273"/>
            <p:cNvSpPr>
              <a:spLocks/>
            </p:cNvSpPr>
            <p:nvPr/>
          </p:nvSpPr>
          <p:spPr>
            <a:xfrm>
              <a:off x="2618" y="2154"/>
              <a:ext cx="525"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274" name="Text Box 5274"/>
            <p:cNvSpPr>
              <a:spLocks/>
            </p:cNvSpPr>
            <p:nvPr/>
          </p:nvSpPr>
          <p:spPr>
            <a:xfrm>
              <a:off x="2094" y="2154"/>
              <a:ext cx="524"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275" name="Text Box 5275"/>
            <p:cNvSpPr>
              <a:spLocks/>
            </p:cNvSpPr>
            <p:nvPr/>
          </p:nvSpPr>
          <p:spPr>
            <a:xfrm>
              <a:off x="1571" y="2154"/>
              <a:ext cx="523"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276" name="Text Box 5276"/>
            <p:cNvSpPr>
              <a:spLocks/>
            </p:cNvSpPr>
            <p:nvPr/>
          </p:nvSpPr>
          <p:spPr>
            <a:xfrm>
              <a:off x="1047" y="2154"/>
              <a:ext cx="524"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277" name="Text Box 5277"/>
            <p:cNvSpPr>
              <a:spLocks/>
            </p:cNvSpPr>
            <p:nvPr/>
          </p:nvSpPr>
          <p:spPr>
            <a:xfrm>
              <a:off x="524" y="2154"/>
              <a:ext cx="523"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278" name="Text Box 5278"/>
            <p:cNvSpPr>
              <a:spLocks/>
            </p:cNvSpPr>
            <p:nvPr/>
          </p:nvSpPr>
          <p:spPr>
            <a:xfrm>
              <a:off x="0" y="2154"/>
              <a:ext cx="524" cy="153"/>
            </a:xfrm>
            <a:prstGeom prst="rect">
              <a:avLst/>
            </a:prstGeom>
            <a:solidFill>
              <a:schemeClr val="bg1"/>
            </a:solidFill>
            <a:ln>
              <a:noFill/>
            </a:ln>
            <a:effectLst/>
          </p:spPr>
          <p:txBody>
            <a:bodyPr numCol="1"/>
            <a:lstStyle/>
            <a:p>
              <a:pPr algn="ctr" indent="0" marL="0">
                <a:buNone/>
              </a:pPr>
              <a:r>
                <a:rPr b="1" dirty="0" lang="en-US" smtClean="0" sz="1000"/>
                <a:t>24,5</a:t>
              </a:r>
            </a:p>
          </p:txBody>
        </p:sp>
        <p:sp>
          <p:nvSpPr>
            <p:cNvPr id="5279" name="Text Box 5279"/>
            <p:cNvSpPr>
              <a:spLocks/>
            </p:cNvSpPr>
            <p:nvPr/>
          </p:nvSpPr>
          <p:spPr>
            <a:xfrm>
              <a:off x="5237" y="2001"/>
              <a:ext cx="523"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280" name="Text Box 5280"/>
            <p:cNvSpPr>
              <a:spLocks/>
            </p:cNvSpPr>
            <p:nvPr/>
          </p:nvSpPr>
          <p:spPr>
            <a:xfrm>
              <a:off x="4713" y="2001"/>
              <a:ext cx="524"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281" name="Text Box 5281"/>
            <p:cNvSpPr>
              <a:spLocks/>
            </p:cNvSpPr>
            <p:nvPr/>
          </p:nvSpPr>
          <p:spPr>
            <a:xfrm>
              <a:off x="4190" y="2001"/>
              <a:ext cx="523" cy="153"/>
            </a:xfrm>
            <a:prstGeom prst="rect">
              <a:avLst/>
            </a:prstGeom>
            <a:solidFill>
              <a:schemeClr val="bg1"/>
            </a:solidFill>
            <a:ln>
              <a:noFill/>
            </a:ln>
            <a:effectLst/>
          </p:spPr>
          <p:txBody>
            <a:bodyPr numCol="1"/>
            <a:lstStyle/>
            <a:p>
              <a:pPr algn="ctr" indent="0" marL="0">
                <a:buNone/>
              </a:pPr>
              <a:r>
                <a:rPr b="1" dirty="0" lang="en-US" smtClean="0" sz="1000"/>
                <a:t>2</a:t>
              </a:r>
            </a:p>
          </p:txBody>
        </p:sp>
        <p:sp>
          <p:nvSpPr>
            <p:cNvPr id="5282" name="Text Box 5282"/>
            <p:cNvSpPr>
              <a:spLocks/>
            </p:cNvSpPr>
            <p:nvPr/>
          </p:nvSpPr>
          <p:spPr>
            <a:xfrm>
              <a:off x="3666" y="2001"/>
              <a:ext cx="524" cy="153"/>
            </a:xfrm>
            <a:prstGeom prst="rect">
              <a:avLst/>
            </a:prstGeom>
            <a:solidFill>
              <a:schemeClr val="bg1"/>
            </a:solidFill>
            <a:ln>
              <a:noFill/>
            </a:ln>
            <a:effectLst/>
          </p:spPr>
          <p:txBody>
            <a:bodyPr numCol="1"/>
            <a:lstStyle/>
            <a:p>
              <a:pPr algn="ctr" indent="0" marL="0">
                <a:buNone/>
              </a:pPr>
              <a:r>
                <a:rPr b="1" dirty="0" lang="en-US" smtClean="0" sz="1000"/>
                <a:t>2</a:t>
              </a:r>
            </a:p>
          </p:txBody>
        </p:sp>
        <p:sp>
          <p:nvSpPr>
            <p:cNvPr id="5283" name="Text Box 5283"/>
            <p:cNvSpPr>
              <a:spLocks/>
            </p:cNvSpPr>
            <p:nvPr/>
          </p:nvSpPr>
          <p:spPr>
            <a:xfrm>
              <a:off x="3143" y="2001"/>
              <a:ext cx="523"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284" name="Text Box 5284"/>
            <p:cNvSpPr>
              <a:spLocks/>
            </p:cNvSpPr>
            <p:nvPr/>
          </p:nvSpPr>
          <p:spPr>
            <a:xfrm>
              <a:off x="2618" y="2001"/>
              <a:ext cx="525"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285" name="Text Box 5285"/>
            <p:cNvSpPr>
              <a:spLocks/>
            </p:cNvSpPr>
            <p:nvPr/>
          </p:nvSpPr>
          <p:spPr>
            <a:xfrm>
              <a:off x="2094" y="2001"/>
              <a:ext cx="524"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286" name="Text Box 5286"/>
            <p:cNvSpPr>
              <a:spLocks/>
            </p:cNvSpPr>
            <p:nvPr/>
          </p:nvSpPr>
          <p:spPr>
            <a:xfrm>
              <a:off x="1571" y="2001"/>
              <a:ext cx="523"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287" name="Text Box 5287"/>
            <p:cNvSpPr>
              <a:spLocks/>
            </p:cNvSpPr>
            <p:nvPr/>
          </p:nvSpPr>
          <p:spPr>
            <a:xfrm>
              <a:off x="1047" y="2001"/>
              <a:ext cx="524"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288" name="Text Box 5288"/>
            <p:cNvSpPr>
              <a:spLocks/>
            </p:cNvSpPr>
            <p:nvPr/>
          </p:nvSpPr>
          <p:spPr>
            <a:xfrm>
              <a:off x="524" y="2001"/>
              <a:ext cx="523"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289" name="Text Box 5289"/>
            <p:cNvSpPr>
              <a:spLocks/>
            </p:cNvSpPr>
            <p:nvPr/>
          </p:nvSpPr>
          <p:spPr>
            <a:xfrm>
              <a:off x="0" y="2001"/>
              <a:ext cx="524" cy="153"/>
            </a:xfrm>
            <a:prstGeom prst="rect">
              <a:avLst/>
            </a:prstGeom>
            <a:solidFill>
              <a:schemeClr val="bg1"/>
            </a:solidFill>
            <a:ln>
              <a:noFill/>
            </a:ln>
            <a:effectLst/>
          </p:spPr>
          <p:txBody>
            <a:bodyPr numCol="1"/>
            <a:lstStyle/>
            <a:p>
              <a:pPr algn="ctr" indent="0" marL="0">
                <a:buNone/>
              </a:pPr>
              <a:r>
                <a:rPr b="1" dirty="0" lang="en-US" smtClean="0" sz="1000"/>
                <a:t>24,-</a:t>
              </a:r>
            </a:p>
          </p:txBody>
        </p:sp>
        <p:sp>
          <p:nvSpPr>
            <p:cNvPr id="5290" name="Text Box 5290"/>
            <p:cNvSpPr>
              <a:spLocks/>
            </p:cNvSpPr>
            <p:nvPr/>
          </p:nvSpPr>
          <p:spPr>
            <a:xfrm>
              <a:off x="5237" y="1848"/>
              <a:ext cx="523"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291" name="Text Box 5291"/>
            <p:cNvSpPr>
              <a:spLocks/>
            </p:cNvSpPr>
            <p:nvPr/>
          </p:nvSpPr>
          <p:spPr>
            <a:xfrm>
              <a:off x="4713" y="1848"/>
              <a:ext cx="524"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292" name="Text Box 5292"/>
            <p:cNvSpPr>
              <a:spLocks/>
            </p:cNvSpPr>
            <p:nvPr/>
          </p:nvSpPr>
          <p:spPr>
            <a:xfrm>
              <a:off x="4190" y="1848"/>
              <a:ext cx="523"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293" name="Text Box 5293"/>
            <p:cNvSpPr>
              <a:spLocks/>
            </p:cNvSpPr>
            <p:nvPr/>
          </p:nvSpPr>
          <p:spPr>
            <a:xfrm>
              <a:off x="3666" y="1848"/>
              <a:ext cx="524" cy="153"/>
            </a:xfrm>
            <a:prstGeom prst="rect">
              <a:avLst/>
            </a:prstGeom>
            <a:solidFill>
              <a:schemeClr val="bg1"/>
            </a:solidFill>
            <a:ln>
              <a:noFill/>
            </a:ln>
            <a:effectLst/>
          </p:spPr>
          <p:txBody>
            <a:bodyPr numCol="1"/>
            <a:lstStyle/>
            <a:p>
              <a:pPr algn="ctr" indent="0" marL="0">
                <a:buNone/>
              </a:pPr>
              <a:r>
                <a:rPr b="1" dirty="0" lang="en-US" smtClean="0" sz="1000"/>
                <a:t>2</a:t>
              </a:r>
            </a:p>
          </p:txBody>
        </p:sp>
        <p:sp>
          <p:nvSpPr>
            <p:cNvPr id="5294" name="Text Box 5294"/>
            <p:cNvSpPr>
              <a:spLocks/>
            </p:cNvSpPr>
            <p:nvPr/>
          </p:nvSpPr>
          <p:spPr>
            <a:xfrm>
              <a:off x="3143" y="1848"/>
              <a:ext cx="523" cy="153"/>
            </a:xfrm>
            <a:prstGeom prst="rect">
              <a:avLst/>
            </a:prstGeom>
            <a:solidFill>
              <a:schemeClr val="bg1"/>
            </a:solidFill>
            <a:ln>
              <a:noFill/>
            </a:ln>
            <a:effectLst/>
          </p:spPr>
          <p:txBody>
            <a:bodyPr numCol="1"/>
            <a:lstStyle/>
            <a:p>
              <a:pPr algn="ctr" indent="0" marL="0">
                <a:buNone/>
              </a:pPr>
              <a:r>
                <a:rPr b="1" dirty="0" lang="en-US" smtClean="0" sz="1000"/>
                <a:t>2</a:t>
              </a:r>
            </a:p>
          </p:txBody>
        </p:sp>
        <p:sp>
          <p:nvSpPr>
            <p:cNvPr id="5295" name="Text Box 5295"/>
            <p:cNvSpPr>
              <a:spLocks/>
            </p:cNvSpPr>
            <p:nvPr/>
          </p:nvSpPr>
          <p:spPr>
            <a:xfrm>
              <a:off x="2618" y="1848"/>
              <a:ext cx="525"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296" name="Text Box 5296"/>
            <p:cNvSpPr>
              <a:spLocks/>
            </p:cNvSpPr>
            <p:nvPr/>
          </p:nvSpPr>
          <p:spPr>
            <a:xfrm>
              <a:off x="2094" y="1848"/>
              <a:ext cx="524"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297" name="Text Box 5297"/>
            <p:cNvSpPr>
              <a:spLocks/>
            </p:cNvSpPr>
            <p:nvPr/>
          </p:nvSpPr>
          <p:spPr>
            <a:xfrm>
              <a:off x="1571" y="1848"/>
              <a:ext cx="523"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298" name="Text Box 5298"/>
            <p:cNvSpPr>
              <a:spLocks/>
            </p:cNvSpPr>
            <p:nvPr/>
          </p:nvSpPr>
          <p:spPr>
            <a:xfrm>
              <a:off x="1047" y="1848"/>
              <a:ext cx="524"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299" name="Text Box 5299"/>
            <p:cNvSpPr>
              <a:spLocks/>
            </p:cNvSpPr>
            <p:nvPr/>
          </p:nvSpPr>
          <p:spPr>
            <a:xfrm>
              <a:off x="524" y="1848"/>
              <a:ext cx="523"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300" name="Text Box 5300"/>
            <p:cNvSpPr>
              <a:spLocks/>
            </p:cNvSpPr>
            <p:nvPr/>
          </p:nvSpPr>
          <p:spPr>
            <a:xfrm>
              <a:off x="0" y="1848"/>
              <a:ext cx="524" cy="153"/>
            </a:xfrm>
            <a:prstGeom prst="rect">
              <a:avLst/>
            </a:prstGeom>
            <a:solidFill>
              <a:schemeClr val="bg1"/>
            </a:solidFill>
            <a:ln>
              <a:noFill/>
            </a:ln>
            <a:effectLst/>
          </p:spPr>
          <p:txBody>
            <a:bodyPr numCol="1"/>
            <a:lstStyle/>
            <a:p>
              <a:pPr algn="ctr" indent="0" marL="0">
                <a:buNone/>
              </a:pPr>
              <a:r>
                <a:rPr b="1" dirty="0" lang="en-US" smtClean="0" sz="1000"/>
                <a:t>23,5</a:t>
              </a:r>
            </a:p>
          </p:txBody>
        </p:sp>
        <p:sp>
          <p:nvSpPr>
            <p:cNvPr id="5301" name="Text Box 5301"/>
            <p:cNvSpPr>
              <a:spLocks/>
            </p:cNvSpPr>
            <p:nvPr/>
          </p:nvSpPr>
          <p:spPr>
            <a:xfrm>
              <a:off x="5237" y="1695"/>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302" name="Text Box 5302"/>
            <p:cNvSpPr>
              <a:spLocks/>
            </p:cNvSpPr>
            <p:nvPr/>
          </p:nvSpPr>
          <p:spPr>
            <a:xfrm>
              <a:off x="4713" y="1695"/>
              <a:ext cx="524"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303" name="Text Box 5303"/>
            <p:cNvSpPr>
              <a:spLocks/>
            </p:cNvSpPr>
            <p:nvPr/>
          </p:nvSpPr>
          <p:spPr>
            <a:xfrm>
              <a:off x="4190" y="1695"/>
              <a:ext cx="523"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304" name="Text Box 5304"/>
            <p:cNvSpPr>
              <a:spLocks/>
            </p:cNvSpPr>
            <p:nvPr/>
          </p:nvSpPr>
          <p:spPr>
            <a:xfrm>
              <a:off x="3666" y="1695"/>
              <a:ext cx="524" cy="153"/>
            </a:xfrm>
            <a:prstGeom prst="rect">
              <a:avLst/>
            </a:prstGeom>
            <a:solidFill>
              <a:schemeClr val="bg1"/>
            </a:solidFill>
            <a:ln>
              <a:noFill/>
            </a:ln>
            <a:effectLst/>
          </p:spPr>
          <p:txBody>
            <a:bodyPr numCol="1"/>
            <a:lstStyle/>
            <a:p>
              <a:pPr algn="ctr" indent="0" marL="0">
                <a:buNone/>
              </a:pPr>
              <a:r>
                <a:rPr b="1" dirty="0" lang="en-US" smtClean="0" sz="1000"/>
                <a:t>2</a:t>
              </a:r>
            </a:p>
          </p:txBody>
        </p:sp>
        <p:sp>
          <p:nvSpPr>
            <p:cNvPr id="5305" name="Text Box 5305"/>
            <p:cNvSpPr>
              <a:spLocks/>
            </p:cNvSpPr>
            <p:nvPr/>
          </p:nvSpPr>
          <p:spPr>
            <a:xfrm>
              <a:off x="3143" y="1695"/>
              <a:ext cx="523" cy="153"/>
            </a:xfrm>
            <a:prstGeom prst="rect">
              <a:avLst/>
            </a:prstGeom>
            <a:solidFill>
              <a:schemeClr val="bg1"/>
            </a:solidFill>
            <a:ln>
              <a:noFill/>
            </a:ln>
            <a:effectLst/>
          </p:spPr>
          <p:txBody>
            <a:bodyPr numCol="1"/>
            <a:lstStyle/>
            <a:p>
              <a:pPr algn="ctr" indent="0" marL="0">
                <a:buNone/>
              </a:pPr>
              <a:r>
                <a:rPr b="1" dirty="0" lang="en-US" smtClean="0" sz="1000"/>
                <a:t>2</a:t>
              </a:r>
            </a:p>
          </p:txBody>
        </p:sp>
        <p:sp>
          <p:nvSpPr>
            <p:cNvPr id="5306" name="Text Box 5306"/>
            <p:cNvSpPr>
              <a:spLocks/>
            </p:cNvSpPr>
            <p:nvPr/>
          </p:nvSpPr>
          <p:spPr>
            <a:xfrm>
              <a:off x="2618" y="1695"/>
              <a:ext cx="525"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307" name="Text Box 5307"/>
            <p:cNvSpPr>
              <a:spLocks/>
            </p:cNvSpPr>
            <p:nvPr/>
          </p:nvSpPr>
          <p:spPr>
            <a:xfrm>
              <a:off x="2094" y="1695"/>
              <a:ext cx="524"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308" name="Text Box 5308"/>
            <p:cNvSpPr>
              <a:spLocks/>
            </p:cNvSpPr>
            <p:nvPr/>
          </p:nvSpPr>
          <p:spPr>
            <a:xfrm>
              <a:off x="1571" y="1695"/>
              <a:ext cx="523"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309" name="Text Box 5309"/>
            <p:cNvSpPr>
              <a:spLocks/>
            </p:cNvSpPr>
            <p:nvPr/>
          </p:nvSpPr>
          <p:spPr>
            <a:xfrm>
              <a:off x="1047" y="1695"/>
              <a:ext cx="524"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310" name="Text Box 5310"/>
            <p:cNvSpPr>
              <a:spLocks/>
            </p:cNvSpPr>
            <p:nvPr/>
          </p:nvSpPr>
          <p:spPr>
            <a:xfrm>
              <a:off x="524" y="1695"/>
              <a:ext cx="523"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311" name="Text Box 5311"/>
            <p:cNvSpPr>
              <a:spLocks/>
            </p:cNvSpPr>
            <p:nvPr/>
          </p:nvSpPr>
          <p:spPr>
            <a:xfrm>
              <a:off x="0" y="1695"/>
              <a:ext cx="524" cy="153"/>
            </a:xfrm>
            <a:prstGeom prst="rect">
              <a:avLst/>
            </a:prstGeom>
            <a:solidFill>
              <a:schemeClr val="bg1"/>
            </a:solidFill>
            <a:ln>
              <a:noFill/>
            </a:ln>
            <a:effectLst/>
          </p:spPr>
          <p:txBody>
            <a:bodyPr numCol="1"/>
            <a:lstStyle/>
            <a:p>
              <a:pPr algn="ctr" indent="0" marL="0">
                <a:buNone/>
              </a:pPr>
              <a:r>
                <a:rPr b="1" dirty="0" lang="en-US" smtClean="0" sz="1000"/>
                <a:t>23,-</a:t>
              </a:r>
            </a:p>
          </p:txBody>
        </p:sp>
        <p:sp>
          <p:nvSpPr>
            <p:cNvPr id="5312" name="Text Box 5312"/>
            <p:cNvSpPr>
              <a:spLocks/>
            </p:cNvSpPr>
            <p:nvPr/>
          </p:nvSpPr>
          <p:spPr>
            <a:xfrm>
              <a:off x="5237" y="1542"/>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313" name="Text Box 5313"/>
            <p:cNvSpPr>
              <a:spLocks/>
            </p:cNvSpPr>
            <p:nvPr/>
          </p:nvSpPr>
          <p:spPr>
            <a:xfrm>
              <a:off x="4713" y="1542"/>
              <a:ext cx="524"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314" name="Text Box 5314"/>
            <p:cNvSpPr>
              <a:spLocks/>
            </p:cNvSpPr>
            <p:nvPr/>
          </p:nvSpPr>
          <p:spPr>
            <a:xfrm>
              <a:off x="4190" y="1542"/>
              <a:ext cx="523"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315" name="Text Box 5315"/>
            <p:cNvSpPr>
              <a:spLocks/>
            </p:cNvSpPr>
            <p:nvPr/>
          </p:nvSpPr>
          <p:spPr>
            <a:xfrm>
              <a:off x="3666" y="1542"/>
              <a:ext cx="524" cy="153"/>
            </a:xfrm>
            <a:prstGeom prst="rect">
              <a:avLst/>
            </a:prstGeom>
            <a:solidFill>
              <a:schemeClr val="bg1"/>
            </a:solidFill>
            <a:ln>
              <a:noFill/>
            </a:ln>
            <a:effectLst/>
          </p:spPr>
          <p:txBody>
            <a:bodyPr numCol="1"/>
            <a:lstStyle/>
            <a:p>
              <a:pPr algn="ctr" indent="0" marL="0">
                <a:buNone/>
              </a:pPr>
              <a:r>
                <a:rPr b="1" dirty="0" lang="en-US" smtClean="0" sz="1000"/>
                <a:t>2</a:t>
              </a:r>
            </a:p>
          </p:txBody>
        </p:sp>
        <p:sp>
          <p:nvSpPr>
            <p:cNvPr id="5316" name="Text Box 5316"/>
            <p:cNvSpPr>
              <a:spLocks/>
            </p:cNvSpPr>
            <p:nvPr/>
          </p:nvSpPr>
          <p:spPr>
            <a:xfrm>
              <a:off x="3143" y="1542"/>
              <a:ext cx="523" cy="153"/>
            </a:xfrm>
            <a:prstGeom prst="rect">
              <a:avLst/>
            </a:prstGeom>
            <a:solidFill>
              <a:schemeClr val="bg1"/>
            </a:solidFill>
            <a:ln>
              <a:noFill/>
            </a:ln>
            <a:effectLst/>
          </p:spPr>
          <p:txBody>
            <a:bodyPr numCol="1"/>
            <a:lstStyle/>
            <a:p>
              <a:pPr algn="ctr" indent="0" marL="0">
                <a:buNone/>
              </a:pPr>
              <a:r>
                <a:rPr b="1" dirty="0" lang="en-US" smtClean="0" sz="1000"/>
                <a:t>2</a:t>
              </a:r>
            </a:p>
          </p:txBody>
        </p:sp>
        <p:sp>
          <p:nvSpPr>
            <p:cNvPr id="5317" name="Text Box 5317"/>
            <p:cNvSpPr>
              <a:spLocks/>
            </p:cNvSpPr>
            <p:nvPr/>
          </p:nvSpPr>
          <p:spPr>
            <a:xfrm>
              <a:off x="2618" y="1542"/>
              <a:ext cx="525" cy="153"/>
            </a:xfrm>
            <a:prstGeom prst="rect">
              <a:avLst/>
            </a:prstGeom>
            <a:solidFill>
              <a:schemeClr val="bg1"/>
            </a:solidFill>
            <a:ln>
              <a:noFill/>
            </a:ln>
            <a:effectLst/>
          </p:spPr>
          <p:txBody>
            <a:bodyPr numCol="1"/>
            <a:lstStyle/>
            <a:p>
              <a:pPr algn="ctr" indent="0" marL="0">
                <a:buNone/>
              </a:pPr>
              <a:r>
                <a:rPr b="1" dirty="0" lang="en-US" smtClean="0" sz="1000"/>
                <a:t>2</a:t>
              </a:r>
            </a:p>
          </p:txBody>
        </p:sp>
        <p:sp>
          <p:nvSpPr>
            <p:cNvPr id="5318" name="Text Box 5318"/>
            <p:cNvSpPr>
              <a:spLocks/>
            </p:cNvSpPr>
            <p:nvPr/>
          </p:nvSpPr>
          <p:spPr>
            <a:xfrm>
              <a:off x="2094" y="1542"/>
              <a:ext cx="524"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319" name="Text Box 5319"/>
            <p:cNvSpPr>
              <a:spLocks/>
            </p:cNvSpPr>
            <p:nvPr/>
          </p:nvSpPr>
          <p:spPr>
            <a:xfrm>
              <a:off x="1571" y="1542"/>
              <a:ext cx="523"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320" name="Text Box 5320"/>
            <p:cNvSpPr>
              <a:spLocks/>
            </p:cNvSpPr>
            <p:nvPr/>
          </p:nvSpPr>
          <p:spPr>
            <a:xfrm>
              <a:off x="1047" y="1542"/>
              <a:ext cx="524"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321" name="Text Box 5321"/>
            <p:cNvSpPr>
              <a:spLocks/>
            </p:cNvSpPr>
            <p:nvPr/>
          </p:nvSpPr>
          <p:spPr>
            <a:xfrm>
              <a:off x="524" y="1542"/>
              <a:ext cx="523"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322" name="Text Box 5322"/>
            <p:cNvSpPr>
              <a:spLocks/>
            </p:cNvSpPr>
            <p:nvPr/>
          </p:nvSpPr>
          <p:spPr>
            <a:xfrm>
              <a:off x="0" y="1542"/>
              <a:ext cx="524" cy="153"/>
            </a:xfrm>
            <a:prstGeom prst="rect">
              <a:avLst/>
            </a:prstGeom>
            <a:solidFill>
              <a:schemeClr val="bg1"/>
            </a:solidFill>
            <a:ln>
              <a:noFill/>
            </a:ln>
            <a:effectLst/>
          </p:spPr>
          <p:txBody>
            <a:bodyPr numCol="1"/>
            <a:lstStyle/>
            <a:p>
              <a:pPr algn="ctr" indent="0" marL="0">
                <a:buNone/>
              </a:pPr>
              <a:r>
                <a:rPr b="1" dirty="0" lang="en-US" smtClean="0" sz="1000"/>
                <a:t>22,5</a:t>
              </a:r>
            </a:p>
          </p:txBody>
        </p:sp>
        <p:sp>
          <p:nvSpPr>
            <p:cNvPr id="5323" name="Text Box 5323"/>
            <p:cNvSpPr>
              <a:spLocks/>
            </p:cNvSpPr>
            <p:nvPr/>
          </p:nvSpPr>
          <p:spPr>
            <a:xfrm>
              <a:off x="5237" y="1389"/>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324" name="Text Box 5324"/>
            <p:cNvSpPr>
              <a:spLocks/>
            </p:cNvSpPr>
            <p:nvPr/>
          </p:nvSpPr>
          <p:spPr>
            <a:xfrm>
              <a:off x="4713" y="1389"/>
              <a:ext cx="524"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325" name="Text Box 5325"/>
            <p:cNvSpPr>
              <a:spLocks/>
            </p:cNvSpPr>
            <p:nvPr/>
          </p:nvSpPr>
          <p:spPr>
            <a:xfrm>
              <a:off x="4190" y="1389"/>
              <a:ext cx="523"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326" name="Text Box 5326"/>
            <p:cNvSpPr>
              <a:spLocks/>
            </p:cNvSpPr>
            <p:nvPr/>
          </p:nvSpPr>
          <p:spPr>
            <a:xfrm>
              <a:off x="3666" y="1389"/>
              <a:ext cx="524"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327" name="Text Box 5327"/>
            <p:cNvSpPr>
              <a:spLocks/>
            </p:cNvSpPr>
            <p:nvPr/>
          </p:nvSpPr>
          <p:spPr>
            <a:xfrm>
              <a:off x="3143" y="1389"/>
              <a:ext cx="523" cy="153"/>
            </a:xfrm>
            <a:prstGeom prst="rect">
              <a:avLst/>
            </a:prstGeom>
            <a:solidFill>
              <a:schemeClr val="bg1"/>
            </a:solidFill>
            <a:ln>
              <a:noFill/>
            </a:ln>
            <a:effectLst/>
          </p:spPr>
          <p:txBody>
            <a:bodyPr numCol="1"/>
            <a:lstStyle/>
            <a:p>
              <a:pPr algn="ctr" indent="0" marL="0">
                <a:buNone/>
              </a:pPr>
              <a:r>
                <a:rPr b="1" dirty="0" lang="en-US" smtClean="0" sz="1000"/>
                <a:t>2</a:t>
              </a:r>
            </a:p>
          </p:txBody>
        </p:sp>
        <p:sp>
          <p:nvSpPr>
            <p:cNvPr id="5328" name="Text Box 5328"/>
            <p:cNvSpPr>
              <a:spLocks/>
            </p:cNvSpPr>
            <p:nvPr/>
          </p:nvSpPr>
          <p:spPr>
            <a:xfrm>
              <a:off x="2618" y="1389"/>
              <a:ext cx="525" cy="153"/>
            </a:xfrm>
            <a:prstGeom prst="rect">
              <a:avLst/>
            </a:prstGeom>
            <a:solidFill>
              <a:schemeClr val="bg1"/>
            </a:solidFill>
            <a:ln>
              <a:noFill/>
            </a:ln>
            <a:effectLst/>
          </p:spPr>
          <p:txBody>
            <a:bodyPr numCol="1"/>
            <a:lstStyle/>
            <a:p>
              <a:pPr algn="ctr" indent="0" marL="0">
                <a:buNone/>
              </a:pPr>
              <a:r>
                <a:rPr b="1" dirty="0" lang="en-US" smtClean="0" sz="1000"/>
                <a:t>2</a:t>
              </a:r>
            </a:p>
          </p:txBody>
        </p:sp>
        <p:sp>
          <p:nvSpPr>
            <p:cNvPr id="5329" name="Text Box 5329"/>
            <p:cNvSpPr>
              <a:spLocks/>
            </p:cNvSpPr>
            <p:nvPr/>
          </p:nvSpPr>
          <p:spPr>
            <a:xfrm>
              <a:off x="2094" y="1389"/>
              <a:ext cx="524"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330" name="Text Box 5330"/>
            <p:cNvSpPr>
              <a:spLocks/>
            </p:cNvSpPr>
            <p:nvPr/>
          </p:nvSpPr>
          <p:spPr>
            <a:xfrm>
              <a:off x="1571" y="1389"/>
              <a:ext cx="523"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331" name="Text Box 5331"/>
            <p:cNvSpPr>
              <a:spLocks/>
            </p:cNvSpPr>
            <p:nvPr/>
          </p:nvSpPr>
          <p:spPr>
            <a:xfrm>
              <a:off x="1047" y="1389"/>
              <a:ext cx="524"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332" name="Text Box 5332"/>
            <p:cNvSpPr>
              <a:spLocks/>
            </p:cNvSpPr>
            <p:nvPr/>
          </p:nvSpPr>
          <p:spPr>
            <a:xfrm>
              <a:off x="524" y="1389"/>
              <a:ext cx="523"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333" name="Text Box 5333"/>
            <p:cNvSpPr>
              <a:spLocks/>
            </p:cNvSpPr>
            <p:nvPr/>
          </p:nvSpPr>
          <p:spPr>
            <a:xfrm>
              <a:off x="0" y="1389"/>
              <a:ext cx="524" cy="153"/>
            </a:xfrm>
            <a:prstGeom prst="rect">
              <a:avLst/>
            </a:prstGeom>
            <a:solidFill>
              <a:schemeClr val="bg1"/>
            </a:solidFill>
            <a:ln>
              <a:noFill/>
            </a:ln>
            <a:effectLst/>
          </p:spPr>
          <p:txBody>
            <a:bodyPr numCol="1"/>
            <a:lstStyle/>
            <a:p>
              <a:pPr algn="ctr" indent="0" marL="0">
                <a:buNone/>
              </a:pPr>
              <a:r>
                <a:rPr b="1" dirty="0" lang="en-US" smtClean="0" sz="1000"/>
                <a:t>22</a:t>
              </a:r>
            </a:p>
          </p:txBody>
        </p:sp>
        <p:sp>
          <p:nvSpPr>
            <p:cNvPr id="5334" name="Text Box 5334"/>
            <p:cNvSpPr>
              <a:spLocks/>
            </p:cNvSpPr>
            <p:nvPr/>
          </p:nvSpPr>
          <p:spPr>
            <a:xfrm>
              <a:off x="5237" y="1236"/>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335" name="Text Box 5335"/>
            <p:cNvSpPr>
              <a:spLocks/>
            </p:cNvSpPr>
            <p:nvPr/>
          </p:nvSpPr>
          <p:spPr>
            <a:xfrm>
              <a:off x="4713" y="1236"/>
              <a:ext cx="524"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336" name="Text Box 5336"/>
            <p:cNvSpPr>
              <a:spLocks/>
            </p:cNvSpPr>
            <p:nvPr/>
          </p:nvSpPr>
          <p:spPr>
            <a:xfrm>
              <a:off x="4190" y="1236"/>
              <a:ext cx="523"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337" name="Text Box 5337"/>
            <p:cNvSpPr>
              <a:spLocks/>
            </p:cNvSpPr>
            <p:nvPr/>
          </p:nvSpPr>
          <p:spPr>
            <a:xfrm>
              <a:off x="3666" y="1236"/>
              <a:ext cx="524"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338" name="Text Box 5338"/>
            <p:cNvSpPr>
              <a:spLocks/>
            </p:cNvSpPr>
            <p:nvPr/>
          </p:nvSpPr>
          <p:spPr>
            <a:xfrm>
              <a:off x="3143" y="1236"/>
              <a:ext cx="523" cy="153"/>
            </a:xfrm>
            <a:prstGeom prst="rect">
              <a:avLst/>
            </a:prstGeom>
            <a:solidFill>
              <a:schemeClr val="bg1"/>
            </a:solidFill>
            <a:ln>
              <a:noFill/>
            </a:ln>
            <a:effectLst/>
          </p:spPr>
          <p:txBody>
            <a:bodyPr numCol="1"/>
            <a:lstStyle/>
            <a:p>
              <a:pPr algn="ctr" indent="0" marL="0">
                <a:buNone/>
              </a:pPr>
              <a:r>
                <a:rPr b="1" dirty="0" lang="en-US" smtClean="0" sz="1000"/>
                <a:t>2</a:t>
              </a:r>
            </a:p>
          </p:txBody>
        </p:sp>
        <p:sp>
          <p:nvSpPr>
            <p:cNvPr id="5339" name="Text Box 5339"/>
            <p:cNvSpPr>
              <a:spLocks/>
            </p:cNvSpPr>
            <p:nvPr/>
          </p:nvSpPr>
          <p:spPr>
            <a:xfrm>
              <a:off x="2618" y="1236"/>
              <a:ext cx="525" cy="153"/>
            </a:xfrm>
            <a:prstGeom prst="rect">
              <a:avLst/>
            </a:prstGeom>
            <a:solidFill>
              <a:schemeClr val="bg1"/>
            </a:solidFill>
            <a:ln>
              <a:noFill/>
            </a:ln>
            <a:effectLst/>
          </p:spPr>
          <p:txBody>
            <a:bodyPr numCol="1"/>
            <a:lstStyle/>
            <a:p>
              <a:pPr algn="ctr" indent="0" marL="0">
                <a:buNone/>
              </a:pPr>
              <a:r>
                <a:rPr b="1" dirty="0" lang="en-US" smtClean="0" sz="1000"/>
                <a:t>2</a:t>
              </a:r>
            </a:p>
          </p:txBody>
        </p:sp>
        <p:sp>
          <p:nvSpPr>
            <p:cNvPr id="5340" name="Text Box 5340"/>
            <p:cNvSpPr>
              <a:spLocks/>
            </p:cNvSpPr>
            <p:nvPr/>
          </p:nvSpPr>
          <p:spPr>
            <a:xfrm>
              <a:off x="2094" y="1236"/>
              <a:ext cx="524"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341" name="Text Box 5341"/>
            <p:cNvSpPr>
              <a:spLocks/>
            </p:cNvSpPr>
            <p:nvPr/>
          </p:nvSpPr>
          <p:spPr>
            <a:xfrm>
              <a:off x="1571" y="1236"/>
              <a:ext cx="523"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342" name="Text Box 5342"/>
            <p:cNvSpPr>
              <a:spLocks/>
            </p:cNvSpPr>
            <p:nvPr/>
          </p:nvSpPr>
          <p:spPr>
            <a:xfrm>
              <a:off x="1047" y="1236"/>
              <a:ext cx="524"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343" name="Text Box 5343"/>
            <p:cNvSpPr>
              <a:spLocks/>
            </p:cNvSpPr>
            <p:nvPr/>
          </p:nvSpPr>
          <p:spPr>
            <a:xfrm>
              <a:off x="524" y="1236"/>
              <a:ext cx="523"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344" name="Text Box 5344"/>
            <p:cNvSpPr>
              <a:spLocks/>
            </p:cNvSpPr>
            <p:nvPr/>
          </p:nvSpPr>
          <p:spPr>
            <a:xfrm>
              <a:off x="0" y="1236"/>
              <a:ext cx="524" cy="153"/>
            </a:xfrm>
            <a:prstGeom prst="rect">
              <a:avLst/>
            </a:prstGeom>
            <a:solidFill>
              <a:schemeClr val="bg1"/>
            </a:solidFill>
            <a:ln>
              <a:noFill/>
            </a:ln>
            <a:effectLst/>
          </p:spPr>
          <p:txBody>
            <a:bodyPr numCol="1"/>
            <a:lstStyle/>
            <a:p>
              <a:pPr algn="ctr" indent="0" marL="0">
                <a:buNone/>
              </a:pPr>
              <a:r>
                <a:rPr b="1" dirty="0" lang="en-US" smtClean="0" sz="1000"/>
                <a:t>21,5</a:t>
              </a:r>
            </a:p>
          </p:txBody>
        </p:sp>
        <p:sp>
          <p:nvSpPr>
            <p:cNvPr id="5345" name="Text Box 5345"/>
            <p:cNvSpPr>
              <a:spLocks/>
            </p:cNvSpPr>
            <p:nvPr/>
          </p:nvSpPr>
          <p:spPr>
            <a:xfrm>
              <a:off x="5237" y="1083"/>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346" name="Text Box 5346"/>
            <p:cNvSpPr>
              <a:spLocks/>
            </p:cNvSpPr>
            <p:nvPr/>
          </p:nvSpPr>
          <p:spPr>
            <a:xfrm>
              <a:off x="4713" y="1083"/>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347" name="Text Box 5347"/>
            <p:cNvSpPr>
              <a:spLocks/>
            </p:cNvSpPr>
            <p:nvPr/>
          </p:nvSpPr>
          <p:spPr>
            <a:xfrm>
              <a:off x="4190" y="1083"/>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348" name="Text Box 5348"/>
            <p:cNvSpPr>
              <a:spLocks/>
            </p:cNvSpPr>
            <p:nvPr/>
          </p:nvSpPr>
          <p:spPr>
            <a:xfrm>
              <a:off x="3666" y="1083"/>
              <a:ext cx="524"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349" name="Text Box 5349"/>
            <p:cNvSpPr>
              <a:spLocks/>
            </p:cNvSpPr>
            <p:nvPr/>
          </p:nvSpPr>
          <p:spPr>
            <a:xfrm>
              <a:off x="3143" y="1083"/>
              <a:ext cx="523"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350" name="Text Box 5350"/>
            <p:cNvSpPr>
              <a:spLocks/>
            </p:cNvSpPr>
            <p:nvPr/>
          </p:nvSpPr>
          <p:spPr>
            <a:xfrm>
              <a:off x="2618" y="1083"/>
              <a:ext cx="525" cy="153"/>
            </a:xfrm>
            <a:prstGeom prst="rect">
              <a:avLst/>
            </a:prstGeom>
            <a:solidFill>
              <a:schemeClr val="bg1"/>
            </a:solidFill>
            <a:ln>
              <a:noFill/>
            </a:ln>
            <a:effectLst/>
          </p:spPr>
          <p:txBody>
            <a:bodyPr numCol="1"/>
            <a:lstStyle/>
            <a:p>
              <a:pPr algn="ctr" indent="0" marL="0">
                <a:buNone/>
              </a:pPr>
              <a:r>
                <a:rPr b="1" dirty="0" lang="en-US" smtClean="0" sz="1000"/>
                <a:t>2</a:t>
              </a:r>
            </a:p>
          </p:txBody>
        </p:sp>
        <p:sp>
          <p:nvSpPr>
            <p:cNvPr id="5351" name="Text Box 5351"/>
            <p:cNvSpPr>
              <a:spLocks/>
            </p:cNvSpPr>
            <p:nvPr/>
          </p:nvSpPr>
          <p:spPr>
            <a:xfrm>
              <a:off x="2094" y="1083"/>
              <a:ext cx="524" cy="153"/>
            </a:xfrm>
            <a:prstGeom prst="rect">
              <a:avLst/>
            </a:prstGeom>
            <a:solidFill>
              <a:schemeClr val="bg1"/>
            </a:solidFill>
            <a:ln>
              <a:noFill/>
            </a:ln>
            <a:effectLst/>
          </p:spPr>
          <p:txBody>
            <a:bodyPr numCol="1"/>
            <a:lstStyle/>
            <a:p>
              <a:pPr algn="ctr" indent="0" marL="0">
                <a:buNone/>
              </a:pPr>
              <a:r>
                <a:rPr b="1" dirty="0" lang="en-US" smtClean="0" sz="1000"/>
                <a:t>2</a:t>
              </a:r>
            </a:p>
          </p:txBody>
        </p:sp>
        <p:sp>
          <p:nvSpPr>
            <p:cNvPr id="5352" name="Text Box 5352"/>
            <p:cNvSpPr>
              <a:spLocks/>
            </p:cNvSpPr>
            <p:nvPr/>
          </p:nvSpPr>
          <p:spPr>
            <a:xfrm>
              <a:off x="1571" y="1083"/>
              <a:ext cx="523"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353" name="Text Box 5353"/>
            <p:cNvSpPr>
              <a:spLocks/>
            </p:cNvSpPr>
            <p:nvPr/>
          </p:nvSpPr>
          <p:spPr>
            <a:xfrm>
              <a:off x="1047" y="1083"/>
              <a:ext cx="524"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354" name="Text Box 5354"/>
            <p:cNvSpPr>
              <a:spLocks/>
            </p:cNvSpPr>
            <p:nvPr/>
          </p:nvSpPr>
          <p:spPr>
            <a:xfrm>
              <a:off x="524" y="1083"/>
              <a:ext cx="523"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355" name="Text Box 5355"/>
            <p:cNvSpPr>
              <a:spLocks/>
            </p:cNvSpPr>
            <p:nvPr/>
          </p:nvSpPr>
          <p:spPr>
            <a:xfrm>
              <a:off x="0" y="1083"/>
              <a:ext cx="524" cy="153"/>
            </a:xfrm>
            <a:prstGeom prst="rect">
              <a:avLst/>
            </a:prstGeom>
            <a:solidFill>
              <a:schemeClr val="bg1"/>
            </a:solidFill>
            <a:ln>
              <a:noFill/>
            </a:ln>
            <a:effectLst/>
          </p:spPr>
          <p:txBody>
            <a:bodyPr numCol="1"/>
            <a:lstStyle/>
            <a:p>
              <a:pPr algn="ctr" indent="0" marL="0">
                <a:buNone/>
              </a:pPr>
              <a:r>
                <a:rPr b="1" dirty="0" lang="en-US" smtClean="0" sz="1000"/>
                <a:t>21,-</a:t>
              </a:r>
            </a:p>
          </p:txBody>
        </p:sp>
        <p:sp>
          <p:nvSpPr>
            <p:cNvPr id="5356" name="Text Box 5356"/>
            <p:cNvSpPr>
              <a:spLocks/>
            </p:cNvSpPr>
            <p:nvPr/>
          </p:nvSpPr>
          <p:spPr>
            <a:xfrm>
              <a:off x="5237" y="930"/>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357" name="Text Box 5357"/>
            <p:cNvSpPr>
              <a:spLocks/>
            </p:cNvSpPr>
            <p:nvPr/>
          </p:nvSpPr>
          <p:spPr>
            <a:xfrm>
              <a:off x="4713" y="930"/>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358" name="Text Box 5358"/>
            <p:cNvSpPr>
              <a:spLocks/>
            </p:cNvSpPr>
            <p:nvPr/>
          </p:nvSpPr>
          <p:spPr>
            <a:xfrm>
              <a:off x="4190" y="930"/>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359" name="Text Box 5359"/>
            <p:cNvSpPr>
              <a:spLocks/>
            </p:cNvSpPr>
            <p:nvPr/>
          </p:nvSpPr>
          <p:spPr>
            <a:xfrm>
              <a:off x="3666" y="930"/>
              <a:ext cx="524"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360" name="Text Box 5360"/>
            <p:cNvSpPr>
              <a:spLocks/>
            </p:cNvSpPr>
            <p:nvPr/>
          </p:nvSpPr>
          <p:spPr>
            <a:xfrm>
              <a:off x="3143" y="930"/>
              <a:ext cx="523"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361" name="Text Box 5361"/>
            <p:cNvSpPr>
              <a:spLocks/>
            </p:cNvSpPr>
            <p:nvPr/>
          </p:nvSpPr>
          <p:spPr>
            <a:xfrm>
              <a:off x="2618" y="930"/>
              <a:ext cx="525" cy="153"/>
            </a:xfrm>
            <a:prstGeom prst="rect">
              <a:avLst/>
            </a:prstGeom>
            <a:solidFill>
              <a:schemeClr val="bg1"/>
            </a:solidFill>
            <a:ln>
              <a:noFill/>
            </a:ln>
            <a:effectLst/>
          </p:spPr>
          <p:txBody>
            <a:bodyPr numCol="1"/>
            <a:lstStyle/>
            <a:p>
              <a:pPr algn="ctr" indent="0" marL="0">
                <a:buNone/>
              </a:pPr>
              <a:r>
                <a:rPr b="1" dirty="0" lang="en-US" smtClean="0" sz="1000"/>
                <a:t>2</a:t>
              </a:r>
            </a:p>
          </p:txBody>
        </p:sp>
        <p:sp>
          <p:nvSpPr>
            <p:cNvPr id="5362" name="Text Box 5362"/>
            <p:cNvSpPr>
              <a:spLocks/>
            </p:cNvSpPr>
            <p:nvPr/>
          </p:nvSpPr>
          <p:spPr>
            <a:xfrm>
              <a:off x="2094" y="930"/>
              <a:ext cx="524" cy="153"/>
            </a:xfrm>
            <a:prstGeom prst="rect">
              <a:avLst/>
            </a:prstGeom>
            <a:solidFill>
              <a:schemeClr val="bg1"/>
            </a:solidFill>
            <a:ln>
              <a:noFill/>
            </a:ln>
            <a:effectLst/>
          </p:spPr>
          <p:txBody>
            <a:bodyPr numCol="1"/>
            <a:lstStyle/>
            <a:p>
              <a:pPr algn="ctr" indent="0" marL="0">
                <a:buNone/>
              </a:pPr>
              <a:r>
                <a:rPr b="1" dirty="0" lang="en-US" smtClean="0" sz="1000"/>
                <a:t>2</a:t>
              </a:r>
            </a:p>
          </p:txBody>
        </p:sp>
        <p:sp>
          <p:nvSpPr>
            <p:cNvPr id="5363" name="Text Box 5363"/>
            <p:cNvSpPr>
              <a:spLocks/>
            </p:cNvSpPr>
            <p:nvPr/>
          </p:nvSpPr>
          <p:spPr>
            <a:xfrm>
              <a:off x="1571" y="930"/>
              <a:ext cx="523"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364" name="Text Box 5364"/>
            <p:cNvSpPr>
              <a:spLocks/>
            </p:cNvSpPr>
            <p:nvPr/>
          </p:nvSpPr>
          <p:spPr>
            <a:xfrm>
              <a:off x="1047" y="930"/>
              <a:ext cx="524"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365" name="Text Box 5365"/>
            <p:cNvSpPr>
              <a:spLocks/>
            </p:cNvSpPr>
            <p:nvPr/>
          </p:nvSpPr>
          <p:spPr>
            <a:xfrm>
              <a:off x="524" y="930"/>
              <a:ext cx="523"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366" name="Text Box 5366"/>
            <p:cNvSpPr>
              <a:spLocks/>
            </p:cNvSpPr>
            <p:nvPr/>
          </p:nvSpPr>
          <p:spPr>
            <a:xfrm>
              <a:off x="0" y="930"/>
              <a:ext cx="524" cy="153"/>
            </a:xfrm>
            <a:prstGeom prst="rect">
              <a:avLst/>
            </a:prstGeom>
            <a:solidFill>
              <a:schemeClr val="bg1"/>
            </a:solidFill>
            <a:ln>
              <a:noFill/>
            </a:ln>
            <a:effectLst/>
          </p:spPr>
          <p:txBody>
            <a:bodyPr numCol="1"/>
            <a:lstStyle/>
            <a:p>
              <a:pPr algn="ctr" indent="0" marL="0">
                <a:buNone/>
              </a:pPr>
              <a:r>
                <a:rPr b="1" dirty="0" lang="en-US" smtClean="0" sz="1000"/>
                <a:t>20,5</a:t>
              </a:r>
            </a:p>
          </p:txBody>
        </p:sp>
        <p:sp>
          <p:nvSpPr>
            <p:cNvPr id="5367" name="Text Box 5367"/>
            <p:cNvSpPr>
              <a:spLocks/>
            </p:cNvSpPr>
            <p:nvPr/>
          </p:nvSpPr>
          <p:spPr>
            <a:xfrm>
              <a:off x="5237" y="777"/>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368" name="Text Box 5368"/>
            <p:cNvSpPr>
              <a:spLocks/>
            </p:cNvSpPr>
            <p:nvPr/>
          </p:nvSpPr>
          <p:spPr>
            <a:xfrm>
              <a:off x="4713" y="777"/>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369" name="Text Box 5369"/>
            <p:cNvSpPr>
              <a:spLocks/>
            </p:cNvSpPr>
            <p:nvPr/>
          </p:nvSpPr>
          <p:spPr>
            <a:xfrm>
              <a:off x="4190" y="777"/>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370" name="Text Box 5370"/>
            <p:cNvSpPr>
              <a:spLocks/>
            </p:cNvSpPr>
            <p:nvPr/>
          </p:nvSpPr>
          <p:spPr>
            <a:xfrm>
              <a:off x="3666" y="777"/>
              <a:ext cx="524"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371" name="Text Box 5371"/>
            <p:cNvSpPr>
              <a:spLocks/>
            </p:cNvSpPr>
            <p:nvPr/>
          </p:nvSpPr>
          <p:spPr>
            <a:xfrm>
              <a:off x="3143" y="777"/>
              <a:ext cx="523"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372" name="Text Box 5372"/>
            <p:cNvSpPr>
              <a:spLocks/>
            </p:cNvSpPr>
            <p:nvPr/>
          </p:nvSpPr>
          <p:spPr>
            <a:xfrm>
              <a:off x="2618" y="777"/>
              <a:ext cx="525" cy="153"/>
            </a:xfrm>
            <a:prstGeom prst="rect">
              <a:avLst/>
            </a:prstGeom>
            <a:solidFill>
              <a:schemeClr val="bg1"/>
            </a:solidFill>
            <a:ln>
              <a:noFill/>
            </a:ln>
            <a:effectLst/>
          </p:spPr>
          <p:txBody>
            <a:bodyPr numCol="1"/>
            <a:lstStyle/>
            <a:p>
              <a:pPr algn="ctr" indent="0" marL="0">
                <a:buNone/>
              </a:pPr>
              <a:r>
                <a:rPr b="1" dirty="0" lang="en-US" smtClean="0" sz="1000"/>
                <a:t>2</a:t>
              </a:r>
            </a:p>
          </p:txBody>
        </p:sp>
        <p:sp>
          <p:nvSpPr>
            <p:cNvPr id="5373" name="Text Box 5373"/>
            <p:cNvSpPr>
              <a:spLocks/>
            </p:cNvSpPr>
            <p:nvPr/>
          </p:nvSpPr>
          <p:spPr>
            <a:xfrm>
              <a:off x="2094" y="777"/>
              <a:ext cx="524" cy="153"/>
            </a:xfrm>
            <a:prstGeom prst="rect">
              <a:avLst/>
            </a:prstGeom>
            <a:solidFill>
              <a:schemeClr val="bg1"/>
            </a:solidFill>
            <a:ln>
              <a:noFill/>
            </a:ln>
            <a:effectLst/>
          </p:spPr>
          <p:txBody>
            <a:bodyPr numCol="1"/>
            <a:lstStyle/>
            <a:p>
              <a:pPr algn="ctr" indent="0" marL="0">
                <a:buNone/>
              </a:pPr>
              <a:r>
                <a:rPr b="1" dirty="0" lang="en-US" smtClean="0" sz="1000"/>
                <a:t>2</a:t>
              </a:r>
            </a:p>
          </p:txBody>
        </p:sp>
        <p:sp>
          <p:nvSpPr>
            <p:cNvPr id="5374" name="Text Box 5374"/>
            <p:cNvSpPr>
              <a:spLocks/>
            </p:cNvSpPr>
            <p:nvPr/>
          </p:nvSpPr>
          <p:spPr>
            <a:xfrm>
              <a:off x="1571" y="777"/>
              <a:ext cx="523"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375" name="Text Box 5375"/>
            <p:cNvSpPr>
              <a:spLocks/>
            </p:cNvSpPr>
            <p:nvPr/>
          </p:nvSpPr>
          <p:spPr>
            <a:xfrm>
              <a:off x="1047" y="777"/>
              <a:ext cx="524"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376" name="Text Box 5376"/>
            <p:cNvSpPr>
              <a:spLocks/>
            </p:cNvSpPr>
            <p:nvPr/>
          </p:nvSpPr>
          <p:spPr>
            <a:xfrm>
              <a:off x="524" y="777"/>
              <a:ext cx="523" cy="153"/>
            </a:xfrm>
            <a:prstGeom prst="rect">
              <a:avLst/>
            </a:prstGeom>
            <a:solidFill>
              <a:schemeClr val="bg1"/>
            </a:solidFill>
            <a:ln>
              <a:noFill/>
            </a:ln>
            <a:effectLst/>
          </p:spPr>
          <p:txBody>
            <a:bodyPr numCol="1"/>
            <a:lstStyle/>
            <a:p>
              <a:pPr algn="ctr" indent="0" marL="0">
                <a:buNone/>
              </a:pPr>
              <a:r>
                <a:rPr b="1" dirty="0" lang="en-US" smtClean="0" sz="1000"/>
                <a:t>1</a:t>
              </a:r>
            </a:p>
          </p:txBody>
        </p:sp>
        <p:sp>
          <p:nvSpPr>
            <p:cNvPr id="5377" name="Text Box 5377"/>
            <p:cNvSpPr>
              <a:spLocks/>
            </p:cNvSpPr>
            <p:nvPr/>
          </p:nvSpPr>
          <p:spPr>
            <a:xfrm>
              <a:off x="0" y="777"/>
              <a:ext cx="524" cy="153"/>
            </a:xfrm>
            <a:prstGeom prst="rect">
              <a:avLst/>
            </a:prstGeom>
            <a:solidFill>
              <a:schemeClr val="bg1"/>
            </a:solidFill>
            <a:ln>
              <a:noFill/>
            </a:ln>
            <a:effectLst/>
          </p:spPr>
          <p:txBody>
            <a:bodyPr numCol="1"/>
            <a:lstStyle/>
            <a:p>
              <a:pPr algn="ctr" indent="0" marL="0">
                <a:buNone/>
              </a:pPr>
              <a:r>
                <a:rPr b="1" dirty="0" lang="en-US" smtClean="0" sz="1000"/>
                <a:t>20</a:t>
              </a:r>
            </a:p>
          </p:txBody>
        </p:sp>
        <p:sp>
          <p:nvSpPr>
            <p:cNvPr id="5378" name="Text Box 5378"/>
            <p:cNvSpPr>
              <a:spLocks/>
            </p:cNvSpPr>
            <p:nvPr/>
          </p:nvSpPr>
          <p:spPr>
            <a:xfrm>
              <a:off x="5237" y="624"/>
              <a:ext cx="523" cy="153"/>
            </a:xfrm>
            <a:prstGeom prst="rect">
              <a:avLst/>
            </a:prstGeom>
            <a:solidFill>
              <a:schemeClr val="bg1"/>
            </a:solidFill>
            <a:ln>
              <a:noFill/>
            </a:ln>
            <a:effectLst/>
          </p:spPr>
          <p:txBody>
            <a:bodyPr numCol="1"/>
            <a:lstStyle/>
            <a:p>
              <a:pPr algn="ctr" indent="0" marL="0">
                <a:buNone/>
              </a:pPr>
              <a:r>
                <a:rPr b="1" dirty="0" lang="en-US" smtClean="0" sz="1000"/>
                <a:t>10,5</a:t>
              </a:r>
            </a:p>
          </p:txBody>
        </p:sp>
        <p:sp>
          <p:nvSpPr>
            <p:cNvPr id="5379" name="Text Box 5379"/>
            <p:cNvSpPr>
              <a:spLocks/>
            </p:cNvSpPr>
            <p:nvPr/>
          </p:nvSpPr>
          <p:spPr>
            <a:xfrm>
              <a:off x="4713" y="624"/>
              <a:ext cx="524" cy="153"/>
            </a:xfrm>
            <a:prstGeom prst="rect">
              <a:avLst/>
            </a:prstGeom>
            <a:solidFill>
              <a:schemeClr val="bg1"/>
            </a:solidFill>
            <a:ln>
              <a:noFill/>
            </a:ln>
            <a:effectLst/>
          </p:spPr>
          <p:txBody>
            <a:bodyPr numCol="1"/>
            <a:lstStyle/>
            <a:p>
              <a:pPr algn="ctr" indent="0" marL="0">
                <a:buNone/>
              </a:pPr>
              <a:r>
                <a:rPr b="1" dirty="0" lang="en-US" smtClean="0" sz="1000"/>
                <a:t>10,-</a:t>
              </a:r>
            </a:p>
          </p:txBody>
        </p:sp>
        <p:sp>
          <p:nvSpPr>
            <p:cNvPr id="5380" name="Text Box 5380"/>
            <p:cNvSpPr>
              <a:spLocks/>
            </p:cNvSpPr>
            <p:nvPr/>
          </p:nvSpPr>
          <p:spPr>
            <a:xfrm>
              <a:off x="4190" y="624"/>
              <a:ext cx="523" cy="153"/>
            </a:xfrm>
            <a:prstGeom prst="rect">
              <a:avLst/>
            </a:prstGeom>
            <a:solidFill>
              <a:schemeClr val="bg1"/>
            </a:solidFill>
            <a:ln>
              <a:noFill/>
            </a:ln>
            <a:effectLst/>
          </p:spPr>
          <p:txBody>
            <a:bodyPr numCol="1"/>
            <a:lstStyle/>
            <a:p>
              <a:pPr algn="ctr" indent="0" marL="0">
                <a:buNone/>
              </a:pPr>
              <a:r>
                <a:rPr b="1" dirty="0" lang="en-US" smtClean="0" sz="1000"/>
                <a:t>9,5</a:t>
              </a:r>
            </a:p>
          </p:txBody>
        </p:sp>
        <p:sp>
          <p:nvSpPr>
            <p:cNvPr id="5381" name="Text Box 5381"/>
            <p:cNvSpPr>
              <a:spLocks/>
            </p:cNvSpPr>
            <p:nvPr/>
          </p:nvSpPr>
          <p:spPr>
            <a:xfrm>
              <a:off x="3666" y="624"/>
              <a:ext cx="524" cy="153"/>
            </a:xfrm>
            <a:prstGeom prst="rect">
              <a:avLst/>
            </a:prstGeom>
            <a:solidFill>
              <a:schemeClr val="bg1"/>
            </a:solidFill>
            <a:ln>
              <a:noFill/>
            </a:ln>
            <a:effectLst/>
          </p:spPr>
          <p:txBody>
            <a:bodyPr numCol="1"/>
            <a:lstStyle/>
            <a:p>
              <a:pPr algn="ctr" indent="0" marL="0">
                <a:buNone/>
              </a:pPr>
              <a:r>
                <a:rPr b="1" dirty="0" lang="en-US" smtClean="0" sz="1000"/>
                <a:t>9,-</a:t>
              </a:r>
            </a:p>
          </p:txBody>
        </p:sp>
        <p:sp>
          <p:nvSpPr>
            <p:cNvPr id="5382" name="Text Box 5382"/>
            <p:cNvSpPr>
              <a:spLocks/>
            </p:cNvSpPr>
            <p:nvPr/>
          </p:nvSpPr>
          <p:spPr>
            <a:xfrm>
              <a:off x="3143" y="624"/>
              <a:ext cx="523" cy="153"/>
            </a:xfrm>
            <a:prstGeom prst="rect">
              <a:avLst/>
            </a:prstGeom>
            <a:solidFill>
              <a:schemeClr val="bg1"/>
            </a:solidFill>
            <a:ln>
              <a:noFill/>
            </a:ln>
            <a:effectLst/>
          </p:spPr>
          <p:txBody>
            <a:bodyPr numCol="1"/>
            <a:lstStyle/>
            <a:p>
              <a:pPr algn="ctr" indent="0" marL="0">
                <a:buNone/>
              </a:pPr>
              <a:r>
                <a:rPr b="1" dirty="0" lang="en-US" smtClean="0" sz="1000"/>
                <a:t>8,5</a:t>
              </a:r>
            </a:p>
          </p:txBody>
        </p:sp>
        <p:sp>
          <p:nvSpPr>
            <p:cNvPr id="5383" name="Text Box 5383"/>
            <p:cNvSpPr>
              <a:spLocks/>
            </p:cNvSpPr>
            <p:nvPr/>
          </p:nvSpPr>
          <p:spPr>
            <a:xfrm>
              <a:off x="2618" y="624"/>
              <a:ext cx="525" cy="153"/>
            </a:xfrm>
            <a:prstGeom prst="rect">
              <a:avLst/>
            </a:prstGeom>
            <a:solidFill>
              <a:schemeClr val="bg1"/>
            </a:solidFill>
            <a:ln>
              <a:noFill/>
            </a:ln>
            <a:effectLst/>
          </p:spPr>
          <p:txBody>
            <a:bodyPr numCol="1"/>
            <a:lstStyle/>
            <a:p>
              <a:pPr algn="ctr" indent="0" marL="0">
                <a:buNone/>
              </a:pPr>
              <a:r>
                <a:rPr b="1" dirty="0" lang="en-US" smtClean="0" sz="1000"/>
                <a:t>8,-</a:t>
              </a:r>
            </a:p>
          </p:txBody>
        </p:sp>
        <p:sp>
          <p:nvSpPr>
            <p:cNvPr id="5384" name="Text Box 5384"/>
            <p:cNvSpPr>
              <a:spLocks/>
            </p:cNvSpPr>
            <p:nvPr/>
          </p:nvSpPr>
          <p:spPr>
            <a:xfrm>
              <a:off x="2094" y="624"/>
              <a:ext cx="524" cy="153"/>
            </a:xfrm>
            <a:prstGeom prst="rect">
              <a:avLst/>
            </a:prstGeom>
            <a:solidFill>
              <a:schemeClr val="bg1"/>
            </a:solidFill>
            <a:ln>
              <a:noFill/>
            </a:ln>
            <a:effectLst/>
          </p:spPr>
          <p:txBody>
            <a:bodyPr numCol="1"/>
            <a:lstStyle/>
            <a:p>
              <a:pPr algn="ctr" indent="0" marL="0">
                <a:buNone/>
              </a:pPr>
              <a:r>
                <a:rPr b="1" dirty="0" lang="en-US" smtClean="0" sz="1000"/>
                <a:t>7,5</a:t>
              </a:r>
            </a:p>
          </p:txBody>
        </p:sp>
        <p:sp>
          <p:nvSpPr>
            <p:cNvPr id="5385" name="Text Box 5385"/>
            <p:cNvSpPr>
              <a:spLocks/>
            </p:cNvSpPr>
            <p:nvPr/>
          </p:nvSpPr>
          <p:spPr>
            <a:xfrm>
              <a:off x="1571" y="624"/>
              <a:ext cx="523" cy="153"/>
            </a:xfrm>
            <a:prstGeom prst="rect">
              <a:avLst/>
            </a:prstGeom>
            <a:solidFill>
              <a:schemeClr val="bg1"/>
            </a:solidFill>
            <a:ln>
              <a:noFill/>
            </a:ln>
            <a:effectLst/>
          </p:spPr>
          <p:txBody>
            <a:bodyPr numCol="1"/>
            <a:lstStyle/>
            <a:p>
              <a:pPr algn="ctr" indent="0" marL="0">
                <a:buNone/>
              </a:pPr>
              <a:r>
                <a:rPr b="1" dirty="0" lang="en-US" smtClean="0" sz="1000"/>
                <a:t>7,-</a:t>
              </a:r>
            </a:p>
          </p:txBody>
        </p:sp>
        <p:sp>
          <p:nvSpPr>
            <p:cNvPr id="5386" name="Text Box 5386"/>
            <p:cNvSpPr>
              <a:spLocks/>
            </p:cNvSpPr>
            <p:nvPr/>
          </p:nvSpPr>
          <p:spPr>
            <a:xfrm>
              <a:off x="1047" y="624"/>
              <a:ext cx="524" cy="153"/>
            </a:xfrm>
            <a:prstGeom prst="rect">
              <a:avLst/>
            </a:prstGeom>
            <a:solidFill>
              <a:schemeClr val="bg1"/>
            </a:solidFill>
            <a:ln>
              <a:noFill/>
            </a:ln>
            <a:effectLst/>
          </p:spPr>
          <p:txBody>
            <a:bodyPr numCol="1"/>
            <a:lstStyle/>
            <a:p>
              <a:pPr algn="ctr" indent="0" marL="0">
                <a:buNone/>
              </a:pPr>
              <a:r>
                <a:rPr b="1" dirty="0" lang="en-US" smtClean="0" sz="1000"/>
                <a:t>6,5</a:t>
              </a:r>
            </a:p>
          </p:txBody>
        </p:sp>
        <p:sp>
          <p:nvSpPr>
            <p:cNvPr id="5387" name="Text Box 5387"/>
            <p:cNvSpPr>
              <a:spLocks/>
            </p:cNvSpPr>
            <p:nvPr/>
          </p:nvSpPr>
          <p:spPr>
            <a:xfrm>
              <a:off x="524" y="624"/>
              <a:ext cx="523" cy="153"/>
            </a:xfrm>
            <a:prstGeom prst="rect">
              <a:avLst/>
            </a:prstGeom>
            <a:solidFill>
              <a:schemeClr val="bg1"/>
            </a:solidFill>
            <a:ln>
              <a:noFill/>
            </a:ln>
            <a:effectLst/>
          </p:spPr>
          <p:txBody>
            <a:bodyPr numCol="1"/>
            <a:lstStyle/>
            <a:p>
              <a:pPr algn="ctr" indent="0" marL="0">
                <a:buNone/>
              </a:pPr>
              <a:r>
                <a:rPr b="1" dirty="0" lang="en-US" smtClean="0" sz="1000"/>
                <a:t>6,-</a:t>
              </a:r>
            </a:p>
          </p:txBody>
        </p:sp>
        <p:sp>
          <p:nvSpPr>
            <p:cNvPr id="5388" name="Text Box 5388"/>
            <p:cNvSpPr>
              <a:spLocks/>
            </p:cNvSpPr>
            <p:nvPr/>
          </p:nvSpPr>
          <p:spPr>
            <a:xfrm>
              <a:off x="524" y="364"/>
              <a:ext cx="5236" cy="260"/>
            </a:xfrm>
            <a:prstGeom prst="rect">
              <a:avLst/>
            </a:prstGeom>
            <a:solidFill>
              <a:schemeClr val="bg1"/>
            </a:solidFill>
            <a:ln>
              <a:noFill/>
            </a:ln>
            <a:effectLst/>
          </p:spPr>
          <p:txBody>
            <a:bodyPr numCol="1"/>
            <a:lstStyle/>
            <a:p>
              <a:pPr algn="ctr" indent="0" marL="0">
                <a:buNone/>
              </a:pPr>
              <a:r>
                <a:rPr dirty="0" lang="en-US" smtClean="0" sz="1200"/>
                <a:t>Raspon u cm</a:t>
              </a:r>
            </a:p>
          </p:txBody>
        </p:sp>
        <p:sp>
          <p:nvSpPr>
            <p:cNvPr id="5389" name="Text Box 5389"/>
            <p:cNvSpPr>
              <a:spLocks/>
            </p:cNvSpPr>
            <p:nvPr/>
          </p:nvSpPr>
          <p:spPr>
            <a:xfrm>
              <a:off x="0" y="364"/>
              <a:ext cx="524" cy="413"/>
            </a:xfrm>
            <a:prstGeom prst="rect">
              <a:avLst/>
            </a:prstGeom>
            <a:solidFill>
              <a:schemeClr val="bg1"/>
            </a:solidFill>
            <a:ln>
              <a:noFill/>
            </a:ln>
            <a:effectLst/>
          </p:spPr>
          <p:txBody>
            <a:bodyPr numCol="1"/>
            <a:lstStyle/>
            <a:p>
              <a:pPr algn="ctr" indent="0" marL="0">
                <a:buNone/>
              </a:pPr>
              <a:r>
                <a:rPr dirty="0" lang="en-US" smtClean="0" sz="1000"/>
                <a:t>Prosječna dužina rogova u cm</a:t>
              </a:r>
            </a:p>
          </p:txBody>
        </p:sp>
        <p:sp>
          <p:nvSpPr>
            <p:cNvPr id="5390" name="Text Box 5390"/>
            <p:cNvSpPr>
              <a:spLocks/>
            </p:cNvSpPr>
            <p:nvPr/>
          </p:nvSpPr>
          <p:spPr>
            <a:xfrm>
              <a:off x="0" y="364"/>
              <a:ext cx="5760" cy="0"/>
            </a:xfrm>
            <a:prstGeom prst="line">
              <a:avLst/>
            </a:prstGeom>
            <a:noFill/>
            <a:ln cap="sq" w="28575">
              <a:solidFill>
                <a:schemeClr val="tx1"/>
              </a:solidFill>
              <a:round/>
              <a:headEnd/>
              <a:tailEnd/>
            </a:ln>
            <a:effectLst/>
          </p:spPr>
        </p:sp>
        <p:sp>
          <p:nvSpPr>
            <p:cNvPr id="5391" name="Text Box 5391"/>
            <p:cNvSpPr>
              <a:spLocks/>
            </p:cNvSpPr>
            <p:nvPr/>
          </p:nvSpPr>
          <p:spPr>
            <a:xfrm>
              <a:off x="0" y="777"/>
              <a:ext cx="5760" cy="0"/>
            </a:xfrm>
            <a:prstGeom prst="line">
              <a:avLst/>
            </a:prstGeom>
            <a:noFill/>
            <a:ln w="12700">
              <a:solidFill>
                <a:schemeClr val="tx1"/>
              </a:solidFill>
              <a:round/>
              <a:headEnd/>
              <a:tailEnd/>
            </a:ln>
            <a:effectLst/>
          </p:spPr>
        </p:sp>
        <p:sp>
          <p:nvSpPr>
            <p:cNvPr id="5392" name="Text Box 5392"/>
            <p:cNvSpPr>
              <a:spLocks/>
            </p:cNvSpPr>
            <p:nvPr/>
          </p:nvSpPr>
          <p:spPr>
            <a:xfrm>
              <a:off x="0" y="930"/>
              <a:ext cx="5760" cy="0"/>
            </a:xfrm>
            <a:prstGeom prst="line">
              <a:avLst/>
            </a:prstGeom>
            <a:noFill/>
            <a:ln w="12700">
              <a:solidFill>
                <a:schemeClr val="tx1"/>
              </a:solidFill>
              <a:round/>
              <a:headEnd/>
              <a:tailEnd/>
            </a:ln>
            <a:effectLst/>
          </p:spPr>
        </p:sp>
        <p:sp>
          <p:nvSpPr>
            <p:cNvPr id="5393" name="Text Box 5393"/>
            <p:cNvSpPr>
              <a:spLocks/>
            </p:cNvSpPr>
            <p:nvPr/>
          </p:nvSpPr>
          <p:spPr>
            <a:xfrm>
              <a:off x="0" y="1083"/>
              <a:ext cx="5760" cy="0"/>
            </a:xfrm>
            <a:prstGeom prst="line">
              <a:avLst/>
            </a:prstGeom>
            <a:noFill/>
            <a:ln w="12700">
              <a:solidFill>
                <a:schemeClr val="tx1"/>
              </a:solidFill>
              <a:round/>
              <a:headEnd/>
              <a:tailEnd/>
            </a:ln>
            <a:effectLst/>
          </p:spPr>
        </p:sp>
        <p:sp>
          <p:nvSpPr>
            <p:cNvPr id="5394" name="Text Box 5394"/>
            <p:cNvSpPr>
              <a:spLocks/>
            </p:cNvSpPr>
            <p:nvPr/>
          </p:nvSpPr>
          <p:spPr>
            <a:xfrm>
              <a:off x="0" y="1236"/>
              <a:ext cx="5760" cy="0"/>
            </a:xfrm>
            <a:prstGeom prst="line">
              <a:avLst/>
            </a:prstGeom>
            <a:noFill/>
            <a:ln w="12700">
              <a:solidFill>
                <a:schemeClr val="tx1"/>
              </a:solidFill>
              <a:round/>
              <a:headEnd/>
              <a:tailEnd/>
            </a:ln>
            <a:effectLst/>
          </p:spPr>
        </p:sp>
        <p:sp>
          <p:nvSpPr>
            <p:cNvPr id="5395" name="Text Box 5395"/>
            <p:cNvSpPr>
              <a:spLocks/>
            </p:cNvSpPr>
            <p:nvPr/>
          </p:nvSpPr>
          <p:spPr>
            <a:xfrm>
              <a:off x="0" y="1389"/>
              <a:ext cx="5760" cy="0"/>
            </a:xfrm>
            <a:prstGeom prst="line">
              <a:avLst/>
            </a:prstGeom>
            <a:noFill/>
            <a:ln w="12700">
              <a:solidFill>
                <a:schemeClr val="tx1"/>
              </a:solidFill>
              <a:round/>
              <a:headEnd/>
              <a:tailEnd/>
            </a:ln>
            <a:effectLst/>
          </p:spPr>
        </p:sp>
        <p:sp>
          <p:nvSpPr>
            <p:cNvPr id="5396" name="Text Box 5396"/>
            <p:cNvSpPr>
              <a:spLocks/>
            </p:cNvSpPr>
            <p:nvPr/>
          </p:nvSpPr>
          <p:spPr>
            <a:xfrm>
              <a:off x="0" y="1542"/>
              <a:ext cx="5760" cy="0"/>
            </a:xfrm>
            <a:prstGeom prst="line">
              <a:avLst/>
            </a:prstGeom>
            <a:noFill/>
            <a:ln w="12700">
              <a:solidFill>
                <a:schemeClr val="tx1"/>
              </a:solidFill>
              <a:round/>
              <a:headEnd/>
              <a:tailEnd/>
            </a:ln>
            <a:effectLst/>
          </p:spPr>
        </p:sp>
        <p:sp>
          <p:nvSpPr>
            <p:cNvPr id="5397" name="Text Box 5397"/>
            <p:cNvSpPr>
              <a:spLocks/>
            </p:cNvSpPr>
            <p:nvPr/>
          </p:nvSpPr>
          <p:spPr>
            <a:xfrm>
              <a:off x="0" y="1695"/>
              <a:ext cx="5760" cy="0"/>
            </a:xfrm>
            <a:prstGeom prst="line">
              <a:avLst/>
            </a:prstGeom>
            <a:noFill/>
            <a:ln w="12700">
              <a:solidFill>
                <a:schemeClr val="tx1"/>
              </a:solidFill>
              <a:round/>
              <a:headEnd/>
              <a:tailEnd/>
            </a:ln>
            <a:effectLst/>
          </p:spPr>
        </p:sp>
        <p:sp>
          <p:nvSpPr>
            <p:cNvPr id="5398" name="Text Box 5398"/>
            <p:cNvSpPr>
              <a:spLocks/>
            </p:cNvSpPr>
            <p:nvPr/>
          </p:nvSpPr>
          <p:spPr>
            <a:xfrm>
              <a:off x="0" y="1848"/>
              <a:ext cx="5760" cy="0"/>
            </a:xfrm>
            <a:prstGeom prst="line">
              <a:avLst/>
            </a:prstGeom>
            <a:noFill/>
            <a:ln w="12700">
              <a:solidFill>
                <a:schemeClr val="tx1"/>
              </a:solidFill>
              <a:round/>
              <a:headEnd/>
              <a:tailEnd/>
            </a:ln>
            <a:effectLst/>
          </p:spPr>
        </p:sp>
        <p:sp>
          <p:nvSpPr>
            <p:cNvPr id="5399" name="Text Box 5399"/>
            <p:cNvSpPr>
              <a:spLocks/>
            </p:cNvSpPr>
            <p:nvPr/>
          </p:nvSpPr>
          <p:spPr>
            <a:xfrm>
              <a:off x="0" y="2001"/>
              <a:ext cx="5760" cy="0"/>
            </a:xfrm>
            <a:prstGeom prst="line">
              <a:avLst/>
            </a:prstGeom>
            <a:noFill/>
            <a:ln w="12700">
              <a:solidFill>
                <a:schemeClr val="tx1"/>
              </a:solidFill>
              <a:round/>
              <a:headEnd/>
              <a:tailEnd/>
            </a:ln>
            <a:effectLst/>
          </p:spPr>
        </p:sp>
        <p:sp>
          <p:nvSpPr>
            <p:cNvPr id="5400" name="Text Box 5400"/>
            <p:cNvSpPr>
              <a:spLocks/>
            </p:cNvSpPr>
            <p:nvPr/>
          </p:nvSpPr>
          <p:spPr>
            <a:xfrm>
              <a:off x="0" y="2154"/>
              <a:ext cx="5760" cy="0"/>
            </a:xfrm>
            <a:prstGeom prst="line">
              <a:avLst/>
            </a:prstGeom>
            <a:noFill/>
            <a:ln w="12700">
              <a:solidFill>
                <a:schemeClr val="tx1"/>
              </a:solidFill>
              <a:round/>
              <a:headEnd/>
              <a:tailEnd/>
            </a:ln>
            <a:effectLst/>
          </p:spPr>
        </p:sp>
        <p:sp>
          <p:nvSpPr>
            <p:cNvPr id="5401" name="Text Box 5401"/>
            <p:cNvSpPr>
              <a:spLocks/>
            </p:cNvSpPr>
            <p:nvPr/>
          </p:nvSpPr>
          <p:spPr>
            <a:xfrm>
              <a:off x="0" y="2307"/>
              <a:ext cx="5760" cy="0"/>
            </a:xfrm>
            <a:prstGeom prst="line">
              <a:avLst/>
            </a:prstGeom>
            <a:noFill/>
            <a:ln w="12700">
              <a:solidFill>
                <a:schemeClr val="tx1"/>
              </a:solidFill>
              <a:round/>
              <a:headEnd/>
              <a:tailEnd/>
            </a:ln>
            <a:effectLst/>
          </p:spPr>
        </p:sp>
        <p:sp>
          <p:nvSpPr>
            <p:cNvPr id="5402" name="Text Box 5402"/>
            <p:cNvSpPr>
              <a:spLocks/>
            </p:cNvSpPr>
            <p:nvPr/>
          </p:nvSpPr>
          <p:spPr>
            <a:xfrm>
              <a:off x="0" y="2460"/>
              <a:ext cx="5760" cy="0"/>
            </a:xfrm>
            <a:prstGeom prst="line">
              <a:avLst/>
            </a:prstGeom>
            <a:noFill/>
            <a:ln w="12700">
              <a:solidFill>
                <a:schemeClr val="tx1"/>
              </a:solidFill>
              <a:round/>
              <a:headEnd/>
              <a:tailEnd/>
            </a:ln>
            <a:effectLst/>
          </p:spPr>
        </p:sp>
        <p:sp>
          <p:nvSpPr>
            <p:cNvPr id="5403" name="Text Box 5403"/>
            <p:cNvSpPr>
              <a:spLocks/>
            </p:cNvSpPr>
            <p:nvPr/>
          </p:nvSpPr>
          <p:spPr>
            <a:xfrm>
              <a:off x="0" y="2613"/>
              <a:ext cx="5760" cy="0"/>
            </a:xfrm>
            <a:prstGeom prst="line">
              <a:avLst/>
            </a:prstGeom>
            <a:noFill/>
            <a:ln w="12700">
              <a:solidFill>
                <a:schemeClr val="tx1"/>
              </a:solidFill>
              <a:round/>
              <a:headEnd/>
              <a:tailEnd/>
            </a:ln>
            <a:effectLst/>
          </p:spPr>
        </p:sp>
        <p:sp>
          <p:nvSpPr>
            <p:cNvPr id="5404" name="Text Box 5404"/>
            <p:cNvSpPr>
              <a:spLocks/>
            </p:cNvSpPr>
            <p:nvPr/>
          </p:nvSpPr>
          <p:spPr>
            <a:xfrm>
              <a:off x="0" y="2766"/>
              <a:ext cx="5760" cy="0"/>
            </a:xfrm>
            <a:prstGeom prst="line">
              <a:avLst/>
            </a:prstGeom>
            <a:noFill/>
            <a:ln w="12700">
              <a:solidFill>
                <a:schemeClr val="tx1"/>
              </a:solidFill>
              <a:round/>
              <a:headEnd/>
              <a:tailEnd/>
            </a:ln>
            <a:effectLst/>
          </p:spPr>
        </p:sp>
        <p:sp>
          <p:nvSpPr>
            <p:cNvPr id="5405" name="Text Box 5405"/>
            <p:cNvSpPr>
              <a:spLocks/>
            </p:cNvSpPr>
            <p:nvPr/>
          </p:nvSpPr>
          <p:spPr>
            <a:xfrm>
              <a:off x="0" y="2919"/>
              <a:ext cx="5760" cy="0"/>
            </a:xfrm>
            <a:prstGeom prst="line">
              <a:avLst/>
            </a:prstGeom>
            <a:noFill/>
            <a:ln w="12700">
              <a:solidFill>
                <a:schemeClr val="tx1"/>
              </a:solidFill>
              <a:round/>
              <a:headEnd/>
              <a:tailEnd/>
            </a:ln>
            <a:effectLst/>
          </p:spPr>
        </p:sp>
        <p:sp>
          <p:nvSpPr>
            <p:cNvPr id="5406" name="Text Box 5406"/>
            <p:cNvSpPr>
              <a:spLocks/>
            </p:cNvSpPr>
            <p:nvPr/>
          </p:nvSpPr>
          <p:spPr>
            <a:xfrm>
              <a:off x="0" y="3072"/>
              <a:ext cx="5760" cy="0"/>
            </a:xfrm>
            <a:prstGeom prst="line">
              <a:avLst/>
            </a:prstGeom>
            <a:noFill/>
            <a:ln w="12700">
              <a:solidFill>
                <a:schemeClr val="tx1"/>
              </a:solidFill>
              <a:round/>
              <a:headEnd/>
              <a:tailEnd/>
            </a:ln>
            <a:effectLst/>
          </p:spPr>
        </p:sp>
        <p:sp>
          <p:nvSpPr>
            <p:cNvPr id="5407" name="Text Box 5407"/>
            <p:cNvSpPr>
              <a:spLocks/>
            </p:cNvSpPr>
            <p:nvPr/>
          </p:nvSpPr>
          <p:spPr>
            <a:xfrm>
              <a:off x="0" y="3225"/>
              <a:ext cx="5760" cy="0"/>
            </a:xfrm>
            <a:prstGeom prst="line">
              <a:avLst/>
            </a:prstGeom>
            <a:noFill/>
            <a:ln w="12700">
              <a:solidFill>
                <a:schemeClr val="tx1"/>
              </a:solidFill>
              <a:round/>
              <a:headEnd/>
              <a:tailEnd/>
            </a:ln>
            <a:effectLst/>
          </p:spPr>
        </p:sp>
        <p:sp>
          <p:nvSpPr>
            <p:cNvPr id="5408" name="Text Box 5408"/>
            <p:cNvSpPr>
              <a:spLocks/>
            </p:cNvSpPr>
            <p:nvPr/>
          </p:nvSpPr>
          <p:spPr>
            <a:xfrm>
              <a:off x="0" y="3378"/>
              <a:ext cx="5760" cy="0"/>
            </a:xfrm>
            <a:prstGeom prst="line">
              <a:avLst/>
            </a:prstGeom>
            <a:noFill/>
            <a:ln w="12700">
              <a:solidFill>
                <a:schemeClr val="tx1"/>
              </a:solidFill>
              <a:round/>
              <a:headEnd/>
              <a:tailEnd/>
            </a:ln>
            <a:effectLst/>
          </p:spPr>
        </p:sp>
        <p:sp>
          <p:nvSpPr>
            <p:cNvPr id="5409" name="Text Box 5409"/>
            <p:cNvSpPr>
              <a:spLocks/>
            </p:cNvSpPr>
            <p:nvPr/>
          </p:nvSpPr>
          <p:spPr>
            <a:xfrm>
              <a:off x="0" y="3531"/>
              <a:ext cx="5760" cy="0"/>
            </a:xfrm>
            <a:prstGeom prst="line">
              <a:avLst/>
            </a:prstGeom>
            <a:noFill/>
            <a:ln w="12700">
              <a:solidFill>
                <a:schemeClr val="tx1"/>
              </a:solidFill>
              <a:round/>
              <a:headEnd/>
              <a:tailEnd/>
            </a:ln>
            <a:effectLst/>
          </p:spPr>
        </p:sp>
        <p:sp>
          <p:nvSpPr>
            <p:cNvPr id="5410" name="Text Box 5410"/>
            <p:cNvSpPr>
              <a:spLocks/>
            </p:cNvSpPr>
            <p:nvPr/>
          </p:nvSpPr>
          <p:spPr>
            <a:xfrm>
              <a:off x="0" y="3684"/>
              <a:ext cx="5760" cy="0"/>
            </a:xfrm>
            <a:prstGeom prst="line">
              <a:avLst/>
            </a:prstGeom>
            <a:noFill/>
            <a:ln w="12700">
              <a:solidFill>
                <a:schemeClr val="tx1"/>
              </a:solidFill>
              <a:round/>
              <a:headEnd/>
              <a:tailEnd/>
            </a:ln>
            <a:effectLst/>
          </p:spPr>
        </p:sp>
        <p:sp>
          <p:nvSpPr>
            <p:cNvPr id="5411" name="Text Box 5411"/>
            <p:cNvSpPr>
              <a:spLocks/>
            </p:cNvSpPr>
            <p:nvPr/>
          </p:nvSpPr>
          <p:spPr>
            <a:xfrm>
              <a:off x="0" y="3837"/>
              <a:ext cx="5760" cy="0"/>
            </a:xfrm>
            <a:prstGeom prst="line">
              <a:avLst/>
            </a:prstGeom>
            <a:noFill/>
            <a:ln w="12700">
              <a:solidFill>
                <a:schemeClr val="tx1"/>
              </a:solidFill>
              <a:round/>
              <a:headEnd/>
              <a:tailEnd/>
            </a:ln>
            <a:effectLst/>
          </p:spPr>
        </p:sp>
        <p:sp>
          <p:nvSpPr>
            <p:cNvPr id="5412" name="Text Box 5412"/>
            <p:cNvSpPr>
              <a:spLocks/>
            </p:cNvSpPr>
            <p:nvPr/>
          </p:nvSpPr>
          <p:spPr>
            <a:xfrm>
              <a:off x="0" y="3990"/>
              <a:ext cx="5760" cy="0"/>
            </a:xfrm>
            <a:prstGeom prst="line">
              <a:avLst/>
            </a:prstGeom>
            <a:noFill/>
            <a:ln cap="sq" w="28575">
              <a:solidFill>
                <a:schemeClr val="tx1"/>
              </a:solidFill>
              <a:round/>
              <a:headEnd/>
              <a:tailEnd/>
            </a:ln>
            <a:effectLst/>
          </p:spPr>
        </p:sp>
        <p:sp>
          <p:nvSpPr>
            <p:cNvPr id="5413" name="Text Box 5413"/>
            <p:cNvSpPr>
              <a:spLocks/>
            </p:cNvSpPr>
            <p:nvPr/>
          </p:nvSpPr>
          <p:spPr>
            <a:xfrm>
              <a:off x="0" y="364"/>
              <a:ext cx="0" cy="3626"/>
            </a:xfrm>
            <a:prstGeom prst="line">
              <a:avLst/>
            </a:prstGeom>
            <a:noFill/>
            <a:ln cap="sq" w="28575">
              <a:solidFill>
                <a:schemeClr val="tx1"/>
              </a:solidFill>
              <a:round/>
              <a:headEnd/>
              <a:tailEnd/>
            </a:ln>
            <a:effectLst/>
          </p:spPr>
        </p:sp>
        <p:sp>
          <p:nvSpPr>
            <p:cNvPr id="5414" name="Text Box 5414"/>
            <p:cNvSpPr>
              <a:spLocks/>
            </p:cNvSpPr>
            <p:nvPr/>
          </p:nvSpPr>
          <p:spPr>
            <a:xfrm>
              <a:off x="524" y="364"/>
              <a:ext cx="0" cy="3626"/>
            </a:xfrm>
            <a:prstGeom prst="line">
              <a:avLst/>
            </a:prstGeom>
            <a:noFill/>
            <a:ln w="12700">
              <a:solidFill>
                <a:schemeClr val="tx1"/>
              </a:solidFill>
              <a:round/>
              <a:headEnd/>
              <a:tailEnd/>
            </a:ln>
            <a:effectLst/>
          </p:spPr>
        </p:sp>
        <p:sp>
          <p:nvSpPr>
            <p:cNvPr id="5415" name="Text Box 5415"/>
            <p:cNvSpPr>
              <a:spLocks/>
            </p:cNvSpPr>
            <p:nvPr/>
          </p:nvSpPr>
          <p:spPr>
            <a:xfrm>
              <a:off x="5760" y="364"/>
              <a:ext cx="0" cy="3626"/>
            </a:xfrm>
            <a:prstGeom prst="line">
              <a:avLst/>
            </a:prstGeom>
            <a:noFill/>
            <a:ln cap="sq" w="28575">
              <a:solidFill>
                <a:schemeClr val="tx1"/>
              </a:solidFill>
              <a:round/>
              <a:headEnd/>
              <a:tailEnd/>
            </a:ln>
            <a:effectLst/>
          </p:spPr>
        </p:sp>
        <p:sp>
          <p:nvSpPr>
            <p:cNvPr id="5416" name="Text Box 5416"/>
            <p:cNvSpPr>
              <a:spLocks/>
            </p:cNvSpPr>
            <p:nvPr/>
          </p:nvSpPr>
          <p:spPr>
            <a:xfrm>
              <a:off x="524" y="624"/>
              <a:ext cx="5236" cy="0"/>
            </a:xfrm>
            <a:prstGeom prst="line">
              <a:avLst/>
            </a:prstGeom>
            <a:noFill/>
            <a:ln w="12700">
              <a:solidFill>
                <a:schemeClr val="tx1"/>
              </a:solidFill>
              <a:round/>
              <a:headEnd/>
              <a:tailEnd/>
            </a:ln>
            <a:effectLst/>
          </p:spPr>
        </p:sp>
        <p:sp>
          <p:nvSpPr>
            <p:cNvPr id="5417" name="Text Box 5417"/>
            <p:cNvSpPr>
              <a:spLocks/>
            </p:cNvSpPr>
            <p:nvPr/>
          </p:nvSpPr>
          <p:spPr>
            <a:xfrm>
              <a:off x="1047" y="624"/>
              <a:ext cx="0" cy="3366"/>
            </a:xfrm>
            <a:prstGeom prst="line">
              <a:avLst/>
            </a:prstGeom>
            <a:noFill/>
            <a:ln w="12700">
              <a:solidFill>
                <a:schemeClr val="tx1"/>
              </a:solidFill>
              <a:round/>
              <a:headEnd/>
              <a:tailEnd/>
            </a:ln>
            <a:effectLst/>
          </p:spPr>
        </p:sp>
        <p:sp>
          <p:nvSpPr>
            <p:cNvPr id="5418" name="Text Box 5418"/>
            <p:cNvSpPr>
              <a:spLocks/>
            </p:cNvSpPr>
            <p:nvPr/>
          </p:nvSpPr>
          <p:spPr>
            <a:xfrm>
              <a:off x="1571" y="624"/>
              <a:ext cx="0" cy="3366"/>
            </a:xfrm>
            <a:prstGeom prst="line">
              <a:avLst/>
            </a:prstGeom>
            <a:noFill/>
            <a:ln w="12700">
              <a:solidFill>
                <a:schemeClr val="tx1"/>
              </a:solidFill>
              <a:round/>
              <a:headEnd/>
              <a:tailEnd/>
            </a:ln>
            <a:effectLst/>
          </p:spPr>
        </p:sp>
        <p:sp>
          <p:nvSpPr>
            <p:cNvPr id="5419" name="Text Box 5419"/>
            <p:cNvSpPr>
              <a:spLocks/>
            </p:cNvSpPr>
            <p:nvPr/>
          </p:nvSpPr>
          <p:spPr>
            <a:xfrm>
              <a:off x="2094" y="624"/>
              <a:ext cx="0" cy="3366"/>
            </a:xfrm>
            <a:prstGeom prst="line">
              <a:avLst/>
            </a:prstGeom>
            <a:noFill/>
            <a:ln w="12700">
              <a:solidFill>
                <a:schemeClr val="tx1"/>
              </a:solidFill>
              <a:round/>
              <a:headEnd/>
              <a:tailEnd/>
            </a:ln>
            <a:effectLst/>
          </p:spPr>
        </p:sp>
        <p:sp>
          <p:nvSpPr>
            <p:cNvPr id="5420" name="Text Box 5420"/>
            <p:cNvSpPr>
              <a:spLocks/>
            </p:cNvSpPr>
            <p:nvPr/>
          </p:nvSpPr>
          <p:spPr>
            <a:xfrm>
              <a:off x="2618" y="624"/>
              <a:ext cx="0" cy="3366"/>
            </a:xfrm>
            <a:prstGeom prst="line">
              <a:avLst/>
            </a:prstGeom>
            <a:noFill/>
            <a:ln w="12700">
              <a:solidFill>
                <a:schemeClr val="tx1"/>
              </a:solidFill>
              <a:round/>
              <a:headEnd/>
              <a:tailEnd/>
            </a:ln>
            <a:effectLst/>
          </p:spPr>
        </p:sp>
        <p:sp>
          <p:nvSpPr>
            <p:cNvPr id="5421" name="Text Box 5421"/>
            <p:cNvSpPr>
              <a:spLocks/>
            </p:cNvSpPr>
            <p:nvPr/>
          </p:nvSpPr>
          <p:spPr>
            <a:xfrm>
              <a:off x="3143" y="624"/>
              <a:ext cx="0" cy="3366"/>
            </a:xfrm>
            <a:prstGeom prst="line">
              <a:avLst/>
            </a:prstGeom>
            <a:noFill/>
            <a:ln w="12700">
              <a:solidFill>
                <a:schemeClr val="tx1"/>
              </a:solidFill>
              <a:round/>
              <a:headEnd/>
              <a:tailEnd/>
            </a:ln>
            <a:effectLst/>
          </p:spPr>
        </p:sp>
        <p:sp>
          <p:nvSpPr>
            <p:cNvPr id="5422" name="Text Box 5422"/>
            <p:cNvSpPr>
              <a:spLocks/>
            </p:cNvSpPr>
            <p:nvPr/>
          </p:nvSpPr>
          <p:spPr>
            <a:xfrm>
              <a:off x="3666" y="624"/>
              <a:ext cx="0" cy="3366"/>
            </a:xfrm>
            <a:prstGeom prst="line">
              <a:avLst/>
            </a:prstGeom>
            <a:noFill/>
            <a:ln w="12700">
              <a:solidFill>
                <a:schemeClr val="tx1"/>
              </a:solidFill>
              <a:round/>
              <a:headEnd/>
              <a:tailEnd/>
            </a:ln>
            <a:effectLst/>
          </p:spPr>
        </p:sp>
        <p:sp>
          <p:nvSpPr>
            <p:cNvPr id="5423" name="Text Box 5423"/>
            <p:cNvSpPr>
              <a:spLocks/>
            </p:cNvSpPr>
            <p:nvPr/>
          </p:nvSpPr>
          <p:spPr>
            <a:xfrm>
              <a:off x="4190" y="624"/>
              <a:ext cx="0" cy="3366"/>
            </a:xfrm>
            <a:prstGeom prst="line">
              <a:avLst/>
            </a:prstGeom>
            <a:noFill/>
            <a:ln w="12700">
              <a:solidFill>
                <a:schemeClr val="tx1"/>
              </a:solidFill>
              <a:round/>
              <a:headEnd/>
              <a:tailEnd/>
            </a:ln>
            <a:effectLst/>
          </p:spPr>
        </p:sp>
        <p:sp>
          <p:nvSpPr>
            <p:cNvPr id="5424" name="Text Box 5424"/>
            <p:cNvSpPr>
              <a:spLocks/>
            </p:cNvSpPr>
            <p:nvPr/>
          </p:nvSpPr>
          <p:spPr>
            <a:xfrm>
              <a:off x="4713" y="624"/>
              <a:ext cx="0" cy="3366"/>
            </a:xfrm>
            <a:prstGeom prst="line">
              <a:avLst/>
            </a:prstGeom>
            <a:noFill/>
            <a:ln w="12700">
              <a:solidFill>
                <a:schemeClr val="tx1"/>
              </a:solidFill>
              <a:round/>
              <a:headEnd/>
              <a:tailEnd/>
            </a:ln>
            <a:effectLst/>
          </p:spPr>
        </p:sp>
        <p:sp>
          <p:nvSpPr>
            <p:cNvPr id="5425" name="Text Box 5425"/>
            <p:cNvSpPr>
              <a:spLocks/>
            </p:cNvSpPr>
            <p:nvPr/>
          </p:nvSpPr>
          <p:spPr>
            <a:xfrm>
              <a:off x="5237" y="624"/>
              <a:ext cx="0" cy="3366"/>
            </a:xfrm>
            <a:prstGeom prst="line">
              <a:avLst/>
            </a:prstGeom>
            <a:noFill/>
            <a:ln w="12700">
              <a:solidFill>
                <a:schemeClr val="tx1"/>
              </a:solidFill>
              <a:round/>
              <a:headEnd/>
              <a:tailEnd/>
            </a:ln>
            <a:effectLst/>
          </p:spPr>
        </p:sp>
      </p:grpSp>
      <p:sp>
        <p:nvSpPr>
          <p:cNvPr id="5426" name="Text Box 5426">
            <a:hlinkClick/>
          </p:cNvPr>
          <p:cNvSpPr txBox="1">
            <a:spLocks/>
          </p:cNvSpPr>
          <p:nvPr/>
        </p:nvSpPr>
        <p:spPr>
          <a:xfrm>
            <a:off x="3733800" y="6491287"/>
            <a:ext cx="1752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deo 2</a:t>
            </a:r>
          </a:p>
        </p:txBody>
      </p:sp>
    </p:spTree>
  </p:cSld>
  <p:clrMapOvr>
    <a:masterClrMapping/>
  </p:clrMapOvr>
  <p:transition advClick="0">
    <p:cut thruBlk="1"/>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algn="tl" flip="none" sx="100000" sy="100000" tx="0" ty="0"/>
        </a:blipFill>
        <a:effectLst/>
      </p:bgPr>
    </p:bg>
    <p:spTree>
      <p:nvGrpSpPr>
        <p:cNvPr id="1" name=""/>
        <p:cNvGrpSpPr/>
        <p:nvPr/>
      </p:nvGrpSpPr>
      <p:grpSpPr>
        <a:xfrm>
          <a:off x="0" y="0"/>
          <a:ext cx="0" cy="0"/>
          <a:chOff x="0" y="0"/>
          <a:chExt cx="0" cy="0"/>
        </a:xfrm>
      </p:grpSpPr>
      <p:sp>
        <p:nvSpPr>
          <p:cNvPr id="275" name="Text Box 275"/>
          <p:cNvSpPr>
            <a:spLocks/>
          </p:cNvSpPr>
          <p:nvPr>
            <p:ph idx="10" sz="half" type="dt"/>
          </p:nvPr>
        </p:nvSpPr>
        <p:spPr/>
      </p:sp>
      <p:sp>
        <p:nvSpPr>
          <p:cNvPr id="276" name="Text Box 276"/>
          <p:cNvSpPr>
            <a:spLocks/>
          </p:cNvSpPr>
          <p:nvPr>
            <p:ph idx="11" sz="quarter" type="ftr"/>
          </p:nvPr>
        </p:nvSpPr>
        <p:spPr/>
        <p:txBody>
          <a:bodyPr numCol="1"/>
          <a:lstStyle/>
          <a:p>
            <a:pPr algn="ctr"/>
          </a:p>
        </p:txBody>
      </p:sp>
      <p:sp>
        <p:nvSpPr>
          <p:cNvPr id="277" name="Text Box 277"/>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lobanje medvjeda</a:t>
            </a:r>
          </a:p>
        </p:txBody>
      </p:sp>
      <p:sp>
        <p:nvSpPr>
          <p:cNvPr id="278" name="Text Box 278">
            <a:hlinkClick/>
          </p:cNvPr>
          <p:cNvSpPr txBox="1">
            <a:spLocks/>
          </p:cNvSpPr>
          <p:nvPr/>
        </p:nvSpPr>
        <p:spPr>
          <a:xfrm>
            <a:off x="6324600" y="4495800"/>
            <a:ext cx="28194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upute</a:t>
            </a:r>
          </a:p>
        </p:txBody>
      </p:sp>
      <p:sp>
        <p:nvSpPr>
          <p:cNvPr id="279" name="Text Box 279">
            <a:hlinkClick/>
          </p:cNvPr>
          <p:cNvSpPr txBox="1">
            <a:spLocks/>
          </p:cNvSpPr>
          <p:nvPr/>
        </p:nvSpPr>
        <p:spPr>
          <a:xfrm>
            <a:off x="6324600" y="6491287"/>
            <a:ext cx="28194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MEDVJED</a:t>
            </a:r>
          </a:p>
        </p:txBody>
      </p:sp>
      <p:sp>
        <p:nvSpPr>
          <p:cNvPr id="280" name="Text Box 280"/>
          <p:cNvSpPr txBox="1">
            <a:spLocks/>
          </p:cNvSpPr>
          <p:nvPr/>
        </p:nvSpPr>
        <p:spPr>
          <a:xfrm>
            <a:off x="6324600" y="5486400"/>
            <a:ext cx="28194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t</a:t>
            </a:r>
            <a:r>
              <a:rPr b="1" dirty="0" lang="en-US" smtClean="0">
                <a:solidFill>
                  <a:srgbClr val="FFFF00"/>
                </a:solidFill>
                <a:latin charset="0" pitchFamily="34" typeface="Arial"/>
                <a:hlinkClick/>
              </a:rPr>
              <a:t>rofejni</a:t>
            </a:r>
            <a:r>
              <a:rPr b="1" dirty="0" lang="en-US" smtClean="0">
                <a:solidFill>
                  <a:srgbClr val="FFFF00"/>
                </a:solidFill>
                <a:latin charset="0" pitchFamily="34" typeface="Arial"/>
              </a:rPr>
              <a:t> list</a:t>
            </a:r>
          </a:p>
        </p:txBody>
      </p:sp>
      <p:sp>
        <p:nvSpPr>
          <p:cNvPr id="281" name="Text Box 281"/>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282" name="Text Box 282"/>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pic>
        <p:nvPicPr>
          <p:cNvPr id="283" name="Picture 283"/>
          <p:cNvPicPr>
            <a:picLocks noChangeAspect="1"/>
          </p:cNvPicPr>
          <p:nvPr/>
        </p:nvPicPr>
        <p:blipFill>
          <a:blip r:embed="rId3"/>
          <a:stretch/>
        </p:blipFill>
        <p:spPr>
          <a:xfrm>
            <a:off x="533400" y="638175"/>
            <a:ext cx="4419600" cy="2867025"/>
          </a:xfrm>
          <a:prstGeom prst="rect">
            <a:avLst/>
          </a:prstGeom>
          <a:noFill/>
        </p:spPr>
      </p:pic>
      <p:pic>
        <p:nvPicPr>
          <p:cNvPr id="285" name="Picture 285"/>
          <p:cNvPicPr>
            <a:picLocks noChangeAspect="1"/>
          </p:cNvPicPr>
          <p:nvPr/>
        </p:nvPicPr>
        <p:blipFill>
          <a:blip r:embed="rId4"/>
          <a:stretch/>
        </p:blipFill>
        <p:spPr>
          <a:xfrm>
            <a:off x="533400" y="3760787"/>
            <a:ext cx="4419600" cy="2825750"/>
          </a:xfrm>
          <a:prstGeom prst="rect">
            <a:avLst/>
          </a:prstGeom>
          <a:noFill/>
        </p:spPr>
      </p:pic>
    </p:spTree>
  </p:cSld>
  <p:clrMapOvr>
    <a:masterClrMapping/>
  </p:clrMapOvr>
  <p:transition advClick="0">
    <p:cut thruBlk="1"/>
  </p:transition>
</p:sld>
</file>

<file path=ppt/slides/slide120.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5427" name="Text Box 5427"/>
          <p:cNvSpPr>
            <a:spLocks/>
          </p:cNvSpPr>
          <p:nvPr>
            <p:ph idx="10" sz="half" type="dt"/>
          </p:nvPr>
        </p:nvSpPr>
        <p:spPr/>
      </p:sp>
      <p:sp>
        <p:nvSpPr>
          <p:cNvPr id="5428" name="Text Box 5428"/>
          <p:cNvSpPr>
            <a:spLocks/>
          </p:cNvSpPr>
          <p:nvPr>
            <p:ph idx="11" sz="quarter" type="ftr"/>
          </p:nvPr>
        </p:nvSpPr>
        <p:spPr/>
        <p:txBody>
          <a:bodyPr numCol="1"/>
          <a:lstStyle/>
          <a:p>
            <a:pPr algn="ctr"/>
          </a:p>
        </p:txBody>
      </p:sp>
      <p:sp>
        <p:nvSpPr>
          <p:cNvPr id="5429" name="Text Box 5429"/>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Tablica za tačke za raspon</a:t>
            </a:r>
          </a:p>
        </p:txBody>
      </p:sp>
      <p:sp>
        <p:nvSpPr>
          <p:cNvPr id="5430" name="Text Box 5430"/>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5431" name="Text Box 5431"/>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5432" name="Text Box 5432">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SRNDAĆ</a:t>
            </a:r>
          </a:p>
        </p:txBody>
      </p:sp>
      <p:sp>
        <p:nvSpPr>
          <p:cNvPr id="5433" name="Text Box 5433">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grpSp>
        <p:nvGrpSpPr>
          <p:cNvPr id="5434" name="Group 5434"/>
          <p:cNvGrpSpPr>
            <a:grpSpLocks/>
          </p:cNvGrpSpPr>
          <p:nvPr/>
        </p:nvGrpSpPr>
        <p:grpSpPr>
          <a:xfrm>
            <a:off x="0" y="577850"/>
            <a:ext cx="9144000" cy="5756275"/>
            <a:chOff x="0" y="364"/>
            <a:chExt cx="5760" cy="3626"/>
          </a:xfrm>
        </p:grpSpPr>
        <p:sp>
          <p:nvSpPr>
            <p:cNvPr id="5435" name="Text Box 5435"/>
            <p:cNvSpPr>
              <a:spLocks/>
            </p:cNvSpPr>
            <p:nvPr/>
          </p:nvSpPr>
          <p:spPr>
            <a:xfrm>
              <a:off x="0" y="624"/>
              <a:ext cx="524" cy="153"/>
            </a:xfrm>
            <a:prstGeom prst="rect">
              <a:avLst/>
            </a:prstGeom>
            <a:solidFill>
              <a:schemeClr val="bg1"/>
            </a:solidFill>
            <a:ln>
              <a:noFill/>
            </a:ln>
            <a:effectLst/>
          </p:spPr>
          <p:txBody>
            <a:bodyPr numCol="1"/>
            <a:lstStyle/>
            <a:p>
              <a:pPr algn="ctr" indent="0" marL="0">
                <a:buNone/>
              </a:pPr>
              <a:r>
                <a:rPr b="1" dirty="0" lang="en-US" smtClean="0" sz="1000"/>
                <a:t>11,-</a:t>
              </a:r>
            </a:p>
          </p:txBody>
        </p:sp>
        <p:sp>
          <p:nvSpPr>
            <p:cNvPr id="5436" name="Text Box 5436"/>
            <p:cNvSpPr>
              <a:spLocks/>
            </p:cNvSpPr>
            <p:nvPr/>
          </p:nvSpPr>
          <p:spPr>
            <a:xfrm>
              <a:off x="5237" y="3837"/>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437" name="Text Box 5437"/>
            <p:cNvSpPr>
              <a:spLocks/>
            </p:cNvSpPr>
            <p:nvPr/>
          </p:nvSpPr>
          <p:spPr>
            <a:xfrm>
              <a:off x="4713" y="3837"/>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438" name="Text Box 5438"/>
            <p:cNvSpPr>
              <a:spLocks/>
            </p:cNvSpPr>
            <p:nvPr/>
          </p:nvSpPr>
          <p:spPr>
            <a:xfrm>
              <a:off x="4190" y="3837"/>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439" name="Text Box 5439"/>
            <p:cNvSpPr>
              <a:spLocks/>
            </p:cNvSpPr>
            <p:nvPr/>
          </p:nvSpPr>
          <p:spPr>
            <a:xfrm>
              <a:off x="3666" y="3837"/>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440" name="Text Box 5440"/>
            <p:cNvSpPr>
              <a:spLocks/>
            </p:cNvSpPr>
            <p:nvPr/>
          </p:nvSpPr>
          <p:spPr>
            <a:xfrm>
              <a:off x="3143" y="3837"/>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441" name="Text Box 5441"/>
            <p:cNvSpPr>
              <a:spLocks/>
            </p:cNvSpPr>
            <p:nvPr/>
          </p:nvSpPr>
          <p:spPr>
            <a:xfrm>
              <a:off x="2618" y="3837"/>
              <a:ext cx="525"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442" name="Text Box 5442"/>
            <p:cNvSpPr>
              <a:spLocks/>
            </p:cNvSpPr>
            <p:nvPr/>
          </p:nvSpPr>
          <p:spPr>
            <a:xfrm>
              <a:off x="2094" y="3837"/>
              <a:ext cx="524"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443" name="Text Box 5443"/>
            <p:cNvSpPr>
              <a:spLocks/>
            </p:cNvSpPr>
            <p:nvPr/>
          </p:nvSpPr>
          <p:spPr>
            <a:xfrm>
              <a:off x="1571" y="3837"/>
              <a:ext cx="523"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444" name="Text Box 5444"/>
            <p:cNvSpPr>
              <a:spLocks/>
            </p:cNvSpPr>
            <p:nvPr/>
          </p:nvSpPr>
          <p:spPr>
            <a:xfrm>
              <a:off x="1047" y="3837"/>
              <a:ext cx="524"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445" name="Text Box 5445"/>
            <p:cNvSpPr>
              <a:spLocks/>
            </p:cNvSpPr>
            <p:nvPr/>
          </p:nvSpPr>
          <p:spPr>
            <a:xfrm>
              <a:off x="524" y="3837"/>
              <a:ext cx="523" cy="153"/>
            </a:xfrm>
            <a:prstGeom prst="rect">
              <a:avLst/>
            </a:prstGeom>
            <a:solidFill>
              <a:schemeClr val="bg1"/>
            </a:solidFill>
            <a:ln>
              <a:noFill/>
            </a:ln>
            <a:effectLst/>
          </p:spPr>
          <p:txBody>
            <a:bodyPr numCol="1"/>
            <a:lstStyle/>
            <a:p>
              <a:pPr algn="ctr" indent="0" marL="0">
                <a:buNone/>
              </a:pPr>
              <a:r>
                <a:rPr b="1" dirty="0" lang="en-US" smtClean="0" sz="1000"/>
                <a:t>2</a:t>
              </a:r>
            </a:p>
          </p:txBody>
        </p:sp>
        <p:sp>
          <p:nvSpPr>
            <p:cNvPr id="5446" name="Text Box 5446"/>
            <p:cNvSpPr>
              <a:spLocks/>
            </p:cNvSpPr>
            <p:nvPr/>
          </p:nvSpPr>
          <p:spPr>
            <a:xfrm>
              <a:off x="0" y="3837"/>
              <a:ext cx="524" cy="153"/>
            </a:xfrm>
            <a:prstGeom prst="rect">
              <a:avLst/>
            </a:prstGeom>
            <a:solidFill>
              <a:schemeClr val="bg1"/>
            </a:solidFill>
            <a:ln>
              <a:noFill/>
            </a:ln>
            <a:effectLst/>
          </p:spPr>
          <p:txBody>
            <a:bodyPr numCol="1"/>
            <a:lstStyle/>
            <a:p>
              <a:pPr algn="ctr" indent="0" marL="0">
                <a:buNone/>
              </a:pPr>
              <a:r>
                <a:rPr b="1" dirty="0" lang="en-US" smtClean="0" sz="1000"/>
                <a:t>2</a:t>
              </a:r>
            </a:p>
          </p:txBody>
        </p:sp>
        <p:sp>
          <p:nvSpPr>
            <p:cNvPr id="5447" name="Text Box 5447"/>
            <p:cNvSpPr>
              <a:spLocks/>
            </p:cNvSpPr>
            <p:nvPr/>
          </p:nvSpPr>
          <p:spPr>
            <a:xfrm>
              <a:off x="5237" y="3684"/>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448" name="Text Box 5448"/>
            <p:cNvSpPr>
              <a:spLocks/>
            </p:cNvSpPr>
            <p:nvPr/>
          </p:nvSpPr>
          <p:spPr>
            <a:xfrm>
              <a:off x="4713" y="3684"/>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449" name="Text Box 5449"/>
            <p:cNvSpPr>
              <a:spLocks/>
            </p:cNvSpPr>
            <p:nvPr/>
          </p:nvSpPr>
          <p:spPr>
            <a:xfrm>
              <a:off x="4190" y="3684"/>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450" name="Text Box 5450"/>
            <p:cNvSpPr>
              <a:spLocks/>
            </p:cNvSpPr>
            <p:nvPr/>
          </p:nvSpPr>
          <p:spPr>
            <a:xfrm>
              <a:off x="3666" y="3684"/>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451" name="Text Box 5451"/>
            <p:cNvSpPr>
              <a:spLocks/>
            </p:cNvSpPr>
            <p:nvPr/>
          </p:nvSpPr>
          <p:spPr>
            <a:xfrm>
              <a:off x="3143" y="3684"/>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452" name="Text Box 5452"/>
            <p:cNvSpPr>
              <a:spLocks/>
            </p:cNvSpPr>
            <p:nvPr/>
          </p:nvSpPr>
          <p:spPr>
            <a:xfrm>
              <a:off x="2618" y="3684"/>
              <a:ext cx="525"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453" name="Text Box 5453"/>
            <p:cNvSpPr>
              <a:spLocks/>
            </p:cNvSpPr>
            <p:nvPr/>
          </p:nvSpPr>
          <p:spPr>
            <a:xfrm>
              <a:off x="2094" y="3684"/>
              <a:ext cx="524"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454" name="Text Box 5454"/>
            <p:cNvSpPr>
              <a:spLocks/>
            </p:cNvSpPr>
            <p:nvPr/>
          </p:nvSpPr>
          <p:spPr>
            <a:xfrm>
              <a:off x="1571" y="3684"/>
              <a:ext cx="523"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455" name="Text Box 5455"/>
            <p:cNvSpPr>
              <a:spLocks/>
            </p:cNvSpPr>
            <p:nvPr/>
          </p:nvSpPr>
          <p:spPr>
            <a:xfrm>
              <a:off x="1047" y="3684"/>
              <a:ext cx="524"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456" name="Text Box 5456"/>
            <p:cNvSpPr>
              <a:spLocks/>
            </p:cNvSpPr>
            <p:nvPr/>
          </p:nvSpPr>
          <p:spPr>
            <a:xfrm>
              <a:off x="524" y="3684"/>
              <a:ext cx="523" cy="153"/>
            </a:xfrm>
            <a:prstGeom prst="rect">
              <a:avLst/>
            </a:prstGeom>
            <a:solidFill>
              <a:schemeClr val="bg1"/>
            </a:solidFill>
            <a:ln>
              <a:noFill/>
            </a:ln>
            <a:effectLst/>
          </p:spPr>
          <p:txBody>
            <a:bodyPr numCol="1"/>
            <a:lstStyle/>
            <a:p>
              <a:pPr algn="ctr" indent="0" marL="0">
                <a:buNone/>
              </a:pPr>
              <a:r>
                <a:rPr b="1" dirty="0" lang="en-US" smtClean="0" sz="1000"/>
                <a:t>2</a:t>
              </a:r>
            </a:p>
          </p:txBody>
        </p:sp>
        <p:sp>
          <p:nvSpPr>
            <p:cNvPr id="5457" name="Text Box 5457"/>
            <p:cNvSpPr>
              <a:spLocks/>
            </p:cNvSpPr>
            <p:nvPr/>
          </p:nvSpPr>
          <p:spPr>
            <a:xfrm>
              <a:off x="0" y="3684"/>
              <a:ext cx="524" cy="153"/>
            </a:xfrm>
            <a:prstGeom prst="rect">
              <a:avLst/>
            </a:prstGeom>
            <a:solidFill>
              <a:schemeClr val="bg1"/>
            </a:solidFill>
            <a:ln>
              <a:noFill/>
            </a:ln>
            <a:effectLst/>
          </p:spPr>
          <p:txBody>
            <a:bodyPr numCol="1"/>
            <a:lstStyle/>
            <a:p>
              <a:pPr algn="ctr" indent="0" marL="0">
                <a:buNone/>
              </a:pPr>
              <a:r>
                <a:rPr b="1" dirty="0" lang="en-US" smtClean="0" sz="1000"/>
                <a:t>2</a:t>
              </a:r>
            </a:p>
          </p:txBody>
        </p:sp>
        <p:sp>
          <p:nvSpPr>
            <p:cNvPr id="5458" name="Text Box 5458"/>
            <p:cNvSpPr>
              <a:spLocks/>
            </p:cNvSpPr>
            <p:nvPr/>
          </p:nvSpPr>
          <p:spPr>
            <a:xfrm>
              <a:off x="5237" y="3531"/>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459" name="Text Box 5459"/>
            <p:cNvSpPr>
              <a:spLocks/>
            </p:cNvSpPr>
            <p:nvPr/>
          </p:nvSpPr>
          <p:spPr>
            <a:xfrm>
              <a:off x="4713" y="3531"/>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460" name="Text Box 5460"/>
            <p:cNvSpPr>
              <a:spLocks/>
            </p:cNvSpPr>
            <p:nvPr/>
          </p:nvSpPr>
          <p:spPr>
            <a:xfrm>
              <a:off x="4190" y="3531"/>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461" name="Text Box 5461"/>
            <p:cNvSpPr>
              <a:spLocks/>
            </p:cNvSpPr>
            <p:nvPr/>
          </p:nvSpPr>
          <p:spPr>
            <a:xfrm>
              <a:off x="3666" y="3531"/>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462" name="Text Box 5462"/>
            <p:cNvSpPr>
              <a:spLocks/>
            </p:cNvSpPr>
            <p:nvPr/>
          </p:nvSpPr>
          <p:spPr>
            <a:xfrm>
              <a:off x="3143" y="3531"/>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463" name="Text Box 5463"/>
            <p:cNvSpPr>
              <a:spLocks/>
            </p:cNvSpPr>
            <p:nvPr/>
          </p:nvSpPr>
          <p:spPr>
            <a:xfrm>
              <a:off x="2618" y="3531"/>
              <a:ext cx="525"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464" name="Text Box 5464"/>
            <p:cNvSpPr>
              <a:spLocks/>
            </p:cNvSpPr>
            <p:nvPr/>
          </p:nvSpPr>
          <p:spPr>
            <a:xfrm>
              <a:off x="2094" y="3531"/>
              <a:ext cx="524"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465" name="Text Box 5465"/>
            <p:cNvSpPr>
              <a:spLocks/>
            </p:cNvSpPr>
            <p:nvPr/>
          </p:nvSpPr>
          <p:spPr>
            <a:xfrm>
              <a:off x="1571" y="3531"/>
              <a:ext cx="523"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466" name="Text Box 5466"/>
            <p:cNvSpPr>
              <a:spLocks/>
            </p:cNvSpPr>
            <p:nvPr/>
          </p:nvSpPr>
          <p:spPr>
            <a:xfrm>
              <a:off x="1047" y="3531"/>
              <a:ext cx="524"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467" name="Text Box 5467"/>
            <p:cNvSpPr>
              <a:spLocks/>
            </p:cNvSpPr>
            <p:nvPr/>
          </p:nvSpPr>
          <p:spPr>
            <a:xfrm>
              <a:off x="524" y="3531"/>
              <a:ext cx="523" cy="153"/>
            </a:xfrm>
            <a:prstGeom prst="rect">
              <a:avLst/>
            </a:prstGeom>
            <a:solidFill>
              <a:schemeClr val="bg1"/>
            </a:solidFill>
            <a:ln>
              <a:noFill/>
            </a:ln>
            <a:effectLst/>
          </p:spPr>
          <p:txBody>
            <a:bodyPr numCol="1"/>
            <a:lstStyle/>
            <a:p>
              <a:pPr algn="ctr" indent="0" marL="0">
                <a:buNone/>
              </a:pPr>
              <a:r>
                <a:rPr b="1" dirty="0" lang="en-US" smtClean="0" sz="1000"/>
                <a:t>2</a:t>
              </a:r>
            </a:p>
          </p:txBody>
        </p:sp>
        <p:sp>
          <p:nvSpPr>
            <p:cNvPr id="5468" name="Text Box 5468"/>
            <p:cNvSpPr>
              <a:spLocks/>
            </p:cNvSpPr>
            <p:nvPr/>
          </p:nvSpPr>
          <p:spPr>
            <a:xfrm>
              <a:off x="0" y="3531"/>
              <a:ext cx="524" cy="153"/>
            </a:xfrm>
            <a:prstGeom prst="rect">
              <a:avLst/>
            </a:prstGeom>
            <a:solidFill>
              <a:schemeClr val="bg1"/>
            </a:solidFill>
            <a:ln>
              <a:noFill/>
            </a:ln>
            <a:effectLst/>
          </p:spPr>
          <p:txBody>
            <a:bodyPr numCol="1"/>
            <a:lstStyle/>
            <a:p>
              <a:pPr algn="ctr" indent="0" marL="0">
                <a:buNone/>
              </a:pPr>
              <a:r>
                <a:rPr b="1" dirty="0" lang="en-US" smtClean="0" sz="1000"/>
                <a:t>2</a:t>
              </a:r>
            </a:p>
          </p:txBody>
        </p:sp>
        <p:sp>
          <p:nvSpPr>
            <p:cNvPr id="5469" name="Text Box 5469"/>
            <p:cNvSpPr>
              <a:spLocks/>
            </p:cNvSpPr>
            <p:nvPr/>
          </p:nvSpPr>
          <p:spPr>
            <a:xfrm>
              <a:off x="5237" y="3378"/>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470" name="Text Box 5470"/>
            <p:cNvSpPr>
              <a:spLocks/>
            </p:cNvSpPr>
            <p:nvPr/>
          </p:nvSpPr>
          <p:spPr>
            <a:xfrm>
              <a:off x="4713" y="3378"/>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471" name="Text Box 5471"/>
            <p:cNvSpPr>
              <a:spLocks/>
            </p:cNvSpPr>
            <p:nvPr/>
          </p:nvSpPr>
          <p:spPr>
            <a:xfrm>
              <a:off x="4190" y="3378"/>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472" name="Text Box 5472"/>
            <p:cNvSpPr>
              <a:spLocks/>
            </p:cNvSpPr>
            <p:nvPr/>
          </p:nvSpPr>
          <p:spPr>
            <a:xfrm>
              <a:off x="3666" y="3378"/>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473" name="Text Box 5473"/>
            <p:cNvSpPr>
              <a:spLocks/>
            </p:cNvSpPr>
            <p:nvPr/>
          </p:nvSpPr>
          <p:spPr>
            <a:xfrm>
              <a:off x="3143" y="3378"/>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474" name="Text Box 5474"/>
            <p:cNvSpPr>
              <a:spLocks/>
            </p:cNvSpPr>
            <p:nvPr/>
          </p:nvSpPr>
          <p:spPr>
            <a:xfrm>
              <a:off x="2618" y="3378"/>
              <a:ext cx="525"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475" name="Text Box 5475"/>
            <p:cNvSpPr>
              <a:spLocks/>
            </p:cNvSpPr>
            <p:nvPr/>
          </p:nvSpPr>
          <p:spPr>
            <a:xfrm>
              <a:off x="2094" y="3378"/>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476" name="Text Box 5476"/>
            <p:cNvSpPr>
              <a:spLocks/>
            </p:cNvSpPr>
            <p:nvPr/>
          </p:nvSpPr>
          <p:spPr>
            <a:xfrm>
              <a:off x="1571" y="3378"/>
              <a:ext cx="523"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477" name="Text Box 5477"/>
            <p:cNvSpPr>
              <a:spLocks/>
            </p:cNvSpPr>
            <p:nvPr/>
          </p:nvSpPr>
          <p:spPr>
            <a:xfrm>
              <a:off x="1047" y="3378"/>
              <a:ext cx="524"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478" name="Text Box 5478"/>
            <p:cNvSpPr>
              <a:spLocks/>
            </p:cNvSpPr>
            <p:nvPr/>
          </p:nvSpPr>
          <p:spPr>
            <a:xfrm>
              <a:off x="524" y="3378"/>
              <a:ext cx="523"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479" name="Text Box 5479"/>
            <p:cNvSpPr>
              <a:spLocks/>
            </p:cNvSpPr>
            <p:nvPr/>
          </p:nvSpPr>
          <p:spPr>
            <a:xfrm>
              <a:off x="0" y="3378"/>
              <a:ext cx="524" cy="153"/>
            </a:xfrm>
            <a:prstGeom prst="rect">
              <a:avLst/>
            </a:prstGeom>
            <a:solidFill>
              <a:schemeClr val="bg1"/>
            </a:solidFill>
            <a:ln>
              <a:noFill/>
            </a:ln>
            <a:effectLst/>
          </p:spPr>
          <p:txBody>
            <a:bodyPr numCol="1"/>
            <a:lstStyle/>
            <a:p>
              <a:pPr algn="ctr" indent="0" marL="0">
                <a:buNone/>
              </a:pPr>
              <a:r>
                <a:rPr b="1" dirty="0" lang="en-US" smtClean="0" sz="1000"/>
                <a:t>2</a:t>
              </a:r>
            </a:p>
          </p:txBody>
        </p:sp>
        <p:sp>
          <p:nvSpPr>
            <p:cNvPr id="5480" name="Text Box 5480"/>
            <p:cNvSpPr>
              <a:spLocks/>
            </p:cNvSpPr>
            <p:nvPr/>
          </p:nvSpPr>
          <p:spPr>
            <a:xfrm>
              <a:off x="5237" y="3225"/>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481" name="Text Box 5481"/>
            <p:cNvSpPr>
              <a:spLocks/>
            </p:cNvSpPr>
            <p:nvPr/>
          </p:nvSpPr>
          <p:spPr>
            <a:xfrm>
              <a:off x="4713" y="3225"/>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482" name="Text Box 5482"/>
            <p:cNvSpPr>
              <a:spLocks/>
            </p:cNvSpPr>
            <p:nvPr/>
          </p:nvSpPr>
          <p:spPr>
            <a:xfrm>
              <a:off x="4190" y="3225"/>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483" name="Text Box 5483"/>
            <p:cNvSpPr>
              <a:spLocks/>
            </p:cNvSpPr>
            <p:nvPr/>
          </p:nvSpPr>
          <p:spPr>
            <a:xfrm>
              <a:off x="3666" y="3225"/>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484" name="Text Box 5484"/>
            <p:cNvSpPr>
              <a:spLocks/>
            </p:cNvSpPr>
            <p:nvPr/>
          </p:nvSpPr>
          <p:spPr>
            <a:xfrm>
              <a:off x="3143" y="3225"/>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485" name="Text Box 5485"/>
            <p:cNvSpPr>
              <a:spLocks/>
            </p:cNvSpPr>
            <p:nvPr/>
          </p:nvSpPr>
          <p:spPr>
            <a:xfrm>
              <a:off x="2618" y="3225"/>
              <a:ext cx="525"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486" name="Text Box 5486"/>
            <p:cNvSpPr>
              <a:spLocks/>
            </p:cNvSpPr>
            <p:nvPr/>
          </p:nvSpPr>
          <p:spPr>
            <a:xfrm>
              <a:off x="2094" y="3225"/>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487" name="Text Box 5487"/>
            <p:cNvSpPr>
              <a:spLocks/>
            </p:cNvSpPr>
            <p:nvPr/>
          </p:nvSpPr>
          <p:spPr>
            <a:xfrm>
              <a:off x="1571" y="3225"/>
              <a:ext cx="523"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488" name="Text Box 5488"/>
            <p:cNvSpPr>
              <a:spLocks/>
            </p:cNvSpPr>
            <p:nvPr/>
          </p:nvSpPr>
          <p:spPr>
            <a:xfrm>
              <a:off x="1047" y="3225"/>
              <a:ext cx="524"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489" name="Text Box 5489"/>
            <p:cNvSpPr>
              <a:spLocks/>
            </p:cNvSpPr>
            <p:nvPr/>
          </p:nvSpPr>
          <p:spPr>
            <a:xfrm>
              <a:off x="524" y="3225"/>
              <a:ext cx="523"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490" name="Text Box 5490"/>
            <p:cNvSpPr>
              <a:spLocks/>
            </p:cNvSpPr>
            <p:nvPr/>
          </p:nvSpPr>
          <p:spPr>
            <a:xfrm>
              <a:off x="0" y="3225"/>
              <a:ext cx="524" cy="153"/>
            </a:xfrm>
            <a:prstGeom prst="rect">
              <a:avLst/>
            </a:prstGeom>
            <a:solidFill>
              <a:schemeClr val="bg1"/>
            </a:solidFill>
            <a:ln>
              <a:noFill/>
            </a:ln>
            <a:effectLst/>
          </p:spPr>
          <p:txBody>
            <a:bodyPr numCol="1"/>
            <a:lstStyle/>
            <a:p>
              <a:pPr algn="ctr" indent="0" marL="0">
                <a:buNone/>
              </a:pPr>
              <a:r>
                <a:rPr b="1" dirty="0" lang="en-US" smtClean="0" sz="1000"/>
                <a:t>2</a:t>
              </a:r>
            </a:p>
          </p:txBody>
        </p:sp>
        <p:sp>
          <p:nvSpPr>
            <p:cNvPr id="5491" name="Text Box 5491"/>
            <p:cNvSpPr>
              <a:spLocks/>
            </p:cNvSpPr>
            <p:nvPr/>
          </p:nvSpPr>
          <p:spPr>
            <a:xfrm>
              <a:off x="5237" y="3072"/>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492" name="Text Box 5492"/>
            <p:cNvSpPr>
              <a:spLocks/>
            </p:cNvSpPr>
            <p:nvPr/>
          </p:nvSpPr>
          <p:spPr>
            <a:xfrm>
              <a:off x="4713" y="3072"/>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493" name="Text Box 5493"/>
            <p:cNvSpPr>
              <a:spLocks/>
            </p:cNvSpPr>
            <p:nvPr/>
          </p:nvSpPr>
          <p:spPr>
            <a:xfrm>
              <a:off x="4190" y="3072"/>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494" name="Text Box 5494"/>
            <p:cNvSpPr>
              <a:spLocks/>
            </p:cNvSpPr>
            <p:nvPr/>
          </p:nvSpPr>
          <p:spPr>
            <a:xfrm>
              <a:off x="3666" y="3072"/>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495" name="Text Box 5495"/>
            <p:cNvSpPr>
              <a:spLocks/>
            </p:cNvSpPr>
            <p:nvPr/>
          </p:nvSpPr>
          <p:spPr>
            <a:xfrm>
              <a:off x="3143" y="3072"/>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496" name="Text Box 5496"/>
            <p:cNvSpPr>
              <a:spLocks/>
            </p:cNvSpPr>
            <p:nvPr/>
          </p:nvSpPr>
          <p:spPr>
            <a:xfrm>
              <a:off x="2618" y="3072"/>
              <a:ext cx="525"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497" name="Text Box 5497"/>
            <p:cNvSpPr>
              <a:spLocks/>
            </p:cNvSpPr>
            <p:nvPr/>
          </p:nvSpPr>
          <p:spPr>
            <a:xfrm>
              <a:off x="2094" y="3072"/>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498" name="Text Box 5498"/>
            <p:cNvSpPr>
              <a:spLocks/>
            </p:cNvSpPr>
            <p:nvPr/>
          </p:nvSpPr>
          <p:spPr>
            <a:xfrm>
              <a:off x="1571" y="3072"/>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499" name="Text Box 5499"/>
            <p:cNvSpPr>
              <a:spLocks/>
            </p:cNvSpPr>
            <p:nvPr/>
          </p:nvSpPr>
          <p:spPr>
            <a:xfrm>
              <a:off x="1047" y="3072"/>
              <a:ext cx="524"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500" name="Text Box 5500"/>
            <p:cNvSpPr>
              <a:spLocks/>
            </p:cNvSpPr>
            <p:nvPr/>
          </p:nvSpPr>
          <p:spPr>
            <a:xfrm>
              <a:off x="524" y="3072"/>
              <a:ext cx="523"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501" name="Text Box 5501"/>
            <p:cNvSpPr>
              <a:spLocks/>
            </p:cNvSpPr>
            <p:nvPr/>
          </p:nvSpPr>
          <p:spPr>
            <a:xfrm>
              <a:off x="0" y="3072"/>
              <a:ext cx="524"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502" name="Text Box 5502"/>
            <p:cNvSpPr>
              <a:spLocks/>
            </p:cNvSpPr>
            <p:nvPr/>
          </p:nvSpPr>
          <p:spPr>
            <a:xfrm>
              <a:off x="5237" y="2919"/>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03" name="Text Box 5503"/>
            <p:cNvSpPr>
              <a:spLocks/>
            </p:cNvSpPr>
            <p:nvPr/>
          </p:nvSpPr>
          <p:spPr>
            <a:xfrm>
              <a:off x="4713" y="2919"/>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04" name="Text Box 5504"/>
            <p:cNvSpPr>
              <a:spLocks/>
            </p:cNvSpPr>
            <p:nvPr/>
          </p:nvSpPr>
          <p:spPr>
            <a:xfrm>
              <a:off x="4190" y="2919"/>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05" name="Text Box 5505"/>
            <p:cNvSpPr>
              <a:spLocks/>
            </p:cNvSpPr>
            <p:nvPr/>
          </p:nvSpPr>
          <p:spPr>
            <a:xfrm>
              <a:off x="3666" y="2919"/>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06" name="Text Box 5506"/>
            <p:cNvSpPr>
              <a:spLocks/>
            </p:cNvSpPr>
            <p:nvPr/>
          </p:nvSpPr>
          <p:spPr>
            <a:xfrm>
              <a:off x="3143" y="2919"/>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07" name="Text Box 5507"/>
            <p:cNvSpPr>
              <a:spLocks/>
            </p:cNvSpPr>
            <p:nvPr/>
          </p:nvSpPr>
          <p:spPr>
            <a:xfrm>
              <a:off x="2618" y="2919"/>
              <a:ext cx="525"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08" name="Text Box 5508"/>
            <p:cNvSpPr>
              <a:spLocks/>
            </p:cNvSpPr>
            <p:nvPr/>
          </p:nvSpPr>
          <p:spPr>
            <a:xfrm>
              <a:off x="2094" y="2919"/>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09" name="Text Box 5509"/>
            <p:cNvSpPr>
              <a:spLocks/>
            </p:cNvSpPr>
            <p:nvPr/>
          </p:nvSpPr>
          <p:spPr>
            <a:xfrm>
              <a:off x="1571" y="2919"/>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10" name="Text Box 5510"/>
            <p:cNvSpPr>
              <a:spLocks/>
            </p:cNvSpPr>
            <p:nvPr/>
          </p:nvSpPr>
          <p:spPr>
            <a:xfrm>
              <a:off x="1047" y="2919"/>
              <a:ext cx="524"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511" name="Text Box 5511"/>
            <p:cNvSpPr>
              <a:spLocks/>
            </p:cNvSpPr>
            <p:nvPr/>
          </p:nvSpPr>
          <p:spPr>
            <a:xfrm>
              <a:off x="524" y="2919"/>
              <a:ext cx="523"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512" name="Text Box 5512"/>
            <p:cNvSpPr>
              <a:spLocks/>
            </p:cNvSpPr>
            <p:nvPr/>
          </p:nvSpPr>
          <p:spPr>
            <a:xfrm>
              <a:off x="0" y="2919"/>
              <a:ext cx="524"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513" name="Text Box 5513"/>
            <p:cNvSpPr>
              <a:spLocks/>
            </p:cNvSpPr>
            <p:nvPr/>
          </p:nvSpPr>
          <p:spPr>
            <a:xfrm>
              <a:off x="5237" y="2766"/>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14" name="Text Box 5514"/>
            <p:cNvSpPr>
              <a:spLocks/>
            </p:cNvSpPr>
            <p:nvPr/>
          </p:nvSpPr>
          <p:spPr>
            <a:xfrm>
              <a:off x="4713" y="2766"/>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15" name="Text Box 5515"/>
            <p:cNvSpPr>
              <a:spLocks/>
            </p:cNvSpPr>
            <p:nvPr/>
          </p:nvSpPr>
          <p:spPr>
            <a:xfrm>
              <a:off x="4190" y="2766"/>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16" name="Text Box 5516"/>
            <p:cNvSpPr>
              <a:spLocks/>
            </p:cNvSpPr>
            <p:nvPr/>
          </p:nvSpPr>
          <p:spPr>
            <a:xfrm>
              <a:off x="3666" y="2766"/>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17" name="Text Box 5517"/>
            <p:cNvSpPr>
              <a:spLocks/>
            </p:cNvSpPr>
            <p:nvPr/>
          </p:nvSpPr>
          <p:spPr>
            <a:xfrm>
              <a:off x="3143" y="2766"/>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18" name="Text Box 5518"/>
            <p:cNvSpPr>
              <a:spLocks/>
            </p:cNvSpPr>
            <p:nvPr/>
          </p:nvSpPr>
          <p:spPr>
            <a:xfrm>
              <a:off x="2618" y="2766"/>
              <a:ext cx="525"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19" name="Text Box 5519"/>
            <p:cNvSpPr>
              <a:spLocks/>
            </p:cNvSpPr>
            <p:nvPr/>
          </p:nvSpPr>
          <p:spPr>
            <a:xfrm>
              <a:off x="2094" y="2766"/>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20" name="Text Box 5520"/>
            <p:cNvSpPr>
              <a:spLocks/>
            </p:cNvSpPr>
            <p:nvPr/>
          </p:nvSpPr>
          <p:spPr>
            <a:xfrm>
              <a:off x="1571" y="2766"/>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21" name="Text Box 5521"/>
            <p:cNvSpPr>
              <a:spLocks/>
            </p:cNvSpPr>
            <p:nvPr/>
          </p:nvSpPr>
          <p:spPr>
            <a:xfrm>
              <a:off x="1047" y="2766"/>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22" name="Text Box 5522"/>
            <p:cNvSpPr>
              <a:spLocks/>
            </p:cNvSpPr>
            <p:nvPr/>
          </p:nvSpPr>
          <p:spPr>
            <a:xfrm>
              <a:off x="524" y="2766"/>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23" name="Text Box 5523"/>
            <p:cNvSpPr>
              <a:spLocks/>
            </p:cNvSpPr>
            <p:nvPr/>
          </p:nvSpPr>
          <p:spPr>
            <a:xfrm>
              <a:off x="0" y="2766"/>
              <a:ext cx="524"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524" name="Text Box 5524"/>
            <p:cNvSpPr>
              <a:spLocks/>
            </p:cNvSpPr>
            <p:nvPr/>
          </p:nvSpPr>
          <p:spPr>
            <a:xfrm>
              <a:off x="5237" y="2613"/>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25" name="Text Box 5525"/>
            <p:cNvSpPr>
              <a:spLocks/>
            </p:cNvSpPr>
            <p:nvPr/>
          </p:nvSpPr>
          <p:spPr>
            <a:xfrm>
              <a:off x="4713" y="2613"/>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26" name="Text Box 5526"/>
            <p:cNvSpPr>
              <a:spLocks/>
            </p:cNvSpPr>
            <p:nvPr/>
          </p:nvSpPr>
          <p:spPr>
            <a:xfrm>
              <a:off x="4190" y="2613"/>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27" name="Text Box 5527"/>
            <p:cNvSpPr>
              <a:spLocks/>
            </p:cNvSpPr>
            <p:nvPr/>
          </p:nvSpPr>
          <p:spPr>
            <a:xfrm>
              <a:off x="3666" y="2613"/>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28" name="Text Box 5528"/>
            <p:cNvSpPr>
              <a:spLocks/>
            </p:cNvSpPr>
            <p:nvPr/>
          </p:nvSpPr>
          <p:spPr>
            <a:xfrm>
              <a:off x="3143" y="2613"/>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29" name="Text Box 5529"/>
            <p:cNvSpPr>
              <a:spLocks/>
            </p:cNvSpPr>
            <p:nvPr/>
          </p:nvSpPr>
          <p:spPr>
            <a:xfrm>
              <a:off x="2618" y="2613"/>
              <a:ext cx="525"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30" name="Text Box 5530"/>
            <p:cNvSpPr>
              <a:spLocks/>
            </p:cNvSpPr>
            <p:nvPr/>
          </p:nvSpPr>
          <p:spPr>
            <a:xfrm>
              <a:off x="2094" y="2613"/>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31" name="Text Box 5531"/>
            <p:cNvSpPr>
              <a:spLocks/>
            </p:cNvSpPr>
            <p:nvPr/>
          </p:nvSpPr>
          <p:spPr>
            <a:xfrm>
              <a:off x="1571" y="2613"/>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32" name="Text Box 5532"/>
            <p:cNvSpPr>
              <a:spLocks/>
            </p:cNvSpPr>
            <p:nvPr/>
          </p:nvSpPr>
          <p:spPr>
            <a:xfrm>
              <a:off x="1047" y="2613"/>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33" name="Text Box 5533"/>
            <p:cNvSpPr>
              <a:spLocks/>
            </p:cNvSpPr>
            <p:nvPr/>
          </p:nvSpPr>
          <p:spPr>
            <a:xfrm>
              <a:off x="524" y="2613"/>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34" name="Text Box 5534"/>
            <p:cNvSpPr>
              <a:spLocks/>
            </p:cNvSpPr>
            <p:nvPr/>
          </p:nvSpPr>
          <p:spPr>
            <a:xfrm>
              <a:off x="0" y="2613"/>
              <a:ext cx="524"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535" name="Text Box 5535"/>
            <p:cNvSpPr>
              <a:spLocks/>
            </p:cNvSpPr>
            <p:nvPr/>
          </p:nvSpPr>
          <p:spPr>
            <a:xfrm>
              <a:off x="5237" y="2460"/>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36" name="Text Box 5536"/>
            <p:cNvSpPr>
              <a:spLocks/>
            </p:cNvSpPr>
            <p:nvPr/>
          </p:nvSpPr>
          <p:spPr>
            <a:xfrm>
              <a:off x="4713" y="2460"/>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37" name="Text Box 5537"/>
            <p:cNvSpPr>
              <a:spLocks/>
            </p:cNvSpPr>
            <p:nvPr/>
          </p:nvSpPr>
          <p:spPr>
            <a:xfrm>
              <a:off x="4190" y="2460"/>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38" name="Text Box 5538"/>
            <p:cNvSpPr>
              <a:spLocks/>
            </p:cNvSpPr>
            <p:nvPr/>
          </p:nvSpPr>
          <p:spPr>
            <a:xfrm>
              <a:off x="3666" y="2460"/>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39" name="Text Box 5539"/>
            <p:cNvSpPr>
              <a:spLocks/>
            </p:cNvSpPr>
            <p:nvPr/>
          </p:nvSpPr>
          <p:spPr>
            <a:xfrm>
              <a:off x="3143" y="2460"/>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40" name="Text Box 5540"/>
            <p:cNvSpPr>
              <a:spLocks/>
            </p:cNvSpPr>
            <p:nvPr/>
          </p:nvSpPr>
          <p:spPr>
            <a:xfrm>
              <a:off x="2618" y="2460"/>
              <a:ext cx="525"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41" name="Text Box 5541"/>
            <p:cNvSpPr>
              <a:spLocks/>
            </p:cNvSpPr>
            <p:nvPr/>
          </p:nvSpPr>
          <p:spPr>
            <a:xfrm>
              <a:off x="2094" y="2460"/>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42" name="Text Box 5542"/>
            <p:cNvSpPr>
              <a:spLocks/>
            </p:cNvSpPr>
            <p:nvPr/>
          </p:nvSpPr>
          <p:spPr>
            <a:xfrm>
              <a:off x="1571" y="2460"/>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43" name="Text Box 5543"/>
            <p:cNvSpPr>
              <a:spLocks/>
            </p:cNvSpPr>
            <p:nvPr/>
          </p:nvSpPr>
          <p:spPr>
            <a:xfrm>
              <a:off x="1047" y="2460"/>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44" name="Text Box 5544"/>
            <p:cNvSpPr>
              <a:spLocks/>
            </p:cNvSpPr>
            <p:nvPr/>
          </p:nvSpPr>
          <p:spPr>
            <a:xfrm>
              <a:off x="524" y="2460"/>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45" name="Text Box 5545"/>
            <p:cNvSpPr>
              <a:spLocks/>
            </p:cNvSpPr>
            <p:nvPr/>
          </p:nvSpPr>
          <p:spPr>
            <a:xfrm>
              <a:off x="0" y="2460"/>
              <a:ext cx="524"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546" name="Text Box 5546"/>
            <p:cNvSpPr>
              <a:spLocks/>
            </p:cNvSpPr>
            <p:nvPr/>
          </p:nvSpPr>
          <p:spPr>
            <a:xfrm>
              <a:off x="5237" y="2307"/>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47" name="Text Box 5547"/>
            <p:cNvSpPr>
              <a:spLocks/>
            </p:cNvSpPr>
            <p:nvPr/>
          </p:nvSpPr>
          <p:spPr>
            <a:xfrm>
              <a:off x="4713" y="2307"/>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48" name="Text Box 5548"/>
            <p:cNvSpPr>
              <a:spLocks/>
            </p:cNvSpPr>
            <p:nvPr/>
          </p:nvSpPr>
          <p:spPr>
            <a:xfrm>
              <a:off x="4190" y="2307"/>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49" name="Text Box 5549"/>
            <p:cNvSpPr>
              <a:spLocks/>
            </p:cNvSpPr>
            <p:nvPr/>
          </p:nvSpPr>
          <p:spPr>
            <a:xfrm>
              <a:off x="3666" y="2307"/>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50" name="Text Box 5550"/>
            <p:cNvSpPr>
              <a:spLocks/>
            </p:cNvSpPr>
            <p:nvPr/>
          </p:nvSpPr>
          <p:spPr>
            <a:xfrm>
              <a:off x="3143" y="2307"/>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51" name="Text Box 5551"/>
            <p:cNvSpPr>
              <a:spLocks/>
            </p:cNvSpPr>
            <p:nvPr/>
          </p:nvSpPr>
          <p:spPr>
            <a:xfrm>
              <a:off x="2618" y="2307"/>
              <a:ext cx="525"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52" name="Text Box 5552"/>
            <p:cNvSpPr>
              <a:spLocks/>
            </p:cNvSpPr>
            <p:nvPr/>
          </p:nvSpPr>
          <p:spPr>
            <a:xfrm>
              <a:off x="2094" y="2307"/>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53" name="Text Box 5553"/>
            <p:cNvSpPr>
              <a:spLocks/>
            </p:cNvSpPr>
            <p:nvPr/>
          </p:nvSpPr>
          <p:spPr>
            <a:xfrm>
              <a:off x="1571" y="2307"/>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54" name="Text Box 5554"/>
            <p:cNvSpPr>
              <a:spLocks/>
            </p:cNvSpPr>
            <p:nvPr/>
          </p:nvSpPr>
          <p:spPr>
            <a:xfrm>
              <a:off x="1047" y="2307"/>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55" name="Text Box 5555"/>
            <p:cNvSpPr>
              <a:spLocks/>
            </p:cNvSpPr>
            <p:nvPr/>
          </p:nvSpPr>
          <p:spPr>
            <a:xfrm>
              <a:off x="524" y="2307"/>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56" name="Text Box 5556"/>
            <p:cNvSpPr>
              <a:spLocks/>
            </p:cNvSpPr>
            <p:nvPr/>
          </p:nvSpPr>
          <p:spPr>
            <a:xfrm>
              <a:off x="0" y="2307"/>
              <a:ext cx="524"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557" name="Text Box 5557"/>
            <p:cNvSpPr>
              <a:spLocks/>
            </p:cNvSpPr>
            <p:nvPr/>
          </p:nvSpPr>
          <p:spPr>
            <a:xfrm>
              <a:off x="5237" y="2154"/>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58" name="Text Box 5558"/>
            <p:cNvSpPr>
              <a:spLocks/>
            </p:cNvSpPr>
            <p:nvPr/>
          </p:nvSpPr>
          <p:spPr>
            <a:xfrm>
              <a:off x="4713" y="2154"/>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59" name="Text Box 5559"/>
            <p:cNvSpPr>
              <a:spLocks/>
            </p:cNvSpPr>
            <p:nvPr/>
          </p:nvSpPr>
          <p:spPr>
            <a:xfrm>
              <a:off x="4190" y="2154"/>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60" name="Text Box 5560"/>
            <p:cNvSpPr>
              <a:spLocks/>
            </p:cNvSpPr>
            <p:nvPr/>
          </p:nvSpPr>
          <p:spPr>
            <a:xfrm>
              <a:off x="3666" y="2154"/>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61" name="Text Box 5561"/>
            <p:cNvSpPr>
              <a:spLocks/>
            </p:cNvSpPr>
            <p:nvPr/>
          </p:nvSpPr>
          <p:spPr>
            <a:xfrm>
              <a:off x="3143" y="2154"/>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62" name="Text Box 5562"/>
            <p:cNvSpPr>
              <a:spLocks/>
            </p:cNvSpPr>
            <p:nvPr/>
          </p:nvSpPr>
          <p:spPr>
            <a:xfrm>
              <a:off x="2618" y="2154"/>
              <a:ext cx="525"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63" name="Text Box 5563"/>
            <p:cNvSpPr>
              <a:spLocks/>
            </p:cNvSpPr>
            <p:nvPr/>
          </p:nvSpPr>
          <p:spPr>
            <a:xfrm>
              <a:off x="2094" y="2154"/>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64" name="Text Box 5564"/>
            <p:cNvSpPr>
              <a:spLocks/>
            </p:cNvSpPr>
            <p:nvPr/>
          </p:nvSpPr>
          <p:spPr>
            <a:xfrm>
              <a:off x="1571" y="2154"/>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65" name="Text Box 5565"/>
            <p:cNvSpPr>
              <a:spLocks/>
            </p:cNvSpPr>
            <p:nvPr/>
          </p:nvSpPr>
          <p:spPr>
            <a:xfrm>
              <a:off x="1047" y="2154"/>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66" name="Text Box 5566"/>
            <p:cNvSpPr>
              <a:spLocks/>
            </p:cNvSpPr>
            <p:nvPr/>
          </p:nvSpPr>
          <p:spPr>
            <a:xfrm>
              <a:off x="524" y="2154"/>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67" name="Text Box 5567"/>
            <p:cNvSpPr>
              <a:spLocks/>
            </p:cNvSpPr>
            <p:nvPr/>
          </p:nvSpPr>
          <p:spPr>
            <a:xfrm>
              <a:off x="0" y="2154"/>
              <a:ext cx="524" cy="153"/>
            </a:xfrm>
            <a:prstGeom prst="rect">
              <a:avLst/>
            </a:prstGeom>
            <a:solidFill>
              <a:schemeClr val="bg1"/>
            </a:solidFill>
            <a:ln>
              <a:noFill/>
            </a:ln>
            <a:effectLst/>
          </p:spPr>
          <p:txBody>
            <a:bodyPr numCol="1"/>
            <a:lstStyle/>
            <a:p>
              <a:pPr algn="ctr" indent="0" marL="0">
                <a:buNone/>
              </a:pPr>
              <a:r>
                <a:rPr b="1" dirty="0" lang="en-US" smtClean="0" sz="1000"/>
                <a:t>3</a:t>
              </a:r>
            </a:p>
          </p:txBody>
        </p:sp>
        <p:sp>
          <p:nvSpPr>
            <p:cNvPr id="5568" name="Text Box 5568"/>
            <p:cNvSpPr>
              <a:spLocks/>
            </p:cNvSpPr>
            <p:nvPr/>
          </p:nvSpPr>
          <p:spPr>
            <a:xfrm>
              <a:off x="5237" y="2001"/>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69" name="Text Box 5569"/>
            <p:cNvSpPr>
              <a:spLocks/>
            </p:cNvSpPr>
            <p:nvPr/>
          </p:nvSpPr>
          <p:spPr>
            <a:xfrm>
              <a:off x="4713" y="2001"/>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70" name="Text Box 5570"/>
            <p:cNvSpPr>
              <a:spLocks/>
            </p:cNvSpPr>
            <p:nvPr/>
          </p:nvSpPr>
          <p:spPr>
            <a:xfrm>
              <a:off x="4190" y="2001"/>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71" name="Text Box 5571"/>
            <p:cNvSpPr>
              <a:spLocks/>
            </p:cNvSpPr>
            <p:nvPr/>
          </p:nvSpPr>
          <p:spPr>
            <a:xfrm>
              <a:off x="3666" y="2001"/>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72" name="Text Box 5572"/>
            <p:cNvSpPr>
              <a:spLocks/>
            </p:cNvSpPr>
            <p:nvPr/>
          </p:nvSpPr>
          <p:spPr>
            <a:xfrm>
              <a:off x="3143" y="2001"/>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73" name="Text Box 5573"/>
            <p:cNvSpPr>
              <a:spLocks/>
            </p:cNvSpPr>
            <p:nvPr/>
          </p:nvSpPr>
          <p:spPr>
            <a:xfrm>
              <a:off x="2618" y="2001"/>
              <a:ext cx="525"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74" name="Text Box 5574"/>
            <p:cNvSpPr>
              <a:spLocks/>
            </p:cNvSpPr>
            <p:nvPr/>
          </p:nvSpPr>
          <p:spPr>
            <a:xfrm>
              <a:off x="2094" y="2001"/>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75" name="Text Box 5575"/>
            <p:cNvSpPr>
              <a:spLocks/>
            </p:cNvSpPr>
            <p:nvPr/>
          </p:nvSpPr>
          <p:spPr>
            <a:xfrm>
              <a:off x="1571" y="2001"/>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76" name="Text Box 5576"/>
            <p:cNvSpPr>
              <a:spLocks/>
            </p:cNvSpPr>
            <p:nvPr/>
          </p:nvSpPr>
          <p:spPr>
            <a:xfrm>
              <a:off x="1047" y="2001"/>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77" name="Text Box 5577"/>
            <p:cNvSpPr>
              <a:spLocks/>
            </p:cNvSpPr>
            <p:nvPr/>
          </p:nvSpPr>
          <p:spPr>
            <a:xfrm>
              <a:off x="524" y="2001"/>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78" name="Text Box 5578"/>
            <p:cNvSpPr>
              <a:spLocks/>
            </p:cNvSpPr>
            <p:nvPr/>
          </p:nvSpPr>
          <p:spPr>
            <a:xfrm>
              <a:off x="0" y="2001"/>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79" name="Text Box 5579"/>
            <p:cNvSpPr>
              <a:spLocks/>
            </p:cNvSpPr>
            <p:nvPr/>
          </p:nvSpPr>
          <p:spPr>
            <a:xfrm>
              <a:off x="5237" y="1848"/>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80" name="Text Box 5580"/>
            <p:cNvSpPr>
              <a:spLocks/>
            </p:cNvSpPr>
            <p:nvPr/>
          </p:nvSpPr>
          <p:spPr>
            <a:xfrm>
              <a:off x="4713" y="1848"/>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81" name="Text Box 5581"/>
            <p:cNvSpPr>
              <a:spLocks/>
            </p:cNvSpPr>
            <p:nvPr/>
          </p:nvSpPr>
          <p:spPr>
            <a:xfrm>
              <a:off x="4190" y="1848"/>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82" name="Text Box 5582"/>
            <p:cNvSpPr>
              <a:spLocks/>
            </p:cNvSpPr>
            <p:nvPr/>
          </p:nvSpPr>
          <p:spPr>
            <a:xfrm>
              <a:off x="3666" y="1848"/>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83" name="Text Box 5583"/>
            <p:cNvSpPr>
              <a:spLocks/>
            </p:cNvSpPr>
            <p:nvPr/>
          </p:nvSpPr>
          <p:spPr>
            <a:xfrm>
              <a:off x="3143" y="1848"/>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84" name="Text Box 5584"/>
            <p:cNvSpPr>
              <a:spLocks/>
            </p:cNvSpPr>
            <p:nvPr/>
          </p:nvSpPr>
          <p:spPr>
            <a:xfrm>
              <a:off x="2618" y="1848"/>
              <a:ext cx="525"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85" name="Text Box 5585"/>
            <p:cNvSpPr>
              <a:spLocks/>
            </p:cNvSpPr>
            <p:nvPr/>
          </p:nvSpPr>
          <p:spPr>
            <a:xfrm>
              <a:off x="2094" y="1848"/>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86" name="Text Box 5586"/>
            <p:cNvSpPr>
              <a:spLocks/>
            </p:cNvSpPr>
            <p:nvPr/>
          </p:nvSpPr>
          <p:spPr>
            <a:xfrm>
              <a:off x="1571" y="1848"/>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87" name="Text Box 5587"/>
            <p:cNvSpPr>
              <a:spLocks/>
            </p:cNvSpPr>
            <p:nvPr/>
          </p:nvSpPr>
          <p:spPr>
            <a:xfrm>
              <a:off x="1047" y="1848"/>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88" name="Text Box 5588"/>
            <p:cNvSpPr>
              <a:spLocks/>
            </p:cNvSpPr>
            <p:nvPr/>
          </p:nvSpPr>
          <p:spPr>
            <a:xfrm>
              <a:off x="524" y="1848"/>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89" name="Text Box 5589"/>
            <p:cNvSpPr>
              <a:spLocks/>
            </p:cNvSpPr>
            <p:nvPr/>
          </p:nvSpPr>
          <p:spPr>
            <a:xfrm>
              <a:off x="0" y="1848"/>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90" name="Text Box 5590"/>
            <p:cNvSpPr>
              <a:spLocks/>
            </p:cNvSpPr>
            <p:nvPr/>
          </p:nvSpPr>
          <p:spPr>
            <a:xfrm>
              <a:off x="5237" y="1695"/>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91" name="Text Box 5591"/>
            <p:cNvSpPr>
              <a:spLocks/>
            </p:cNvSpPr>
            <p:nvPr/>
          </p:nvSpPr>
          <p:spPr>
            <a:xfrm>
              <a:off x="4713" y="1695"/>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92" name="Text Box 5592"/>
            <p:cNvSpPr>
              <a:spLocks/>
            </p:cNvSpPr>
            <p:nvPr/>
          </p:nvSpPr>
          <p:spPr>
            <a:xfrm>
              <a:off x="4190" y="1695"/>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93" name="Text Box 5593"/>
            <p:cNvSpPr>
              <a:spLocks/>
            </p:cNvSpPr>
            <p:nvPr/>
          </p:nvSpPr>
          <p:spPr>
            <a:xfrm>
              <a:off x="3666" y="1695"/>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94" name="Text Box 5594"/>
            <p:cNvSpPr>
              <a:spLocks/>
            </p:cNvSpPr>
            <p:nvPr/>
          </p:nvSpPr>
          <p:spPr>
            <a:xfrm>
              <a:off x="3143" y="1695"/>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95" name="Text Box 5595"/>
            <p:cNvSpPr>
              <a:spLocks/>
            </p:cNvSpPr>
            <p:nvPr/>
          </p:nvSpPr>
          <p:spPr>
            <a:xfrm>
              <a:off x="2618" y="1695"/>
              <a:ext cx="525"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96" name="Text Box 5596"/>
            <p:cNvSpPr>
              <a:spLocks/>
            </p:cNvSpPr>
            <p:nvPr/>
          </p:nvSpPr>
          <p:spPr>
            <a:xfrm>
              <a:off x="2094" y="1695"/>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97" name="Text Box 5597"/>
            <p:cNvSpPr>
              <a:spLocks/>
            </p:cNvSpPr>
            <p:nvPr/>
          </p:nvSpPr>
          <p:spPr>
            <a:xfrm>
              <a:off x="1571" y="1695"/>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98" name="Text Box 5598"/>
            <p:cNvSpPr>
              <a:spLocks/>
            </p:cNvSpPr>
            <p:nvPr/>
          </p:nvSpPr>
          <p:spPr>
            <a:xfrm>
              <a:off x="1047" y="1695"/>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599" name="Text Box 5599"/>
            <p:cNvSpPr>
              <a:spLocks/>
            </p:cNvSpPr>
            <p:nvPr/>
          </p:nvSpPr>
          <p:spPr>
            <a:xfrm>
              <a:off x="524" y="1695"/>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00" name="Text Box 5600"/>
            <p:cNvSpPr>
              <a:spLocks/>
            </p:cNvSpPr>
            <p:nvPr/>
          </p:nvSpPr>
          <p:spPr>
            <a:xfrm>
              <a:off x="0" y="1695"/>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01" name="Text Box 5601"/>
            <p:cNvSpPr>
              <a:spLocks/>
            </p:cNvSpPr>
            <p:nvPr/>
          </p:nvSpPr>
          <p:spPr>
            <a:xfrm>
              <a:off x="5237" y="1542"/>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02" name="Text Box 5602"/>
            <p:cNvSpPr>
              <a:spLocks/>
            </p:cNvSpPr>
            <p:nvPr/>
          </p:nvSpPr>
          <p:spPr>
            <a:xfrm>
              <a:off x="4713" y="1542"/>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03" name="Text Box 5603"/>
            <p:cNvSpPr>
              <a:spLocks/>
            </p:cNvSpPr>
            <p:nvPr/>
          </p:nvSpPr>
          <p:spPr>
            <a:xfrm>
              <a:off x="4190" y="1542"/>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04" name="Text Box 5604"/>
            <p:cNvSpPr>
              <a:spLocks/>
            </p:cNvSpPr>
            <p:nvPr/>
          </p:nvSpPr>
          <p:spPr>
            <a:xfrm>
              <a:off x="3666" y="1542"/>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05" name="Text Box 5605"/>
            <p:cNvSpPr>
              <a:spLocks/>
            </p:cNvSpPr>
            <p:nvPr/>
          </p:nvSpPr>
          <p:spPr>
            <a:xfrm>
              <a:off x="3143" y="1542"/>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06" name="Text Box 5606"/>
            <p:cNvSpPr>
              <a:spLocks/>
            </p:cNvSpPr>
            <p:nvPr/>
          </p:nvSpPr>
          <p:spPr>
            <a:xfrm>
              <a:off x="2618" y="1542"/>
              <a:ext cx="525"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07" name="Text Box 5607"/>
            <p:cNvSpPr>
              <a:spLocks/>
            </p:cNvSpPr>
            <p:nvPr/>
          </p:nvSpPr>
          <p:spPr>
            <a:xfrm>
              <a:off x="2094" y="1542"/>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08" name="Text Box 5608"/>
            <p:cNvSpPr>
              <a:spLocks/>
            </p:cNvSpPr>
            <p:nvPr/>
          </p:nvSpPr>
          <p:spPr>
            <a:xfrm>
              <a:off x="1571" y="1542"/>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09" name="Text Box 5609"/>
            <p:cNvSpPr>
              <a:spLocks/>
            </p:cNvSpPr>
            <p:nvPr/>
          </p:nvSpPr>
          <p:spPr>
            <a:xfrm>
              <a:off x="1047" y="1542"/>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10" name="Text Box 5610"/>
            <p:cNvSpPr>
              <a:spLocks/>
            </p:cNvSpPr>
            <p:nvPr/>
          </p:nvSpPr>
          <p:spPr>
            <a:xfrm>
              <a:off x="524" y="1542"/>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11" name="Text Box 5611"/>
            <p:cNvSpPr>
              <a:spLocks/>
            </p:cNvSpPr>
            <p:nvPr/>
          </p:nvSpPr>
          <p:spPr>
            <a:xfrm>
              <a:off x="0" y="1542"/>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12" name="Text Box 5612"/>
            <p:cNvSpPr>
              <a:spLocks/>
            </p:cNvSpPr>
            <p:nvPr/>
          </p:nvSpPr>
          <p:spPr>
            <a:xfrm>
              <a:off x="5237" y="1389"/>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13" name="Text Box 5613"/>
            <p:cNvSpPr>
              <a:spLocks/>
            </p:cNvSpPr>
            <p:nvPr/>
          </p:nvSpPr>
          <p:spPr>
            <a:xfrm>
              <a:off x="4713" y="1389"/>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14" name="Text Box 5614"/>
            <p:cNvSpPr>
              <a:spLocks/>
            </p:cNvSpPr>
            <p:nvPr/>
          </p:nvSpPr>
          <p:spPr>
            <a:xfrm>
              <a:off x="4190" y="1389"/>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15" name="Text Box 5615"/>
            <p:cNvSpPr>
              <a:spLocks/>
            </p:cNvSpPr>
            <p:nvPr/>
          </p:nvSpPr>
          <p:spPr>
            <a:xfrm>
              <a:off x="3666" y="1389"/>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16" name="Text Box 5616"/>
            <p:cNvSpPr>
              <a:spLocks/>
            </p:cNvSpPr>
            <p:nvPr/>
          </p:nvSpPr>
          <p:spPr>
            <a:xfrm>
              <a:off x="3143" y="1389"/>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17" name="Text Box 5617"/>
            <p:cNvSpPr>
              <a:spLocks/>
            </p:cNvSpPr>
            <p:nvPr/>
          </p:nvSpPr>
          <p:spPr>
            <a:xfrm>
              <a:off x="2618" y="1389"/>
              <a:ext cx="525"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18" name="Text Box 5618"/>
            <p:cNvSpPr>
              <a:spLocks/>
            </p:cNvSpPr>
            <p:nvPr/>
          </p:nvSpPr>
          <p:spPr>
            <a:xfrm>
              <a:off x="2094" y="1389"/>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19" name="Text Box 5619"/>
            <p:cNvSpPr>
              <a:spLocks/>
            </p:cNvSpPr>
            <p:nvPr/>
          </p:nvSpPr>
          <p:spPr>
            <a:xfrm>
              <a:off x="1571" y="1389"/>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20" name="Text Box 5620"/>
            <p:cNvSpPr>
              <a:spLocks/>
            </p:cNvSpPr>
            <p:nvPr/>
          </p:nvSpPr>
          <p:spPr>
            <a:xfrm>
              <a:off x="1047" y="1389"/>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21" name="Text Box 5621"/>
            <p:cNvSpPr>
              <a:spLocks/>
            </p:cNvSpPr>
            <p:nvPr/>
          </p:nvSpPr>
          <p:spPr>
            <a:xfrm>
              <a:off x="524" y="1389"/>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22" name="Text Box 5622"/>
            <p:cNvSpPr>
              <a:spLocks/>
            </p:cNvSpPr>
            <p:nvPr/>
          </p:nvSpPr>
          <p:spPr>
            <a:xfrm>
              <a:off x="0" y="1389"/>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23" name="Text Box 5623"/>
            <p:cNvSpPr>
              <a:spLocks/>
            </p:cNvSpPr>
            <p:nvPr/>
          </p:nvSpPr>
          <p:spPr>
            <a:xfrm>
              <a:off x="5237" y="1236"/>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24" name="Text Box 5624"/>
            <p:cNvSpPr>
              <a:spLocks/>
            </p:cNvSpPr>
            <p:nvPr/>
          </p:nvSpPr>
          <p:spPr>
            <a:xfrm>
              <a:off x="4713" y="1236"/>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25" name="Text Box 5625"/>
            <p:cNvSpPr>
              <a:spLocks/>
            </p:cNvSpPr>
            <p:nvPr/>
          </p:nvSpPr>
          <p:spPr>
            <a:xfrm>
              <a:off x="4190" y="1236"/>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26" name="Text Box 5626"/>
            <p:cNvSpPr>
              <a:spLocks/>
            </p:cNvSpPr>
            <p:nvPr/>
          </p:nvSpPr>
          <p:spPr>
            <a:xfrm>
              <a:off x="3666" y="1236"/>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27" name="Text Box 5627"/>
            <p:cNvSpPr>
              <a:spLocks/>
            </p:cNvSpPr>
            <p:nvPr/>
          </p:nvSpPr>
          <p:spPr>
            <a:xfrm>
              <a:off x="3143" y="1236"/>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28" name="Text Box 5628"/>
            <p:cNvSpPr>
              <a:spLocks/>
            </p:cNvSpPr>
            <p:nvPr/>
          </p:nvSpPr>
          <p:spPr>
            <a:xfrm>
              <a:off x="2618" y="1236"/>
              <a:ext cx="525"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29" name="Text Box 5629"/>
            <p:cNvSpPr>
              <a:spLocks/>
            </p:cNvSpPr>
            <p:nvPr/>
          </p:nvSpPr>
          <p:spPr>
            <a:xfrm>
              <a:off x="2094" y="1236"/>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30" name="Text Box 5630"/>
            <p:cNvSpPr>
              <a:spLocks/>
            </p:cNvSpPr>
            <p:nvPr/>
          </p:nvSpPr>
          <p:spPr>
            <a:xfrm>
              <a:off x="1571" y="1236"/>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31" name="Text Box 5631"/>
            <p:cNvSpPr>
              <a:spLocks/>
            </p:cNvSpPr>
            <p:nvPr/>
          </p:nvSpPr>
          <p:spPr>
            <a:xfrm>
              <a:off x="1047" y="1236"/>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32" name="Text Box 5632"/>
            <p:cNvSpPr>
              <a:spLocks/>
            </p:cNvSpPr>
            <p:nvPr/>
          </p:nvSpPr>
          <p:spPr>
            <a:xfrm>
              <a:off x="524" y="1236"/>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33" name="Text Box 5633"/>
            <p:cNvSpPr>
              <a:spLocks/>
            </p:cNvSpPr>
            <p:nvPr/>
          </p:nvSpPr>
          <p:spPr>
            <a:xfrm>
              <a:off x="0" y="1236"/>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34" name="Text Box 5634"/>
            <p:cNvSpPr>
              <a:spLocks/>
            </p:cNvSpPr>
            <p:nvPr/>
          </p:nvSpPr>
          <p:spPr>
            <a:xfrm>
              <a:off x="5237" y="1083"/>
              <a:ext cx="523"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635" name="Text Box 5635"/>
            <p:cNvSpPr>
              <a:spLocks/>
            </p:cNvSpPr>
            <p:nvPr/>
          </p:nvSpPr>
          <p:spPr>
            <a:xfrm>
              <a:off x="4713" y="1083"/>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36" name="Text Box 5636"/>
            <p:cNvSpPr>
              <a:spLocks/>
            </p:cNvSpPr>
            <p:nvPr/>
          </p:nvSpPr>
          <p:spPr>
            <a:xfrm>
              <a:off x="4190" y="1083"/>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37" name="Text Box 5637"/>
            <p:cNvSpPr>
              <a:spLocks/>
            </p:cNvSpPr>
            <p:nvPr/>
          </p:nvSpPr>
          <p:spPr>
            <a:xfrm>
              <a:off x="3666" y="1083"/>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38" name="Text Box 5638"/>
            <p:cNvSpPr>
              <a:spLocks/>
            </p:cNvSpPr>
            <p:nvPr/>
          </p:nvSpPr>
          <p:spPr>
            <a:xfrm>
              <a:off x="3143" y="1083"/>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39" name="Text Box 5639"/>
            <p:cNvSpPr>
              <a:spLocks/>
            </p:cNvSpPr>
            <p:nvPr/>
          </p:nvSpPr>
          <p:spPr>
            <a:xfrm>
              <a:off x="2618" y="1083"/>
              <a:ext cx="525"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40" name="Text Box 5640"/>
            <p:cNvSpPr>
              <a:spLocks/>
            </p:cNvSpPr>
            <p:nvPr/>
          </p:nvSpPr>
          <p:spPr>
            <a:xfrm>
              <a:off x="2094" y="1083"/>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41" name="Text Box 5641"/>
            <p:cNvSpPr>
              <a:spLocks/>
            </p:cNvSpPr>
            <p:nvPr/>
          </p:nvSpPr>
          <p:spPr>
            <a:xfrm>
              <a:off x="1571" y="1083"/>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42" name="Text Box 5642"/>
            <p:cNvSpPr>
              <a:spLocks/>
            </p:cNvSpPr>
            <p:nvPr/>
          </p:nvSpPr>
          <p:spPr>
            <a:xfrm>
              <a:off x="1047" y="1083"/>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43" name="Text Box 5643"/>
            <p:cNvSpPr>
              <a:spLocks/>
            </p:cNvSpPr>
            <p:nvPr/>
          </p:nvSpPr>
          <p:spPr>
            <a:xfrm>
              <a:off x="524" y="1083"/>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44" name="Text Box 5644"/>
            <p:cNvSpPr>
              <a:spLocks/>
            </p:cNvSpPr>
            <p:nvPr/>
          </p:nvSpPr>
          <p:spPr>
            <a:xfrm>
              <a:off x="0" y="1083"/>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45" name="Text Box 5645"/>
            <p:cNvSpPr>
              <a:spLocks/>
            </p:cNvSpPr>
            <p:nvPr/>
          </p:nvSpPr>
          <p:spPr>
            <a:xfrm>
              <a:off x="5237" y="930"/>
              <a:ext cx="523"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646" name="Text Box 5646"/>
            <p:cNvSpPr>
              <a:spLocks/>
            </p:cNvSpPr>
            <p:nvPr/>
          </p:nvSpPr>
          <p:spPr>
            <a:xfrm>
              <a:off x="4713" y="930"/>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47" name="Text Box 5647"/>
            <p:cNvSpPr>
              <a:spLocks/>
            </p:cNvSpPr>
            <p:nvPr/>
          </p:nvSpPr>
          <p:spPr>
            <a:xfrm>
              <a:off x="4190" y="930"/>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48" name="Text Box 5648"/>
            <p:cNvSpPr>
              <a:spLocks/>
            </p:cNvSpPr>
            <p:nvPr/>
          </p:nvSpPr>
          <p:spPr>
            <a:xfrm>
              <a:off x="3666" y="930"/>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49" name="Text Box 5649"/>
            <p:cNvSpPr>
              <a:spLocks/>
            </p:cNvSpPr>
            <p:nvPr/>
          </p:nvSpPr>
          <p:spPr>
            <a:xfrm>
              <a:off x="3143" y="930"/>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50" name="Text Box 5650"/>
            <p:cNvSpPr>
              <a:spLocks/>
            </p:cNvSpPr>
            <p:nvPr/>
          </p:nvSpPr>
          <p:spPr>
            <a:xfrm>
              <a:off x="2618" y="930"/>
              <a:ext cx="525"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51" name="Text Box 5651"/>
            <p:cNvSpPr>
              <a:spLocks/>
            </p:cNvSpPr>
            <p:nvPr/>
          </p:nvSpPr>
          <p:spPr>
            <a:xfrm>
              <a:off x="2094" y="930"/>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52" name="Text Box 5652"/>
            <p:cNvSpPr>
              <a:spLocks/>
            </p:cNvSpPr>
            <p:nvPr/>
          </p:nvSpPr>
          <p:spPr>
            <a:xfrm>
              <a:off x="1571" y="930"/>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53" name="Text Box 5653"/>
            <p:cNvSpPr>
              <a:spLocks/>
            </p:cNvSpPr>
            <p:nvPr/>
          </p:nvSpPr>
          <p:spPr>
            <a:xfrm>
              <a:off x="1047" y="930"/>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54" name="Text Box 5654"/>
            <p:cNvSpPr>
              <a:spLocks/>
            </p:cNvSpPr>
            <p:nvPr/>
          </p:nvSpPr>
          <p:spPr>
            <a:xfrm>
              <a:off x="524" y="930"/>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55" name="Text Box 5655"/>
            <p:cNvSpPr>
              <a:spLocks/>
            </p:cNvSpPr>
            <p:nvPr/>
          </p:nvSpPr>
          <p:spPr>
            <a:xfrm>
              <a:off x="0" y="930"/>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56" name="Text Box 5656"/>
            <p:cNvSpPr>
              <a:spLocks/>
            </p:cNvSpPr>
            <p:nvPr/>
          </p:nvSpPr>
          <p:spPr>
            <a:xfrm>
              <a:off x="5237" y="777"/>
              <a:ext cx="523"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657" name="Text Box 5657"/>
            <p:cNvSpPr>
              <a:spLocks/>
            </p:cNvSpPr>
            <p:nvPr/>
          </p:nvSpPr>
          <p:spPr>
            <a:xfrm>
              <a:off x="4713" y="777"/>
              <a:ext cx="524" cy="153"/>
            </a:xfrm>
            <a:prstGeom prst="rect">
              <a:avLst/>
            </a:prstGeom>
            <a:solidFill>
              <a:schemeClr val="bg1"/>
            </a:solidFill>
            <a:ln>
              <a:noFill/>
            </a:ln>
            <a:effectLst/>
          </p:spPr>
          <p:txBody>
            <a:bodyPr numCol="1"/>
            <a:lstStyle/>
            <a:p>
              <a:pPr algn="ctr" indent="0" marL="0">
                <a:buNone/>
              </a:pPr>
              <a:r>
                <a:rPr b="1" dirty="0" lang="en-US" smtClean="0" sz="1000"/>
                <a:t>0</a:t>
              </a:r>
            </a:p>
          </p:txBody>
        </p:sp>
        <p:sp>
          <p:nvSpPr>
            <p:cNvPr id="5658" name="Text Box 5658"/>
            <p:cNvSpPr>
              <a:spLocks/>
            </p:cNvSpPr>
            <p:nvPr/>
          </p:nvSpPr>
          <p:spPr>
            <a:xfrm>
              <a:off x="4190" y="777"/>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59" name="Text Box 5659"/>
            <p:cNvSpPr>
              <a:spLocks/>
            </p:cNvSpPr>
            <p:nvPr/>
          </p:nvSpPr>
          <p:spPr>
            <a:xfrm>
              <a:off x="3666" y="777"/>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60" name="Text Box 5660"/>
            <p:cNvSpPr>
              <a:spLocks/>
            </p:cNvSpPr>
            <p:nvPr/>
          </p:nvSpPr>
          <p:spPr>
            <a:xfrm>
              <a:off x="3143" y="777"/>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61" name="Text Box 5661"/>
            <p:cNvSpPr>
              <a:spLocks/>
            </p:cNvSpPr>
            <p:nvPr/>
          </p:nvSpPr>
          <p:spPr>
            <a:xfrm>
              <a:off x="2618" y="777"/>
              <a:ext cx="525"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62" name="Text Box 5662"/>
            <p:cNvSpPr>
              <a:spLocks/>
            </p:cNvSpPr>
            <p:nvPr/>
          </p:nvSpPr>
          <p:spPr>
            <a:xfrm>
              <a:off x="2094" y="777"/>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63" name="Text Box 5663"/>
            <p:cNvSpPr>
              <a:spLocks/>
            </p:cNvSpPr>
            <p:nvPr/>
          </p:nvSpPr>
          <p:spPr>
            <a:xfrm>
              <a:off x="1571" y="777"/>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64" name="Text Box 5664"/>
            <p:cNvSpPr>
              <a:spLocks/>
            </p:cNvSpPr>
            <p:nvPr/>
          </p:nvSpPr>
          <p:spPr>
            <a:xfrm>
              <a:off x="1047" y="777"/>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65" name="Text Box 5665"/>
            <p:cNvSpPr>
              <a:spLocks/>
            </p:cNvSpPr>
            <p:nvPr/>
          </p:nvSpPr>
          <p:spPr>
            <a:xfrm>
              <a:off x="524" y="777"/>
              <a:ext cx="523"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66" name="Text Box 5666"/>
            <p:cNvSpPr>
              <a:spLocks/>
            </p:cNvSpPr>
            <p:nvPr/>
          </p:nvSpPr>
          <p:spPr>
            <a:xfrm>
              <a:off x="0" y="777"/>
              <a:ext cx="524" cy="153"/>
            </a:xfrm>
            <a:prstGeom prst="rect">
              <a:avLst/>
            </a:prstGeom>
            <a:solidFill>
              <a:schemeClr val="bg1"/>
            </a:solidFill>
            <a:ln>
              <a:noFill/>
            </a:ln>
            <a:effectLst/>
          </p:spPr>
          <p:txBody>
            <a:bodyPr numCol="1"/>
            <a:lstStyle/>
            <a:p>
              <a:pPr algn="ctr" indent="0" marL="0">
                <a:buNone/>
              </a:pPr>
              <a:r>
                <a:rPr b="1" dirty="0" lang="en-US" smtClean="0" sz="1000"/>
                <a:t>4</a:t>
              </a:r>
            </a:p>
          </p:txBody>
        </p:sp>
        <p:sp>
          <p:nvSpPr>
            <p:cNvPr id="5667" name="Text Box 5667"/>
            <p:cNvSpPr>
              <a:spLocks/>
            </p:cNvSpPr>
            <p:nvPr/>
          </p:nvSpPr>
          <p:spPr>
            <a:xfrm>
              <a:off x="5237" y="624"/>
              <a:ext cx="523" cy="153"/>
            </a:xfrm>
            <a:prstGeom prst="rect">
              <a:avLst/>
            </a:prstGeom>
            <a:solidFill>
              <a:schemeClr val="bg1"/>
            </a:solidFill>
            <a:ln>
              <a:noFill/>
            </a:ln>
            <a:effectLst/>
          </p:spPr>
          <p:txBody>
            <a:bodyPr numCol="1"/>
            <a:lstStyle/>
            <a:p>
              <a:pPr algn="ctr" indent="0" marL="0">
                <a:buNone/>
              </a:pPr>
              <a:r>
                <a:rPr b="1" dirty="0" lang="en-US" smtClean="0" sz="1000"/>
                <a:t>16,-</a:t>
              </a:r>
            </a:p>
          </p:txBody>
        </p:sp>
        <p:sp>
          <p:nvSpPr>
            <p:cNvPr id="5668" name="Text Box 5668"/>
            <p:cNvSpPr>
              <a:spLocks/>
            </p:cNvSpPr>
            <p:nvPr/>
          </p:nvSpPr>
          <p:spPr>
            <a:xfrm>
              <a:off x="4713" y="624"/>
              <a:ext cx="524" cy="153"/>
            </a:xfrm>
            <a:prstGeom prst="rect">
              <a:avLst/>
            </a:prstGeom>
            <a:solidFill>
              <a:schemeClr val="bg1"/>
            </a:solidFill>
            <a:ln>
              <a:noFill/>
            </a:ln>
            <a:effectLst/>
          </p:spPr>
          <p:txBody>
            <a:bodyPr numCol="1"/>
            <a:lstStyle/>
            <a:p>
              <a:pPr algn="ctr" indent="0" marL="0">
                <a:buNone/>
              </a:pPr>
              <a:r>
                <a:rPr b="1" dirty="0" lang="en-US" smtClean="0" sz="1000"/>
                <a:t>15,5</a:t>
              </a:r>
            </a:p>
          </p:txBody>
        </p:sp>
        <p:sp>
          <p:nvSpPr>
            <p:cNvPr id="5669" name="Text Box 5669"/>
            <p:cNvSpPr>
              <a:spLocks/>
            </p:cNvSpPr>
            <p:nvPr/>
          </p:nvSpPr>
          <p:spPr>
            <a:xfrm>
              <a:off x="4190" y="624"/>
              <a:ext cx="523" cy="153"/>
            </a:xfrm>
            <a:prstGeom prst="rect">
              <a:avLst/>
            </a:prstGeom>
            <a:solidFill>
              <a:schemeClr val="bg1"/>
            </a:solidFill>
            <a:ln>
              <a:noFill/>
            </a:ln>
            <a:effectLst/>
          </p:spPr>
          <p:txBody>
            <a:bodyPr numCol="1"/>
            <a:lstStyle/>
            <a:p>
              <a:pPr algn="ctr" indent="0" marL="0">
                <a:buNone/>
              </a:pPr>
              <a:r>
                <a:rPr b="1" dirty="0" lang="en-US" smtClean="0" sz="1000"/>
                <a:t>15,-</a:t>
              </a:r>
            </a:p>
          </p:txBody>
        </p:sp>
        <p:sp>
          <p:nvSpPr>
            <p:cNvPr id="5670" name="Text Box 5670"/>
            <p:cNvSpPr>
              <a:spLocks/>
            </p:cNvSpPr>
            <p:nvPr/>
          </p:nvSpPr>
          <p:spPr>
            <a:xfrm>
              <a:off x="3666" y="624"/>
              <a:ext cx="524" cy="153"/>
            </a:xfrm>
            <a:prstGeom prst="rect">
              <a:avLst/>
            </a:prstGeom>
            <a:solidFill>
              <a:schemeClr val="bg1"/>
            </a:solidFill>
            <a:ln>
              <a:noFill/>
            </a:ln>
            <a:effectLst/>
          </p:spPr>
          <p:txBody>
            <a:bodyPr numCol="1"/>
            <a:lstStyle/>
            <a:p>
              <a:pPr algn="ctr" indent="0" marL="0">
                <a:buNone/>
              </a:pPr>
              <a:r>
                <a:rPr b="1" dirty="0" lang="en-US" smtClean="0" sz="1000"/>
                <a:t>14,5</a:t>
              </a:r>
            </a:p>
          </p:txBody>
        </p:sp>
        <p:sp>
          <p:nvSpPr>
            <p:cNvPr id="5671" name="Text Box 5671"/>
            <p:cNvSpPr>
              <a:spLocks/>
            </p:cNvSpPr>
            <p:nvPr/>
          </p:nvSpPr>
          <p:spPr>
            <a:xfrm>
              <a:off x="3143" y="624"/>
              <a:ext cx="523" cy="153"/>
            </a:xfrm>
            <a:prstGeom prst="rect">
              <a:avLst/>
            </a:prstGeom>
            <a:solidFill>
              <a:schemeClr val="bg1"/>
            </a:solidFill>
            <a:ln>
              <a:noFill/>
            </a:ln>
            <a:effectLst/>
          </p:spPr>
          <p:txBody>
            <a:bodyPr numCol="1"/>
            <a:lstStyle/>
            <a:p>
              <a:pPr algn="ctr" indent="0" marL="0">
                <a:buNone/>
              </a:pPr>
              <a:r>
                <a:rPr b="1" dirty="0" lang="en-US" smtClean="0" sz="1000"/>
                <a:t>14,-</a:t>
              </a:r>
            </a:p>
          </p:txBody>
        </p:sp>
        <p:sp>
          <p:nvSpPr>
            <p:cNvPr id="5672" name="Text Box 5672"/>
            <p:cNvSpPr>
              <a:spLocks/>
            </p:cNvSpPr>
            <p:nvPr/>
          </p:nvSpPr>
          <p:spPr>
            <a:xfrm>
              <a:off x="2618" y="624"/>
              <a:ext cx="525" cy="153"/>
            </a:xfrm>
            <a:prstGeom prst="rect">
              <a:avLst/>
            </a:prstGeom>
            <a:solidFill>
              <a:schemeClr val="bg1"/>
            </a:solidFill>
            <a:ln>
              <a:noFill/>
            </a:ln>
            <a:effectLst/>
          </p:spPr>
          <p:txBody>
            <a:bodyPr numCol="1"/>
            <a:lstStyle/>
            <a:p>
              <a:pPr algn="ctr" indent="0" marL="0">
                <a:buNone/>
              </a:pPr>
              <a:r>
                <a:rPr b="1" dirty="0" lang="en-US" smtClean="0" sz="1000"/>
                <a:t>13,5</a:t>
              </a:r>
            </a:p>
          </p:txBody>
        </p:sp>
        <p:sp>
          <p:nvSpPr>
            <p:cNvPr id="5673" name="Text Box 5673"/>
            <p:cNvSpPr>
              <a:spLocks/>
            </p:cNvSpPr>
            <p:nvPr/>
          </p:nvSpPr>
          <p:spPr>
            <a:xfrm>
              <a:off x="2094" y="624"/>
              <a:ext cx="524" cy="153"/>
            </a:xfrm>
            <a:prstGeom prst="rect">
              <a:avLst/>
            </a:prstGeom>
            <a:solidFill>
              <a:schemeClr val="bg1"/>
            </a:solidFill>
            <a:ln>
              <a:noFill/>
            </a:ln>
            <a:effectLst/>
          </p:spPr>
          <p:txBody>
            <a:bodyPr numCol="1"/>
            <a:lstStyle/>
            <a:p>
              <a:pPr algn="ctr" indent="0" marL="0">
                <a:buNone/>
              </a:pPr>
              <a:r>
                <a:rPr b="1" dirty="0" lang="en-US" smtClean="0" sz="1000"/>
                <a:t>13,-</a:t>
              </a:r>
            </a:p>
          </p:txBody>
        </p:sp>
        <p:sp>
          <p:nvSpPr>
            <p:cNvPr id="5674" name="Text Box 5674"/>
            <p:cNvSpPr>
              <a:spLocks/>
            </p:cNvSpPr>
            <p:nvPr/>
          </p:nvSpPr>
          <p:spPr>
            <a:xfrm>
              <a:off x="1571" y="624"/>
              <a:ext cx="523" cy="153"/>
            </a:xfrm>
            <a:prstGeom prst="rect">
              <a:avLst/>
            </a:prstGeom>
            <a:solidFill>
              <a:schemeClr val="bg1"/>
            </a:solidFill>
            <a:ln>
              <a:noFill/>
            </a:ln>
            <a:effectLst/>
          </p:spPr>
          <p:txBody>
            <a:bodyPr numCol="1"/>
            <a:lstStyle/>
            <a:p>
              <a:pPr algn="ctr" indent="0" marL="0">
                <a:buNone/>
              </a:pPr>
              <a:r>
                <a:rPr b="1" dirty="0" lang="en-US" smtClean="0" sz="1000"/>
                <a:t>12,5</a:t>
              </a:r>
            </a:p>
          </p:txBody>
        </p:sp>
        <p:sp>
          <p:nvSpPr>
            <p:cNvPr id="5675" name="Text Box 5675"/>
            <p:cNvSpPr>
              <a:spLocks/>
            </p:cNvSpPr>
            <p:nvPr/>
          </p:nvSpPr>
          <p:spPr>
            <a:xfrm>
              <a:off x="1047" y="624"/>
              <a:ext cx="524" cy="153"/>
            </a:xfrm>
            <a:prstGeom prst="rect">
              <a:avLst/>
            </a:prstGeom>
            <a:solidFill>
              <a:schemeClr val="bg1"/>
            </a:solidFill>
            <a:ln>
              <a:noFill/>
            </a:ln>
            <a:effectLst/>
          </p:spPr>
          <p:txBody>
            <a:bodyPr numCol="1"/>
            <a:lstStyle/>
            <a:p>
              <a:pPr algn="ctr" indent="0" marL="0">
                <a:buNone/>
              </a:pPr>
              <a:r>
                <a:rPr b="1" dirty="0" lang="en-US" smtClean="0" sz="1000"/>
                <a:t>12,-</a:t>
              </a:r>
            </a:p>
          </p:txBody>
        </p:sp>
        <p:sp>
          <p:nvSpPr>
            <p:cNvPr id="5676" name="Text Box 5676"/>
            <p:cNvSpPr>
              <a:spLocks/>
            </p:cNvSpPr>
            <p:nvPr/>
          </p:nvSpPr>
          <p:spPr>
            <a:xfrm>
              <a:off x="524" y="624"/>
              <a:ext cx="523" cy="153"/>
            </a:xfrm>
            <a:prstGeom prst="rect">
              <a:avLst/>
            </a:prstGeom>
            <a:solidFill>
              <a:schemeClr val="bg1"/>
            </a:solidFill>
            <a:ln>
              <a:noFill/>
            </a:ln>
            <a:effectLst/>
          </p:spPr>
          <p:txBody>
            <a:bodyPr numCol="1"/>
            <a:lstStyle/>
            <a:p>
              <a:pPr algn="ctr" indent="0" marL="0">
                <a:buNone/>
              </a:pPr>
              <a:r>
                <a:rPr b="1" dirty="0" lang="en-US" smtClean="0" sz="1000"/>
                <a:t>11,5</a:t>
              </a:r>
            </a:p>
          </p:txBody>
        </p:sp>
        <p:sp>
          <p:nvSpPr>
            <p:cNvPr id="5677" name="Text Box 5677"/>
            <p:cNvSpPr>
              <a:spLocks/>
            </p:cNvSpPr>
            <p:nvPr/>
          </p:nvSpPr>
          <p:spPr>
            <a:xfrm>
              <a:off x="0" y="364"/>
              <a:ext cx="5760" cy="260"/>
            </a:xfrm>
            <a:prstGeom prst="rect">
              <a:avLst/>
            </a:prstGeom>
            <a:solidFill>
              <a:schemeClr val="bg1"/>
            </a:solidFill>
            <a:ln>
              <a:noFill/>
            </a:ln>
            <a:effectLst/>
          </p:spPr>
          <p:txBody>
            <a:bodyPr numCol="1"/>
            <a:lstStyle/>
            <a:p>
              <a:pPr algn="ctr" indent="0" marL="0">
                <a:buNone/>
              </a:pPr>
              <a:r>
                <a:rPr dirty="0" lang="en-US" smtClean="0" sz="1200"/>
                <a:t>Raspon u cm</a:t>
              </a:r>
            </a:p>
          </p:txBody>
        </p:sp>
        <p:sp>
          <p:nvSpPr>
            <p:cNvPr id="5678" name="Text Box 5678"/>
            <p:cNvSpPr>
              <a:spLocks/>
            </p:cNvSpPr>
            <p:nvPr/>
          </p:nvSpPr>
          <p:spPr>
            <a:xfrm>
              <a:off x="0" y="364"/>
              <a:ext cx="5760" cy="0"/>
            </a:xfrm>
            <a:prstGeom prst="line">
              <a:avLst/>
            </a:prstGeom>
            <a:noFill/>
            <a:ln cap="sq" w="28575">
              <a:solidFill>
                <a:schemeClr val="tx1"/>
              </a:solidFill>
              <a:round/>
              <a:headEnd/>
              <a:tailEnd/>
            </a:ln>
            <a:effectLst/>
          </p:spPr>
        </p:sp>
        <p:sp>
          <p:nvSpPr>
            <p:cNvPr id="5679" name="Text Box 5679"/>
            <p:cNvSpPr>
              <a:spLocks/>
            </p:cNvSpPr>
            <p:nvPr/>
          </p:nvSpPr>
          <p:spPr>
            <a:xfrm>
              <a:off x="0" y="777"/>
              <a:ext cx="5760" cy="0"/>
            </a:xfrm>
            <a:prstGeom prst="line">
              <a:avLst/>
            </a:prstGeom>
            <a:noFill/>
            <a:ln w="12700">
              <a:solidFill>
                <a:schemeClr val="tx1"/>
              </a:solidFill>
              <a:round/>
              <a:headEnd/>
              <a:tailEnd/>
            </a:ln>
            <a:effectLst/>
          </p:spPr>
        </p:sp>
        <p:sp>
          <p:nvSpPr>
            <p:cNvPr id="5680" name="Text Box 5680"/>
            <p:cNvSpPr>
              <a:spLocks/>
            </p:cNvSpPr>
            <p:nvPr/>
          </p:nvSpPr>
          <p:spPr>
            <a:xfrm>
              <a:off x="0" y="930"/>
              <a:ext cx="5760" cy="0"/>
            </a:xfrm>
            <a:prstGeom prst="line">
              <a:avLst/>
            </a:prstGeom>
            <a:noFill/>
            <a:ln w="12700">
              <a:solidFill>
                <a:schemeClr val="tx1"/>
              </a:solidFill>
              <a:round/>
              <a:headEnd/>
              <a:tailEnd/>
            </a:ln>
            <a:effectLst/>
          </p:spPr>
        </p:sp>
        <p:sp>
          <p:nvSpPr>
            <p:cNvPr id="5681" name="Text Box 5681"/>
            <p:cNvSpPr>
              <a:spLocks/>
            </p:cNvSpPr>
            <p:nvPr/>
          </p:nvSpPr>
          <p:spPr>
            <a:xfrm>
              <a:off x="0" y="1083"/>
              <a:ext cx="5760" cy="0"/>
            </a:xfrm>
            <a:prstGeom prst="line">
              <a:avLst/>
            </a:prstGeom>
            <a:noFill/>
            <a:ln w="12700">
              <a:solidFill>
                <a:schemeClr val="tx1"/>
              </a:solidFill>
              <a:round/>
              <a:headEnd/>
              <a:tailEnd/>
            </a:ln>
            <a:effectLst/>
          </p:spPr>
        </p:sp>
        <p:sp>
          <p:nvSpPr>
            <p:cNvPr id="5682" name="Text Box 5682"/>
            <p:cNvSpPr>
              <a:spLocks/>
            </p:cNvSpPr>
            <p:nvPr/>
          </p:nvSpPr>
          <p:spPr>
            <a:xfrm>
              <a:off x="0" y="1236"/>
              <a:ext cx="5760" cy="0"/>
            </a:xfrm>
            <a:prstGeom prst="line">
              <a:avLst/>
            </a:prstGeom>
            <a:noFill/>
            <a:ln w="12700">
              <a:solidFill>
                <a:schemeClr val="tx1"/>
              </a:solidFill>
              <a:round/>
              <a:headEnd/>
              <a:tailEnd/>
            </a:ln>
            <a:effectLst/>
          </p:spPr>
        </p:sp>
        <p:sp>
          <p:nvSpPr>
            <p:cNvPr id="5683" name="Text Box 5683"/>
            <p:cNvSpPr>
              <a:spLocks/>
            </p:cNvSpPr>
            <p:nvPr/>
          </p:nvSpPr>
          <p:spPr>
            <a:xfrm>
              <a:off x="0" y="1389"/>
              <a:ext cx="5760" cy="0"/>
            </a:xfrm>
            <a:prstGeom prst="line">
              <a:avLst/>
            </a:prstGeom>
            <a:noFill/>
            <a:ln w="12700">
              <a:solidFill>
                <a:schemeClr val="tx1"/>
              </a:solidFill>
              <a:round/>
              <a:headEnd/>
              <a:tailEnd/>
            </a:ln>
            <a:effectLst/>
          </p:spPr>
        </p:sp>
        <p:sp>
          <p:nvSpPr>
            <p:cNvPr id="5684" name="Text Box 5684"/>
            <p:cNvSpPr>
              <a:spLocks/>
            </p:cNvSpPr>
            <p:nvPr/>
          </p:nvSpPr>
          <p:spPr>
            <a:xfrm>
              <a:off x="0" y="1542"/>
              <a:ext cx="5760" cy="0"/>
            </a:xfrm>
            <a:prstGeom prst="line">
              <a:avLst/>
            </a:prstGeom>
            <a:noFill/>
            <a:ln w="12700">
              <a:solidFill>
                <a:schemeClr val="tx1"/>
              </a:solidFill>
              <a:round/>
              <a:headEnd/>
              <a:tailEnd/>
            </a:ln>
            <a:effectLst/>
          </p:spPr>
        </p:sp>
        <p:sp>
          <p:nvSpPr>
            <p:cNvPr id="5685" name="Text Box 5685"/>
            <p:cNvSpPr>
              <a:spLocks/>
            </p:cNvSpPr>
            <p:nvPr/>
          </p:nvSpPr>
          <p:spPr>
            <a:xfrm>
              <a:off x="0" y="1695"/>
              <a:ext cx="5760" cy="0"/>
            </a:xfrm>
            <a:prstGeom prst="line">
              <a:avLst/>
            </a:prstGeom>
            <a:noFill/>
            <a:ln w="12700">
              <a:solidFill>
                <a:schemeClr val="tx1"/>
              </a:solidFill>
              <a:round/>
              <a:headEnd/>
              <a:tailEnd/>
            </a:ln>
            <a:effectLst/>
          </p:spPr>
        </p:sp>
        <p:sp>
          <p:nvSpPr>
            <p:cNvPr id="5686" name="Text Box 5686"/>
            <p:cNvSpPr>
              <a:spLocks/>
            </p:cNvSpPr>
            <p:nvPr/>
          </p:nvSpPr>
          <p:spPr>
            <a:xfrm>
              <a:off x="0" y="1848"/>
              <a:ext cx="5760" cy="0"/>
            </a:xfrm>
            <a:prstGeom prst="line">
              <a:avLst/>
            </a:prstGeom>
            <a:noFill/>
            <a:ln w="12700">
              <a:solidFill>
                <a:schemeClr val="tx1"/>
              </a:solidFill>
              <a:round/>
              <a:headEnd/>
              <a:tailEnd/>
            </a:ln>
            <a:effectLst/>
          </p:spPr>
        </p:sp>
        <p:sp>
          <p:nvSpPr>
            <p:cNvPr id="5687" name="Text Box 5687"/>
            <p:cNvSpPr>
              <a:spLocks/>
            </p:cNvSpPr>
            <p:nvPr/>
          </p:nvSpPr>
          <p:spPr>
            <a:xfrm>
              <a:off x="0" y="2001"/>
              <a:ext cx="5760" cy="0"/>
            </a:xfrm>
            <a:prstGeom prst="line">
              <a:avLst/>
            </a:prstGeom>
            <a:noFill/>
            <a:ln w="12700">
              <a:solidFill>
                <a:schemeClr val="tx1"/>
              </a:solidFill>
              <a:round/>
              <a:headEnd/>
              <a:tailEnd/>
            </a:ln>
            <a:effectLst/>
          </p:spPr>
        </p:sp>
        <p:sp>
          <p:nvSpPr>
            <p:cNvPr id="5688" name="Text Box 5688"/>
            <p:cNvSpPr>
              <a:spLocks/>
            </p:cNvSpPr>
            <p:nvPr/>
          </p:nvSpPr>
          <p:spPr>
            <a:xfrm>
              <a:off x="0" y="2154"/>
              <a:ext cx="5760" cy="0"/>
            </a:xfrm>
            <a:prstGeom prst="line">
              <a:avLst/>
            </a:prstGeom>
            <a:noFill/>
            <a:ln w="12700">
              <a:solidFill>
                <a:schemeClr val="tx1"/>
              </a:solidFill>
              <a:round/>
              <a:headEnd/>
              <a:tailEnd/>
            </a:ln>
            <a:effectLst/>
          </p:spPr>
        </p:sp>
        <p:sp>
          <p:nvSpPr>
            <p:cNvPr id="5689" name="Text Box 5689"/>
            <p:cNvSpPr>
              <a:spLocks/>
            </p:cNvSpPr>
            <p:nvPr/>
          </p:nvSpPr>
          <p:spPr>
            <a:xfrm>
              <a:off x="0" y="2307"/>
              <a:ext cx="5760" cy="0"/>
            </a:xfrm>
            <a:prstGeom prst="line">
              <a:avLst/>
            </a:prstGeom>
            <a:noFill/>
            <a:ln w="12700">
              <a:solidFill>
                <a:schemeClr val="tx1"/>
              </a:solidFill>
              <a:round/>
              <a:headEnd/>
              <a:tailEnd/>
            </a:ln>
            <a:effectLst/>
          </p:spPr>
        </p:sp>
        <p:sp>
          <p:nvSpPr>
            <p:cNvPr id="5690" name="Text Box 5690"/>
            <p:cNvSpPr>
              <a:spLocks/>
            </p:cNvSpPr>
            <p:nvPr/>
          </p:nvSpPr>
          <p:spPr>
            <a:xfrm>
              <a:off x="0" y="2460"/>
              <a:ext cx="5760" cy="0"/>
            </a:xfrm>
            <a:prstGeom prst="line">
              <a:avLst/>
            </a:prstGeom>
            <a:noFill/>
            <a:ln w="12700">
              <a:solidFill>
                <a:schemeClr val="tx1"/>
              </a:solidFill>
              <a:round/>
              <a:headEnd/>
              <a:tailEnd/>
            </a:ln>
            <a:effectLst/>
          </p:spPr>
        </p:sp>
        <p:sp>
          <p:nvSpPr>
            <p:cNvPr id="5691" name="Text Box 5691"/>
            <p:cNvSpPr>
              <a:spLocks/>
            </p:cNvSpPr>
            <p:nvPr/>
          </p:nvSpPr>
          <p:spPr>
            <a:xfrm>
              <a:off x="0" y="2613"/>
              <a:ext cx="5760" cy="0"/>
            </a:xfrm>
            <a:prstGeom prst="line">
              <a:avLst/>
            </a:prstGeom>
            <a:noFill/>
            <a:ln w="12700">
              <a:solidFill>
                <a:schemeClr val="tx1"/>
              </a:solidFill>
              <a:round/>
              <a:headEnd/>
              <a:tailEnd/>
            </a:ln>
            <a:effectLst/>
          </p:spPr>
        </p:sp>
        <p:sp>
          <p:nvSpPr>
            <p:cNvPr id="5692" name="Text Box 5692"/>
            <p:cNvSpPr>
              <a:spLocks/>
            </p:cNvSpPr>
            <p:nvPr/>
          </p:nvSpPr>
          <p:spPr>
            <a:xfrm>
              <a:off x="0" y="2766"/>
              <a:ext cx="5760" cy="0"/>
            </a:xfrm>
            <a:prstGeom prst="line">
              <a:avLst/>
            </a:prstGeom>
            <a:noFill/>
            <a:ln w="12700">
              <a:solidFill>
                <a:schemeClr val="tx1"/>
              </a:solidFill>
              <a:round/>
              <a:headEnd/>
              <a:tailEnd/>
            </a:ln>
            <a:effectLst/>
          </p:spPr>
        </p:sp>
        <p:sp>
          <p:nvSpPr>
            <p:cNvPr id="5693" name="Text Box 5693"/>
            <p:cNvSpPr>
              <a:spLocks/>
            </p:cNvSpPr>
            <p:nvPr/>
          </p:nvSpPr>
          <p:spPr>
            <a:xfrm>
              <a:off x="0" y="2919"/>
              <a:ext cx="5760" cy="0"/>
            </a:xfrm>
            <a:prstGeom prst="line">
              <a:avLst/>
            </a:prstGeom>
            <a:noFill/>
            <a:ln w="12700">
              <a:solidFill>
                <a:schemeClr val="tx1"/>
              </a:solidFill>
              <a:round/>
              <a:headEnd/>
              <a:tailEnd/>
            </a:ln>
            <a:effectLst/>
          </p:spPr>
        </p:sp>
        <p:sp>
          <p:nvSpPr>
            <p:cNvPr id="5694" name="Text Box 5694"/>
            <p:cNvSpPr>
              <a:spLocks/>
            </p:cNvSpPr>
            <p:nvPr/>
          </p:nvSpPr>
          <p:spPr>
            <a:xfrm>
              <a:off x="0" y="3072"/>
              <a:ext cx="5760" cy="0"/>
            </a:xfrm>
            <a:prstGeom prst="line">
              <a:avLst/>
            </a:prstGeom>
            <a:noFill/>
            <a:ln w="12700">
              <a:solidFill>
                <a:schemeClr val="tx1"/>
              </a:solidFill>
              <a:round/>
              <a:headEnd/>
              <a:tailEnd/>
            </a:ln>
            <a:effectLst/>
          </p:spPr>
        </p:sp>
        <p:sp>
          <p:nvSpPr>
            <p:cNvPr id="5695" name="Text Box 5695"/>
            <p:cNvSpPr>
              <a:spLocks/>
            </p:cNvSpPr>
            <p:nvPr/>
          </p:nvSpPr>
          <p:spPr>
            <a:xfrm>
              <a:off x="0" y="3225"/>
              <a:ext cx="5760" cy="0"/>
            </a:xfrm>
            <a:prstGeom prst="line">
              <a:avLst/>
            </a:prstGeom>
            <a:noFill/>
            <a:ln w="12700">
              <a:solidFill>
                <a:schemeClr val="tx1"/>
              </a:solidFill>
              <a:round/>
              <a:headEnd/>
              <a:tailEnd/>
            </a:ln>
            <a:effectLst/>
          </p:spPr>
        </p:sp>
        <p:sp>
          <p:nvSpPr>
            <p:cNvPr id="5696" name="Text Box 5696"/>
            <p:cNvSpPr>
              <a:spLocks/>
            </p:cNvSpPr>
            <p:nvPr/>
          </p:nvSpPr>
          <p:spPr>
            <a:xfrm>
              <a:off x="0" y="3378"/>
              <a:ext cx="5760" cy="0"/>
            </a:xfrm>
            <a:prstGeom prst="line">
              <a:avLst/>
            </a:prstGeom>
            <a:noFill/>
            <a:ln w="12700">
              <a:solidFill>
                <a:schemeClr val="tx1"/>
              </a:solidFill>
              <a:round/>
              <a:headEnd/>
              <a:tailEnd/>
            </a:ln>
            <a:effectLst/>
          </p:spPr>
        </p:sp>
        <p:sp>
          <p:nvSpPr>
            <p:cNvPr id="5697" name="Text Box 5697"/>
            <p:cNvSpPr>
              <a:spLocks/>
            </p:cNvSpPr>
            <p:nvPr/>
          </p:nvSpPr>
          <p:spPr>
            <a:xfrm>
              <a:off x="0" y="3531"/>
              <a:ext cx="5760" cy="0"/>
            </a:xfrm>
            <a:prstGeom prst="line">
              <a:avLst/>
            </a:prstGeom>
            <a:noFill/>
            <a:ln w="12700">
              <a:solidFill>
                <a:schemeClr val="tx1"/>
              </a:solidFill>
              <a:round/>
              <a:headEnd/>
              <a:tailEnd/>
            </a:ln>
            <a:effectLst/>
          </p:spPr>
        </p:sp>
        <p:sp>
          <p:nvSpPr>
            <p:cNvPr id="5698" name="Text Box 5698"/>
            <p:cNvSpPr>
              <a:spLocks/>
            </p:cNvSpPr>
            <p:nvPr/>
          </p:nvSpPr>
          <p:spPr>
            <a:xfrm>
              <a:off x="0" y="3684"/>
              <a:ext cx="5760" cy="0"/>
            </a:xfrm>
            <a:prstGeom prst="line">
              <a:avLst/>
            </a:prstGeom>
            <a:noFill/>
            <a:ln w="12700">
              <a:solidFill>
                <a:schemeClr val="tx1"/>
              </a:solidFill>
              <a:round/>
              <a:headEnd/>
              <a:tailEnd/>
            </a:ln>
            <a:effectLst/>
          </p:spPr>
        </p:sp>
        <p:sp>
          <p:nvSpPr>
            <p:cNvPr id="5699" name="Text Box 5699"/>
            <p:cNvSpPr>
              <a:spLocks/>
            </p:cNvSpPr>
            <p:nvPr/>
          </p:nvSpPr>
          <p:spPr>
            <a:xfrm>
              <a:off x="0" y="3837"/>
              <a:ext cx="5760" cy="0"/>
            </a:xfrm>
            <a:prstGeom prst="line">
              <a:avLst/>
            </a:prstGeom>
            <a:noFill/>
            <a:ln w="12700">
              <a:solidFill>
                <a:schemeClr val="tx1"/>
              </a:solidFill>
              <a:round/>
              <a:headEnd/>
              <a:tailEnd/>
            </a:ln>
            <a:effectLst/>
          </p:spPr>
        </p:sp>
        <p:sp>
          <p:nvSpPr>
            <p:cNvPr id="5700" name="Text Box 5700"/>
            <p:cNvSpPr>
              <a:spLocks/>
            </p:cNvSpPr>
            <p:nvPr/>
          </p:nvSpPr>
          <p:spPr>
            <a:xfrm>
              <a:off x="0" y="3990"/>
              <a:ext cx="5760" cy="0"/>
            </a:xfrm>
            <a:prstGeom prst="line">
              <a:avLst/>
            </a:prstGeom>
            <a:noFill/>
            <a:ln cap="sq" w="28575">
              <a:solidFill>
                <a:schemeClr val="tx1"/>
              </a:solidFill>
              <a:round/>
              <a:headEnd/>
              <a:tailEnd/>
            </a:ln>
            <a:effectLst/>
          </p:spPr>
        </p:sp>
        <p:sp>
          <p:nvSpPr>
            <p:cNvPr id="5701" name="Text Box 5701"/>
            <p:cNvSpPr>
              <a:spLocks/>
            </p:cNvSpPr>
            <p:nvPr/>
          </p:nvSpPr>
          <p:spPr>
            <a:xfrm>
              <a:off x="0" y="364"/>
              <a:ext cx="0" cy="3626"/>
            </a:xfrm>
            <a:prstGeom prst="line">
              <a:avLst/>
            </a:prstGeom>
            <a:noFill/>
            <a:ln cap="sq" w="28575">
              <a:solidFill>
                <a:schemeClr val="tx1"/>
              </a:solidFill>
              <a:round/>
              <a:headEnd/>
              <a:tailEnd/>
            </a:ln>
            <a:effectLst/>
          </p:spPr>
        </p:sp>
        <p:sp>
          <p:nvSpPr>
            <p:cNvPr id="5702" name="Text Box 5702"/>
            <p:cNvSpPr>
              <a:spLocks/>
            </p:cNvSpPr>
            <p:nvPr/>
          </p:nvSpPr>
          <p:spPr>
            <a:xfrm>
              <a:off x="5760" y="364"/>
              <a:ext cx="0" cy="3626"/>
            </a:xfrm>
            <a:prstGeom prst="line">
              <a:avLst/>
            </a:prstGeom>
            <a:noFill/>
            <a:ln cap="sq" w="28575">
              <a:solidFill>
                <a:schemeClr val="tx1"/>
              </a:solidFill>
              <a:round/>
              <a:headEnd/>
              <a:tailEnd/>
            </a:ln>
            <a:effectLst/>
          </p:spPr>
        </p:sp>
        <p:sp>
          <p:nvSpPr>
            <p:cNvPr id="5703" name="Text Box 5703"/>
            <p:cNvSpPr>
              <a:spLocks/>
            </p:cNvSpPr>
            <p:nvPr/>
          </p:nvSpPr>
          <p:spPr>
            <a:xfrm>
              <a:off x="1047" y="624"/>
              <a:ext cx="0" cy="3366"/>
            </a:xfrm>
            <a:prstGeom prst="line">
              <a:avLst/>
            </a:prstGeom>
            <a:noFill/>
            <a:ln w="12700">
              <a:solidFill>
                <a:schemeClr val="tx1"/>
              </a:solidFill>
              <a:round/>
              <a:headEnd/>
              <a:tailEnd/>
            </a:ln>
            <a:effectLst/>
          </p:spPr>
        </p:sp>
        <p:sp>
          <p:nvSpPr>
            <p:cNvPr id="5704" name="Text Box 5704"/>
            <p:cNvSpPr>
              <a:spLocks/>
            </p:cNvSpPr>
            <p:nvPr/>
          </p:nvSpPr>
          <p:spPr>
            <a:xfrm>
              <a:off x="1571" y="624"/>
              <a:ext cx="0" cy="3366"/>
            </a:xfrm>
            <a:prstGeom prst="line">
              <a:avLst/>
            </a:prstGeom>
            <a:noFill/>
            <a:ln w="12700">
              <a:solidFill>
                <a:schemeClr val="tx1"/>
              </a:solidFill>
              <a:round/>
              <a:headEnd/>
              <a:tailEnd/>
            </a:ln>
            <a:effectLst/>
          </p:spPr>
        </p:sp>
        <p:sp>
          <p:nvSpPr>
            <p:cNvPr id="5705" name="Text Box 5705"/>
            <p:cNvSpPr>
              <a:spLocks/>
            </p:cNvSpPr>
            <p:nvPr/>
          </p:nvSpPr>
          <p:spPr>
            <a:xfrm>
              <a:off x="2094" y="624"/>
              <a:ext cx="0" cy="3366"/>
            </a:xfrm>
            <a:prstGeom prst="line">
              <a:avLst/>
            </a:prstGeom>
            <a:noFill/>
            <a:ln w="12700">
              <a:solidFill>
                <a:schemeClr val="tx1"/>
              </a:solidFill>
              <a:round/>
              <a:headEnd/>
              <a:tailEnd/>
            </a:ln>
            <a:effectLst/>
          </p:spPr>
        </p:sp>
        <p:sp>
          <p:nvSpPr>
            <p:cNvPr id="5706" name="Text Box 5706"/>
            <p:cNvSpPr>
              <a:spLocks/>
            </p:cNvSpPr>
            <p:nvPr/>
          </p:nvSpPr>
          <p:spPr>
            <a:xfrm>
              <a:off x="2618" y="624"/>
              <a:ext cx="0" cy="3366"/>
            </a:xfrm>
            <a:prstGeom prst="line">
              <a:avLst/>
            </a:prstGeom>
            <a:noFill/>
            <a:ln w="12700">
              <a:solidFill>
                <a:schemeClr val="tx1"/>
              </a:solidFill>
              <a:round/>
              <a:headEnd/>
              <a:tailEnd/>
            </a:ln>
            <a:effectLst/>
          </p:spPr>
        </p:sp>
        <p:sp>
          <p:nvSpPr>
            <p:cNvPr id="5707" name="Text Box 5707"/>
            <p:cNvSpPr>
              <a:spLocks/>
            </p:cNvSpPr>
            <p:nvPr/>
          </p:nvSpPr>
          <p:spPr>
            <a:xfrm>
              <a:off x="3143" y="624"/>
              <a:ext cx="0" cy="3366"/>
            </a:xfrm>
            <a:prstGeom prst="line">
              <a:avLst/>
            </a:prstGeom>
            <a:noFill/>
            <a:ln w="12700">
              <a:solidFill>
                <a:schemeClr val="tx1"/>
              </a:solidFill>
              <a:round/>
              <a:headEnd/>
              <a:tailEnd/>
            </a:ln>
            <a:effectLst/>
          </p:spPr>
        </p:sp>
        <p:sp>
          <p:nvSpPr>
            <p:cNvPr id="5708" name="Text Box 5708"/>
            <p:cNvSpPr>
              <a:spLocks/>
            </p:cNvSpPr>
            <p:nvPr/>
          </p:nvSpPr>
          <p:spPr>
            <a:xfrm>
              <a:off x="3666" y="624"/>
              <a:ext cx="0" cy="3366"/>
            </a:xfrm>
            <a:prstGeom prst="line">
              <a:avLst/>
            </a:prstGeom>
            <a:noFill/>
            <a:ln w="12700">
              <a:solidFill>
                <a:schemeClr val="tx1"/>
              </a:solidFill>
              <a:round/>
              <a:headEnd/>
              <a:tailEnd/>
            </a:ln>
            <a:effectLst/>
          </p:spPr>
        </p:sp>
        <p:sp>
          <p:nvSpPr>
            <p:cNvPr id="5709" name="Text Box 5709"/>
            <p:cNvSpPr>
              <a:spLocks/>
            </p:cNvSpPr>
            <p:nvPr/>
          </p:nvSpPr>
          <p:spPr>
            <a:xfrm>
              <a:off x="4190" y="624"/>
              <a:ext cx="0" cy="3366"/>
            </a:xfrm>
            <a:prstGeom prst="line">
              <a:avLst/>
            </a:prstGeom>
            <a:noFill/>
            <a:ln w="12700">
              <a:solidFill>
                <a:schemeClr val="tx1"/>
              </a:solidFill>
              <a:round/>
              <a:headEnd/>
              <a:tailEnd/>
            </a:ln>
            <a:effectLst/>
          </p:spPr>
        </p:sp>
        <p:sp>
          <p:nvSpPr>
            <p:cNvPr id="5710" name="Text Box 5710"/>
            <p:cNvSpPr>
              <a:spLocks/>
            </p:cNvSpPr>
            <p:nvPr/>
          </p:nvSpPr>
          <p:spPr>
            <a:xfrm>
              <a:off x="4713" y="624"/>
              <a:ext cx="0" cy="3366"/>
            </a:xfrm>
            <a:prstGeom prst="line">
              <a:avLst/>
            </a:prstGeom>
            <a:noFill/>
            <a:ln w="12700">
              <a:solidFill>
                <a:schemeClr val="tx1"/>
              </a:solidFill>
              <a:round/>
              <a:headEnd/>
              <a:tailEnd/>
            </a:ln>
            <a:effectLst/>
          </p:spPr>
        </p:sp>
        <p:sp>
          <p:nvSpPr>
            <p:cNvPr id="5711" name="Text Box 5711"/>
            <p:cNvSpPr>
              <a:spLocks/>
            </p:cNvSpPr>
            <p:nvPr/>
          </p:nvSpPr>
          <p:spPr>
            <a:xfrm>
              <a:off x="5237" y="624"/>
              <a:ext cx="0" cy="3366"/>
            </a:xfrm>
            <a:prstGeom prst="line">
              <a:avLst/>
            </a:prstGeom>
            <a:noFill/>
            <a:ln w="12700">
              <a:solidFill>
                <a:schemeClr val="tx1"/>
              </a:solidFill>
              <a:round/>
              <a:headEnd/>
              <a:tailEnd/>
            </a:ln>
            <a:effectLst/>
          </p:spPr>
        </p:sp>
        <p:sp>
          <p:nvSpPr>
            <p:cNvPr id="5712" name="Text Box 5712"/>
            <p:cNvSpPr>
              <a:spLocks/>
            </p:cNvSpPr>
            <p:nvPr/>
          </p:nvSpPr>
          <p:spPr>
            <a:xfrm>
              <a:off x="0" y="624"/>
              <a:ext cx="5760" cy="0"/>
            </a:xfrm>
            <a:prstGeom prst="line">
              <a:avLst/>
            </a:prstGeom>
            <a:noFill/>
            <a:ln w="12700">
              <a:solidFill>
                <a:schemeClr val="tx1"/>
              </a:solidFill>
              <a:round/>
              <a:headEnd/>
              <a:tailEnd/>
            </a:ln>
            <a:effectLst/>
          </p:spPr>
        </p:sp>
        <p:sp>
          <p:nvSpPr>
            <p:cNvPr id="5713" name="Text Box 5713"/>
            <p:cNvSpPr>
              <a:spLocks/>
            </p:cNvSpPr>
            <p:nvPr/>
          </p:nvSpPr>
          <p:spPr>
            <a:xfrm>
              <a:off x="524" y="624"/>
              <a:ext cx="0" cy="3366"/>
            </a:xfrm>
            <a:prstGeom prst="line">
              <a:avLst/>
            </a:prstGeom>
            <a:noFill/>
            <a:ln w="12700">
              <a:solidFill>
                <a:schemeClr val="tx1"/>
              </a:solidFill>
              <a:round/>
              <a:headEnd/>
              <a:tailEnd/>
            </a:ln>
            <a:effectLst/>
          </p:spPr>
        </p:sp>
      </p:grpSp>
    </p:spTree>
  </p:cSld>
  <p:clrMapOvr>
    <a:masterClrMapping/>
  </p:clrMapOvr>
  <p:transition advClick="0">
    <p:cut thruBlk="1"/>
  </p:transition>
</p:sld>
</file>

<file path=ppt/slides/slide121.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5714" name="Text Box 5714"/>
          <p:cNvSpPr>
            <a:spLocks/>
          </p:cNvSpPr>
          <p:nvPr>
            <p:ph idx="10" sz="half" type="dt"/>
          </p:nvPr>
        </p:nvSpPr>
        <p:spPr/>
      </p:sp>
      <p:sp>
        <p:nvSpPr>
          <p:cNvPr id="5715" name="Text Box 5715"/>
          <p:cNvSpPr>
            <a:spLocks/>
          </p:cNvSpPr>
          <p:nvPr>
            <p:ph idx="11" sz="quarter" type="ftr"/>
          </p:nvPr>
        </p:nvSpPr>
        <p:spPr/>
        <p:txBody>
          <a:bodyPr numCol="1"/>
          <a:lstStyle/>
          <a:p>
            <a:pPr algn="ctr"/>
          </a:p>
        </p:txBody>
      </p:sp>
      <p:sp>
        <p:nvSpPr>
          <p:cNvPr id="5716" name="Text Box 5716"/>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DIVOKOZA </a:t>
            </a:r>
            <a:r>
              <a:rPr dirty="0" lang="en-US" smtClean="0">
                <a:solidFill>
                  <a:srgbClr val="FFFF00"/>
                </a:solidFill>
                <a:latin charset="0" pitchFamily="34" typeface="Arial Black"/>
              </a:rPr>
              <a:t>(Rupicara rupicara Linne)</a:t>
            </a:r>
          </a:p>
        </p:txBody>
      </p:sp>
      <p:sp>
        <p:nvSpPr>
          <p:cNvPr id="5717" name="Text Box 5717"/>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5718" name="Text Box 5718"/>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5719" name="Text Box 5719">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SADRŽAJ</a:t>
            </a:r>
          </a:p>
        </p:txBody>
      </p:sp>
      <p:sp>
        <p:nvSpPr>
          <p:cNvPr id="5720" name="Text Box 5720">
            <a:hlinkClick/>
          </p:cNvPr>
          <p:cNvSpPr txBox="1">
            <a:spLocks/>
          </p:cNvSpPr>
          <p:nvPr/>
        </p:nvSpPr>
        <p:spPr>
          <a:xfrm>
            <a:off x="6400800" y="5562600"/>
            <a:ext cx="2209800" cy="366712"/>
          </a:xfrm>
          <a:prstGeom prst="rect">
            <a:avLst/>
          </a:prstGeom>
          <a:solidFill>
            <a:schemeClr val="tx1"/>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ROGOVI</a:t>
            </a:r>
          </a:p>
        </p:txBody>
      </p:sp>
      <p:pic>
        <p:nvPicPr>
          <p:cNvPr id="5721" name="Picture 5721"/>
          <p:cNvPicPr>
            <a:picLocks noChangeAspect="1"/>
          </p:cNvPicPr>
          <p:nvPr/>
        </p:nvPicPr>
        <p:blipFill>
          <a:blip r:embed="rId4"/>
          <a:stretch/>
        </p:blipFill>
        <p:spPr>
          <a:xfrm>
            <a:off x="0" y="609600"/>
            <a:ext cx="4019550" cy="6248400"/>
          </a:xfrm>
          <a:prstGeom prst="rect">
            <a:avLst/>
          </a:prstGeom>
          <a:noFill/>
        </p:spPr>
      </p:pic>
    </p:spTree>
  </p:cSld>
  <p:clrMapOvr>
    <a:masterClrMapping/>
  </p:clrMapOvr>
  <p:transition advClick="0">
    <p:cut thruBlk="1"/>
  </p:transition>
</p:sld>
</file>

<file path=ppt/slides/slide122.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5723" name="Text Box 5723"/>
          <p:cNvSpPr>
            <a:spLocks/>
          </p:cNvSpPr>
          <p:nvPr>
            <p:ph idx="10" sz="half" type="dt"/>
          </p:nvPr>
        </p:nvSpPr>
        <p:spPr/>
      </p:sp>
      <p:sp>
        <p:nvSpPr>
          <p:cNvPr id="5724" name="Text Box 5724"/>
          <p:cNvSpPr>
            <a:spLocks/>
          </p:cNvSpPr>
          <p:nvPr>
            <p:ph idx="11" sz="quarter" type="ftr"/>
          </p:nvPr>
        </p:nvSpPr>
        <p:spPr/>
        <p:txBody>
          <a:bodyPr numCol="1"/>
          <a:lstStyle/>
          <a:p>
            <a:pPr algn="ctr"/>
          </a:p>
        </p:txBody>
      </p:sp>
      <p:sp>
        <p:nvSpPr>
          <p:cNvPr id="5725" name="Text Box 5725"/>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divokoze</a:t>
            </a:r>
          </a:p>
        </p:txBody>
      </p:sp>
      <p:sp>
        <p:nvSpPr>
          <p:cNvPr id="5726" name="Text Box 5726"/>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5727" name="Text Box 5727"/>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5728" name="Text Box 5728">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DIVOKOZA</a:t>
            </a:r>
          </a:p>
        </p:txBody>
      </p:sp>
      <p:sp>
        <p:nvSpPr>
          <p:cNvPr id="5729" name="Text Box 5729"/>
          <p:cNvSpPr txBox="1">
            <a:spLocks/>
          </p:cNvSpPr>
          <p:nvPr/>
        </p:nvSpPr>
        <p:spPr>
          <a:xfrm>
            <a:off x="0" y="533400"/>
            <a:ext cx="9144000" cy="4370387"/>
          </a:xfrm>
          <a:prstGeom prst="rect">
            <a:avLst/>
          </a:prstGeom>
          <a:solidFill>
            <a:schemeClr val="bg1"/>
          </a:solidFill>
          <a:ln>
            <a:noFill/>
          </a:ln>
        </p:spPr>
        <p:txBody>
          <a:bodyPr numCol="1">
            <a:spAutoFit/>
          </a:bodyPr>
          <a:lstStyle/>
          <a:p>
            <a:pPr indent="-457200" marL="457200">
              <a:spcBef>
                <a:spcPct val="50000"/>
              </a:spcBef>
              <a:buFontTx/>
              <a:buAutoNum type="arabicPeriod"/>
            </a:pPr>
            <a:r>
              <a:rPr dirty="0" lang="en-US" smtClean="0" sz="1600">
                <a:latin charset="0" pitchFamily="34" typeface="Arial"/>
              </a:rPr>
              <a:t>Mjera							Tačaka</a:t>
            </a:r>
          </a:p>
          <a:p>
            <a:pPr indent="-457200" marL="457200">
              <a:spcBef>
                <a:spcPct val="50000"/>
              </a:spcBef>
            </a:pPr>
            <a:r>
              <a:rPr dirty="0" lang="en-US" smtClean="0" sz="1600">
                <a:latin charset="0" pitchFamily="34" typeface="Arial"/>
              </a:rPr>
              <a:t>1.1	Dužina lijevog roga</a:t>
            </a:r>
          </a:p>
          <a:p>
            <a:pPr indent="-457200" marL="457200">
              <a:spcBef>
                <a:spcPct val="50000"/>
              </a:spcBef>
            </a:pPr>
            <a:r>
              <a:rPr dirty="0" lang="en-US" smtClean="0" sz="1600">
                <a:latin charset="0" pitchFamily="34" typeface="Arial"/>
              </a:rPr>
              <a:t>			     prosječna dužina u cm x 1,5			..........................</a:t>
            </a:r>
          </a:p>
          <a:p>
            <a:pPr indent="-457200" marL="457200">
              <a:spcBef>
                <a:spcPct val="50000"/>
              </a:spcBef>
            </a:pPr>
            <a:r>
              <a:rPr dirty="0" lang="en-US" smtClean="0" sz="1600">
                <a:latin charset="0" pitchFamily="34" typeface="Arial"/>
              </a:rPr>
              <a:t>	Dužina desnog roga</a:t>
            </a:r>
          </a:p>
          <a:p>
            <a:pPr indent="-457200" marL="457200">
              <a:spcBef>
                <a:spcPct val="50000"/>
              </a:spcBef>
            </a:pPr>
            <a:r>
              <a:rPr dirty="0" lang="en-US" smtClean="0" sz="1600">
                <a:latin charset="0" pitchFamily="34" typeface="Arial"/>
              </a:rPr>
              <a:t>1.2	Visina rogova			u cm x 1				..........................</a:t>
            </a:r>
          </a:p>
          <a:p>
            <a:pPr indent="-457200" marL="457200">
              <a:spcBef>
                <a:spcPct val="50000"/>
              </a:spcBef>
            </a:pPr>
            <a:r>
              <a:rPr dirty="0" lang="en-US" smtClean="0" sz="1600">
                <a:latin charset="0" pitchFamily="34" typeface="Arial"/>
              </a:rPr>
              <a:t>1.3	Opseg debljeg roga		u cm x 4				..........................</a:t>
            </a:r>
          </a:p>
          <a:p>
            <a:pPr indent="-457200" marL="457200">
              <a:spcBef>
                <a:spcPct val="50000"/>
              </a:spcBef>
            </a:pPr>
            <a:r>
              <a:rPr dirty="0" lang="en-US" smtClean="0" sz="1600">
                <a:latin charset="0" pitchFamily="34" typeface="Arial"/>
              </a:rPr>
              <a:t>1.4	Raspon rogova		u cm x 1				..........................</a:t>
            </a:r>
          </a:p>
          <a:p>
            <a:pPr indent="-457200" marL="457200">
              <a:spcBef>
                <a:spcPct val="50000"/>
              </a:spcBef>
              <a:buFontTx/>
              <a:buAutoNum startAt="2" type="arabicPeriod"/>
            </a:pPr>
            <a:r>
              <a:rPr dirty="0" lang="en-US" smtClean="0" sz="1600">
                <a:latin charset="0" pitchFamily="34" typeface="Arial"/>
              </a:rPr>
              <a:t>Dodaci i odbici</a:t>
            </a:r>
          </a:p>
          <a:p>
            <a:pPr indent="-457200" marL="457200">
              <a:spcBef>
                <a:spcPct val="50000"/>
              </a:spcBef>
            </a:pPr>
            <a:r>
              <a:rPr dirty="0" lang="en-US" smtClean="0" sz="1600">
                <a:latin charset="0" pitchFamily="34" typeface="Arial"/>
              </a:rPr>
              <a:t>2.1	Dodaci (starosne tačke)		od 0 do 3 tačke			..........................</a:t>
            </a:r>
          </a:p>
          <a:p>
            <a:pPr indent="-457200" marL="457200">
              <a:spcBef>
                <a:spcPct val="50000"/>
              </a:spcBef>
            </a:pPr>
            <a:r>
              <a:rPr dirty="0" lang="en-US" smtClean="0" sz="1600">
                <a:latin charset="0" pitchFamily="34" typeface="Arial"/>
              </a:rPr>
              <a:t>					Ukupno				..........................</a:t>
            </a:r>
          </a:p>
          <a:p>
            <a:pPr indent="-457200" marL="457200">
              <a:spcBef>
                <a:spcPct val="50000"/>
              </a:spcBef>
            </a:pPr>
            <a:r>
              <a:rPr dirty="0" lang="en-US" smtClean="0" sz="1600">
                <a:latin charset="0" pitchFamily="34" typeface="Arial"/>
              </a:rPr>
              <a:t>2.2	Odbici za zasmoljenost		od 0 do 5 tačaka			..........................</a:t>
            </a:r>
          </a:p>
          <a:p>
            <a:pPr indent="-457200" marL="457200">
              <a:spcBef>
                <a:spcPct val="50000"/>
              </a:spcBef>
            </a:pPr>
            <a:r>
              <a:rPr dirty="0" lang="en-US" smtClean="0" sz="1600">
                <a:latin charset="0" pitchFamily="34" typeface="Arial"/>
              </a:rPr>
              <a:t>	Ocjena rogova ukupno						..........................</a:t>
            </a:r>
          </a:p>
        </p:txBody>
      </p:sp>
      <p:sp>
        <p:nvSpPr>
          <p:cNvPr id="5730" name="Text Box 5730">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spTree>
  </p:cSld>
  <p:clrMapOvr>
    <a:masterClrMapping/>
  </p:clrMapOvr>
  <p:transition advClick="0">
    <p:cut thruBlk="1"/>
  </p:transition>
</p:sld>
</file>

<file path=ppt/slides/slide123.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5731" name="Text Box 5731"/>
          <p:cNvSpPr>
            <a:spLocks/>
          </p:cNvSpPr>
          <p:nvPr>
            <p:ph idx="10" sz="half" type="dt"/>
          </p:nvPr>
        </p:nvSpPr>
        <p:spPr/>
      </p:sp>
      <p:sp>
        <p:nvSpPr>
          <p:cNvPr id="5732" name="Text Box 5732"/>
          <p:cNvSpPr>
            <a:spLocks/>
          </p:cNvSpPr>
          <p:nvPr>
            <p:ph idx="11" sz="quarter" type="ftr"/>
          </p:nvPr>
        </p:nvSpPr>
        <p:spPr/>
        <p:txBody>
          <a:bodyPr numCol="1"/>
          <a:lstStyle/>
          <a:p>
            <a:pPr algn="ctr"/>
          </a:p>
        </p:txBody>
      </p:sp>
      <p:sp>
        <p:nvSpPr>
          <p:cNvPr id="5733" name="Text Box 5733"/>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divokoze</a:t>
            </a:r>
          </a:p>
        </p:txBody>
      </p:sp>
      <p:sp>
        <p:nvSpPr>
          <p:cNvPr id="5734" name="Text Box 5734"/>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5735" name="Text Box 5735"/>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5736" name="Text Box 5736">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DIVOKOZA</a:t>
            </a:r>
          </a:p>
        </p:txBody>
      </p:sp>
      <p:sp>
        <p:nvSpPr>
          <p:cNvPr id="5737" name="Text Box 5737"/>
          <p:cNvSpPr txBox="1">
            <a:spLocks/>
          </p:cNvSpPr>
          <p:nvPr/>
        </p:nvSpPr>
        <p:spPr>
          <a:xfrm>
            <a:off x="0" y="533400"/>
            <a:ext cx="9144000" cy="4981575"/>
          </a:xfrm>
          <a:prstGeom prst="rect">
            <a:avLst/>
          </a:prstGeom>
          <a:solidFill>
            <a:schemeClr val="bg1"/>
          </a:solidFill>
          <a:ln>
            <a:noFill/>
          </a:ln>
        </p:spPr>
        <p:txBody>
          <a:bodyPr numCol="1">
            <a:spAutoFit/>
          </a:bodyPr>
          <a:lstStyle/>
          <a:p>
            <a:pPr indent="-457200" marL="457200">
              <a:spcBef>
                <a:spcPct val="50000"/>
              </a:spcBef>
            </a:pPr>
            <a:r>
              <a:rPr b="1" dirty="0" lang="en-US" smtClean="0" sz="1600">
                <a:latin charset="0" pitchFamily="34" typeface="Arial"/>
              </a:rPr>
              <a:t>Upute za mjerenje i dodaci i odbici</a:t>
            </a:r>
          </a:p>
          <a:p>
            <a:pPr indent="-457200" marL="457200">
              <a:spcBef>
                <a:spcPct val="50000"/>
              </a:spcBef>
            </a:pPr>
            <a:r>
              <a:rPr dirty="0" lang="en-US" smtClean="0" sz="1600">
                <a:latin charset="0" pitchFamily="34" typeface="Arial"/>
              </a:rPr>
              <a:t>Rogove mjerimo mjernom vrpcom u centimetrima na milimetar tačno. Visina rogova utvrđuje se </a:t>
            </a:r>
          </a:p>
          <a:p>
            <a:pPr indent="-457200" marL="457200">
              <a:spcBef>
                <a:spcPct val="50000"/>
              </a:spcBef>
            </a:pPr>
            <a:r>
              <a:rPr dirty="0" lang="en-US" smtClean="0" sz="1600">
                <a:latin charset="0" pitchFamily="34" typeface="Arial"/>
              </a:rPr>
              <a:t>upotrebom dvaju ravnala ili posebnim mjerilom.</a:t>
            </a:r>
          </a:p>
          <a:p>
            <a:pPr indent="-457200" marL="457200">
              <a:spcBef>
                <a:spcPct val="50000"/>
              </a:spcBef>
              <a:buFontTx/>
              <a:buAutoNum type="arabicPeriod"/>
            </a:pPr>
            <a:r>
              <a:rPr dirty="0" lang="en-US" smtClean="0" sz="1600">
                <a:latin charset="0" pitchFamily="34" typeface="Arial"/>
              </a:rPr>
              <a:t>Mjere</a:t>
            </a:r>
          </a:p>
          <a:p>
            <a:pPr indent="-457200" marL="457200">
              <a:spcBef>
                <a:spcPct val="50000"/>
              </a:spcBef>
            </a:pPr>
            <a:r>
              <a:rPr dirty="0" lang="en-US" smtClean="0" sz="1600">
                <a:latin charset="0" pitchFamily="34" typeface="Arial"/>
              </a:rPr>
              <a:t>K1.1	</a:t>
            </a:r>
            <a:r>
              <a:rPr b="1" dirty="0" lang="en-US" smtClean="0" sz="1600">
                <a:latin charset="0" pitchFamily="34" typeface="Arial"/>
              </a:rPr>
              <a:t>Dužinu rogova</a:t>
            </a:r>
            <a:r>
              <a:rPr dirty="0" lang="en-US" smtClean="0" sz="1600">
                <a:latin charset="0" pitchFamily="34" typeface="Arial"/>
              </a:rPr>
              <a:t> mjerimo s prednje strane lijevog i desnog roga (kuke) od korjena (mjesta gdje rog počinje rasti) pa gornjom krivuljom do kraja roga. Ako je odbijen ili slomljen dio vrha jednog roga, ali tako da se unatoč tomu mogu izmjeriti visina i raspon rogova, mjerimo dužinu postojećeg dijela roga. Ako je djelomično ili potpuno odbijen ili slomljen jedan rog, zbog čega se ne mogu izmjeriti visina i raspon rogova, rogovi se ne ocjenjuju. Zbir dužine obaju rogova djelimo sa 2. Tako dobivenu poprečnu dužinu rogova pomnožimo sa 1,5 što daje broj tačaka.</a:t>
            </a:r>
          </a:p>
          <a:p>
            <a:pPr indent="-457200" marL="457200">
              <a:spcBef>
                <a:spcPct val="50000"/>
              </a:spcBef>
            </a:pPr>
            <a:r>
              <a:rPr dirty="0" lang="en-US" smtClean="0" sz="1600">
                <a:latin charset="0" pitchFamily="34" typeface="Arial"/>
              </a:rPr>
              <a:t>K1.2 </a:t>
            </a:r>
            <a:r>
              <a:rPr b="1" dirty="0" lang="en-US" smtClean="0" sz="1600">
                <a:latin charset="0" pitchFamily="34" typeface="Arial"/>
              </a:rPr>
              <a:t>Visinu rogova</a:t>
            </a:r>
            <a:r>
              <a:rPr dirty="0" lang="en-US" smtClean="0" sz="1600">
                <a:latin charset="0" pitchFamily="34" typeface="Arial"/>
              </a:rPr>
              <a:t> mjerimo od šava na tjemenu između rogova do najviše krivulje rogove. Najviša tačka krivulje rogova utvrđuje se pomoću dvaju ravnala od kojih se jedno položi vodoravno preko najviše tačke rogova, a drugo okomito na prvo od mjesta na lobanji između rogova do vodoravno položenog ravnala. Visina rogova u cm je ujedno i broj tačaka.</a:t>
            </a:r>
          </a:p>
          <a:p>
            <a:pPr indent="-457200" marL="457200">
              <a:spcBef>
                <a:spcPct val="50000"/>
              </a:spcBef>
            </a:pPr>
            <a:r>
              <a:rPr dirty="0" lang="en-US" smtClean="0" sz="1600">
                <a:latin charset="0" pitchFamily="34" typeface="Arial"/>
              </a:rPr>
              <a:t>K1.3	</a:t>
            </a:r>
            <a:r>
              <a:rPr b="1" dirty="0" lang="en-US" smtClean="0" sz="1600">
                <a:latin charset="0" pitchFamily="34" typeface="Arial"/>
              </a:rPr>
              <a:t>Opsjeg jačeg (debljeg) roga </a:t>
            </a:r>
            <a:r>
              <a:rPr dirty="0" lang="en-US" smtClean="0" sz="1600">
                <a:latin charset="0" pitchFamily="34" typeface="Arial"/>
              </a:rPr>
              <a:t>mjerimo na najdebljem mjestu bez obzira na naslage smole. Najdeblje mjesto traži se uvijek mjerenjem obaju rogova. Opsjeg jačeg roga pomnožimo sa 4 što daje broj tačaka.</a:t>
            </a:r>
          </a:p>
        </p:txBody>
      </p:sp>
      <p:sp>
        <p:nvSpPr>
          <p:cNvPr id="5738" name="Text Box 5738">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spTree>
  </p:cSld>
  <p:clrMapOvr>
    <a:masterClrMapping/>
  </p:clrMapOvr>
  <p:transition advClick="0">
    <p:cut thruBlk="1"/>
  </p:transition>
</p:sld>
</file>

<file path=ppt/slides/slide124.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5739" name="Text Box 5739"/>
          <p:cNvSpPr>
            <a:spLocks/>
          </p:cNvSpPr>
          <p:nvPr>
            <p:ph idx="10" sz="half" type="dt"/>
          </p:nvPr>
        </p:nvSpPr>
        <p:spPr/>
      </p:sp>
      <p:sp>
        <p:nvSpPr>
          <p:cNvPr id="5740" name="Text Box 5740"/>
          <p:cNvSpPr>
            <a:spLocks/>
          </p:cNvSpPr>
          <p:nvPr>
            <p:ph idx="11" sz="quarter" type="ftr"/>
          </p:nvPr>
        </p:nvSpPr>
        <p:spPr/>
        <p:txBody>
          <a:bodyPr numCol="1"/>
          <a:lstStyle/>
          <a:p>
            <a:pPr algn="ctr"/>
          </a:p>
        </p:txBody>
      </p:sp>
      <p:sp>
        <p:nvSpPr>
          <p:cNvPr id="5741" name="Text Box 5741"/>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divokoze</a:t>
            </a:r>
          </a:p>
        </p:txBody>
      </p:sp>
      <p:sp>
        <p:nvSpPr>
          <p:cNvPr id="5742" name="Text Box 5742"/>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5743" name="Text Box 5743"/>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5744" name="Text Box 5744">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DIVOKOZA</a:t>
            </a:r>
          </a:p>
        </p:txBody>
      </p:sp>
      <p:sp>
        <p:nvSpPr>
          <p:cNvPr id="5745" name="Text Box 5745"/>
          <p:cNvSpPr txBox="1">
            <a:spLocks/>
          </p:cNvSpPr>
          <p:nvPr/>
        </p:nvSpPr>
        <p:spPr>
          <a:xfrm>
            <a:off x="0" y="533400"/>
            <a:ext cx="9144000" cy="1616075"/>
          </a:xfrm>
          <a:prstGeom prst="rect">
            <a:avLst/>
          </a:prstGeom>
          <a:solidFill>
            <a:schemeClr val="bg1"/>
          </a:solidFill>
          <a:ln>
            <a:noFill/>
          </a:ln>
        </p:spPr>
        <p:txBody>
          <a:bodyPr numCol="1">
            <a:spAutoFit/>
          </a:bodyPr>
          <a:lstStyle/>
          <a:p>
            <a:pPr indent="-457200" marL="457200">
              <a:spcBef>
                <a:spcPct val="50000"/>
              </a:spcBef>
            </a:pPr>
            <a:r>
              <a:rPr dirty="0" lang="en-US" smtClean="0" sz="2000">
                <a:latin charset="0" pitchFamily="34" typeface="Arial"/>
              </a:rPr>
              <a:t>K1.4	</a:t>
            </a:r>
            <a:r>
              <a:rPr b="1" dirty="0" lang="en-US" smtClean="0" sz="2000">
                <a:latin charset="0" pitchFamily="34" typeface="Arial"/>
              </a:rPr>
              <a:t>Raspon rogova</a:t>
            </a:r>
            <a:r>
              <a:rPr dirty="0" lang="en-US" smtClean="0" sz="2000">
                <a:latin charset="0" pitchFamily="34" typeface="Arial"/>
              </a:rPr>
              <a:t> mjerimo na najvišem mjestu krivulje rogova (gdje se 	mjeri i visina rogova), od sredine do sredine debljine svakog roga. 	Raspon roga u cm je ujedno i broj tačaka. Ako je raspon rogova 	neprirodno velik, ne smije se za raspon rogova dati veći broj točaka od 	broja tačaka dodijeljenih za visinu rogova. </a:t>
            </a:r>
          </a:p>
        </p:txBody>
      </p:sp>
      <p:sp>
        <p:nvSpPr>
          <p:cNvPr id="5746" name="Text Box 5746">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spTree>
  </p:cSld>
  <p:clrMapOvr>
    <a:masterClrMapping/>
  </p:clrMapOvr>
  <p:transition advClick="0">
    <p:cut thruBlk="1"/>
  </p:transition>
</p:sld>
</file>

<file path=ppt/slides/slide125.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5747" name="Text Box 5747"/>
          <p:cNvSpPr>
            <a:spLocks/>
          </p:cNvSpPr>
          <p:nvPr>
            <p:ph idx="10" sz="half" type="dt"/>
          </p:nvPr>
        </p:nvSpPr>
        <p:spPr/>
      </p:sp>
      <p:sp>
        <p:nvSpPr>
          <p:cNvPr id="5748" name="Text Box 5748"/>
          <p:cNvSpPr>
            <a:spLocks/>
          </p:cNvSpPr>
          <p:nvPr>
            <p:ph idx="11" sz="quarter" type="ftr"/>
          </p:nvPr>
        </p:nvSpPr>
        <p:spPr/>
        <p:txBody>
          <a:bodyPr numCol="1"/>
          <a:lstStyle/>
          <a:p>
            <a:pPr algn="ctr"/>
          </a:p>
        </p:txBody>
      </p:sp>
      <p:sp>
        <p:nvSpPr>
          <p:cNvPr id="5749" name="Text Box 5749"/>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divokoze</a:t>
            </a:r>
          </a:p>
        </p:txBody>
      </p:sp>
      <p:sp>
        <p:nvSpPr>
          <p:cNvPr id="5750" name="Text Box 5750"/>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5751" name="Text Box 5751"/>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5752" name="Text Box 5752">
            <a:hlinkClick/>
          </p:cNvPr>
          <p:cNvSpPr txBox="1">
            <a:spLocks/>
          </p:cNvSpPr>
          <p:nvPr/>
        </p:nvSpPr>
        <p:spPr>
          <a:xfrm>
            <a:off x="5638800" y="6491287"/>
            <a:ext cx="35052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DIVOKOZA</a:t>
            </a:r>
          </a:p>
        </p:txBody>
      </p:sp>
      <p:pic>
        <p:nvPicPr>
          <p:cNvPr id="5753" name="Picture 5753"/>
          <p:cNvPicPr>
            <a:picLocks noChangeAspect="1"/>
          </p:cNvPicPr>
          <p:nvPr/>
        </p:nvPicPr>
        <p:blipFill>
          <a:blip r:embed="rId4"/>
          <a:stretch/>
        </p:blipFill>
        <p:spPr>
          <a:xfrm>
            <a:off x="5662612" y="609600"/>
            <a:ext cx="3481387" cy="5867400"/>
          </a:xfrm>
          <a:prstGeom prst="rect">
            <a:avLst/>
          </a:prstGeom>
          <a:noFill/>
        </p:spPr>
      </p:pic>
      <p:pic>
        <p:nvPicPr>
          <p:cNvPr id="5755" name="Picture 5755"/>
          <p:cNvPicPr>
            <a:picLocks noChangeAspect="1"/>
          </p:cNvPicPr>
          <p:nvPr/>
        </p:nvPicPr>
        <p:blipFill>
          <a:blip r:embed="rId5"/>
          <a:stretch/>
        </p:blipFill>
        <p:spPr>
          <a:xfrm>
            <a:off x="0" y="609600"/>
            <a:ext cx="2713037" cy="6248400"/>
          </a:xfrm>
          <a:prstGeom prst="rect">
            <a:avLst/>
          </a:prstGeom>
          <a:noFill/>
        </p:spPr>
      </p:pic>
      <p:sp>
        <p:nvSpPr>
          <p:cNvPr id="5757" name="Text Box 5757">
            <a:hlinkClick/>
          </p:cNvPr>
          <p:cNvSpPr txBox="1">
            <a:spLocks/>
          </p:cNvSpPr>
          <p:nvPr/>
        </p:nvSpPr>
        <p:spPr>
          <a:xfrm>
            <a:off x="1066800" y="685800"/>
            <a:ext cx="457200" cy="244475"/>
          </a:xfrm>
          <a:prstGeom prst="rect">
            <a:avLst/>
          </a:prstGeom>
          <a:solidFill>
            <a:schemeClr val="bg1"/>
          </a:solidFill>
          <a:ln>
            <a:noFill/>
          </a:ln>
        </p:spPr>
        <p:txBody>
          <a:bodyPr numCol="1">
            <a:spAutoFit/>
          </a:bodyPr>
          <a:lstStyle/>
          <a:p>
            <a:pPr indent="0" marL="0">
              <a:spcBef>
                <a:spcPct val="50000"/>
              </a:spcBef>
            </a:pPr>
            <a:r>
              <a:rPr dirty="0" lang="en-US" smtClean="0" sz="1000">
                <a:latin charset="0" pitchFamily="34" typeface="Arial"/>
              </a:rPr>
              <a:t>1.4</a:t>
            </a:r>
          </a:p>
        </p:txBody>
      </p:sp>
      <p:sp>
        <p:nvSpPr>
          <p:cNvPr id="5758" name="Text Box 5758">
            <a:hlinkClick/>
          </p:cNvPr>
          <p:cNvSpPr txBox="1">
            <a:spLocks/>
          </p:cNvSpPr>
          <p:nvPr/>
        </p:nvSpPr>
        <p:spPr>
          <a:xfrm>
            <a:off x="1295400" y="2209800"/>
            <a:ext cx="381000" cy="244475"/>
          </a:xfrm>
          <a:prstGeom prst="rect">
            <a:avLst/>
          </a:prstGeom>
          <a:solidFill>
            <a:schemeClr val="bg1"/>
          </a:solidFill>
          <a:ln>
            <a:noFill/>
          </a:ln>
        </p:spPr>
        <p:txBody>
          <a:bodyPr numCol="1">
            <a:spAutoFit/>
          </a:bodyPr>
          <a:lstStyle/>
          <a:p>
            <a:pPr indent="0" marL="0">
              <a:spcBef>
                <a:spcPct val="50000"/>
              </a:spcBef>
            </a:pPr>
            <a:r>
              <a:rPr dirty="0" lang="en-US" smtClean="0" sz="1000">
                <a:latin charset="0" pitchFamily="34" typeface="Arial"/>
              </a:rPr>
              <a:t>1.2</a:t>
            </a:r>
          </a:p>
        </p:txBody>
      </p:sp>
      <p:sp>
        <p:nvSpPr>
          <p:cNvPr id="5759" name="Text Box 5759">
            <a:hlinkClick/>
          </p:cNvPr>
          <p:cNvSpPr txBox="1">
            <a:spLocks/>
          </p:cNvSpPr>
          <p:nvPr/>
        </p:nvSpPr>
        <p:spPr>
          <a:xfrm>
            <a:off x="1905000" y="3505200"/>
            <a:ext cx="457200" cy="244475"/>
          </a:xfrm>
          <a:prstGeom prst="rect">
            <a:avLst/>
          </a:prstGeom>
          <a:solidFill>
            <a:schemeClr val="bg1"/>
          </a:solidFill>
          <a:ln>
            <a:noFill/>
          </a:ln>
        </p:spPr>
        <p:txBody>
          <a:bodyPr numCol="1">
            <a:spAutoFit/>
          </a:bodyPr>
          <a:lstStyle/>
          <a:p>
            <a:pPr indent="0" marL="0">
              <a:spcBef>
                <a:spcPct val="50000"/>
              </a:spcBef>
            </a:pPr>
            <a:r>
              <a:rPr dirty="0" lang="en-US" smtClean="0" sz="1000">
                <a:latin charset="0" pitchFamily="34" typeface="Arial"/>
              </a:rPr>
              <a:t>1.3</a:t>
            </a:r>
          </a:p>
        </p:txBody>
      </p:sp>
      <p:sp>
        <p:nvSpPr>
          <p:cNvPr id="5760" name="Text Box 5760"/>
          <p:cNvSpPr txBox="1">
            <a:spLocks/>
          </p:cNvSpPr>
          <p:nvPr/>
        </p:nvSpPr>
        <p:spPr>
          <a:xfrm>
            <a:off x="2133600" y="2895600"/>
            <a:ext cx="457200" cy="244475"/>
          </a:xfrm>
          <a:prstGeom prst="rect">
            <a:avLst/>
          </a:prstGeom>
          <a:solidFill>
            <a:schemeClr val="bg1"/>
          </a:solidFill>
          <a:ln>
            <a:noFill/>
          </a:ln>
        </p:spPr>
        <p:txBody>
          <a:bodyPr numCol="1">
            <a:spAutoFit/>
          </a:bodyPr>
          <a:lstStyle/>
          <a:p>
            <a:endParaRPr/>
          </a:p>
        </p:txBody>
      </p:sp>
      <p:sp>
        <p:nvSpPr>
          <p:cNvPr id="5761" name="Text Box 5761"/>
          <p:cNvSpPr txBox="1">
            <a:spLocks/>
          </p:cNvSpPr>
          <p:nvPr/>
        </p:nvSpPr>
        <p:spPr>
          <a:xfrm>
            <a:off x="2133600" y="4267200"/>
            <a:ext cx="457200" cy="244475"/>
          </a:xfrm>
          <a:prstGeom prst="rect">
            <a:avLst/>
          </a:prstGeom>
          <a:solidFill>
            <a:schemeClr val="bg1"/>
          </a:solidFill>
          <a:ln>
            <a:noFill/>
          </a:ln>
        </p:spPr>
        <p:txBody>
          <a:bodyPr numCol="1">
            <a:spAutoFit/>
          </a:bodyPr>
          <a:lstStyle/>
          <a:p>
            <a:endParaRPr/>
          </a:p>
        </p:txBody>
      </p:sp>
      <p:sp>
        <p:nvSpPr>
          <p:cNvPr id="5762" name="Text Box 5762">
            <a:hlinkClick/>
          </p:cNvPr>
          <p:cNvSpPr txBox="1">
            <a:spLocks/>
          </p:cNvSpPr>
          <p:nvPr/>
        </p:nvSpPr>
        <p:spPr>
          <a:xfrm>
            <a:off x="2895600" y="5715000"/>
            <a:ext cx="2514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DODACI I ODBICI</a:t>
            </a:r>
          </a:p>
        </p:txBody>
      </p:sp>
      <p:sp>
        <p:nvSpPr>
          <p:cNvPr id="5763" name="Text Box 5763">
            <a:hlinkClick/>
          </p:cNvPr>
          <p:cNvSpPr txBox="1">
            <a:spLocks/>
          </p:cNvSpPr>
          <p:nvPr/>
        </p:nvSpPr>
        <p:spPr>
          <a:xfrm>
            <a:off x="2895600" y="6324600"/>
            <a:ext cx="2514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TROFEJNI LIST</a:t>
            </a:r>
          </a:p>
        </p:txBody>
      </p:sp>
      <p:sp>
        <p:nvSpPr>
          <p:cNvPr id="5764" name="Text Box 5764">
            <a:hlinkClick/>
          </p:cNvPr>
          <p:cNvSpPr txBox="1">
            <a:spLocks/>
          </p:cNvSpPr>
          <p:nvPr/>
        </p:nvSpPr>
        <p:spPr>
          <a:xfrm>
            <a:off x="7162800" y="4191000"/>
            <a:ext cx="457200" cy="244475"/>
          </a:xfrm>
          <a:prstGeom prst="rect">
            <a:avLst/>
          </a:prstGeom>
          <a:solidFill>
            <a:schemeClr val="bg1"/>
          </a:solidFill>
          <a:ln>
            <a:noFill/>
          </a:ln>
        </p:spPr>
        <p:txBody>
          <a:bodyPr numCol="1">
            <a:spAutoFit/>
          </a:bodyPr>
          <a:lstStyle/>
          <a:p>
            <a:pPr indent="0" marL="0">
              <a:spcBef>
                <a:spcPct val="50000"/>
              </a:spcBef>
            </a:pPr>
            <a:r>
              <a:rPr dirty="0" lang="en-US" smtClean="0" sz="1000">
                <a:latin charset="0" pitchFamily="34" typeface="Arial"/>
              </a:rPr>
              <a:t>1.1</a:t>
            </a:r>
          </a:p>
        </p:txBody>
      </p:sp>
    </p:spTree>
  </p:cSld>
  <p:clrMapOvr>
    <a:masterClrMapping/>
  </p:clrMapOvr>
  <p:transition advClick="0">
    <p:cut thruBlk="1"/>
  </p:transition>
</p:sld>
</file>

<file path=ppt/slides/slide126.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5765" name="Text Box 5765"/>
          <p:cNvSpPr>
            <a:spLocks/>
          </p:cNvSpPr>
          <p:nvPr>
            <p:ph idx="10" sz="half" type="dt"/>
          </p:nvPr>
        </p:nvSpPr>
        <p:spPr/>
      </p:sp>
      <p:sp>
        <p:nvSpPr>
          <p:cNvPr id="5766" name="Text Box 5766"/>
          <p:cNvSpPr>
            <a:spLocks/>
          </p:cNvSpPr>
          <p:nvPr>
            <p:ph idx="11" sz="quarter" type="ftr"/>
          </p:nvPr>
        </p:nvSpPr>
        <p:spPr/>
        <p:txBody>
          <a:bodyPr numCol="1"/>
          <a:lstStyle/>
          <a:p>
            <a:pPr algn="ctr"/>
          </a:p>
        </p:txBody>
      </p:sp>
      <p:sp>
        <p:nvSpPr>
          <p:cNvPr id="5767" name="Text Box 5767"/>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divokoze</a:t>
            </a:r>
          </a:p>
        </p:txBody>
      </p:sp>
      <p:sp>
        <p:nvSpPr>
          <p:cNvPr id="5768" name="Text Box 5768"/>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5769" name="Text Box 5769"/>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5770" name="Text Box 5770">
            <a:hlinkClick/>
          </p:cNvPr>
          <p:cNvSpPr txBox="1">
            <a:spLocks/>
          </p:cNvSpPr>
          <p:nvPr/>
        </p:nvSpPr>
        <p:spPr>
          <a:xfrm>
            <a:off x="6019800" y="6491287"/>
            <a:ext cx="31242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DIVOKOZA</a:t>
            </a:r>
          </a:p>
        </p:txBody>
      </p:sp>
      <p:sp>
        <p:nvSpPr>
          <p:cNvPr id="5771" name="Text Box 5771">
            <a:hlinkClick/>
          </p:cNvPr>
          <p:cNvSpPr txBox="1">
            <a:spLocks/>
          </p:cNvSpPr>
          <p:nvPr/>
        </p:nvSpPr>
        <p:spPr>
          <a:xfrm>
            <a:off x="0" y="6491287"/>
            <a:ext cx="31242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pic>
        <p:nvPicPr>
          <p:cNvPr id="5772" name="Picture 5772"/>
          <p:cNvPicPr>
            <a:picLocks noChangeAspect="1"/>
          </p:cNvPicPr>
          <p:nvPr/>
        </p:nvPicPr>
        <p:blipFill>
          <a:blip r:embed="rId4"/>
          <a:stretch/>
        </p:blipFill>
        <p:spPr>
          <a:xfrm>
            <a:off x="4397375" y="609600"/>
            <a:ext cx="4746625" cy="5840412"/>
          </a:xfrm>
          <a:prstGeom prst="rect">
            <a:avLst/>
          </a:prstGeom>
          <a:noFill/>
        </p:spPr>
      </p:pic>
      <p:sp>
        <p:nvSpPr>
          <p:cNvPr id="5774" name="Text Box 5774"/>
          <p:cNvSpPr txBox="1">
            <a:spLocks/>
          </p:cNvSpPr>
          <p:nvPr/>
        </p:nvSpPr>
        <p:spPr>
          <a:xfrm>
            <a:off x="0" y="609600"/>
            <a:ext cx="4343400" cy="3759200"/>
          </a:xfrm>
          <a:prstGeom prst="rect">
            <a:avLst/>
          </a:prstGeom>
          <a:solidFill>
            <a:schemeClr val="bg1"/>
          </a:solidFill>
          <a:ln>
            <a:noFill/>
          </a:ln>
        </p:spPr>
        <p:txBody>
          <a:bodyPr numCol="1">
            <a:spAutoFit/>
          </a:bodyPr>
          <a:lstStyle/>
          <a:p>
            <a:pPr indent="0" marL="0">
              <a:spcBef>
                <a:spcPct val="50000"/>
              </a:spcBef>
            </a:pPr>
            <a:r>
              <a:rPr dirty="0" lang="en-US" smtClean="0" sz="1600">
                <a:latin charset="0" pitchFamily="34" typeface="Arial"/>
              </a:rPr>
              <a:t>2. 	Dodaci i odbici</a:t>
            </a:r>
          </a:p>
          <a:p>
            <a:pPr indent="0" marL="0">
              <a:spcBef>
                <a:spcPct val="50000"/>
              </a:spcBef>
            </a:pPr>
            <a:r>
              <a:rPr dirty="0" lang="en-US" smtClean="0" sz="1600">
                <a:latin charset="0" pitchFamily="34" typeface="Arial"/>
              </a:rPr>
              <a:t>K2.1	</a:t>
            </a:r>
            <a:r>
              <a:rPr b="1" dirty="0" lang="en-US" smtClean="0" sz="1600">
                <a:latin charset="0" pitchFamily="34" typeface="Arial"/>
              </a:rPr>
              <a:t>Dodaci (starosne tačke)</a:t>
            </a:r>
          </a:p>
          <a:p>
            <a:pPr indent="0" marL="0">
              <a:spcBef>
                <a:spcPct val="50000"/>
              </a:spcBef>
            </a:pPr>
            <a:r>
              <a:rPr b="1" dirty="0" lang="en-US" smtClean="0" sz="1600">
                <a:latin charset="0" pitchFamily="34" typeface="Arial"/>
              </a:rPr>
              <a:t>	</a:t>
            </a:r>
            <a:r>
              <a:rPr dirty="0" lang="en-US" smtClean="0" sz="1600">
                <a:latin charset="0" pitchFamily="34" typeface="Arial"/>
              </a:rPr>
              <a:t>od 6 do 10 godina....................... 1 tačka</a:t>
            </a:r>
          </a:p>
          <a:p>
            <a:pPr indent="0" marL="0">
              <a:spcBef>
                <a:spcPct val="50000"/>
              </a:spcBef>
            </a:pPr>
            <a:r>
              <a:rPr dirty="0" lang="en-US" smtClean="0" sz="1600">
                <a:latin charset="0" pitchFamily="34" typeface="Arial"/>
              </a:rPr>
              <a:t>	za 11 i 12 godina........................ 2 tačke</a:t>
            </a:r>
          </a:p>
          <a:p>
            <a:pPr indent="0" marL="0">
              <a:spcBef>
                <a:spcPct val="50000"/>
              </a:spcBef>
            </a:pPr>
            <a:r>
              <a:rPr dirty="0" lang="en-US" smtClean="0" sz="1600">
                <a:latin charset="0" pitchFamily="34" typeface="Arial"/>
              </a:rPr>
              <a:t>	za 13 i više godina...................... 3 tačke</a:t>
            </a:r>
          </a:p>
          <a:p>
            <a:pPr indent="0" marL="0">
              <a:spcBef>
                <a:spcPct val="50000"/>
              </a:spcBef>
            </a:pPr>
            <a:r>
              <a:rPr dirty="0" lang="en-US" smtClean="0" sz="1600">
                <a:latin charset="0" pitchFamily="34" typeface="Arial"/>
              </a:rPr>
              <a:t>Starost se mora ustanoviti u navršenim godinama </a:t>
            </a:r>
          </a:p>
          <a:p>
            <a:pPr indent="0" marL="0">
              <a:spcBef>
                <a:spcPct val="50000"/>
              </a:spcBef>
            </a:pPr>
            <a:r>
              <a:rPr dirty="0" lang="en-US" smtClean="0" sz="1600">
                <a:latin charset="0" pitchFamily="34" typeface="Arial"/>
              </a:rPr>
              <a:t>(npr. za starost od 10 godina rog mora imati 11 starosnih pršljenova)</a:t>
            </a:r>
          </a:p>
        </p:txBody>
      </p:sp>
      <p:sp>
        <p:nvSpPr>
          <p:cNvPr id="5775" name="Text Box 5775">
            <a:hlinkClick/>
          </p:cNvPr>
          <p:cNvSpPr txBox="1">
            <a:spLocks/>
          </p:cNvSpPr>
          <p:nvPr/>
        </p:nvSpPr>
        <p:spPr>
          <a:xfrm>
            <a:off x="0" y="5638800"/>
            <a:ext cx="3124200" cy="641350"/>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ODBICI ZA ZASMOLJENOST</a:t>
            </a:r>
          </a:p>
        </p:txBody>
      </p:sp>
    </p:spTree>
  </p:cSld>
  <p:clrMapOvr>
    <a:masterClrMapping/>
  </p:clrMapOvr>
  <p:transition advClick="0">
    <p:cut thruBlk="1"/>
  </p:transition>
</p:sld>
</file>

<file path=ppt/slides/slide127.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5776" name="Text Box 5776"/>
          <p:cNvSpPr>
            <a:spLocks/>
          </p:cNvSpPr>
          <p:nvPr>
            <p:ph idx="10" sz="half" type="dt"/>
          </p:nvPr>
        </p:nvSpPr>
        <p:spPr/>
      </p:sp>
      <p:sp>
        <p:nvSpPr>
          <p:cNvPr id="5777" name="Text Box 5777"/>
          <p:cNvSpPr>
            <a:spLocks/>
          </p:cNvSpPr>
          <p:nvPr>
            <p:ph idx="11" sz="quarter" type="ftr"/>
          </p:nvPr>
        </p:nvSpPr>
        <p:spPr/>
        <p:txBody>
          <a:bodyPr numCol="1"/>
          <a:lstStyle/>
          <a:p>
            <a:pPr algn="ctr"/>
          </a:p>
        </p:txBody>
      </p:sp>
      <p:sp>
        <p:nvSpPr>
          <p:cNvPr id="5778" name="Text Box 5778"/>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divokoze</a:t>
            </a:r>
          </a:p>
        </p:txBody>
      </p:sp>
      <p:sp>
        <p:nvSpPr>
          <p:cNvPr id="5779" name="Text Box 5779"/>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5780" name="Text Box 5780"/>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5781" name="Text Box 5781">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DIVOKOZA</a:t>
            </a:r>
          </a:p>
        </p:txBody>
      </p:sp>
      <p:sp>
        <p:nvSpPr>
          <p:cNvPr id="5782" name="Text Box 5782">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pic>
        <p:nvPicPr>
          <p:cNvPr id="5783" name="Picture 5783"/>
          <p:cNvPicPr>
            <a:picLocks noChangeAspect="1"/>
          </p:cNvPicPr>
          <p:nvPr/>
        </p:nvPicPr>
        <p:blipFill>
          <a:blip r:embed="rId4"/>
          <a:stretch/>
        </p:blipFill>
        <p:spPr>
          <a:xfrm>
            <a:off x="0" y="609600"/>
            <a:ext cx="4418012" cy="5843587"/>
          </a:xfrm>
          <a:prstGeom prst="rect">
            <a:avLst/>
          </a:prstGeom>
          <a:noFill/>
        </p:spPr>
      </p:pic>
      <p:sp>
        <p:nvSpPr>
          <p:cNvPr id="5785" name="Text Box 5785"/>
          <p:cNvSpPr txBox="1">
            <a:spLocks/>
          </p:cNvSpPr>
          <p:nvPr/>
        </p:nvSpPr>
        <p:spPr>
          <a:xfrm>
            <a:off x="4419600" y="609600"/>
            <a:ext cx="4724400" cy="4559300"/>
          </a:xfrm>
          <a:prstGeom prst="rect">
            <a:avLst/>
          </a:prstGeom>
          <a:solidFill>
            <a:schemeClr val="bg1"/>
          </a:solidFill>
          <a:ln>
            <a:noFill/>
          </a:ln>
        </p:spPr>
        <p:txBody>
          <a:bodyPr numCol="1">
            <a:spAutoFit/>
          </a:bodyPr>
          <a:lstStyle/>
          <a:p>
            <a:pPr indent="0" marL="0">
              <a:spcBef>
                <a:spcPct val="50000"/>
              </a:spcBef>
            </a:pPr>
            <a:r>
              <a:rPr dirty="0" lang="en-US" smtClean="0" sz="1400">
                <a:latin charset="0" pitchFamily="34" typeface="Arial"/>
              </a:rPr>
              <a:t>K2.2	</a:t>
            </a:r>
            <a:r>
              <a:rPr b="1" dirty="0" lang="en-US" smtClean="0" sz="1400">
                <a:latin charset="0" pitchFamily="34" typeface="Arial"/>
              </a:rPr>
              <a:t>Odbici za zasmoljenost</a:t>
            </a:r>
            <a:r>
              <a:rPr dirty="0" lang="en-US" smtClean="0" sz="1400">
                <a:latin charset="0" pitchFamily="34" typeface="Arial"/>
              </a:rPr>
              <a:t> 		Za preveliku zasmoljenost rogova može se odbiti do 5 tačaka. Izmjeriti se mora i najdeblje mjesto na rogu gdje nema smole, i to se pomnoži sa 4 da bi se dobio broj tačaka. Razlika između broja tačaka utvrđenih za opseg roga sa smolom i broja tačaka utvrđenih za opseg roga bez smole, umanjena za jednu tačku, daje broj tačaka odbitaka za zasmoljenost.</a:t>
            </a:r>
          </a:p>
          <a:p>
            <a:pPr indent="0" marL="0">
              <a:spcBef>
                <a:spcPct val="50000"/>
              </a:spcBef>
            </a:pPr>
            <a:r>
              <a:rPr dirty="0" lang="en-US" smtClean="0" sz="1400">
                <a:latin charset="0" pitchFamily="34" typeface="Arial"/>
              </a:rPr>
              <a:t>Primjer:</a:t>
            </a:r>
          </a:p>
          <a:p>
            <a:pPr indent="0" marL="0">
              <a:spcBef>
                <a:spcPct val="50000"/>
              </a:spcBef>
            </a:pPr>
            <a:r>
              <a:rPr dirty="0" lang="en-US" smtClean="0" sz="1400">
                <a:latin charset="0" pitchFamily="34" typeface="Arial"/>
              </a:rPr>
              <a:t>Opseg zasmoljenog roga            = 10 cm x 4 = 40 tačaka</a:t>
            </a:r>
          </a:p>
          <a:p>
            <a:pPr indent="0" marL="0">
              <a:spcBef>
                <a:spcPct val="50000"/>
              </a:spcBef>
            </a:pPr>
            <a:r>
              <a:rPr dirty="0" lang="en-US" smtClean="0" sz="1400">
                <a:latin charset="0" pitchFamily="34" typeface="Arial"/>
              </a:rPr>
              <a:t>Opseg istog roga na </a:t>
            </a:r>
          </a:p>
          <a:p>
            <a:pPr indent="0" marL="0">
              <a:spcBef>
                <a:spcPct val="50000"/>
              </a:spcBef>
            </a:pPr>
            <a:r>
              <a:rPr dirty="0" lang="en-US" smtClean="0" sz="1400">
                <a:latin charset="0" pitchFamily="34" typeface="Arial"/>
              </a:rPr>
              <a:t>mjestu bez smole                          = 9 cm x 4 = 36 tačaka</a:t>
            </a:r>
          </a:p>
          <a:p>
            <a:pPr indent="0" marL="0">
              <a:spcBef>
                <a:spcPct val="50000"/>
              </a:spcBef>
            </a:pPr>
            <a:r>
              <a:rPr dirty="0" lang="en-US" smtClean="0" sz="1400">
                <a:latin charset="0" pitchFamily="34" typeface="Arial"/>
              </a:rPr>
              <a:t>			            razlika 4 tačke</a:t>
            </a:r>
          </a:p>
          <a:p>
            <a:pPr indent="0" marL="0">
              <a:spcBef>
                <a:spcPct val="50000"/>
              </a:spcBef>
            </a:pPr>
            <a:r>
              <a:rPr dirty="0" lang="en-US" smtClean="0" sz="1400">
                <a:latin charset="0" pitchFamily="34" typeface="Arial"/>
              </a:rPr>
              <a:t>		              umanjeno za jednu tačku</a:t>
            </a:r>
          </a:p>
          <a:p>
            <a:pPr indent="0" marL="0">
              <a:spcBef>
                <a:spcPct val="50000"/>
              </a:spcBef>
            </a:pPr>
            <a:r>
              <a:rPr dirty="0" lang="en-US" smtClean="0" sz="1400">
                <a:latin charset="0" pitchFamily="34" typeface="Arial"/>
              </a:rPr>
              <a:t>		  Odbitak za zasmoljenost 3 tačke</a:t>
            </a:r>
          </a:p>
          <a:p>
            <a:pPr indent="0" marL="0">
              <a:spcBef>
                <a:spcPct val="50000"/>
              </a:spcBef>
            </a:pPr>
            <a:r>
              <a:rPr dirty="0" lang="en-US" smtClean="0" sz="1400">
                <a:latin charset="0" pitchFamily="34" typeface="Arial"/>
              </a:rPr>
              <a:t>Od zbira tačaka od 1.1 do 2.1 odbijemo tačke pod 2.2 Razlika je konačnaocjena rogova divokoze.</a:t>
            </a:r>
          </a:p>
        </p:txBody>
      </p:sp>
    </p:spTree>
  </p:cSld>
  <p:clrMapOvr>
    <a:masterClrMapping/>
  </p:clrMapOvr>
  <p:transition advClick="0">
    <p:cut thruBlk="1"/>
  </p:transition>
</p:sld>
</file>

<file path=ppt/slides/slide128.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5786" name="Text Box 5786"/>
          <p:cNvSpPr>
            <a:spLocks/>
          </p:cNvSpPr>
          <p:nvPr>
            <p:ph idx="10" sz="half" type="dt"/>
          </p:nvPr>
        </p:nvSpPr>
        <p:spPr/>
      </p:sp>
      <p:sp>
        <p:nvSpPr>
          <p:cNvPr id="5787" name="Text Box 5787"/>
          <p:cNvSpPr>
            <a:spLocks/>
          </p:cNvSpPr>
          <p:nvPr>
            <p:ph idx="11" sz="quarter" type="ftr"/>
          </p:nvPr>
        </p:nvSpPr>
        <p:spPr/>
        <p:txBody>
          <a:bodyPr numCol="1"/>
          <a:lstStyle/>
          <a:p>
            <a:pPr algn="ctr"/>
          </a:p>
        </p:txBody>
      </p:sp>
      <p:sp>
        <p:nvSpPr>
          <p:cNvPr id="5788" name="Text Box 5788"/>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divokoze</a:t>
            </a:r>
          </a:p>
        </p:txBody>
      </p:sp>
      <p:sp>
        <p:nvSpPr>
          <p:cNvPr id="5789" name="Text Box 5789"/>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5790" name="Text Box 5790"/>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5791" name="Text Box 5791">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DIVOKOZA</a:t>
            </a:r>
          </a:p>
        </p:txBody>
      </p:sp>
      <p:sp>
        <p:nvSpPr>
          <p:cNvPr id="5792" name="Text Box 5792">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grpSp>
        <p:nvGrpSpPr>
          <p:cNvPr id="5793" name="Group 5793"/>
          <p:cNvGrpSpPr>
            <a:grpSpLocks/>
          </p:cNvGrpSpPr>
          <p:nvPr/>
        </p:nvGrpSpPr>
        <p:grpSpPr>
          <a:xfrm>
            <a:off x="0" y="1143000"/>
            <a:ext cx="9144000" cy="4551362"/>
            <a:chOff x="0" y="384"/>
            <a:chExt cx="5760" cy="2867"/>
          </a:xfrm>
        </p:grpSpPr>
        <p:sp>
          <p:nvSpPr>
            <p:cNvPr id="5794" name="Text Box 5794"/>
            <p:cNvSpPr>
              <a:spLocks/>
            </p:cNvSpPr>
            <p:nvPr/>
          </p:nvSpPr>
          <p:spPr>
            <a:xfrm>
              <a:off x="5040" y="2995"/>
              <a:ext cx="720" cy="256"/>
            </a:xfrm>
            <a:prstGeom prst="rect">
              <a:avLst/>
            </a:prstGeom>
            <a:solidFill>
              <a:schemeClr val="bg1"/>
            </a:solidFill>
            <a:ln>
              <a:noFill/>
            </a:ln>
            <a:effectLst/>
          </p:spPr>
          <p:txBody>
            <a:bodyPr numCol="1"/>
            <a:lstStyle/>
            <a:p>
              <a:pPr algn="ctr" indent="0" marL="0">
                <a:buNone/>
              </a:pPr>
              <a:r>
                <a:rPr b="1" dirty="0" lang="en-US" smtClean="0" sz="1600"/>
                <a:t>113,42</a:t>
              </a:r>
            </a:p>
          </p:txBody>
        </p:sp>
        <p:sp>
          <p:nvSpPr>
            <p:cNvPr id="5795" name="Text Box 5795"/>
            <p:cNvSpPr>
              <a:spLocks/>
            </p:cNvSpPr>
            <p:nvPr/>
          </p:nvSpPr>
          <p:spPr>
            <a:xfrm>
              <a:off x="5040" y="2553"/>
              <a:ext cx="720" cy="231"/>
            </a:xfrm>
            <a:prstGeom prst="rect">
              <a:avLst/>
            </a:prstGeom>
            <a:solidFill>
              <a:schemeClr val="bg1"/>
            </a:solidFill>
            <a:ln>
              <a:noFill/>
            </a:ln>
            <a:effectLst/>
          </p:spPr>
          <p:txBody>
            <a:bodyPr numCol="1"/>
            <a:lstStyle/>
            <a:p>
              <a:pPr algn="ctr" indent="0" marL="0">
                <a:buNone/>
              </a:pPr>
              <a:r>
                <a:rPr b="1" dirty="0" lang="en-US" smtClean="0" sz="1600"/>
                <a:t>113,42</a:t>
              </a:r>
            </a:p>
          </p:txBody>
        </p:sp>
        <p:sp>
          <p:nvSpPr>
            <p:cNvPr id="5796" name="Text Box 5796"/>
            <p:cNvSpPr>
              <a:spLocks/>
            </p:cNvSpPr>
            <p:nvPr/>
          </p:nvSpPr>
          <p:spPr>
            <a:xfrm>
              <a:off x="0" y="2995"/>
              <a:ext cx="5040" cy="256"/>
            </a:xfrm>
            <a:prstGeom prst="rect">
              <a:avLst/>
            </a:prstGeom>
            <a:solidFill>
              <a:schemeClr val="bg1"/>
            </a:solidFill>
            <a:ln>
              <a:noFill/>
            </a:ln>
            <a:effectLst/>
          </p:spPr>
          <p:txBody>
            <a:bodyPr numCol="1"/>
            <a:lstStyle/>
            <a:p>
              <a:pPr indent="0" marL="0">
                <a:buNone/>
              </a:pPr>
              <a:r>
                <a:rPr dirty="0" lang="en-US" smtClean="0" sz="1600"/>
                <a:t>              Ocjena rogova – ukupno</a:t>
              </a:r>
            </a:p>
          </p:txBody>
        </p:sp>
        <p:sp>
          <p:nvSpPr>
            <p:cNvPr id="5797" name="Text Box 5797"/>
            <p:cNvSpPr>
              <a:spLocks/>
            </p:cNvSpPr>
            <p:nvPr/>
          </p:nvSpPr>
          <p:spPr>
            <a:xfrm>
              <a:off x="5040" y="2784"/>
              <a:ext cx="720" cy="211"/>
            </a:xfrm>
            <a:prstGeom prst="rect">
              <a:avLst/>
            </a:prstGeom>
            <a:solidFill>
              <a:schemeClr val="bg1"/>
            </a:solidFill>
            <a:ln>
              <a:noFill/>
            </a:ln>
            <a:effectLst/>
          </p:spPr>
          <p:txBody>
            <a:bodyPr numCol="1"/>
            <a:lstStyle/>
            <a:p>
              <a:pPr algn="ctr" indent="0" marL="0">
                <a:buNone/>
              </a:pPr>
              <a:r>
                <a:rPr b="1" dirty="0" lang="en-US" smtClean="0" sz="1600"/>
                <a:t>0,00</a:t>
              </a:r>
            </a:p>
          </p:txBody>
        </p:sp>
        <p:sp>
          <p:nvSpPr>
            <p:cNvPr id="5798" name="Text Box 5798"/>
            <p:cNvSpPr>
              <a:spLocks/>
            </p:cNvSpPr>
            <p:nvPr/>
          </p:nvSpPr>
          <p:spPr>
            <a:xfrm>
              <a:off x="4320" y="2784"/>
              <a:ext cx="720" cy="211"/>
            </a:xfrm>
            <a:prstGeom prst="rect">
              <a:avLst/>
            </a:prstGeom>
            <a:solidFill>
              <a:schemeClr val="bg1"/>
            </a:solidFill>
            <a:ln>
              <a:noFill/>
            </a:ln>
            <a:effectLst/>
          </p:spPr>
          <p:txBody>
            <a:bodyPr numCol="1"/>
            <a:lstStyle/>
            <a:p>
              <a:pPr algn="ctr" indent="0" marL="0">
                <a:buNone/>
              </a:pPr>
              <a:r>
                <a:rPr dirty="0" lang="en-US" smtClean="0" sz="1600"/>
                <a:t>do5</a:t>
              </a:r>
            </a:p>
          </p:txBody>
        </p:sp>
        <p:sp>
          <p:nvSpPr>
            <p:cNvPr id="5799" name="Text Box 5799"/>
            <p:cNvSpPr>
              <a:spLocks/>
            </p:cNvSpPr>
            <p:nvPr/>
          </p:nvSpPr>
          <p:spPr>
            <a:xfrm>
              <a:off x="480" y="2784"/>
              <a:ext cx="3840" cy="211"/>
            </a:xfrm>
            <a:prstGeom prst="rect">
              <a:avLst/>
            </a:prstGeom>
            <a:solidFill>
              <a:schemeClr val="bg1"/>
            </a:solidFill>
            <a:ln>
              <a:noFill/>
            </a:ln>
            <a:effectLst/>
          </p:spPr>
          <p:txBody>
            <a:bodyPr numCol="1"/>
            <a:lstStyle/>
            <a:p>
              <a:pPr indent="0" marL="0">
                <a:buNone/>
              </a:pPr>
              <a:r>
                <a:rPr dirty="0" lang="en-US" smtClean="0" sz="1600"/>
                <a:t>Odbici za zasmoljenost</a:t>
              </a:r>
            </a:p>
          </p:txBody>
        </p:sp>
        <p:sp>
          <p:nvSpPr>
            <p:cNvPr id="5800" name="Text Box 5800"/>
            <p:cNvSpPr>
              <a:spLocks/>
            </p:cNvSpPr>
            <p:nvPr/>
          </p:nvSpPr>
          <p:spPr>
            <a:xfrm>
              <a:off x="0" y="2784"/>
              <a:ext cx="480" cy="211"/>
            </a:xfrm>
            <a:prstGeom prst="rect">
              <a:avLst/>
            </a:prstGeom>
            <a:solidFill>
              <a:schemeClr val="bg1"/>
            </a:solidFill>
            <a:ln>
              <a:noFill/>
            </a:ln>
            <a:effectLst/>
          </p:spPr>
          <p:txBody>
            <a:bodyPr numCol="1"/>
            <a:lstStyle/>
            <a:p>
              <a:pPr algn="ctr" indent="0" marL="0">
                <a:buNone/>
              </a:pPr>
              <a:r>
                <a:rPr b="1" dirty="0" lang="en-US" smtClean="0" sz="1600"/>
                <a:t>2.2</a:t>
              </a:r>
            </a:p>
          </p:txBody>
        </p:sp>
        <p:sp>
          <p:nvSpPr>
            <p:cNvPr id="5801" name="Text Box 5801"/>
            <p:cNvSpPr>
              <a:spLocks/>
            </p:cNvSpPr>
            <p:nvPr/>
          </p:nvSpPr>
          <p:spPr>
            <a:xfrm>
              <a:off x="0" y="2553"/>
              <a:ext cx="5040" cy="231"/>
            </a:xfrm>
            <a:prstGeom prst="rect">
              <a:avLst/>
            </a:prstGeom>
            <a:solidFill>
              <a:schemeClr val="bg1"/>
            </a:solidFill>
            <a:ln>
              <a:noFill/>
            </a:ln>
            <a:effectLst/>
          </p:spPr>
          <p:txBody>
            <a:bodyPr numCol="1"/>
            <a:lstStyle/>
            <a:p>
              <a:pPr indent="0" marL="0">
                <a:buNone/>
              </a:pPr>
              <a:r>
                <a:rPr dirty="0" lang="en-US" smtClean="0" sz="1600"/>
                <a:t>              Zbir tačaka od 1.1 do 2.1</a:t>
              </a:r>
            </a:p>
          </p:txBody>
        </p:sp>
        <p:sp>
          <p:nvSpPr>
            <p:cNvPr id="5802" name="Text Box 5802"/>
            <p:cNvSpPr>
              <a:spLocks/>
            </p:cNvSpPr>
            <p:nvPr/>
          </p:nvSpPr>
          <p:spPr>
            <a:xfrm>
              <a:off x="5040" y="2342"/>
              <a:ext cx="720" cy="211"/>
            </a:xfrm>
            <a:prstGeom prst="rect">
              <a:avLst/>
            </a:prstGeom>
            <a:solidFill>
              <a:schemeClr val="bg1"/>
            </a:solidFill>
            <a:ln>
              <a:noFill/>
            </a:ln>
            <a:effectLst/>
          </p:spPr>
          <p:txBody>
            <a:bodyPr numCol="1"/>
            <a:lstStyle/>
            <a:p>
              <a:pPr algn="ctr" indent="0" marL="0">
                <a:buNone/>
              </a:pPr>
              <a:r>
                <a:rPr b="1" dirty="0" lang="en-US" smtClean="0" sz="1600"/>
                <a:t>2,00</a:t>
              </a:r>
            </a:p>
          </p:txBody>
        </p:sp>
        <p:sp>
          <p:nvSpPr>
            <p:cNvPr id="5803" name="Text Box 5803"/>
            <p:cNvSpPr>
              <a:spLocks/>
            </p:cNvSpPr>
            <p:nvPr/>
          </p:nvSpPr>
          <p:spPr>
            <a:xfrm>
              <a:off x="4320" y="2342"/>
              <a:ext cx="720" cy="211"/>
            </a:xfrm>
            <a:prstGeom prst="rect">
              <a:avLst/>
            </a:prstGeom>
            <a:solidFill>
              <a:schemeClr val="bg1"/>
            </a:solidFill>
            <a:ln>
              <a:noFill/>
            </a:ln>
            <a:effectLst/>
          </p:spPr>
          <p:txBody>
            <a:bodyPr numCol="1"/>
            <a:lstStyle/>
            <a:p>
              <a:pPr algn="ctr" indent="0" marL="0">
                <a:buNone/>
              </a:pPr>
              <a:r>
                <a:rPr dirty="0" lang="en-US" smtClean="0" sz="1600"/>
                <a:t>do 3</a:t>
              </a:r>
            </a:p>
          </p:txBody>
        </p:sp>
        <p:sp>
          <p:nvSpPr>
            <p:cNvPr id="5804" name="Text Box 5804"/>
            <p:cNvSpPr>
              <a:spLocks/>
            </p:cNvSpPr>
            <p:nvPr/>
          </p:nvSpPr>
          <p:spPr>
            <a:xfrm>
              <a:off x="3456" y="2342"/>
              <a:ext cx="864" cy="211"/>
            </a:xfrm>
            <a:prstGeom prst="rect">
              <a:avLst/>
            </a:prstGeom>
            <a:solidFill>
              <a:schemeClr val="folHlink"/>
            </a:solidFill>
            <a:ln>
              <a:noFill/>
            </a:ln>
            <a:effectLst/>
          </p:spPr>
          <p:txBody>
            <a:bodyPr numCol="1"/>
            <a:lstStyle/>
            <a:p>
              <a:endParaRPr/>
            </a:p>
          </p:txBody>
        </p:sp>
        <p:sp>
          <p:nvSpPr>
            <p:cNvPr id="5805" name="Text Box 5805"/>
            <p:cNvSpPr>
              <a:spLocks/>
            </p:cNvSpPr>
            <p:nvPr/>
          </p:nvSpPr>
          <p:spPr>
            <a:xfrm>
              <a:off x="2976" y="2342"/>
              <a:ext cx="480" cy="211"/>
            </a:xfrm>
            <a:prstGeom prst="rect">
              <a:avLst/>
            </a:prstGeom>
            <a:solidFill>
              <a:schemeClr val="bg1"/>
            </a:solidFill>
            <a:ln>
              <a:noFill/>
            </a:ln>
            <a:effectLst/>
          </p:spPr>
          <p:txBody>
            <a:bodyPr numCol="1"/>
            <a:lstStyle/>
            <a:p>
              <a:pPr algn="ctr" indent="0" marL="0">
                <a:buNone/>
              </a:pPr>
              <a:r>
                <a:rPr b="1" dirty="0" lang="en-US" smtClean="0" sz="1600"/>
                <a:t>11</a:t>
              </a:r>
            </a:p>
          </p:txBody>
        </p:sp>
        <p:sp>
          <p:nvSpPr>
            <p:cNvPr id="5806" name="Text Box 5806"/>
            <p:cNvSpPr>
              <a:spLocks/>
            </p:cNvSpPr>
            <p:nvPr/>
          </p:nvSpPr>
          <p:spPr>
            <a:xfrm>
              <a:off x="2275" y="2342"/>
              <a:ext cx="701" cy="211"/>
            </a:xfrm>
            <a:prstGeom prst="rect">
              <a:avLst/>
            </a:prstGeom>
            <a:solidFill>
              <a:schemeClr val="bg1"/>
            </a:solidFill>
            <a:ln>
              <a:noFill/>
            </a:ln>
            <a:effectLst/>
          </p:spPr>
          <p:txBody>
            <a:bodyPr numCol="1"/>
            <a:lstStyle/>
            <a:p>
              <a:pPr algn="ctr" indent="0" marL="0">
                <a:buNone/>
              </a:pPr>
              <a:r>
                <a:rPr dirty="0" lang="en-US" smtClean="0" sz="1600"/>
                <a:t>god</a:t>
              </a:r>
            </a:p>
          </p:txBody>
        </p:sp>
        <p:sp>
          <p:nvSpPr>
            <p:cNvPr id="5807" name="Text Box 5807"/>
            <p:cNvSpPr>
              <a:spLocks/>
            </p:cNvSpPr>
            <p:nvPr/>
          </p:nvSpPr>
          <p:spPr>
            <a:xfrm>
              <a:off x="480" y="2342"/>
              <a:ext cx="1795" cy="211"/>
            </a:xfrm>
            <a:prstGeom prst="rect">
              <a:avLst/>
            </a:prstGeom>
            <a:solidFill>
              <a:schemeClr val="bg1"/>
            </a:solidFill>
            <a:ln>
              <a:noFill/>
            </a:ln>
            <a:effectLst/>
          </p:spPr>
          <p:txBody>
            <a:bodyPr numCol="1"/>
            <a:lstStyle/>
            <a:p>
              <a:pPr indent="0" marL="0">
                <a:buNone/>
              </a:pPr>
              <a:r>
                <a:rPr dirty="0" lang="en-US" smtClean="0" sz="1600"/>
                <a:t>Dodaci za starost</a:t>
              </a:r>
            </a:p>
          </p:txBody>
        </p:sp>
        <p:sp>
          <p:nvSpPr>
            <p:cNvPr id="5808" name="Text Box 5808"/>
            <p:cNvSpPr>
              <a:spLocks/>
            </p:cNvSpPr>
            <p:nvPr/>
          </p:nvSpPr>
          <p:spPr>
            <a:xfrm>
              <a:off x="0" y="2342"/>
              <a:ext cx="480" cy="211"/>
            </a:xfrm>
            <a:prstGeom prst="rect">
              <a:avLst/>
            </a:prstGeom>
            <a:solidFill>
              <a:schemeClr val="bg1"/>
            </a:solidFill>
            <a:ln>
              <a:noFill/>
            </a:ln>
            <a:effectLst/>
          </p:spPr>
          <p:txBody>
            <a:bodyPr numCol="1"/>
            <a:lstStyle/>
            <a:p>
              <a:pPr algn="ctr" indent="0" marL="0">
                <a:buNone/>
              </a:pPr>
              <a:r>
                <a:rPr b="1" dirty="0" lang="en-US" smtClean="0" sz="1600"/>
                <a:t>2.1</a:t>
              </a:r>
            </a:p>
          </p:txBody>
        </p:sp>
        <p:sp>
          <p:nvSpPr>
            <p:cNvPr id="5809" name="Text Box 5809"/>
            <p:cNvSpPr>
              <a:spLocks/>
            </p:cNvSpPr>
            <p:nvPr/>
          </p:nvSpPr>
          <p:spPr>
            <a:xfrm>
              <a:off x="480" y="2086"/>
              <a:ext cx="5280" cy="256"/>
            </a:xfrm>
            <a:prstGeom prst="rect">
              <a:avLst/>
            </a:prstGeom>
            <a:solidFill>
              <a:schemeClr val="bg1"/>
            </a:solidFill>
            <a:ln>
              <a:noFill/>
            </a:ln>
            <a:effectLst/>
          </p:spPr>
          <p:txBody>
            <a:bodyPr numCol="1"/>
            <a:lstStyle/>
            <a:p>
              <a:pPr indent="0" marL="0">
                <a:buNone/>
              </a:pPr>
              <a:r>
                <a:rPr dirty="0" lang="en-US" smtClean="0" sz="1600"/>
                <a:t>Dodaci i odbici</a:t>
              </a:r>
            </a:p>
          </p:txBody>
        </p:sp>
        <p:sp>
          <p:nvSpPr>
            <p:cNvPr id="5810" name="Text Box 5810"/>
            <p:cNvSpPr>
              <a:spLocks/>
            </p:cNvSpPr>
            <p:nvPr/>
          </p:nvSpPr>
          <p:spPr>
            <a:xfrm>
              <a:off x="0" y="2086"/>
              <a:ext cx="480" cy="256"/>
            </a:xfrm>
            <a:prstGeom prst="rect">
              <a:avLst/>
            </a:prstGeom>
            <a:solidFill>
              <a:schemeClr val="bg1"/>
            </a:solidFill>
            <a:ln>
              <a:noFill/>
            </a:ln>
            <a:effectLst/>
          </p:spPr>
          <p:txBody>
            <a:bodyPr numCol="1"/>
            <a:lstStyle/>
            <a:p>
              <a:pPr algn="ctr" indent="0" marL="0">
                <a:buNone/>
              </a:pPr>
              <a:r>
                <a:rPr b="1" dirty="0" lang="en-US" smtClean="0" sz="1600"/>
                <a:t>2</a:t>
              </a:r>
            </a:p>
          </p:txBody>
        </p:sp>
        <p:sp>
          <p:nvSpPr>
            <p:cNvPr id="5811" name="Text Box 5811"/>
            <p:cNvSpPr>
              <a:spLocks/>
            </p:cNvSpPr>
            <p:nvPr/>
          </p:nvSpPr>
          <p:spPr>
            <a:xfrm>
              <a:off x="5040" y="1830"/>
              <a:ext cx="720" cy="256"/>
            </a:xfrm>
            <a:prstGeom prst="rect">
              <a:avLst/>
            </a:prstGeom>
            <a:solidFill>
              <a:schemeClr val="bg1"/>
            </a:solidFill>
            <a:ln>
              <a:noFill/>
            </a:ln>
            <a:effectLst/>
          </p:spPr>
          <p:txBody>
            <a:bodyPr numCol="1"/>
            <a:lstStyle/>
            <a:p>
              <a:pPr algn="ctr" indent="0" marL="0">
                <a:buNone/>
              </a:pPr>
              <a:r>
                <a:rPr b="1" dirty="0" lang="en-US" smtClean="0" sz="1600"/>
                <a:t>11,80</a:t>
              </a:r>
            </a:p>
          </p:txBody>
        </p:sp>
        <p:sp>
          <p:nvSpPr>
            <p:cNvPr id="5812" name="Text Box 5812"/>
            <p:cNvSpPr>
              <a:spLocks/>
            </p:cNvSpPr>
            <p:nvPr/>
          </p:nvSpPr>
          <p:spPr>
            <a:xfrm>
              <a:off x="4320" y="1830"/>
              <a:ext cx="720" cy="256"/>
            </a:xfrm>
            <a:prstGeom prst="rect">
              <a:avLst/>
            </a:prstGeom>
            <a:solidFill>
              <a:schemeClr val="bg1"/>
            </a:solidFill>
            <a:ln>
              <a:noFill/>
            </a:ln>
            <a:effectLst/>
          </p:spPr>
          <p:txBody>
            <a:bodyPr numCol="1"/>
            <a:lstStyle/>
            <a:p>
              <a:pPr algn="ctr" indent="0" marL="0">
                <a:buNone/>
              </a:pPr>
              <a:r>
                <a:rPr dirty="0" lang="en-US" smtClean="0" sz="1600"/>
                <a:t>1</a:t>
              </a:r>
            </a:p>
          </p:txBody>
        </p:sp>
        <p:sp>
          <p:nvSpPr>
            <p:cNvPr id="5813" name="Text Box 5813"/>
            <p:cNvSpPr>
              <a:spLocks/>
            </p:cNvSpPr>
            <p:nvPr/>
          </p:nvSpPr>
          <p:spPr>
            <a:xfrm>
              <a:off x="2976" y="1830"/>
              <a:ext cx="480" cy="256"/>
            </a:xfrm>
            <a:prstGeom prst="rect">
              <a:avLst/>
            </a:prstGeom>
            <a:solidFill>
              <a:schemeClr val="bg1"/>
            </a:solidFill>
            <a:ln>
              <a:noFill/>
            </a:ln>
            <a:effectLst/>
          </p:spPr>
          <p:txBody>
            <a:bodyPr numCol="1"/>
            <a:lstStyle/>
            <a:p>
              <a:pPr algn="ctr" indent="0" marL="0">
                <a:buNone/>
              </a:pPr>
              <a:r>
                <a:rPr b="1" dirty="0" lang="en-US" smtClean="0" sz="1600"/>
                <a:t>11,8</a:t>
              </a:r>
            </a:p>
          </p:txBody>
        </p:sp>
        <p:sp>
          <p:nvSpPr>
            <p:cNvPr id="5814" name="Text Box 5814"/>
            <p:cNvSpPr>
              <a:spLocks/>
            </p:cNvSpPr>
            <p:nvPr/>
          </p:nvSpPr>
          <p:spPr>
            <a:xfrm>
              <a:off x="2275" y="1830"/>
              <a:ext cx="701" cy="256"/>
            </a:xfrm>
            <a:prstGeom prst="rect">
              <a:avLst/>
            </a:prstGeom>
            <a:solidFill>
              <a:schemeClr val="bg1"/>
            </a:solidFill>
            <a:ln>
              <a:noFill/>
            </a:ln>
            <a:effectLst/>
          </p:spPr>
          <p:txBody>
            <a:bodyPr numCol="1"/>
            <a:lstStyle/>
            <a:p>
              <a:pPr algn="ctr" indent="0" marL="0">
                <a:buNone/>
              </a:pPr>
              <a:r>
                <a:rPr dirty="0" lang="en-US" smtClean="0" sz="1600"/>
                <a:t>cm</a:t>
              </a:r>
            </a:p>
          </p:txBody>
        </p:sp>
        <p:sp>
          <p:nvSpPr>
            <p:cNvPr id="5815" name="Text Box 5815"/>
            <p:cNvSpPr>
              <a:spLocks/>
            </p:cNvSpPr>
            <p:nvPr/>
          </p:nvSpPr>
          <p:spPr>
            <a:xfrm>
              <a:off x="480" y="1830"/>
              <a:ext cx="1795" cy="256"/>
            </a:xfrm>
            <a:prstGeom prst="rect">
              <a:avLst/>
            </a:prstGeom>
            <a:solidFill>
              <a:schemeClr val="bg1"/>
            </a:solidFill>
            <a:ln>
              <a:noFill/>
            </a:ln>
            <a:effectLst/>
          </p:spPr>
          <p:txBody>
            <a:bodyPr numCol="1"/>
            <a:lstStyle/>
            <a:p>
              <a:pPr indent="0" marL="0">
                <a:buNone/>
              </a:pPr>
              <a:r>
                <a:rPr dirty="0" lang="en-US" smtClean="0" sz="1600"/>
                <a:t>Raspon rogova</a:t>
              </a:r>
            </a:p>
          </p:txBody>
        </p:sp>
        <p:sp>
          <p:nvSpPr>
            <p:cNvPr id="5816" name="Text Box 5816"/>
            <p:cNvSpPr>
              <a:spLocks/>
            </p:cNvSpPr>
            <p:nvPr/>
          </p:nvSpPr>
          <p:spPr>
            <a:xfrm>
              <a:off x="0" y="1830"/>
              <a:ext cx="480" cy="256"/>
            </a:xfrm>
            <a:prstGeom prst="rect">
              <a:avLst/>
            </a:prstGeom>
            <a:solidFill>
              <a:schemeClr val="bg1"/>
            </a:solidFill>
            <a:ln>
              <a:noFill/>
            </a:ln>
            <a:effectLst/>
          </p:spPr>
          <p:txBody>
            <a:bodyPr numCol="1"/>
            <a:lstStyle/>
            <a:p>
              <a:pPr algn="ctr" indent="0" marL="0">
                <a:buNone/>
              </a:pPr>
              <a:r>
                <a:rPr b="1" dirty="0" lang="en-US" smtClean="0" sz="1600"/>
                <a:t>1.4</a:t>
              </a:r>
            </a:p>
          </p:txBody>
        </p:sp>
        <p:sp>
          <p:nvSpPr>
            <p:cNvPr id="5817" name="Text Box 5817"/>
            <p:cNvSpPr>
              <a:spLocks/>
            </p:cNvSpPr>
            <p:nvPr/>
          </p:nvSpPr>
          <p:spPr>
            <a:xfrm>
              <a:off x="5040" y="1574"/>
              <a:ext cx="720" cy="256"/>
            </a:xfrm>
            <a:prstGeom prst="rect">
              <a:avLst/>
            </a:prstGeom>
            <a:solidFill>
              <a:schemeClr val="bg1"/>
            </a:solidFill>
            <a:ln>
              <a:noFill/>
            </a:ln>
            <a:effectLst/>
          </p:spPr>
          <p:txBody>
            <a:bodyPr numCol="1"/>
            <a:lstStyle/>
            <a:p>
              <a:pPr algn="ctr" indent="0" marL="0">
                <a:buNone/>
              </a:pPr>
              <a:r>
                <a:rPr b="1" dirty="0" lang="en-US" smtClean="0" sz="1600"/>
                <a:t>36,80</a:t>
              </a:r>
            </a:p>
          </p:txBody>
        </p:sp>
        <p:sp>
          <p:nvSpPr>
            <p:cNvPr id="5818" name="Text Box 5818"/>
            <p:cNvSpPr>
              <a:spLocks/>
            </p:cNvSpPr>
            <p:nvPr/>
          </p:nvSpPr>
          <p:spPr>
            <a:xfrm>
              <a:off x="4320" y="1574"/>
              <a:ext cx="720" cy="256"/>
            </a:xfrm>
            <a:prstGeom prst="rect">
              <a:avLst/>
            </a:prstGeom>
            <a:solidFill>
              <a:schemeClr val="bg1"/>
            </a:solidFill>
            <a:ln>
              <a:noFill/>
            </a:ln>
            <a:effectLst/>
          </p:spPr>
          <p:txBody>
            <a:bodyPr numCol="1"/>
            <a:lstStyle/>
            <a:p>
              <a:pPr algn="ctr" indent="0" marL="0">
                <a:buNone/>
              </a:pPr>
              <a:r>
                <a:rPr dirty="0" lang="en-US" smtClean="0" sz="1600"/>
                <a:t>4</a:t>
              </a:r>
            </a:p>
          </p:txBody>
        </p:sp>
        <p:sp>
          <p:nvSpPr>
            <p:cNvPr id="5819" name="Text Box 5819"/>
            <p:cNvSpPr>
              <a:spLocks/>
            </p:cNvSpPr>
            <p:nvPr/>
          </p:nvSpPr>
          <p:spPr>
            <a:xfrm>
              <a:off x="2976" y="1574"/>
              <a:ext cx="480" cy="256"/>
            </a:xfrm>
            <a:prstGeom prst="rect">
              <a:avLst/>
            </a:prstGeom>
            <a:solidFill>
              <a:schemeClr val="bg1"/>
            </a:solidFill>
            <a:ln>
              <a:noFill/>
            </a:ln>
            <a:effectLst/>
          </p:spPr>
          <p:txBody>
            <a:bodyPr numCol="1"/>
            <a:lstStyle/>
            <a:p>
              <a:pPr algn="ctr" indent="0" marL="0">
                <a:buNone/>
              </a:pPr>
              <a:r>
                <a:rPr b="1" dirty="0" lang="en-US" smtClean="0" sz="1600"/>
                <a:t>9,2</a:t>
              </a:r>
            </a:p>
          </p:txBody>
        </p:sp>
        <p:sp>
          <p:nvSpPr>
            <p:cNvPr id="5820" name="Text Box 5820"/>
            <p:cNvSpPr>
              <a:spLocks/>
            </p:cNvSpPr>
            <p:nvPr/>
          </p:nvSpPr>
          <p:spPr>
            <a:xfrm>
              <a:off x="2275" y="1574"/>
              <a:ext cx="701" cy="256"/>
            </a:xfrm>
            <a:prstGeom prst="rect">
              <a:avLst/>
            </a:prstGeom>
            <a:solidFill>
              <a:schemeClr val="bg1"/>
            </a:solidFill>
            <a:ln>
              <a:noFill/>
            </a:ln>
            <a:effectLst/>
          </p:spPr>
          <p:txBody>
            <a:bodyPr numCol="1"/>
            <a:lstStyle/>
            <a:p>
              <a:pPr algn="ctr" indent="0" marL="0">
                <a:buNone/>
              </a:pPr>
              <a:r>
                <a:rPr dirty="0" lang="en-US" smtClean="0" sz="1600"/>
                <a:t>cm</a:t>
              </a:r>
            </a:p>
          </p:txBody>
        </p:sp>
        <p:sp>
          <p:nvSpPr>
            <p:cNvPr id="5821" name="Text Box 5821"/>
            <p:cNvSpPr>
              <a:spLocks/>
            </p:cNvSpPr>
            <p:nvPr/>
          </p:nvSpPr>
          <p:spPr>
            <a:xfrm>
              <a:off x="480" y="1574"/>
              <a:ext cx="1795" cy="256"/>
            </a:xfrm>
            <a:prstGeom prst="rect">
              <a:avLst/>
            </a:prstGeom>
            <a:solidFill>
              <a:schemeClr val="bg1"/>
            </a:solidFill>
            <a:ln>
              <a:noFill/>
            </a:ln>
            <a:effectLst/>
          </p:spPr>
          <p:txBody>
            <a:bodyPr numCol="1"/>
            <a:lstStyle/>
            <a:p>
              <a:pPr indent="0" marL="0">
                <a:buNone/>
              </a:pPr>
              <a:r>
                <a:rPr dirty="0" lang="en-US" smtClean="0" sz="1600"/>
                <a:t>Opseg debljeg roga</a:t>
              </a:r>
            </a:p>
          </p:txBody>
        </p:sp>
        <p:sp>
          <p:nvSpPr>
            <p:cNvPr id="5822" name="Text Box 5822"/>
            <p:cNvSpPr>
              <a:spLocks/>
            </p:cNvSpPr>
            <p:nvPr/>
          </p:nvSpPr>
          <p:spPr>
            <a:xfrm>
              <a:off x="0" y="1574"/>
              <a:ext cx="480" cy="256"/>
            </a:xfrm>
            <a:prstGeom prst="rect">
              <a:avLst/>
            </a:prstGeom>
            <a:solidFill>
              <a:schemeClr val="bg1"/>
            </a:solidFill>
            <a:ln>
              <a:noFill/>
            </a:ln>
            <a:effectLst/>
          </p:spPr>
          <p:txBody>
            <a:bodyPr numCol="1"/>
            <a:lstStyle/>
            <a:p>
              <a:pPr algn="ctr" indent="0" marL="0">
                <a:buNone/>
              </a:pPr>
              <a:r>
                <a:rPr b="1" dirty="0" lang="en-US" smtClean="0" sz="1600"/>
                <a:t>1.3</a:t>
              </a:r>
            </a:p>
          </p:txBody>
        </p:sp>
        <p:sp>
          <p:nvSpPr>
            <p:cNvPr id="5823" name="Text Box 5823"/>
            <p:cNvSpPr>
              <a:spLocks/>
            </p:cNvSpPr>
            <p:nvPr/>
          </p:nvSpPr>
          <p:spPr>
            <a:xfrm>
              <a:off x="5040" y="1318"/>
              <a:ext cx="720" cy="256"/>
            </a:xfrm>
            <a:prstGeom prst="rect">
              <a:avLst/>
            </a:prstGeom>
            <a:solidFill>
              <a:schemeClr val="bg1"/>
            </a:solidFill>
            <a:ln>
              <a:noFill/>
            </a:ln>
            <a:effectLst/>
          </p:spPr>
          <p:txBody>
            <a:bodyPr numCol="1"/>
            <a:lstStyle/>
            <a:p>
              <a:pPr algn="ctr" indent="0" marL="0">
                <a:buNone/>
              </a:pPr>
              <a:r>
                <a:rPr b="1" dirty="0" lang="en-US" smtClean="0" sz="1600"/>
                <a:t>20,00</a:t>
              </a:r>
            </a:p>
          </p:txBody>
        </p:sp>
        <p:sp>
          <p:nvSpPr>
            <p:cNvPr id="5824" name="Text Box 5824"/>
            <p:cNvSpPr>
              <a:spLocks/>
            </p:cNvSpPr>
            <p:nvPr/>
          </p:nvSpPr>
          <p:spPr>
            <a:xfrm>
              <a:off x="4320" y="1318"/>
              <a:ext cx="720" cy="256"/>
            </a:xfrm>
            <a:prstGeom prst="rect">
              <a:avLst/>
            </a:prstGeom>
            <a:solidFill>
              <a:schemeClr val="bg1"/>
            </a:solidFill>
            <a:ln>
              <a:noFill/>
            </a:ln>
            <a:effectLst/>
          </p:spPr>
          <p:txBody>
            <a:bodyPr numCol="1"/>
            <a:lstStyle/>
            <a:p>
              <a:pPr algn="ctr" indent="0" marL="0">
                <a:buNone/>
              </a:pPr>
              <a:r>
                <a:rPr dirty="0" lang="en-US" smtClean="0" sz="1600"/>
                <a:t>1</a:t>
              </a:r>
            </a:p>
          </p:txBody>
        </p:sp>
        <p:sp>
          <p:nvSpPr>
            <p:cNvPr id="5825" name="Text Box 5825"/>
            <p:cNvSpPr>
              <a:spLocks/>
            </p:cNvSpPr>
            <p:nvPr/>
          </p:nvSpPr>
          <p:spPr>
            <a:xfrm>
              <a:off x="3456" y="1318"/>
              <a:ext cx="864" cy="768"/>
            </a:xfrm>
            <a:prstGeom prst="rect">
              <a:avLst/>
            </a:prstGeom>
            <a:solidFill>
              <a:schemeClr val="folHlink"/>
            </a:solidFill>
            <a:ln>
              <a:noFill/>
            </a:ln>
            <a:effectLst/>
          </p:spPr>
          <p:txBody>
            <a:bodyPr numCol="1"/>
            <a:lstStyle/>
            <a:p>
              <a:endParaRPr/>
            </a:p>
          </p:txBody>
        </p:sp>
        <p:sp>
          <p:nvSpPr>
            <p:cNvPr id="5826" name="Text Box 5826"/>
            <p:cNvSpPr>
              <a:spLocks/>
            </p:cNvSpPr>
            <p:nvPr/>
          </p:nvSpPr>
          <p:spPr>
            <a:xfrm>
              <a:off x="2976" y="1318"/>
              <a:ext cx="480" cy="256"/>
            </a:xfrm>
            <a:prstGeom prst="rect">
              <a:avLst/>
            </a:prstGeom>
            <a:solidFill>
              <a:schemeClr val="bg1"/>
            </a:solidFill>
            <a:ln>
              <a:noFill/>
            </a:ln>
            <a:effectLst/>
          </p:spPr>
          <p:txBody>
            <a:bodyPr numCol="1"/>
            <a:lstStyle/>
            <a:p>
              <a:pPr algn="ctr" indent="0" marL="0">
                <a:buNone/>
              </a:pPr>
              <a:r>
                <a:rPr b="1" dirty="0" lang="en-US" smtClean="0" sz="1600"/>
                <a:t>20,0</a:t>
              </a:r>
            </a:p>
          </p:txBody>
        </p:sp>
        <p:sp>
          <p:nvSpPr>
            <p:cNvPr id="5827" name="Text Box 5827"/>
            <p:cNvSpPr>
              <a:spLocks/>
            </p:cNvSpPr>
            <p:nvPr/>
          </p:nvSpPr>
          <p:spPr>
            <a:xfrm>
              <a:off x="2275" y="1318"/>
              <a:ext cx="701" cy="256"/>
            </a:xfrm>
            <a:prstGeom prst="rect">
              <a:avLst/>
            </a:prstGeom>
            <a:solidFill>
              <a:schemeClr val="bg1"/>
            </a:solidFill>
            <a:ln>
              <a:noFill/>
            </a:ln>
            <a:effectLst/>
          </p:spPr>
          <p:txBody>
            <a:bodyPr numCol="1"/>
            <a:lstStyle/>
            <a:p>
              <a:pPr algn="ctr" indent="0" marL="0">
                <a:buNone/>
              </a:pPr>
              <a:r>
                <a:rPr dirty="0" lang="en-US" smtClean="0" sz="1600"/>
                <a:t>cm</a:t>
              </a:r>
            </a:p>
          </p:txBody>
        </p:sp>
        <p:sp>
          <p:nvSpPr>
            <p:cNvPr id="5828" name="Text Box 5828"/>
            <p:cNvSpPr>
              <a:spLocks/>
            </p:cNvSpPr>
            <p:nvPr/>
          </p:nvSpPr>
          <p:spPr>
            <a:xfrm>
              <a:off x="480" y="1318"/>
              <a:ext cx="1795" cy="256"/>
            </a:xfrm>
            <a:prstGeom prst="rect">
              <a:avLst/>
            </a:prstGeom>
            <a:solidFill>
              <a:schemeClr val="bg1"/>
            </a:solidFill>
            <a:ln>
              <a:noFill/>
            </a:ln>
            <a:effectLst/>
          </p:spPr>
          <p:txBody>
            <a:bodyPr numCol="1"/>
            <a:lstStyle/>
            <a:p>
              <a:pPr indent="0" marL="0">
                <a:buNone/>
              </a:pPr>
              <a:r>
                <a:rPr dirty="0" lang="en-US" smtClean="0" sz="1600"/>
                <a:t>Visina rogova</a:t>
              </a:r>
            </a:p>
          </p:txBody>
        </p:sp>
        <p:sp>
          <p:nvSpPr>
            <p:cNvPr id="5829" name="Text Box 5829"/>
            <p:cNvSpPr>
              <a:spLocks/>
            </p:cNvSpPr>
            <p:nvPr/>
          </p:nvSpPr>
          <p:spPr>
            <a:xfrm>
              <a:off x="0" y="1318"/>
              <a:ext cx="480" cy="256"/>
            </a:xfrm>
            <a:prstGeom prst="rect">
              <a:avLst/>
            </a:prstGeom>
            <a:solidFill>
              <a:schemeClr val="bg1"/>
            </a:solidFill>
            <a:ln>
              <a:noFill/>
            </a:ln>
            <a:effectLst/>
          </p:spPr>
          <p:txBody>
            <a:bodyPr numCol="1"/>
            <a:lstStyle/>
            <a:p>
              <a:pPr algn="ctr" indent="0" marL="0">
                <a:buNone/>
              </a:pPr>
              <a:r>
                <a:rPr b="1" dirty="0" lang="en-US" smtClean="0" sz="1600"/>
                <a:t>1.2</a:t>
              </a:r>
            </a:p>
          </p:txBody>
        </p:sp>
        <p:sp>
          <p:nvSpPr>
            <p:cNvPr id="5830" name="Text Box 5830"/>
            <p:cNvSpPr>
              <a:spLocks/>
            </p:cNvSpPr>
            <p:nvPr/>
          </p:nvSpPr>
          <p:spPr>
            <a:xfrm>
              <a:off x="2976" y="1107"/>
              <a:ext cx="480" cy="211"/>
            </a:xfrm>
            <a:prstGeom prst="rect">
              <a:avLst/>
            </a:prstGeom>
            <a:solidFill>
              <a:schemeClr val="bg1"/>
            </a:solidFill>
            <a:ln>
              <a:noFill/>
            </a:ln>
            <a:effectLst/>
          </p:spPr>
          <p:txBody>
            <a:bodyPr numCol="1"/>
            <a:lstStyle/>
            <a:p>
              <a:pPr algn="ctr" indent="0" marL="0">
                <a:buNone/>
              </a:pPr>
              <a:r>
                <a:rPr b="1" dirty="0" lang="en-US" smtClean="0" sz="1600"/>
                <a:t>28,5</a:t>
              </a:r>
            </a:p>
          </p:txBody>
        </p:sp>
        <p:sp>
          <p:nvSpPr>
            <p:cNvPr id="5831" name="Text Box 5831"/>
            <p:cNvSpPr>
              <a:spLocks/>
            </p:cNvSpPr>
            <p:nvPr/>
          </p:nvSpPr>
          <p:spPr>
            <a:xfrm>
              <a:off x="1440" y="1107"/>
              <a:ext cx="835" cy="211"/>
            </a:xfrm>
            <a:prstGeom prst="rect">
              <a:avLst/>
            </a:prstGeom>
            <a:solidFill>
              <a:schemeClr val="bg1"/>
            </a:solidFill>
            <a:ln>
              <a:noFill/>
            </a:ln>
            <a:effectLst/>
          </p:spPr>
          <p:txBody>
            <a:bodyPr numCol="1"/>
            <a:lstStyle/>
            <a:p>
              <a:pPr indent="0" marL="0">
                <a:buNone/>
              </a:pPr>
              <a:r>
                <a:rPr dirty="0" lang="en-US" smtClean="0" sz="1600"/>
                <a:t>desnog</a:t>
              </a:r>
            </a:p>
          </p:txBody>
        </p:sp>
        <p:sp>
          <p:nvSpPr>
            <p:cNvPr id="5832" name="Text Box 5832"/>
            <p:cNvSpPr>
              <a:spLocks/>
            </p:cNvSpPr>
            <p:nvPr/>
          </p:nvSpPr>
          <p:spPr>
            <a:xfrm>
              <a:off x="5040" y="896"/>
              <a:ext cx="720" cy="422"/>
            </a:xfrm>
            <a:prstGeom prst="rect">
              <a:avLst/>
            </a:prstGeom>
            <a:solidFill>
              <a:schemeClr val="bg1"/>
            </a:solidFill>
            <a:ln>
              <a:noFill/>
            </a:ln>
            <a:effectLst/>
          </p:spPr>
          <p:txBody>
            <a:bodyPr numCol="1"/>
            <a:lstStyle/>
            <a:p>
              <a:pPr algn="ctr" indent="0" marL="0">
                <a:buNone/>
              </a:pPr>
              <a:r>
                <a:rPr b="1" dirty="0" lang="en-US" smtClean="0" sz="1600"/>
                <a:t>42,82</a:t>
              </a:r>
            </a:p>
          </p:txBody>
        </p:sp>
        <p:sp>
          <p:nvSpPr>
            <p:cNvPr id="5833" name="Text Box 5833"/>
            <p:cNvSpPr>
              <a:spLocks/>
            </p:cNvSpPr>
            <p:nvPr/>
          </p:nvSpPr>
          <p:spPr>
            <a:xfrm>
              <a:off x="4320" y="896"/>
              <a:ext cx="720" cy="422"/>
            </a:xfrm>
            <a:prstGeom prst="rect">
              <a:avLst/>
            </a:prstGeom>
            <a:solidFill>
              <a:schemeClr val="bg1"/>
            </a:solidFill>
            <a:ln>
              <a:noFill/>
            </a:ln>
            <a:effectLst/>
          </p:spPr>
          <p:txBody>
            <a:bodyPr numCol="1"/>
            <a:lstStyle/>
            <a:p>
              <a:pPr algn="ctr" indent="0" marL="0">
                <a:buNone/>
              </a:pPr>
              <a:r>
                <a:rPr dirty="0" lang="en-US" smtClean="0" sz="1600"/>
                <a:t>1,5</a:t>
              </a:r>
            </a:p>
          </p:txBody>
        </p:sp>
        <p:sp>
          <p:nvSpPr>
            <p:cNvPr id="5834" name="Text Box 5834"/>
            <p:cNvSpPr>
              <a:spLocks/>
            </p:cNvSpPr>
            <p:nvPr/>
          </p:nvSpPr>
          <p:spPr>
            <a:xfrm>
              <a:off x="3456" y="896"/>
              <a:ext cx="864" cy="422"/>
            </a:xfrm>
            <a:prstGeom prst="rect">
              <a:avLst/>
            </a:prstGeom>
            <a:solidFill>
              <a:schemeClr val="bg1"/>
            </a:solidFill>
            <a:ln>
              <a:noFill/>
            </a:ln>
            <a:effectLst/>
          </p:spPr>
          <p:txBody>
            <a:bodyPr numCol="1"/>
            <a:lstStyle/>
            <a:p>
              <a:pPr algn="ctr" indent="0" marL="0">
                <a:buNone/>
              </a:pPr>
              <a:r>
                <a:rPr b="1" dirty="0" lang="en-US" smtClean="0" sz="1600"/>
                <a:t>28,55</a:t>
              </a:r>
            </a:p>
          </p:txBody>
        </p:sp>
        <p:sp>
          <p:nvSpPr>
            <p:cNvPr id="5835" name="Text Box 5835"/>
            <p:cNvSpPr>
              <a:spLocks/>
            </p:cNvSpPr>
            <p:nvPr/>
          </p:nvSpPr>
          <p:spPr>
            <a:xfrm>
              <a:off x="2976" y="896"/>
              <a:ext cx="480" cy="211"/>
            </a:xfrm>
            <a:prstGeom prst="rect">
              <a:avLst/>
            </a:prstGeom>
            <a:solidFill>
              <a:schemeClr val="bg1"/>
            </a:solidFill>
            <a:ln>
              <a:noFill/>
            </a:ln>
            <a:effectLst/>
          </p:spPr>
          <p:txBody>
            <a:bodyPr numCol="1"/>
            <a:lstStyle/>
            <a:p>
              <a:pPr algn="ctr" indent="0" marL="0">
                <a:buNone/>
              </a:pPr>
              <a:r>
                <a:rPr b="1" dirty="0" lang="en-US" smtClean="0" sz="1600"/>
                <a:t>28,6</a:t>
              </a:r>
            </a:p>
          </p:txBody>
        </p:sp>
        <p:sp>
          <p:nvSpPr>
            <p:cNvPr id="5836" name="Text Box 5836"/>
            <p:cNvSpPr>
              <a:spLocks/>
            </p:cNvSpPr>
            <p:nvPr/>
          </p:nvSpPr>
          <p:spPr>
            <a:xfrm>
              <a:off x="2275" y="896"/>
              <a:ext cx="701" cy="422"/>
            </a:xfrm>
            <a:prstGeom prst="rect">
              <a:avLst/>
            </a:prstGeom>
            <a:solidFill>
              <a:schemeClr val="bg1"/>
            </a:solidFill>
            <a:ln>
              <a:noFill/>
            </a:ln>
            <a:effectLst/>
          </p:spPr>
          <p:txBody>
            <a:bodyPr numCol="1"/>
            <a:lstStyle/>
            <a:p>
              <a:pPr algn="ctr" indent="0" marL="0">
                <a:buNone/>
              </a:pPr>
              <a:r>
                <a:rPr dirty="0" lang="en-US" smtClean="0" sz="1600"/>
                <a:t>cm</a:t>
              </a:r>
            </a:p>
          </p:txBody>
        </p:sp>
        <p:sp>
          <p:nvSpPr>
            <p:cNvPr id="5837" name="Text Box 5837"/>
            <p:cNvSpPr>
              <a:spLocks/>
            </p:cNvSpPr>
            <p:nvPr/>
          </p:nvSpPr>
          <p:spPr>
            <a:xfrm>
              <a:off x="1440" y="896"/>
              <a:ext cx="835" cy="211"/>
            </a:xfrm>
            <a:prstGeom prst="rect">
              <a:avLst/>
            </a:prstGeom>
            <a:solidFill>
              <a:schemeClr val="bg1"/>
            </a:solidFill>
            <a:ln>
              <a:noFill/>
            </a:ln>
            <a:effectLst/>
          </p:spPr>
          <p:txBody>
            <a:bodyPr numCol="1"/>
            <a:lstStyle/>
            <a:p>
              <a:pPr indent="0" marL="0">
                <a:buNone/>
              </a:pPr>
              <a:r>
                <a:rPr dirty="0" lang="en-US" smtClean="0" sz="1600"/>
                <a:t>lijevog </a:t>
              </a:r>
            </a:p>
          </p:txBody>
        </p:sp>
        <p:sp>
          <p:nvSpPr>
            <p:cNvPr id="5838" name="Text Box 5838"/>
            <p:cNvSpPr>
              <a:spLocks/>
            </p:cNvSpPr>
            <p:nvPr/>
          </p:nvSpPr>
          <p:spPr>
            <a:xfrm>
              <a:off x="480" y="896"/>
              <a:ext cx="960" cy="422"/>
            </a:xfrm>
            <a:prstGeom prst="rect">
              <a:avLst/>
            </a:prstGeom>
            <a:solidFill>
              <a:schemeClr val="bg1"/>
            </a:solidFill>
            <a:ln>
              <a:noFill/>
            </a:ln>
            <a:effectLst/>
          </p:spPr>
          <p:txBody>
            <a:bodyPr numCol="1"/>
            <a:lstStyle/>
            <a:p>
              <a:pPr indent="0" marL="0">
                <a:buNone/>
              </a:pPr>
              <a:r>
                <a:rPr dirty="0" lang="en-US" smtClean="0" sz="1600"/>
                <a:t>Dužina rogova</a:t>
              </a:r>
            </a:p>
            <a:p>
              <a:pPr indent="0" marL="0">
                <a:buNone/>
              </a:pPr>
              <a:endParaRPr dirty="0" lang="en-US" smtClean="0" sz="1600"/>
            </a:p>
          </p:txBody>
        </p:sp>
        <p:sp>
          <p:nvSpPr>
            <p:cNvPr id="5839" name="Text Box 5839"/>
            <p:cNvSpPr>
              <a:spLocks/>
            </p:cNvSpPr>
            <p:nvPr/>
          </p:nvSpPr>
          <p:spPr>
            <a:xfrm>
              <a:off x="0" y="896"/>
              <a:ext cx="480" cy="422"/>
            </a:xfrm>
            <a:prstGeom prst="rect">
              <a:avLst/>
            </a:prstGeom>
            <a:solidFill>
              <a:schemeClr val="bg1"/>
            </a:solidFill>
            <a:ln>
              <a:noFill/>
            </a:ln>
            <a:effectLst/>
          </p:spPr>
          <p:txBody>
            <a:bodyPr numCol="1"/>
            <a:lstStyle/>
            <a:p>
              <a:pPr algn="ctr" indent="0" marL="0">
                <a:buNone/>
              </a:pPr>
              <a:r>
                <a:rPr b="1" dirty="0" lang="en-US" smtClean="0" sz="1600"/>
                <a:t>1.1</a:t>
              </a:r>
            </a:p>
          </p:txBody>
        </p:sp>
        <p:sp>
          <p:nvSpPr>
            <p:cNvPr id="5840" name="Text Box 5840"/>
            <p:cNvSpPr>
              <a:spLocks/>
            </p:cNvSpPr>
            <p:nvPr/>
          </p:nvSpPr>
          <p:spPr>
            <a:xfrm>
              <a:off x="5040" y="640"/>
              <a:ext cx="720" cy="256"/>
            </a:xfrm>
            <a:prstGeom prst="rect">
              <a:avLst/>
            </a:prstGeom>
            <a:solidFill>
              <a:schemeClr val="bg1"/>
            </a:solidFill>
            <a:ln>
              <a:noFill/>
            </a:ln>
            <a:effectLst/>
          </p:spPr>
          <p:txBody>
            <a:bodyPr numCol="1"/>
            <a:lstStyle/>
            <a:p>
              <a:pPr algn="ctr" indent="0" marL="0">
                <a:buNone/>
              </a:pPr>
              <a:r>
                <a:rPr dirty="0" lang="en-US" smtClean="0" sz="1600"/>
                <a:t>5</a:t>
              </a:r>
            </a:p>
          </p:txBody>
        </p:sp>
        <p:sp>
          <p:nvSpPr>
            <p:cNvPr id="5841" name="Text Box 5841"/>
            <p:cNvSpPr>
              <a:spLocks/>
            </p:cNvSpPr>
            <p:nvPr/>
          </p:nvSpPr>
          <p:spPr>
            <a:xfrm>
              <a:off x="4320" y="640"/>
              <a:ext cx="720" cy="256"/>
            </a:xfrm>
            <a:prstGeom prst="rect">
              <a:avLst/>
            </a:prstGeom>
            <a:solidFill>
              <a:schemeClr val="bg1"/>
            </a:solidFill>
            <a:ln>
              <a:noFill/>
            </a:ln>
            <a:effectLst/>
          </p:spPr>
          <p:txBody>
            <a:bodyPr numCol="1"/>
            <a:lstStyle/>
            <a:p>
              <a:pPr algn="ctr" indent="0" marL="0">
                <a:buNone/>
              </a:pPr>
              <a:r>
                <a:rPr dirty="0" lang="en-US" smtClean="0" sz="1600"/>
                <a:t>4</a:t>
              </a:r>
            </a:p>
          </p:txBody>
        </p:sp>
        <p:sp>
          <p:nvSpPr>
            <p:cNvPr id="5842" name="Text Box 5842"/>
            <p:cNvSpPr>
              <a:spLocks/>
            </p:cNvSpPr>
            <p:nvPr/>
          </p:nvSpPr>
          <p:spPr>
            <a:xfrm>
              <a:off x="3456" y="640"/>
              <a:ext cx="864" cy="256"/>
            </a:xfrm>
            <a:prstGeom prst="rect">
              <a:avLst/>
            </a:prstGeom>
            <a:solidFill>
              <a:schemeClr val="bg1"/>
            </a:solidFill>
            <a:ln>
              <a:noFill/>
            </a:ln>
            <a:effectLst/>
          </p:spPr>
          <p:txBody>
            <a:bodyPr numCol="1"/>
            <a:lstStyle/>
            <a:p>
              <a:pPr algn="ctr" indent="0" marL="0">
                <a:buNone/>
              </a:pPr>
              <a:r>
                <a:rPr dirty="0" lang="en-US" smtClean="0" sz="1600"/>
                <a:t>3</a:t>
              </a:r>
            </a:p>
          </p:txBody>
        </p:sp>
        <p:sp>
          <p:nvSpPr>
            <p:cNvPr id="5843" name="Text Box 5843"/>
            <p:cNvSpPr>
              <a:spLocks/>
            </p:cNvSpPr>
            <p:nvPr/>
          </p:nvSpPr>
          <p:spPr>
            <a:xfrm>
              <a:off x="2976" y="640"/>
              <a:ext cx="480" cy="256"/>
            </a:xfrm>
            <a:prstGeom prst="rect">
              <a:avLst/>
            </a:prstGeom>
            <a:solidFill>
              <a:schemeClr val="bg1"/>
            </a:solidFill>
            <a:ln>
              <a:noFill/>
            </a:ln>
            <a:effectLst/>
          </p:spPr>
          <p:txBody>
            <a:bodyPr numCol="1"/>
            <a:lstStyle/>
            <a:p>
              <a:pPr algn="ctr" indent="0" marL="0">
                <a:buNone/>
              </a:pPr>
              <a:r>
                <a:rPr dirty="0" lang="en-US" smtClean="0" sz="1600"/>
                <a:t>2</a:t>
              </a:r>
            </a:p>
          </p:txBody>
        </p:sp>
        <p:sp>
          <p:nvSpPr>
            <p:cNvPr id="5844" name="Text Box 5844"/>
            <p:cNvSpPr>
              <a:spLocks/>
            </p:cNvSpPr>
            <p:nvPr/>
          </p:nvSpPr>
          <p:spPr>
            <a:xfrm>
              <a:off x="2275" y="640"/>
              <a:ext cx="701" cy="256"/>
            </a:xfrm>
            <a:prstGeom prst="rect">
              <a:avLst/>
            </a:prstGeom>
            <a:solidFill>
              <a:schemeClr val="bg1"/>
            </a:solidFill>
            <a:ln>
              <a:noFill/>
            </a:ln>
            <a:effectLst/>
          </p:spPr>
          <p:txBody>
            <a:bodyPr numCol="1"/>
            <a:lstStyle/>
            <a:p>
              <a:pPr algn="ctr" indent="0" marL="0">
                <a:buNone/>
              </a:pPr>
              <a:r>
                <a:rPr dirty="0" lang="en-US" smtClean="0" sz="1600"/>
                <a:t>1</a:t>
              </a:r>
            </a:p>
          </p:txBody>
        </p:sp>
        <p:sp>
          <p:nvSpPr>
            <p:cNvPr id="5845" name="Text Box 5845"/>
            <p:cNvSpPr>
              <a:spLocks/>
            </p:cNvSpPr>
            <p:nvPr/>
          </p:nvSpPr>
          <p:spPr>
            <a:xfrm>
              <a:off x="480" y="640"/>
              <a:ext cx="1795" cy="256"/>
            </a:xfrm>
            <a:prstGeom prst="rect">
              <a:avLst/>
            </a:prstGeom>
            <a:solidFill>
              <a:schemeClr val="bg1"/>
            </a:solidFill>
            <a:ln>
              <a:noFill/>
            </a:ln>
            <a:effectLst/>
          </p:spPr>
          <p:txBody>
            <a:bodyPr numCol="1"/>
            <a:lstStyle/>
            <a:p>
              <a:pPr indent="0" marL="0">
                <a:buNone/>
              </a:pPr>
              <a:r>
                <a:rPr dirty="0" lang="en-US" smtClean="0" sz="1600"/>
                <a:t>Mjere</a:t>
              </a:r>
            </a:p>
          </p:txBody>
        </p:sp>
        <p:sp>
          <p:nvSpPr>
            <p:cNvPr id="5846" name="Text Box 5846"/>
            <p:cNvSpPr>
              <a:spLocks/>
            </p:cNvSpPr>
            <p:nvPr/>
          </p:nvSpPr>
          <p:spPr>
            <a:xfrm>
              <a:off x="0" y="640"/>
              <a:ext cx="480" cy="256"/>
            </a:xfrm>
            <a:prstGeom prst="rect">
              <a:avLst/>
            </a:prstGeom>
            <a:solidFill>
              <a:schemeClr val="bg1"/>
            </a:solidFill>
            <a:ln>
              <a:noFill/>
            </a:ln>
            <a:effectLst/>
          </p:spPr>
          <p:txBody>
            <a:bodyPr numCol="1"/>
            <a:lstStyle/>
            <a:p>
              <a:pPr algn="ctr" indent="0" marL="0">
                <a:buNone/>
              </a:pPr>
              <a:r>
                <a:rPr b="1" dirty="0" lang="en-US" smtClean="0" sz="1600"/>
                <a:t>1.</a:t>
              </a:r>
            </a:p>
          </p:txBody>
        </p:sp>
        <p:sp>
          <p:nvSpPr>
            <p:cNvPr id="5847" name="Text Box 5847"/>
            <p:cNvSpPr>
              <a:spLocks/>
            </p:cNvSpPr>
            <p:nvPr/>
          </p:nvSpPr>
          <p:spPr>
            <a:xfrm>
              <a:off x="5040" y="384"/>
              <a:ext cx="720" cy="256"/>
            </a:xfrm>
            <a:prstGeom prst="rect">
              <a:avLst/>
            </a:prstGeom>
            <a:solidFill>
              <a:schemeClr val="bg1"/>
            </a:solidFill>
            <a:ln>
              <a:noFill/>
            </a:ln>
            <a:effectLst/>
          </p:spPr>
          <p:txBody>
            <a:bodyPr numCol="1"/>
            <a:lstStyle/>
            <a:p>
              <a:pPr algn="ctr" indent="0" marL="0">
                <a:buNone/>
              </a:pPr>
              <a:r>
                <a:rPr dirty="0" lang="en-US" smtClean="0" sz="1600"/>
                <a:t>Broj tačaka</a:t>
              </a:r>
            </a:p>
          </p:txBody>
        </p:sp>
        <p:sp>
          <p:nvSpPr>
            <p:cNvPr id="5848" name="Text Box 5848"/>
            <p:cNvSpPr>
              <a:spLocks/>
            </p:cNvSpPr>
            <p:nvPr/>
          </p:nvSpPr>
          <p:spPr>
            <a:xfrm>
              <a:off x="4320" y="384"/>
              <a:ext cx="720" cy="256"/>
            </a:xfrm>
            <a:prstGeom prst="rect">
              <a:avLst/>
            </a:prstGeom>
            <a:solidFill>
              <a:schemeClr val="bg1"/>
            </a:solidFill>
            <a:ln>
              <a:noFill/>
            </a:ln>
            <a:effectLst/>
          </p:spPr>
          <p:txBody>
            <a:bodyPr numCol="1"/>
            <a:lstStyle/>
            <a:p>
              <a:pPr algn="ctr" indent="0" marL="0">
                <a:buNone/>
              </a:pPr>
              <a:r>
                <a:rPr dirty="0" lang="en-US" smtClean="0" sz="1600"/>
                <a:t>Konstanta</a:t>
              </a:r>
            </a:p>
          </p:txBody>
        </p:sp>
        <p:sp>
          <p:nvSpPr>
            <p:cNvPr id="5849" name="Text Box 5849"/>
            <p:cNvSpPr>
              <a:spLocks/>
            </p:cNvSpPr>
            <p:nvPr/>
          </p:nvSpPr>
          <p:spPr>
            <a:xfrm>
              <a:off x="3456" y="384"/>
              <a:ext cx="864" cy="256"/>
            </a:xfrm>
            <a:prstGeom prst="rect">
              <a:avLst/>
            </a:prstGeom>
            <a:solidFill>
              <a:schemeClr val="bg1"/>
            </a:solidFill>
            <a:ln>
              <a:noFill/>
            </a:ln>
            <a:effectLst/>
          </p:spPr>
          <p:txBody>
            <a:bodyPr numCol="1"/>
            <a:lstStyle/>
            <a:p>
              <a:pPr algn="ctr" indent="0" marL="0">
                <a:buNone/>
              </a:pPr>
              <a:r>
                <a:rPr dirty="0" lang="en-US" smtClean="0" sz="1600"/>
                <a:t>Prosjek mjera</a:t>
              </a:r>
            </a:p>
          </p:txBody>
        </p:sp>
        <p:sp>
          <p:nvSpPr>
            <p:cNvPr id="5850" name="Text Box 5850"/>
            <p:cNvSpPr>
              <a:spLocks/>
            </p:cNvSpPr>
            <p:nvPr/>
          </p:nvSpPr>
          <p:spPr>
            <a:xfrm>
              <a:off x="2976" y="384"/>
              <a:ext cx="480" cy="256"/>
            </a:xfrm>
            <a:prstGeom prst="rect">
              <a:avLst/>
            </a:prstGeom>
            <a:solidFill>
              <a:schemeClr val="bg1"/>
            </a:solidFill>
            <a:ln>
              <a:noFill/>
            </a:ln>
            <a:effectLst/>
          </p:spPr>
          <p:txBody>
            <a:bodyPr numCol="1"/>
            <a:lstStyle/>
            <a:p>
              <a:pPr algn="ctr" indent="0" marL="0">
                <a:buNone/>
              </a:pPr>
              <a:r>
                <a:rPr dirty="0" lang="en-US" smtClean="0" sz="1600"/>
                <a:t>Mjera</a:t>
              </a:r>
            </a:p>
          </p:txBody>
        </p:sp>
        <p:sp>
          <p:nvSpPr>
            <p:cNvPr id="5851" name="Text Box 5851"/>
            <p:cNvSpPr>
              <a:spLocks/>
            </p:cNvSpPr>
            <p:nvPr/>
          </p:nvSpPr>
          <p:spPr>
            <a:xfrm>
              <a:off x="2275" y="384"/>
              <a:ext cx="701" cy="256"/>
            </a:xfrm>
            <a:prstGeom prst="rect">
              <a:avLst/>
            </a:prstGeom>
            <a:solidFill>
              <a:schemeClr val="bg1"/>
            </a:solidFill>
            <a:ln>
              <a:noFill/>
            </a:ln>
            <a:effectLst/>
          </p:spPr>
          <p:txBody>
            <a:bodyPr numCol="1"/>
            <a:lstStyle/>
            <a:p>
              <a:pPr algn="ctr" indent="0" marL="0">
                <a:buNone/>
              </a:pPr>
              <a:r>
                <a:rPr dirty="0" lang="en-US" smtClean="0" sz="1600"/>
                <a:t>Jed. mjere</a:t>
              </a:r>
            </a:p>
          </p:txBody>
        </p:sp>
        <p:sp>
          <p:nvSpPr>
            <p:cNvPr id="5852" name="Text Box 5852"/>
            <p:cNvSpPr>
              <a:spLocks/>
            </p:cNvSpPr>
            <p:nvPr/>
          </p:nvSpPr>
          <p:spPr>
            <a:xfrm>
              <a:off x="480" y="384"/>
              <a:ext cx="1795" cy="256"/>
            </a:xfrm>
            <a:prstGeom prst="rect">
              <a:avLst/>
            </a:prstGeom>
            <a:solidFill>
              <a:schemeClr val="bg1"/>
            </a:solidFill>
            <a:ln>
              <a:noFill/>
            </a:ln>
            <a:effectLst/>
          </p:spPr>
          <p:txBody>
            <a:bodyPr numCol="1"/>
            <a:lstStyle/>
            <a:p>
              <a:pPr algn="ctr" indent="0" marL="0">
                <a:buNone/>
              </a:pPr>
              <a:r>
                <a:rPr dirty="0" lang="en-US" smtClean="0" sz="1600"/>
                <a:t>Elementi mjerenja i ocjenjivanja</a:t>
              </a:r>
            </a:p>
          </p:txBody>
        </p:sp>
        <p:sp>
          <p:nvSpPr>
            <p:cNvPr id="5853" name="Text Box 5853"/>
            <p:cNvSpPr>
              <a:spLocks/>
            </p:cNvSpPr>
            <p:nvPr/>
          </p:nvSpPr>
          <p:spPr>
            <a:xfrm>
              <a:off x="0" y="384"/>
              <a:ext cx="480" cy="256"/>
            </a:xfrm>
            <a:prstGeom prst="rect">
              <a:avLst/>
            </a:prstGeom>
            <a:solidFill>
              <a:schemeClr val="bg1"/>
            </a:solidFill>
            <a:ln>
              <a:noFill/>
            </a:ln>
            <a:effectLst/>
          </p:spPr>
          <p:txBody>
            <a:bodyPr numCol="1"/>
            <a:lstStyle/>
            <a:p>
              <a:pPr algn="ctr" indent="0" marL="0">
                <a:buNone/>
              </a:pPr>
              <a:r>
                <a:rPr dirty="0" lang="en-US" smtClean="0" sz="1600"/>
                <a:t>Broj</a:t>
              </a:r>
            </a:p>
          </p:txBody>
        </p:sp>
        <p:sp>
          <p:nvSpPr>
            <p:cNvPr id="5854" name="Text Box 5854"/>
            <p:cNvSpPr>
              <a:spLocks/>
            </p:cNvSpPr>
            <p:nvPr/>
          </p:nvSpPr>
          <p:spPr>
            <a:xfrm>
              <a:off x="0" y="384"/>
              <a:ext cx="5760" cy="0"/>
            </a:xfrm>
            <a:prstGeom prst="line">
              <a:avLst/>
            </a:prstGeom>
            <a:noFill/>
            <a:ln cap="sq" w="28575">
              <a:solidFill>
                <a:schemeClr val="tx1"/>
              </a:solidFill>
              <a:round/>
              <a:headEnd/>
              <a:tailEnd/>
            </a:ln>
            <a:effectLst/>
          </p:spPr>
        </p:sp>
        <p:sp>
          <p:nvSpPr>
            <p:cNvPr id="5855" name="Text Box 5855"/>
            <p:cNvSpPr>
              <a:spLocks/>
            </p:cNvSpPr>
            <p:nvPr/>
          </p:nvSpPr>
          <p:spPr>
            <a:xfrm>
              <a:off x="0" y="640"/>
              <a:ext cx="5760" cy="0"/>
            </a:xfrm>
            <a:prstGeom prst="line">
              <a:avLst/>
            </a:prstGeom>
            <a:noFill/>
            <a:ln w="12700">
              <a:solidFill>
                <a:schemeClr val="tx1"/>
              </a:solidFill>
              <a:round/>
              <a:headEnd/>
              <a:tailEnd/>
            </a:ln>
            <a:effectLst/>
          </p:spPr>
        </p:sp>
        <p:sp>
          <p:nvSpPr>
            <p:cNvPr id="5856" name="Text Box 5856"/>
            <p:cNvSpPr>
              <a:spLocks/>
            </p:cNvSpPr>
            <p:nvPr/>
          </p:nvSpPr>
          <p:spPr>
            <a:xfrm>
              <a:off x="0" y="896"/>
              <a:ext cx="5760" cy="0"/>
            </a:xfrm>
            <a:prstGeom prst="line">
              <a:avLst/>
            </a:prstGeom>
            <a:noFill/>
            <a:ln w="12700">
              <a:solidFill>
                <a:schemeClr val="tx1"/>
              </a:solidFill>
              <a:round/>
              <a:headEnd/>
              <a:tailEnd/>
            </a:ln>
            <a:effectLst/>
          </p:spPr>
        </p:sp>
        <p:sp>
          <p:nvSpPr>
            <p:cNvPr id="5857" name="Text Box 5857"/>
            <p:cNvSpPr>
              <a:spLocks/>
            </p:cNvSpPr>
            <p:nvPr/>
          </p:nvSpPr>
          <p:spPr>
            <a:xfrm>
              <a:off x="0" y="1318"/>
              <a:ext cx="5760" cy="0"/>
            </a:xfrm>
            <a:prstGeom prst="line">
              <a:avLst/>
            </a:prstGeom>
            <a:noFill/>
            <a:ln w="12700">
              <a:solidFill>
                <a:schemeClr val="tx1"/>
              </a:solidFill>
              <a:round/>
              <a:headEnd/>
              <a:tailEnd/>
            </a:ln>
            <a:effectLst/>
          </p:spPr>
        </p:sp>
        <p:sp>
          <p:nvSpPr>
            <p:cNvPr id="5858" name="Text Box 5858"/>
            <p:cNvSpPr>
              <a:spLocks/>
            </p:cNvSpPr>
            <p:nvPr/>
          </p:nvSpPr>
          <p:spPr>
            <a:xfrm>
              <a:off x="0" y="1574"/>
              <a:ext cx="3456" cy="0"/>
            </a:xfrm>
            <a:prstGeom prst="line">
              <a:avLst/>
            </a:prstGeom>
            <a:noFill/>
            <a:ln w="12700">
              <a:solidFill>
                <a:schemeClr val="tx1"/>
              </a:solidFill>
              <a:round/>
              <a:headEnd/>
              <a:tailEnd/>
            </a:ln>
            <a:effectLst/>
          </p:spPr>
        </p:sp>
        <p:sp>
          <p:nvSpPr>
            <p:cNvPr id="5859" name="Text Box 5859"/>
            <p:cNvSpPr>
              <a:spLocks/>
            </p:cNvSpPr>
            <p:nvPr/>
          </p:nvSpPr>
          <p:spPr>
            <a:xfrm>
              <a:off x="0" y="1830"/>
              <a:ext cx="3456" cy="0"/>
            </a:xfrm>
            <a:prstGeom prst="line">
              <a:avLst/>
            </a:prstGeom>
            <a:noFill/>
            <a:ln w="12700">
              <a:solidFill>
                <a:schemeClr val="tx1"/>
              </a:solidFill>
              <a:round/>
              <a:headEnd/>
              <a:tailEnd/>
            </a:ln>
            <a:effectLst/>
          </p:spPr>
        </p:sp>
        <p:sp>
          <p:nvSpPr>
            <p:cNvPr id="5860" name="Text Box 5860"/>
            <p:cNvSpPr>
              <a:spLocks/>
            </p:cNvSpPr>
            <p:nvPr/>
          </p:nvSpPr>
          <p:spPr>
            <a:xfrm>
              <a:off x="0" y="2086"/>
              <a:ext cx="5760" cy="0"/>
            </a:xfrm>
            <a:prstGeom prst="line">
              <a:avLst/>
            </a:prstGeom>
            <a:noFill/>
            <a:ln w="12700">
              <a:solidFill>
                <a:schemeClr val="tx1"/>
              </a:solidFill>
              <a:round/>
              <a:headEnd/>
              <a:tailEnd/>
            </a:ln>
            <a:effectLst/>
          </p:spPr>
        </p:sp>
        <p:sp>
          <p:nvSpPr>
            <p:cNvPr id="5861" name="Text Box 5861"/>
            <p:cNvSpPr>
              <a:spLocks/>
            </p:cNvSpPr>
            <p:nvPr/>
          </p:nvSpPr>
          <p:spPr>
            <a:xfrm>
              <a:off x="0" y="2342"/>
              <a:ext cx="5760" cy="0"/>
            </a:xfrm>
            <a:prstGeom prst="line">
              <a:avLst/>
            </a:prstGeom>
            <a:noFill/>
            <a:ln w="12700">
              <a:solidFill>
                <a:schemeClr val="tx1"/>
              </a:solidFill>
              <a:round/>
              <a:headEnd/>
              <a:tailEnd/>
            </a:ln>
            <a:effectLst/>
          </p:spPr>
        </p:sp>
        <p:sp>
          <p:nvSpPr>
            <p:cNvPr id="5862" name="Text Box 5862"/>
            <p:cNvSpPr>
              <a:spLocks/>
            </p:cNvSpPr>
            <p:nvPr/>
          </p:nvSpPr>
          <p:spPr>
            <a:xfrm>
              <a:off x="0" y="2553"/>
              <a:ext cx="5760" cy="0"/>
            </a:xfrm>
            <a:prstGeom prst="line">
              <a:avLst/>
            </a:prstGeom>
            <a:noFill/>
            <a:ln w="12700">
              <a:solidFill>
                <a:schemeClr val="tx1"/>
              </a:solidFill>
              <a:round/>
              <a:headEnd/>
              <a:tailEnd/>
            </a:ln>
            <a:effectLst/>
          </p:spPr>
        </p:sp>
        <p:sp>
          <p:nvSpPr>
            <p:cNvPr id="5863" name="Text Box 5863"/>
            <p:cNvSpPr>
              <a:spLocks/>
            </p:cNvSpPr>
            <p:nvPr/>
          </p:nvSpPr>
          <p:spPr>
            <a:xfrm>
              <a:off x="0" y="2784"/>
              <a:ext cx="5760" cy="0"/>
            </a:xfrm>
            <a:prstGeom prst="line">
              <a:avLst/>
            </a:prstGeom>
            <a:noFill/>
            <a:ln w="12700">
              <a:solidFill>
                <a:schemeClr val="tx1"/>
              </a:solidFill>
              <a:round/>
              <a:headEnd/>
              <a:tailEnd/>
            </a:ln>
            <a:effectLst/>
          </p:spPr>
        </p:sp>
        <p:sp>
          <p:nvSpPr>
            <p:cNvPr id="5864" name="Text Box 5864"/>
            <p:cNvSpPr>
              <a:spLocks/>
            </p:cNvSpPr>
            <p:nvPr/>
          </p:nvSpPr>
          <p:spPr>
            <a:xfrm>
              <a:off x="0" y="2995"/>
              <a:ext cx="5760" cy="0"/>
            </a:xfrm>
            <a:prstGeom prst="line">
              <a:avLst/>
            </a:prstGeom>
            <a:noFill/>
            <a:ln w="12700">
              <a:solidFill>
                <a:schemeClr val="tx1"/>
              </a:solidFill>
              <a:round/>
              <a:headEnd/>
              <a:tailEnd/>
            </a:ln>
            <a:effectLst/>
          </p:spPr>
        </p:sp>
        <p:sp>
          <p:nvSpPr>
            <p:cNvPr id="5865" name="Text Box 5865"/>
            <p:cNvSpPr>
              <a:spLocks/>
            </p:cNvSpPr>
            <p:nvPr/>
          </p:nvSpPr>
          <p:spPr>
            <a:xfrm>
              <a:off x="0" y="3251"/>
              <a:ext cx="5760" cy="0"/>
            </a:xfrm>
            <a:prstGeom prst="line">
              <a:avLst/>
            </a:prstGeom>
            <a:noFill/>
            <a:ln cap="sq" w="28575">
              <a:solidFill>
                <a:schemeClr val="tx1"/>
              </a:solidFill>
              <a:round/>
              <a:headEnd/>
              <a:tailEnd/>
            </a:ln>
            <a:effectLst/>
          </p:spPr>
        </p:sp>
        <p:sp>
          <p:nvSpPr>
            <p:cNvPr id="5866" name="Text Box 5866"/>
            <p:cNvSpPr>
              <a:spLocks/>
            </p:cNvSpPr>
            <p:nvPr/>
          </p:nvSpPr>
          <p:spPr>
            <a:xfrm>
              <a:off x="0" y="384"/>
              <a:ext cx="0" cy="2867"/>
            </a:xfrm>
            <a:prstGeom prst="line">
              <a:avLst/>
            </a:prstGeom>
            <a:noFill/>
            <a:ln cap="sq" w="28575">
              <a:solidFill>
                <a:schemeClr val="tx1"/>
              </a:solidFill>
              <a:round/>
              <a:headEnd/>
              <a:tailEnd/>
            </a:ln>
            <a:effectLst/>
          </p:spPr>
        </p:sp>
        <p:sp>
          <p:nvSpPr>
            <p:cNvPr id="5867" name="Text Box 5867"/>
            <p:cNvSpPr>
              <a:spLocks/>
            </p:cNvSpPr>
            <p:nvPr/>
          </p:nvSpPr>
          <p:spPr>
            <a:xfrm>
              <a:off x="480" y="384"/>
              <a:ext cx="0" cy="2169"/>
            </a:xfrm>
            <a:prstGeom prst="line">
              <a:avLst/>
            </a:prstGeom>
            <a:noFill/>
            <a:ln w="12700">
              <a:solidFill>
                <a:schemeClr val="tx1"/>
              </a:solidFill>
              <a:round/>
              <a:headEnd/>
              <a:tailEnd/>
            </a:ln>
            <a:effectLst/>
          </p:spPr>
        </p:sp>
        <p:sp>
          <p:nvSpPr>
            <p:cNvPr id="5868" name="Text Box 5868"/>
            <p:cNvSpPr>
              <a:spLocks/>
            </p:cNvSpPr>
            <p:nvPr/>
          </p:nvSpPr>
          <p:spPr>
            <a:xfrm>
              <a:off x="2275" y="384"/>
              <a:ext cx="0" cy="1702"/>
            </a:xfrm>
            <a:prstGeom prst="line">
              <a:avLst/>
            </a:prstGeom>
            <a:noFill/>
            <a:ln w="12700">
              <a:solidFill>
                <a:schemeClr val="tx1"/>
              </a:solidFill>
              <a:round/>
              <a:headEnd/>
              <a:tailEnd/>
            </a:ln>
            <a:effectLst/>
          </p:spPr>
        </p:sp>
        <p:sp>
          <p:nvSpPr>
            <p:cNvPr id="5869" name="Text Box 5869"/>
            <p:cNvSpPr>
              <a:spLocks/>
            </p:cNvSpPr>
            <p:nvPr/>
          </p:nvSpPr>
          <p:spPr>
            <a:xfrm>
              <a:off x="2976" y="384"/>
              <a:ext cx="0" cy="1702"/>
            </a:xfrm>
            <a:prstGeom prst="line">
              <a:avLst/>
            </a:prstGeom>
            <a:noFill/>
            <a:ln w="12700">
              <a:solidFill>
                <a:schemeClr val="tx1"/>
              </a:solidFill>
              <a:round/>
              <a:headEnd/>
              <a:tailEnd/>
            </a:ln>
            <a:effectLst/>
          </p:spPr>
        </p:sp>
        <p:sp>
          <p:nvSpPr>
            <p:cNvPr id="5870" name="Text Box 5870"/>
            <p:cNvSpPr>
              <a:spLocks/>
            </p:cNvSpPr>
            <p:nvPr/>
          </p:nvSpPr>
          <p:spPr>
            <a:xfrm>
              <a:off x="3456" y="384"/>
              <a:ext cx="0" cy="1702"/>
            </a:xfrm>
            <a:prstGeom prst="line">
              <a:avLst/>
            </a:prstGeom>
            <a:noFill/>
            <a:ln w="12700">
              <a:solidFill>
                <a:schemeClr val="tx1"/>
              </a:solidFill>
              <a:round/>
              <a:headEnd/>
              <a:tailEnd/>
            </a:ln>
            <a:effectLst/>
          </p:spPr>
        </p:sp>
        <p:sp>
          <p:nvSpPr>
            <p:cNvPr id="5871" name="Text Box 5871"/>
            <p:cNvSpPr>
              <a:spLocks/>
            </p:cNvSpPr>
            <p:nvPr/>
          </p:nvSpPr>
          <p:spPr>
            <a:xfrm>
              <a:off x="4320" y="384"/>
              <a:ext cx="0" cy="1702"/>
            </a:xfrm>
            <a:prstGeom prst="line">
              <a:avLst/>
            </a:prstGeom>
            <a:noFill/>
            <a:ln w="12700">
              <a:solidFill>
                <a:schemeClr val="tx1"/>
              </a:solidFill>
              <a:round/>
              <a:headEnd/>
              <a:tailEnd/>
            </a:ln>
            <a:effectLst/>
          </p:spPr>
        </p:sp>
        <p:sp>
          <p:nvSpPr>
            <p:cNvPr id="5872" name="Text Box 5872"/>
            <p:cNvSpPr>
              <a:spLocks/>
            </p:cNvSpPr>
            <p:nvPr/>
          </p:nvSpPr>
          <p:spPr>
            <a:xfrm>
              <a:off x="5040" y="384"/>
              <a:ext cx="0" cy="1702"/>
            </a:xfrm>
            <a:prstGeom prst="line">
              <a:avLst/>
            </a:prstGeom>
            <a:noFill/>
            <a:ln w="12700">
              <a:solidFill>
                <a:schemeClr val="tx1"/>
              </a:solidFill>
              <a:round/>
              <a:headEnd/>
              <a:tailEnd/>
            </a:ln>
            <a:effectLst/>
          </p:spPr>
        </p:sp>
        <p:sp>
          <p:nvSpPr>
            <p:cNvPr id="5873" name="Text Box 5873"/>
            <p:cNvSpPr>
              <a:spLocks/>
            </p:cNvSpPr>
            <p:nvPr/>
          </p:nvSpPr>
          <p:spPr>
            <a:xfrm>
              <a:off x="5760" y="384"/>
              <a:ext cx="0" cy="2867"/>
            </a:xfrm>
            <a:prstGeom prst="line">
              <a:avLst/>
            </a:prstGeom>
            <a:noFill/>
            <a:ln cap="sq" w="28575">
              <a:solidFill>
                <a:schemeClr val="tx1"/>
              </a:solidFill>
              <a:round/>
              <a:headEnd/>
              <a:tailEnd/>
            </a:ln>
            <a:effectLst/>
          </p:spPr>
        </p:sp>
        <p:sp>
          <p:nvSpPr>
            <p:cNvPr id="5874" name="Text Box 5874"/>
            <p:cNvSpPr>
              <a:spLocks/>
            </p:cNvSpPr>
            <p:nvPr/>
          </p:nvSpPr>
          <p:spPr>
            <a:xfrm>
              <a:off x="1440" y="896"/>
              <a:ext cx="0" cy="422"/>
            </a:xfrm>
            <a:prstGeom prst="line">
              <a:avLst/>
            </a:prstGeom>
            <a:noFill/>
            <a:ln w="12700">
              <a:solidFill>
                <a:schemeClr val="tx1"/>
              </a:solidFill>
              <a:round/>
              <a:headEnd/>
              <a:tailEnd/>
            </a:ln>
            <a:effectLst/>
          </p:spPr>
        </p:sp>
        <p:sp>
          <p:nvSpPr>
            <p:cNvPr id="5875" name="Text Box 5875"/>
            <p:cNvSpPr>
              <a:spLocks/>
            </p:cNvSpPr>
            <p:nvPr/>
          </p:nvSpPr>
          <p:spPr>
            <a:xfrm>
              <a:off x="1440" y="1107"/>
              <a:ext cx="835" cy="0"/>
            </a:xfrm>
            <a:prstGeom prst="line">
              <a:avLst/>
            </a:prstGeom>
            <a:noFill/>
            <a:ln w="12700">
              <a:solidFill>
                <a:schemeClr val="tx1"/>
              </a:solidFill>
              <a:round/>
              <a:headEnd/>
              <a:tailEnd/>
            </a:ln>
            <a:effectLst/>
          </p:spPr>
        </p:sp>
        <p:sp>
          <p:nvSpPr>
            <p:cNvPr id="5876" name="Text Box 5876"/>
            <p:cNvSpPr>
              <a:spLocks/>
            </p:cNvSpPr>
            <p:nvPr/>
          </p:nvSpPr>
          <p:spPr>
            <a:xfrm>
              <a:off x="2976" y="1107"/>
              <a:ext cx="480" cy="0"/>
            </a:xfrm>
            <a:prstGeom prst="line">
              <a:avLst/>
            </a:prstGeom>
            <a:noFill/>
            <a:ln w="12700">
              <a:solidFill>
                <a:schemeClr val="tx1"/>
              </a:solidFill>
              <a:round/>
              <a:headEnd/>
              <a:tailEnd/>
            </a:ln>
            <a:effectLst/>
          </p:spPr>
        </p:sp>
        <p:sp>
          <p:nvSpPr>
            <p:cNvPr id="5877" name="Text Box 5877"/>
            <p:cNvSpPr>
              <a:spLocks/>
            </p:cNvSpPr>
            <p:nvPr/>
          </p:nvSpPr>
          <p:spPr>
            <a:xfrm>
              <a:off x="2275" y="2342"/>
              <a:ext cx="0" cy="211"/>
            </a:xfrm>
            <a:prstGeom prst="line">
              <a:avLst/>
            </a:prstGeom>
            <a:noFill/>
            <a:ln w="12700">
              <a:solidFill>
                <a:schemeClr val="tx1"/>
              </a:solidFill>
              <a:round/>
              <a:headEnd/>
              <a:tailEnd/>
            </a:ln>
            <a:effectLst/>
          </p:spPr>
        </p:sp>
        <p:sp>
          <p:nvSpPr>
            <p:cNvPr id="5878" name="Text Box 5878"/>
            <p:cNvSpPr>
              <a:spLocks/>
            </p:cNvSpPr>
            <p:nvPr/>
          </p:nvSpPr>
          <p:spPr>
            <a:xfrm>
              <a:off x="2976" y="2342"/>
              <a:ext cx="0" cy="211"/>
            </a:xfrm>
            <a:prstGeom prst="line">
              <a:avLst/>
            </a:prstGeom>
            <a:noFill/>
            <a:ln w="12700">
              <a:solidFill>
                <a:schemeClr val="tx1"/>
              </a:solidFill>
              <a:round/>
              <a:headEnd/>
              <a:tailEnd/>
            </a:ln>
            <a:effectLst/>
          </p:spPr>
        </p:sp>
        <p:sp>
          <p:nvSpPr>
            <p:cNvPr id="5879" name="Text Box 5879"/>
            <p:cNvSpPr>
              <a:spLocks/>
            </p:cNvSpPr>
            <p:nvPr/>
          </p:nvSpPr>
          <p:spPr>
            <a:xfrm>
              <a:off x="3456" y="2342"/>
              <a:ext cx="0" cy="211"/>
            </a:xfrm>
            <a:prstGeom prst="line">
              <a:avLst/>
            </a:prstGeom>
            <a:noFill/>
            <a:ln w="12700">
              <a:solidFill>
                <a:schemeClr val="tx1"/>
              </a:solidFill>
              <a:round/>
              <a:headEnd/>
              <a:tailEnd/>
            </a:ln>
            <a:effectLst/>
          </p:spPr>
        </p:sp>
        <p:sp>
          <p:nvSpPr>
            <p:cNvPr id="5880" name="Text Box 5880"/>
            <p:cNvSpPr>
              <a:spLocks/>
            </p:cNvSpPr>
            <p:nvPr/>
          </p:nvSpPr>
          <p:spPr>
            <a:xfrm>
              <a:off x="4320" y="2342"/>
              <a:ext cx="0" cy="211"/>
            </a:xfrm>
            <a:prstGeom prst="line">
              <a:avLst/>
            </a:prstGeom>
            <a:noFill/>
            <a:ln w="12700">
              <a:solidFill>
                <a:schemeClr val="tx1"/>
              </a:solidFill>
              <a:round/>
              <a:headEnd/>
              <a:tailEnd/>
            </a:ln>
            <a:effectLst/>
          </p:spPr>
        </p:sp>
        <p:sp>
          <p:nvSpPr>
            <p:cNvPr id="5881" name="Text Box 5881"/>
            <p:cNvSpPr>
              <a:spLocks/>
            </p:cNvSpPr>
            <p:nvPr/>
          </p:nvSpPr>
          <p:spPr>
            <a:xfrm>
              <a:off x="5040" y="2342"/>
              <a:ext cx="0" cy="909"/>
            </a:xfrm>
            <a:prstGeom prst="line">
              <a:avLst/>
            </a:prstGeom>
            <a:noFill/>
            <a:ln w="12700">
              <a:solidFill>
                <a:schemeClr val="tx1"/>
              </a:solidFill>
              <a:round/>
              <a:headEnd/>
              <a:tailEnd/>
            </a:ln>
            <a:effectLst/>
          </p:spPr>
        </p:sp>
        <p:sp>
          <p:nvSpPr>
            <p:cNvPr id="5882" name="Text Box 5882"/>
            <p:cNvSpPr>
              <a:spLocks/>
            </p:cNvSpPr>
            <p:nvPr/>
          </p:nvSpPr>
          <p:spPr>
            <a:xfrm>
              <a:off x="480" y="2784"/>
              <a:ext cx="0" cy="211"/>
            </a:xfrm>
            <a:prstGeom prst="line">
              <a:avLst/>
            </a:prstGeom>
            <a:noFill/>
            <a:ln w="12700">
              <a:solidFill>
                <a:schemeClr val="tx1"/>
              </a:solidFill>
              <a:round/>
              <a:headEnd/>
              <a:tailEnd/>
            </a:ln>
            <a:effectLst/>
          </p:spPr>
        </p:sp>
        <p:sp>
          <p:nvSpPr>
            <p:cNvPr id="5883" name="Text Box 5883"/>
            <p:cNvSpPr>
              <a:spLocks/>
            </p:cNvSpPr>
            <p:nvPr/>
          </p:nvSpPr>
          <p:spPr>
            <a:xfrm>
              <a:off x="4320" y="2784"/>
              <a:ext cx="0" cy="211"/>
            </a:xfrm>
            <a:prstGeom prst="line">
              <a:avLst/>
            </a:prstGeom>
            <a:noFill/>
            <a:ln w="12700">
              <a:solidFill>
                <a:schemeClr val="tx1"/>
              </a:solidFill>
              <a:round/>
              <a:headEnd/>
              <a:tailEnd/>
            </a:ln>
            <a:effectLst/>
          </p:spPr>
        </p:sp>
        <p:sp>
          <p:nvSpPr>
            <p:cNvPr id="5884" name="Text Box 5884"/>
            <p:cNvSpPr>
              <a:spLocks/>
            </p:cNvSpPr>
            <p:nvPr/>
          </p:nvSpPr>
          <p:spPr>
            <a:xfrm>
              <a:off x="4320" y="1574"/>
              <a:ext cx="1440" cy="0"/>
            </a:xfrm>
            <a:prstGeom prst="line">
              <a:avLst/>
            </a:prstGeom>
            <a:noFill/>
            <a:ln w="12700">
              <a:solidFill>
                <a:schemeClr val="tx1"/>
              </a:solidFill>
              <a:round/>
              <a:headEnd/>
              <a:tailEnd/>
            </a:ln>
            <a:effectLst/>
          </p:spPr>
        </p:sp>
        <p:sp>
          <p:nvSpPr>
            <p:cNvPr id="5885" name="Text Box 5885"/>
            <p:cNvSpPr>
              <a:spLocks/>
            </p:cNvSpPr>
            <p:nvPr/>
          </p:nvSpPr>
          <p:spPr>
            <a:xfrm>
              <a:off x="4320" y="1830"/>
              <a:ext cx="1440" cy="0"/>
            </a:xfrm>
            <a:prstGeom prst="line">
              <a:avLst/>
            </a:prstGeom>
            <a:noFill/>
            <a:ln w="12700">
              <a:solidFill>
                <a:schemeClr val="tx1"/>
              </a:solidFill>
              <a:round/>
              <a:headEnd/>
              <a:tailEnd/>
            </a:ln>
            <a:effectLst/>
          </p:spPr>
        </p:sp>
      </p:grpSp>
      <p:sp>
        <p:nvSpPr>
          <p:cNvPr id="5886" name="Text Box 5886"/>
          <p:cNvSpPr txBox="1">
            <a:spLocks/>
          </p:cNvSpPr>
          <p:nvPr/>
        </p:nvSpPr>
        <p:spPr>
          <a:xfrm>
            <a:off x="0" y="685800"/>
            <a:ext cx="9144000" cy="396875"/>
          </a:xfrm>
          <a:prstGeom prst="rect">
            <a:avLst/>
          </a:prstGeom>
          <a:solidFill>
            <a:schemeClr val="bg1"/>
          </a:solidFill>
          <a:ln>
            <a:noFill/>
          </a:ln>
        </p:spPr>
        <p:txBody>
          <a:bodyPr numCol="1">
            <a:spAutoFit/>
          </a:bodyPr>
          <a:lstStyle/>
          <a:p>
            <a:pPr algn="ctr" indent="0" marL="0">
              <a:spcBef>
                <a:spcPct val="50000"/>
              </a:spcBef>
            </a:pPr>
            <a:r>
              <a:rPr b="1" dirty="0" lang="en-US" smtClean="0" sz="2000">
                <a:latin charset="0" pitchFamily="34" typeface="Arial"/>
              </a:rPr>
              <a:t>Ispunjeni obrazac trofejnog lista za ocjenjivanje rogova divokoze</a:t>
            </a:r>
          </a:p>
        </p:txBody>
      </p:sp>
    </p:spTree>
  </p:cSld>
  <p:clrMapOvr>
    <a:masterClrMapping/>
  </p:clrMapOvr>
  <p:transition advClick="0">
    <p:cut thruBlk="1"/>
  </p:transition>
</p:sld>
</file>

<file path=ppt/slides/slide129.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5887" name="Text Box 5887"/>
          <p:cNvSpPr>
            <a:spLocks/>
          </p:cNvSpPr>
          <p:nvPr>
            <p:ph idx="10" sz="half" type="dt"/>
          </p:nvPr>
        </p:nvSpPr>
        <p:spPr/>
      </p:sp>
      <p:sp>
        <p:nvSpPr>
          <p:cNvPr id="5888" name="Text Box 5888"/>
          <p:cNvSpPr>
            <a:spLocks/>
          </p:cNvSpPr>
          <p:nvPr>
            <p:ph idx="11" sz="quarter" type="ftr"/>
          </p:nvPr>
        </p:nvSpPr>
        <p:spPr/>
        <p:txBody>
          <a:bodyPr numCol="1"/>
          <a:lstStyle/>
          <a:p>
            <a:pPr algn="ctr"/>
          </a:p>
        </p:txBody>
      </p:sp>
      <p:sp>
        <p:nvSpPr>
          <p:cNvPr id="5889" name="Text Box 5889"/>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100">
                <a:solidFill>
                  <a:srgbClr val="FFFF00"/>
                </a:solidFill>
                <a:latin charset="0" pitchFamily="34" typeface="Arial Black"/>
              </a:rPr>
              <a:t>ALPSKI KOZOROG</a:t>
            </a:r>
            <a:r>
              <a:rPr dirty="0" lang="en-US" smtClean="0" sz="3200">
                <a:solidFill>
                  <a:srgbClr val="FFFF00"/>
                </a:solidFill>
                <a:latin charset="0" pitchFamily="34" typeface="Arial Black"/>
              </a:rPr>
              <a:t> </a:t>
            </a:r>
            <a:r>
              <a:rPr dirty="0" lang="en-US" smtClean="0">
                <a:solidFill>
                  <a:srgbClr val="FFFF00"/>
                </a:solidFill>
                <a:latin charset="0" pitchFamily="34" typeface="Arial Black"/>
              </a:rPr>
              <a:t>(Capra ibex ibex linne)</a:t>
            </a:r>
          </a:p>
        </p:txBody>
      </p:sp>
      <p:sp>
        <p:nvSpPr>
          <p:cNvPr id="5890" name="Text Box 5890"/>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5891" name="Text Box 5891"/>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5892" name="Text Box 5892">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SADRŽAJ</a:t>
            </a:r>
          </a:p>
        </p:txBody>
      </p:sp>
      <p:sp>
        <p:nvSpPr>
          <p:cNvPr id="5893" name="Text Box 5893">
            <a:hlinkClick/>
          </p:cNvPr>
          <p:cNvSpPr txBox="1">
            <a:spLocks/>
          </p:cNvSpPr>
          <p:nvPr/>
        </p:nvSpPr>
        <p:spPr>
          <a:xfrm>
            <a:off x="6400800" y="5562600"/>
            <a:ext cx="2209800" cy="366712"/>
          </a:xfrm>
          <a:prstGeom prst="rect">
            <a:avLst/>
          </a:prstGeom>
          <a:solidFill>
            <a:schemeClr val="tx1"/>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ROGOVI</a:t>
            </a:r>
          </a:p>
        </p:txBody>
      </p:sp>
      <p:pic>
        <p:nvPicPr>
          <p:cNvPr id="5894" name="Picture 5894"/>
          <p:cNvPicPr>
            <a:picLocks noChangeAspect="1"/>
          </p:cNvPicPr>
          <p:nvPr/>
        </p:nvPicPr>
        <p:blipFill>
          <a:blip r:embed="rId4"/>
          <a:stretch/>
        </p:blipFill>
        <p:spPr>
          <a:xfrm>
            <a:off x="0" y="600075"/>
            <a:ext cx="3427412" cy="6257925"/>
          </a:xfrm>
          <a:prstGeom prst="rect">
            <a:avLst/>
          </a:prstGeom>
          <a:noFill/>
        </p:spPr>
      </p:pic>
    </p:spTree>
  </p:cSld>
  <p:clrMapOvr>
    <a:masterClrMapping/>
  </p:clrMapOvr>
  <p:transition advClick="0">
    <p:cut thruBlk="1"/>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algn="tl" flip="none" sx="100000" sy="100000" tx="0" ty="0"/>
        </a:blipFill>
        <a:effectLst/>
      </p:bgPr>
    </p:bg>
    <p:spTree>
      <p:nvGrpSpPr>
        <p:cNvPr id="1" name=""/>
        <p:cNvGrpSpPr/>
        <p:nvPr/>
      </p:nvGrpSpPr>
      <p:grpSpPr>
        <a:xfrm>
          <a:off x="0" y="0"/>
          <a:ext cx="0" cy="0"/>
          <a:chOff x="0" y="0"/>
          <a:chExt cx="0" cy="0"/>
        </a:xfrm>
      </p:grpSpPr>
      <p:sp>
        <p:nvSpPr>
          <p:cNvPr id="287" name="Text Box 287"/>
          <p:cNvSpPr>
            <a:spLocks/>
          </p:cNvSpPr>
          <p:nvPr>
            <p:ph idx="10" sz="half" type="dt"/>
          </p:nvPr>
        </p:nvSpPr>
        <p:spPr/>
      </p:sp>
      <p:sp>
        <p:nvSpPr>
          <p:cNvPr id="288" name="Text Box 288"/>
          <p:cNvSpPr>
            <a:spLocks/>
          </p:cNvSpPr>
          <p:nvPr>
            <p:ph idx="11" sz="quarter" type="ftr"/>
          </p:nvPr>
        </p:nvSpPr>
        <p:spPr/>
        <p:txBody>
          <a:bodyPr numCol="1"/>
          <a:lstStyle/>
          <a:p>
            <a:pPr algn="ctr"/>
          </a:p>
        </p:txBody>
      </p:sp>
      <p:sp>
        <p:nvSpPr>
          <p:cNvPr id="289" name="Text Box 289"/>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lobanje medvjeda</a:t>
            </a:r>
          </a:p>
        </p:txBody>
      </p:sp>
      <p:sp>
        <p:nvSpPr>
          <p:cNvPr id="290" name="Text Box 290">
            <a:hlinkClick/>
          </p:cNvPr>
          <p:cNvSpPr txBox="1">
            <a:spLocks/>
          </p:cNvSpPr>
          <p:nvPr/>
        </p:nvSpPr>
        <p:spPr>
          <a:xfrm>
            <a:off x="7162800" y="6491287"/>
            <a:ext cx="19812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MEDVJED</a:t>
            </a:r>
          </a:p>
        </p:txBody>
      </p:sp>
      <p:sp>
        <p:nvSpPr>
          <p:cNvPr id="291" name="Text Box 291">
            <a:hlinkClick/>
          </p:cNvPr>
          <p:cNvSpPr txBox="1">
            <a:spLocks/>
          </p:cNvSpPr>
          <p:nvPr/>
        </p:nvSpPr>
        <p:spPr>
          <a:xfrm>
            <a:off x="7162800" y="5715000"/>
            <a:ext cx="19812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mjerenje</a:t>
            </a:r>
          </a:p>
        </p:txBody>
      </p:sp>
      <p:sp>
        <p:nvSpPr>
          <p:cNvPr id="292" name="Text Box 292"/>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293" name="Text Box 293"/>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294" name="Text Box 294"/>
          <p:cNvSpPr txBox="1">
            <a:spLocks/>
          </p:cNvSpPr>
          <p:nvPr/>
        </p:nvSpPr>
        <p:spPr>
          <a:xfrm>
            <a:off x="0" y="654050"/>
            <a:ext cx="7162800" cy="6127750"/>
          </a:xfrm>
          <a:prstGeom prst="rect">
            <a:avLst/>
          </a:prstGeom>
          <a:solidFill>
            <a:schemeClr val="bg1"/>
          </a:solidFill>
          <a:ln>
            <a:noFill/>
          </a:ln>
        </p:spPr>
        <p:txBody>
          <a:bodyPr numCol="1">
            <a:spAutoFit/>
          </a:bodyPr>
          <a:lstStyle/>
          <a:p>
            <a:pPr indent="0" marL="0">
              <a:spcBef>
                <a:spcPct val="50000"/>
              </a:spcBef>
            </a:pPr>
            <a:r>
              <a:rPr dirty="0" lang="en-US" smtClean="0" sz="1600">
                <a:latin charset="0" pitchFamily="34" typeface="Arial"/>
              </a:rPr>
              <a:t>Mjeri se lobanja bez donje čeljusti i ne uzimaju se u obzir moguće neprirodne izrasline na lobanji.</a:t>
            </a:r>
          </a:p>
          <a:p>
            <a:pPr indent="0" marL="0">
              <a:spcBef>
                <a:spcPct val="50000"/>
              </a:spcBef>
            </a:pPr>
            <a:r>
              <a:rPr dirty="0" lang="en-US" smtClean="0" sz="1600">
                <a:latin charset="0" pitchFamily="34" typeface="Arial"/>
              </a:rPr>
              <a:t>1.	Mjere:					Tačke</a:t>
            </a:r>
          </a:p>
          <a:p>
            <a:pPr indent="0" marL="0">
              <a:spcBef>
                <a:spcPct val="50000"/>
              </a:spcBef>
            </a:pPr>
            <a:r>
              <a:rPr dirty="0" lang="en-US" smtClean="0" sz="1600">
                <a:latin charset="0" pitchFamily="34" typeface="Arial"/>
              </a:rPr>
              <a:t>1.1	dužina lobanje		u cm x 1		.......................</a:t>
            </a:r>
          </a:p>
          <a:p>
            <a:pPr indent="0" marL="0">
              <a:spcBef>
                <a:spcPct val="50000"/>
              </a:spcBef>
            </a:pPr>
            <a:r>
              <a:rPr dirty="0" lang="en-US" smtClean="0" sz="1600">
                <a:latin charset="0" pitchFamily="34" typeface="Arial"/>
              </a:rPr>
              <a:t>1.2	širina lobanje		u cm x 1		.......................</a:t>
            </a:r>
          </a:p>
          <a:p>
            <a:pPr indent="0" marL="0">
              <a:spcBef>
                <a:spcPct val="50000"/>
              </a:spcBef>
            </a:pPr>
            <a:r>
              <a:rPr dirty="0" lang="en-US" smtClean="0" sz="1600">
                <a:latin charset="0" pitchFamily="34" typeface="Arial"/>
              </a:rPr>
              <a:t>			     Ocjena lobanje – ukupno   	.......................</a:t>
            </a:r>
          </a:p>
          <a:p>
            <a:pPr indent="0" marL="0">
              <a:spcBef>
                <a:spcPct val="50000"/>
              </a:spcBef>
            </a:pPr>
            <a:endParaRPr dirty="0" lang="en-US" smtClean="0" sz="1600">
              <a:latin charset="0" pitchFamily="34" typeface="Arial"/>
            </a:endParaRPr>
          </a:p>
          <a:p>
            <a:pPr indent="0" marL="0">
              <a:spcBef>
                <a:spcPct val="50000"/>
              </a:spcBef>
            </a:pPr>
            <a:r>
              <a:rPr b="1" dirty="0" lang="en-US" smtClean="0" sz="1600">
                <a:latin charset="0" pitchFamily="34" typeface="Arial"/>
              </a:rPr>
              <a:t>Upute za mjerenje                                                                                       </a:t>
            </a:r>
            <a:r>
              <a:rPr dirty="0" lang="en-US" smtClean="0" sz="1600">
                <a:latin charset="0" pitchFamily="34" typeface="Arial"/>
              </a:rPr>
              <a:t>Mjerimo u centimetrima na milimetar tačno.                                                Najlakše mjerimo metalnim pomičnim mjerilom (šublerom).</a:t>
            </a:r>
          </a:p>
          <a:p>
            <a:pPr indent="0" marL="0">
              <a:spcBef>
                <a:spcPct val="50000"/>
              </a:spcBef>
            </a:pPr>
            <a:r>
              <a:rPr dirty="0" lang="en-US" smtClean="0" sz="1600">
                <a:latin charset="0" pitchFamily="34" typeface="Arial"/>
              </a:rPr>
              <a:t>K. 1.1	</a:t>
            </a:r>
            <a:r>
              <a:rPr b="1" dirty="0" lang="en-US" smtClean="0" sz="1600">
                <a:latin charset="0" pitchFamily="34" typeface="Arial"/>
              </a:rPr>
              <a:t>Dužinu lobanje </a:t>
            </a:r>
            <a:r>
              <a:rPr dirty="0" lang="en-US" smtClean="0" sz="1600">
                <a:latin charset="0" pitchFamily="34" typeface="Arial"/>
              </a:rPr>
              <a:t>mjerimo između dviju okomica na glavnu  os lobanje od sjekutića do kraja lobanje (zatiljne kosti). Dužina lobanje u centimetrima pretstavlja ujedno i broj tačaka.</a:t>
            </a:r>
          </a:p>
          <a:p>
            <a:pPr indent="0" marL="0">
              <a:spcBef>
                <a:spcPct val="50000"/>
              </a:spcBef>
            </a:pPr>
            <a:r>
              <a:rPr dirty="0" lang="en-US" smtClean="0" sz="1600">
                <a:latin charset="0" pitchFamily="34" typeface="Arial"/>
              </a:rPr>
              <a:t>K. 1.2	</a:t>
            </a:r>
            <a:r>
              <a:rPr b="1" dirty="0" lang="en-US" smtClean="0" sz="1600">
                <a:latin charset="0" pitchFamily="34" typeface="Arial"/>
              </a:rPr>
              <a:t>Širinu lobanje </a:t>
            </a:r>
            <a:r>
              <a:rPr dirty="0" lang="en-US" smtClean="0" sz="1600">
                <a:latin charset="0" pitchFamily="34" typeface="Arial"/>
              </a:rPr>
              <a:t>mjerimo na najširem mjestu lobanje između dviju okomica koje idu usporedno s glavnom osi lobanje.Širina lobanje u centimetrima predstavlja ujedno i broj tačaka.</a:t>
            </a:r>
          </a:p>
          <a:p>
            <a:pPr indent="0" marL="0">
              <a:spcBef>
                <a:spcPct val="50000"/>
              </a:spcBef>
            </a:pPr>
            <a:r>
              <a:rPr dirty="0" lang="en-US" smtClean="0" sz="1600">
                <a:latin charset="0" pitchFamily="34" typeface="Arial"/>
              </a:rPr>
              <a:t>Zbir tačaka 1.1 i 1.2 daje konačnu ocjenu lobanje.</a:t>
            </a:r>
          </a:p>
          <a:p>
            <a:pPr indent="0" marL="0">
              <a:spcBef>
                <a:spcPct val="50000"/>
              </a:spcBef>
            </a:pPr>
            <a:endParaRPr dirty="0" lang="en-US" smtClean="0" sz="1600">
              <a:latin charset="0" pitchFamily="34" typeface="Arial"/>
            </a:endParaRPr>
          </a:p>
          <a:p>
            <a:pPr indent="0" marL="0">
              <a:spcBef>
                <a:spcPct val="50000"/>
              </a:spcBef>
            </a:pPr>
            <a:r>
              <a:rPr b="1" dirty="0" lang="en-US" smtClean="0" sz="1800">
                <a:latin charset="0" pitchFamily="34" typeface="Arial"/>
              </a:rPr>
              <a:t>			</a:t>
            </a:r>
            <a:r>
              <a:rPr dirty="0" lang="en-US" smtClean="0" sz="1800">
                <a:latin charset="0" pitchFamily="34" typeface="Arial"/>
              </a:rPr>
              <a:t>	</a:t>
            </a:r>
          </a:p>
        </p:txBody>
      </p:sp>
      <p:sp>
        <p:nvSpPr>
          <p:cNvPr id="295" name="Text Box 295"/>
          <p:cNvSpPr>
            <a:spLocks/>
          </p:cNvSpPr>
          <p:nvPr/>
        </p:nvSpPr>
        <p:spPr>
          <a:xfrm>
            <a:off x="5562600" y="2286000"/>
            <a:ext cx="1295400" cy="0"/>
          </a:xfrm>
          <a:prstGeom prst="line">
            <a:avLst/>
          </a:prstGeom>
          <a:noFill/>
          <a:ln>
            <a:solidFill>
              <a:schemeClr val="tx1"/>
            </a:solidFill>
            <a:round/>
            <a:headEnd/>
            <a:tailEnd/>
          </a:ln>
        </p:spPr>
      </p:sp>
      <p:sp>
        <p:nvSpPr>
          <p:cNvPr id="296" name="Text Box 296"/>
          <p:cNvSpPr>
            <a:spLocks/>
          </p:cNvSpPr>
          <p:nvPr/>
        </p:nvSpPr>
        <p:spPr>
          <a:xfrm>
            <a:off x="5562600" y="2667000"/>
            <a:ext cx="1295400" cy="0"/>
          </a:xfrm>
          <a:prstGeom prst="line">
            <a:avLst/>
          </a:prstGeom>
          <a:noFill/>
          <a:ln w="28575">
            <a:solidFill>
              <a:schemeClr val="tx1"/>
            </a:solidFill>
            <a:round/>
            <a:headEnd/>
            <a:tailEnd/>
          </a:ln>
        </p:spPr>
      </p:sp>
    </p:spTree>
  </p:cSld>
  <p:clrMapOvr>
    <a:masterClrMapping/>
  </p:clrMapOvr>
  <p:transition advClick="0">
    <p:cut thruBlk="1"/>
  </p:transition>
</p:sld>
</file>

<file path=ppt/slides/slide130.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5896" name="Text Box 5896"/>
          <p:cNvSpPr>
            <a:spLocks/>
          </p:cNvSpPr>
          <p:nvPr>
            <p:ph idx="10" sz="half" type="dt"/>
          </p:nvPr>
        </p:nvSpPr>
        <p:spPr/>
      </p:sp>
      <p:sp>
        <p:nvSpPr>
          <p:cNvPr id="5897" name="Text Box 5897"/>
          <p:cNvSpPr>
            <a:spLocks/>
          </p:cNvSpPr>
          <p:nvPr>
            <p:ph idx="11" sz="quarter" type="ftr"/>
          </p:nvPr>
        </p:nvSpPr>
        <p:spPr/>
        <p:txBody>
          <a:bodyPr numCol="1"/>
          <a:lstStyle/>
          <a:p>
            <a:pPr algn="ctr"/>
          </a:p>
        </p:txBody>
      </p:sp>
      <p:sp>
        <p:nvSpPr>
          <p:cNvPr id="5898" name="Text Box 5898"/>
          <p:cNvSpPr txBox="1">
            <a:spLocks/>
          </p:cNvSpPr>
          <p:nvPr/>
        </p:nvSpPr>
        <p:spPr>
          <a:xfrm>
            <a:off x="0" y="0"/>
            <a:ext cx="9144000" cy="549275"/>
          </a:xfrm>
          <a:prstGeom prst="rect">
            <a:avLst/>
          </a:prstGeom>
          <a:solidFill>
            <a:schemeClr val="tx1"/>
          </a:solidFill>
          <a:ln>
            <a:noFill/>
          </a:ln>
        </p:spPr>
        <p:txBody>
          <a:bodyPr numCol="1">
            <a:spAutoFit/>
          </a:bodyPr>
          <a:lstStyle/>
          <a:p>
            <a:pPr algn="ctr" indent="0" marL="0">
              <a:spcBef>
                <a:spcPct val="50000"/>
              </a:spcBef>
            </a:pPr>
            <a:r>
              <a:rPr dirty="0" lang="en-US" smtClean="0" sz="3000">
                <a:solidFill>
                  <a:srgbClr val="FFFF00"/>
                </a:solidFill>
                <a:latin charset="0" pitchFamily="34" typeface="Arial Black"/>
              </a:rPr>
              <a:t>ocjenjivanje rogova alpskog kozoroga</a:t>
            </a:r>
          </a:p>
        </p:txBody>
      </p:sp>
      <p:sp>
        <p:nvSpPr>
          <p:cNvPr id="5899" name="Text Box 5899"/>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5900" name="Text Box 5900"/>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5901" name="Text Box 5901">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ALPSKI KOZOROG</a:t>
            </a:r>
          </a:p>
        </p:txBody>
      </p:sp>
      <p:sp>
        <p:nvSpPr>
          <p:cNvPr id="5902" name="Text Box 5902"/>
          <p:cNvSpPr txBox="1">
            <a:spLocks/>
          </p:cNvSpPr>
          <p:nvPr/>
        </p:nvSpPr>
        <p:spPr>
          <a:xfrm>
            <a:off x="0" y="533400"/>
            <a:ext cx="9144000" cy="4398962"/>
          </a:xfrm>
          <a:prstGeom prst="rect">
            <a:avLst/>
          </a:prstGeom>
          <a:solidFill>
            <a:schemeClr val="bg1"/>
          </a:solidFill>
          <a:ln w="28575">
            <a:solidFill>
              <a:schemeClr val="tx1"/>
            </a:solidFill>
            <a:round/>
            <a:headEnd/>
            <a:tailEnd/>
          </a:ln>
        </p:spPr>
        <p:txBody>
          <a:bodyPr numCol="1">
            <a:spAutoFit/>
          </a:bodyPr>
          <a:lstStyle/>
          <a:p>
            <a:pPr indent="-457200" marL="457200">
              <a:spcBef>
                <a:spcPct val="50000"/>
              </a:spcBef>
              <a:buFontTx/>
              <a:buAutoNum type="arabicPeriod"/>
            </a:pPr>
            <a:r>
              <a:rPr dirty="0" lang="en-US" smtClean="0" sz="1600">
                <a:latin charset="0" pitchFamily="34" typeface="Arial"/>
              </a:rPr>
              <a:t>Mjere							Tačke</a:t>
            </a:r>
          </a:p>
          <a:p>
            <a:pPr indent="-457200" marL="457200">
              <a:spcBef>
                <a:spcPct val="50000"/>
              </a:spcBef>
            </a:pPr>
            <a:r>
              <a:rPr dirty="0" lang="en-US" smtClean="0" sz="1600">
                <a:latin charset="0" pitchFamily="34" typeface="Arial"/>
              </a:rPr>
              <a:t>1.1	Dužina lijevog roga</a:t>
            </a:r>
          </a:p>
          <a:p>
            <a:pPr indent="-457200" marL="457200">
              <a:spcBef>
                <a:spcPct val="50000"/>
              </a:spcBef>
            </a:pPr>
            <a:r>
              <a:rPr dirty="0" lang="en-US" smtClean="0" sz="1600">
                <a:latin charset="0" pitchFamily="34" typeface="Arial"/>
              </a:rPr>
              <a:t>				prosječna dužina u cm x 1			..........................</a:t>
            </a:r>
          </a:p>
          <a:p>
            <a:pPr indent="-457200" marL="457200">
              <a:spcBef>
                <a:spcPct val="50000"/>
              </a:spcBef>
            </a:pPr>
            <a:r>
              <a:rPr dirty="0" lang="en-US" smtClean="0" sz="1600">
                <a:latin charset="0" pitchFamily="34" typeface="Arial"/>
              </a:rPr>
              <a:t>	Dužina desnog roga</a:t>
            </a:r>
          </a:p>
          <a:p>
            <a:pPr indent="-457200" marL="457200">
              <a:spcBef>
                <a:spcPct val="50000"/>
              </a:spcBef>
            </a:pPr>
            <a:r>
              <a:rPr dirty="0" lang="en-US" smtClean="0" sz="1600">
                <a:latin charset="0" pitchFamily="34" typeface="Arial"/>
              </a:rPr>
              <a:t>1.2	Opsjeg lijevog roga	u cm x 1					..........................</a:t>
            </a:r>
          </a:p>
          <a:p>
            <a:pPr indent="-457200" marL="457200">
              <a:spcBef>
                <a:spcPct val="50000"/>
              </a:spcBef>
            </a:pPr>
            <a:r>
              <a:rPr dirty="0" lang="en-US" smtClean="0" sz="1600">
                <a:latin charset="0" pitchFamily="34" typeface="Arial"/>
              </a:rPr>
              <a:t>	Opsjeg desnog roga	u cm x 1					..........................</a:t>
            </a:r>
          </a:p>
          <a:p>
            <a:pPr indent="-457200" marL="457200">
              <a:spcBef>
                <a:spcPct val="50000"/>
              </a:spcBef>
            </a:pPr>
            <a:r>
              <a:rPr dirty="0" lang="en-US" smtClean="0" sz="1600">
                <a:latin charset="0" pitchFamily="34" typeface="Arial"/>
              </a:rPr>
              <a:t>1.3	Raspon rogova	u cm x 0,5				..........................</a:t>
            </a:r>
          </a:p>
          <a:p>
            <a:pPr indent="-457200" marL="457200">
              <a:spcBef>
                <a:spcPct val="50000"/>
              </a:spcBef>
              <a:buFontTx/>
              <a:buAutoNum startAt="2" type="arabicPeriod"/>
            </a:pPr>
            <a:r>
              <a:rPr dirty="0" lang="en-US" smtClean="0" sz="1600">
                <a:latin charset="0" pitchFamily="34" typeface="Arial"/>
              </a:rPr>
              <a:t>Dodaci (tačke za ljepotu)	</a:t>
            </a:r>
          </a:p>
          <a:p>
            <a:pPr indent="-457200" marL="457200">
              <a:spcBef>
                <a:spcPct val="50000"/>
              </a:spcBef>
            </a:pPr>
            <a:r>
              <a:rPr dirty="0" lang="en-US" smtClean="0" sz="1600">
                <a:latin charset="0" pitchFamily="34" typeface="Arial"/>
              </a:rPr>
              <a:t>2.1	Boja			od 0 do 3 tačke				..........................</a:t>
            </a:r>
          </a:p>
          <a:p>
            <a:pPr indent="-457200" marL="457200">
              <a:spcBef>
                <a:spcPct val="50000"/>
              </a:spcBef>
            </a:pPr>
            <a:r>
              <a:rPr dirty="0" lang="en-US" smtClean="0" sz="1600">
                <a:latin charset="0" pitchFamily="34" typeface="Arial"/>
              </a:rPr>
              <a:t>2.2	Prstenastost 		od 0 do 3 tačke				..........................</a:t>
            </a:r>
          </a:p>
          <a:p>
            <a:pPr indent="-457200" marL="457200">
              <a:spcBef>
                <a:spcPct val="50000"/>
              </a:spcBef>
            </a:pPr>
            <a:r>
              <a:rPr dirty="0" lang="en-US" smtClean="0" sz="1600">
                <a:latin charset="0" pitchFamily="34" typeface="Arial"/>
              </a:rPr>
              <a:t>2.3	Zakrivljenost   		od 0 do 3 tačke				..........................</a:t>
            </a:r>
          </a:p>
          <a:p>
            <a:pPr indent="-457200" marL="457200">
              <a:spcBef>
                <a:spcPct val="50000"/>
              </a:spcBef>
            </a:pPr>
            <a:r>
              <a:rPr dirty="0" lang="en-US" smtClean="0" sz="1600">
                <a:latin charset="0" pitchFamily="34" typeface="Arial"/>
              </a:rPr>
              <a:t>				Ocjena rogova – </a:t>
            </a:r>
            <a:r>
              <a:rPr b="1" dirty="0" lang="en-US" smtClean="0" sz="1600">
                <a:latin charset="0" pitchFamily="34" typeface="Arial"/>
              </a:rPr>
              <a:t>ukupno</a:t>
            </a:r>
            <a:r>
              <a:rPr dirty="0" lang="en-US" smtClean="0" sz="1600">
                <a:latin charset="0" pitchFamily="34" typeface="Arial"/>
              </a:rPr>
              <a:t>			</a:t>
            </a:r>
            <a:r>
              <a:rPr b="1" dirty="0" lang="en-US" smtClean="0" sz="1600">
                <a:latin charset="0" pitchFamily="34" typeface="Arial"/>
              </a:rPr>
              <a:t>..........................</a:t>
            </a:r>
          </a:p>
        </p:txBody>
      </p:sp>
      <p:sp>
        <p:nvSpPr>
          <p:cNvPr id="5903" name="Text Box 5903">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sp>
        <p:nvSpPr>
          <p:cNvPr id="5904" name="Text Box 5904"/>
          <p:cNvSpPr>
            <a:spLocks/>
          </p:cNvSpPr>
          <p:nvPr/>
        </p:nvSpPr>
        <p:spPr>
          <a:xfrm>
            <a:off x="7426325" y="4459287"/>
            <a:ext cx="1447800" cy="0"/>
          </a:xfrm>
          <a:prstGeom prst="line">
            <a:avLst/>
          </a:prstGeom>
          <a:noFill/>
          <a:ln>
            <a:solidFill>
              <a:schemeClr val="tx1"/>
            </a:solidFill>
            <a:round/>
            <a:headEnd/>
            <a:tailEnd/>
          </a:ln>
        </p:spPr>
      </p:sp>
      <p:sp>
        <p:nvSpPr>
          <p:cNvPr id="5905" name="Text Box 5905"/>
          <p:cNvSpPr>
            <a:spLocks/>
          </p:cNvSpPr>
          <p:nvPr/>
        </p:nvSpPr>
        <p:spPr>
          <a:xfrm>
            <a:off x="7423150" y="4859337"/>
            <a:ext cx="1433512" cy="0"/>
          </a:xfrm>
          <a:prstGeom prst="line">
            <a:avLst/>
          </a:prstGeom>
          <a:noFill/>
          <a:ln w="38100">
            <a:solidFill>
              <a:schemeClr val="tx1"/>
            </a:solidFill>
            <a:round/>
            <a:headEnd/>
            <a:tailEnd/>
          </a:ln>
        </p:spPr>
      </p:sp>
    </p:spTree>
  </p:cSld>
  <p:clrMapOvr>
    <a:masterClrMapping/>
  </p:clrMapOvr>
  <p:transition advClick="0">
    <p:cut thruBlk="1"/>
  </p:transition>
</p:sld>
</file>

<file path=ppt/slides/slide131.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5906" name="Text Box 5906"/>
          <p:cNvSpPr>
            <a:spLocks/>
          </p:cNvSpPr>
          <p:nvPr>
            <p:ph idx="10" sz="half" type="dt"/>
          </p:nvPr>
        </p:nvSpPr>
        <p:spPr/>
      </p:sp>
      <p:sp>
        <p:nvSpPr>
          <p:cNvPr id="5907" name="Text Box 5907"/>
          <p:cNvSpPr>
            <a:spLocks/>
          </p:cNvSpPr>
          <p:nvPr>
            <p:ph idx="11" sz="quarter" type="ftr"/>
          </p:nvPr>
        </p:nvSpPr>
        <p:spPr/>
        <p:txBody>
          <a:bodyPr numCol="1"/>
          <a:lstStyle/>
          <a:p>
            <a:pPr algn="ctr"/>
          </a:p>
        </p:txBody>
      </p:sp>
      <p:sp>
        <p:nvSpPr>
          <p:cNvPr id="5908" name="Text Box 5908"/>
          <p:cNvSpPr txBox="1">
            <a:spLocks/>
          </p:cNvSpPr>
          <p:nvPr/>
        </p:nvSpPr>
        <p:spPr>
          <a:xfrm>
            <a:off x="0" y="0"/>
            <a:ext cx="9144000" cy="549275"/>
          </a:xfrm>
          <a:prstGeom prst="rect">
            <a:avLst/>
          </a:prstGeom>
          <a:solidFill>
            <a:schemeClr val="tx1"/>
          </a:solidFill>
          <a:ln>
            <a:noFill/>
          </a:ln>
        </p:spPr>
        <p:txBody>
          <a:bodyPr numCol="1">
            <a:spAutoFit/>
          </a:bodyPr>
          <a:lstStyle/>
          <a:p>
            <a:pPr algn="ctr" indent="0" marL="0">
              <a:spcBef>
                <a:spcPct val="50000"/>
              </a:spcBef>
            </a:pPr>
            <a:r>
              <a:rPr dirty="0" lang="en-US" smtClean="0" sz="3000">
                <a:solidFill>
                  <a:srgbClr val="FFFF00"/>
                </a:solidFill>
                <a:latin charset="0" pitchFamily="34" typeface="Arial Black"/>
              </a:rPr>
              <a:t>ocjenjivanje rogova alpskog kozoroga</a:t>
            </a:r>
          </a:p>
        </p:txBody>
      </p:sp>
      <p:sp>
        <p:nvSpPr>
          <p:cNvPr id="5909" name="Text Box 5909"/>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5910" name="Text Box 5910"/>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5911" name="Text Box 5911">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ALPSKI KOZOROG</a:t>
            </a:r>
          </a:p>
        </p:txBody>
      </p:sp>
      <p:sp>
        <p:nvSpPr>
          <p:cNvPr id="5912" name="Text Box 5912"/>
          <p:cNvSpPr txBox="1">
            <a:spLocks/>
          </p:cNvSpPr>
          <p:nvPr/>
        </p:nvSpPr>
        <p:spPr>
          <a:xfrm>
            <a:off x="0" y="533400"/>
            <a:ext cx="9144000" cy="3787775"/>
          </a:xfrm>
          <a:prstGeom prst="rect">
            <a:avLst/>
          </a:prstGeom>
          <a:solidFill>
            <a:schemeClr val="bg1"/>
          </a:solidFill>
          <a:ln w="28575">
            <a:solidFill>
              <a:schemeClr val="tx1"/>
            </a:solidFill>
            <a:round/>
            <a:headEnd/>
            <a:tailEnd/>
          </a:ln>
        </p:spPr>
        <p:txBody>
          <a:bodyPr numCol="1">
            <a:spAutoFit/>
          </a:bodyPr>
          <a:lstStyle/>
          <a:p>
            <a:pPr indent="-457200" marL="457200">
              <a:spcBef>
                <a:spcPct val="50000"/>
              </a:spcBef>
            </a:pPr>
            <a:r>
              <a:rPr b="1" dirty="0" lang="en-US" smtClean="0" sz="1600">
                <a:latin charset="0" pitchFamily="34" typeface="Arial"/>
              </a:rPr>
              <a:t>Upute za mjerenje i dobitke</a:t>
            </a:r>
          </a:p>
          <a:p>
            <a:pPr indent="-457200" marL="457200">
              <a:spcBef>
                <a:spcPct val="50000"/>
              </a:spcBef>
            </a:pPr>
            <a:r>
              <a:rPr dirty="0" lang="en-US" smtClean="0" sz="1600">
                <a:latin charset="0" pitchFamily="34" typeface="Arial"/>
              </a:rPr>
              <a:t>Rogove mjerimo mjernom vrpcom u centimetrima na milimetar tačno. Raspon rogova mjeri se </a:t>
            </a:r>
          </a:p>
          <a:p>
            <a:pPr indent="-457200" marL="457200">
              <a:spcBef>
                <a:spcPct val="50000"/>
              </a:spcBef>
            </a:pPr>
            <a:r>
              <a:rPr dirty="0" lang="en-US" smtClean="0" sz="1600">
                <a:latin charset="0" pitchFamily="34" typeface="Arial"/>
              </a:rPr>
              <a:t>pomičnim mjerilom (šublerom).</a:t>
            </a:r>
          </a:p>
          <a:p>
            <a:pPr indent="-457200" marL="457200">
              <a:spcBef>
                <a:spcPct val="50000"/>
              </a:spcBef>
              <a:buFontTx/>
              <a:buAutoNum type="arabicPeriod"/>
            </a:pPr>
            <a:r>
              <a:rPr dirty="0" lang="en-US" smtClean="0" sz="1600">
                <a:latin charset="0" pitchFamily="34" typeface="Arial"/>
              </a:rPr>
              <a:t>     Mjere</a:t>
            </a:r>
          </a:p>
          <a:p>
            <a:pPr indent="-457200" marL="457200">
              <a:spcBef>
                <a:spcPct val="50000"/>
              </a:spcBef>
            </a:pPr>
            <a:r>
              <a:rPr dirty="0" lang="en-US" smtClean="0" sz="1600">
                <a:latin charset="0" pitchFamily="34" typeface="Arial"/>
              </a:rPr>
              <a:t>K1.1	     </a:t>
            </a:r>
            <a:r>
              <a:rPr b="1" dirty="0" lang="en-US" smtClean="0" sz="1600">
                <a:latin charset="0" pitchFamily="34" typeface="Arial"/>
              </a:rPr>
              <a:t>Dužinu rogova</a:t>
            </a:r>
            <a:r>
              <a:rPr dirty="0" lang="en-US" smtClean="0" sz="1600">
                <a:latin charset="0" pitchFamily="34" typeface="Arial"/>
              </a:rPr>
              <a:t> mjerimo s vanjske strane svakog roga od korjena do kraja (vrha) roga. Pri               mjerenju dužine rogova mjerna se vrpca ne smije utiskivati u udubine između prstena. Dužinu rogova dijelimo sa 2, tako dobijamo poprečnu dužinu i broj tačaka.ž</a:t>
            </a:r>
          </a:p>
          <a:p>
            <a:pPr indent="-457200" marL="457200">
              <a:spcBef>
                <a:spcPct val="50000"/>
              </a:spcBef>
            </a:pPr>
            <a:r>
              <a:rPr dirty="0" lang="en-US" smtClean="0" sz="1600">
                <a:latin charset="0" pitchFamily="34" typeface="Arial"/>
              </a:rPr>
              <a:t>K1.2	     </a:t>
            </a:r>
            <a:r>
              <a:rPr b="1" dirty="0" lang="en-US" smtClean="0" sz="1600">
                <a:latin charset="0" pitchFamily="34" typeface="Arial"/>
              </a:rPr>
              <a:t>Opseg rogova </a:t>
            </a:r>
            <a:r>
              <a:rPr dirty="0" lang="en-US" smtClean="0" sz="1600">
                <a:latin charset="0" pitchFamily="34" typeface="Arial"/>
              </a:rPr>
              <a:t>mjerimo na najdebljem mjestu svakog roga između dvaju prstena (ne preko prstena). Svaki opseg posebice (lijevog i desnog roga) je broj tačaka.</a:t>
            </a:r>
          </a:p>
          <a:p>
            <a:pPr indent="-457200" marL="457200">
              <a:spcBef>
                <a:spcPct val="50000"/>
              </a:spcBef>
            </a:pPr>
            <a:r>
              <a:rPr dirty="0" lang="en-US" smtClean="0" sz="1600">
                <a:latin charset="0" pitchFamily="34" typeface="Arial"/>
              </a:rPr>
              <a:t>K1.3	     </a:t>
            </a:r>
            <a:r>
              <a:rPr b="1" dirty="0" lang="en-US" smtClean="0" sz="1600">
                <a:latin charset="0" pitchFamily="34" typeface="Arial"/>
              </a:rPr>
              <a:t>Raspon rogova</a:t>
            </a:r>
            <a:r>
              <a:rPr dirty="0" lang="en-US" smtClean="0" sz="1600">
                <a:latin charset="0" pitchFamily="34" typeface="Arial"/>
              </a:rPr>
              <a:t> mjerimo na mjestu gdje je razmak vanjskih strana rogova najveći. Za raspon rogovi mogu dobiti najvišeonoliko tačaka, koliko je u polovini prosječne dužine rogova. Raspon pomnožimo sa 0,5 i to daje broj tačaka.</a:t>
            </a:r>
          </a:p>
        </p:txBody>
      </p:sp>
      <p:sp>
        <p:nvSpPr>
          <p:cNvPr id="5913" name="Text Box 5913">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spTree>
  </p:cSld>
  <p:clrMapOvr>
    <a:masterClrMapping/>
  </p:clrMapOvr>
  <p:transition advClick="0">
    <p:cut thruBlk="1"/>
  </p:transition>
</p:sld>
</file>

<file path=ppt/slides/slide132.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5914" name="Text Box 5914"/>
          <p:cNvSpPr>
            <a:spLocks/>
          </p:cNvSpPr>
          <p:nvPr>
            <p:ph idx="10" sz="half" type="dt"/>
          </p:nvPr>
        </p:nvSpPr>
        <p:spPr/>
      </p:sp>
      <p:sp>
        <p:nvSpPr>
          <p:cNvPr id="5915" name="Text Box 5915"/>
          <p:cNvSpPr>
            <a:spLocks/>
          </p:cNvSpPr>
          <p:nvPr>
            <p:ph idx="11" sz="quarter" type="ftr"/>
          </p:nvPr>
        </p:nvSpPr>
        <p:spPr/>
        <p:txBody>
          <a:bodyPr numCol="1"/>
          <a:lstStyle/>
          <a:p>
            <a:pPr algn="ctr"/>
          </a:p>
        </p:txBody>
      </p:sp>
      <p:sp>
        <p:nvSpPr>
          <p:cNvPr id="5916" name="Text Box 5916"/>
          <p:cNvSpPr txBox="1">
            <a:spLocks/>
          </p:cNvSpPr>
          <p:nvPr/>
        </p:nvSpPr>
        <p:spPr>
          <a:xfrm>
            <a:off x="0" y="0"/>
            <a:ext cx="9144000" cy="549275"/>
          </a:xfrm>
          <a:prstGeom prst="rect">
            <a:avLst/>
          </a:prstGeom>
          <a:solidFill>
            <a:schemeClr val="tx1"/>
          </a:solidFill>
          <a:ln>
            <a:noFill/>
          </a:ln>
        </p:spPr>
        <p:txBody>
          <a:bodyPr numCol="1">
            <a:spAutoFit/>
          </a:bodyPr>
          <a:lstStyle/>
          <a:p>
            <a:pPr algn="ctr" indent="0" marL="0">
              <a:spcBef>
                <a:spcPct val="50000"/>
              </a:spcBef>
            </a:pPr>
            <a:r>
              <a:rPr dirty="0" lang="en-US" smtClean="0" sz="3000">
                <a:solidFill>
                  <a:srgbClr val="FFFF00"/>
                </a:solidFill>
                <a:latin charset="0" pitchFamily="34" typeface="Arial Black"/>
              </a:rPr>
              <a:t>ocjenjivanje rogova alpskog kozoroga</a:t>
            </a:r>
          </a:p>
        </p:txBody>
      </p:sp>
      <p:sp>
        <p:nvSpPr>
          <p:cNvPr id="5917" name="Text Box 5917"/>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5918" name="Text Box 5918"/>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5919" name="Text Box 5919">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ALPSKI KOZOROG</a:t>
            </a:r>
          </a:p>
        </p:txBody>
      </p:sp>
      <p:pic>
        <p:nvPicPr>
          <p:cNvPr id="5920" name="Picture 5920"/>
          <p:cNvPicPr>
            <a:picLocks noChangeAspect="1"/>
          </p:cNvPicPr>
          <p:nvPr/>
        </p:nvPicPr>
        <p:blipFill>
          <a:blip r:embed="rId4"/>
          <a:stretch/>
        </p:blipFill>
        <p:spPr>
          <a:xfrm>
            <a:off x="0" y="609600"/>
            <a:ext cx="4146550" cy="6248400"/>
          </a:xfrm>
          <a:prstGeom prst="rect">
            <a:avLst/>
          </a:prstGeom>
          <a:noFill/>
        </p:spPr>
      </p:pic>
      <p:sp>
        <p:nvSpPr>
          <p:cNvPr id="5922" name="Text Box 5922"/>
          <p:cNvSpPr txBox="1">
            <a:spLocks/>
          </p:cNvSpPr>
          <p:nvPr/>
        </p:nvSpPr>
        <p:spPr>
          <a:xfrm>
            <a:off x="0" y="5867400"/>
            <a:ext cx="1600200" cy="930275"/>
          </a:xfrm>
          <a:prstGeom prst="rect">
            <a:avLst/>
          </a:prstGeom>
          <a:solidFill>
            <a:schemeClr val="bg1"/>
          </a:solidFill>
          <a:ln>
            <a:noFill/>
          </a:ln>
        </p:spPr>
        <p:txBody>
          <a:bodyPr numCol="1">
            <a:spAutoFit/>
          </a:bodyPr>
          <a:lstStyle/>
          <a:p>
            <a:pPr indent="0" marL="0">
              <a:spcBef>
                <a:spcPct val="50000"/>
              </a:spcBef>
            </a:pPr>
            <a:r>
              <a:rPr dirty="0" lang="en-US" smtClean="0" sz="1000">
                <a:latin charset="0" pitchFamily="34" typeface="Arial"/>
              </a:rPr>
              <a:t>Mjerenje rogova</a:t>
            </a:r>
          </a:p>
          <a:p>
            <a:pPr indent="0" marL="0">
              <a:spcBef>
                <a:spcPct val="50000"/>
              </a:spcBef>
            </a:pPr>
            <a:r>
              <a:rPr dirty="0" lang="en-US" smtClean="0" sz="1000">
                <a:latin charset="0" pitchFamily="34" typeface="Arial"/>
              </a:rPr>
              <a:t>1.1 – dužina</a:t>
            </a:r>
          </a:p>
          <a:p>
            <a:pPr indent="0" marL="0">
              <a:spcBef>
                <a:spcPct val="50000"/>
              </a:spcBef>
            </a:pPr>
            <a:r>
              <a:rPr dirty="0" lang="en-US" smtClean="0" sz="1000">
                <a:latin charset="0" pitchFamily="34" typeface="Arial"/>
              </a:rPr>
              <a:t>1.2 – opsjeg</a:t>
            </a:r>
          </a:p>
          <a:p>
            <a:pPr indent="0" marL="0">
              <a:spcBef>
                <a:spcPct val="50000"/>
              </a:spcBef>
            </a:pPr>
            <a:r>
              <a:rPr dirty="0" lang="en-US" smtClean="0" sz="1000">
                <a:latin charset="0" pitchFamily="34" typeface="Arial"/>
              </a:rPr>
              <a:t>1.3 - raspon</a:t>
            </a:r>
          </a:p>
        </p:txBody>
      </p:sp>
      <p:sp>
        <p:nvSpPr>
          <p:cNvPr id="5923" name="Text Box 5923"/>
          <p:cNvSpPr>
            <a:spLocks/>
          </p:cNvSpPr>
          <p:nvPr/>
        </p:nvSpPr>
        <p:spPr>
          <a:xfrm flipH="1" rot="10944359">
            <a:off x="1295400" y="3962400"/>
            <a:ext cx="381000" cy="1587"/>
          </a:xfrm>
          <a:prstGeom prst="line">
            <a:avLst/>
          </a:prstGeom>
          <a:noFill/>
          <a:ln>
            <a:solidFill>
              <a:schemeClr val="tx1"/>
            </a:solidFill>
            <a:round/>
            <a:headEnd type="none"/>
            <a:tailEnd type="triangle"/>
          </a:ln>
        </p:spPr>
      </p:sp>
      <p:sp>
        <p:nvSpPr>
          <p:cNvPr id="5924" name="Text Box 5924">
            <a:hlinkClick/>
          </p:cNvPr>
          <p:cNvSpPr txBox="1">
            <a:spLocks/>
          </p:cNvSpPr>
          <p:nvPr/>
        </p:nvSpPr>
        <p:spPr>
          <a:xfrm>
            <a:off x="762000" y="3810000"/>
            <a:ext cx="533400" cy="290512"/>
          </a:xfrm>
          <a:prstGeom prst="rect">
            <a:avLst/>
          </a:prstGeom>
          <a:solidFill>
            <a:schemeClr val="bg1"/>
          </a:solidFill>
          <a:ln>
            <a:noFill/>
          </a:ln>
        </p:spPr>
        <p:txBody>
          <a:bodyPr numCol="1">
            <a:spAutoFit/>
          </a:bodyPr>
          <a:lstStyle/>
          <a:p>
            <a:pPr indent="0" marL="0">
              <a:spcBef>
                <a:spcPct val="50000"/>
              </a:spcBef>
            </a:pPr>
            <a:r>
              <a:rPr b="1" dirty="0" lang="en-US" smtClean="0" sz="1300">
                <a:latin charset="0" pitchFamily="34" typeface="Arial"/>
              </a:rPr>
              <a:t>1.2</a:t>
            </a:r>
          </a:p>
        </p:txBody>
      </p:sp>
      <p:sp>
        <p:nvSpPr>
          <p:cNvPr id="5925" name="Text Box 5925">
            <a:hlinkClick/>
          </p:cNvPr>
          <p:cNvSpPr txBox="1">
            <a:spLocks/>
          </p:cNvSpPr>
          <p:nvPr/>
        </p:nvSpPr>
        <p:spPr>
          <a:xfrm>
            <a:off x="1447800" y="601662"/>
            <a:ext cx="1066800" cy="290512"/>
          </a:xfrm>
          <a:prstGeom prst="rect">
            <a:avLst/>
          </a:prstGeom>
          <a:solidFill>
            <a:schemeClr val="bg1"/>
          </a:solidFill>
          <a:ln>
            <a:noFill/>
          </a:ln>
        </p:spPr>
        <p:txBody>
          <a:bodyPr numCol="1">
            <a:spAutoFit/>
          </a:bodyPr>
          <a:lstStyle/>
          <a:p>
            <a:pPr algn="ctr" indent="0" marL="0">
              <a:spcBef>
                <a:spcPct val="50000"/>
              </a:spcBef>
            </a:pPr>
            <a:r>
              <a:rPr b="1" dirty="0" lang="en-US" smtClean="0" sz="1300">
                <a:latin charset="0" pitchFamily="34" typeface="Arial"/>
              </a:rPr>
              <a:t>1.3</a:t>
            </a:r>
          </a:p>
        </p:txBody>
      </p:sp>
      <p:sp>
        <p:nvSpPr>
          <p:cNvPr id="5926" name="Text Box 5926"/>
          <p:cNvSpPr>
            <a:spLocks/>
          </p:cNvSpPr>
          <p:nvPr/>
        </p:nvSpPr>
        <p:spPr>
          <a:xfrm rot="-10700908">
            <a:off x="2743200" y="3048000"/>
            <a:ext cx="457200" cy="1587"/>
          </a:xfrm>
          <a:prstGeom prst="line">
            <a:avLst/>
          </a:prstGeom>
          <a:noFill/>
          <a:ln>
            <a:solidFill>
              <a:schemeClr val="tx1"/>
            </a:solidFill>
            <a:round/>
            <a:headEnd type="none"/>
            <a:tailEnd type="triangle"/>
          </a:ln>
        </p:spPr>
      </p:sp>
      <p:sp>
        <p:nvSpPr>
          <p:cNvPr id="5927" name="Text Box 5927">
            <a:hlinkClick/>
          </p:cNvPr>
          <p:cNvSpPr txBox="1">
            <a:spLocks/>
          </p:cNvSpPr>
          <p:nvPr/>
        </p:nvSpPr>
        <p:spPr>
          <a:xfrm>
            <a:off x="3048000" y="2895600"/>
            <a:ext cx="533400" cy="290512"/>
          </a:xfrm>
          <a:prstGeom prst="rect">
            <a:avLst/>
          </a:prstGeom>
          <a:solidFill>
            <a:schemeClr val="bg1"/>
          </a:solidFill>
          <a:ln>
            <a:noFill/>
          </a:ln>
        </p:spPr>
        <p:txBody>
          <a:bodyPr numCol="1">
            <a:spAutoFit/>
          </a:bodyPr>
          <a:lstStyle/>
          <a:p>
            <a:pPr algn="ctr" indent="0" marL="0">
              <a:spcBef>
                <a:spcPct val="50000"/>
              </a:spcBef>
            </a:pPr>
            <a:r>
              <a:rPr b="1" dirty="0" lang="en-US" smtClean="0" sz="1300">
                <a:latin charset="0" pitchFamily="34" typeface="Arial"/>
              </a:rPr>
              <a:t>1.1</a:t>
            </a:r>
          </a:p>
        </p:txBody>
      </p:sp>
      <p:sp>
        <p:nvSpPr>
          <p:cNvPr id="5928" name="Text Box 5928">
            <a:hlinkClick/>
          </p:cNvPr>
          <p:cNvSpPr txBox="1">
            <a:spLocks/>
          </p:cNvSpPr>
          <p:nvPr/>
        </p:nvSpPr>
        <p:spPr>
          <a:xfrm>
            <a:off x="5867400" y="3505200"/>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UPUTE ZA MJERENJE</a:t>
            </a:r>
          </a:p>
        </p:txBody>
      </p:sp>
      <p:sp>
        <p:nvSpPr>
          <p:cNvPr id="5929" name="Text Box 5929">
            <a:hlinkClick/>
          </p:cNvPr>
          <p:cNvSpPr txBox="1">
            <a:spLocks/>
          </p:cNvSpPr>
          <p:nvPr/>
        </p:nvSpPr>
        <p:spPr>
          <a:xfrm>
            <a:off x="5867400" y="4038600"/>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MJERE</a:t>
            </a:r>
          </a:p>
        </p:txBody>
      </p:sp>
      <p:sp>
        <p:nvSpPr>
          <p:cNvPr id="5930" name="Text Box 5930">
            <a:hlinkClick/>
          </p:cNvPr>
          <p:cNvSpPr txBox="1">
            <a:spLocks/>
          </p:cNvSpPr>
          <p:nvPr/>
        </p:nvSpPr>
        <p:spPr>
          <a:xfrm>
            <a:off x="5867400" y="4648200"/>
            <a:ext cx="3276600" cy="641350"/>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DODACI ZA ZAKRIVLJENOST</a:t>
            </a:r>
          </a:p>
        </p:txBody>
      </p:sp>
      <p:sp>
        <p:nvSpPr>
          <p:cNvPr id="5931" name="Text Box 5931">
            <a:hlinkClick/>
          </p:cNvPr>
          <p:cNvSpPr txBox="1">
            <a:spLocks/>
          </p:cNvSpPr>
          <p:nvPr/>
        </p:nvSpPr>
        <p:spPr>
          <a:xfrm>
            <a:off x="5867400" y="5486400"/>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DODACI ZA BOJU</a:t>
            </a:r>
          </a:p>
        </p:txBody>
      </p:sp>
      <p:sp>
        <p:nvSpPr>
          <p:cNvPr id="5932" name="Text Box 5932">
            <a:hlinkClick/>
          </p:cNvPr>
          <p:cNvSpPr txBox="1">
            <a:spLocks/>
          </p:cNvSpPr>
          <p:nvPr/>
        </p:nvSpPr>
        <p:spPr>
          <a:xfrm>
            <a:off x="5867400" y="5943600"/>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TROFEJNI LIST</a:t>
            </a:r>
          </a:p>
        </p:txBody>
      </p:sp>
    </p:spTree>
  </p:cSld>
  <p:clrMapOvr>
    <a:masterClrMapping/>
  </p:clrMapOvr>
  <p:transition advClick="0">
    <p:cut thruBlk="1"/>
  </p:transition>
</p:sld>
</file>

<file path=ppt/slides/slide133.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5933" name="Text Box 5933"/>
          <p:cNvSpPr>
            <a:spLocks/>
          </p:cNvSpPr>
          <p:nvPr>
            <p:ph idx="10" sz="half" type="dt"/>
          </p:nvPr>
        </p:nvSpPr>
        <p:spPr/>
      </p:sp>
      <p:sp>
        <p:nvSpPr>
          <p:cNvPr id="5934" name="Text Box 5934"/>
          <p:cNvSpPr>
            <a:spLocks/>
          </p:cNvSpPr>
          <p:nvPr>
            <p:ph idx="11" sz="quarter" type="ftr"/>
          </p:nvPr>
        </p:nvSpPr>
        <p:spPr/>
        <p:txBody>
          <a:bodyPr numCol="1"/>
          <a:lstStyle/>
          <a:p>
            <a:pPr algn="ctr"/>
          </a:p>
        </p:txBody>
      </p:sp>
      <p:sp>
        <p:nvSpPr>
          <p:cNvPr id="5935" name="Text Box 5935"/>
          <p:cNvSpPr txBox="1">
            <a:spLocks/>
          </p:cNvSpPr>
          <p:nvPr/>
        </p:nvSpPr>
        <p:spPr>
          <a:xfrm>
            <a:off x="0" y="0"/>
            <a:ext cx="9144000" cy="549275"/>
          </a:xfrm>
          <a:prstGeom prst="rect">
            <a:avLst/>
          </a:prstGeom>
          <a:solidFill>
            <a:schemeClr val="tx1"/>
          </a:solidFill>
          <a:ln>
            <a:noFill/>
          </a:ln>
        </p:spPr>
        <p:txBody>
          <a:bodyPr numCol="1">
            <a:spAutoFit/>
          </a:bodyPr>
          <a:lstStyle/>
          <a:p>
            <a:pPr algn="ctr" indent="0" marL="0">
              <a:spcBef>
                <a:spcPct val="50000"/>
              </a:spcBef>
            </a:pPr>
            <a:r>
              <a:rPr dirty="0" lang="en-US" smtClean="0" sz="3000">
                <a:solidFill>
                  <a:srgbClr val="FFFF00"/>
                </a:solidFill>
                <a:latin charset="0" pitchFamily="34" typeface="Arial Black"/>
              </a:rPr>
              <a:t>ocjenjivanje rogova alpskog kozoroga</a:t>
            </a:r>
          </a:p>
        </p:txBody>
      </p:sp>
      <p:sp>
        <p:nvSpPr>
          <p:cNvPr id="5936" name="Text Box 5936"/>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5937" name="Text Box 5937"/>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5938" name="Text Box 5938">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ALPSKI KOZOROG</a:t>
            </a:r>
          </a:p>
        </p:txBody>
      </p:sp>
      <p:pic>
        <p:nvPicPr>
          <p:cNvPr id="5939" name="Picture 5939"/>
          <p:cNvPicPr>
            <a:picLocks noChangeAspect="1"/>
          </p:cNvPicPr>
          <p:nvPr/>
        </p:nvPicPr>
        <p:blipFill>
          <a:blip r:embed="rId4"/>
          <a:stretch/>
        </p:blipFill>
        <p:spPr>
          <a:xfrm>
            <a:off x="0" y="533400"/>
            <a:ext cx="4135437" cy="6324600"/>
          </a:xfrm>
          <a:prstGeom prst="rect">
            <a:avLst/>
          </a:prstGeom>
          <a:noFill/>
        </p:spPr>
      </p:pic>
      <p:sp>
        <p:nvSpPr>
          <p:cNvPr id="5941" name="Text Box 5941"/>
          <p:cNvSpPr txBox="1">
            <a:spLocks/>
          </p:cNvSpPr>
          <p:nvPr/>
        </p:nvSpPr>
        <p:spPr>
          <a:xfrm>
            <a:off x="0" y="609600"/>
            <a:ext cx="1981200" cy="701675"/>
          </a:xfrm>
          <a:prstGeom prst="rect">
            <a:avLst/>
          </a:prstGeom>
          <a:solidFill>
            <a:schemeClr val="bg1"/>
          </a:solidFill>
          <a:ln>
            <a:noFill/>
          </a:ln>
        </p:spPr>
        <p:txBody>
          <a:bodyPr numCol="1">
            <a:spAutoFit/>
          </a:bodyPr>
          <a:lstStyle/>
          <a:p>
            <a:endParaRPr/>
          </a:p>
        </p:txBody>
      </p:sp>
      <p:sp>
        <p:nvSpPr>
          <p:cNvPr id="5942" name="Text Box 5942"/>
          <p:cNvSpPr txBox="1">
            <a:spLocks/>
          </p:cNvSpPr>
          <p:nvPr/>
        </p:nvSpPr>
        <p:spPr>
          <a:xfrm>
            <a:off x="1066800" y="5715000"/>
            <a:ext cx="1371600" cy="396875"/>
          </a:xfrm>
          <a:prstGeom prst="rect">
            <a:avLst/>
          </a:prstGeom>
          <a:solidFill>
            <a:schemeClr val="bg1"/>
          </a:solidFill>
          <a:ln>
            <a:noFill/>
          </a:ln>
        </p:spPr>
        <p:txBody>
          <a:bodyPr numCol="1">
            <a:spAutoFit/>
          </a:bodyPr>
          <a:lstStyle/>
          <a:p>
            <a:pPr indent="0" marL="0">
              <a:spcBef>
                <a:spcPct val="50000"/>
              </a:spcBef>
            </a:pPr>
            <a:r>
              <a:rPr dirty="0" lang="en-US" smtClean="0" sz="1000">
                <a:latin charset="0" pitchFamily="34" typeface="Arial"/>
              </a:rPr>
              <a:t>Za prstenastost rogova</a:t>
            </a:r>
          </a:p>
        </p:txBody>
      </p:sp>
      <p:sp>
        <p:nvSpPr>
          <p:cNvPr id="5943" name="Text Box 5943"/>
          <p:cNvSpPr txBox="1">
            <a:spLocks/>
          </p:cNvSpPr>
          <p:nvPr/>
        </p:nvSpPr>
        <p:spPr>
          <a:xfrm>
            <a:off x="228600" y="4419600"/>
            <a:ext cx="1752600" cy="701675"/>
          </a:xfrm>
          <a:prstGeom prst="rect">
            <a:avLst/>
          </a:prstGeom>
          <a:solidFill>
            <a:schemeClr val="bg1"/>
          </a:solidFill>
          <a:ln>
            <a:noFill/>
          </a:ln>
        </p:spPr>
        <p:txBody>
          <a:bodyPr numCol="1">
            <a:spAutoFit/>
          </a:bodyPr>
          <a:lstStyle/>
          <a:p>
            <a:endParaRPr/>
          </a:p>
        </p:txBody>
      </p:sp>
      <p:sp>
        <p:nvSpPr>
          <p:cNvPr id="5944" name="Text Box 5944"/>
          <p:cNvSpPr txBox="1">
            <a:spLocks/>
          </p:cNvSpPr>
          <p:nvPr/>
        </p:nvSpPr>
        <p:spPr>
          <a:xfrm>
            <a:off x="0" y="2209800"/>
            <a:ext cx="1143000" cy="244475"/>
          </a:xfrm>
          <a:prstGeom prst="rect">
            <a:avLst/>
          </a:prstGeom>
          <a:solidFill>
            <a:schemeClr val="bg1"/>
          </a:solidFill>
          <a:ln>
            <a:noFill/>
          </a:ln>
        </p:spPr>
        <p:txBody>
          <a:bodyPr numCol="1">
            <a:spAutoFit/>
          </a:bodyPr>
          <a:lstStyle/>
          <a:p>
            <a:pPr indent="0" marL="0">
              <a:spcBef>
                <a:spcPct val="50000"/>
              </a:spcBef>
            </a:pPr>
            <a:r>
              <a:rPr dirty="0" lang="en-US" smtClean="0" sz="1000">
                <a:latin charset="0" pitchFamily="34" typeface="Arial"/>
              </a:rPr>
              <a:t>Z a boju rogova</a:t>
            </a:r>
          </a:p>
        </p:txBody>
      </p:sp>
      <p:sp>
        <p:nvSpPr>
          <p:cNvPr id="5945" name="Text Box 5945"/>
          <p:cNvSpPr txBox="1">
            <a:spLocks/>
          </p:cNvSpPr>
          <p:nvPr/>
        </p:nvSpPr>
        <p:spPr>
          <a:xfrm>
            <a:off x="2514600" y="4572000"/>
            <a:ext cx="1295400" cy="396875"/>
          </a:xfrm>
          <a:prstGeom prst="rect">
            <a:avLst/>
          </a:prstGeom>
          <a:solidFill>
            <a:schemeClr val="bg1"/>
          </a:solidFill>
          <a:ln>
            <a:noFill/>
          </a:ln>
        </p:spPr>
        <p:txBody>
          <a:bodyPr numCol="1">
            <a:spAutoFit/>
          </a:bodyPr>
          <a:lstStyle/>
          <a:p>
            <a:pPr algn="ctr" indent="0" marL="0">
              <a:spcBef>
                <a:spcPct val="50000"/>
              </a:spcBef>
            </a:pPr>
            <a:r>
              <a:rPr dirty="0" lang="en-US" smtClean="0" sz="1000">
                <a:latin charset="0" pitchFamily="34" typeface="Arial"/>
              </a:rPr>
              <a:t>Slaba prstenastost 1 tačka</a:t>
            </a:r>
          </a:p>
        </p:txBody>
      </p:sp>
      <p:sp>
        <p:nvSpPr>
          <p:cNvPr id="5946" name="Text Box 5946"/>
          <p:cNvSpPr txBox="1">
            <a:spLocks/>
          </p:cNvSpPr>
          <p:nvPr/>
        </p:nvSpPr>
        <p:spPr>
          <a:xfrm>
            <a:off x="381000" y="3505200"/>
            <a:ext cx="1371600" cy="396875"/>
          </a:xfrm>
          <a:prstGeom prst="rect">
            <a:avLst/>
          </a:prstGeom>
          <a:solidFill>
            <a:schemeClr val="bg1"/>
          </a:solidFill>
          <a:ln>
            <a:noFill/>
          </a:ln>
        </p:spPr>
        <p:txBody>
          <a:bodyPr numCol="1">
            <a:spAutoFit/>
          </a:bodyPr>
          <a:lstStyle/>
          <a:p>
            <a:pPr indent="0" marL="0">
              <a:spcBef>
                <a:spcPct val="50000"/>
              </a:spcBef>
            </a:pPr>
            <a:r>
              <a:rPr dirty="0" lang="en-US" smtClean="0" sz="1000">
                <a:latin charset="0" pitchFamily="34" typeface="Arial"/>
              </a:rPr>
              <a:t>Za sivu ili mrkosivu boju 3 tačke</a:t>
            </a:r>
          </a:p>
        </p:txBody>
      </p:sp>
      <p:sp>
        <p:nvSpPr>
          <p:cNvPr id="5947" name="Text Box 5947"/>
          <p:cNvSpPr txBox="1">
            <a:spLocks/>
          </p:cNvSpPr>
          <p:nvPr/>
        </p:nvSpPr>
        <p:spPr>
          <a:xfrm>
            <a:off x="2209800" y="3124200"/>
            <a:ext cx="1143000" cy="396875"/>
          </a:xfrm>
          <a:prstGeom prst="rect">
            <a:avLst/>
          </a:prstGeom>
          <a:solidFill>
            <a:schemeClr val="bg1"/>
          </a:solidFill>
          <a:ln>
            <a:noFill/>
          </a:ln>
        </p:spPr>
        <p:txBody>
          <a:bodyPr numCol="1">
            <a:spAutoFit/>
          </a:bodyPr>
          <a:lstStyle/>
          <a:p>
            <a:pPr indent="0" marL="0">
              <a:spcBef>
                <a:spcPct val="50000"/>
              </a:spcBef>
            </a:pPr>
            <a:r>
              <a:rPr dirty="0" lang="en-US" smtClean="0" sz="1000">
                <a:latin charset="0" pitchFamily="34" typeface="Arial"/>
              </a:rPr>
              <a:t>Za smeđu boju 2 tačke</a:t>
            </a:r>
          </a:p>
        </p:txBody>
      </p:sp>
      <p:sp>
        <p:nvSpPr>
          <p:cNvPr id="5948" name="Text Box 5948"/>
          <p:cNvSpPr txBox="1">
            <a:spLocks/>
          </p:cNvSpPr>
          <p:nvPr/>
        </p:nvSpPr>
        <p:spPr>
          <a:xfrm>
            <a:off x="1905000" y="1922462"/>
            <a:ext cx="1447800" cy="244475"/>
          </a:xfrm>
          <a:prstGeom prst="rect">
            <a:avLst/>
          </a:prstGeom>
          <a:solidFill>
            <a:schemeClr val="bg1"/>
          </a:solidFill>
          <a:ln>
            <a:noFill/>
          </a:ln>
        </p:spPr>
        <p:txBody>
          <a:bodyPr numCol="1">
            <a:spAutoFit/>
          </a:bodyPr>
          <a:lstStyle/>
          <a:p>
            <a:pPr indent="0" marL="0">
              <a:spcBef>
                <a:spcPct val="50000"/>
              </a:spcBef>
            </a:pPr>
            <a:r>
              <a:rPr dirty="0" lang="en-US" smtClean="0" sz="1000">
                <a:latin charset="0" pitchFamily="34" typeface="Arial"/>
              </a:rPr>
              <a:t>Za tamnu boju 1 tačka</a:t>
            </a:r>
          </a:p>
        </p:txBody>
      </p:sp>
      <p:sp>
        <p:nvSpPr>
          <p:cNvPr id="5949" name="Text Box 5949"/>
          <p:cNvSpPr txBox="1">
            <a:spLocks/>
          </p:cNvSpPr>
          <p:nvPr/>
        </p:nvSpPr>
        <p:spPr>
          <a:xfrm>
            <a:off x="5867400" y="609600"/>
            <a:ext cx="3259137" cy="1803400"/>
          </a:xfrm>
          <a:prstGeom prst="rect">
            <a:avLst/>
          </a:prstGeom>
          <a:solidFill>
            <a:schemeClr val="bg1"/>
          </a:solidFill>
          <a:ln>
            <a:noFill/>
          </a:ln>
        </p:spPr>
        <p:txBody>
          <a:bodyPr numCol="1">
            <a:spAutoFit/>
          </a:bodyPr>
          <a:lstStyle/>
          <a:p>
            <a:pPr indent="-457200" marL="457200">
              <a:spcBef>
                <a:spcPct val="50000"/>
              </a:spcBef>
              <a:buFontTx/>
              <a:buAutoNum startAt="2" type="arabicPeriod"/>
            </a:pPr>
            <a:r>
              <a:rPr dirty="0" lang="en-US" smtClean="0" sz="1600">
                <a:latin charset="0" pitchFamily="34" typeface="Arial"/>
              </a:rPr>
              <a:t>Dodaci (tačke za ljepotu)</a:t>
            </a:r>
          </a:p>
          <a:p>
            <a:pPr indent="-457200" marL="457200">
              <a:spcBef>
                <a:spcPct val="50000"/>
              </a:spcBef>
            </a:pPr>
            <a:r>
              <a:rPr dirty="0" lang="en-US" smtClean="0" sz="1600">
                <a:latin charset="0" pitchFamily="34" typeface="Arial"/>
              </a:rPr>
              <a:t>K2.1 </a:t>
            </a:r>
            <a:r>
              <a:rPr b="1" dirty="0" lang="en-US" smtClean="0" sz="1600">
                <a:latin charset="0" pitchFamily="34" typeface="Arial"/>
              </a:rPr>
              <a:t>Boja</a:t>
            </a:r>
          </a:p>
          <a:p>
            <a:pPr indent="-457200" marL="457200">
              <a:spcBef>
                <a:spcPct val="50000"/>
              </a:spcBef>
            </a:pPr>
            <a:r>
              <a:rPr dirty="0" lang="en-US" smtClean="0" sz="1600">
                <a:latin charset="0" pitchFamily="34" typeface="Arial"/>
              </a:rPr>
              <a:t>        tamna..................... 1 tačka</a:t>
            </a:r>
          </a:p>
          <a:p>
            <a:pPr indent="-457200" marL="457200">
              <a:spcBef>
                <a:spcPct val="50000"/>
              </a:spcBef>
            </a:pPr>
            <a:r>
              <a:rPr dirty="0" lang="en-US" smtClean="0" sz="1600">
                <a:latin charset="0" pitchFamily="34" typeface="Arial"/>
              </a:rPr>
              <a:t>        smeđa.................... 2 tačke</a:t>
            </a:r>
          </a:p>
          <a:p>
            <a:pPr indent="-457200" marL="457200">
              <a:spcBef>
                <a:spcPct val="50000"/>
              </a:spcBef>
            </a:pPr>
            <a:r>
              <a:rPr dirty="0" lang="en-US" smtClean="0" sz="1600">
                <a:latin charset="0" pitchFamily="34" typeface="Arial"/>
              </a:rPr>
              <a:t>        siva ili mrkosiva...... 3 tačke</a:t>
            </a:r>
          </a:p>
        </p:txBody>
      </p:sp>
      <p:sp>
        <p:nvSpPr>
          <p:cNvPr id="5950" name="Text Box 5950">
            <a:hlinkClick/>
          </p:cNvPr>
          <p:cNvSpPr txBox="1">
            <a:spLocks/>
          </p:cNvSpPr>
          <p:nvPr/>
        </p:nvSpPr>
        <p:spPr>
          <a:xfrm>
            <a:off x="5867400" y="5943600"/>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spTree>
  </p:cSld>
  <p:clrMapOvr>
    <a:masterClrMapping/>
  </p:clrMapOvr>
  <p:transition advClick="0">
    <p:cut thruBlk="1"/>
  </p:transition>
</p:sld>
</file>

<file path=ppt/slides/slide134.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5951" name="Text Box 5951"/>
          <p:cNvSpPr>
            <a:spLocks/>
          </p:cNvSpPr>
          <p:nvPr>
            <p:ph idx="10" sz="half" type="dt"/>
          </p:nvPr>
        </p:nvSpPr>
        <p:spPr/>
      </p:sp>
      <p:sp>
        <p:nvSpPr>
          <p:cNvPr id="5952" name="Text Box 5952"/>
          <p:cNvSpPr>
            <a:spLocks/>
          </p:cNvSpPr>
          <p:nvPr>
            <p:ph idx="11" sz="quarter" type="ftr"/>
          </p:nvPr>
        </p:nvSpPr>
        <p:spPr/>
        <p:txBody>
          <a:bodyPr numCol="1"/>
          <a:lstStyle/>
          <a:p>
            <a:pPr algn="ctr"/>
          </a:p>
        </p:txBody>
      </p:sp>
      <p:sp>
        <p:nvSpPr>
          <p:cNvPr id="5953" name="Text Box 5953"/>
          <p:cNvSpPr txBox="1">
            <a:spLocks/>
          </p:cNvSpPr>
          <p:nvPr/>
        </p:nvSpPr>
        <p:spPr>
          <a:xfrm>
            <a:off x="0" y="0"/>
            <a:ext cx="9144000" cy="549275"/>
          </a:xfrm>
          <a:prstGeom prst="rect">
            <a:avLst/>
          </a:prstGeom>
          <a:solidFill>
            <a:schemeClr val="tx1"/>
          </a:solidFill>
          <a:ln>
            <a:noFill/>
          </a:ln>
        </p:spPr>
        <p:txBody>
          <a:bodyPr numCol="1">
            <a:spAutoFit/>
          </a:bodyPr>
          <a:lstStyle/>
          <a:p>
            <a:pPr algn="ctr" indent="0" marL="0">
              <a:spcBef>
                <a:spcPct val="50000"/>
              </a:spcBef>
            </a:pPr>
            <a:r>
              <a:rPr dirty="0" lang="en-US" smtClean="0" sz="3000">
                <a:solidFill>
                  <a:srgbClr val="FFFF00"/>
                </a:solidFill>
                <a:latin charset="0" pitchFamily="34" typeface="Arial Black"/>
              </a:rPr>
              <a:t>ocjenjivanje rogova alpskog kozoroga</a:t>
            </a:r>
          </a:p>
        </p:txBody>
      </p:sp>
      <p:sp>
        <p:nvSpPr>
          <p:cNvPr id="5954" name="Text Box 5954"/>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5955" name="Text Box 5955"/>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5956" name="Text Box 5956">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ALPSKI KOZOROG</a:t>
            </a:r>
          </a:p>
        </p:txBody>
      </p:sp>
      <p:pic>
        <p:nvPicPr>
          <p:cNvPr id="5957" name="Picture 5957"/>
          <p:cNvPicPr>
            <a:picLocks noChangeAspect="1"/>
          </p:cNvPicPr>
          <p:nvPr/>
        </p:nvPicPr>
        <p:blipFill>
          <a:blip r:embed="rId4"/>
          <a:stretch/>
        </p:blipFill>
        <p:spPr>
          <a:xfrm>
            <a:off x="0" y="533400"/>
            <a:ext cx="4841875" cy="6324600"/>
          </a:xfrm>
          <a:prstGeom prst="rect">
            <a:avLst/>
          </a:prstGeom>
          <a:noFill/>
        </p:spPr>
      </p:pic>
      <p:sp>
        <p:nvSpPr>
          <p:cNvPr id="5959" name="Text Box 5959"/>
          <p:cNvSpPr txBox="1">
            <a:spLocks/>
          </p:cNvSpPr>
          <p:nvPr/>
        </p:nvSpPr>
        <p:spPr>
          <a:xfrm>
            <a:off x="228600" y="1143000"/>
            <a:ext cx="1371600" cy="396875"/>
          </a:xfrm>
          <a:prstGeom prst="rect">
            <a:avLst/>
          </a:prstGeom>
          <a:solidFill>
            <a:schemeClr val="bg1"/>
          </a:solidFill>
          <a:ln>
            <a:noFill/>
          </a:ln>
        </p:spPr>
        <p:txBody>
          <a:bodyPr numCol="1">
            <a:spAutoFit/>
          </a:bodyPr>
          <a:lstStyle/>
          <a:p>
            <a:pPr algn="ctr" indent="0" marL="0">
              <a:spcBef>
                <a:spcPct val="50000"/>
              </a:spcBef>
            </a:pPr>
            <a:r>
              <a:rPr dirty="0" lang="en-US" smtClean="0" sz="1000">
                <a:latin charset="0" pitchFamily="34" typeface="Arial"/>
              </a:rPr>
              <a:t>Srednja prstenastost 2 tačke</a:t>
            </a:r>
          </a:p>
        </p:txBody>
      </p:sp>
      <p:sp>
        <p:nvSpPr>
          <p:cNvPr id="5960" name="Text Box 5960"/>
          <p:cNvSpPr txBox="1">
            <a:spLocks/>
          </p:cNvSpPr>
          <p:nvPr/>
        </p:nvSpPr>
        <p:spPr>
          <a:xfrm>
            <a:off x="1676400" y="3048000"/>
            <a:ext cx="1295400" cy="396875"/>
          </a:xfrm>
          <a:prstGeom prst="rect">
            <a:avLst/>
          </a:prstGeom>
          <a:solidFill>
            <a:schemeClr val="bg1"/>
          </a:solidFill>
          <a:ln>
            <a:noFill/>
          </a:ln>
        </p:spPr>
        <p:txBody>
          <a:bodyPr numCol="1">
            <a:spAutoFit/>
          </a:bodyPr>
          <a:lstStyle/>
          <a:p>
            <a:pPr algn="ctr" indent="0" marL="0">
              <a:spcBef>
                <a:spcPct val="50000"/>
              </a:spcBef>
            </a:pPr>
            <a:r>
              <a:rPr dirty="0" lang="en-US" smtClean="0" sz="1000">
                <a:latin charset="0" pitchFamily="34" typeface="Arial"/>
              </a:rPr>
              <a:t>Za prstenastost rogova</a:t>
            </a:r>
          </a:p>
        </p:txBody>
      </p:sp>
      <p:sp>
        <p:nvSpPr>
          <p:cNvPr id="5961" name="Text Box 5961"/>
          <p:cNvSpPr txBox="1">
            <a:spLocks/>
          </p:cNvSpPr>
          <p:nvPr/>
        </p:nvSpPr>
        <p:spPr>
          <a:xfrm>
            <a:off x="2895600" y="1143000"/>
            <a:ext cx="1219200" cy="396875"/>
          </a:xfrm>
          <a:prstGeom prst="rect">
            <a:avLst/>
          </a:prstGeom>
          <a:solidFill>
            <a:schemeClr val="bg1"/>
          </a:solidFill>
          <a:ln>
            <a:noFill/>
          </a:ln>
        </p:spPr>
        <p:txBody>
          <a:bodyPr numCol="1">
            <a:spAutoFit/>
          </a:bodyPr>
          <a:lstStyle/>
          <a:p>
            <a:pPr algn="ctr" indent="0" marL="0">
              <a:spcBef>
                <a:spcPct val="50000"/>
              </a:spcBef>
            </a:pPr>
            <a:r>
              <a:rPr dirty="0" lang="en-US" smtClean="0" sz="1000">
                <a:latin charset="0" pitchFamily="34" typeface="Arial"/>
              </a:rPr>
              <a:t>Jaka prstenastost 3 tačke</a:t>
            </a:r>
          </a:p>
        </p:txBody>
      </p:sp>
      <p:sp>
        <p:nvSpPr>
          <p:cNvPr id="5962" name="Text Box 5962"/>
          <p:cNvSpPr txBox="1">
            <a:spLocks/>
          </p:cNvSpPr>
          <p:nvPr/>
        </p:nvSpPr>
        <p:spPr>
          <a:xfrm>
            <a:off x="0" y="3886200"/>
            <a:ext cx="1524000" cy="244475"/>
          </a:xfrm>
          <a:prstGeom prst="rect">
            <a:avLst/>
          </a:prstGeom>
          <a:solidFill>
            <a:schemeClr val="bg1"/>
          </a:solidFill>
          <a:ln>
            <a:noFill/>
          </a:ln>
        </p:spPr>
        <p:txBody>
          <a:bodyPr numCol="1">
            <a:spAutoFit/>
          </a:bodyPr>
          <a:lstStyle/>
          <a:p>
            <a:pPr indent="0" marL="0">
              <a:spcBef>
                <a:spcPct val="50000"/>
              </a:spcBef>
            </a:pPr>
            <a:r>
              <a:rPr dirty="0" lang="en-US" smtClean="0" sz="1000">
                <a:latin charset="0" pitchFamily="34" typeface="Arial"/>
              </a:rPr>
              <a:t>Za zakrivljenost rogova</a:t>
            </a:r>
          </a:p>
        </p:txBody>
      </p:sp>
      <p:sp>
        <p:nvSpPr>
          <p:cNvPr id="5963" name="Text Box 5963"/>
          <p:cNvSpPr txBox="1">
            <a:spLocks/>
          </p:cNvSpPr>
          <p:nvPr/>
        </p:nvSpPr>
        <p:spPr>
          <a:xfrm>
            <a:off x="3581400" y="4724400"/>
            <a:ext cx="1219200" cy="396875"/>
          </a:xfrm>
          <a:prstGeom prst="rect">
            <a:avLst/>
          </a:prstGeom>
          <a:solidFill>
            <a:schemeClr val="bg1"/>
          </a:solidFill>
          <a:ln>
            <a:noFill/>
          </a:ln>
        </p:spPr>
        <p:txBody>
          <a:bodyPr numCol="1">
            <a:spAutoFit/>
          </a:bodyPr>
          <a:lstStyle/>
          <a:p>
            <a:pPr algn="ctr" indent="0" marL="0">
              <a:spcBef>
                <a:spcPct val="50000"/>
              </a:spcBef>
            </a:pPr>
            <a:r>
              <a:rPr dirty="0" lang="en-US" smtClean="0" sz="1000">
                <a:latin charset="0" pitchFamily="34" typeface="Arial"/>
              </a:rPr>
              <a:t>Slabo zakrivljeni 1 tačka</a:t>
            </a:r>
          </a:p>
        </p:txBody>
      </p:sp>
      <p:sp>
        <p:nvSpPr>
          <p:cNvPr id="5964" name="Text Box 5964"/>
          <p:cNvSpPr txBox="1">
            <a:spLocks/>
          </p:cNvSpPr>
          <p:nvPr/>
        </p:nvSpPr>
        <p:spPr>
          <a:xfrm>
            <a:off x="2971800" y="5638800"/>
            <a:ext cx="1295400" cy="396875"/>
          </a:xfrm>
          <a:prstGeom prst="rect">
            <a:avLst/>
          </a:prstGeom>
          <a:solidFill>
            <a:schemeClr val="bg1"/>
          </a:solidFill>
          <a:ln>
            <a:noFill/>
          </a:ln>
        </p:spPr>
        <p:txBody>
          <a:bodyPr numCol="1">
            <a:spAutoFit/>
          </a:bodyPr>
          <a:lstStyle/>
          <a:p>
            <a:pPr algn="ctr" indent="0" marL="0">
              <a:spcBef>
                <a:spcPct val="50000"/>
              </a:spcBef>
            </a:pPr>
            <a:r>
              <a:rPr dirty="0" lang="en-US" smtClean="0" sz="1000">
                <a:latin charset="0" pitchFamily="34" typeface="Arial"/>
              </a:rPr>
              <a:t>Srednje zakrivljeni 2 tačke</a:t>
            </a:r>
          </a:p>
        </p:txBody>
      </p:sp>
      <p:sp>
        <p:nvSpPr>
          <p:cNvPr id="5965" name="Text Box 5965"/>
          <p:cNvSpPr txBox="1">
            <a:spLocks/>
          </p:cNvSpPr>
          <p:nvPr/>
        </p:nvSpPr>
        <p:spPr>
          <a:xfrm>
            <a:off x="2209800" y="6096000"/>
            <a:ext cx="1143000" cy="396875"/>
          </a:xfrm>
          <a:prstGeom prst="rect">
            <a:avLst/>
          </a:prstGeom>
          <a:solidFill>
            <a:schemeClr val="bg1"/>
          </a:solidFill>
          <a:ln>
            <a:noFill/>
          </a:ln>
        </p:spPr>
        <p:txBody>
          <a:bodyPr numCol="1">
            <a:spAutoFit/>
          </a:bodyPr>
          <a:lstStyle/>
          <a:p>
            <a:pPr algn="ctr" indent="0" marL="0">
              <a:spcBef>
                <a:spcPct val="50000"/>
              </a:spcBef>
            </a:pPr>
            <a:r>
              <a:rPr dirty="0" lang="en-US" smtClean="0" sz="1000">
                <a:latin charset="0" pitchFamily="34" typeface="Arial"/>
              </a:rPr>
              <a:t>Jako zakrivljeni 3 tačke</a:t>
            </a:r>
          </a:p>
        </p:txBody>
      </p:sp>
      <p:sp>
        <p:nvSpPr>
          <p:cNvPr id="5966" name="Text Box 5966"/>
          <p:cNvSpPr txBox="1">
            <a:spLocks/>
          </p:cNvSpPr>
          <p:nvPr/>
        </p:nvSpPr>
        <p:spPr>
          <a:xfrm>
            <a:off x="5867400" y="550862"/>
            <a:ext cx="3276600" cy="1681162"/>
          </a:xfrm>
          <a:prstGeom prst="rect">
            <a:avLst/>
          </a:prstGeom>
          <a:solidFill>
            <a:schemeClr val="bg1"/>
          </a:solidFill>
          <a:ln>
            <a:noFill/>
          </a:ln>
        </p:spPr>
        <p:txBody>
          <a:bodyPr numCol="1">
            <a:spAutoFit/>
          </a:bodyPr>
          <a:lstStyle/>
          <a:p>
            <a:pPr indent="0" marL="0">
              <a:spcBef>
                <a:spcPct val="50000"/>
              </a:spcBef>
            </a:pPr>
            <a:r>
              <a:rPr dirty="0" lang="en-US" smtClean="0" sz="1600">
                <a:latin charset="0" pitchFamily="34" typeface="Arial"/>
              </a:rPr>
              <a:t>K2.3   </a:t>
            </a:r>
            <a:r>
              <a:rPr b="1" dirty="0" lang="en-US" smtClean="0" sz="1600">
                <a:latin charset="0" pitchFamily="34" typeface="Arial"/>
              </a:rPr>
              <a:t>Za zakrivljenost rogova</a:t>
            </a:r>
            <a:r>
              <a:rPr dirty="0" lang="en-US" smtClean="0" sz="1600">
                <a:latin charset="0" pitchFamily="34" typeface="Arial"/>
              </a:rPr>
              <a:t> dodajemo do 3 tačke. Dodatke priznajemo u cjelosti i dodajemo po pola tačke, npr. 2,50 tačke.</a:t>
            </a:r>
          </a:p>
          <a:p>
            <a:pPr indent="0" marL="0">
              <a:spcBef>
                <a:spcPct val="50000"/>
              </a:spcBef>
            </a:pPr>
            <a:r>
              <a:rPr dirty="0" lang="en-US" smtClean="0" sz="1600">
                <a:latin charset="0" pitchFamily="34" typeface="Arial"/>
              </a:rPr>
              <a:t>Zbir od 1.1 do 2.3 je konačna ocjena rogova alpskog kozoroga.</a:t>
            </a:r>
          </a:p>
        </p:txBody>
      </p:sp>
      <p:sp>
        <p:nvSpPr>
          <p:cNvPr id="5967" name="Text Box 5967">
            <a:hlinkClick/>
          </p:cNvPr>
          <p:cNvSpPr txBox="1">
            <a:spLocks/>
          </p:cNvSpPr>
          <p:nvPr/>
        </p:nvSpPr>
        <p:spPr>
          <a:xfrm>
            <a:off x="5867400" y="5943600"/>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spTree>
  </p:cSld>
  <p:clrMapOvr>
    <a:masterClrMapping/>
  </p:clrMapOvr>
  <p:transition advClick="0">
    <p:cut thruBlk="1"/>
  </p:transition>
</p:sld>
</file>

<file path=ppt/slides/slide135.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5968" name="Text Box 5968"/>
          <p:cNvSpPr>
            <a:spLocks/>
          </p:cNvSpPr>
          <p:nvPr>
            <p:ph idx="10" sz="half" type="dt"/>
          </p:nvPr>
        </p:nvSpPr>
        <p:spPr/>
      </p:sp>
      <p:sp>
        <p:nvSpPr>
          <p:cNvPr id="5969" name="Text Box 5969"/>
          <p:cNvSpPr>
            <a:spLocks/>
          </p:cNvSpPr>
          <p:nvPr>
            <p:ph idx="11" sz="quarter" type="ftr"/>
          </p:nvPr>
        </p:nvSpPr>
        <p:spPr/>
        <p:txBody>
          <a:bodyPr numCol="1"/>
          <a:lstStyle/>
          <a:p>
            <a:pPr algn="ctr"/>
          </a:p>
        </p:txBody>
      </p:sp>
      <p:sp>
        <p:nvSpPr>
          <p:cNvPr id="5970" name="Text Box 5970"/>
          <p:cNvSpPr txBox="1">
            <a:spLocks/>
          </p:cNvSpPr>
          <p:nvPr/>
        </p:nvSpPr>
        <p:spPr>
          <a:xfrm>
            <a:off x="0" y="0"/>
            <a:ext cx="9144000" cy="549275"/>
          </a:xfrm>
          <a:prstGeom prst="rect">
            <a:avLst/>
          </a:prstGeom>
          <a:solidFill>
            <a:schemeClr val="tx1"/>
          </a:solidFill>
          <a:ln>
            <a:noFill/>
          </a:ln>
        </p:spPr>
        <p:txBody>
          <a:bodyPr numCol="1">
            <a:spAutoFit/>
          </a:bodyPr>
          <a:lstStyle/>
          <a:p>
            <a:pPr algn="ctr" indent="0" marL="0">
              <a:spcBef>
                <a:spcPct val="50000"/>
              </a:spcBef>
            </a:pPr>
            <a:r>
              <a:rPr dirty="0" lang="en-US" smtClean="0" sz="3000">
                <a:solidFill>
                  <a:srgbClr val="FFFF00"/>
                </a:solidFill>
                <a:latin charset="0" pitchFamily="34" typeface="Arial Black"/>
              </a:rPr>
              <a:t>ocjenjivanje rogova alpskog kozoroga</a:t>
            </a:r>
          </a:p>
        </p:txBody>
      </p:sp>
      <p:sp>
        <p:nvSpPr>
          <p:cNvPr id="5971" name="Text Box 5971"/>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5972" name="Text Box 5972"/>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5973" name="Text Box 5973">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ALPSKI KOZOROG</a:t>
            </a:r>
          </a:p>
        </p:txBody>
      </p:sp>
      <p:grpSp>
        <p:nvGrpSpPr>
          <p:cNvPr id="5974" name="Group 5974"/>
          <p:cNvGrpSpPr>
            <a:grpSpLocks/>
          </p:cNvGrpSpPr>
          <p:nvPr/>
        </p:nvGrpSpPr>
        <p:grpSpPr>
          <a:xfrm>
            <a:off x="0" y="1143000"/>
            <a:ext cx="9144000" cy="5310187"/>
            <a:chOff x="0" y="384"/>
            <a:chExt cx="5760" cy="3345"/>
          </a:xfrm>
        </p:grpSpPr>
        <p:sp>
          <p:nvSpPr>
            <p:cNvPr id="5975" name="Text Box 5975"/>
            <p:cNvSpPr>
              <a:spLocks/>
            </p:cNvSpPr>
            <p:nvPr/>
          </p:nvSpPr>
          <p:spPr>
            <a:xfrm>
              <a:off x="4992" y="3473"/>
              <a:ext cx="768" cy="256"/>
            </a:xfrm>
            <a:prstGeom prst="rect">
              <a:avLst/>
            </a:prstGeom>
            <a:solidFill>
              <a:schemeClr val="bg1"/>
            </a:solidFill>
            <a:ln>
              <a:noFill/>
            </a:ln>
            <a:effectLst/>
          </p:spPr>
          <p:txBody>
            <a:bodyPr numCol="1"/>
            <a:lstStyle/>
            <a:p>
              <a:pPr algn="ctr" indent="0" marL="0">
                <a:buNone/>
              </a:pPr>
              <a:r>
                <a:rPr b="1" dirty="0" lang="en-US" smtClean="0" sz="2000"/>
                <a:t>179,30</a:t>
              </a:r>
            </a:p>
          </p:txBody>
        </p:sp>
        <p:sp>
          <p:nvSpPr>
            <p:cNvPr id="5976" name="Text Box 5976"/>
            <p:cNvSpPr>
              <a:spLocks/>
            </p:cNvSpPr>
            <p:nvPr/>
          </p:nvSpPr>
          <p:spPr>
            <a:xfrm>
              <a:off x="0" y="3473"/>
              <a:ext cx="4992" cy="256"/>
            </a:xfrm>
            <a:prstGeom prst="rect">
              <a:avLst/>
            </a:prstGeom>
            <a:solidFill>
              <a:schemeClr val="bg1"/>
            </a:solidFill>
            <a:ln>
              <a:noFill/>
            </a:ln>
            <a:effectLst/>
          </p:spPr>
          <p:txBody>
            <a:bodyPr numCol="1"/>
            <a:lstStyle/>
            <a:p>
              <a:pPr indent="0" marL="0">
                <a:buNone/>
              </a:pPr>
              <a:r>
                <a:rPr dirty="0" lang="en-US" smtClean="0" sz="2000"/>
                <a:t>           Ocjena rogova – ukupno </a:t>
              </a:r>
            </a:p>
          </p:txBody>
        </p:sp>
        <p:sp>
          <p:nvSpPr>
            <p:cNvPr id="5977" name="Text Box 5977"/>
            <p:cNvSpPr>
              <a:spLocks/>
            </p:cNvSpPr>
            <p:nvPr/>
          </p:nvSpPr>
          <p:spPr>
            <a:xfrm>
              <a:off x="4992" y="3217"/>
              <a:ext cx="768" cy="256"/>
            </a:xfrm>
            <a:prstGeom prst="rect">
              <a:avLst/>
            </a:prstGeom>
            <a:solidFill>
              <a:schemeClr val="bg1"/>
            </a:solidFill>
            <a:ln>
              <a:noFill/>
            </a:ln>
            <a:effectLst/>
          </p:spPr>
          <p:txBody>
            <a:bodyPr numCol="1"/>
            <a:lstStyle/>
            <a:p>
              <a:pPr algn="ctr" indent="0" marL="0">
                <a:buNone/>
              </a:pPr>
              <a:r>
                <a:rPr b="1" dirty="0" lang="en-US" smtClean="0" sz="2000"/>
                <a:t>2,00</a:t>
              </a:r>
            </a:p>
          </p:txBody>
        </p:sp>
        <p:sp>
          <p:nvSpPr>
            <p:cNvPr id="5978" name="Text Box 5978"/>
            <p:cNvSpPr>
              <a:spLocks/>
            </p:cNvSpPr>
            <p:nvPr/>
          </p:nvSpPr>
          <p:spPr>
            <a:xfrm>
              <a:off x="4128" y="3217"/>
              <a:ext cx="864" cy="256"/>
            </a:xfrm>
            <a:prstGeom prst="rect">
              <a:avLst/>
            </a:prstGeom>
            <a:solidFill>
              <a:schemeClr val="bg1"/>
            </a:solidFill>
            <a:ln>
              <a:noFill/>
            </a:ln>
            <a:effectLst/>
          </p:spPr>
          <p:txBody>
            <a:bodyPr numCol="1"/>
            <a:lstStyle/>
            <a:p>
              <a:pPr algn="ctr" indent="0" marL="0">
                <a:buNone/>
              </a:pPr>
              <a:r>
                <a:rPr dirty="0" lang="en-US" smtClean="0" sz="2000"/>
                <a:t>do 3</a:t>
              </a:r>
            </a:p>
          </p:txBody>
        </p:sp>
        <p:sp>
          <p:nvSpPr>
            <p:cNvPr id="5979" name="Text Box 5979"/>
            <p:cNvSpPr>
              <a:spLocks/>
            </p:cNvSpPr>
            <p:nvPr/>
          </p:nvSpPr>
          <p:spPr>
            <a:xfrm>
              <a:off x="528" y="3217"/>
              <a:ext cx="3600" cy="256"/>
            </a:xfrm>
            <a:prstGeom prst="rect">
              <a:avLst/>
            </a:prstGeom>
            <a:solidFill>
              <a:schemeClr val="bg1"/>
            </a:solidFill>
            <a:ln>
              <a:noFill/>
            </a:ln>
            <a:effectLst/>
          </p:spPr>
          <p:txBody>
            <a:bodyPr numCol="1"/>
            <a:lstStyle/>
            <a:p>
              <a:pPr indent="0" marL="0">
                <a:buNone/>
              </a:pPr>
              <a:r>
                <a:rPr dirty="0" lang="en-US" smtClean="0" sz="2000"/>
                <a:t>Zakrivljenost</a:t>
              </a:r>
            </a:p>
          </p:txBody>
        </p:sp>
        <p:sp>
          <p:nvSpPr>
            <p:cNvPr id="5980" name="Text Box 5980"/>
            <p:cNvSpPr>
              <a:spLocks/>
            </p:cNvSpPr>
            <p:nvPr/>
          </p:nvSpPr>
          <p:spPr>
            <a:xfrm>
              <a:off x="0" y="3217"/>
              <a:ext cx="528" cy="256"/>
            </a:xfrm>
            <a:prstGeom prst="rect">
              <a:avLst/>
            </a:prstGeom>
            <a:solidFill>
              <a:schemeClr val="bg1"/>
            </a:solidFill>
            <a:ln>
              <a:noFill/>
            </a:ln>
            <a:effectLst/>
          </p:spPr>
          <p:txBody>
            <a:bodyPr numCol="1"/>
            <a:lstStyle/>
            <a:p>
              <a:pPr algn="ctr" indent="0" marL="0">
                <a:buNone/>
              </a:pPr>
              <a:r>
                <a:rPr b="1" dirty="0" lang="en-US" smtClean="0" sz="2000"/>
                <a:t>2.3</a:t>
              </a:r>
            </a:p>
          </p:txBody>
        </p:sp>
        <p:sp>
          <p:nvSpPr>
            <p:cNvPr id="5981" name="Text Box 5981"/>
            <p:cNvSpPr>
              <a:spLocks/>
            </p:cNvSpPr>
            <p:nvPr/>
          </p:nvSpPr>
          <p:spPr>
            <a:xfrm>
              <a:off x="4992" y="2961"/>
              <a:ext cx="768" cy="256"/>
            </a:xfrm>
            <a:prstGeom prst="rect">
              <a:avLst/>
            </a:prstGeom>
            <a:solidFill>
              <a:schemeClr val="bg1"/>
            </a:solidFill>
            <a:ln>
              <a:noFill/>
            </a:ln>
            <a:effectLst/>
          </p:spPr>
          <p:txBody>
            <a:bodyPr numCol="1"/>
            <a:lstStyle/>
            <a:p>
              <a:pPr algn="ctr" indent="0" marL="0">
                <a:buNone/>
              </a:pPr>
              <a:r>
                <a:rPr b="1" dirty="0" lang="en-US" smtClean="0" sz="2000"/>
                <a:t>2,00</a:t>
              </a:r>
            </a:p>
          </p:txBody>
        </p:sp>
        <p:sp>
          <p:nvSpPr>
            <p:cNvPr id="5982" name="Text Box 5982"/>
            <p:cNvSpPr>
              <a:spLocks/>
            </p:cNvSpPr>
            <p:nvPr/>
          </p:nvSpPr>
          <p:spPr>
            <a:xfrm>
              <a:off x="4128" y="2961"/>
              <a:ext cx="864" cy="256"/>
            </a:xfrm>
            <a:prstGeom prst="rect">
              <a:avLst/>
            </a:prstGeom>
            <a:solidFill>
              <a:schemeClr val="bg1"/>
            </a:solidFill>
            <a:ln>
              <a:noFill/>
            </a:ln>
            <a:effectLst/>
          </p:spPr>
          <p:txBody>
            <a:bodyPr numCol="1"/>
            <a:lstStyle/>
            <a:p>
              <a:pPr algn="ctr" indent="0" marL="0">
                <a:buNone/>
              </a:pPr>
              <a:r>
                <a:rPr dirty="0" lang="en-US" smtClean="0" sz="2000"/>
                <a:t>do 3</a:t>
              </a:r>
            </a:p>
          </p:txBody>
        </p:sp>
        <p:sp>
          <p:nvSpPr>
            <p:cNvPr id="5983" name="Text Box 5983"/>
            <p:cNvSpPr>
              <a:spLocks/>
            </p:cNvSpPr>
            <p:nvPr/>
          </p:nvSpPr>
          <p:spPr>
            <a:xfrm>
              <a:off x="528" y="2961"/>
              <a:ext cx="3600" cy="256"/>
            </a:xfrm>
            <a:prstGeom prst="rect">
              <a:avLst/>
            </a:prstGeom>
            <a:solidFill>
              <a:schemeClr val="bg1"/>
            </a:solidFill>
            <a:ln>
              <a:noFill/>
            </a:ln>
            <a:effectLst/>
          </p:spPr>
          <p:txBody>
            <a:bodyPr numCol="1"/>
            <a:lstStyle/>
            <a:p>
              <a:pPr indent="0" marL="0">
                <a:buNone/>
              </a:pPr>
              <a:r>
                <a:rPr dirty="0" lang="en-US" smtClean="0" sz="2000"/>
                <a:t>Prstenastost</a:t>
              </a:r>
            </a:p>
          </p:txBody>
        </p:sp>
        <p:sp>
          <p:nvSpPr>
            <p:cNvPr id="5984" name="Text Box 5984"/>
            <p:cNvSpPr>
              <a:spLocks/>
            </p:cNvSpPr>
            <p:nvPr/>
          </p:nvSpPr>
          <p:spPr>
            <a:xfrm>
              <a:off x="0" y="2961"/>
              <a:ext cx="528" cy="256"/>
            </a:xfrm>
            <a:prstGeom prst="rect">
              <a:avLst/>
            </a:prstGeom>
            <a:solidFill>
              <a:schemeClr val="bg1"/>
            </a:solidFill>
            <a:ln>
              <a:noFill/>
            </a:ln>
            <a:effectLst/>
          </p:spPr>
          <p:txBody>
            <a:bodyPr numCol="1"/>
            <a:lstStyle/>
            <a:p>
              <a:pPr algn="ctr" indent="0" marL="0">
                <a:buNone/>
              </a:pPr>
              <a:r>
                <a:rPr b="1" dirty="0" lang="en-US" smtClean="0" sz="2000"/>
                <a:t>2.2</a:t>
              </a:r>
            </a:p>
          </p:txBody>
        </p:sp>
        <p:sp>
          <p:nvSpPr>
            <p:cNvPr id="5985" name="Text Box 5985"/>
            <p:cNvSpPr>
              <a:spLocks/>
            </p:cNvSpPr>
            <p:nvPr/>
          </p:nvSpPr>
          <p:spPr>
            <a:xfrm>
              <a:off x="4992" y="2705"/>
              <a:ext cx="768" cy="256"/>
            </a:xfrm>
            <a:prstGeom prst="rect">
              <a:avLst/>
            </a:prstGeom>
            <a:solidFill>
              <a:schemeClr val="bg1"/>
            </a:solidFill>
            <a:ln>
              <a:noFill/>
            </a:ln>
            <a:effectLst/>
          </p:spPr>
          <p:txBody>
            <a:bodyPr numCol="1"/>
            <a:lstStyle/>
            <a:p>
              <a:pPr algn="ctr" indent="0" marL="0">
                <a:buNone/>
              </a:pPr>
              <a:r>
                <a:rPr b="1" dirty="0" lang="en-US" smtClean="0" sz="2000"/>
                <a:t>3,00</a:t>
              </a:r>
            </a:p>
          </p:txBody>
        </p:sp>
        <p:sp>
          <p:nvSpPr>
            <p:cNvPr id="5986" name="Text Box 5986"/>
            <p:cNvSpPr>
              <a:spLocks/>
            </p:cNvSpPr>
            <p:nvPr/>
          </p:nvSpPr>
          <p:spPr>
            <a:xfrm>
              <a:off x="4128" y="2705"/>
              <a:ext cx="864" cy="256"/>
            </a:xfrm>
            <a:prstGeom prst="rect">
              <a:avLst/>
            </a:prstGeom>
            <a:solidFill>
              <a:schemeClr val="bg1"/>
            </a:solidFill>
            <a:ln>
              <a:noFill/>
            </a:ln>
            <a:effectLst/>
          </p:spPr>
          <p:txBody>
            <a:bodyPr numCol="1"/>
            <a:lstStyle/>
            <a:p>
              <a:pPr algn="ctr" indent="0" marL="0">
                <a:buNone/>
              </a:pPr>
              <a:r>
                <a:rPr dirty="0" lang="en-US" smtClean="0" sz="2000"/>
                <a:t>do 3</a:t>
              </a:r>
            </a:p>
          </p:txBody>
        </p:sp>
        <p:sp>
          <p:nvSpPr>
            <p:cNvPr id="5987" name="Text Box 5987"/>
            <p:cNvSpPr>
              <a:spLocks/>
            </p:cNvSpPr>
            <p:nvPr/>
          </p:nvSpPr>
          <p:spPr>
            <a:xfrm>
              <a:off x="528" y="2705"/>
              <a:ext cx="3600" cy="256"/>
            </a:xfrm>
            <a:prstGeom prst="rect">
              <a:avLst/>
            </a:prstGeom>
            <a:solidFill>
              <a:schemeClr val="bg1"/>
            </a:solidFill>
            <a:ln>
              <a:noFill/>
            </a:ln>
            <a:effectLst/>
          </p:spPr>
          <p:txBody>
            <a:bodyPr numCol="1"/>
            <a:lstStyle/>
            <a:p>
              <a:pPr indent="0" marL="0">
                <a:buNone/>
              </a:pPr>
              <a:r>
                <a:rPr dirty="0" lang="en-US" smtClean="0" sz="2000"/>
                <a:t>Boja</a:t>
              </a:r>
            </a:p>
          </p:txBody>
        </p:sp>
        <p:sp>
          <p:nvSpPr>
            <p:cNvPr id="5988" name="Text Box 5988"/>
            <p:cNvSpPr>
              <a:spLocks/>
            </p:cNvSpPr>
            <p:nvPr/>
          </p:nvSpPr>
          <p:spPr>
            <a:xfrm>
              <a:off x="0" y="2705"/>
              <a:ext cx="528" cy="256"/>
            </a:xfrm>
            <a:prstGeom prst="rect">
              <a:avLst/>
            </a:prstGeom>
            <a:solidFill>
              <a:schemeClr val="bg1"/>
            </a:solidFill>
            <a:ln>
              <a:noFill/>
            </a:ln>
            <a:effectLst/>
          </p:spPr>
          <p:txBody>
            <a:bodyPr numCol="1"/>
            <a:lstStyle/>
            <a:p>
              <a:pPr algn="ctr" indent="0" marL="0">
                <a:buNone/>
              </a:pPr>
              <a:r>
                <a:rPr b="1" dirty="0" lang="en-US" smtClean="0" sz="2000"/>
                <a:t>2.1</a:t>
              </a:r>
            </a:p>
          </p:txBody>
        </p:sp>
        <p:sp>
          <p:nvSpPr>
            <p:cNvPr id="5989" name="Text Box 5989"/>
            <p:cNvSpPr>
              <a:spLocks/>
            </p:cNvSpPr>
            <p:nvPr/>
          </p:nvSpPr>
          <p:spPr>
            <a:xfrm>
              <a:off x="528" y="2449"/>
              <a:ext cx="5232" cy="256"/>
            </a:xfrm>
            <a:prstGeom prst="rect">
              <a:avLst/>
            </a:prstGeom>
            <a:solidFill>
              <a:schemeClr val="bg1"/>
            </a:solidFill>
            <a:ln>
              <a:noFill/>
            </a:ln>
            <a:effectLst/>
          </p:spPr>
          <p:txBody>
            <a:bodyPr numCol="1"/>
            <a:lstStyle/>
            <a:p>
              <a:pPr indent="0" marL="0">
                <a:buNone/>
              </a:pPr>
              <a:r>
                <a:rPr dirty="0" lang="en-US" smtClean="0" sz="2000"/>
                <a:t>Dodaci</a:t>
              </a:r>
            </a:p>
          </p:txBody>
        </p:sp>
        <p:sp>
          <p:nvSpPr>
            <p:cNvPr id="5990" name="Text Box 5990"/>
            <p:cNvSpPr>
              <a:spLocks/>
            </p:cNvSpPr>
            <p:nvPr/>
          </p:nvSpPr>
          <p:spPr>
            <a:xfrm>
              <a:off x="0" y="2449"/>
              <a:ext cx="528" cy="256"/>
            </a:xfrm>
            <a:prstGeom prst="rect">
              <a:avLst/>
            </a:prstGeom>
            <a:solidFill>
              <a:schemeClr val="bg1"/>
            </a:solidFill>
            <a:ln>
              <a:noFill/>
            </a:ln>
            <a:effectLst/>
          </p:spPr>
          <p:txBody>
            <a:bodyPr numCol="1"/>
            <a:lstStyle/>
            <a:p>
              <a:pPr algn="ctr" indent="0" marL="0">
                <a:buNone/>
              </a:pPr>
              <a:r>
                <a:rPr b="1" dirty="0" lang="en-US" smtClean="0" sz="2000"/>
                <a:t>2.</a:t>
              </a:r>
            </a:p>
          </p:txBody>
        </p:sp>
        <p:sp>
          <p:nvSpPr>
            <p:cNvPr id="5991" name="Text Box 5991"/>
            <p:cNvSpPr>
              <a:spLocks/>
            </p:cNvSpPr>
            <p:nvPr/>
          </p:nvSpPr>
          <p:spPr>
            <a:xfrm>
              <a:off x="4992" y="2193"/>
              <a:ext cx="768" cy="256"/>
            </a:xfrm>
            <a:prstGeom prst="rect">
              <a:avLst/>
            </a:prstGeom>
            <a:solidFill>
              <a:schemeClr val="bg1"/>
            </a:solidFill>
            <a:ln>
              <a:noFill/>
            </a:ln>
            <a:effectLst/>
          </p:spPr>
          <p:txBody>
            <a:bodyPr numCol="1"/>
            <a:lstStyle/>
            <a:p>
              <a:pPr algn="ctr" indent="0" marL="0">
                <a:buNone/>
              </a:pPr>
              <a:r>
                <a:rPr b="1" dirty="0" lang="en-US" smtClean="0" sz="2000"/>
                <a:t>40,00</a:t>
              </a:r>
            </a:p>
          </p:txBody>
        </p:sp>
        <p:sp>
          <p:nvSpPr>
            <p:cNvPr id="5992" name="Text Box 5992"/>
            <p:cNvSpPr>
              <a:spLocks/>
            </p:cNvSpPr>
            <p:nvPr/>
          </p:nvSpPr>
          <p:spPr>
            <a:xfrm>
              <a:off x="4128" y="2193"/>
              <a:ext cx="864" cy="256"/>
            </a:xfrm>
            <a:prstGeom prst="rect">
              <a:avLst/>
            </a:prstGeom>
            <a:solidFill>
              <a:schemeClr val="bg1"/>
            </a:solidFill>
            <a:ln>
              <a:noFill/>
            </a:ln>
            <a:effectLst/>
          </p:spPr>
          <p:txBody>
            <a:bodyPr numCol="1"/>
            <a:lstStyle/>
            <a:p>
              <a:pPr algn="ctr" indent="0" marL="0">
                <a:buNone/>
              </a:pPr>
              <a:r>
                <a:rPr dirty="0" lang="en-US" smtClean="0" sz="2000"/>
                <a:t>0,5</a:t>
              </a:r>
            </a:p>
          </p:txBody>
        </p:sp>
        <p:sp>
          <p:nvSpPr>
            <p:cNvPr id="5993" name="Text Box 5993"/>
            <p:cNvSpPr>
              <a:spLocks/>
            </p:cNvSpPr>
            <p:nvPr/>
          </p:nvSpPr>
          <p:spPr>
            <a:xfrm>
              <a:off x="3360" y="2193"/>
              <a:ext cx="768" cy="256"/>
            </a:xfrm>
            <a:prstGeom prst="rect">
              <a:avLst/>
            </a:prstGeom>
            <a:solidFill>
              <a:schemeClr val="bg1"/>
            </a:solidFill>
            <a:ln>
              <a:noFill/>
            </a:ln>
            <a:effectLst/>
          </p:spPr>
          <p:txBody>
            <a:bodyPr numCol="1"/>
            <a:lstStyle/>
            <a:p>
              <a:endParaRPr/>
            </a:p>
          </p:txBody>
        </p:sp>
        <p:sp>
          <p:nvSpPr>
            <p:cNvPr id="5994" name="Text Box 5994"/>
            <p:cNvSpPr>
              <a:spLocks/>
            </p:cNvSpPr>
            <p:nvPr/>
          </p:nvSpPr>
          <p:spPr>
            <a:xfrm>
              <a:off x="2736" y="2193"/>
              <a:ext cx="624" cy="256"/>
            </a:xfrm>
            <a:prstGeom prst="rect">
              <a:avLst/>
            </a:prstGeom>
            <a:solidFill>
              <a:schemeClr val="bg1"/>
            </a:solidFill>
            <a:ln>
              <a:noFill/>
            </a:ln>
            <a:effectLst/>
          </p:spPr>
          <p:txBody>
            <a:bodyPr numCol="1"/>
            <a:lstStyle/>
            <a:p>
              <a:pPr algn="ctr" indent="0" marL="0">
                <a:buNone/>
              </a:pPr>
              <a:r>
                <a:rPr b="1" dirty="0" lang="en-US" smtClean="0" sz="2000"/>
                <a:t>80,0</a:t>
              </a:r>
            </a:p>
          </p:txBody>
        </p:sp>
        <p:sp>
          <p:nvSpPr>
            <p:cNvPr id="5995" name="Text Box 5995"/>
            <p:cNvSpPr>
              <a:spLocks/>
            </p:cNvSpPr>
            <p:nvPr/>
          </p:nvSpPr>
          <p:spPr>
            <a:xfrm>
              <a:off x="2208" y="2193"/>
              <a:ext cx="528" cy="256"/>
            </a:xfrm>
            <a:prstGeom prst="rect">
              <a:avLst/>
            </a:prstGeom>
            <a:solidFill>
              <a:schemeClr val="bg1"/>
            </a:solidFill>
            <a:ln>
              <a:noFill/>
            </a:ln>
            <a:effectLst/>
          </p:spPr>
          <p:txBody>
            <a:bodyPr numCol="1"/>
            <a:lstStyle/>
            <a:p>
              <a:pPr algn="ctr" indent="0" marL="0">
                <a:buNone/>
              </a:pPr>
              <a:r>
                <a:rPr dirty="0" lang="en-US" smtClean="0" sz="2000"/>
                <a:t>cm</a:t>
              </a:r>
            </a:p>
          </p:txBody>
        </p:sp>
        <p:sp>
          <p:nvSpPr>
            <p:cNvPr id="5996" name="Text Box 5996"/>
            <p:cNvSpPr>
              <a:spLocks/>
            </p:cNvSpPr>
            <p:nvPr/>
          </p:nvSpPr>
          <p:spPr>
            <a:xfrm>
              <a:off x="528" y="2193"/>
              <a:ext cx="1680" cy="256"/>
            </a:xfrm>
            <a:prstGeom prst="rect">
              <a:avLst/>
            </a:prstGeom>
            <a:solidFill>
              <a:schemeClr val="bg1"/>
            </a:solidFill>
            <a:ln>
              <a:noFill/>
            </a:ln>
            <a:effectLst/>
          </p:spPr>
          <p:txBody>
            <a:bodyPr numCol="1"/>
            <a:lstStyle/>
            <a:p>
              <a:pPr indent="0" marL="0">
                <a:buNone/>
              </a:pPr>
              <a:r>
                <a:rPr dirty="0" lang="en-US" smtClean="0" sz="2000"/>
                <a:t>Raspon rogova</a:t>
              </a:r>
            </a:p>
          </p:txBody>
        </p:sp>
        <p:sp>
          <p:nvSpPr>
            <p:cNvPr id="5997" name="Text Box 5997"/>
            <p:cNvSpPr>
              <a:spLocks/>
            </p:cNvSpPr>
            <p:nvPr/>
          </p:nvSpPr>
          <p:spPr>
            <a:xfrm>
              <a:off x="0" y="2193"/>
              <a:ext cx="528" cy="256"/>
            </a:xfrm>
            <a:prstGeom prst="rect">
              <a:avLst/>
            </a:prstGeom>
            <a:solidFill>
              <a:schemeClr val="bg1"/>
            </a:solidFill>
            <a:ln>
              <a:noFill/>
            </a:ln>
            <a:effectLst/>
          </p:spPr>
          <p:txBody>
            <a:bodyPr numCol="1"/>
            <a:lstStyle/>
            <a:p>
              <a:pPr algn="ctr" indent="0" marL="0">
                <a:buNone/>
              </a:pPr>
              <a:r>
                <a:rPr b="1" dirty="0" lang="en-US" smtClean="0" sz="2000"/>
                <a:t>1.3</a:t>
              </a:r>
            </a:p>
          </p:txBody>
        </p:sp>
        <p:sp>
          <p:nvSpPr>
            <p:cNvPr id="5998" name="Text Box 5998"/>
            <p:cNvSpPr>
              <a:spLocks/>
            </p:cNvSpPr>
            <p:nvPr/>
          </p:nvSpPr>
          <p:spPr>
            <a:xfrm>
              <a:off x="4992" y="1522"/>
              <a:ext cx="768" cy="671"/>
            </a:xfrm>
            <a:prstGeom prst="rect">
              <a:avLst/>
            </a:prstGeom>
            <a:solidFill>
              <a:schemeClr val="bg1"/>
            </a:solidFill>
            <a:ln>
              <a:noFill/>
            </a:ln>
            <a:effectLst/>
          </p:spPr>
          <p:txBody>
            <a:bodyPr numCol="1"/>
            <a:lstStyle/>
            <a:p>
              <a:pPr algn="ctr" indent="0" marL="0">
                <a:buNone/>
              </a:pPr>
              <a:r>
                <a:rPr b="1" dirty="0" lang="en-US" smtClean="0" sz="2000"/>
                <a:t>24,80</a:t>
              </a:r>
            </a:p>
            <a:p>
              <a:pPr algn="ctr" indent="0" marL="0">
                <a:buNone/>
              </a:pPr>
              <a:r>
                <a:rPr b="1" dirty="0" lang="en-US" smtClean="0" sz="2000"/>
                <a:t>21,50</a:t>
              </a:r>
            </a:p>
          </p:txBody>
        </p:sp>
        <p:sp>
          <p:nvSpPr>
            <p:cNvPr id="5999" name="Text Box 5999"/>
            <p:cNvSpPr>
              <a:spLocks/>
            </p:cNvSpPr>
            <p:nvPr/>
          </p:nvSpPr>
          <p:spPr>
            <a:xfrm>
              <a:off x="4128" y="1522"/>
              <a:ext cx="864" cy="671"/>
            </a:xfrm>
            <a:prstGeom prst="rect">
              <a:avLst/>
            </a:prstGeom>
            <a:solidFill>
              <a:schemeClr val="bg1"/>
            </a:solidFill>
            <a:ln>
              <a:noFill/>
            </a:ln>
            <a:effectLst/>
          </p:spPr>
          <p:txBody>
            <a:bodyPr numCol="1"/>
            <a:lstStyle/>
            <a:p>
              <a:pPr algn="ctr" indent="0" marL="0">
                <a:buNone/>
              </a:pPr>
              <a:r>
                <a:rPr dirty="0" lang="en-US" smtClean="0" sz="2000"/>
                <a:t>1</a:t>
              </a:r>
            </a:p>
            <a:p>
              <a:pPr algn="ctr" indent="0" marL="0">
                <a:buNone/>
              </a:pPr>
              <a:r>
                <a:rPr dirty="0" lang="en-US" smtClean="0" sz="2000"/>
                <a:t>1</a:t>
              </a:r>
            </a:p>
          </p:txBody>
        </p:sp>
        <p:sp>
          <p:nvSpPr>
            <p:cNvPr id="6000" name="Text Box 6000"/>
            <p:cNvSpPr>
              <a:spLocks/>
            </p:cNvSpPr>
            <p:nvPr/>
          </p:nvSpPr>
          <p:spPr>
            <a:xfrm>
              <a:off x="3360" y="1522"/>
              <a:ext cx="768" cy="671"/>
            </a:xfrm>
            <a:prstGeom prst="rect">
              <a:avLst/>
            </a:prstGeom>
            <a:solidFill>
              <a:schemeClr val="bg1"/>
            </a:solidFill>
            <a:ln>
              <a:noFill/>
            </a:ln>
            <a:effectLst/>
          </p:spPr>
          <p:txBody>
            <a:bodyPr numCol="1"/>
            <a:lstStyle/>
            <a:p>
              <a:endParaRPr/>
            </a:p>
          </p:txBody>
        </p:sp>
        <p:sp>
          <p:nvSpPr>
            <p:cNvPr id="6001" name="Text Box 6001"/>
            <p:cNvSpPr>
              <a:spLocks/>
            </p:cNvSpPr>
            <p:nvPr/>
          </p:nvSpPr>
          <p:spPr>
            <a:xfrm>
              <a:off x="2736" y="1522"/>
              <a:ext cx="624" cy="671"/>
            </a:xfrm>
            <a:prstGeom prst="rect">
              <a:avLst/>
            </a:prstGeom>
            <a:solidFill>
              <a:schemeClr val="bg1"/>
            </a:solidFill>
            <a:ln>
              <a:noFill/>
            </a:ln>
            <a:effectLst/>
          </p:spPr>
          <p:txBody>
            <a:bodyPr numCol="1"/>
            <a:lstStyle/>
            <a:p>
              <a:pPr algn="ctr" indent="0" marL="0">
                <a:buNone/>
              </a:pPr>
              <a:r>
                <a:rPr b="1" dirty="0" lang="en-US" smtClean="0" sz="2000"/>
                <a:t>89,224,8</a:t>
              </a:r>
            </a:p>
            <a:p>
              <a:pPr algn="ctr" indent="0" marL="0">
                <a:buNone/>
              </a:pPr>
              <a:r>
                <a:rPr b="1" dirty="0" lang="en-US" smtClean="0" sz="2000"/>
                <a:t>21,5</a:t>
              </a:r>
            </a:p>
          </p:txBody>
        </p:sp>
        <p:sp>
          <p:nvSpPr>
            <p:cNvPr id="6002" name="Text Box 6002"/>
            <p:cNvSpPr>
              <a:spLocks/>
            </p:cNvSpPr>
            <p:nvPr/>
          </p:nvSpPr>
          <p:spPr>
            <a:xfrm>
              <a:off x="2208" y="1522"/>
              <a:ext cx="528" cy="671"/>
            </a:xfrm>
            <a:prstGeom prst="rect">
              <a:avLst/>
            </a:prstGeom>
            <a:solidFill>
              <a:schemeClr val="bg1"/>
            </a:solidFill>
            <a:ln>
              <a:noFill/>
            </a:ln>
            <a:effectLst/>
          </p:spPr>
          <p:txBody>
            <a:bodyPr numCol="1"/>
            <a:lstStyle/>
            <a:p>
              <a:pPr algn="ctr" indent="0" marL="0">
                <a:buNone/>
              </a:pPr>
              <a:r>
                <a:rPr dirty="0" lang="en-US" smtClean="0" sz="2000"/>
                <a:t>cm</a:t>
              </a:r>
            </a:p>
          </p:txBody>
        </p:sp>
        <p:sp>
          <p:nvSpPr>
            <p:cNvPr id="6003" name="Text Box 6003"/>
            <p:cNvSpPr>
              <a:spLocks/>
            </p:cNvSpPr>
            <p:nvPr/>
          </p:nvSpPr>
          <p:spPr>
            <a:xfrm>
              <a:off x="528" y="1522"/>
              <a:ext cx="1680" cy="671"/>
            </a:xfrm>
            <a:prstGeom prst="rect">
              <a:avLst/>
            </a:prstGeom>
            <a:solidFill>
              <a:schemeClr val="bg1"/>
            </a:solidFill>
            <a:ln>
              <a:noFill/>
            </a:ln>
            <a:effectLst/>
          </p:spPr>
          <p:txBody>
            <a:bodyPr numCol="1"/>
            <a:lstStyle/>
            <a:p>
              <a:pPr indent="0" marL="0">
                <a:buNone/>
              </a:pPr>
              <a:r>
                <a:rPr dirty="0" lang="en-US" smtClean="0" sz="2000"/>
                <a:t>Opseg lijevog roga</a:t>
              </a:r>
            </a:p>
            <a:p>
              <a:pPr indent="0" marL="0">
                <a:buNone/>
              </a:pPr>
              <a:r>
                <a:rPr dirty="0" lang="en-US" smtClean="0" sz="2000"/>
                <a:t>Opseg desnog roga</a:t>
              </a:r>
            </a:p>
          </p:txBody>
        </p:sp>
        <p:sp>
          <p:nvSpPr>
            <p:cNvPr id="6004" name="Text Box 6004"/>
            <p:cNvSpPr>
              <a:spLocks/>
            </p:cNvSpPr>
            <p:nvPr/>
          </p:nvSpPr>
          <p:spPr>
            <a:xfrm>
              <a:off x="0" y="1522"/>
              <a:ext cx="528" cy="671"/>
            </a:xfrm>
            <a:prstGeom prst="rect">
              <a:avLst/>
            </a:prstGeom>
            <a:solidFill>
              <a:schemeClr val="bg1"/>
            </a:solidFill>
            <a:ln>
              <a:noFill/>
            </a:ln>
            <a:effectLst/>
          </p:spPr>
          <p:txBody>
            <a:bodyPr numCol="1"/>
            <a:lstStyle/>
            <a:p>
              <a:pPr algn="ctr" indent="0" marL="0">
                <a:buNone/>
              </a:pPr>
              <a:r>
                <a:rPr b="1" dirty="0" lang="en-US" smtClean="0" sz="2000"/>
                <a:t>1.2</a:t>
              </a:r>
            </a:p>
          </p:txBody>
        </p:sp>
        <p:sp>
          <p:nvSpPr>
            <p:cNvPr id="6005" name="Text Box 6005"/>
            <p:cNvSpPr>
              <a:spLocks/>
            </p:cNvSpPr>
            <p:nvPr/>
          </p:nvSpPr>
          <p:spPr>
            <a:xfrm>
              <a:off x="4992" y="1043"/>
              <a:ext cx="768" cy="479"/>
            </a:xfrm>
            <a:prstGeom prst="rect">
              <a:avLst/>
            </a:prstGeom>
            <a:solidFill>
              <a:schemeClr val="bg1"/>
            </a:solidFill>
            <a:ln>
              <a:noFill/>
            </a:ln>
            <a:effectLst/>
          </p:spPr>
          <p:txBody>
            <a:bodyPr numCol="1"/>
            <a:lstStyle/>
            <a:p>
              <a:pPr algn="ctr" indent="0" marL="0">
                <a:buNone/>
              </a:pPr>
              <a:r>
                <a:rPr b="1" dirty="0" lang="en-US" smtClean="0" sz="2000"/>
                <a:t>86,0</a:t>
              </a:r>
            </a:p>
          </p:txBody>
        </p:sp>
        <p:sp>
          <p:nvSpPr>
            <p:cNvPr id="6006" name="Text Box 6006"/>
            <p:cNvSpPr>
              <a:spLocks/>
            </p:cNvSpPr>
            <p:nvPr/>
          </p:nvSpPr>
          <p:spPr>
            <a:xfrm>
              <a:off x="4128" y="1043"/>
              <a:ext cx="864" cy="479"/>
            </a:xfrm>
            <a:prstGeom prst="rect">
              <a:avLst/>
            </a:prstGeom>
            <a:solidFill>
              <a:schemeClr val="bg1"/>
            </a:solidFill>
            <a:ln>
              <a:noFill/>
            </a:ln>
            <a:effectLst/>
          </p:spPr>
          <p:txBody>
            <a:bodyPr numCol="1"/>
            <a:lstStyle/>
            <a:p>
              <a:pPr algn="ctr" indent="0" marL="0">
                <a:buNone/>
              </a:pPr>
              <a:r>
                <a:rPr dirty="0" lang="en-US" smtClean="0" sz="2000"/>
                <a:t>1</a:t>
              </a:r>
            </a:p>
          </p:txBody>
        </p:sp>
        <p:sp>
          <p:nvSpPr>
            <p:cNvPr id="6007" name="Text Box 6007"/>
            <p:cNvSpPr>
              <a:spLocks/>
            </p:cNvSpPr>
            <p:nvPr/>
          </p:nvSpPr>
          <p:spPr>
            <a:xfrm>
              <a:off x="3360" y="1043"/>
              <a:ext cx="768" cy="479"/>
            </a:xfrm>
            <a:prstGeom prst="rect">
              <a:avLst/>
            </a:prstGeom>
            <a:solidFill>
              <a:schemeClr val="bg1"/>
            </a:solidFill>
            <a:ln>
              <a:noFill/>
            </a:ln>
            <a:effectLst/>
          </p:spPr>
          <p:txBody>
            <a:bodyPr numCol="1"/>
            <a:lstStyle/>
            <a:p>
              <a:pPr algn="ctr" indent="0" marL="0">
                <a:buNone/>
              </a:pPr>
              <a:r>
                <a:rPr b="1" dirty="0" lang="en-US" smtClean="0" sz="2000"/>
                <a:t>86,0</a:t>
              </a:r>
            </a:p>
          </p:txBody>
        </p:sp>
        <p:sp>
          <p:nvSpPr>
            <p:cNvPr id="6008" name="Text Box 6008"/>
            <p:cNvSpPr>
              <a:spLocks/>
            </p:cNvSpPr>
            <p:nvPr/>
          </p:nvSpPr>
          <p:spPr>
            <a:xfrm>
              <a:off x="2736" y="1043"/>
              <a:ext cx="624" cy="479"/>
            </a:xfrm>
            <a:prstGeom prst="rect">
              <a:avLst/>
            </a:prstGeom>
            <a:solidFill>
              <a:schemeClr val="bg1"/>
            </a:solidFill>
            <a:ln>
              <a:noFill/>
            </a:ln>
            <a:effectLst/>
          </p:spPr>
          <p:txBody>
            <a:bodyPr numCol="1"/>
            <a:lstStyle/>
            <a:p>
              <a:pPr algn="ctr" indent="0" marL="0">
                <a:buNone/>
              </a:pPr>
              <a:r>
                <a:rPr b="1" dirty="0" lang="en-US" smtClean="0" sz="2000"/>
                <a:t>82,8</a:t>
              </a:r>
            </a:p>
          </p:txBody>
        </p:sp>
        <p:sp>
          <p:nvSpPr>
            <p:cNvPr id="6009" name="Text Box 6009"/>
            <p:cNvSpPr>
              <a:spLocks/>
            </p:cNvSpPr>
            <p:nvPr/>
          </p:nvSpPr>
          <p:spPr>
            <a:xfrm>
              <a:off x="2208" y="1043"/>
              <a:ext cx="528" cy="479"/>
            </a:xfrm>
            <a:prstGeom prst="rect">
              <a:avLst/>
            </a:prstGeom>
            <a:solidFill>
              <a:schemeClr val="bg1"/>
            </a:solidFill>
            <a:ln>
              <a:noFill/>
            </a:ln>
            <a:effectLst/>
          </p:spPr>
          <p:txBody>
            <a:bodyPr numCol="1"/>
            <a:lstStyle/>
            <a:p>
              <a:pPr algn="ctr" indent="0" marL="0">
                <a:buNone/>
              </a:pPr>
              <a:r>
                <a:rPr dirty="0" lang="en-US" smtClean="0" sz="2000"/>
                <a:t>cm</a:t>
              </a:r>
            </a:p>
          </p:txBody>
        </p:sp>
        <p:sp>
          <p:nvSpPr>
            <p:cNvPr id="6010" name="Text Box 6010"/>
            <p:cNvSpPr>
              <a:spLocks/>
            </p:cNvSpPr>
            <p:nvPr/>
          </p:nvSpPr>
          <p:spPr>
            <a:xfrm>
              <a:off x="528" y="1043"/>
              <a:ext cx="1680" cy="479"/>
            </a:xfrm>
            <a:prstGeom prst="rect">
              <a:avLst/>
            </a:prstGeom>
            <a:solidFill>
              <a:schemeClr val="bg1"/>
            </a:solidFill>
            <a:ln>
              <a:noFill/>
            </a:ln>
            <a:effectLst/>
          </p:spPr>
          <p:txBody>
            <a:bodyPr numCol="1"/>
            <a:lstStyle/>
            <a:p>
              <a:pPr indent="0" marL="0">
                <a:buNone/>
              </a:pPr>
              <a:r>
                <a:rPr dirty="0" lang="en-US" smtClean="0" sz="2000"/>
                <a:t>Dužina lijevog roga </a:t>
              </a:r>
            </a:p>
            <a:p>
              <a:pPr indent="0" marL="0">
                <a:buNone/>
              </a:pPr>
              <a:r>
                <a:rPr dirty="0" lang="en-US" smtClean="0" sz="2000"/>
                <a:t>Dužina desnog roga</a:t>
              </a:r>
            </a:p>
          </p:txBody>
        </p:sp>
        <p:sp>
          <p:nvSpPr>
            <p:cNvPr id="6011" name="Text Box 6011"/>
            <p:cNvSpPr>
              <a:spLocks/>
            </p:cNvSpPr>
            <p:nvPr/>
          </p:nvSpPr>
          <p:spPr>
            <a:xfrm>
              <a:off x="0" y="1043"/>
              <a:ext cx="528" cy="479"/>
            </a:xfrm>
            <a:prstGeom prst="rect">
              <a:avLst/>
            </a:prstGeom>
            <a:solidFill>
              <a:schemeClr val="bg1"/>
            </a:solidFill>
            <a:ln>
              <a:noFill/>
            </a:ln>
            <a:effectLst/>
          </p:spPr>
          <p:txBody>
            <a:bodyPr numCol="1"/>
            <a:lstStyle/>
            <a:p>
              <a:pPr algn="ctr" indent="0" marL="0">
                <a:buNone/>
              </a:pPr>
              <a:r>
                <a:rPr b="1" dirty="0" lang="en-US" smtClean="0" sz="2000"/>
                <a:t>1.1</a:t>
              </a:r>
            </a:p>
          </p:txBody>
        </p:sp>
        <p:sp>
          <p:nvSpPr>
            <p:cNvPr id="6012" name="Text Box 6012"/>
            <p:cNvSpPr>
              <a:spLocks/>
            </p:cNvSpPr>
            <p:nvPr/>
          </p:nvSpPr>
          <p:spPr>
            <a:xfrm>
              <a:off x="4992" y="787"/>
              <a:ext cx="768" cy="256"/>
            </a:xfrm>
            <a:prstGeom prst="rect">
              <a:avLst/>
            </a:prstGeom>
            <a:solidFill>
              <a:schemeClr val="bg1"/>
            </a:solidFill>
            <a:ln>
              <a:noFill/>
            </a:ln>
            <a:effectLst/>
          </p:spPr>
          <p:txBody>
            <a:bodyPr numCol="1"/>
            <a:lstStyle/>
            <a:p>
              <a:pPr algn="ctr" indent="0" marL="0">
                <a:buNone/>
              </a:pPr>
              <a:r>
                <a:rPr dirty="0" lang="en-US" smtClean="0" sz="2000"/>
                <a:t>5</a:t>
              </a:r>
            </a:p>
          </p:txBody>
        </p:sp>
        <p:sp>
          <p:nvSpPr>
            <p:cNvPr id="6013" name="Text Box 6013"/>
            <p:cNvSpPr>
              <a:spLocks/>
            </p:cNvSpPr>
            <p:nvPr/>
          </p:nvSpPr>
          <p:spPr>
            <a:xfrm>
              <a:off x="4128" y="787"/>
              <a:ext cx="864" cy="256"/>
            </a:xfrm>
            <a:prstGeom prst="rect">
              <a:avLst/>
            </a:prstGeom>
            <a:solidFill>
              <a:schemeClr val="bg1"/>
            </a:solidFill>
            <a:ln>
              <a:noFill/>
            </a:ln>
            <a:effectLst/>
          </p:spPr>
          <p:txBody>
            <a:bodyPr numCol="1"/>
            <a:lstStyle/>
            <a:p>
              <a:pPr algn="ctr" indent="0" marL="0">
                <a:buNone/>
              </a:pPr>
              <a:r>
                <a:rPr dirty="0" lang="en-US" smtClean="0" sz="2000"/>
                <a:t>4</a:t>
              </a:r>
            </a:p>
          </p:txBody>
        </p:sp>
        <p:sp>
          <p:nvSpPr>
            <p:cNvPr id="6014" name="Text Box 6014"/>
            <p:cNvSpPr>
              <a:spLocks/>
            </p:cNvSpPr>
            <p:nvPr/>
          </p:nvSpPr>
          <p:spPr>
            <a:xfrm>
              <a:off x="3360" y="787"/>
              <a:ext cx="768" cy="256"/>
            </a:xfrm>
            <a:prstGeom prst="rect">
              <a:avLst/>
            </a:prstGeom>
            <a:solidFill>
              <a:schemeClr val="bg1"/>
            </a:solidFill>
            <a:ln>
              <a:noFill/>
            </a:ln>
            <a:effectLst/>
          </p:spPr>
          <p:txBody>
            <a:bodyPr numCol="1"/>
            <a:lstStyle/>
            <a:p>
              <a:pPr algn="ctr" indent="0" marL="0">
                <a:buNone/>
              </a:pPr>
              <a:r>
                <a:rPr dirty="0" lang="en-US" smtClean="0" sz="2000"/>
                <a:t>3</a:t>
              </a:r>
            </a:p>
          </p:txBody>
        </p:sp>
        <p:sp>
          <p:nvSpPr>
            <p:cNvPr id="6015" name="Text Box 6015"/>
            <p:cNvSpPr>
              <a:spLocks/>
            </p:cNvSpPr>
            <p:nvPr/>
          </p:nvSpPr>
          <p:spPr>
            <a:xfrm>
              <a:off x="2736" y="787"/>
              <a:ext cx="624" cy="256"/>
            </a:xfrm>
            <a:prstGeom prst="rect">
              <a:avLst/>
            </a:prstGeom>
            <a:solidFill>
              <a:schemeClr val="bg1"/>
            </a:solidFill>
            <a:ln>
              <a:noFill/>
            </a:ln>
            <a:effectLst/>
          </p:spPr>
          <p:txBody>
            <a:bodyPr numCol="1"/>
            <a:lstStyle/>
            <a:p>
              <a:pPr algn="ctr" indent="0" marL="0">
                <a:buNone/>
              </a:pPr>
              <a:r>
                <a:rPr dirty="0" lang="en-US" smtClean="0" sz="2000"/>
                <a:t>2</a:t>
              </a:r>
            </a:p>
          </p:txBody>
        </p:sp>
        <p:sp>
          <p:nvSpPr>
            <p:cNvPr id="6016" name="Text Box 6016"/>
            <p:cNvSpPr>
              <a:spLocks/>
            </p:cNvSpPr>
            <p:nvPr/>
          </p:nvSpPr>
          <p:spPr>
            <a:xfrm>
              <a:off x="2208" y="787"/>
              <a:ext cx="528" cy="256"/>
            </a:xfrm>
            <a:prstGeom prst="rect">
              <a:avLst/>
            </a:prstGeom>
            <a:solidFill>
              <a:schemeClr val="bg1"/>
            </a:solidFill>
            <a:ln>
              <a:noFill/>
            </a:ln>
            <a:effectLst/>
          </p:spPr>
          <p:txBody>
            <a:bodyPr numCol="1"/>
            <a:lstStyle/>
            <a:p>
              <a:pPr algn="ctr" indent="0" marL="0">
                <a:buNone/>
              </a:pPr>
              <a:r>
                <a:rPr dirty="0" lang="en-US" smtClean="0" sz="2000"/>
                <a:t>1</a:t>
              </a:r>
            </a:p>
          </p:txBody>
        </p:sp>
        <p:sp>
          <p:nvSpPr>
            <p:cNvPr id="6017" name="Text Box 6017"/>
            <p:cNvSpPr>
              <a:spLocks/>
            </p:cNvSpPr>
            <p:nvPr/>
          </p:nvSpPr>
          <p:spPr>
            <a:xfrm>
              <a:off x="528" y="787"/>
              <a:ext cx="1680" cy="256"/>
            </a:xfrm>
            <a:prstGeom prst="rect">
              <a:avLst/>
            </a:prstGeom>
            <a:solidFill>
              <a:schemeClr val="bg1"/>
            </a:solidFill>
            <a:ln>
              <a:noFill/>
            </a:ln>
            <a:effectLst/>
          </p:spPr>
          <p:txBody>
            <a:bodyPr numCol="1"/>
            <a:lstStyle/>
            <a:p>
              <a:pPr indent="0" marL="0">
                <a:buNone/>
              </a:pPr>
              <a:r>
                <a:rPr dirty="0" lang="en-US" smtClean="0" sz="2000"/>
                <a:t>Mjere</a:t>
              </a:r>
            </a:p>
          </p:txBody>
        </p:sp>
        <p:sp>
          <p:nvSpPr>
            <p:cNvPr id="6018" name="Text Box 6018"/>
            <p:cNvSpPr>
              <a:spLocks/>
            </p:cNvSpPr>
            <p:nvPr/>
          </p:nvSpPr>
          <p:spPr>
            <a:xfrm>
              <a:off x="0" y="787"/>
              <a:ext cx="528" cy="256"/>
            </a:xfrm>
            <a:prstGeom prst="rect">
              <a:avLst/>
            </a:prstGeom>
            <a:solidFill>
              <a:schemeClr val="bg1"/>
            </a:solidFill>
            <a:ln>
              <a:noFill/>
            </a:ln>
            <a:effectLst/>
          </p:spPr>
          <p:txBody>
            <a:bodyPr numCol="1"/>
            <a:lstStyle/>
            <a:p>
              <a:pPr algn="ctr" indent="0" marL="0">
                <a:buNone/>
              </a:pPr>
              <a:r>
                <a:rPr b="1" dirty="0" lang="en-US" smtClean="0" sz="2000"/>
                <a:t>1.</a:t>
              </a:r>
            </a:p>
          </p:txBody>
        </p:sp>
        <p:sp>
          <p:nvSpPr>
            <p:cNvPr id="6019" name="Text Box 6019"/>
            <p:cNvSpPr>
              <a:spLocks/>
            </p:cNvSpPr>
            <p:nvPr/>
          </p:nvSpPr>
          <p:spPr>
            <a:xfrm>
              <a:off x="4992" y="384"/>
              <a:ext cx="768" cy="403"/>
            </a:xfrm>
            <a:prstGeom prst="rect">
              <a:avLst/>
            </a:prstGeom>
            <a:solidFill>
              <a:schemeClr val="bg1"/>
            </a:solidFill>
            <a:ln>
              <a:noFill/>
            </a:ln>
            <a:effectLst/>
          </p:spPr>
          <p:txBody>
            <a:bodyPr numCol="1"/>
            <a:lstStyle/>
            <a:p>
              <a:pPr algn="ctr" indent="0" marL="0">
                <a:buNone/>
              </a:pPr>
              <a:r>
                <a:rPr dirty="0" lang="en-US" smtClean="0" sz="1800"/>
                <a:t>Broj tačaka</a:t>
              </a:r>
            </a:p>
          </p:txBody>
        </p:sp>
        <p:sp>
          <p:nvSpPr>
            <p:cNvPr id="6020" name="Text Box 6020"/>
            <p:cNvSpPr>
              <a:spLocks/>
            </p:cNvSpPr>
            <p:nvPr/>
          </p:nvSpPr>
          <p:spPr>
            <a:xfrm>
              <a:off x="4128" y="384"/>
              <a:ext cx="864" cy="403"/>
            </a:xfrm>
            <a:prstGeom prst="rect">
              <a:avLst/>
            </a:prstGeom>
            <a:solidFill>
              <a:schemeClr val="bg1"/>
            </a:solidFill>
            <a:ln>
              <a:noFill/>
            </a:ln>
            <a:effectLst/>
          </p:spPr>
          <p:txBody>
            <a:bodyPr numCol="1"/>
            <a:lstStyle/>
            <a:p>
              <a:pPr algn="ctr" indent="0" marL="0">
                <a:buNone/>
              </a:pPr>
              <a:r>
                <a:rPr dirty="0" lang="en-US" smtClean="0" sz="1800"/>
                <a:t>Konstanta</a:t>
              </a:r>
            </a:p>
          </p:txBody>
        </p:sp>
        <p:sp>
          <p:nvSpPr>
            <p:cNvPr id="6021" name="Text Box 6021"/>
            <p:cNvSpPr>
              <a:spLocks/>
            </p:cNvSpPr>
            <p:nvPr/>
          </p:nvSpPr>
          <p:spPr>
            <a:xfrm>
              <a:off x="3360" y="384"/>
              <a:ext cx="768" cy="403"/>
            </a:xfrm>
            <a:prstGeom prst="rect">
              <a:avLst/>
            </a:prstGeom>
            <a:solidFill>
              <a:schemeClr val="bg1"/>
            </a:solidFill>
            <a:ln>
              <a:noFill/>
            </a:ln>
            <a:effectLst/>
          </p:spPr>
          <p:txBody>
            <a:bodyPr numCol="1"/>
            <a:lstStyle/>
            <a:p>
              <a:pPr algn="ctr" indent="0" marL="0">
                <a:buNone/>
              </a:pPr>
              <a:r>
                <a:rPr dirty="0" lang="en-US" smtClean="0" sz="1800"/>
                <a:t>Prosjek mjera</a:t>
              </a:r>
            </a:p>
          </p:txBody>
        </p:sp>
        <p:sp>
          <p:nvSpPr>
            <p:cNvPr id="6022" name="Text Box 6022"/>
            <p:cNvSpPr>
              <a:spLocks/>
            </p:cNvSpPr>
            <p:nvPr/>
          </p:nvSpPr>
          <p:spPr>
            <a:xfrm>
              <a:off x="2736" y="384"/>
              <a:ext cx="624" cy="403"/>
            </a:xfrm>
            <a:prstGeom prst="rect">
              <a:avLst/>
            </a:prstGeom>
            <a:solidFill>
              <a:schemeClr val="bg1"/>
            </a:solidFill>
            <a:ln>
              <a:noFill/>
            </a:ln>
            <a:effectLst/>
          </p:spPr>
          <p:txBody>
            <a:bodyPr numCol="1"/>
            <a:lstStyle/>
            <a:p>
              <a:pPr algn="ctr" indent="0" marL="0">
                <a:buNone/>
              </a:pPr>
              <a:r>
                <a:rPr dirty="0" lang="en-US" smtClean="0" sz="1800"/>
                <a:t>Mjera</a:t>
              </a:r>
            </a:p>
          </p:txBody>
        </p:sp>
        <p:sp>
          <p:nvSpPr>
            <p:cNvPr id="6023" name="Text Box 6023"/>
            <p:cNvSpPr>
              <a:spLocks/>
            </p:cNvSpPr>
            <p:nvPr/>
          </p:nvSpPr>
          <p:spPr>
            <a:xfrm>
              <a:off x="2208" y="384"/>
              <a:ext cx="528" cy="403"/>
            </a:xfrm>
            <a:prstGeom prst="rect">
              <a:avLst/>
            </a:prstGeom>
            <a:solidFill>
              <a:schemeClr val="bg1"/>
            </a:solidFill>
            <a:ln>
              <a:noFill/>
            </a:ln>
            <a:effectLst/>
          </p:spPr>
          <p:txBody>
            <a:bodyPr numCol="1"/>
            <a:lstStyle/>
            <a:p>
              <a:pPr algn="ctr" indent="0" marL="0">
                <a:buNone/>
              </a:pPr>
              <a:r>
                <a:rPr dirty="0" lang="en-US" smtClean="0" sz="1800"/>
                <a:t>Jed. mjere</a:t>
              </a:r>
            </a:p>
          </p:txBody>
        </p:sp>
        <p:sp>
          <p:nvSpPr>
            <p:cNvPr id="6024" name="Text Box 6024"/>
            <p:cNvSpPr>
              <a:spLocks/>
            </p:cNvSpPr>
            <p:nvPr/>
          </p:nvSpPr>
          <p:spPr>
            <a:xfrm>
              <a:off x="528" y="384"/>
              <a:ext cx="1680" cy="403"/>
            </a:xfrm>
            <a:prstGeom prst="rect">
              <a:avLst/>
            </a:prstGeom>
            <a:solidFill>
              <a:schemeClr val="bg1"/>
            </a:solidFill>
            <a:ln>
              <a:noFill/>
            </a:ln>
            <a:effectLst/>
          </p:spPr>
          <p:txBody>
            <a:bodyPr numCol="1"/>
            <a:lstStyle/>
            <a:p>
              <a:pPr algn="ctr" indent="0" marL="0">
                <a:buNone/>
              </a:pPr>
              <a:r>
                <a:rPr dirty="0" lang="en-US" smtClean="0" sz="1800"/>
                <a:t>Elementi mjerenja i ocjenjivanja</a:t>
              </a:r>
            </a:p>
          </p:txBody>
        </p:sp>
        <p:sp>
          <p:nvSpPr>
            <p:cNvPr id="6025" name="Text Box 6025"/>
            <p:cNvSpPr>
              <a:spLocks/>
            </p:cNvSpPr>
            <p:nvPr/>
          </p:nvSpPr>
          <p:spPr>
            <a:xfrm>
              <a:off x="0" y="384"/>
              <a:ext cx="528" cy="403"/>
            </a:xfrm>
            <a:prstGeom prst="rect">
              <a:avLst/>
            </a:prstGeom>
            <a:solidFill>
              <a:schemeClr val="bg1"/>
            </a:solidFill>
            <a:ln>
              <a:noFill/>
            </a:ln>
            <a:effectLst/>
          </p:spPr>
          <p:txBody>
            <a:bodyPr numCol="1"/>
            <a:lstStyle/>
            <a:p>
              <a:pPr algn="ctr" indent="0" marL="0">
                <a:buNone/>
              </a:pPr>
              <a:r>
                <a:rPr dirty="0" lang="en-US" smtClean="0" sz="1800"/>
                <a:t>Broj</a:t>
              </a:r>
            </a:p>
          </p:txBody>
        </p:sp>
        <p:sp>
          <p:nvSpPr>
            <p:cNvPr id="6026" name="Text Box 6026"/>
            <p:cNvSpPr>
              <a:spLocks/>
            </p:cNvSpPr>
            <p:nvPr/>
          </p:nvSpPr>
          <p:spPr>
            <a:xfrm>
              <a:off x="0" y="384"/>
              <a:ext cx="5760" cy="0"/>
            </a:xfrm>
            <a:prstGeom prst="line">
              <a:avLst/>
            </a:prstGeom>
            <a:noFill/>
            <a:ln cap="sq" w="28575">
              <a:solidFill>
                <a:schemeClr val="tx1"/>
              </a:solidFill>
              <a:round/>
              <a:headEnd/>
              <a:tailEnd/>
            </a:ln>
            <a:effectLst/>
          </p:spPr>
        </p:sp>
        <p:sp>
          <p:nvSpPr>
            <p:cNvPr id="6027" name="Text Box 6027"/>
            <p:cNvSpPr>
              <a:spLocks/>
            </p:cNvSpPr>
            <p:nvPr/>
          </p:nvSpPr>
          <p:spPr>
            <a:xfrm>
              <a:off x="0" y="787"/>
              <a:ext cx="5760" cy="0"/>
            </a:xfrm>
            <a:prstGeom prst="line">
              <a:avLst/>
            </a:prstGeom>
            <a:noFill/>
            <a:ln w="12700">
              <a:solidFill>
                <a:schemeClr val="tx1"/>
              </a:solidFill>
              <a:round/>
              <a:headEnd/>
              <a:tailEnd/>
            </a:ln>
            <a:effectLst/>
          </p:spPr>
        </p:sp>
        <p:sp>
          <p:nvSpPr>
            <p:cNvPr id="6028" name="Text Box 6028"/>
            <p:cNvSpPr>
              <a:spLocks/>
            </p:cNvSpPr>
            <p:nvPr/>
          </p:nvSpPr>
          <p:spPr>
            <a:xfrm>
              <a:off x="0" y="1043"/>
              <a:ext cx="5760" cy="0"/>
            </a:xfrm>
            <a:prstGeom prst="line">
              <a:avLst/>
            </a:prstGeom>
            <a:noFill/>
            <a:ln w="12700">
              <a:solidFill>
                <a:schemeClr val="tx1"/>
              </a:solidFill>
              <a:round/>
              <a:headEnd/>
              <a:tailEnd/>
            </a:ln>
            <a:effectLst/>
          </p:spPr>
        </p:sp>
        <p:sp>
          <p:nvSpPr>
            <p:cNvPr id="6029" name="Text Box 6029"/>
            <p:cNvSpPr>
              <a:spLocks/>
            </p:cNvSpPr>
            <p:nvPr/>
          </p:nvSpPr>
          <p:spPr>
            <a:xfrm>
              <a:off x="0" y="1522"/>
              <a:ext cx="5760" cy="0"/>
            </a:xfrm>
            <a:prstGeom prst="line">
              <a:avLst/>
            </a:prstGeom>
            <a:noFill/>
            <a:ln w="12700">
              <a:solidFill>
                <a:schemeClr val="tx1"/>
              </a:solidFill>
              <a:round/>
              <a:headEnd/>
              <a:tailEnd/>
            </a:ln>
            <a:effectLst/>
          </p:spPr>
        </p:sp>
        <p:sp>
          <p:nvSpPr>
            <p:cNvPr id="6030" name="Text Box 6030"/>
            <p:cNvSpPr>
              <a:spLocks/>
            </p:cNvSpPr>
            <p:nvPr/>
          </p:nvSpPr>
          <p:spPr>
            <a:xfrm>
              <a:off x="0" y="2193"/>
              <a:ext cx="5760" cy="0"/>
            </a:xfrm>
            <a:prstGeom prst="line">
              <a:avLst/>
            </a:prstGeom>
            <a:noFill/>
            <a:ln w="12700">
              <a:solidFill>
                <a:schemeClr val="tx1"/>
              </a:solidFill>
              <a:round/>
              <a:headEnd/>
              <a:tailEnd/>
            </a:ln>
            <a:effectLst/>
          </p:spPr>
        </p:sp>
        <p:sp>
          <p:nvSpPr>
            <p:cNvPr id="6031" name="Text Box 6031"/>
            <p:cNvSpPr>
              <a:spLocks/>
            </p:cNvSpPr>
            <p:nvPr/>
          </p:nvSpPr>
          <p:spPr>
            <a:xfrm>
              <a:off x="0" y="2449"/>
              <a:ext cx="5760" cy="0"/>
            </a:xfrm>
            <a:prstGeom prst="line">
              <a:avLst/>
            </a:prstGeom>
            <a:noFill/>
            <a:ln w="12700">
              <a:solidFill>
                <a:schemeClr val="tx1"/>
              </a:solidFill>
              <a:round/>
              <a:headEnd/>
              <a:tailEnd/>
            </a:ln>
            <a:effectLst/>
          </p:spPr>
        </p:sp>
        <p:sp>
          <p:nvSpPr>
            <p:cNvPr id="6032" name="Text Box 6032"/>
            <p:cNvSpPr>
              <a:spLocks/>
            </p:cNvSpPr>
            <p:nvPr/>
          </p:nvSpPr>
          <p:spPr>
            <a:xfrm>
              <a:off x="0" y="2705"/>
              <a:ext cx="5760" cy="0"/>
            </a:xfrm>
            <a:prstGeom prst="line">
              <a:avLst/>
            </a:prstGeom>
            <a:noFill/>
            <a:ln w="12700">
              <a:solidFill>
                <a:schemeClr val="tx1"/>
              </a:solidFill>
              <a:round/>
              <a:headEnd/>
              <a:tailEnd/>
            </a:ln>
            <a:effectLst/>
          </p:spPr>
        </p:sp>
        <p:sp>
          <p:nvSpPr>
            <p:cNvPr id="6033" name="Text Box 6033"/>
            <p:cNvSpPr>
              <a:spLocks/>
            </p:cNvSpPr>
            <p:nvPr/>
          </p:nvSpPr>
          <p:spPr>
            <a:xfrm>
              <a:off x="0" y="2961"/>
              <a:ext cx="5760" cy="0"/>
            </a:xfrm>
            <a:prstGeom prst="line">
              <a:avLst/>
            </a:prstGeom>
            <a:noFill/>
            <a:ln w="12700">
              <a:solidFill>
                <a:schemeClr val="tx1"/>
              </a:solidFill>
              <a:round/>
              <a:headEnd/>
              <a:tailEnd/>
            </a:ln>
            <a:effectLst/>
          </p:spPr>
        </p:sp>
        <p:sp>
          <p:nvSpPr>
            <p:cNvPr id="6034" name="Text Box 6034"/>
            <p:cNvSpPr>
              <a:spLocks/>
            </p:cNvSpPr>
            <p:nvPr/>
          </p:nvSpPr>
          <p:spPr>
            <a:xfrm>
              <a:off x="0" y="3217"/>
              <a:ext cx="5760" cy="0"/>
            </a:xfrm>
            <a:prstGeom prst="line">
              <a:avLst/>
            </a:prstGeom>
            <a:noFill/>
            <a:ln w="12700">
              <a:solidFill>
                <a:schemeClr val="tx1"/>
              </a:solidFill>
              <a:round/>
              <a:headEnd/>
              <a:tailEnd/>
            </a:ln>
            <a:effectLst/>
          </p:spPr>
        </p:sp>
        <p:sp>
          <p:nvSpPr>
            <p:cNvPr id="6035" name="Text Box 6035"/>
            <p:cNvSpPr>
              <a:spLocks/>
            </p:cNvSpPr>
            <p:nvPr/>
          </p:nvSpPr>
          <p:spPr>
            <a:xfrm>
              <a:off x="0" y="3473"/>
              <a:ext cx="5760" cy="0"/>
            </a:xfrm>
            <a:prstGeom prst="line">
              <a:avLst/>
            </a:prstGeom>
            <a:noFill/>
            <a:ln w="12700">
              <a:solidFill>
                <a:schemeClr val="tx1"/>
              </a:solidFill>
              <a:round/>
              <a:headEnd/>
              <a:tailEnd/>
            </a:ln>
            <a:effectLst/>
          </p:spPr>
        </p:sp>
        <p:sp>
          <p:nvSpPr>
            <p:cNvPr id="6036" name="Text Box 6036"/>
            <p:cNvSpPr>
              <a:spLocks/>
            </p:cNvSpPr>
            <p:nvPr/>
          </p:nvSpPr>
          <p:spPr>
            <a:xfrm>
              <a:off x="0" y="3729"/>
              <a:ext cx="5760" cy="0"/>
            </a:xfrm>
            <a:prstGeom prst="line">
              <a:avLst/>
            </a:prstGeom>
            <a:noFill/>
            <a:ln cap="sq" w="28575">
              <a:solidFill>
                <a:schemeClr val="tx1"/>
              </a:solidFill>
              <a:round/>
              <a:headEnd/>
              <a:tailEnd/>
            </a:ln>
            <a:effectLst/>
          </p:spPr>
        </p:sp>
        <p:sp>
          <p:nvSpPr>
            <p:cNvPr id="6037" name="Text Box 6037"/>
            <p:cNvSpPr>
              <a:spLocks/>
            </p:cNvSpPr>
            <p:nvPr/>
          </p:nvSpPr>
          <p:spPr>
            <a:xfrm>
              <a:off x="0" y="384"/>
              <a:ext cx="0" cy="3345"/>
            </a:xfrm>
            <a:prstGeom prst="line">
              <a:avLst/>
            </a:prstGeom>
            <a:noFill/>
            <a:ln cap="sq" w="28575">
              <a:solidFill>
                <a:schemeClr val="tx1"/>
              </a:solidFill>
              <a:round/>
              <a:headEnd/>
              <a:tailEnd/>
            </a:ln>
            <a:effectLst/>
          </p:spPr>
        </p:sp>
        <p:sp>
          <p:nvSpPr>
            <p:cNvPr id="6038" name="Text Box 6038"/>
            <p:cNvSpPr>
              <a:spLocks/>
            </p:cNvSpPr>
            <p:nvPr/>
          </p:nvSpPr>
          <p:spPr>
            <a:xfrm>
              <a:off x="528" y="384"/>
              <a:ext cx="0" cy="3089"/>
            </a:xfrm>
            <a:prstGeom prst="line">
              <a:avLst/>
            </a:prstGeom>
            <a:noFill/>
            <a:ln w="12700">
              <a:solidFill>
                <a:schemeClr val="tx1"/>
              </a:solidFill>
              <a:round/>
              <a:headEnd/>
              <a:tailEnd/>
            </a:ln>
            <a:effectLst/>
          </p:spPr>
        </p:sp>
        <p:sp>
          <p:nvSpPr>
            <p:cNvPr id="6039" name="Text Box 6039"/>
            <p:cNvSpPr>
              <a:spLocks/>
            </p:cNvSpPr>
            <p:nvPr/>
          </p:nvSpPr>
          <p:spPr>
            <a:xfrm>
              <a:off x="2208" y="384"/>
              <a:ext cx="0" cy="2065"/>
            </a:xfrm>
            <a:prstGeom prst="line">
              <a:avLst/>
            </a:prstGeom>
            <a:noFill/>
            <a:ln w="12700">
              <a:solidFill>
                <a:schemeClr val="tx1"/>
              </a:solidFill>
              <a:round/>
              <a:headEnd/>
              <a:tailEnd/>
            </a:ln>
            <a:effectLst/>
          </p:spPr>
        </p:sp>
        <p:sp>
          <p:nvSpPr>
            <p:cNvPr id="6040" name="Text Box 6040"/>
            <p:cNvSpPr>
              <a:spLocks/>
            </p:cNvSpPr>
            <p:nvPr/>
          </p:nvSpPr>
          <p:spPr>
            <a:xfrm>
              <a:off x="2736" y="384"/>
              <a:ext cx="0" cy="2065"/>
            </a:xfrm>
            <a:prstGeom prst="line">
              <a:avLst/>
            </a:prstGeom>
            <a:noFill/>
            <a:ln w="12700">
              <a:solidFill>
                <a:schemeClr val="tx1"/>
              </a:solidFill>
              <a:round/>
              <a:headEnd/>
              <a:tailEnd/>
            </a:ln>
            <a:effectLst/>
          </p:spPr>
        </p:sp>
        <p:sp>
          <p:nvSpPr>
            <p:cNvPr id="6041" name="Text Box 6041"/>
            <p:cNvSpPr>
              <a:spLocks/>
            </p:cNvSpPr>
            <p:nvPr/>
          </p:nvSpPr>
          <p:spPr>
            <a:xfrm>
              <a:off x="3360" y="384"/>
              <a:ext cx="0" cy="2065"/>
            </a:xfrm>
            <a:prstGeom prst="line">
              <a:avLst/>
            </a:prstGeom>
            <a:noFill/>
            <a:ln w="12700">
              <a:solidFill>
                <a:schemeClr val="tx1"/>
              </a:solidFill>
              <a:round/>
              <a:headEnd/>
              <a:tailEnd/>
            </a:ln>
            <a:effectLst/>
          </p:spPr>
        </p:sp>
        <p:sp>
          <p:nvSpPr>
            <p:cNvPr id="6042" name="Text Box 6042"/>
            <p:cNvSpPr>
              <a:spLocks/>
            </p:cNvSpPr>
            <p:nvPr/>
          </p:nvSpPr>
          <p:spPr>
            <a:xfrm>
              <a:off x="4128" y="384"/>
              <a:ext cx="0" cy="2065"/>
            </a:xfrm>
            <a:prstGeom prst="line">
              <a:avLst/>
            </a:prstGeom>
            <a:noFill/>
            <a:ln w="12700">
              <a:solidFill>
                <a:schemeClr val="tx1"/>
              </a:solidFill>
              <a:round/>
              <a:headEnd/>
              <a:tailEnd/>
            </a:ln>
            <a:effectLst/>
          </p:spPr>
        </p:sp>
        <p:sp>
          <p:nvSpPr>
            <p:cNvPr id="6043" name="Text Box 6043"/>
            <p:cNvSpPr>
              <a:spLocks/>
            </p:cNvSpPr>
            <p:nvPr/>
          </p:nvSpPr>
          <p:spPr>
            <a:xfrm>
              <a:off x="4992" y="384"/>
              <a:ext cx="0" cy="2065"/>
            </a:xfrm>
            <a:prstGeom prst="line">
              <a:avLst/>
            </a:prstGeom>
            <a:noFill/>
            <a:ln w="12700">
              <a:solidFill>
                <a:schemeClr val="tx1"/>
              </a:solidFill>
              <a:round/>
              <a:headEnd/>
              <a:tailEnd/>
            </a:ln>
            <a:effectLst/>
          </p:spPr>
        </p:sp>
        <p:sp>
          <p:nvSpPr>
            <p:cNvPr id="6044" name="Text Box 6044"/>
            <p:cNvSpPr>
              <a:spLocks/>
            </p:cNvSpPr>
            <p:nvPr/>
          </p:nvSpPr>
          <p:spPr>
            <a:xfrm>
              <a:off x="5760" y="384"/>
              <a:ext cx="0" cy="3345"/>
            </a:xfrm>
            <a:prstGeom prst="line">
              <a:avLst/>
            </a:prstGeom>
            <a:noFill/>
            <a:ln cap="sq" w="28575">
              <a:solidFill>
                <a:schemeClr val="tx1"/>
              </a:solidFill>
              <a:round/>
              <a:headEnd/>
              <a:tailEnd/>
            </a:ln>
            <a:effectLst/>
          </p:spPr>
        </p:sp>
        <p:sp>
          <p:nvSpPr>
            <p:cNvPr id="6045" name="Text Box 6045"/>
            <p:cNvSpPr>
              <a:spLocks/>
            </p:cNvSpPr>
            <p:nvPr/>
          </p:nvSpPr>
          <p:spPr>
            <a:xfrm>
              <a:off x="4128" y="2705"/>
              <a:ext cx="0" cy="768"/>
            </a:xfrm>
            <a:prstGeom prst="line">
              <a:avLst/>
            </a:prstGeom>
            <a:noFill/>
            <a:ln w="12700">
              <a:solidFill>
                <a:schemeClr val="tx1"/>
              </a:solidFill>
              <a:round/>
              <a:headEnd/>
              <a:tailEnd/>
            </a:ln>
            <a:effectLst/>
          </p:spPr>
        </p:sp>
        <p:sp>
          <p:nvSpPr>
            <p:cNvPr id="6046" name="Text Box 6046"/>
            <p:cNvSpPr>
              <a:spLocks/>
            </p:cNvSpPr>
            <p:nvPr/>
          </p:nvSpPr>
          <p:spPr>
            <a:xfrm>
              <a:off x="4992" y="2705"/>
              <a:ext cx="0" cy="1024"/>
            </a:xfrm>
            <a:prstGeom prst="line">
              <a:avLst/>
            </a:prstGeom>
            <a:noFill/>
            <a:ln w="12700">
              <a:solidFill>
                <a:schemeClr val="tx1"/>
              </a:solidFill>
              <a:round/>
              <a:headEnd/>
              <a:tailEnd/>
            </a:ln>
            <a:effectLst/>
          </p:spPr>
        </p:sp>
      </p:grpSp>
      <p:sp>
        <p:nvSpPr>
          <p:cNvPr id="6047" name="Text Box 6047">
            <a:hlinkClick/>
          </p:cNvPr>
          <p:cNvSpPr txBox="1">
            <a:spLocks/>
          </p:cNvSpPr>
          <p:nvPr/>
        </p:nvSpPr>
        <p:spPr>
          <a:xfrm>
            <a:off x="0" y="6481762"/>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sp>
        <p:nvSpPr>
          <p:cNvPr id="6048" name="Text Box 6048"/>
          <p:cNvSpPr txBox="1">
            <a:spLocks/>
          </p:cNvSpPr>
          <p:nvPr/>
        </p:nvSpPr>
        <p:spPr>
          <a:xfrm>
            <a:off x="0" y="685800"/>
            <a:ext cx="9144000" cy="396875"/>
          </a:xfrm>
          <a:prstGeom prst="rect">
            <a:avLst/>
          </a:prstGeom>
          <a:solidFill>
            <a:schemeClr val="bg1"/>
          </a:solidFill>
          <a:ln>
            <a:noFill/>
          </a:ln>
        </p:spPr>
        <p:txBody>
          <a:bodyPr numCol="1">
            <a:spAutoFit/>
          </a:bodyPr>
          <a:lstStyle/>
          <a:p>
            <a:pPr algn="ctr" indent="0" marL="0">
              <a:spcBef>
                <a:spcPct val="50000"/>
              </a:spcBef>
            </a:pPr>
            <a:r>
              <a:rPr b="1" dirty="0" lang="en-US" smtClean="0" sz="2000">
                <a:latin charset="0" pitchFamily="34" typeface="Arial"/>
              </a:rPr>
              <a:t>Ispunjeni obrazac trofejnog lista za ocjenjivanje rogova alpskog kozoroga</a:t>
            </a:r>
          </a:p>
        </p:txBody>
      </p:sp>
    </p:spTree>
  </p:cSld>
  <p:clrMapOvr>
    <a:masterClrMapping/>
  </p:clrMapOvr>
  <p:transition advClick="0">
    <p:cut thruBlk="1"/>
  </p:transition>
</p:sld>
</file>

<file path=ppt/slides/slide136.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6049" name="Text Box 6049"/>
          <p:cNvSpPr>
            <a:spLocks/>
          </p:cNvSpPr>
          <p:nvPr>
            <p:ph idx="10" sz="half" type="dt"/>
          </p:nvPr>
        </p:nvSpPr>
        <p:spPr/>
      </p:sp>
      <p:sp>
        <p:nvSpPr>
          <p:cNvPr id="6050" name="Text Box 6050"/>
          <p:cNvSpPr>
            <a:spLocks/>
          </p:cNvSpPr>
          <p:nvPr>
            <p:ph idx="11" sz="quarter" type="ftr"/>
          </p:nvPr>
        </p:nvSpPr>
        <p:spPr/>
        <p:txBody>
          <a:bodyPr numCol="1"/>
          <a:lstStyle/>
          <a:p>
            <a:pPr algn="ctr"/>
          </a:p>
        </p:txBody>
      </p:sp>
      <p:sp>
        <p:nvSpPr>
          <p:cNvPr id="6051" name="Text Box 6051"/>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MUFLON </a:t>
            </a:r>
            <a:r>
              <a:rPr dirty="0" lang="en-US" smtClean="0">
                <a:solidFill>
                  <a:srgbClr val="FFFF00"/>
                </a:solidFill>
                <a:latin charset="0" pitchFamily="34" typeface="Arial Black"/>
              </a:rPr>
              <a:t>(Ovis ammon musimon Schreber)</a:t>
            </a:r>
          </a:p>
        </p:txBody>
      </p:sp>
      <p:sp>
        <p:nvSpPr>
          <p:cNvPr id="6052" name="Text Box 6052"/>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6053" name="Text Box 6053"/>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6054" name="Text Box 6054">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SADRŽAJ</a:t>
            </a:r>
          </a:p>
        </p:txBody>
      </p:sp>
      <p:sp>
        <p:nvSpPr>
          <p:cNvPr id="6055" name="Text Box 6055">
            <a:hlinkClick/>
          </p:cNvPr>
          <p:cNvSpPr txBox="1">
            <a:spLocks/>
          </p:cNvSpPr>
          <p:nvPr/>
        </p:nvSpPr>
        <p:spPr>
          <a:xfrm>
            <a:off x="6400800" y="5562600"/>
            <a:ext cx="2209800" cy="366712"/>
          </a:xfrm>
          <a:prstGeom prst="rect">
            <a:avLst/>
          </a:prstGeom>
          <a:solidFill>
            <a:schemeClr val="tx1"/>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ROGOVI</a:t>
            </a:r>
          </a:p>
        </p:txBody>
      </p:sp>
      <p:pic>
        <p:nvPicPr>
          <p:cNvPr id="6056" name="Picture 6056"/>
          <p:cNvPicPr>
            <a:picLocks noChangeAspect="1"/>
          </p:cNvPicPr>
          <p:nvPr/>
        </p:nvPicPr>
        <p:blipFill>
          <a:blip r:embed="rId4"/>
          <a:stretch/>
        </p:blipFill>
        <p:spPr>
          <a:xfrm>
            <a:off x="0" y="561975"/>
            <a:ext cx="4127500" cy="6296025"/>
          </a:xfrm>
          <a:prstGeom prst="rect">
            <a:avLst/>
          </a:prstGeom>
          <a:noFill/>
        </p:spPr>
      </p:pic>
    </p:spTree>
  </p:cSld>
  <p:clrMapOvr>
    <a:masterClrMapping/>
  </p:clrMapOvr>
  <p:transition advClick="0">
    <p:cut thruBlk="1"/>
  </p:transition>
</p:sld>
</file>

<file path=ppt/slides/slide137.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6058" name="Text Box 6058"/>
          <p:cNvSpPr>
            <a:spLocks/>
          </p:cNvSpPr>
          <p:nvPr>
            <p:ph idx="10" sz="half" type="dt"/>
          </p:nvPr>
        </p:nvSpPr>
        <p:spPr/>
      </p:sp>
      <p:sp>
        <p:nvSpPr>
          <p:cNvPr id="6059" name="Text Box 6059"/>
          <p:cNvSpPr>
            <a:spLocks/>
          </p:cNvSpPr>
          <p:nvPr>
            <p:ph idx="11" sz="quarter" type="ftr"/>
          </p:nvPr>
        </p:nvSpPr>
        <p:spPr/>
        <p:txBody>
          <a:bodyPr numCol="1"/>
          <a:lstStyle/>
          <a:p>
            <a:pPr algn="ctr"/>
          </a:p>
        </p:txBody>
      </p:sp>
      <p:sp>
        <p:nvSpPr>
          <p:cNvPr id="6060" name="Text Box 6060"/>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muflona</a:t>
            </a:r>
          </a:p>
        </p:txBody>
      </p:sp>
      <p:sp>
        <p:nvSpPr>
          <p:cNvPr id="6061" name="Text Box 6061"/>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6062" name="Text Box 6062"/>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6063" name="Text Box 6063">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MUFLON</a:t>
            </a:r>
          </a:p>
        </p:txBody>
      </p:sp>
      <p:sp>
        <p:nvSpPr>
          <p:cNvPr id="6064" name="Text Box 6064">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sp>
        <p:nvSpPr>
          <p:cNvPr id="6065" name="Text Box 6065"/>
          <p:cNvSpPr txBox="1">
            <a:spLocks/>
          </p:cNvSpPr>
          <p:nvPr/>
        </p:nvSpPr>
        <p:spPr>
          <a:xfrm>
            <a:off x="0" y="609600"/>
            <a:ext cx="9144000" cy="5103812"/>
          </a:xfrm>
          <a:prstGeom prst="rect">
            <a:avLst/>
          </a:prstGeom>
          <a:solidFill>
            <a:schemeClr val="bg1"/>
          </a:solidFill>
          <a:ln>
            <a:noFill/>
          </a:ln>
        </p:spPr>
        <p:txBody>
          <a:bodyPr numCol="1">
            <a:spAutoFit/>
          </a:bodyPr>
          <a:lstStyle/>
          <a:p>
            <a:pPr indent="-457200" marL="457200">
              <a:spcBef>
                <a:spcPct val="50000"/>
              </a:spcBef>
              <a:buFontTx/>
              <a:buAutoNum type="arabicPeriod"/>
            </a:pPr>
            <a:r>
              <a:rPr dirty="0" lang="en-US" smtClean="0" sz="1600">
                <a:latin charset="0" pitchFamily="34" typeface="Arial"/>
              </a:rPr>
              <a:t>Mjere							Tačke</a:t>
            </a:r>
          </a:p>
          <a:p>
            <a:pPr indent="-457200" marL="457200">
              <a:spcBef>
                <a:spcPct val="50000"/>
              </a:spcBef>
            </a:pPr>
            <a:r>
              <a:rPr dirty="0" lang="en-US" smtClean="0" sz="1600">
                <a:latin charset="0" pitchFamily="34" typeface="Arial"/>
              </a:rPr>
              <a:t>1.1	Dužina lijevog roga</a:t>
            </a:r>
          </a:p>
          <a:p>
            <a:pPr indent="-457200" marL="457200">
              <a:spcBef>
                <a:spcPct val="50000"/>
              </a:spcBef>
            </a:pPr>
            <a:r>
              <a:rPr dirty="0" lang="en-US" smtClean="0" sz="1600">
                <a:latin charset="0" pitchFamily="34" typeface="Arial"/>
              </a:rPr>
              <a:t>				prosječna dužina u cm x 1			..........................</a:t>
            </a:r>
          </a:p>
          <a:p>
            <a:pPr indent="-457200" marL="457200">
              <a:spcBef>
                <a:spcPct val="50000"/>
              </a:spcBef>
            </a:pPr>
            <a:r>
              <a:rPr dirty="0" lang="en-US" smtClean="0" sz="1600">
                <a:latin charset="0" pitchFamily="34" typeface="Arial"/>
              </a:rPr>
              <a:t>	Dužina desnog roga</a:t>
            </a:r>
          </a:p>
          <a:p>
            <a:pPr indent="-457200" marL="457200">
              <a:spcBef>
                <a:spcPct val="50000"/>
              </a:spcBef>
            </a:pPr>
            <a:r>
              <a:rPr dirty="0" lang="en-US" smtClean="0" sz="1600">
                <a:latin charset="0" pitchFamily="34" typeface="Arial"/>
              </a:rPr>
              <a:t>1.2	Opseg lijevog roga na 1/3</a:t>
            </a:r>
          </a:p>
          <a:p>
            <a:pPr indent="-457200" marL="457200">
              <a:spcBef>
                <a:spcPct val="50000"/>
              </a:spcBef>
            </a:pPr>
            <a:r>
              <a:rPr dirty="0" lang="en-US" smtClean="0" sz="1600">
                <a:latin charset="0" pitchFamily="34" typeface="Arial"/>
              </a:rPr>
              <a:t>			       	prosječni opseg u cm x 1			..........................</a:t>
            </a:r>
          </a:p>
          <a:p>
            <a:pPr indent="-457200" marL="457200">
              <a:spcBef>
                <a:spcPct val="50000"/>
              </a:spcBef>
            </a:pPr>
            <a:r>
              <a:rPr dirty="0" lang="en-US" smtClean="0" sz="1600">
                <a:latin charset="0" pitchFamily="34" typeface="Arial"/>
              </a:rPr>
              <a:t>	Opseg desnog roga na 1/3</a:t>
            </a:r>
          </a:p>
          <a:p>
            <a:pPr indent="-457200" marL="457200">
              <a:spcBef>
                <a:spcPct val="50000"/>
              </a:spcBef>
            </a:pPr>
            <a:r>
              <a:rPr dirty="0" lang="en-US" smtClean="0" sz="1600">
                <a:latin charset="0" pitchFamily="34" typeface="Arial"/>
              </a:rPr>
              <a:t>1.3	Opseg lijevog roga na 2/3</a:t>
            </a:r>
          </a:p>
          <a:p>
            <a:pPr indent="-457200" marL="457200">
              <a:spcBef>
                <a:spcPct val="50000"/>
              </a:spcBef>
            </a:pPr>
            <a:r>
              <a:rPr dirty="0" lang="en-US" smtClean="0" sz="1600">
                <a:latin charset="0" pitchFamily="34" typeface="Arial"/>
              </a:rPr>
              <a:t>				prosječni opsjeg u cm x 1			..........................</a:t>
            </a:r>
          </a:p>
          <a:p>
            <a:pPr indent="-457200" marL="457200">
              <a:spcBef>
                <a:spcPct val="50000"/>
              </a:spcBef>
            </a:pPr>
            <a:r>
              <a:rPr dirty="0" lang="en-US" smtClean="0" sz="1600">
                <a:latin charset="0" pitchFamily="34" typeface="Arial"/>
              </a:rPr>
              <a:t>	Opseg desnog roga na 2/3</a:t>
            </a:r>
          </a:p>
          <a:p>
            <a:pPr indent="-457200" marL="457200">
              <a:spcBef>
                <a:spcPct val="50000"/>
              </a:spcBef>
            </a:pPr>
            <a:r>
              <a:rPr dirty="0" lang="en-US" smtClean="0" sz="1600">
                <a:latin charset="0" pitchFamily="34" typeface="Arial"/>
              </a:rPr>
              <a:t>1.4	Opseg lijevog roga na 3/3</a:t>
            </a:r>
          </a:p>
          <a:p>
            <a:pPr indent="-457200" marL="457200">
              <a:spcBef>
                <a:spcPct val="50000"/>
              </a:spcBef>
            </a:pPr>
            <a:r>
              <a:rPr dirty="0" lang="en-US" smtClean="0" sz="1600">
                <a:latin charset="0" pitchFamily="34" typeface="Arial"/>
              </a:rPr>
              <a:t>				prosječni opsjeg u cm x 1			..........................</a:t>
            </a:r>
          </a:p>
          <a:p>
            <a:pPr indent="-457200" marL="457200">
              <a:spcBef>
                <a:spcPct val="50000"/>
              </a:spcBef>
            </a:pPr>
            <a:r>
              <a:rPr dirty="0" lang="en-US" smtClean="0" sz="1600">
                <a:latin charset="0" pitchFamily="34" typeface="Arial"/>
              </a:rPr>
              <a:t>	Opseg desnog roga na 3/3</a:t>
            </a:r>
          </a:p>
          <a:p>
            <a:pPr indent="-457200" marL="457200">
              <a:spcBef>
                <a:spcPct val="50000"/>
              </a:spcBef>
            </a:pPr>
            <a:r>
              <a:rPr dirty="0" lang="en-US" smtClean="0" sz="1600">
                <a:latin charset="0" pitchFamily="34" typeface="Arial"/>
              </a:rPr>
              <a:t>1.5	Raspon 		u cm x 1					..........................</a:t>
            </a:r>
          </a:p>
        </p:txBody>
      </p:sp>
    </p:spTree>
  </p:cSld>
  <p:clrMapOvr>
    <a:masterClrMapping/>
  </p:clrMapOvr>
  <p:transition advClick="0">
    <p:cut thruBlk="1"/>
  </p:transition>
</p:sld>
</file>

<file path=ppt/slides/slide138.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6066" name="Text Box 6066"/>
          <p:cNvSpPr>
            <a:spLocks/>
          </p:cNvSpPr>
          <p:nvPr>
            <p:ph idx="10" sz="half" type="dt"/>
          </p:nvPr>
        </p:nvSpPr>
        <p:spPr/>
      </p:sp>
      <p:sp>
        <p:nvSpPr>
          <p:cNvPr id="6067" name="Text Box 6067"/>
          <p:cNvSpPr>
            <a:spLocks/>
          </p:cNvSpPr>
          <p:nvPr>
            <p:ph idx="11" sz="quarter" type="ftr"/>
          </p:nvPr>
        </p:nvSpPr>
        <p:spPr/>
        <p:txBody>
          <a:bodyPr numCol="1"/>
          <a:lstStyle/>
          <a:p>
            <a:pPr algn="ctr"/>
          </a:p>
        </p:txBody>
      </p:sp>
      <p:sp>
        <p:nvSpPr>
          <p:cNvPr id="6068" name="Text Box 6068"/>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muflona</a:t>
            </a:r>
          </a:p>
        </p:txBody>
      </p:sp>
      <p:sp>
        <p:nvSpPr>
          <p:cNvPr id="6069" name="Text Box 6069"/>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6070" name="Text Box 6070"/>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6071" name="Text Box 6071">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MUFLON</a:t>
            </a:r>
          </a:p>
        </p:txBody>
      </p:sp>
      <p:sp>
        <p:nvSpPr>
          <p:cNvPr id="6072" name="Text Box 6072">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sp>
        <p:nvSpPr>
          <p:cNvPr id="6073" name="Text Box 6073"/>
          <p:cNvSpPr txBox="1">
            <a:spLocks/>
          </p:cNvSpPr>
          <p:nvPr/>
        </p:nvSpPr>
        <p:spPr>
          <a:xfrm>
            <a:off x="0" y="609600"/>
            <a:ext cx="9144000" cy="2903537"/>
          </a:xfrm>
          <a:prstGeom prst="rect">
            <a:avLst/>
          </a:prstGeom>
          <a:solidFill>
            <a:schemeClr val="bg1"/>
          </a:solidFill>
          <a:ln>
            <a:noFill/>
          </a:ln>
        </p:spPr>
        <p:txBody>
          <a:bodyPr numCol="1">
            <a:spAutoFit/>
          </a:bodyPr>
          <a:lstStyle/>
          <a:p>
            <a:pPr indent="-457200" marL="457200">
              <a:spcBef>
                <a:spcPct val="50000"/>
              </a:spcBef>
              <a:buFontTx/>
              <a:buAutoNum startAt="2" type="arabicPeriod"/>
            </a:pPr>
            <a:r>
              <a:rPr dirty="0" lang="en-US" smtClean="0" sz="1600">
                <a:latin charset="0" pitchFamily="34" typeface="Arial"/>
              </a:rPr>
              <a:t>     Dodaci i odbici						Tačke</a:t>
            </a:r>
          </a:p>
          <a:p>
            <a:pPr indent="-457200" marL="457200">
              <a:spcBef>
                <a:spcPct val="50000"/>
              </a:spcBef>
            </a:pPr>
            <a:r>
              <a:rPr dirty="0" lang="en-US" smtClean="0" sz="1600">
                <a:latin charset="0" pitchFamily="34" typeface="Arial"/>
              </a:rPr>
              <a:t>2.1	     Dodaci (tačke za ljepotu)</a:t>
            </a:r>
          </a:p>
          <a:p>
            <a:pPr indent="-457200" marL="457200">
              <a:spcBef>
                <a:spcPct val="50000"/>
              </a:spcBef>
            </a:pPr>
            <a:r>
              <a:rPr dirty="0" lang="en-US" smtClean="0" sz="1600">
                <a:latin charset="0" pitchFamily="34" typeface="Arial"/>
              </a:rPr>
              <a:t>2.1.1	     Boja 			od 0 do 3 tačke			.........................</a:t>
            </a:r>
          </a:p>
          <a:p>
            <a:pPr indent="-457200" marL="457200">
              <a:spcBef>
                <a:spcPct val="50000"/>
              </a:spcBef>
            </a:pPr>
            <a:r>
              <a:rPr dirty="0" lang="en-US" smtClean="0" sz="1600">
                <a:latin charset="0" pitchFamily="34" typeface="Arial"/>
              </a:rPr>
              <a:t>2.1.2	     Prstenastost		od 0 do 3 tačke			.........................</a:t>
            </a:r>
          </a:p>
          <a:p>
            <a:pPr indent="-457200" marL="457200">
              <a:spcBef>
                <a:spcPct val="50000"/>
              </a:spcBef>
            </a:pPr>
            <a:r>
              <a:rPr dirty="0" lang="en-US" smtClean="0" sz="1600">
                <a:latin charset="0" pitchFamily="34" typeface="Arial"/>
              </a:rPr>
              <a:t>2.1.3	     Zakrivljenost		od 0 do 5 tačaka			.........................</a:t>
            </a:r>
          </a:p>
          <a:p>
            <a:pPr indent="-457200" marL="457200">
              <a:spcBef>
                <a:spcPct val="50000"/>
              </a:spcBef>
            </a:pPr>
            <a:r>
              <a:rPr dirty="0" lang="en-US" smtClean="0" sz="1600">
                <a:latin charset="0" pitchFamily="34" typeface="Arial"/>
              </a:rPr>
              <a:t>					Ukupno				.........................</a:t>
            </a:r>
          </a:p>
          <a:p>
            <a:pPr indent="-457200" marL="457200">
              <a:spcBef>
                <a:spcPct val="50000"/>
              </a:spcBef>
            </a:pPr>
            <a:r>
              <a:rPr dirty="0" lang="en-US" smtClean="0" sz="1600">
                <a:latin charset="0" pitchFamily="34" typeface="Arial"/>
              </a:rPr>
              <a:t>2.2	     Odbici			od 0 do 5 tačaka			.........................</a:t>
            </a:r>
          </a:p>
          <a:p>
            <a:pPr indent="-457200" marL="457200">
              <a:spcBef>
                <a:spcPct val="50000"/>
              </a:spcBef>
            </a:pPr>
            <a:r>
              <a:rPr dirty="0" lang="en-US" smtClean="0" sz="1600">
                <a:latin charset="0" pitchFamily="34" typeface="Arial"/>
              </a:rPr>
              <a:t>					Ocjena rogova – ukupno		.........................</a:t>
            </a:r>
          </a:p>
        </p:txBody>
      </p:sp>
      <p:sp>
        <p:nvSpPr>
          <p:cNvPr id="6074" name="Text Box 6074"/>
          <p:cNvSpPr>
            <a:spLocks/>
          </p:cNvSpPr>
          <p:nvPr/>
        </p:nvSpPr>
        <p:spPr>
          <a:xfrm>
            <a:off x="7391400" y="3084512"/>
            <a:ext cx="1447800" cy="0"/>
          </a:xfrm>
          <a:prstGeom prst="line">
            <a:avLst/>
          </a:prstGeom>
          <a:noFill/>
          <a:ln>
            <a:solidFill>
              <a:schemeClr val="tx1"/>
            </a:solidFill>
            <a:round/>
            <a:headEnd/>
            <a:tailEnd/>
          </a:ln>
        </p:spPr>
      </p:sp>
      <p:sp>
        <p:nvSpPr>
          <p:cNvPr id="6075" name="Text Box 6075"/>
          <p:cNvSpPr>
            <a:spLocks/>
          </p:cNvSpPr>
          <p:nvPr/>
        </p:nvSpPr>
        <p:spPr>
          <a:xfrm flipV="1">
            <a:off x="7400925" y="3446462"/>
            <a:ext cx="1438275" cy="4762"/>
          </a:xfrm>
          <a:prstGeom prst="line">
            <a:avLst/>
          </a:prstGeom>
          <a:noFill/>
          <a:ln w="38100">
            <a:solidFill>
              <a:schemeClr val="tx1"/>
            </a:solidFill>
            <a:round/>
            <a:headEnd/>
            <a:tailEnd/>
          </a:ln>
        </p:spPr>
      </p:sp>
    </p:spTree>
  </p:cSld>
  <p:clrMapOvr>
    <a:masterClrMapping/>
  </p:clrMapOvr>
  <p:transition advClick="0">
    <p:cut thruBlk="1"/>
  </p:transition>
</p:sld>
</file>

<file path=ppt/slides/slide139.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6076" name="Text Box 6076"/>
          <p:cNvSpPr>
            <a:spLocks/>
          </p:cNvSpPr>
          <p:nvPr>
            <p:ph idx="10" sz="half" type="dt"/>
          </p:nvPr>
        </p:nvSpPr>
        <p:spPr/>
      </p:sp>
      <p:sp>
        <p:nvSpPr>
          <p:cNvPr id="6077" name="Text Box 6077"/>
          <p:cNvSpPr>
            <a:spLocks/>
          </p:cNvSpPr>
          <p:nvPr>
            <p:ph idx="11" sz="quarter" type="ftr"/>
          </p:nvPr>
        </p:nvSpPr>
        <p:spPr/>
        <p:txBody>
          <a:bodyPr numCol="1"/>
          <a:lstStyle/>
          <a:p>
            <a:pPr algn="ctr"/>
          </a:p>
        </p:txBody>
      </p:sp>
      <p:sp>
        <p:nvSpPr>
          <p:cNvPr id="6078" name="Text Box 6078"/>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muflona</a:t>
            </a:r>
          </a:p>
        </p:txBody>
      </p:sp>
      <p:sp>
        <p:nvSpPr>
          <p:cNvPr id="6079" name="Text Box 6079"/>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6080" name="Text Box 6080"/>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6081" name="Text Box 6081">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MUFLON</a:t>
            </a:r>
          </a:p>
        </p:txBody>
      </p:sp>
      <p:sp>
        <p:nvSpPr>
          <p:cNvPr id="6082" name="Text Box 6082">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sp>
        <p:nvSpPr>
          <p:cNvPr id="6083" name="Text Box 6083"/>
          <p:cNvSpPr txBox="1">
            <a:spLocks/>
          </p:cNvSpPr>
          <p:nvPr/>
        </p:nvSpPr>
        <p:spPr>
          <a:xfrm>
            <a:off x="0" y="533400"/>
            <a:ext cx="9144000" cy="2414587"/>
          </a:xfrm>
          <a:prstGeom prst="rect">
            <a:avLst/>
          </a:prstGeom>
          <a:solidFill>
            <a:schemeClr val="bg1"/>
          </a:solidFill>
          <a:ln>
            <a:noFill/>
          </a:ln>
        </p:spPr>
        <p:txBody>
          <a:bodyPr numCol="1">
            <a:spAutoFit/>
          </a:bodyPr>
          <a:lstStyle/>
          <a:p>
            <a:pPr indent="-457200" marL="457200">
              <a:spcBef>
                <a:spcPct val="50000"/>
              </a:spcBef>
            </a:pPr>
            <a:r>
              <a:rPr b="1" dirty="0" lang="en-US" smtClean="0" sz="1600">
                <a:latin charset="0" pitchFamily="34" typeface="Arial"/>
              </a:rPr>
              <a:t>Upute za mjerenje, dodaci i odbici</a:t>
            </a:r>
          </a:p>
          <a:p>
            <a:pPr indent="-457200" marL="457200">
              <a:spcBef>
                <a:spcPct val="50000"/>
              </a:spcBef>
            </a:pPr>
            <a:r>
              <a:rPr dirty="0" lang="en-US" smtClean="0" sz="1600">
                <a:latin charset="0" pitchFamily="34" typeface="Arial"/>
              </a:rPr>
              <a:t>Rogove mjerimo mjernom vrpcom u centimetrima na milimetar tačno. Raspon rogova mjeri se pomičnim mjerilom (šublerom).</a:t>
            </a:r>
          </a:p>
          <a:p>
            <a:pPr indent="-457200" marL="457200">
              <a:spcBef>
                <a:spcPct val="50000"/>
              </a:spcBef>
              <a:buFontTx/>
              <a:buAutoNum type="arabicPeriod"/>
            </a:pPr>
            <a:r>
              <a:rPr dirty="0" lang="en-US" smtClean="0" sz="1600">
                <a:latin charset="0" pitchFamily="34" typeface="Arial"/>
              </a:rPr>
              <a:t>   Mjere</a:t>
            </a:r>
          </a:p>
          <a:p>
            <a:pPr indent="-457200" marL="457200">
              <a:spcBef>
                <a:spcPct val="50000"/>
              </a:spcBef>
            </a:pPr>
            <a:r>
              <a:rPr dirty="0" lang="en-US" smtClean="0" sz="1600">
                <a:latin charset="0" pitchFamily="34" typeface="Arial"/>
              </a:rPr>
              <a:t>K1.1	   </a:t>
            </a:r>
            <a:r>
              <a:rPr b="1" dirty="0" lang="en-US" smtClean="0" sz="1600">
                <a:latin charset="0" pitchFamily="34" typeface="Arial"/>
              </a:rPr>
              <a:t>Dužinu rogova</a:t>
            </a:r>
            <a:r>
              <a:rPr dirty="0" lang="en-US" smtClean="0" sz="1600">
                <a:latin charset="0" pitchFamily="34" typeface="Arial"/>
              </a:rPr>
              <a:t> mjerimo s vanjske strane krivulje lijevog i desnog roga od	korjena (temeljnog ruba) do kraja roga. Ako su vrhovi roga odbijeni tako da nisu šiljasti već pljosnati mjerimo dužinu roga do kraja plohe na kraju roga. Zbir obaju rogova dijelimo sa 2, tako dobijamo poprečnu dužinu.</a:t>
            </a:r>
          </a:p>
        </p:txBody>
      </p:sp>
    </p:spTree>
  </p:cSld>
  <p:clrMapOvr>
    <a:masterClrMapping/>
  </p:clrMapOvr>
  <p:transition advClick="0">
    <p:cut thruBlk="1"/>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algn="tl" flip="none" sx="100000" sy="100000" tx="0" ty="0"/>
        </a:blipFill>
        <a:effectLst/>
      </p:bgPr>
    </p:bg>
    <p:spTree>
      <p:nvGrpSpPr>
        <p:cNvPr id="1" name=""/>
        <p:cNvGrpSpPr/>
        <p:nvPr/>
      </p:nvGrpSpPr>
      <p:grpSpPr>
        <a:xfrm>
          <a:off x="0" y="0"/>
          <a:ext cx="0" cy="0"/>
          <a:chOff x="0" y="0"/>
          <a:chExt cx="0" cy="0"/>
        </a:xfrm>
      </p:grpSpPr>
      <p:sp>
        <p:nvSpPr>
          <p:cNvPr id="297" name="Text Box 297"/>
          <p:cNvSpPr>
            <a:spLocks/>
          </p:cNvSpPr>
          <p:nvPr>
            <p:ph idx="10" sz="half" type="dt"/>
          </p:nvPr>
        </p:nvSpPr>
        <p:spPr/>
      </p:sp>
      <p:sp>
        <p:nvSpPr>
          <p:cNvPr id="298" name="Text Box 298"/>
          <p:cNvSpPr>
            <a:spLocks/>
          </p:cNvSpPr>
          <p:nvPr>
            <p:ph idx="11" sz="quarter" type="ftr"/>
          </p:nvPr>
        </p:nvSpPr>
        <p:spPr/>
        <p:txBody>
          <a:bodyPr numCol="1"/>
          <a:lstStyle/>
          <a:p>
            <a:pPr algn="ctr"/>
          </a:p>
        </p:txBody>
      </p:sp>
      <p:sp>
        <p:nvSpPr>
          <p:cNvPr id="299" name="Text Box 299"/>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lobanje medvjeda</a:t>
            </a:r>
          </a:p>
        </p:txBody>
      </p:sp>
      <p:sp>
        <p:nvSpPr>
          <p:cNvPr id="300" name="Text Box 300">
            <a:hlinkClick/>
          </p:cNvPr>
          <p:cNvSpPr txBox="1">
            <a:spLocks/>
          </p:cNvSpPr>
          <p:nvPr/>
        </p:nvSpPr>
        <p:spPr>
          <a:xfrm>
            <a:off x="7162800" y="6491287"/>
            <a:ext cx="19812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MEDVJED</a:t>
            </a:r>
          </a:p>
        </p:txBody>
      </p:sp>
      <p:sp>
        <p:nvSpPr>
          <p:cNvPr id="301" name="Text Box 301">
            <a:hlinkClick/>
          </p:cNvPr>
          <p:cNvSpPr txBox="1">
            <a:spLocks/>
          </p:cNvSpPr>
          <p:nvPr/>
        </p:nvSpPr>
        <p:spPr>
          <a:xfrm>
            <a:off x="7162800" y="5638800"/>
            <a:ext cx="19812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mjerenje</a:t>
            </a:r>
          </a:p>
        </p:txBody>
      </p:sp>
      <p:sp>
        <p:nvSpPr>
          <p:cNvPr id="302" name="Text Box 302"/>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303" name="Text Box 303"/>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304" name="Text Box 304"/>
          <p:cNvSpPr txBox="1">
            <a:spLocks/>
          </p:cNvSpPr>
          <p:nvPr/>
        </p:nvSpPr>
        <p:spPr>
          <a:xfrm>
            <a:off x="0" y="593725"/>
            <a:ext cx="9144000" cy="396875"/>
          </a:xfrm>
          <a:prstGeom prst="rect">
            <a:avLst/>
          </a:prstGeom>
          <a:solidFill>
            <a:schemeClr val="bg1"/>
          </a:solidFill>
          <a:ln>
            <a:noFill/>
          </a:ln>
        </p:spPr>
        <p:txBody>
          <a:bodyPr numCol="1">
            <a:spAutoFit/>
          </a:bodyPr>
          <a:lstStyle/>
          <a:p>
            <a:pPr indent="0" marL="0">
              <a:spcBef>
                <a:spcPct val="50000"/>
              </a:spcBef>
            </a:pPr>
            <a:r>
              <a:rPr b="1" dirty="0" lang="en-US" smtClean="0" sz="2000">
                <a:latin charset="0" pitchFamily="34" typeface="Arial"/>
              </a:rPr>
              <a:t>Uzorak ispunjenog obrasca trofejnog lista za ocjenjenu lubanju medvjeda</a:t>
            </a:r>
          </a:p>
        </p:txBody>
      </p:sp>
      <p:grpSp>
        <p:nvGrpSpPr>
          <p:cNvPr id="305" name="Group 305"/>
          <p:cNvGrpSpPr>
            <a:grpSpLocks/>
          </p:cNvGrpSpPr>
          <p:nvPr/>
        </p:nvGrpSpPr>
        <p:grpSpPr>
          <a:xfrm>
            <a:off x="0" y="1447800"/>
            <a:ext cx="9144000" cy="3127375"/>
            <a:chOff x="0" y="912"/>
            <a:chExt cx="5760" cy="1970"/>
          </a:xfrm>
        </p:grpSpPr>
        <p:sp>
          <p:nvSpPr>
            <p:cNvPr id="306" name="Text Box 306"/>
            <p:cNvSpPr>
              <a:spLocks/>
            </p:cNvSpPr>
            <p:nvPr/>
          </p:nvSpPr>
          <p:spPr>
            <a:xfrm>
              <a:off x="4704" y="2500"/>
              <a:ext cx="1056" cy="382"/>
            </a:xfrm>
            <a:prstGeom prst="rect">
              <a:avLst/>
            </a:prstGeom>
            <a:solidFill>
              <a:schemeClr val="bg1"/>
            </a:solidFill>
            <a:ln>
              <a:noFill/>
            </a:ln>
            <a:effectLst/>
          </p:spPr>
          <p:txBody>
            <a:bodyPr numCol="1"/>
            <a:lstStyle/>
            <a:p>
              <a:pPr algn="ctr" indent="0" marL="0">
                <a:buNone/>
              </a:pPr>
              <a:r>
                <a:rPr b="1" dirty="0" lang="en-US" smtClean="0" sz="2400">
                  <a:latin charset="0" pitchFamily="34" typeface="Arial"/>
                </a:rPr>
                <a:t>61,41</a:t>
              </a:r>
            </a:p>
          </p:txBody>
        </p:sp>
        <p:sp>
          <p:nvSpPr>
            <p:cNvPr id="307" name="Text Box 307"/>
            <p:cNvSpPr>
              <a:spLocks/>
            </p:cNvSpPr>
            <p:nvPr/>
          </p:nvSpPr>
          <p:spPr>
            <a:xfrm>
              <a:off x="3763" y="2500"/>
              <a:ext cx="941" cy="382"/>
            </a:xfrm>
            <a:prstGeom prst="rect">
              <a:avLst/>
            </a:prstGeom>
            <a:solidFill>
              <a:schemeClr val="bg1"/>
            </a:solidFill>
            <a:ln>
              <a:noFill/>
            </a:ln>
            <a:effectLst/>
          </p:spPr>
          <p:txBody>
            <a:bodyPr numCol="1"/>
            <a:lstStyle/>
            <a:p>
              <a:endParaRPr/>
            </a:p>
          </p:txBody>
        </p:sp>
        <p:sp>
          <p:nvSpPr>
            <p:cNvPr id="308" name="Text Box 308"/>
            <p:cNvSpPr>
              <a:spLocks/>
            </p:cNvSpPr>
            <p:nvPr/>
          </p:nvSpPr>
          <p:spPr>
            <a:xfrm>
              <a:off x="2764" y="2500"/>
              <a:ext cx="999" cy="382"/>
            </a:xfrm>
            <a:prstGeom prst="rect">
              <a:avLst/>
            </a:prstGeom>
            <a:solidFill>
              <a:schemeClr val="bg1"/>
            </a:solidFill>
            <a:ln>
              <a:noFill/>
            </a:ln>
            <a:effectLst/>
          </p:spPr>
          <p:txBody>
            <a:bodyPr numCol="1"/>
            <a:lstStyle/>
            <a:p>
              <a:endParaRPr/>
            </a:p>
          </p:txBody>
        </p:sp>
        <p:sp>
          <p:nvSpPr>
            <p:cNvPr id="309" name="Text Box 309"/>
            <p:cNvSpPr>
              <a:spLocks/>
            </p:cNvSpPr>
            <p:nvPr/>
          </p:nvSpPr>
          <p:spPr>
            <a:xfrm>
              <a:off x="1915" y="2500"/>
              <a:ext cx="849" cy="382"/>
            </a:xfrm>
            <a:prstGeom prst="rect">
              <a:avLst/>
            </a:prstGeom>
            <a:solidFill>
              <a:schemeClr val="bg1"/>
            </a:solidFill>
            <a:ln>
              <a:noFill/>
            </a:ln>
            <a:effectLst/>
          </p:spPr>
          <p:txBody>
            <a:bodyPr numCol="1"/>
            <a:lstStyle/>
            <a:p>
              <a:endParaRPr/>
            </a:p>
          </p:txBody>
        </p:sp>
        <p:sp>
          <p:nvSpPr>
            <p:cNvPr id="310" name="Text Box 310"/>
            <p:cNvSpPr>
              <a:spLocks/>
            </p:cNvSpPr>
            <p:nvPr/>
          </p:nvSpPr>
          <p:spPr>
            <a:xfrm>
              <a:off x="417" y="2500"/>
              <a:ext cx="1498" cy="382"/>
            </a:xfrm>
            <a:prstGeom prst="rect">
              <a:avLst/>
            </a:prstGeom>
            <a:solidFill>
              <a:schemeClr val="bg1"/>
            </a:solidFill>
            <a:ln>
              <a:noFill/>
            </a:ln>
            <a:effectLst/>
          </p:spPr>
          <p:txBody>
            <a:bodyPr numCol="1"/>
            <a:lstStyle/>
            <a:p>
              <a:endParaRPr/>
            </a:p>
          </p:txBody>
        </p:sp>
        <p:sp>
          <p:nvSpPr>
            <p:cNvPr id="311" name="Text Box 311"/>
            <p:cNvSpPr>
              <a:spLocks/>
            </p:cNvSpPr>
            <p:nvPr/>
          </p:nvSpPr>
          <p:spPr>
            <a:xfrm>
              <a:off x="0" y="2500"/>
              <a:ext cx="417" cy="382"/>
            </a:xfrm>
            <a:prstGeom prst="rect">
              <a:avLst/>
            </a:prstGeom>
            <a:solidFill>
              <a:schemeClr val="bg1"/>
            </a:solidFill>
            <a:ln>
              <a:noFill/>
            </a:ln>
            <a:effectLst/>
          </p:spPr>
          <p:txBody>
            <a:bodyPr numCol="1"/>
            <a:lstStyle/>
            <a:p>
              <a:endParaRPr/>
            </a:p>
          </p:txBody>
        </p:sp>
        <p:sp>
          <p:nvSpPr>
            <p:cNvPr id="312" name="Text Box 312"/>
            <p:cNvSpPr>
              <a:spLocks/>
            </p:cNvSpPr>
            <p:nvPr/>
          </p:nvSpPr>
          <p:spPr>
            <a:xfrm>
              <a:off x="4704" y="2117"/>
              <a:ext cx="1056" cy="383"/>
            </a:xfrm>
            <a:prstGeom prst="rect">
              <a:avLst/>
            </a:prstGeom>
            <a:solidFill>
              <a:schemeClr val="bg1"/>
            </a:solidFill>
            <a:ln>
              <a:noFill/>
            </a:ln>
            <a:effectLst/>
          </p:spPr>
          <p:txBody>
            <a:bodyPr numCol="1"/>
            <a:lstStyle/>
            <a:p>
              <a:pPr algn="ctr" indent="0" marL="0">
                <a:buNone/>
              </a:pPr>
              <a:r>
                <a:rPr b="1" dirty="0" lang="en-US" smtClean="0" sz="2400">
                  <a:latin charset="0" pitchFamily="34" typeface="Arial"/>
                </a:rPr>
                <a:t>22,40</a:t>
              </a:r>
            </a:p>
          </p:txBody>
        </p:sp>
        <p:sp>
          <p:nvSpPr>
            <p:cNvPr id="313" name="Text Box 313"/>
            <p:cNvSpPr>
              <a:spLocks/>
            </p:cNvSpPr>
            <p:nvPr/>
          </p:nvSpPr>
          <p:spPr>
            <a:xfrm>
              <a:off x="3763" y="2117"/>
              <a:ext cx="941" cy="383"/>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1</a:t>
              </a:r>
            </a:p>
          </p:txBody>
        </p:sp>
        <p:sp>
          <p:nvSpPr>
            <p:cNvPr id="314" name="Text Box 314"/>
            <p:cNvSpPr>
              <a:spLocks/>
            </p:cNvSpPr>
            <p:nvPr/>
          </p:nvSpPr>
          <p:spPr>
            <a:xfrm>
              <a:off x="2764" y="2117"/>
              <a:ext cx="999" cy="383"/>
            </a:xfrm>
            <a:prstGeom prst="rect">
              <a:avLst/>
            </a:prstGeom>
            <a:solidFill>
              <a:schemeClr val="bg1"/>
            </a:solidFill>
            <a:ln>
              <a:noFill/>
            </a:ln>
            <a:effectLst/>
          </p:spPr>
          <p:txBody>
            <a:bodyPr numCol="1"/>
            <a:lstStyle/>
            <a:p>
              <a:pPr algn="ctr" indent="0" marL="0">
                <a:buNone/>
              </a:pPr>
              <a:r>
                <a:rPr b="1" dirty="0" lang="en-US" smtClean="0" sz="2400">
                  <a:latin charset="0" pitchFamily="34" typeface="Arial"/>
                </a:rPr>
                <a:t>22,40</a:t>
              </a:r>
            </a:p>
          </p:txBody>
        </p:sp>
        <p:sp>
          <p:nvSpPr>
            <p:cNvPr id="315" name="Text Box 315"/>
            <p:cNvSpPr>
              <a:spLocks/>
            </p:cNvSpPr>
            <p:nvPr/>
          </p:nvSpPr>
          <p:spPr>
            <a:xfrm>
              <a:off x="1915" y="2117"/>
              <a:ext cx="849" cy="383"/>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cm</a:t>
              </a:r>
            </a:p>
          </p:txBody>
        </p:sp>
        <p:sp>
          <p:nvSpPr>
            <p:cNvPr id="316" name="Text Box 316"/>
            <p:cNvSpPr>
              <a:spLocks/>
            </p:cNvSpPr>
            <p:nvPr/>
          </p:nvSpPr>
          <p:spPr>
            <a:xfrm>
              <a:off x="417" y="2117"/>
              <a:ext cx="1498" cy="383"/>
            </a:xfrm>
            <a:prstGeom prst="rect">
              <a:avLst/>
            </a:prstGeom>
            <a:solidFill>
              <a:schemeClr val="bg1"/>
            </a:solidFill>
            <a:ln>
              <a:noFill/>
            </a:ln>
            <a:effectLst/>
          </p:spPr>
          <p:txBody>
            <a:bodyPr numCol="1"/>
            <a:lstStyle/>
            <a:p>
              <a:pPr indent="0" marL="0">
                <a:buNone/>
              </a:pPr>
              <a:r>
                <a:rPr dirty="0" lang="en-US" smtClean="0" sz="2400">
                  <a:latin charset="0" pitchFamily="34" typeface="Arial"/>
                </a:rPr>
                <a:t>Širina lobanje</a:t>
              </a:r>
            </a:p>
          </p:txBody>
        </p:sp>
        <p:sp>
          <p:nvSpPr>
            <p:cNvPr id="317" name="Text Box 317"/>
            <p:cNvSpPr>
              <a:spLocks/>
            </p:cNvSpPr>
            <p:nvPr/>
          </p:nvSpPr>
          <p:spPr>
            <a:xfrm>
              <a:off x="0" y="2117"/>
              <a:ext cx="417" cy="383"/>
            </a:xfrm>
            <a:prstGeom prst="rect">
              <a:avLst/>
            </a:prstGeom>
            <a:solidFill>
              <a:schemeClr val="bg1"/>
            </a:solidFill>
            <a:ln>
              <a:noFill/>
            </a:ln>
            <a:effectLst/>
          </p:spPr>
          <p:txBody>
            <a:bodyPr numCol="1"/>
            <a:lstStyle/>
            <a:p>
              <a:pPr indent="0" marL="0">
                <a:buNone/>
              </a:pPr>
              <a:r>
                <a:rPr dirty="0" lang="en-US" smtClean="0" sz="2400">
                  <a:latin charset="0" pitchFamily="34" typeface="Arial"/>
                </a:rPr>
                <a:t>1.2</a:t>
              </a:r>
            </a:p>
          </p:txBody>
        </p:sp>
        <p:sp>
          <p:nvSpPr>
            <p:cNvPr id="318" name="Text Box 318"/>
            <p:cNvSpPr>
              <a:spLocks/>
            </p:cNvSpPr>
            <p:nvPr/>
          </p:nvSpPr>
          <p:spPr>
            <a:xfrm>
              <a:off x="4704" y="1734"/>
              <a:ext cx="1056" cy="383"/>
            </a:xfrm>
            <a:prstGeom prst="rect">
              <a:avLst/>
            </a:prstGeom>
            <a:solidFill>
              <a:schemeClr val="bg1"/>
            </a:solidFill>
            <a:ln>
              <a:noFill/>
            </a:ln>
            <a:effectLst/>
          </p:spPr>
          <p:txBody>
            <a:bodyPr numCol="1"/>
            <a:lstStyle/>
            <a:p>
              <a:pPr algn="ctr" indent="0" marL="0">
                <a:buNone/>
              </a:pPr>
              <a:r>
                <a:rPr b="1" dirty="0" lang="en-US" smtClean="0" sz="2400">
                  <a:latin charset="0" pitchFamily="34" typeface="Arial"/>
                </a:rPr>
                <a:t>39,01</a:t>
              </a:r>
            </a:p>
          </p:txBody>
        </p:sp>
        <p:sp>
          <p:nvSpPr>
            <p:cNvPr id="319" name="Text Box 319"/>
            <p:cNvSpPr>
              <a:spLocks/>
            </p:cNvSpPr>
            <p:nvPr/>
          </p:nvSpPr>
          <p:spPr>
            <a:xfrm>
              <a:off x="3763" y="1734"/>
              <a:ext cx="941" cy="383"/>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1</a:t>
              </a:r>
            </a:p>
          </p:txBody>
        </p:sp>
        <p:sp>
          <p:nvSpPr>
            <p:cNvPr id="320" name="Text Box 320"/>
            <p:cNvSpPr>
              <a:spLocks/>
            </p:cNvSpPr>
            <p:nvPr/>
          </p:nvSpPr>
          <p:spPr>
            <a:xfrm>
              <a:off x="2764" y="1734"/>
              <a:ext cx="999" cy="383"/>
            </a:xfrm>
            <a:prstGeom prst="rect">
              <a:avLst/>
            </a:prstGeom>
            <a:solidFill>
              <a:schemeClr val="bg1"/>
            </a:solidFill>
            <a:ln>
              <a:noFill/>
            </a:ln>
            <a:effectLst/>
          </p:spPr>
          <p:txBody>
            <a:bodyPr numCol="1"/>
            <a:lstStyle/>
            <a:p>
              <a:pPr algn="ctr" indent="0" marL="0">
                <a:buNone/>
              </a:pPr>
              <a:r>
                <a:rPr b="1" dirty="0" lang="en-US" smtClean="0" sz="2400">
                  <a:latin charset="0" pitchFamily="34" typeface="Arial"/>
                </a:rPr>
                <a:t>39,01</a:t>
              </a:r>
            </a:p>
          </p:txBody>
        </p:sp>
        <p:sp>
          <p:nvSpPr>
            <p:cNvPr id="321" name="Text Box 321"/>
            <p:cNvSpPr>
              <a:spLocks/>
            </p:cNvSpPr>
            <p:nvPr/>
          </p:nvSpPr>
          <p:spPr>
            <a:xfrm>
              <a:off x="1915" y="1734"/>
              <a:ext cx="849" cy="383"/>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cm</a:t>
              </a:r>
            </a:p>
          </p:txBody>
        </p:sp>
        <p:sp>
          <p:nvSpPr>
            <p:cNvPr id="322" name="Text Box 322"/>
            <p:cNvSpPr>
              <a:spLocks/>
            </p:cNvSpPr>
            <p:nvPr/>
          </p:nvSpPr>
          <p:spPr>
            <a:xfrm>
              <a:off x="417" y="1734"/>
              <a:ext cx="1498" cy="383"/>
            </a:xfrm>
            <a:prstGeom prst="rect">
              <a:avLst/>
            </a:prstGeom>
            <a:solidFill>
              <a:schemeClr val="bg1"/>
            </a:solidFill>
            <a:ln>
              <a:noFill/>
            </a:ln>
            <a:effectLst/>
          </p:spPr>
          <p:txBody>
            <a:bodyPr numCol="1"/>
            <a:lstStyle/>
            <a:p>
              <a:pPr indent="0" marL="0">
                <a:buNone/>
              </a:pPr>
              <a:r>
                <a:rPr dirty="0" lang="en-US" smtClean="0" sz="2400">
                  <a:latin charset="0" pitchFamily="34" typeface="Arial"/>
                </a:rPr>
                <a:t>Dužina lobanje</a:t>
              </a:r>
            </a:p>
          </p:txBody>
        </p:sp>
        <p:sp>
          <p:nvSpPr>
            <p:cNvPr id="323" name="Text Box 323"/>
            <p:cNvSpPr>
              <a:spLocks/>
            </p:cNvSpPr>
            <p:nvPr/>
          </p:nvSpPr>
          <p:spPr>
            <a:xfrm>
              <a:off x="0" y="1734"/>
              <a:ext cx="417" cy="383"/>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1.1</a:t>
              </a:r>
            </a:p>
          </p:txBody>
        </p:sp>
        <p:sp>
          <p:nvSpPr>
            <p:cNvPr id="324" name="Text Box 324"/>
            <p:cNvSpPr>
              <a:spLocks/>
            </p:cNvSpPr>
            <p:nvPr/>
          </p:nvSpPr>
          <p:spPr>
            <a:xfrm>
              <a:off x="4704" y="1353"/>
              <a:ext cx="1056" cy="381"/>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4</a:t>
              </a:r>
            </a:p>
          </p:txBody>
        </p:sp>
        <p:sp>
          <p:nvSpPr>
            <p:cNvPr id="325" name="Text Box 325"/>
            <p:cNvSpPr>
              <a:spLocks/>
            </p:cNvSpPr>
            <p:nvPr/>
          </p:nvSpPr>
          <p:spPr>
            <a:xfrm>
              <a:off x="3763" y="1353"/>
              <a:ext cx="941" cy="381"/>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3</a:t>
              </a:r>
            </a:p>
          </p:txBody>
        </p:sp>
        <p:sp>
          <p:nvSpPr>
            <p:cNvPr id="326" name="Text Box 326"/>
            <p:cNvSpPr>
              <a:spLocks/>
            </p:cNvSpPr>
            <p:nvPr/>
          </p:nvSpPr>
          <p:spPr>
            <a:xfrm>
              <a:off x="2764" y="1353"/>
              <a:ext cx="999" cy="381"/>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2</a:t>
              </a:r>
            </a:p>
          </p:txBody>
        </p:sp>
        <p:sp>
          <p:nvSpPr>
            <p:cNvPr id="327" name="Text Box 327"/>
            <p:cNvSpPr>
              <a:spLocks/>
            </p:cNvSpPr>
            <p:nvPr/>
          </p:nvSpPr>
          <p:spPr>
            <a:xfrm>
              <a:off x="1915" y="1353"/>
              <a:ext cx="849" cy="381"/>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1</a:t>
              </a:r>
            </a:p>
          </p:txBody>
        </p:sp>
        <p:sp>
          <p:nvSpPr>
            <p:cNvPr id="328" name="Text Box 328"/>
            <p:cNvSpPr>
              <a:spLocks/>
            </p:cNvSpPr>
            <p:nvPr/>
          </p:nvSpPr>
          <p:spPr>
            <a:xfrm>
              <a:off x="417" y="1353"/>
              <a:ext cx="1498" cy="381"/>
            </a:xfrm>
            <a:prstGeom prst="rect">
              <a:avLst/>
            </a:prstGeom>
            <a:solidFill>
              <a:schemeClr val="bg1"/>
            </a:solidFill>
            <a:ln>
              <a:noFill/>
            </a:ln>
            <a:effectLst/>
          </p:spPr>
          <p:txBody>
            <a:bodyPr numCol="1"/>
            <a:lstStyle/>
            <a:p>
              <a:pPr indent="0" marL="0">
                <a:buNone/>
              </a:pPr>
              <a:r>
                <a:rPr dirty="0" lang="en-US" smtClean="0" sz="2400">
                  <a:latin charset="0" pitchFamily="34" typeface="Arial"/>
                </a:rPr>
                <a:t>Mjere</a:t>
              </a:r>
            </a:p>
          </p:txBody>
        </p:sp>
        <p:sp>
          <p:nvSpPr>
            <p:cNvPr id="329" name="Text Box 329"/>
            <p:cNvSpPr>
              <a:spLocks/>
            </p:cNvSpPr>
            <p:nvPr/>
          </p:nvSpPr>
          <p:spPr>
            <a:xfrm>
              <a:off x="0" y="1353"/>
              <a:ext cx="417" cy="381"/>
            </a:xfrm>
            <a:prstGeom prst="rect">
              <a:avLst/>
            </a:prstGeom>
            <a:solidFill>
              <a:schemeClr val="bg1"/>
            </a:solidFill>
            <a:ln>
              <a:noFill/>
            </a:ln>
            <a:effectLst/>
          </p:spPr>
          <p:txBody>
            <a:bodyPr numCol="1"/>
            <a:lstStyle/>
            <a:p>
              <a:pPr indent="0" marL="0">
                <a:buNone/>
              </a:pPr>
              <a:r>
                <a:rPr dirty="0" lang="en-US" smtClean="0" sz="2400">
                  <a:latin charset="0" pitchFamily="34" typeface="Arial"/>
                </a:rPr>
                <a:t>1.</a:t>
              </a:r>
            </a:p>
          </p:txBody>
        </p:sp>
        <p:sp>
          <p:nvSpPr>
            <p:cNvPr id="330" name="Text Box 330"/>
            <p:cNvSpPr>
              <a:spLocks/>
            </p:cNvSpPr>
            <p:nvPr/>
          </p:nvSpPr>
          <p:spPr>
            <a:xfrm>
              <a:off x="4704" y="912"/>
              <a:ext cx="1056" cy="441"/>
            </a:xfrm>
            <a:prstGeom prst="rect">
              <a:avLst/>
            </a:prstGeom>
            <a:solidFill>
              <a:schemeClr val="bg1"/>
            </a:solidFill>
            <a:ln>
              <a:noFill/>
            </a:ln>
            <a:effectLst/>
          </p:spPr>
          <p:txBody>
            <a:bodyPr numCol="1"/>
            <a:lstStyle/>
            <a:p>
              <a:pPr algn="ctr" indent="0" marL="0">
                <a:buNone/>
              </a:pPr>
              <a:r>
                <a:rPr dirty="0" lang="en-US" smtClean="0" sz="2000">
                  <a:latin charset="0" pitchFamily="34" typeface="Arial"/>
                </a:rPr>
                <a:t>Broj tačaka</a:t>
              </a:r>
            </a:p>
          </p:txBody>
        </p:sp>
        <p:sp>
          <p:nvSpPr>
            <p:cNvPr id="331" name="Text Box 331"/>
            <p:cNvSpPr>
              <a:spLocks/>
            </p:cNvSpPr>
            <p:nvPr/>
          </p:nvSpPr>
          <p:spPr>
            <a:xfrm>
              <a:off x="3763" y="912"/>
              <a:ext cx="941" cy="441"/>
            </a:xfrm>
            <a:prstGeom prst="rect">
              <a:avLst/>
            </a:prstGeom>
            <a:solidFill>
              <a:schemeClr val="bg1"/>
            </a:solidFill>
            <a:ln>
              <a:noFill/>
            </a:ln>
            <a:effectLst/>
          </p:spPr>
          <p:txBody>
            <a:bodyPr numCol="1"/>
            <a:lstStyle/>
            <a:p>
              <a:pPr algn="ctr" indent="0" marL="0">
                <a:buNone/>
              </a:pPr>
              <a:r>
                <a:rPr dirty="0" lang="en-US" smtClean="0" sz="2000">
                  <a:latin charset="0" pitchFamily="34" typeface="Arial"/>
                </a:rPr>
                <a:t>Konstanta</a:t>
              </a:r>
            </a:p>
          </p:txBody>
        </p:sp>
        <p:sp>
          <p:nvSpPr>
            <p:cNvPr id="332" name="Text Box 332"/>
            <p:cNvSpPr>
              <a:spLocks/>
            </p:cNvSpPr>
            <p:nvPr/>
          </p:nvSpPr>
          <p:spPr>
            <a:xfrm>
              <a:off x="2764" y="912"/>
              <a:ext cx="999" cy="441"/>
            </a:xfrm>
            <a:prstGeom prst="rect">
              <a:avLst/>
            </a:prstGeom>
            <a:solidFill>
              <a:schemeClr val="bg1"/>
            </a:solidFill>
            <a:ln>
              <a:noFill/>
            </a:ln>
            <a:effectLst/>
          </p:spPr>
          <p:txBody>
            <a:bodyPr numCol="1"/>
            <a:lstStyle/>
            <a:p>
              <a:pPr algn="ctr" indent="0" marL="0">
                <a:buNone/>
              </a:pPr>
              <a:r>
                <a:rPr dirty="0" lang="en-US" smtClean="0" sz="2000">
                  <a:latin charset="0" pitchFamily="34" typeface="Arial"/>
                </a:rPr>
                <a:t>Mjere</a:t>
              </a:r>
            </a:p>
          </p:txBody>
        </p:sp>
        <p:sp>
          <p:nvSpPr>
            <p:cNvPr id="333" name="Text Box 333"/>
            <p:cNvSpPr>
              <a:spLocks/>
            </p:cNvSpPr>
            <p:nvPr/>
          </p:nvSpPr>
          <p:spPr>
            <a:xfrm>
              <a:off x="1915" y="912"/>
              <a:ext cx="849" cy="441"/>
            </a:xfrm>
            <a:prstGeom prst="rect">
              <a:avLst/>
            </a:prstGeom>
            <a:solidFill>
              <a:schemeClr val="bg1"/>
            </a:solidFill>
            <a:ln>
              <a:noFill/>
            </a:ln>
            <a:effectLst/>
          </p:spPr>
          <p:txBody>
            <a:bodyPr numCol="1"/>
            <a:lstStyle/>
            <a:p>
              <a:pPr algn="ctr" indent="0" marL="0">
                <a:buNone/>
              </a:pPr>
              <a:r>
                <a:rPr dirty="0" lang="en-US" smtClean="0" sz="2000">
                  <a:latin charset="0" pitchFamily="34" typeface="Arial"/>
                </a:rPr>
                <a:t>Jedinica mjere</a:t>
              </a:r>
            </a:p>
          </p:txBody>
        </p:sp>
        <p:sp>
          <p:nvSpPr>
            <p:cNvPr id="334" name="Text Box 334"/>
            <p:cNvSpPr>
              <a:spLocks/>
            </p:cNvSpPr>
            <p:nvPr/>
          </p:nvSpPr>
          <p:spPr>
            <a:xfrm>
              <a:off x="417" y="912"/>
              <a:ext cx="1498" cy="441"/>
            </a:xfrm>
            <a:prstGeom prst="rect">
              <a:avLst/>
            </a:prstGeom>
            <a:solidFill>
              <a:schemeClr val="bg1"/>
            </a:solidFill>
            <a:ln>
              <a:noFill/>
            </a:ln>
            <a:effectLst/>
          </p:spPr>
          <p:txBody>
            <a:bodyPr numCol="1"/>
            <a:lstStyle/>
            <a:p>
              <a:pPr indent="0" marL="0">
                <a:buNone/>
              </a:pPr>
              <a:r>
                <a:rPr dirty="0" lang="en-US" smtClean="0" sz="2000">
                  <a:latin charset="0" pitchFamily="34" typeface="Arial"/>
                </a:rPr>
                <a:t>Elementi mjerenja</a:t>
              </a:r>
            </a:p>
          </p:txBody>
        </p:sp>
        <p:sp>
          <p:nvSpPr>
            <p:cNvPr id="335" name="Text Box 335"/>
            <p:cNvSpPr>
              <a:spLocks/>
            </p:cNvSpPr>
            <p:nvPr/>
          </p:nvSpPr>
          <p:spPr>
            <a:xfrm>
              <a:off x="0" y="912"/>
              <a:ext cx="417" cy="441"/>
            </a:xfrm>
            <a:prstGeom prst="rect">
              <a:avLst/>
            </a:prstGeom>
            <a:solidFill>
              <a:schemeClr val="bg1"/>
            </a:solidFill>
            <a:ln>
              <a:noFill/>
            </a:ln>
            <a:effectLst/>
          </p:spPr>
          <p:txBody>
            <a:bodyPr numCol="1"/>
            <a:lstStyle/>
            <a:p>
              <a:pPr indent="0" marL="0">
                <a:buNone/>
              </a:pPr>
              <a:r>
                <a:rPr dirty="0" lang="en-US" smtClean="0" sz="2000">
                  <a:latin charset="0" pitchFamily="34" typeface="Arial"/>
                </a:rPr>
                <a:t>Broj</a:t>
              </a:r>
            </a:p>
          </p:txBody>
        </p:sp>
        <p:sp>
          <p:nvSpPr>
            <p:cNvPr id="336" name="Text Box 336"/>
            <p:cNvSpPr>
              <a:spLocks/>
            </p:cNvSpPr>
            <p:nvPr/>
          </p:nvSpPr>
          <p:spPr>
            <a:xfrm>
              <a:off x="0" y="912"/>
              <a:ext cx="5760" cy="0"/>
            </a:xfrm>
            <a:prstGeom prst="line">
              <a:avLst/>
            </a:prstGeom>
            <a:noFill/>
            <a:ln cap="sq" w="28575">
              <a:solidFill>
                <a:schemeClr val="tx1"/>
              </a:solidFill>
              <a:round/>
              <a:headEnd/>
              <a:tailEnd/>
            </a:ln>
            <a:effectLst/>
          </p:spPr>
        </p:sp>
        <p:sp>
          <p:nvSpPr>
            <p:cNvPr id="337" name="Text Box 337"/>
            <p:cNvSpPr>
              <a:spLocks/>
            </p:cNvSpPr>
            <p:nvPr/>
          </p:nvSpPr>
          <p:spPr>
            <a:xfrm>
              <a:off x="0" y="1353"/>
              <a:ext cx="5760" cy="0"/>
            </a:xfrm>
            <a:prstGeom prst="line">
              <a:avLst/>
            </a:prstGeom>
            <a:noFill/>
            <a:ln w="12700">
              <a:solidFill>
                <a:schemeClr val="tx1"/>
              </a:solidFill>
              <a:round/>
              <a:headEnd/>
              <a:tailEnd/>
            </a:ln>
            <a:effectLst/>
          </p:spPr>
        </p:sp>
        <p:sp>
          <p:nvSpPr>
            <p:cNvPr id="338" name="Text Box 338"/>
            <p:cNvSpPr>
              <a:spLocks/>
            </p:cNvSpPr>
            <p:nvPr/>
          </p:nvSpPr>
          <p:spPr>
            <a:xfrm>
              <a:off x="0" y="1734"/>
              <a:ext cx="5760" cy="0"/>
            </a:xfrm>
            <a:prstGeom prst="line">
              <a:avLst/>
            </a:prstGeom>
            <a:noFill/>
            <a:ln w="12700">
              <a:solidFill>
                <a:schemeClr val="tx1"/>
              </a:solidFill>
              <a:round/>
              <a:headEnd/>
              <a:tailEnd/>
            </a:ln>
            <a:effectLst/>
          </p:spPr>
        </p:sp>
        <p:sp>
          <p:nvSpPr>
            <p:cNvPr id="339" name="Text Box 339"/>
            <p:cNvSpPr>
              <a:spLocks/>
            </p:cNvSpPr>
            <p:nvPr/>
          </p:nvSpPr>
          <p:spPr>
            <a:xfrm>
              <a:off x="0" y="2117"/>
              <a:ext cx="5760" cy="0"/>
            </a:xfrm>
            <a:prstGeom prst="line">
              <a:avLst/>
            </a:prstGeom>
            <a:noFill/>
            <a:ln w="12700">
              <a:solidFill>
                <a:schemeClr val="tx1"/>
              </a:solidFill>
              <a:round/>
              <a:headEnd/>
              <a:tailEnd/>
            </a:ln>
            <a:effectLst/>
          </p:spPr>
        </p:sp>
        <p:sp>
          <p:nvSpPr>
            <p:cNvPr id="340" name="Text Box 340"/>
            <p:cNvSpPr>
              <a:spLocks/>
            </p:cNvSpPr>
            <p:nvPr/>
          </p:nvSpPr>
          <p:spPr>
            <a:xfrm>
              <a:off x="0" y="2500"/>
              <a:ext cx="5760" cy="0"/>
            </a:xfrm>
            <a:prstGeom prst="line">
              <a:avLst/>
            </a:prstGeom>
            <a:noFill/>
            <a:ln w="12700">
              <a:solidFill>
                <a:schemeClr val="tx1"/>
              </a:solidFill>
              <a:round/>
              <a:headEnd/>
              <a:tailEnd/>
            </a:ln>
            <a:effectLst/>
          </p:spPr>
        </p:sp>
        <p:sp>
          <p:nvSpPr>
            <p:cNvPr id="341" name="Text Box 341"/>
            <p:cNvSpPr>
              <a:spLocks/>
            </p:cNvSpPr>
            <p:nvPr/>
          </p:nvSpPr>
          <p:spPr>
            <a:xfrm>
              <a:off x="0" y="2882"/>
              <a:ext cx="5760" cy="0"/>
            </a:xfrm>
            <a:prstGeom prst="line">
              <a:avLst/>
            </a:prstGeom>
            <a:noFill/>
            <a:ln cap="sq" w="28575">
              <a:solidFill>
                <a:schemeClr val="tx1"/>
              </a:solidFill>
              <a:round/>
              <a:headEnd/>
              <a:tailEnd/>
            </a:ln>
            <a:effectLst/>
          </p:spPr>
        </p:sp>
        <p:sp>
          <p:nvSpPr>
            <p:cNvPr id="342" name="Text Box 342"/>
            <p:cNvSpPr>
              <a:spLocks/>
            </p:cNvSpPr>
            <p:nvPr/>
          </p:nvSpPr>
          <p:spPr>
            <a:xfrm>
              <a:off x="0" y="912"/>
              <a:ext cx="0" cy="1970"/>
            </a:xfrm>
            <a:prstGeom prst="line">
              <a:avLst/>
            </a:prstGeom>
            <a:noFill/>
            <a:ln cap="sq" w="28575">
              <a:solidFill>
                <a:schemeClr val="tx1"/>
              </a:solidFill>
              <a:round/>
              <a:headEnd/>
              <a:tailEnd/>
            </a:ln>
            <a:effectLst/>
          </p:spPr>
        </p:sp>
        <p:sp>
          <p:nvSpPr>
            <p:cNvPr id="343" name="Text Box 343"/>
            <p:cNvSpPr>
              <a:spLocks/>
            </p:cNvSpPr>
            <p:nvPr/>
          </p:nvSpPr>
          <p:spPr>
            <a:xfrm>
              <a:off x="417" y="912"/>
              <a:ext cx="0" cy="1970"/>
            </a:xfrm>
            <a:prstGeom prst="line">
              <a:avLst/>
            </a:prstGeom>
            <a:noFill/>
            <a:ln w="12700">
              <a:solidFill>
                <a:schemeClr val="tx1"/>
              </a:solidFill>
              <a:round/>
              <a:headEnd/>
              <a:tailEnd/>
            </a:ln>
            <a:effectLst/>
          </p:spPr>
        </p:sp>
        <p:sp>
          <p:nvSpPr>
            <p:cNvPr id="344" name="Text Box 344"/>
            <p:cNvSpPr>
              <a:spLocks/>
            </p:cNvSpPr>
            <p:nvPr/>
          </p:nvSpPr>
          <p:spPr>
            <a:xfrm>
              <a:off x="1915" y="912"/>
              <a:ext cx="0" cy="1970"/>
            </a:xfrm>
            <a:prstGeom prst="line">
              <a:avLst/>
            </a:prstGeom>
            <a:noFill/>
            <a:ln w="12700">
              <a:solidFill>
                <a:schemeClr val="tx1"/>
              </a:solidFill>
              <a:round/>
              <a:headEnd/>
              <a:tailEnd/>
            </a:ln>
            <a:effectLst/>
          </p:spPr>
        </p:sp>
        <p:sp>
          <p:nvSpPr>
            <p:cNvPr id="345" name="Text Box 345"/>
            <p:cNvSpPr>
              <a:spLocks/>
            </p:cNvSpPr>
            <p:nvPr/>
          </p:nvSpPr>
          <p:spPr>
            <a:xfrm>
              <a:off x="2764" y="912"/>
              <a:ext cx="0" cy="1970"/>
            </a:xfrm>
            <a:prstGeom prst="line">
              <a:avLst/>
            </a:prstGeom>
            <a:noFill/>
            <a:ln w="12700">
              <a:solidFill>
                <a:schemeClr val="tx1"/>
              </a:solidFill>
              <a:round/>
              <a:headEnd/>
              <a:tailEnd/>
            </a:ln>
            <a:effectLst/>
          </p:spPr>
        </p:sp>
        <p:sp>
          <p:nvSpPr>
            <p:cNvPr id="346" name="Text Box 346"/>
            <p:cNvSpPr>
              <a:spLocks/>
            </p:cNvSpPr>
            <p:nvPr/>
          </p:nvSpPr>
          <p:spPr>
            <a:xfrm>
              <a:off x="3763" y="912"/>
              <a:ext cx="0" cy="1970"/>
            </a:xfrm>
            <a:prstGeom prst="line">
              <a:avLst/>
            </a:prstGeom>
            <a:noFill/>
            <a:ln w="12700">
              <a:solidFill>
                <a:schemeClr val="tx1"/>
              </a:solidFill>
              <a:round/>
              <a:headEnd/>
              <a:tailEnd/>
            </a:ln>
            <a:effectLst/>
          </p:spPr>
        </p:sp>
        <p:sp>
          <p:nvSpPr>
            <p:cNvPr id="347" name="Text Box 347"/>
            <p:cNvSpPr>
              <a:spLocks/>
            </p:cNvSpPr>
            <p:nvPr/>
          </p:nvSpPr>
          <p:spPr>
            <a:xfrm>
              <a:off x="4704" y="912"/>
              <a:ext cx="0" cy="1970"/>
            </a:xfrm>
            <a:prstGeom prst="line">
              <a:avLst/>
            </a:prstGeom>
            <a:noFill/>
            <a:ln w="12700">
              <a:solidFill>
                <a:schemeClr val="tx1"/>
              </a:solidFill>
              <a:round/>
              <a:headEnd/>
              <a:tailEnd/>
            </a:ln>
            <a:effectLst/>
          </p:spPr>
        </p:sp>
        <p:sp>
          <p:nvSpPr>
            <p:cNvPr id="348" name="Text Box 348"/>
            <p:cNvSpPr>
              <a:spLocks/>
            </p:cNvSpPr>
            <p:nvPr/>
          </p:nvSpPr>
          <p:spPr>
            <a:xfrm>
              <a:off x="5760" y="912"/>
              <a:ext cx="0" cy="1970"/>
            </a:xfrm>
            <a:prstGeom prst="line">
              <a:avLst/>
            </a:prstGeom>
            <a:noFill/>
            <a:ln cap="sq" w="28575">
              <a:solidFill>
                <a:schemeClr val="tx1"/>
              </a:solidFill>
              <a:round/>
              <a:headEnd/>
              <a:tailEnd/>
            </a:ln>
            <a:effectLst/>
          </p:spPr>
        </p:sp>
      </p:grpSp>
      <p:sp>
        <p:nvSpPr>
          <p:cNvPr id="349" name="Text Box 349"/>
          <p:cNvSpPr>
            <a:spLocks/>
          </p:cNvSpPr>
          <p:nvPr/>
        </p:nvSpPr>
        <p:spPr>
          <a:xfrm>
            <a:off x="0" y="3962400"/>
            <a:ext cx="7467600" cy="609600"/>
          </a:xfrm>
          <a:prstGeom prst="rect">
            <a:avLst/>
          </a:prstGeom>
          <a:solidFill>
            <a:schemeClr val="bg1"/>
          </a:solidFill>
          <a:ln>
            <a:solidFill>
              <a:schemeClr val="tx1"/>
            </a:solidFill>
            <a:round/>
            <a:headEnd/>
            <a:tailEnd/>
          </a:ln>
        </p:spPr>
      </p:sp>
      <p:sp>
        <p:nvSpPr>
          <p:cNvPr id="350" name="Text Box 350"/>
          <p:cNvSpPr txBox="1">
            <a:spLocks/>
          </p:cNvSpPr>
          <p:nvPr/>
        </p:nvSpPr>
        <p:spPr>
          <a:xfrm>
            <a:off x="0" y="4038600"/>
            <a:ext cx="7467600" cy="457200"/>
          </a:xfrm>
          <a:prstGeom prst="rect">
            <a:avLst/>
          </a:prstGeom>
          <a:solidFill>
            <a:schemeClr val="bg1"/>
          </a:solidFill>
          <a:ln>
            <a:noFill/>
          </a:ln>
        </p:spPr>
        <p:txBody>
          <a:bodyPr numCol="1">
            <a:spAutoFit/>
          </a:bodyPr>
          <a:lstStyle/>
          <a:p>
            <a:pPr indent="0" marL="0">
              <a:spcBef>
                <a:spcPct val="50000"/>
              </a:spcBef>
            </a:pPr>
            <a:r>
              <a:rPr dirty="0" lang="en-US" smtClean="0">
                <a:latin charset="0" pitchFamily="34" typeface="Arial"/>
              </a:rPr>
              <a:t>	Ocjena lobanje - </a:t>
            </a:r>
            <a:r>
              <a:rPr b="1" dirty="0" lang="en-US" smtClean="0">
                <a:latin charset="0" pitchFamily="34" typeface="Arial"/>
              </a:rPr>
              <a:t>ukupno</a:t>
            </a:r>
          </a:p>
        </p:txBody>
      </p:sp>
      <p:sp>
        <p:nvSpPr>
          <p:cNvPr id="351" name="Text Box 351"/>
          <p:cNvSpPr txBox="1">
            <a:spLocks/>
          </p:cNvSpPr>
          <p:nvPr/>
        </p:nvSpPr>
        <p:spPr>
          <a:xfrm>
            <a:off x="7620000" y="4038600"/>
            <a:ext cx="1219200" cy="396875"/>
          </a:xfrm>
          <a:prstGeom prst="rect">
            <a:avLst/>
          </a:prstGeom>
          <a:noFill/>
          <a:ln>
            <a:noFill/>
          </a:ln>
        </p:spPr>
        <p:txBody>
          <a:bodyPr numCol="1">
            <a:spAutoFit/>
          </a:bodyPr>
          <a:lstStyle/>
          <a:p>
            <a:endParaRPr/>
          </a:p>
        </p:txBody>
      </p:sp>
    </p:spTree>
  </p:cSld>
  <p:clrMapOvr>
    <a:masterClrMapping/>
  </p:clrMapOvr>
  <p:transition advClick="0">
    <p:cut thruBlk="1"/>
  </p:transition>
</p:sld>
</file>

<file path=ppt/slides/slide140.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6084" name="Text Box 6084"/>
          <p:cNvSpPr>
            <a:spLocks/>
          </p:cNvSpPr>
          <p:nvPr>
            <p:ph idx="10" sz="half" type="dt"/>
          </p:nvPr>
        </p:nvSpPr>
        <p:spPr/>
      </p:sp>
      <p:sp>
        <p:nvSpPr>
          <p:cNvPr id="6085" name="Text Box 6085"/>
          <p:cNvSpPr>
            <a:spLocks/>
          </p:cNvSpPr>
          <p:nvPr>
            <p:ph idx="11" sz="quarter" type="ftr"/>
          </p:nvPr>
        </p:nvSpPr>
        <p:spPr/>
        <p:txBody>
          <a:bodyPr numCol="1"/>
          <a:lstStyle/>
          <a:p>
            <a:pPr algn="ctr"/>
          </a:p>
        </p:txBody>
      </p:sp>
      <p:sp>
        <p:nvSpPr>
          <p:cNvPr id="6086" name="Text Box 6086"/>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muflona</a:t>
            </a:r>
          </a:p>
        </p:txBody>
      </p:sp>
      <p:sp>
        <p:nvSpPr>
          <p:cNvPr id="6087" name="Text Box 6087"/>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6088" name="Text Box 6088"/>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6089" name="Text Box 6089">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MUFLON</a:t>
            </a:r>
          </a:p>
        </p:txBody>
      </p:sp>
      <p:pic>
        <p:nvPicPr>
          <p:cNvPr id="6090" name="Picture 6090"/>
          <p:cNvPicPr>
            <a:picLocks noChangeAspect="1"/>
          </p:cNvPicPr>
          <p:nvPr/>
        </p:nvPicPr>
        <p:blipFill>
          <a:blip r:embed="rId4"/>
          <a:stretch/>
        </p:blipFill>
        <p:spPr>
          <a:xfrm>
            <a:off x="0" y="609600"/>
            <a:ext cx="4395787" cy="4495800"/>
          </a:xfrm>
          <a:prstGeom prst="rect">
            <a:avLst/>
          </a:prstGeom>
          <a:noFill/>
        </p:spPr>
      </p:pic>
      <p:pic>
        <p:nvPicPr>
          <p:cNvPr id="6092" name="Picture 6092"/>
          <p:cNvPicPr>
            <a:picLocks noChangeAspect="1"/>
          </p:cNvPicPr>
          <p:nvPr/>
        </p:nvPicPr>
        <p:blipFill>
          <a:blip r:embed="rId5"/>
          <a:stretch/>
        </p:blipFill>
        <p:spPr>
          <a:xfrm>
            <a:off x="4572000" y="609600"/>
            <a:ext cx="4572000" cy="3525837"/>
          </a:xfrm>
          <a:prstGeom prst="rect">
            <a:avLst/>
          </a:prstGeom>
          <a:noFill/>
        </p:spPr>
      </p:pic>
      <p:sp>
        <p:nvSpPr>
          <p:cNvPr id="6094" name="Text Box 6094">
            <a:hlinkClick/>
          </p:cNvPr>
          <p:cNvSpPr txBox="1">
            <a:spLocks/>
          </p:cNvSpPr>
          <p:nvPr/>
        </p:nvSpPr>
        <p:spPr>
          <a:xfrm>
            <a:off x="2514600" y="990600"/>
            <a:ext cx="533400" cy="244475"/>
          </a:xfrm>
          <a:prstGeom prst="rect">
            <a:avLst/>
          </a:prstGeom>
          <a:solidFill>
            <a:schemeClr val="bg1"/>
          </a:solidFill>
          <a:ln>
            <a:noFill/>
          </a:ln>
        </p:spPr>
        <p:txBody>
          <a:bodyPr numCol="1">
            <a:spAutoFit/>
          </a:bodyPr>
          <a:lstStyle/>
          <a:p>
            <a:pPr algn="ctr" indent="0" marL="0">
              <a:spcBef>
                <a:spcPct val="50000"/>
              </a:spcBef>
            </a:pPr>
            <a:r>
              <a:rPr dirty="0" lang="en-US" smtClean="0" sz="1000">
                <a:latin charset="0" pitchFamily="34" typeface="Arial"/>
              </a:rPr>
              <a:t>1.1</a:t>
            </a:r>
          </a:p>
        </p:txBody>
      </p:sp>
      <p:sp>
        <p:nvSpPr>
          <p:cNvPr id="6095" name="Text Box 6095">
            <a:hlinkClick/>
          </p:cNvPr>
          <p:cNvSpPr txBox="1">
            <a:spLocks/>
          </p:cNvSpPr>
          <p:nvPr/>
        </p:nvSpPr>
        <p:spPr>
          <a:xfrm>
            <a:off x="1752600" y="1295400"/>
            <a:ext cx="533400" cy="244475"/>
          </a:xfrm>
          <a:prstGeom prst="rect">
            <a:avLst/>
          </a:prstGeom>
          <a:solidFill>
            <a:schemeClr val="bg1"/>
          </a:solidFill>
          <a:ln>
            <a:noFill/>
          </a:ln>
        </p:spPr>
        <p:txBody>
          <a:bodyPr numCol="1">
            <a:spAutoFit/>
          </a:bodyPr>
          <a:lstStyle/>
          <a:p>
            <a:pPr algn="ctr" indent="0" marL="0">
              <a:spcBef>
                <a:spcPct val="50000"/>
              </a:spcBef>
            </a:pPr>
            <a:r>
              <a:rPr dirty="0" lang="en-US" smtClean="0" sz="1000">
                <a:latin charset="0" pitchFamily="34" typeface="Arial"/>
              </a:rPr>
              <a:t>1.2</a:t>
            </a:r>
          </a:p>
        </p:txBody>
      </p:sp>
      <p:sp>
        <p:nvSpPr>
          <p:cNvPr id="6096" name="Text Box 6096">
            <a:hlinkClick/>
          </p:cNvPr>
          <p:cNvSpPr txBox="1">
            <a:spLocks/>
          </p:cNvSpPr>
          <p:nvPr/>
        </p:nvSpPr>
        <p:spPr>
          <a:xfrm>
            <a:off x="685800" y="838200"/>
            <a:ext cx="533400" cy="244475"/>
          </a:xfrm>
          <a:prstGeom prst="rect">
            <a:avLst/>
          </a:prstGeom>
          <a:solidFill>
            <a:schemeClr val="bg1"/>
          </a:solidFill>
          <a:ln>
            <a:noFill/>
          </a:ln>
        </p:spPr>
        <p:txBody>
          <a:bodyPr numCol="1">
            <a:spAutoFit/>
          </a:bodyPr>
          <a:lstStyle/>
          <a:p>
            <a:pPr algn="ctr" indent="0" marL="0">
              <a:spcBef>
                <a:spcPct val="50000"/>
              </a:spcBef>
            </a:pPr>
            <a:r>
              <a:rPr dirty="0" lang="en-US" smtClean="0" sz="1000">
                <a:latin charset="0" pitchFamily="34" typeface="Arial"/>
              </a:rPr>
              <a:t>1.3</a:t>
            </a:r>
          </a:p>
        </p:txBody>
      </p:sp>
      <p:sp>
        <p:nvSpPr>
          <p:cNvPr id="6097" name="Text Box 6097">
            <a:hlinkClick/>
          </p:cNvPr>
          <p:cNvSpPr txBox="1">
            <a:spLocks/>
          </p:cNvSpPr>
          <p:nvPr/>
        </p:nvSpPr>
        <p:spPr>
          <a:xfrm>
            <a:off x="533400" y="2133600"/>
            <a:ext cx="457200" cy="290512"/>
          </a:xfrm>
          <a:prstGeom prst="rect">
            <a:avLst/>
          </a:prstGeom>
          <a:solidFill>
            <a:schemeClr val="bg1"/>
          </a:solidFill>
          <a:ln>
            <a:noFill/>
          </a:ln>
        </p:spPr>
        <p:txBody>
          <a:bodyPr numCol="1">
            <a:spAutoFit/>
          </a:bodyPr>
          <a:lstStyle/>
          <a:p>
            <a:pPr algn="ctr" indent="0" marL="0">
              <a:spcBef>
                <a:spcPct val="50000"/>
              </a:spcBef>
            </a:pPr>
            <a:r>
              <a:rPr dirty="0" lang="en-US" smtClean="0" sz="1300">
                <a:latin charset="0" pitchFamily="34" typeface="Arial"/>
              </a:rPr>
              <a:t>1.4</a:t>
            </a:r>
          </a:p>
        </p:txBody>
      </p:sp>
      <p:sp>
        <p:nvSpPr>
          <p:cNvPr id="6098" name="Text Box 6098">
            <a:hlinkClick/>
          </p:cNvPr>
          <p:cNvSpPr txBox="1">
            <a:spLocks/>
          </p:cNvSpPr>
          <p:nvPr/>
        </p:nvSpPr>
        <p:spPr>
          <a:xfrm>
            <a:off x="6477000" y="838200"/>
            <a:ext cx="609600" cy="244475"/>
          </a:xfrm>
          <a:prstGeom prst="rect">
            <a:avLst/>
          </a:prstGeom>
          <a:solidFill>
            <a:schemeClr val="bg1"/>
          </a:solidFill>
          <a:ln>
            <a:noFill/>
          </a:ln>
        </p:spPr>
        <p:txBody>
          <a:bodyPr numCol="1">
            <a:spAutoFit/>
          </a:bodyPr>
          <a:lstStyle/>
          <a:p>
            <a:pPr algn="ctr" indent="0" marL="0">
              <a:spcBef>
                <a:spcPct val="50000"/>
              </a:spcBef>
            </a:pPr>
            <a:r>
              <a:rPr dirty="0" lang="en-US" smtClean="0" sz="1000">
                <a:latin charset="0" pitchFamily="34" typeface="Arial"/>
              </a:rPr>
              <a:t>1.5</a:t>
            </a:r>
          </a:p>
        </p:txBody>
      </p:sp>
      <p:sp>
        <p:nvSpPr>
          <p:cNvPr id="6099" name="Text Box 6099">
            <a:hlinkClick/>
          </p:cNvPr>
          <p:cNvSpPr txBox="1">
            <a:spLocks/>
          </p:cNvSpPr>
          <p:nvPr/>
        </p:nvSpPr>
        <p:spPr>
          <a:xfrm>
            <a:off x="0" y="5410200"/>
            <a:ext cx="3276600" cy="641350"/>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DODACI ZA ZAKRIVLJENOST</a:t>
            </a:r>
          </a:p>
        </p:txBody>
      </p:sp>
      <p:sp>
        <p:nvSpPr>
          <p:cNvPr id="6100" name="Text Box 6100">
            <a:hlinkClick/>
          </p:cNvPr>
          <p:cNvSpPr txBox="1">
            <a:spLocks/>
          </p:cNvSpPr>
          <p:nvPr/>
        </p:nvSpPr>
        <p:spPr>
          <a:xfrm>
            <a:off x="0" y="6216650"/>
            <a:ext cx="3276600" cy="641350"/>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DODACI ZA PRSTENASTOST</a:t>
            </a:r>
          </a:p>
        </p:txBody>
      </p:sp>
      <p:sp>
        <p:nvSpPr>
          <p:cNvPr id="6101" name="Text Box 6101">
            <a:hlinkClick/>
          </p:cNvPr>
          <p:cNvSpPr txBox="1">
            <a:spLocks/>
          </p:cNvSpPr>
          <p:nvPr/>
        </p:nvSpPr>
        <p:spPr>
          <a:xfrm>
            <a:off x="5867400" y="5105400"/>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DODACI ZA BOJU</a:t>
            </a:r>
          </a:p>
        </p:txBody>
      </p:sp>
      <p:sp>
        <p:nvSpPr>
          <p:cNvPr id="6102" name="Text Box 6102">
            <a:hlinkClick/>
          </p:cNvPr>
          <p:cNvSpPr txBox="1">
            <a:spLocks/>
          </p:cNvSpPr>
          <p:nvPr/>
        </p:nvSpPr>
        <p:spPr>
          <a:xfrm>
            <a:off x="5867400" y="4648200"/>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DODACI I ODBICI</a:t>
            </a:r>
          </a:p>
        </p:txBody>
      </p:sp>
      <p:sp>
        <p:nvSpPr>
          <p:cNvPr id="6103" name="Text Box 6103">
            <a:hlinkClick/>
          </p:cNvPr>
          <p:cNvSpPr txBox="1">
            <a:spLocks/>
          </p:cNvSpPr>
          <p:nvPr/>
        </p:nvSpPr>
        <p:spPr>
          <a:xfrm>
            <a:off x="5867400" y="4191000"/>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MJERE</a:t>
            </a:r>
          </a:p>
        </p:txBody>
      </p:sp>
      <p:sp>
        <p:nvSpPr>
          <p:cNvPr id="6104" name="Text Box 6104">
            <a:hlinkClick/>
          </p:cNvPr>
          <p:cNvSpPr txBox="1">
            <a:spLocks/>
          </p:cNvSpPr>
          <p:nvPr/>
        </p:nvSpPr>
        <p:spPr>
          <a:xfrm>
            <a:off x="5867400" y="6019800"/>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TROFEJNI LIST</a:t>
            </a:r>
          </a:p>
        </p:txBody>
      </p:sp>
      <p:sp>
        <p:nvSpPr>
          <p:cNvPr id="6105" name="Text Box 6105">
            <a:hlinkClick/>
          </p:cNvPr>
          <p:cNvSpPr txBox="1">
            <a:spLocks/>
          </p:cNvSpPr>
          <p:nvPr/>
        </p:nvSpPr>
        <p:spPr>
          <a:xfrm>
            <a:off x="3810000" y="6491287"/>
            <a:ext cx="15240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PRIMJERI</a:t>
            </a:r>
          </a:p>
        </p:txBody>
      </p:sp>
      <p:sp>
        <p:nvSpPr>
          <p:cNvPr id="6106" name="Text Box 6106">
            <a:hlinkClick/>
          </p:cNvPr>
          <p:cNvSpPr txBox="1">
            <a:spLocks/>
          </p:cNvSpPr>
          <p:nvPr/>
        </p:nvSpPr>
        <p:spPr>
          <a:xfrm>
            <a:off x="5867400" y="5562600"/>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ODBICI</a:t>
            </a:r>
          </a:p>
        </p:txBody>
      </p:sp>
    </p:spTree>
  </p:cSld>
  <p:clrMapOvr>
    <a:masterClrMapping/>
  </p:clrMapOvr>
  <p:transition advClick="0">
    <p:cut thruBlk="1"/>
  </p:transition>
</p:sld>
</file>

<file path=ppt/slides/slide141.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6107" name="Text Box 6107"/>
          <p:cNvSpPr>
            <a:spLocks/>
          </p:cNvSpPr>
          <p:nvPr>
            <p:ph idx="10" sz="half" type="dt"/>
          </p:nvPr>
        </p:nvSpPr>
        <p:spPr/>
      </p:sp>
      <p:sp>
        <p:nvSpPr>
          <p:cNvPr id="6108" name="Text Box 6108"/>
          <p:cNvSpPr>
            <a:spLocks/>
          </p:cNvSpPr>
          <p:nvPr>
            <p:ph idx="11" sz="quarter" type="ftr"/>
          </p:nvPr>
        </p:nvSpPr>
        <p:spPr/>
        <p:txBody>
          <a:bodyPr numCol="1"/>
          <a:lstStyle/>
          <a:p>
            <a:pPr algn="ctr"/>
          </a:p>
        </p:txBody>
      </p:sp>
      <p:sp>
        <p:nvSpPr>
          <p:cNvPr id="6109" name="Text Box 6109"/>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muflona</a:t>
            </a:r>
          </a:p>
        </p:txBody>
      </p:sp>
      <p:sp>
        <p:nvSpPr>
          <p:cNvPr id="6110" name="Text Box 6110"/>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6111" name="Text Box 6111"/>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6112" name="Text Box 6112">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MUFLON</a:t>
            </a:r>
          </a:p>
        </p:txBody>
      </p:sp>
      <p:sp>
        <p:nvSpPr>
          <p:cNvPr id="6113" name="Text Box 6113">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sp>
        <p:nvSpPr>
          <p:cNvPr id="6114" name="Text Box 6114"/>
          <p:cNvSpPr txBox="1">
            <a:spLocks/>
          </p:cNvSpPr>
          <p:nvPr/>
        </p:nvSpPr>
        <p:spPr>
          <a:xfrm>
            <a:off x="0" y="533400"/>
            <a:ext cx="9144000" cy="2292350"/>
          </a:xfrm>
          <a:prstGeom prst="rect">
            <a:avLst/>
          </a:prstGeom>
          <a:solidFill>
            <a:schemeClr val="bg1"/>
          </a:solidFill>
          <a:ln>
            <a:noFill/>
          </a:ln>
        </p:spPr>
        <p:txBody>
          <a:bodyPr numCol="1">
            <a:spAutoFit/>
          </a:bodyPr>
          <a:lstStyle/>
          <a:p>
            <a:pPr indent="0" marL="0">
              <a:spcBef>
                <a:spcPct val="50000"/>
              </a:spcBef>
            </a:pPr>
            <a:r>
              <a:rPr dirty="0" lang="en-US" smtClean="0" sz="1600">
                <a:latin charset="0" pitchFamily="34" typeface="Arial"/>
              </a:rPr>
              <a:t>K1.2, 1.3, i 1.4</a:t>
            </a:r>
          </a:p>
          <a:p>
            <a:pPr indent="0" marL="0">
              <a:spcBef>
                <a:spcPct val="50000"/>
              </a:spcBef>
            </a:pPr>
            <a:r>
              <a:rPr b="1" dirty="0" lang="en-US" smtClean="0" sz="1600">
                <a:latin charset="0" pitchFamily="34" typeface="Arial"/>
              </a:rPr>
              <a:t>Opseg rogova </a:t>
            </a:r>
            <a:r>
              <a:rPr dirty="0" lang="en-US" smtClean="0" sz="1600">
                <a:latin charset="0" pitchFamily="34" typeface="Arial"/>
              </a:rPr>
              <a:t>mjerimo na najdebljim mjestima lijevog i desnog roga: na prvoj, drugoj i trećoj trećini dužine rogova. Opsjege mjerimo paralelno sa prstenovima. Trećine svakoga pojedinog roga dobiju se tako da se dužina roga podjeli sa 3. Najveći opsjeg svake trećine roga utvrđuje se u nekoliko mjerenja. Zbroj opsjega lijevog i desnog roga dijelimo sa 2, pa dobijamo poprečni opsjeg. Najveći poprečni opsjeg prve, druge i treće trećine obaju rogova ujedno je i broj tačaka.</a:t>
            </a:r>
          </a:p>
          <a:p>
            <a:pPr indent="0" marL="0">
              <a:spcBef>
                <a:spcPct val="50000"/>
              </a:spcBef>
            </a:pPr>
            <a:r>
              <a:rPr dirty="0" lang="en-US" smtClean="0" sz="1600">
                <a:latin charset="0" pitchFamily="34" typeface="Arial"/>
              </a:rPr>
              <a:t>K1.5	</a:t>
            </a:r>
            <a:r>
              <a:rPr b="1" dirty="0" lang="en-US" smtClean="0" sz="1600">
                <a:latin charset="0" pitchFamily="34" typeface="Arial"/>
              </a:rPr>
              <a:t>Raspon rogova</a:t>
            </a:r>
            <a:r>
              <a:rPr dirty="0" lang="en-US" smtClean="0" sz="1600">
                <a:latin charset="0" pitchFamily="34" typeface="Arial"/>
              </a:rPr>
              <a:t> mjeri se na mjestu najvećeg međusobnog razmaka vanjskih strana rogova, preko tuljaca, a ne preko vrhova rogova. </a:t>
            </a:r>
            <a:r>
              <a:rPr b="1" dirty="0" lang="en-US" smtClean="0" sz="1600">
                <a:latin charset="0" pitchFamily="34" typeface="Arial"/>
              </a:rPr>
              <a:t>             </a:t>
            </a:r>
          </a:p>
        </p:txBody>
      </p:sp>
    </p:spTree>
  </p:cSld>
  <p:clrMapOvr>
    <a:masterClrMapping/>
  </p:clrMapOvr>
  <p:transition advClick="0">
    <p:cut thruBlk="1"/>
  </p:transition>
</p:sld>
</file>

<file path=ppt/slides/slide142.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6115" name="Text Box 6115"/>
          <p:cNvSpPr>
            <a:spLocks/>
          </p:cNvSpPr>
          <p:nvPr>
            <p:ph idx="10" sz="half" type="dt"/>
          </p:nvPr>
        </p:nvSpPr>
        <p:spPr/>
      </p:sp>
      <p:sp>
        <p:nvSpPr>
          <p:cNvPr id="6116" name="Text Box 6116"/>
          <p:cNvSpPr>
            <a:spLocks/>
          </p:cNvSpPr>
          <p:nvPr>
            <p:ph idx="11" sz="quarter" type="ftr"/>
          </p:nvPr>
        </p:nvSpPr>
        <p:spPr/>
        <p:txBody>
          <a:bodyPr numCol="1"/>
          <a:lstStyle/>
          <a:p>
            <a:pPr algn="ctr"/>
          </a:p>
        </p:txBody>
      </p:sp>
      <p:sp>
        <p:nvSpPr>
          <p:cNvPr id="6117" name="Text Box 6117"/>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muflona</a:t>
            </a:r>
          </a:p>
        </p:txBody>
      </p:sp>
      <p:sp>
        <p:nvSpPr>
          <p:cNvPr id="6118" name="Text Box 6118"/>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6119" name="Text Box 6119"/>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6120" name="Text Box 6120">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MUFLON</a:t>
            </a:r>
          </a:p>
        </p:txBody>
      </p:sp>
      <p:sp>
        <p:nvSpPr>
          <p:cNvPr id="6121" name="Text Box 6121">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pic>
        <p:nvPicPr>
          <p:cNvPr id="6122" name="Picture 6122"/>
          <p:cNvPicPr>
            <a:picLocks noChangeAspect="1"/>
          </p:cNvPicPr>
          <p:nvPr/>
        </p:nvPicPr>
        <p:blipFill>
          <a:blip r:embed="rId4"/>
          <a:stretch/>
        </p:blipFill>
        <p:spPr>
          <a:xfrm>
            <a:off x="762000" y="533400"/>
            <a:ext cx="7620000" cy="4459287"/>
          </a:xfrm>
          <a:prstGeom prst="rect">
            <a:avLst/>
          </a:prstGeom>
          <a:noFill/>
        </p:spPr>
      </p:pic>
      <p:sp>
        <p:nvSpPr>
          <p:cNvPr id="6124" name="Text Box 6124"/>
          <p:cNvSpPr txBox="1">
            <a:spLocks/>
          </p:cNvSpPr>
          <p:nvPr/>
        </p:nvSpPr>
        <p:spPr>
          <a:xfrm>
            <a:off x="3810000" y="685800"/>
            <a:ext cx="1524000" cy="244475"/>
          </a:xfrm>
          <a:prstGeom prst="rect">
            <a:avLst/>
          </a:prstGeom>
          <a:solidFill>
            <a:schemeClr val="bg1"/>
          </a:solidFill>
          <a:ln>
            <a:noFill/>
          </a:ln>
        </p:spPr>
        <p:txBody>
          <a:bodyPr numCol="1">
            <a:spAutoFit/>
          </a:bodyPr>
          <a:lstStyle/>
          <a:p>
            <a:pPr algn="ctr" indent="0" marL="0">
              <a:spcBef>
                <a:spcPct val="50000"/>
              </a:spcBef>
            </a:pPr>
            <a:r>
              <a:rPr dirty="0" lang="en-US" smtClean="0" sz="1000">
                <a:latin charset="0" pitchFamily="34" typeface="Arial"/>
              </a:rPr>
              <a:t>Boja rogovlčja</a:t>
            </a:r>
          </a:p>
        </p:txBody>
      </p:sp>
      <p:sp>
        <p:nvSpPr>
          <p:cNvPr id="6125" name="Text Box 6125"/>
          <p:cNvSpPr txBox="1">
            <a:spLocks/>
          </p:cNvSpPr>
          <p:nvPr/>
        </p:nvSpPr>
        <p:spPr>
          <a:xfrm>
            <a:off x="1066800" y="3124200"/>
            <a:ext cx="990600" cy="396875"/>
          </a:xfrm>
          <a:prstGeom prst="rect">
            <a:avLst/>
          </a:prstGeom>
          <a:solidFill>
            <a:schemeClr val="bg1"/>
          </a:solidFill>
          <a:ln>
            <a:noFill/>
          </a:ln>
        </p:spPr>
        <p:txBody>
          <a:bodyPr numCol="1">
            <a:spAutoFit/>
          </a:bodyPr>
          <a:lstStyle/>
          <a:p>
            <a:pPr algn="ctr" indent="0" marL="0">
              <a:spcBef>
                <a:spcPct val="50000"/>
              </a:spcBef>
            </a:pPr>
            <a:r>
              <a:rPr dirty="0" lang="en-US" smtClean="0" sz="1000">
                <a:latin charset="0" pitchFamily="34" typeface="Arial"/>
              </a:rPr>
              <a:t>Za svijetlu boju 1 tačka</a:t>
            </a:r>
          </a:p>
        </p:txBody>
      </p:sp>
      <p:sp>
        <p:nvSpPr>
          <p:cNvPr id="6126" name="Text Box 6126"/>
          <p:cNvSpPr txBox="1">
            <a:spLocks/>
          </p:cNvSpPr>
          <p:nvPr/>
        </p:nvSpPr>
        <p:spPr>
          <a:xfrm>
            <a:off x="3048000" y="3733800"/>
            <a:ext cx="990600" cy="549275"/>
          </a:xfrm>
          <a:prstGeom prst="rect">
            <a:avLst/>
          </a:prstGeom>
          <a:solidFill>
            <a:schemeClr val="bg1"/>
          </a:solidFill>
          <a:ln>
            <a:noFill/>
          </a:ln>
        </p:spPr>
        <p:txBody>
          <a:bodyPr numCol="1">
            <a:spAutoFit/>
          </a:bodyPr>
          <a:lstStyle/>
          <a:p>
            <a:pPr algn="ctr" indent="0" marL="0">
              <a:spcBef>
                <a:spcPct val="50000"/>
              </a:spcBef>
            </a:pPr>
            <a:r>
              <a:rPr dirty="0" lang="en-US" smtClean="0" sz="1000">
                <a:latin charset="0" pitchFamily="34" typeface="Arial"/>
              </a:rPr>
              <a:t>Za smeđu ili zagasitu boju 2 tačke</a:t>
            </a:r>
          </a:p>
        </p:txBody>
      </p:sp>
      <p:sp>
        <p:nvSpPr>
          <p:cNvPr id="6127" name="Text Box 6127"/>
          <p:cNvSpPr txBox="1">
            <a:spLocks/>
          </p:cNvSpPr>
          <p:nvPr/>
        </p:nvSpPr>
        <p:spPr>
          <a:xfrm>
            <a:off x="6705600" y="3276600"/>
            <a:ext cx="1295400" cy="396875"/>
          </a:xfrm>
          <a:prstGeom prst="rect">
            <a:avLst/>
          </a:prstGeom>
          <a:solidFill>
            <a:schemeClr val="bg1"/>
          </a:solidFill>
          <a:ln>
            <a:noFill/>
          </a:ln>
        </p:spPr>
        <p:txBody>
          <a:bodyPr numCol="1">
            <a:spAutoFit/>
          </a:bodyPr>
          <a:lstStyle/>
          <a:p>
            <a:pPr algn="ctr" indent="0" marL="0">
              <a:spcBef>
                <a:spcPct val="50000"/>
              </a:spcBef>
            </a:pPr>
            <a:r>
              <a:rPr dirty="0" lang="en-US" smtClean="0" sz="1000">
                <a:latin charset="0" pitchFamily="34" typeface="Arial"/>
              </a:rPr>
              <a:t>Za tamnu gotovo crnu boju 3 tačke0</a:t>
            </a:r>
          </a:p>
        </p:txBody>
      </p:sp>
      <p:sp>
        <p:nvSpPr>
          <p:cNvPr id="6128" name="Text Box 6128"/>
          <p:cNvSpPr txBox="1">
            <a:spLocks/>
          </p:cNvSpPr>
          <p:nvPr/>
        </p:nvSpPr>
        <p:spPr>
          <a:xfrm>
            <a:off x="0" y="5086350"/>
            <a:ext cx="9144000" cy="1314450"/>
          </a:xfrm>
          <a:prstGeom prst="rect">
            <a:avLst/>
          </a:prstGeom>
          <a:solidFill>
            <a:schemeClr val="bg1"/>
          </a:solidFill>
          <a:ln>
            <a:noFill/>
          </a:ln>
        </p:spPr>
        <p:txBody>
          <a:bodyPr numCol="1">
            <a:spAutoFit/>
          </a:bodyPr>
          <a:lstStyle/>
          <a:p>
            <a:pPr indent="0" marL="0">
              <a:spcBef>
                <a:spcPct val="50000"/>
              </a:spcBef>
            </a:pPr>
            <a:r>
              <a:rPr dirty="0" lang="en-US" smtClean="0" sz="1600">
                <a:latin charset="0" pitchFamily="34" typeface="Arial"/>
              </a:rPr>
              <a:t>K2.1.1	</a:t>
            </a:r>
            <a:r>
              <a:rPr b="1" dirty="0" lang="en-US" smtClean="0" sz="1600">
                <a:latin charset="0" pitchFamily="34" typeface="Arial"/>
              </a:rPr>
              <a:t>Boja:									</a:t>
            </a:r>
            <a:r>
              <a:rPr dirty="0" lang="en-US" smtClean="0" sz="1600">
                <a:latin charset="0" pitchFamily="34" typeface="Arial"/>
              </a:rPr>
              <a:t>Umjetno obojeni, lakirani ili bez prirodne boje...................................................... 0 tačaka	Svijetli.................................................................................................................... 1 tačka	Smeđi ili zagasiti.................................................................................................... 2 tačke	Tamni, gotovo crni................................................................................................. 3 tačke</a:t>
            </a:r>
          </a:p>
        </p:txBody>
      </p:sp>
    </p:spTree>
  </p:cSld>
  <p:clrMapOvr>
    <a:masterClrMapping/>
  </p:clrMapOvr>
  <p:transition advClick="0">
    <p:cut thruBlk="1"/>
  </p:transition>
</p:sld>
</file>

<file path=ppt/slides/slide143.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6129" name="Text Box 6129"/>
          <p:cNvSpPr>
            <a:spLocks/>
          </p:cNvSpPr>
          <p:nvPr>
            <p:ph idx="10" sz="half" type="dt"/>
          </p:nvPr>
        </p:nvSpPr>
        <p:spPr/>
      </p:sp>
      <p:sp>
        <p:nvSpPr>
          <p:cNvPr id="6130" name="Text Box 6130"/>
          <p:cNvSpPr>
            <a:spLocks/>
          </p:cNvSpPr>
          <p:nvPr>
            <p:ph idx="11" sz="quarter" type="ftr"/>
          </p:nvPr>
        </p:nvSpPr>
        <p:spPr/>
        <p:txBody>
          <a:bodyPr numCol="1"/>
          <a:lstStyle/>
          <a:p>
            <a:pPr algn="ctr"/>
          </a:p>
        </p:txBody>
      </p:sp>
      <p:sp>
        <p:nvSpPr>
          <p:cNvPr id="6131" name="Text Box 6131"/>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muflona</a:t>
            </a:r>
          </a:p>
        </p:txBody>
      </p:sp>
      <p:sp>
        <p:nvSpPr>
          <p:cNvPr id="6132" name="Text Box 6132"/>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6133" name="Text Box 6133"/>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6134" name="Text Box 6134">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MUFLON</a:t>
            </a:r>
          </a:p>
        </p:txBody>
      </p:sp>
      <p:sp>
        <p:nvSpPr>
          <p:cNvPr id="6135" name="Text Box 6135">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sp>
        <p:nvSpPr>
          <p:cNvPr id="6136" name="Text Box 6136"/>
          <p:cNvSpPr txBox="1">
            <a:spLocks/>
          </p:cNvSpPr>
          <p:nvPr/>
        </p:nvSpPr>
        <p:spPr>
          <a:xfrm>
            <a:off x="0" y="5257800"/>
            <a:ext cx="9144000" cy="1069975"/>
          </a:xfrm>
          <a:prstGeom prst="rect">
            <a:avLst/>
          </a:prstGeom>
          <a:solidFill>
            <a:schemeClr val="bg1"/>
          </a:solidFill>
          <a:ln>
            <a:noFill/>
          </a:ln>
        </p:spPr>
        <p:txBody>
          <a:bodyPr numCol="1">
            <a:spAutoFit/>
          </a:bodyPr>
          <a:lstStyle/>
          <a:p>
            <a:pPr indent="0" marL="0">
              <a:spcBef>
                <a:spcPct val="50000"/>
              </a:spcBef>
            </a:pPr>
            <a:r>
              <a:rPr dirty="0" lang="en-US" smtClean="0" sz="1600">
                <a:latin charset="0" pitchFamily="34" typeface="Arial"/>
              </a:rPr>
              <a:t>K2.1.2	</a:t>
            </a:r>
            <a:r>
              <a:rPr b="1" dirty="0" lang="en-US" smtClean="0" sz="1600">
                <a:latin charset="0" pitchFamily="34" typeface="Arial"/>
              </a:rPr>
              <a:t>Prstenastost:</a:t>
            </a:r>
            <a:r>
              <a:rPr dirty="0" lang="en-US" smtClean="0" sz="1600">
                <a:latin charset="0" pitchFamily="34" typeface="Arial"/>
              </a:rPr>
              <a:t>								Rijetka ili neizrazita................................................................................................. 1 tačka	Srednje gusta......................................................................................................... 2 tačke	Gusta...................................................................................................................... 3 tačke</a:t>
            </a:r>
          </a:p>
        </p:txBody>
      </p:sp>
      <p:pic>
        <p:nvPicPr>
          <p:cNvPr id="6137" name="Picture 6137"/>
          <p:cNvPicPr>
            <a:picLocks noChangeAspect="1"/>
          </p:cNvPicPr>
          <p:nvPr/>
        </p:nvPicPr>
        <p:blipFill>
          <a:blip r:embed="rId4"/>
          <a:stretch/>
        </p:blipFill>
        <p:spPr>
          <a:xfrm>
            <a:off x="1219200" y="609600"/>
            <a:ext cx="6781800" cy="4564062"/>
          </a:xfrm>
          <a:prstGeom prst="rect">
            <a:avLst/>
          </a:prstGeom>
          <a:noFill/>
        </p:spPr>
      </p:pic>
      <p:sp>
        <p:nvSpPr>
          <p:cNvPr id="6139" name="Text Box 6139"/>
          <p:cNvSpPr txBox="1">
            <a:spLocks/>
          </p:cNvSpPr>
          <p:nvPr/>
        </p:nvSpPr>
        <p:spPr>
          <a:xfrm>
            <a:off x="3962400" y="609600"/>
            <a:ext cx="1219200" cy="396875"/>
          </a:xfrm>
          <a:prstGeom prst="rect">
            <a:avLst/>
          </a:prstGeom>
          <a:solidFill>
            <a:schemeClr val="bg1"/>
          </a:solidFill>
          <a:ln>
            <a:noFill/>
          </a:ln>
        </p:spPr>
        <p:txBody>
          <a:bodyPr numCol="1">
            <a:spAutoFit/>
          </a:bodyPr>
          <a:lstStyle/>
          <a:p>
            <a:pPr algn="ctr" indent="0" marL="0">
              <a:spcBef>
                <a:spcPct val="50000"/>
              </a:spcBef>
            </a:pPr>
            <a:r>
              <a:rPr dirty="0" lang="en-US" smtClean="0" sz="1000">
                <a:latin charset="0" pitchFamily="34" typeface="Arial"/>
              </a:rPr>
              <a:t>Prstenastost rogova</a:t>
            </a:r>
          </a:p>
        </p:txBody>
      </p:sp>
      <p:sp>
        <p:nvSpPr>
          <p:cNvPr id="6140" name="Text Box 6140"/>
          <p:cNvSpPr txBox="1">
            <a:spLocks/>
          </p:cNvSpPr>
          <p:nvPr/>
        </p:nvSpPr>
        <p:spPr>
          <a:xfrm>
            <a:off x="1371600" y="3032125"/>
            <a:ext cx="1676400" cy="396875"/>
          </a:xfrm>
          <a:prstGeom prst="rect">
            <a:avLst/>
          </a:prstGeom>
          <a:solidFill>
            <a:schemeClr val="bg1"/>
          </a:solidFill>
          <a:ln>
            <a:noFill/>
          </a:ln>
        </p:spPr>
        <p:txBody>
          <a:bodyPr numCol="1">
            <a:spAutoFit/>
          </a:bodyPr>
          <a:lstStyle/>
          <a:p>
            <a:pPr algn="ctr" indent="0" marL="0">
              <a:spcBef>
                <a:spcPct val="50000"/>
              </a:spcBef>
            </a:pPr>
            <a:r>
              <a:rPr dirty="0" lang="en-US" smtClean="0" sz="1000">
                <a:latin charset="0" pitchFamily="34" typeface="Arial"/>
              </a:rPr>
              <a:t>Za rijetku ili neizrazitu prstenastost 1 tačka</a:t>
            </a:r>
          </a:p>
        </p:txBody>
      </p:sp>
      <p:sp>
        <p:nvSpPr>
          <p:cNvPr id="6141" name="Text Box 6141"/>
          <p:cNvSpPr txBox="1">
            <a:spLocks/>
          </p:cNvSpPr>
          <p:nvPr/>
        </p:nvSpPr>
        <p:spPr>
          <a:xfrm>
            <a:off x="6477000" y="2743200"/>
            <a:ext cx="1447800" cy="396875"/>
          </a:xfrm>
          <a:prstGeom prst="rect">
            <a:avLst/>
          </a:prstGeom>
          <a:solidFill>
            <a:schemeClr val="bg1"/>
          </a:solidFill>
          <a:ln>
            <a:noFill/>
          </a:ln>
        </p:spPr>
        <p:txBody>
          <a:bodyPr numCol="1">
            <a:spAutoFit/>
          </a:bodyPr>
          <a:lstStyle/>
          <a:p>
            <a:pPr algn="ctr" indent="0" marL="0">
              <a:spcBef>
                <a:spcPct val="50000"/>
              </a:spcBef>
            </a:pPr>
            <a:r>
              <a:rPr dirty="0" lang="en-US" smtClean="0" sz="1000">
                <a:latin charset="0" pitchFamily="34" typeface="Arial"/>
              </a:rPr>
              <a:t>Za gustu prstenastost 3 tačke</a:t>
            </a:r>
          </a:p>
        </p:txBody>
      </p:sp>
      <p:sp>
        <p:nvSpPr>
          <p:cNvPr id="6142" name="Text Box 6142"/>
          <p:cNvSpPr txBox="1">
            <a:spLocks/>
          </p:cNvSpPr>
          <p:nvPr/>
        </p:nvSpPr>
        <p:spPr>
          <a:xfrm>
            <a:off x="4114800" y="4648200"/>
            <a:ext cx="1447800" cy="396875"/>
          </a:xfrm>
          <a:prstGeom prst="rect">
            <a:avLst/>
          </a:prstGeom>
          <a:solidFill>
            <a:schemeClr val="bg1"/>
          </a:solidFill>
          <a:ln>
            <a:noFill/>
          </a:ln>
        </p:spPr>
        <p:txBody>
          <a:bodyPr numCol="1">
            <a:spAutoFit/>
          </a:bodyPr>
          <a:lstStyle/>
          <a:p>
            <a:pPr algn="ctr" indent="0" marL="0">
              <a:spcBef>
                <a:spcPct val="50000"/>
              </a:spcBef>
            </a:pPr>
            <a:r>
              <a:rPr dirty="0" lang="en-US" smtClean="0" sz="1000">
                <a:latin charset="0" pitchFamily="34" typeface="Arial"/>
              </a:rPr>
              <a:t>Za srednje gustu prstenastost 2 tačke</a:t>
            </a:r>
          </a:p>
        </p:txBody>
      </p:sp>
    </p:spTree>
  </p:cSld>
  <p:clrMapOvr>
    <a:masterClrMapping/>
  </p:clrMapOvr>
  <p:transition advClick="0">
    <p:cut thruBlk="1"/>
  </p:transition>
</p:sld>
</file>

<file path=ppt/slides/slide144.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6143" name="Text Box 6143"/>
          <p:cNvSpPr>
            <a:spLocks/>
          </p:cNvSpPr>
          <p:nvPr>
            <p:ph idx="10" sz="half" type="dt"/>
          </p:nvPr>
        </p:nvSpPr>
        <p:spPr/>
      </p:sp>
      <p:sp>
        <p:nvSpPr>
          <p:cNvPr id="6144" name="Text Box 6144"/>
          <p:cNvSpPr>
            <a:spLocks/>
          </p:cNvSpPr>
          <p:nvPr>
            <p:ph idx="11" sz="quarter" type="ftr"/>
          </p:nvPr>
        </p:nvSpPr>
        <p:spPr/>
        <p:txBody>
          <a:bodyPr numCol="1"/>
          <a:lstStyle/>
          <a:p>
            <a:pPr algn="ctr"/>
          </a:p>
        </p:txBody>
      </p:sp>
      <p:sp>
        <p:nvSpPr>
          <p:cNvPr id="6145" name="Text Box 6145"/>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muflona</a:t>
            </a:r>
          </a:p>
        </p:txBody>
      </p:sp>
      <p:sp>
        <p:nvSpPr>
          <p:cNvPr id="6146" name="Text Box 6146"/>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6147" name="Text Box 6147"/>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6148" name="Text Box 6148">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MUFLON</a:t>
            </a:r>
          </a:p>
        </p:txBody>
      </p:sp>
      <p:sp>
        <p:nvSpPr>
          <p:cNvPr id="6149" name="Text Box 6149">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pic>
        <p:nvPicPr>
          <p:cNvPr id="6150" name="Picture 6150"/>
          <p:cNvPicPr>
            <a:picLocks noChangeAspect="1"/>
          </p:cNvPicPr>
          <p:nvPr/>
        </p:nvPicPr>
        <p:blipFill>
          <a:blip r:embed="rId4"/>
          <a:stretch/>
        </p:blipFill>
        <p:spPr>
          <a:xfrm>
            <a:off x="2362200" y="609600"/>
            <a:ext cx="4495800" cy="3008312"/>
          </a:xfrm>
          <a:prstGeom prst="rect">
            <a:avLst/>
          </a:prstGeom>
          <a:noFill/>
        </p:spPr>
      </p:pic>
      <p:sp>
        <p:nvSpPr>
          <p:cNvPr id="6152" name="Text Box 6152"/>
          <p:cNvSpPr txBox="1">
            <a:spLocks/>
          </p:cNvSpPr>
          <p:nvPr/>
        </p:nvSpPr>
        <p:spPr>
          <a:xfrm>
            <a:off x="0" y="3657600"/>
            <a:ext cx="9144000" cy="2781300"/>
          </a:xfrm>
          <a:prstGeom prst="rect">
            <a:avLst/>
          </a:prstGeom>
          <a:solidFill>
            <a:schemeClr val="bg1"/>
          </a:solidFill>
          <a:ln>
            <a:noFill/>
          </a:ln>
        </p:spPr>
        <p:txBody>
          <a:bodyPr numCol="1">
            <a:spAutoFit/>
          </a:bodyPr>
          <a:lstStyle/>
          <a:p>
            <a:pPr indent="0" marL="0">
              <a:spcBef>
                <a:spcPct val="50000"/>
              </a:spcBef>
            </a:pPr>
            <a:r>
              <a:rPr dirty="0" lang="en-US" smtClean="0" sz="1600">
                <a:latin charset="0" pitchFamily="34" typeface="Arial"/>
              </a:rPr>
              <a:t>K2.1.3	</a:t>
            </a:r>
            <a:r>
              <a:rPr b="1" dirty="0" lang="en-US" smtClean="0" sz="1600">
                <a:latin charset="0" pitchFamily="34" typeface="Arial"/>
              </a:rPr>
              <a:t>Zakrivljenost</a:t>
            </a:r>
            <a:r>
              <a:rPr dirty="0" lang="en-US" smtClean="0" sz="1600">
                <a:latin charset="0" pitchFamily="34" typeface="Arial"/>
              </a:rPr>
              <a:t>								Lijepo i pravilno zavinuti (zakrivljeni) rogovi mogu dobiti 5 tačaka. Praktično se to 	ocjenjuje tako što se izmjeri promjeri vanjskih lukova (krivulja) lijevog i desnog roga 	pravougaono na glavnu os lobanje, za čiju se prosječnu vrijednost dodjeljuju tačke prema 	obracu:									do 25,99 cm.......................................................................................................... 0 tačaka	od 26 do 26,99 cm.................................................................................................. 1 tačka	od 27 do 27,99 cm.................................................................................................. 2 tačke	od 28 do 28,99 cm.................................................................................................. 3 tačke	od 29 do 29,99 cm.................................................................................................. 4 tačke	više od 30 cm........................................................................................................ 5 tačaka </a:t>
            </a:r>
          </a:p>
        </p:txBody>
      </p:sp>
    </p:spTree>
  </p:cSld>
  <p:clrMapOvr>
    <a:masterClrMapping/>
  </p:clrMapOvr>
  <p:transition advClick="0">
    <p:cut thruBlk="1"/>
  </p:transition>
</p:sld>
</file>

<file path=ppt/slides/slide145.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6153" name="Text Box 6153"/>
          <p:cNvSpPr>
            <a:spLocks/>
          </p:cNvSpPr>
          <p:nvPr>
            <p:ph idx="10" sz="half" type="dt"/>
          </p:nvPr>
        </p:nvSpPr>
        <p:spPr/>
      </p:sp>
      <p:sp>
        <p:nvSpPr>
          <p:cNvPr id="6154" name="Text Box 6154"/>
          <p:cNvSpPr>
            <a:spLocks/>
          </p:cNvSpPr>
          <p:nvPr>
            <p:ph idx="11" sz="quarter" type="ftr"/>
          </p:nvPr>
        </p:nvSpPr>
        <p:spPr/>
        <p:txBody>
          <a:bodyPr numCol="1"/>
          <a:lstStyle/>
          <a:p>
            <a:pPr algn="ctr"/>
          </a:p>
        </p:txBody>
      </p:sp>
      <p:sp>
        <p:nvSpPr>
          <p:cNvPr id="6155" name="Text Box 6155"/>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muflona</a:t>
            </a:r>
          </a:p>
        </p:txBody>
      </p:sp>
      <p:sp>
        <p:nvSpPr>
          <p:cNvPr id="6156" name="Text Box 6156"/>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6157" name="Text Box 6157"/>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6158" name="Text Box 6158">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MUFLON</a:t>
            </a:r>
          </a:p>
        </p:txBody>
      </p:sp>
      <p:sp>
        <p:nvSpPr>
          <p:cNvPr id="6159" name="Text Box 6159">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sp>
        <p:nvSpPr>
          <p:cNvPr id="6160" name="Text Box 6160"/>
          <p:cNvSpPr txBox="1">
            <a:spLocks/>
          </p:cNvSpPr>
          <p:nvPr/>
        </p:nvSpPr>
        <p:spPr>
          <a:xfrm>
            <a:off x="0" y="609600"/>
            <a:ext cx="9144000" cy="4737100"/>
          </a:xfrm>
          <a:prstGeom prst="rect">
            <a:avLst/>
          </a:prstGeom>
          <a:solidFill>
            <a:schemeClr val="bg1"/>
          </a:solidFill>
          <a:ln>
            <a:noFill/>
          </a:ln>
        </p:spPr>
        <p:txBody>
          <a:bodyPr numCol="1">
            <a:spAutoFit/>
          </a:bodyPr>
          <a:lstStyle/>
          <a:p>
            <a:pPr indent="0" marL="0">
              <a:spcBef>
                <a:spcPct val="50000"/>
              </a:spcBef>
            </a:pPr>
            <a:r>
              <a:rPr dirty="0" lang="en-US" smtClean="0" sz="1600">
                <a:latin charset="0" pitchFamily="34" typeface="Arial"/>
              </a:rPr>
              <a:t>K2.2	Odbici									</a:t>
            </a:r>
            <a:r>
              <a:rPr b="1" dirty="0" lang="en-US" smtClean="0" sz="1600">
                <a:latin charset="0" pitchFamily="34" typeface="Arial"/>
              </a:rPr>
              <a:t>Manjkavost </a:t>
            </a:r>
            <a:r>
              <a:rPr dirty="0" lang="en-US" smtClean="0" sz="1600">
                <a:latin charset="0" pitchFamily="34" typeface="Arial"/>
              </a:rPr>
              <a:t>(greške) rogova							Rogovima koji su tako savijeni da im vrhovi rastu prema glavi, vratu ili tjelu muflona 	(srpasti oblik rogova), kojima vrhovi rastu suviše prema van, koji su nesimetrični ili imaju 	preuzak ili preširok zavojni luk (krivulju), ili opazimo druge greške odbijamo do 5 tačaka 	(za urašenost, odnosno nepravilnu razvijenost rogova do 3 tačke, a za ostale manjkavosti 	do 2 tačke). Kao mjerilo za stupanj uraštenosti odnosno nepravilne razvijenostirogova 	služi takozvani c indeks. To je odnos između raspona izmjerenog na mjestu najvećeg 	međusobnog razmakavanjskih strana rogova (tuljaca) (a) i razmaka između vrhova 	rogova (b) c = a : b</a:t>
            </a:r>
          </a:p>
          <a:p>
            <a:pPr indent="0" marL="0">
              <a:spcBef>
                <a:spcPct val="50000"/>
              </a:spcBef>
            </a:pPr>
            <a:r>
              <a:rPr dirty="0" lang="en-US" smtClean="0" sz="1600">
                <a:latin charset="0" pitchFamily="34" typeface="Arial"/>
              </a:rPr>
              <a:t>	Za uraštenost rogova odbijaju se do 3 tačke prema sljedećim vrjednostima c – indeksa:	od 2,5 do 2,69............................................... 1 tačka				od 2,7 do 2,89............................................... 2 tačke				od 2,9 i više................................................... 3 tačke</a:t>
            </a:r>
          </a:p>
          <a:p>
            <a:pPr indent="0" marL="0">
              <a:spcBef>
                <a:spcPct val="50000"/>
              </a:spcBef>
            </a:pPr>
            <a:r>
              <a:rPr dirty="0" lang="en-US" smtClean="0" sz="1600">
                <a:latin charset="0" pitchFamily="34" typeface="Arial"/>
              </a:rPr>
              <a:t>	Rogovi koji imaju c indeks 0,7 ili manji smatraju se nepravilno razvijenim ili abnormalnim 	te se ne ocjenjuju. Za nesimetrične rogove, rogove preuskoga ili preširokog zavojnog 	luka (krivulje) i za druge manjkavosti može se prema slobodnoj ocjeni ocjenjivača odbiti 	do 2 tačke.</a:t>
            </a:r>
          </a:p>
        </p:txBody>
      </p:sp>
    </p:spTree>
  </p:cSld>
  <p:clrMapOvr>
    <a:masterClrMapping/>
  </p:clrMapOvr>
  <p:transition advClick="0">
    <p:cut thruBlk="1"/>
  </p:transition>
</p:sld>
</file>

<file path=ppt/slides/slide146.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6161" name="Text Box 6161"/>
          <p:cNvSpPr>
            <a:spLocks/>
          </p:cNvSpPr>
          <p:nvPr>
            <p:ph idx="10" sz="half" type="dt"/>
          </p:nvPr>
        </p:nvSpPr>
        <p:spPr/>
      </p:sp>
      <p:sp>
        <p:nvSpPr>
          <p:cNvPr id="6162" name="Text Box 6162"/>
          <p:cNvSpPr>
            <a:spLocks/>
          </p:cNvSpPr>
          <p:nvPr>
            <p:ph idx="11" sz="quarter" type="ftr"/>
          </p:nvPr>
        </p:nvSpPr>
        <p:spPr/>
        <p:txBody>
          <a:bodyPr numCol="1"/>
          <a:lstStyle/>
          <a:p>
            <a:pPr algn="ctr"/>
          </a:p>
        </p:txBody>
      </p:sp>
      <p:sp>
        <p:nvSpPr>
          <p:cNvPr id="6163" name="Text Box 6163"/>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muflona</a:t>
            </a:r>
          </a:p>
        </p:txBody>
      </p:sp>
      <p:sp>
        <p:nvSpPr>
          <p:cNvPr id="6164" name="Text Box 6164"/>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6165" name="Text Box 6165"/>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6166" name="Text Box 6166">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MUFLON</a:t>
            </a:r>
          </a:p>
        </p:txBody>
      </p:sp>
      <p:sp>
        <p:nvSpPr>
          <p:cNvPr id="6167" name="Text Box 6167">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pic>
        <p:nvPicPr>
          <p:cNvPr id="6168" name="Picture 6168"/>
          <p:cNvPicPr>
            <a:picLocks noChangeAspect="1"/>
          </p:cNvPicPr>
          <p:nvPr/>
        </p:nvPicPr>
        <p:blipFill>
          <a:blip r:embed="rId4"/>
          <a:stretch/>
        </p:blipFill>
        <p:spPr>
          <a:xfrm>
            <a:off x="0" y="609600"/>
            <a:ext cx="4510087" cy="4953000"/>
          </a:xfrm>
          <a:prstGeom prst="rect">
            <a:avLst/>
          </a:prstGeom>
          <a:noFill/>
        </p:spPr>
      </p:pic>
      <p:sp>
        <p:nvSpPr>
          <p:cNvPr id="6170" name="Text Box 6170"/>
          <p:cNvSpPr txBox="1">
            <a:spLocks/>
          </p:cNvSpPr>
          <p:nvPr/>
        </p:nvSpPr>
        <p:spPr>
          <a:xfrm>
            <a:off x="4648200" y="1905000"/>
            <a:ext cx="4495800" cy="2170112"/>
          </a:xfrm>
          <a:prstGeom prst="rect">
            <a:avLst/>
          </a:prstGeom>
          <a:solidFill>
            <a:schemeClr val="bg1"/>
          </a:solidFill>
          <a:ln>
            <a:noFill/>
          </a:ln>
        </p:spPr>
        <p:txBody>
          <a:bodyPr numCol="1">
            <a:spAutoFit/>
          </a:bodyPr>
          <a:lstStyle/>
          <a:p>
            <a:pPr indent="-457200" marL="457200">
              <a:spcBef>
                <a:spcPct val="50000"/>
              </a:spcBef>
              <a:buFontTx/>
              <a:buAutoNum type="arabicPeriod"/>
            </a:pPr>
            <a:r>
              <a:rPr dirty="0" i="1" lang="en-US" smtClean="0" sz="1600">
                <a:latin charset="0" pitchFamily="34" typeface="Arial"/>
              </a:rPr>
              <a:t>Primjer</a:t>
            </a:r>
          </a:p>
          <a:p>
            <a:pPr indent="-457200" marL="457200">
              <a:spcBef>
                <a:spcPct val="50000"/>
              </a:spcBef>
            </a:pPr>
            <a:r>
              <a:rPr dirty="0" lang="en-US" smtClean="0" sz="1600">
                <a:latin charset="0" pitchFamily="34" typeface="Arial"/>
              </a:rPr>
              <a:t>raspon rogova (a) = 45 cm</a:t>
            </a:r>
          </a:p>
          <a:p>
            <a:pPr indent="-457200" marL="457200">
              <a:spcBef>
                <a:spcPct val="50000"/>
              </a:spcBef>
            </a:pPr>
            <a:r>
              <a:rPr dirty="0" lang="en-US" smtClean="0" sz="1600">
                <a:latin charset="0" pitchFamily="34" typeface="Arial"/>
              </a:rPr>
              <a:t>razmak vrhova rogova rogova (b) = 17 cm</a:t>
            </a:r>
          </a:p>
          <a:p>
            <a:pPr indent="-457200" marL="457200">
              <a:spcBef>
                <a:spcPct val="50000"/>
              </a:spcBef>
            </a:pPr>
            <a:r>
              <a:rPr dirty="0" lang="en-US" smtClean="0" sz="1600">
                <a:latin charset="0" pitchFamily="34" typeface="Arial"/>
              </a:rPr>
              <a:t>c = a : b = 45 : 17 = 2,64</a:t>
            </a:r>
          </a:p>
          <a:p>
            <a:pPr indent="-457200" marL="457200">
              <a:spcBef>
                <a:spcPct val="50000"/>
              </a:spcBef>
            </a:pPr>
            <a:r>
              <a:rPr dirty="0" lang="en-US" smtClean="0" sz="1600">
                <a:latin charset="0" pitchFamily="34" typeface="Arial"/>
              </a:rPr>
              <a:t>Prema tablici vrijednosti c – indeksa za </a:t>
            </a:r>
          </a:p>
          <a:p>
            <a:pPr indent="-457200" marL="457200">
              <a:spcBef>
                <a:spcPct val="50000"/>
              </a:spcBef>
            </a:pPr>
            <a:r>
              <a:rPr dirty="0" lang="en-US" smtClean="0" sz="1600">
                <a:latin charset="0" pitchFamily="34" typeface="Arial"/>
              </a:rPr>
              <a:t>uraštenost rogova odbijaju se dve tačke.</a:t>
            </a:r>
          </a:p>
        </p:txBody>
      </p:sp>
      <p:sp>
        <p:nvSpPr>
          <p:cNvPr id="6171" name="Text Box 6171">
            <a:hlinkClick/>
          </p:cNvPr>
          <p:cNvSpPr txBox="1">
            <a:spLocks/>
          </p:cNvSpPr>
          <p:nvPr/>
        </p:nvSpPr>
        <p:spPr>
          <a:xfrm>
            <a:off x="3810000" y="6491287"/>
            <a:ext cx="15240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PRIMJER 2</a:t>
            </a:r>
          </a:p>
        </p:txBody>
      </p:sp>
    </p:spTree>
  </p:cSld>
  <p:clrMapOvr>
    <a:masterClrMapping/>
  </p:clrMapOvr>
  <p:transition advClick="0">
    <p:cut thruBlk="1"/>
  </p:transition>
</p:sld>
</file>

<file path=ppt/slides/slide147.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6172" name="Text Box 6172"/>
          <p:cNvSpPr>
            <a:spLocks/>
          </p:cNvSpPr>
          <p:nvPr>
            <p:ph idx="10" sz="half" type="dt"/>
          </p:nvPr>
        </p:nvSpPr>
        <p:spPr/>
      </p:sp>
      <p:sp>
        <p:nvSpPr>
          <p:cNvPr id="6173" name="Text Box 6173"/>
          <p:cNvSpPr>
            <a:spLocks/>
          </p:cNvSpPr>
          <p:nvPr>
            <p:ph idx="11" sz="quarter" type="ftr"/>
          </p:nvPr>
        </p:nvSpPr>
        <p:spPr/>
        <p:txBody>
          <a:bodyPr numCol="1"/>
          <a:lstStyle/>
          <a:p>
            <a:pPr algn="ctr"/>
          </a:p>
        </p:txBody>
      </p:sp>
      <p:sp>
        <p:nvSpPr>
          <p:cNvPr id="6174" name="Text Box 6174"/>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muflona</a:t>
            </a:r>
          </a:p>
        </p:txBody>
      </p:sp>
      <p:sp>
        <p:nvSpPr>
          <p:cNvPr id="6175" name="Text Box 6175"/>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6176" name="Text Box 6176"/>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6177" name="Text Box 6177">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MUFLON</a:t>
            </a:r>
          </a:p>
        </p:txBody>
      </p:sp>
      <p:sp>
        <p:nvSpPr>
          <p:cNvPr id="6178" name="Text Box 6178">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pic>
        <p:nvPicPr>
          <p:cNvPr id="6179" name="Picture 6179"/>
          <p:cNvPicPr>
            <a:picLocks noChangeAspect="1"/>
          </p:cNvPicPr>
          <p:nvPr/>
        </p:nvPicPr>
        <p:blipFill>
          <a:blip r:embed="rId4"/>
          <a:stretch/>
        </p:blipFill>
        <p:spPr>
          <a:xfrm>
            <a:off x="0" y="1219200"/>
            <a:ext cx="5410200" cy="4610100"/>
          </a:xfrm>
          <a:prstGeom prst="rect">
            <a:avLst/>
          </a:prstGeom>
          <a:noFill/>
        </p:spPr>
      </p:pic>
      <p:sp>
        <p:nvSpPr>
          <p:cNvPr id="6181" name="Text Box 6181"/>
          <p:cNvSpPr txBox="1">
            <a:spLocks/>
          </p:cNvSpPr>
          <p:nvPr/>
        </p:nvSpPr>
        <p:spPr>
          <a:xfrm>
            <a:off x="5486400" y="2286000"/>
            <a:ext cx="3657600" cy="2536825"/>
          </a:xfrm>
          <a:prstGeom prst="rect">
            <a:avLst/>
          </a:prstGeom>
          <a:solidFill>
            <a:schemeClr val="bg1"/>
          </a:solidFill>
          <a:ln>
            <a:noFill/>
          </a:ln>
        </p:spPr>
        <p:txBody>
          <a:bodyPr numCol="1">
            <a:spAutoFit/>
          </a:bodyPr>
          <a:lstStyle/>
          <a:p>
            <a:pPr indent="-457200" marL="457200">
              <a:spcBef>
                <a:spcPct val="50000"/>
              </a:spcBef>
              <a:buFontTx/>
              <a:buAutoNum startAt="2" type="arabicPeriod"/>
            </a:pPr>
            <a:r>
              <a:rPr dirty="0" i="1" lang="en-US" smtClean="0" sz="1600">
                <a:latin charset="0" pitchFamily="34" typeface="Arial"/>
              </a:rPr>
              <a:t>Primjer:</a:t>
            </a:r>
          </a:p>
          <a:p>
            <a:pPr indent="-457200" marL="457200">
              <a:spcBef>
                <a:spcPct val="50000"/>
              </a:spcBef>
            </a:pPr>
            <a:r>
              <a:rPr dirty="0" lang="en-US" smtClean="0" sz="1600">
                <a:latin charset="0" pitchFamily="34" typeface="Arial"/>
              </a:rPr>
              <a:t>raspon rogova (a) = 41 cm	</a:t>
            </a:r>
          </a:p>
          <a:p>
            <a:pPr indent="-457200" marL="457200">
              <a:spcBef>
                <a:spcPct val="50000"/>
              </a:spcBef>
            </a:pPr>
            <a:r>
              <a:rPr dirty="0" lang="en-US" smtClean="0" sz="1600">
                <a:latin charset="0" pitchFamily="34" typeface="Arial"/>
              </a:rPr>
              <a:t>razmak vrhova rogova (b) = 60 cm</a:t>
            </a:r>
          </a:p>
          <a:p>
            <a:pPr indent="-457200" marL="457200">
              <a:spcBef>
                <a:spcPct val="50000"/>
              </a:spcBef>
            </a:pPr>
            <a:r>
              <a:rPr dirty="0" lang="en-US" smtClean="0" sz="1600">
                <a:latin charset="0" pitchFamily="34" typeface="Arial"/>
              </a:rPr>
              <a:t>c = a : b = 41 : 60 = 0,68</a:t>
            </a:r>
          </a:p>
          <a:p>
            <a:pPr indent="-457200" marL="457200">
              <a:spcBef>
                <a:spcPct val="50000"/>
              </a:spcBef>
            </a:pPr>
            <a:r>
              <a:rPr dirty="0" lang="en-US" smtClean="0" sz="1600">
                <a:latin charset="0" pitchFamily="34" typeface="Arial"/>
              </a:rPr>
              <a:t>U tom primjeru c – indeks je manji od </a:t>
            </a:r>
          </a:p>
          <a:p>
            <a:pPr indent="-457200" marL="457200">
              <a:spcBef>
                <a:spcPct val="50000"/>
              </a:spcBef>
            </a:pPr>
            <a:r>
              <a:rPr dirty="0" lang="en-US" smtClean="0" sz="1600">
                <a:latin charset="0" pitchFamily="34" typeface="Arial"/>
              </a:rPr>
              <a:t>0,7 rogovi se smatraju nepravilnim i </a:t>
            </a:r>
          </a:p>
          <a:p>
            <a:pPr indent="-457200" marL="457200">
              <a:spcBef>
                <a:spcPct val="50000"/>
              </a:spcBef>
            </a:pPr>
            <a:r>
              <a:rPr dirty="0" lang="en-US" smtClean="0" sz="1600">
                <a:latin charset="0" pitchFamily="34" typeface="Arial"/>
              </a:rPr>
              <a:t>ne ocjenjuju se.</a:t>
            </a:r>
            <a:r>
              <a:rPr dirty="0" i="1" lang="en-US" smtClean="0" sz="1600">
                <a:latin charset="0" pitchFamily="34" typeface="Arial"/>
              </a:rPr>
              <a:t>          </a:t>
            </a:r>
          </a:p>
        </p:txBody>
      </p:sp>
      <p:sp>
        <p:nvSpPr>
          <p:cNvPr id="6182" name="Text Box 6182">
            <a:hlinkClick/>
          </p:cNvPr>
          <p:cNvSpPr txBox="1">
            <a:spLocks/>
          </p:cNvSpPr>
          <p:nvPr/>
        </p:nvSpPr>
        <p:spPr>
          <a:xfrm>
            <a:off x="3810000" y="6491287"/>
            <a:ext cx="14478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PRIMJER 3</a:t>
            </a:r>
          </a:p>
        </p:txBody>
      </p:sp>
    </p:spTree>
  </p:cSld>
  <p:clrMapOvr>
    <a:masterClrMapping/>
  </p:clrMapOvr>
  <p:transition advClick="0">
    <p:cut thruBlk="1"/>
  </p:transition>
</p:sld>
</file>

<file path=ppt/slides/slide148.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6183" name="Text Box 6183"/>
          <p:cNvSpPr>
            <a:spLocks/>
          </p:cNvSpPr>
          <p:nvPr>
            <p:ph idx="10" sz="half" type="dt"/>
          </p:nvPr>
        </p:nvSpPr>
        <p:spPr/>
      </p:sp>
      <p:sp>
        <p:nvSpPr>
          <p:cNvPr id="6184" name="Text Box 6184"/>
          <p:cNvSpPr>
            <a:spLocks/>
          </p:cNvSpPr>
          <p:nvPr>
            <p:ph idx="11" sz="quarter" type="ftr"/>
          </p:nvPr>
        </p:nvSpPr>
        <p:spPr/>
        <p:txBody>
          <a:bodyPr numCol="1"/>
          <a:lstStyle/>
          <a:p>
            <a:pPr algn="ctr"/>
          </a:p>
        </p:txBody>
      </p:sp>
      <p:sp>
        <p:nvSpPr>
          <p:cNvPr id="6185" name="Text Box 6185"/>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muflona</a:t>
            </a:r>
          </a:p>
        </p:txBody>
      </p:sp>
      <p:sp>
        <p:nvSpPr>
          <p:cNvPr id="6186" name="Text Box 6186"/>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6187" name="Text Box 6187"/>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6188" name="Text Box 6188">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MUFLON</a:t>
            </a:r>
          </a:p>
        </p:txBody>
      </p:sp>
      <p:sp>
        <p:nvSpPr>
          <p:cNvPr id="6189" name="Text Box 6189">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pic>
        <p:nvPicPr>
          <p:cNvPr id="6190" name="Picture 6190"/>
          <p:cNvPicPr>
            <a:picLocks noChangeAspect="1"/>
          </p:cNvPicPr>
          <p:nvPr/>
        </p:nvPicPr>
        <p:blipFill>
          <a:blip r:embed="rId4"/>
          <a:stretch/>
        </p:blipFill>
        <p:spPr>
          <a:xfrm>
            <a:off x="0" y="1143000"/>
            <a:ext cx="5715000" cy="4578350"/>
          </a:xfrm>
          <a:prstGeom prst="rect">
            <a:avLst/>
          </a:prstGeom>
          <a:noFill/>
        </p:spPr>
      </p:pic>
      <p:sp>
        <p:nvSpPr>
          <p:cNvPr id="6192" name="Text Box 6192"/>
          <p:cNvSpPr txBox="1">
            <a:spLocks/>
          </p:cNvSpPr>
          <p:nvPr/>
        </p:nvSpPr>
        <p:spPr>
          <a:xfrm>
            <a:off x="5867400" y="1447800"/>
            <a:ext cx="3276600" cy="4003675"/>
          </a:xfrm>
          <a:prstGeom prst="rect">
            <a:avLst/>
          </a:prstGeom>
          <a:solidFill>
            <a:schemeClr val="bg1"/>
          </a:solidFill>
          <a:ln>
            <a:noFill/>
          </a:ln>
        </p:spPr>
        <p:txBody>
          <a:bodyPr numCol="1">
            <a:spAutoFit/>
          </a:bodyPr>
          <a:lstStyle/>
          <a:p>
            <a:pPr indent="-457200" marL="457200">
              <a:spcBef>
                <a:spcPct val="50000"/>
              </a:spcBef>
              <a:buFontTx/>
              <a:buAutoNum startAt="3" type="arabicPeriod"/>
            </a:pPr>
            <a:r>
              <a:rPr dirty="0" i="1" lang="en-US" smtClean="0" sz="1600">
                <a:latin charset="0" pitchFamily="34" typeface="Arial"/>
              </a:rPr>
              <a:t>Primjer:</a:t>
            </a:r>
          </a:p>
          <a:p>
            <a:pPr indent="-457200" marL="457200">
              <a:spcBef>
                <a:spcPct val="50000"/>
              </a:spcBef>
            </a:pPr>
            <a:r>
              <a:rPr dirty="0" lang="en-US" smtClean="0" sz="1600">
                <a:latin charset="0" pitchFamily="34" typeface="Arial"/>
              </a:rPr>
              <a:t>raspon rogova (a) = 40 cm</a:t>
            </a:r>
          </a:p>
          <a:p>
            <a:pPr indent="-457200" marL="457200">
              <a:spcBef>
                <a:spcPct val="50000"/>
              </a:spcBef>
            </a:pPr>
            <a:r>
              <a:rPr dirty="0" lang="en-US" smtClean="0" sz="1600">
                <a:latin charset="0" pitchFamily="34" typeface="Arial"/>
              </a:rPr>
              <a:t>razmak vrhova rogova</a:t>
            </a:r>
          </a:p>
          <a:p>
            <a:pPr indent="-457200" marL="457200">
              <a:spcBef>
                <a:spcPct val="50000"/>
              </a:spcBef>
            </a:pPr>
            <a:r>
              <a:rPr dirty="0" lang="en-US" smtClean="0" sz="1600">
                <a:latin charset="0" pitchFamily="34" typeface="Arial"/>
              </a:rPr>
              <a:t> (b) = 50 cm</a:t>
            </a:r>
          </a:p>
          <a:p>
            <a:pPr indent="-457200" marL="457200">
              <a:spcBef>
                <a:spcPct val="50000"/>
              </a:spcBef>
            </a:pPr>
            <a:r>
              <a:rPr dirty="0" lang="en-US" smtClean="0" sz="1600">
                <a:latin charset="0" pitchFamily="34" typeface="Arial"/>
              </a:rPr>
              <a:t>c = a : b = 40 : 50 = 0,80</a:t>
            </a:r>
          </a:p>
          <a:p>
            <a:pPr indent="-457200" marL="457200">
              <a:spcBef>
                <a:spcPct val="50000"/>
              </a:spcBef>
            </a:pPr>
            <a:r>
              <a:rPr dirty="0" lang="en-US" smtClean="0" sz="1600">
                <a:latin charset="0" pitchFamily="34" typeface="Arial"/>
              </a:rPr>
              <a:t>U ovom primjeru c – indeks je </a:t>
            </a:r>
          </a:p>
          <a:p>
            <a:pPr indent="-457200" marL="457200">
              <a:spcBef>
                <a:spcPct val="50000"/>
              </a:spcBef>
            </a:pPr>
            <a:r>
              <a:rPr dirty="0" lang="en-US" smtClean="0" sz="1600">
                <a:latin charset="0" pitchFamily="34" typeface="Arial"/>
              </a:rPr>
              <a:t>veći od 0,7 što znači da su rogovi</a:t>
            </a:r>
          </a:p>
          <a:p>
            <a:pPr indent="-457200" marL="457200">
              <a:spcBef>
                <a:spcPct val="50000"/>
              </a:spcBef>
            </a:pPr>
            <a:r>
              <a:rPr dirty="0" lang="en-US" smtClean="0" sz="1600">
                <a:latin charset="0" pitchFamily="34" typeface="Arial"/>
              </a:rPr>
              <a:t>normalno razvijeni.</a:t>
            </a:r>
          </a:p>
          <a:p>
            <a:pPr indent="-457200" marL="457200">
              <a:spcBef>
                <a:spcPct val="50000"/>
              </a:spcBef>
            </a:pPr>
            <a:r>
              <a:rPr dirty="0" lang="en-US" smtClean="0" sz="1600">
                <a:latin charset="0" pitchFamily="34" typeface="Arial"/>
              </a:rPr>
              <a:t>	Od tačke 1 – 8 odbiju se tačke pod rednim brojem 9 i dobije se konačna ocjena rogova muflona.</a:t>
            </a:r>
          </a:p>
        </p:txBody>
      </p:sp>
    </p:spTree>
  </p:cSld>
  <p:clrMapOvr>
    <a:masterClrMapping/>
  </p:clrMapOvr>
  <p:transition advClick="0">
    <p:cut thruBlk="1"/>
  </p:transition>
</p:sld>
</file>

<file path=ppt/slides/slide149.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6193" name="Text Box 6193"/>
          <p:cNvSpPr>
            <a:spLocks/>
          </p:cNvSpPr>
          <p:nvPr>
            <p:ph idx="10" sz="half" type="dt"/>
          </p:nvPr>
        </p:nvSpPr>
        <p:spPr/>
      </p:sp>
      <p:sp>
        <p:nvSpPr>
          <p:cNvPr id="6194" name="Text Box 6194"/>
          <p:cNvSpPr>
            <a:spLocks/>
          </p:cNvSpPr>
          <p:nvPr>
            <p:ph idx="11" sz="quarter" type="ftr"/>
          </p:nvPr>
        </p:nvSpPr>
        <p:spPr/>
        <p:txBody>
          <a:bodyPr numCol="1"/>
          <a:lstStyle/>
          <a:p>
            <a:pPr algn="ctr"/>
          </a:p>
        </p:txBody>
      </p:sp>
      <p:sp>
        <p:nvSpPr>
          <p:cNvPr id="6195" name="Text Box 6195"/>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muflona</a:t>
            </a:r>
          </a:p>
        </p:txBody>
      </p:sp>
      <p:sp>
        <p:nvSpPr>
          <p:cNvPr id="6196" name="Text Box 6196"/>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6197" name="Text Box 6197"/>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6198" name="Text Box 6198">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MUFLON</a:t>
            </a:r>
          </a:p>
        </p:txBody>
      </p:sp>
      <p:sp>
        <p:nvSpPr>
          <p:cNvPr id="6199" name="Text Box 6199">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grpSp>
        <p:nvGrpSpPr>
          <p:cNvPr id="6200" name="Group 6200"/>
          <p:cNvGrpSpPr>
            <a:grpSpLocks/>
          </p:cNvGrpSpPr>
          <p:nvPr/>
        </p:nvGrpSpPr>
        <p:grpSpPr>
          <a:xfrm>
            <a:off x="0" y="990600"/>
            <a:ext cx="9144000" cy="5540375"/>
            <a:chOff x="0" y="528"/>
            <a:chExt cx="5760" cy="3490"/>
          </a:xfrm>
        </p:grpSpPr>
        <p:sp>
          <p:nvSpPr>
            <p:cNvPr id="6201" name="Text Box 6201"/>
            <p:cNvSpPr>
              <a:spLocks/>
            </p:cNvSpPr>
            <p:nvPr/>
          </p:nvSpPr>
          <p:spPr>
            <a:xfrm>
              <a:off x="5040" y="3827"/>
              <a:ext cx="720" cy="191"/>
            </a:xfrm>
            <a:prstGeom prst="rect">
              <a:avLst/>
            </a:prstGeom>
            <a:solidFill>
              <a:schemeClr val="bg1"/>
            </a:solidFill>
            <a:ln>
              <a:noFill/>
            </a:ln>
            <a:effectLst/>
          </p:spPr>
          <p:txBody>
            <a:bodyPr numCol="1"/>
            <a:lstStyle/>
            <a:p>
              <a:pPr algn="ctr" indent="0" marL="0">
                <a:buNone/>
              </a:pPr>
              <a:r>
                <a:rPr b="1" dirty="0" lang="en-US" smtClean="0" sz="1400"/>
                <a:t>227,80</a:t>
              </a:r>
            </a:p>
          </p:txBody>
        </p:sp>
        <p:sp>
          <p:nvSpPr>
            <p:cNvPr id="6202" name="Text Box 6202"/>
            <p:cNvSpPr>
              <a:spLocks/>
            </p:cNvSpPr>
            <p:nvPr/>
          </p:nvSpPr>
          <p:spPr>
            <a:xfrm>
              <a:off x="0" y="3827"/>
              <a:ext cx="5040" cy="191"/>
            </a:xfrm>
            <a:prstGeom prst="rect">
              <a:avLst/>
            </a:prstGeom>
            <a:solidFill>
              <a:schemeClr val="bg1"/>
            </a:solidFill>
            <a:ln>
              <a:noFill/>
            </a:ln>
            <a:effectLst/>
          </p:spPr>
          <p:txBody>
            <a:bodyPr numCol="1"/>
            <a:lstStyle/>
            <a:p>
              <a:pPr indent="0" marL="0">
                <a:buNone/>
              </a:pPr>
              <a:r>
                <a:rPr dirty="0" lang="en-US" smtClean="0" sz="1400"/>
                <a:t>                                                                                                    Ocjena rogova - </a:t>
              </a:r>
              <a:r>
                <a:rPr b="1" dirty="0" lang="en-US" smtClean="0" sz="1400"/>
                <a:t>ukupno</a:t>
              </a:r>
            </a:p>
          </p:txBody>
        </p:sp>
        <p:sp>
          <p:nvSpPr>
            <p:cNvPr id="6203" name="Text Box 6203"/>
            <p:cNvSpPr>
              <a:spLocks/>
            </p:cNvSpPr>
            <p:nvPr/>
          </p:nvSpPr>
          <p:spPr>
            <a:xfrm>
              <a:off x="5040" y="3636"/>
              <a:ext cx="720" cy="191"/>
            </a:xfrm>
            <a:prstGeom prst="rect">
              <a:avLst/>
            </a:prstGeom>
            <a:solidFill>
              <a:schemeClr val="bg1"/>
            </a:solidFill>
            <a:ln>
              <a:noFill/>
            </a:ln>
            <a:effectLst/>
          </p:spPr>
          <p:txBody>
            <a:bodyPr numCol="1"/>
            <a:lstStyle/>
            <a:p>
              <a:pPr algn="ctr" indent="0" marL="0">
                <a:buNone/>
              </a:pPr>
              <a:r>
                <a:rPr b="1" dirty="0" lang="en-US" smtClean="0" sz="1400"/>
                <a:t>0,00</a:t>
              </a:r>
            </a:p>
          </p:txBody>
        </p:sp>
        <p:sp>
          <p:nvSpPr>
            <p:cNvPr id="6204" name="Text Box 6204"/>
            <p:cNvSpPr>
              <a:spLocks/>
            </p:cNvSpPr>
            <p:nvPr/>
          </p:nvSpPr>
          <p:spPr>
            <a:xfrm>
              <a:off x="4320" y="3636"/>
              <a:ext cx="720" cy="191"/>
            </a:xfrm>
            <a:prstGeom prst="rect">
              <a:avLst/>
            </a:prstGeom>
            <a:solidFill>
              <a:schemeClr val="bg1"/>
            </a:solidFill>
            <a:ln>
              <a:noFill/>
            </a:ln>
            <a:effectLst/>
          </p:spPr>
          <p:txBody>
            <a:bodyPr numCol="1"/>
            <a:lstStyle/>
            <a:p>
              <a:pPr algn="ctr" indent="0" marL="0">
                <a:buNone/>
              </a:pPr>
              <a:r>
                <a:rPr dirty="0" lang="en-US" smtClean="0" sz="1400"/>
                <a:t>do 5</a:t>
              </a:r>
            </a:p>
          </p:txBody>
        </p:sp>
        <p:sp>
          <p:nvSpPr>
            <p:cNvPr id="6205" name="Text Box 6205"/>
            <p:cNvSpPr>
              <a:spLocks/>
            </p:cNvSpPr>
            <p:nvPr/>
          </p:nvSpPr>
          <p:spPr>
            <a:xfrm>
              <a:off x="624" y="3636"/>
              <a:ext cx="3696" cy="191"/>
            </a:xfrm>
            <a:prstGeom prst="rect">
              <a:avLst/>
            </a:prstGeom>
            <a:solidFill>
              <a:schemeClr val="bg1"/>
            </a:solidFill>
            <a:ln>
              <a:noFill/>
            </a:ln>
            <a:effectLst/>
          </p:spPr>
          <p:txBody>
            <a:bodyPr numCol="1"/>
            <a:lstStyle/>
            <a:p>
              <a:pPr indent="0" marL="0">
                <a:buNone/>
              </a:pPr>
              <a:r>
                <a:rPr dirty="0" lang="en-US" smtClean="0" sz="1400"/>
                <a:t>Odbici zbog manjkavosti rogova</a:t>
              </a:r>
            </a:p>
          </p:txBody>
        </p:sp>
        <p:sp>
          <p:nvSpPr>
            <p:cNvPr id="6206" name="Text Box 6206"/>
            <p:cNvSpPr>
              <a:spLocks/>
            </p:cNvSpPr>
            <p:nvPr/>
          </p:nvSpPr>
          <p:spPr>
            <a:xfrm>
              <a:off x="0" y="3636"/>
              <a:ext cx="624" cy="191"/>
            </a:xfrm>
            <a:prstGeom prst="rect">
              <a:avLst/>
            </a:prstGeom>
            <a:solidFill>
              <a:schemeClr val="bg1"/>
            </a:solidFill>
            <a:ln>
              <a:noFill/>
            </a:ln>
            <a:effectLst/>
          </p:spPr>
          <p:txBody>
            <a:bodyPr numCol="1"/>
            <a:lstStyle/>
            <a:p>
              <a:pPr algn="ctr" indent="0" marL="0">
                <a:buNone/>
              </a:pPr>
              <a:r>
                <a:rPr b="1" dirty="0" lang="en-US" smtClean="0" sz="1400"/>
                <a:t>2.2</a:t>
              </a:r>
            </a:p>
          </p:txBody>
        </p:sp>
        <p:sp>
          <p:nvSpPr>
            <p:cNvPr id="6207" name="Text Box 6207"/>
            <p:cNvSpPr>
              <a:spLocks/>
            </p:cNvSpPr>
            <p:nvPr/>
          </p:nvSpPr>
          <p:spPr>
            <a:xfrm>
              <a:off x="5040" y="3445"/>
              <a:ext cx="720" cy="191"/>
            </a:xfrm>
            <a:prstGeom prst="rect">
              <a:avLst/>
            </a:prstGeom>
            <a:solidFill>
              <a:schemeClr val="bg1"/>
            </a:solidFill>
            <a:ln>
              <a:noFill/>
            </a:ln>
            <a:effectLst/>
          </p:spPr>
          <p:txBody>
            <a:bodyPr numCol="1"/>
            <a:lstStyle/>
            <a:p>
              <a:pPr algn="ctr" indent="0" marL="0">
                <a:buNone/>
              </a:pPr>
              <a:r>
                <a:rPr b="1" dirty="0" lang="en-US" smtClean="0" sz="1400"/>
                <a:t>227,80</a:t>
              </a:r>
            </a:p>
          </p:txBody>
        </p:sp>
        <p:sp>
          <p:nvSpPr>
            <p:cNvPr id="6208" name="Text Box 6208"/>
            <p:cNvSpPr>
              <a:spLocks/>
            </p:cNvSpPr>
            <p:nvPr/>
          </p:nvSpPr>
          <p:spPr>
            <a:xfrm>
              <a:off x="0" y="3445"/>
              <a:ext cx="5040" cy="191"/>
            </a:xfrm>
            <a:prstGeom prst="rect">
              <a:avLst/>
            </a:prstGeom>
            <a:solidFill>
              <a:schemeClr val="bg1"/>
            </a:solidFill>
            <a:ln>
              <a:noFill/>
            </a:ln>
            <a:effectLst/>
          </p:spPr>
          <p:txBody>
            <a:bodyPr numCol="1"/>
            <a:lstStyle/>
            <a:p>
              <a:pPr indent="0" marL="0">
                <a:buNone/>
              </a:pPr>
              <a:r>
                <a:rPr dirty="0" lang="en-US" smtClean="0" sz="1400"/>
                <a:t>                          Zbir tačaka od 1.1 do 2.1.3</a:t>
              </a:r>
            </a:p>
          </p:txBody>
        </p:sp>
        <p:sp>
          <p:nvSpPr>
            <p:cNvPr id="6209" name="Text Box 6209"/>
            <p:cNvSpPr>
              <a:spLocks/>
            </p:cNvSpPr>
            <p:nvPr/>
          </p:nvSpPr>
          <p:spPr>
            <a:xfrm>
              <a:off x="5040" y="3254"/>
              <a:ext cx="720" cy="191"/>
            </a:xfrm>
            <a:prstGeom prst="rect">
              <a:avLst/>
            </a:prstGeom>
            <a:solidFill>
              <a:schemeClr val="bg1"/>
            </a:solidFill>
            <a:ln>
              <a:noFill/>
            </a:ln>
            <a:effectLst/>
          </p:spPr>
          <p:txBody>
            <a:bodyPr numCol="1"/>
            <a:lstStyle/>
            <a:p>
              <a:pPr algn="ctr" indent="0" marL="0">
                <a:buNone/>
              </a:pPr>
              <a:r>
                <a:rPr b="1" dirty="0" lang="en-US" smtClean="0" sz="1400"/>
                <a:t>5,00</a:t>
              </a:r>
            </a:p>
          </p:txBody>
        </p:sp>
        <p:sp>
          <p:nvSpPr>
            <p:cNvPr id="6210" name="Text Box 6210"/>
            <p:cNvSpPr>
              <a:spLocks/>
            </p:cNvSpPr>
            <p:nvPr/>
          </p:nvSpPr>
          <p:spPr>
            <a:xfrm>
              <a:off x="4320" y="3254"/>
              <a:ext cx="720" cy="191"/>
            </a:xfrm>
            <a:prstGeom prst="rect">
              <a:avLst/>
            </a:prstGeom>
            <a:solidFill>
              <a:schemeClr val="bg1"/>
            </a:solidFill>
            <a:ln>
              <a:noFill/>
            </a:ln>
            <a:effectLst/>
          </p:spPr>
          <p:txBody>
            <a:bodyPr numCol="1"/>
            <a:lstStyle/>
            <a:p>
              <a:pPr algn="ctr" indent="0" marL="0">
                <a:buNone/>
              </a:pPr>
              <a:r>
                <a:rPr dirty="0" lang="en-US" smtClean="0" sz="1400"/>
                <a:t>do 5</a:t>
              </a:r>
            </a:p>
          </p:txBody>
        </p:sp>
        <p:sp>
          <p:nvSpPr>
            <p:cNvPr id="6211" name="Text Box 6211"/>
            <p:cNvSpPr>
              <a:spLocks/>
            </p:cNvSpPr>
            <p:nvPr/>
          </p:nvSpPr>
          <p:spPr>
            <a:xfrm>
              <a:off x="624" y="3254"/>
              <a:ext cx="3696" cy="191"/>
            </a:xfrm>
            <a:prstGeom prst="rect">
              <a:avLst/>
            </a:prstGeom>
            <a:solidFill>
              <a:schemeClr val="bg1"/>
            </a:solidFill>
            <a:ln>
              <a:noFill/>
            </a:ln>
            <a:effectLst/>
          </p:spPr>
          <p:txBody>
            <a:bodyPr numCol="1"/>
            <a:lstStyle/>
            <a:p>
              <a:pPr indent="0" marL="0">
                <a:buNone/>
              </a:pPr>
              <a:r>
                <a:rPr dirty="0" lang="en-US" smtClean="0" sz="1400"/>
                <a:t>Zakrivljenost</a:t>
              </a:r>
            </a:p>
          </p:txBody>
        </p:sp>
        <p:sp>
          <p:nvSpPr>
            <p:cNvPr id="6212" name="Text Box 6212"/>
            <p:cNvSpPr>
              <a:spLocks/>
            </p:cNvSpPr>
            <p:nvPr/>
          </p:nvSpPr>
          <p:spPr>
            <a:xfrm>
              <a:off x="0" y="3254"/>
              <a:ext cx="624" cy="191"/>
            </a:xfrm>
            <a:prstGeom prst="rect">
              <a:avLst/>
            </a:prstGeom>
            <a:solidFill>
              <a:schemeClr val="bg1"/>
            </a:solidFill>
            <a:ln>
              <a:noFill/>
            </a:ln>
            <a:effectLst/>
          </p:spPr>
          <p:txBody>
            <a:bodyPr numCol="1"/>
            <a:lstStyle/>
            <a:p>
              <a:pPr algn="ctr" indent="0" marL="0">
                <a:buNone/>
              </a:pPr>
              <a:r>
                <a:rPr b="1" dirty="0" lang="en-US" smtClean="0" sz="1400"/>
                <a:t>2.1.3</a:t>
              </a:r>
            </a:p>
          </p:txBody>
        </p:sp>
        <p:sp>
          <p:nvSpPr>
            <p:cNvPr id="6213" name="Text Box 6213"/>
            <p:cNvSpPr>
              <a:spLocks/>
            </p:cNvSpPr>
            <p:nvPr/>
          </p:nvSpPr>
          <p:spPr>
            <a:xfrm>
              <a:off x="5040" y="3063"/>
              <a:ext cx="720" cy="191"/>
            </a:xfrm>
            <a:prstGeom prst="rect">
              <a:avLst/>
            </a:prstGeom>
            <a:solidFill>
              <a:schemeClr val="bg1"/>
            </a:solidFill>
            <a:ln>
              <a:noFill/>
            </a:ln>
            <a:effectLst/>
          </p:spPr>
          <p:txBody>
            <a:bodyPr numCol="1"/>
            <a:lstStyle/>
            <a:p>
              <a:pPr algn="ctr" indent="0" marL="0">
                <a:buNone/>
              </a:pPr>
              <a:r>
                <a:rPr b="1" dirty="0" lang="en-US" smtClean="0" sz="1400"/>
                <a:t>2,00</a:t>
              </a:r>
            </a:p>
          </p:txBody>
        </p:sp>
        <p:sp>
          <p:nvSpPr>
            <p:cNvPr id="6214" name="Text Box 6214"/>
            <p:cNvSpPr>
              <a:spLocks/>
            </p:cNvSpPr>
            <p:nvPr/>
          </p:nvSpPr>
          <p:spPr>
            <a:xfrm>
              <a:off x="4320" y="3063"/>
              <a:ext cx="720" cy="191"/>
            </a:xfrm>
            <a:prstGeom prst="rect">
              <a:avLst/>
            </a:prstGeom>
            <a:solidFill>
              <a:schemeClr val="bg1"/>
            </a:solidFill>
            <a:ln>
              <a:noFill/>
            </a:ln>
            <a:effectLst/>
          </p:spPr>
          <p:txBody>
            <a:bodyPr numCol="1"/>
            <a:lstStyle/>
            <a:p>
              <a:pPr algn="ctr" indent="0" marL="0">
                <a:buNone/>
              </a:pPr>
              <a:r>
                <a:rPr dirty="0" lang="en-US" smtClean="0" sz="1400"/>
                <a:t>do 3</a:t>
              </a:r>
            </a:p>
          </p:txBody>
        </p:sp>
        <p:sp>
          <p:nvSpPr>
            <p:cNvPr id="6215" name="Text Box 6215"/>
            <p:cNvSpPr>
              <a:spLocks/>
            </p:cNvSpPr>
            <p:nvPr/>
          </p:nvSpPr>
          <p:spPr>
            <a:xfrm>
              <a:off x="624" y="3063"/>
              <a:ext cx="3696" cy="191"/>
            </a:xfrm>
            <a:prstGeom prst="rect">
              <a:avLst/>
            </a:prstGeom>
            <a:solidFill>
              <a:schemeClr val="bg1"/>
            </a:solidFill>
            <a:ln>
              <a:noFill/>
            </a:ln>
            <a:effectLst/>
          </p:spPr>
          <p:txBody>
            <a:bodyPr numCol="1"/>
            <a:lstStyle/>
            <a:p>
              <a:pPr indent="0" marL="0">
                <a:buNone/>
              </a:pPr>
              <a:r>
                <a:rPr dirty="0" lang="en-US" smtClean="0" sz="1400"/>
                <a:t>Prstenastost</a:t>
              </a:r>
            </a:p>
          </p:txBody>
        </p:sp>
        <p:sp>
          <p:nvSpPr>
            <p:cNvPr id="6216" name="Text Box 6216"/>
            <p:cNvSpPr>
              <a:spLocks/>
            </p:cNvSpPr>
            <p:nvPr/>
          </p:nvSpPr>
          <p:spPr>
            <a:xfrm>
              <a:off x="0" y="3063"/>
              <a:ext cx="624" cy="191"/>
            </a:xfrm>
            <a:prstGeom prst="rect">
              <a:avLst/>
            </a:prstGeom>
            <a:solidFill>
              <a:schemeClr val="bg1"/>
            </a:solidFill>
            <a:ln>
              <a:noFill/>
            </a:ln>
            <a:effectLst/>
          </p:spPr>
          <p:txBody>
            <a:bodyPr numCol="1"/>
            <a:lstStyle/>
            <a:p>
              <a:pPr algn="ctr" indent="0" marL="0">
                <a:buNone/>
              </a:pPr>
              <a:r>
                <a:rPr b="1" dirty="0" lang="en-US" smtClean="0" sz="1400"/>
                <a:t>2.1.2</a:t>
              </a:r>
            </a:p>
          </p:txBody>
        </p:sp>
        <p:sp>
          <p:nvSpPr>
            <p:cNvPr id="6217" name="Text Box 6217"/>
            <p:cNvSpPr>
              <a:spLocks/>
            </p:cNvSpPr>
            <p:nvPr/>
          </p:nvSpPr>
          <p:spPr>
            <a:xfrm>
              <a:off x="5040" y="2872"/>
              <a:ext cx="720" cy="191"/>
            </a:xfrm>
            <a:prstGeom prst="rect">
              <a:avLst/>
            </a:prstGeom>
            <a:solidFill>
              <a:schemeClr val="bg1"/>
            </a:solidFill>
            <a:ln>
              <a:noFill/>
            </a:ln>
            <a:effectLst/>
          </p:spPr>
          <p:txBody>
            <a:bodyPr numCol="1"/>
            <a:lstStyle/>
            <a:p>
              <a:pPr algn="ctr" indent="0" marL="0">
                <a:buNone/>
              </a:pPr>
              <a:r>
                <a:rPr b="1" dirty="0" lang="en-US" smtClean="0" sz="1400"/>
                <a:t>3,00</a:t>
              </a:r>
            </a:p>
          </p:txBody>
        </p:sp>
        <p:sp>
          <p:nvSpPr>
            <p:cNvPr id="6218" name="Text Box 6218"/>
            <p:cNvSpPr>
              <a:spLocks/>
            </p:cNvSpPr>
            <p:nvPr/>
          </p:nvSpPr>
          <p:spPr>
            <a:xfrm>
              <a:off x="4320" y="2872"/>
              <a:ext cx="720" cy="191"/>
            </a:xfrm>
            <a:prstGeom prst="rect">
              <a:avLst/>
            </a:prstGeom>
            <a:solidFill>
              <a:schemeClr val="bg1"/>
            </a:solidFill>
            <a:ln>
              <a:noFill/>
            </a:ln>
            <a:effectLst/>
          </p:spPr>
          <p:txBody>
            <a:bodyPr numCol="1"/>
            <a:lstStyle/>
            <a:p>
              <a:pPr algn="ctr" indent="0" marL="0">
                <a:buNone/>
              </a:pPr>
              <a:r>
                <a:rPr dirty="0" lang="en-US" smtClean="0" sz="1400"/>
                <a:t>do 3</a:t>
              </a:r>
            </a:p>
          </p:txBody>
        </p:sp>
        <p:sp>
          <p:nvSpPr>
            <p:cNvPr id="6219" name="Text Box 6219"/>
            <p:cNvSpPr>
              <a:spLocks/>
            </p:cNvSpPr>
            <p:nvPr/>
          </p:nvSpPr>
          <p:spPr>
            <a:xfrm>
              <a:off x="624" y="2872"/>
              <a:ext cx="3696" cy="191"/>
            </a:xfrm>
            <a:prstGeom prst="rect">
              <a:avLst/>
            </a:prstGeom>
            <a:solidFill>
              <a:schemeClr val="bg1"/>
            </a:solidFill>
            <a:ln>
              <a:noFill/>
            </a:ln>
            <a:effectLst/>
          </p:spPr>
          <p:txBody>
            <a:bodyPr numCol="1"/>
            <a:lstStyle/>
            <a:p>
              <a:pPr indent="0" marL="0">
                <a:buNone/>
              </a:pPr>
              <a:r>
                <a:rPr dirty="0" lang="en-US" smtClean="0" sz="1400"/>
                <a:t>Boja</a:t>
              </a:r>
            </a:p>
          </p:txBody>
        </p:sp>
        <p:sp>
          <p:nvSpPr>
            <p:cNvPr id="6220" name="Text Box 6220"/>
            <p:cNvSpPr>
              <a:spLocks/>
            </p:cNvSpPr>
            <p:nvPr/>
          </p:nvSpPr>
          <p:spPr>
            <a:xfrm>
              <a:off x="0" y="2872"/>
              <a:ext cx="624" cy="191"/>
            </a:xfrm>
            <a:prstGeom prst="rect">
              <a:avLst/>
            </a:prstGeom>
            <a:solidFill>
              <a:schemeClr val="bg1"/>
            </a:solidFill>
            <a:ln>
              <a:noFill/>
            </a:ln>
            <a:effectLst/>
          </p:spPr>
          <p:txBody>
            <a:bodyPr numCol="1"/>
            <a:lstStyle/>
            <a:p>
              <a:pPr algn="ctr" indent="0" marL="0">
                <a:buNone/>
              </a:pPr>
              <a:r>
                <a:rPr b="1" dirty="0" lang="en-US" smtClean="0" sz="1400"/>
                <a:t>2.1.1</a:t>
              </a:r>
            </a:p>
          </p:txBody>
        </p:sp>
        <p:sp>
          <p:nvSpPr>
            <p:cNvPr id="6221" name="Text Box 6221"/>
            <p:cNvSpPr>
              <a:spLocks/>
            </p:cNvSpPr>
            <p:nvPr/>
          </p:nvSpPr>
          <p:spPr>
            <a:xfrm>
              <a:off x="624" y="2681"/>
              <a:ext cx="5136" cy="191"/>
            </a:xfrm>
            <a:prstGeom prst="rect">
              <a:avLst/>
            </a:prstGeom>
            <a:solidFill>
              <a:schemeClr val="bg1"/>
            </a:solidFill>
            <a:ln>
              <a:noFill/>
            </a:ln>
            <a:effectLst/>
          </p:spPr>
          <p:txBody>
            <a:bodyPr numCol="1"/>
            <a:lstStyle/>
            <a:p>
              <a:pPr indent="0" marL="0">
                <a:buNone/>
              </a:pPr>
              <a:r>
                <a:rPr dirty="0" lang="en-US" smtClean="0" sz="1400"/>
                <a:t>Dodaci</a:t>
              </a:r>
            </a:p>
          </p:txBody>
        </p:sp>
        <p:sp>
          <p:nvSpPr>
            <p:cNvPr id="6222" name="Text Box 6222"/>
            <p:cNvSpPr>
              <a:spLocks/>
            </p:cNvSpPr>
            <p:nvPr/>
          </p:nvSpPr>
          <p:spPr>
            <a:xfrm>
              <a:off x="0" y="2681"/>
              <a:ext cx="624" cy="191"/>
            </a:xfrm>
            <a:prstGeom prst="rect">
              <a:avLst/>
            </a:prstGeom>
            <a:solidFill>
              <a:schemeClr val="bg1"/>
            </a:solidFill>
            <a:ln>
              <a:noFill/>
            </a:ln>
            <a:effectLst/>
          </p:spPr>
          <p:txBody>
            <a:bodyPr numCol="1"/>
            <a:lstStyle/>
            <a:p>
              <a:pPr algn="ctr" indent="0" marL="0">
                <a:buNone/>
              </a:pPr>
              <a:r>
                <a:rPr b="1" dirty="0" lang="en-US" smtClean="0" sz="1400"/>
                <a:t>2.1</a:t>
              </a:r>
            </a:p>
          </p:txBody>
        </p:sp>
        <p:sp>
          <p:nvSpPr>
            <p:cNvPr id="6223" name="Text Box 6223"/>
            <p:cNvSpPr>
              <a:spLocks/>
            </p:cNvSpPr>
            <p:nvPr/>
          </p:nvSpPr>
          <p:spPr>
            <a:xfrm>
              <a:off x="624" y="2490"/>
              <a:ext cx="5136" cy="191"/>
            </a:xfrm>
            <a:prstGeom prst="rect">
              <a:avLst/>
            </a:prstGeom>
            <a:solidFill>
              <a:schemeClr val="bg1"/>
            </a:solidFill>
            <a:ln>
              <a:noFill/>
            </a:ln>
            <a:effectLst/>
          </p:spPr>
          <p:txBody>
            <a:bodyPr numCol="1"/>
            <a:lstStyle/>
            <a:p>
              <a:pPr indent="0" marL="0">
                <a:buNone/>
              </a:pPr>
              <a:r>
                <a:rPr dirty="0" lang="en-US" smtClean="0" sz="1400"/>
                <a:t>Dodaci i odbici</a:t>
              </a:r>
            </a:p>
          </p:txBody>
        </p:sp>
        <p:sp>
          <p:nvSpPr>
            <p:cNvPr id="6224" name="Text Box 6224"/>
            <p:cNvSpPr>
              <a:spLocks/>
            </p:cNvSpPr>
            <p:nvPr/>
          </p:nvSpPr>
          <p:spPr>
            <a:xfrm>
              <a:off x="0" y="2490"/>
              <a:ext cx="624" cy="191"/>
            </a:xfrm>
            <a:prstGeom prst="rect">
              <a:avLst/>
            </a:prstGeom>
            <a:solidFill>
              <a:schemeClr val="bg1"/>
            </a:solidFill>
            <a:ln>
              <a:noFill/>
            </a:ln>
            <a:effectLst/>
          </p:spPr>
          <p:txBody>
            <a:bodyPr numCol="1"/>
            <a:lstStyle/>
            <a:p>
              <a:pPr algn="ctr" indent="0" marL="0">
                <a:buNone/>
              </a:pPr>
              <a:r>
                <a:rPr b="1" dirty="0" lang="en-US" smtClean="0" sz="1400"/>
                <a:t>2.</a:t>
              </a:r>
            </a:p>
          </p:txBody>
        </p:sp>
        <p:sp>
          <p:nvSpPr>
            <p:cNvPr id="6225" name="Text Box 6225"/>
            <p:cNvSpPr>
              <a:spLocks/>
            </p:cNvSpPr>
            <p:nvPr/>
          </p:nvSpPr>
          <p:spPr>
            <a:xfrm>
              <a:off x="5040" y="2299"/>
              <a:ext cx="720" cy="191"/>
            </a:xfrm>
            <a:prstGeom prst="rect">
              <a:avLst/>
            </a:prstGeom>
            <a:solidFill>
              <a:schemeClr val="bg1"/>
            </a:solidFill>
            <a:ln>
              <a:noFill/>
            </a:ln>
            <a:effectLst/>
          </p:spPr>
          <p:txBody>
            <a:bodyPr numCol="1"/>
            <a:lstStyle/>
            <a:p>
              <a:pPr algn="ctr" indent="0" marL="0">
                <a:buNone/>
              </a:pPr>
              <a:r>
                <a:rPr b="1" dirty="0" lang="en-US" smtClean="0" sz="1400"/>
                <a:t>51,30</a:t>
              </a:r>
            </a:p>
          </p:txBody>
        </p:sp>
        <p:sp>
          <p:nvSpPr>
            <p:cNvPr id="6226" name="Text Box 6226"/>
            <p:cNvSpPr>
              <a:spLocks/>
            </p:cNvSpPr>
            <p:nvPr/>
          </p:nvSpPr>
          <p:spPr>
            <a:xfrm>
              <a:off x="4320" y="2299"/>
              <a:ext cx="720" cy="191"/>
            </a:xfrm>
            <a:prstGeom prst="rect">
              <a:avLst/>
            </a:prstGeom>
            <a:solidFill>
              <a:schemeClr val="bg1"/>
            </a:solidFill>
            <a:ln>
              <a:noFill/>
            </a:ln>
            <a:effectLst/>
          </p:spPr>
          <p:txBody>
            <a:bodyPr numCol="1"/>
            <a:lstStyle/>
            <a:p>
              <a:pPr algn="ctr" indent="0" marL="0">
                <a:buNone/>
              </a:pPr>
              <a:r>
                <a:rPr dirty="0" lang="en-US" smtClean="0" sz="1400"/>
                <a:t>1</a:t>
              </a:r>
            </a:p>
          </p:txBody>
        </p:sp>
        <p:sp>
          <p:nvSpPr>
            <p:cNvPr id="6227" name="Text Box 6227"/>
            <p:cNvSpPr>
              <a:spLocks/>
            </p:cNvSpPr>
            <p:nvPr/>
          </p:nvSpPr>
          <p:spPr>
            <a:xfrm>
              <a:off x="3600" y="2299"/>
              <a:ext cx="720" cy="191"/>
            </a:xfrm>
            <a:prstGeom prst="rect">
              <a:avLst/>
            </a:prstGeom>
            <a:solidFill>
              <a:schemeClr val="bg1"/>
            </a:solidFill>
            <a:ln>
              <a:noFill/>
            </a:ln>
            <a:effectLst/>
          </p:spPr>
          <p:txBody>
            <a:bodyPr numCol="1"/>
            <a:lstStyle/>
            <a:p>
              <a:endParaRPr/>
            </a:p>
          </p:txBody>
        </p:sp>
        <p:sp>
          <p:nvSpPr>
            <p:cNvPr id="6228" name="Text Box 6228"/>
            <p:cNvSpPr>
              <a:spLocks/>
            </p:cNvSpPr>
            <p:nvPr/>
          </p:nvSpPr>
          <p:spPr>
            <a:xfrm>
              <a:off x="2880" y="2299"/>
              <a:ext cx="720" cy="191"/>
            </a:xfrm>
            <a:prstGeom prst="rect">
              <a:avLst/>
            </a:prstGeom>
            <a:solidFill>
              <a:schemeClr val="bg1"/>
            </a:solidFill>
            <a:ln>
              <a:noFill/>
            </a:ln>
            <a:effectLst/>
          </p:spPr>
          <p:txBody>
            <a:bodyPr numCol="1"/>
            <a:lstStyle/>
            <a:p>
              <a:pPr algn="ctr" indent="0" marL="0">
                <a:buNone/>
              </a:pPr>
              <a:r>
                <a:rPr b="1" dirty="0" lang="en-US" smtClean="0" sz="1400"/>
                <a:t>51,3</a:t>
              </a:r>
            </a:p>
          </p:txBody>
        </p:sp>
        <p:sp>
          <p:nvSpPr>
            <p:cNvPr id="6229" name="Text Box 6229"/>
            <p:cNvSpPr>
              <a:spLocks/>
            </p:cNvSpPr>
            <p:nvPr/>
          </p:nvSpPr>
          <p:spPr>
            <a:xfrm>
              <a:off x="2160" y="2299"/>
              <a:ext cx="720" cy="191"/>
            </a:xfrm>
            <a:prstGeom prst="rect">
              <a:avLst/>
            </a:prstGeom>
            <a:solidFill>
              <a:schemeClr val="bg1"/>
            </a:solidFill>
            <a:ln>
              <a:noFill/>
            </a:ln>
            <a:effectLst/>
          </p:spPr>
          <p:txBody>
            <a:bodyPr numCol="1"/>
            <a:lstStyle/>
            <a:p>
              <a:pPr algn="ctr" indent="0" marL="0">
                <a:buNone/>
              </a:pPr>
              <a:r>
                <a:rPr dirty="0" lang="en-US" smtClean="0" sz="1400"/>
                <a:t>cm</a:t>
              </a:r>
            </a:p>
          </p:txBody>
        </p:sp>
        <p:sp>
          <p:nvSpPr>
            <p:cNvPr id="6230" name="Text Box 6230"/>
            <p:cNvSpPr>
              <a:spLocks/>
            </p:cNvSpPr>
            <p:nvPr/>
          </p:nvSpPr>
          <p:spPr>
            <a:xfrm>
              <a:off x="624" y="2299"/>
              <a:ext cx="1536" cy="191"/>
            </a:xfrm>
            <a:prstGeom prst="rect">
              <a:avLst/>
            </a:prstGeom>
            <a:solidFill>
              <a:schemeClr val="bg1"/>
            </a:solidFill>
            <a:ln>
              <a:noFill/>
            </a:ln>
            <a:effectLst/>
          </p:spPr>
          <p:txBody>
            <a:bodyPr numCol="1"/>
            <a:lstStyle/>
            <a:p>
              <a:pPr indent="0" marL="0">
                <a:buNone/>
              </a:pPr>
              <a:r>
                <a:rPr dirty="0" lang="en-US" smtClean="0" sz="1400"/>
                <a:t>Raspon rogova</a:t>
              </a:r>
            </a:p>
          </p:txBody>
        </p:sp>
        <p:sp>
          <p:nvSpPr>
            <p:cNvPr id="6231" name="Text Box 6231"/>
            <p:cNvSpPr>
              <a:spLocks/>
            </p:cNvSpPr>
            <p:nvPr/>
          </p:nvSpPr>
          <p:spPr>
            <a:xfrm>
              <a:off x="0" y="2299"/>
              <a:ext cx="624" cy="191"/>
            </a:xfrm>
            <a:prstGeom prst="rect">
              <a:avLst/>
            </a:prstGeom>
            <a:solidFill>
              <a:schemeClr val="bg1"/>
            </a:solidFill>
            <a:ln>
              <a:noFill/>
            </a:ln>
            <a:effectLst/>
          </p:spPr>
          <p:txBody>
            <a:bodyPr numCol="1"/>
            <a:lstStyle/>
            <a:p>
              <a:pPr algn="ctr" indent="0" marL="0">
                <a:buNone/>
              </a:pPr>
              <a:r>
                <a:rPr b="1" dirty="0" lang="en-US" smtClean="0" sz="1400"/>
                <a:t>1.5</a:t>
              </a:r>
            </a:p>
          </p:txBody>
        </p:sp>
        <p:sp>
          <p:nvSpPr>
            <p:cNvPr id="6232" name="Text Box 6232"/>
            <p:cNvSpPr>
              <a:spLocks/>
            </p:cNvSpPr>
            <p:nvPr/>
          </p:nvSpPr>
          <p:spPr>
            <a:xfrm>
              <a:off x="1440" y="2119"/>
              <a:ext cx="720" cy="180"/>
            </a:xfrm>
            <a:prstGeom prst="rect">
              <a:avLst/>
            </a:prstGeom>
            <a:solidFill>
              <a:schemeClr val="bg1"/>
            </a:solidFill>
            <a:ln>
              <a:noFill/>
            </a:ln>
            <a:effectLst/>
          </p:spPr>
          <p:txBody>
            <a:bodyPr numCol="1"/>
            <a:lstStyle/>
            <a:p>
              <a:pPr algn="ctr" indent="0" marL="0">
                <a:buNone/>
              </a:pPr>
              <a:r>
                <a:rPr dirty="0" lang="en-US" smtClean="0" sz="1200"/>
                <a:t>desnog</a:t>
              </a:r>
            </a:p>
          </p:txBody>
        </p:sp>
        <p:sp>
          <p:nvSpPr>
            <p:cNvPr id="6233" name="Text Box 6233"/>
            <p:cNvSpPr>
              <a:spLocks/>
            </p:cNvSpPr>
            <p:nvPr/>
          </p:nvSpPr>
          <p:spPr>
            <a:xfrm>
              <a:off x="5040" y="1947"/>
              <a:ext cx="720" cy="352"/>
            </a:xfrm>
            <a:prstGeom prst="rect">
              <a:avLst/>
            </a:prstGeom>
            <a:solidFill>
              <a:schemeClr val="bg1"/>
            </a:solidFill>
            <a:ln>
              <a:noFill/>
            </a:ln>
            <a:effectLst/>
          </p:spPr>
          <p:txBody>
            <a:bodyPr numCol="1"/>
            <a:lstStyle/>
            <a:p>
              <a:pPr algn="ctr" indent="0" marL="0">
                <a:buNone/>
              </a:pPr>
              <a:r>
                <a:rPr b="1" dirty="0" lang="en-US" smtClean="0" sz="1400"/>
                <a:t>19,85</a:t>
              </a:r>
            </a:p>
          </p:txBody>
        </p:sp>
        <p:sp>
          <p:nvSpPr>
            <p:cNvPr id="6234" name="Text Box 6234"/>
            <p:cNvSpPr>
              <a:spLocks/>
            </p:cNvSpPr>
            <p:nvPr/>
          </p:nvSpPr>
          <p:spPr>
            <a:xfrm>
              <a:off x="4320" y="1947"/>
              <a:ext cx="720" cy="352"/>
            </a:xfrm>
            <a:prstGeom prst="rect">
              <a:avLst/>
            </a:prstGeom>
            <a:solidFill>
              <a:schemeClr val="bg1"/>
            </a:solidFill>
            <a:ln>
              <a:noFill/>
            </a:ln>
            <a:effectLst/>
          </p:spPr>
          <p:txBody>
            <a:bodyPr numCol="1"/>
            <a:lstStyle/>
            <a:p>
              <a:pPr algn="ctr" indent="0" marL="0">
                <a:buNone/>
              </a:pPr>
              <a:r>
                <a:rPr dirty="0" lang="en-US" smtClean="0" sz="1400"/>
                <a:t>1</a:t>
              </a:r>
            </a:p>
          </p:txBody>
        </p:sp>
        <p:sp>
          <p:nvSpPr>
            <p:cNvPr id="6235" name="Text Box 6235"/>
            <p:cNvSpPr>
              <a:spLocks/>
            </p:cNvSpPr>
            <p:nvPr/>
          </p:nvSpPr>
          <p:spPr>
            <a:xfrm>
              <a:off x="3600" y="1947"/>
              <a:ext cx="720" cy="352"/>
            </a:xfrm>
            <a:prstGeom prst="rect">
              <a:avLst/>
            </a:prstGeom>
            <a:solidFill>
              <a:schemeClr val="bg1"/>
            </a:solidFill>
            <a:ln>
              <a:noFill/>
            </a:ln>
            <a:effectLst/>
          </p:spPr>
          <p:txBody>
            <a:bodyPr numCol="1"/>
            <a:lstStyle/>
            <a:p>
              <a:pPr algn="ctr" indent="0" marL="0">
                <a:buNone/>
              </a:pPr>
              <a:r>
                <a:rPr b="1" dirty="0" lang="en-US" smtClean="0" sz="1400"/>
                <a:t>19,85</a:t>
              </a:r>
            </a:p>
          </p:txBody>
        </p:sp>
        <p:sp>
          <p:nvSpPr>
            <p:cNvPr id="6236" name="Text Box 6236"/>
            <p:cNvSpPr>
              <a:spLocks/>
            </p:cNvSpPr>
            <p:nvPr/>
          </p:nvSpPr>
          <p:spPr>
            <a:xfrm>
              <a:off x="2880" y="1947"/>
              <a:ext cx="720" cy="352"/>
            </a:xfrm>
            <a:prstGeom prst="rect">
              <a:avLst/>
            </a:prstGeom>
            <a:solidFill>
              <a:schemeClr val="bg1"/>
            </a:solidFill>
            <a:ln>
              <a:noFill/>
            </a:ln>
            <a:effectLst/>
          </p:spPr>
          <p:txBody>
            <a:bodyPr numCol="1"/>
            <a:lstStyle/>
            <a:p>
              <a:pPr algn="ctr" indent="0" marL="0">
                <a:buNone/>
              </a:pPr>
              <a:r>
                <a:rPr b="1" dirty="0" lang="en-US" smtClean="0" sz="1200"/>
                <a:t>19,8</a:t>
              </a:r>
            </a:p>
            <a:p>
              <a:pPr algn="ctr" indent="0" marL="0">
                <a:buNone/>
              </a:pPr>
              <a:r>
                <a:rPr b="1" dirty="0" lang="en-US" smtClean="0" sz="1200"/>
                <a:t>19,9</a:t>
              </a:r>
            </a:p>
          </p:txBody>
        </p:sp>
        <p:sp>
          <p:nvSpPr>
            <p:cNvPr id="6237" name="Text Box 6237"/>
            <p:cNvSpPr>
              <a:spLocks/>
            </p:cNvSpPr>
            <p:nvPr/>
          </p:nvSpPr>
          <p:spPr>
            <a:xfrm>
              <a:off x="2160" y="1947"/>
              <a:ext cx="720" cy="352"/>
            </a:xfrm>
            <a:prstGeom prst="rect">
              <a:avLst/>
            </a:prstGeom>
            <a:solidFill>
              <a:schemeClr val="bg1"/>
            </a:solidFill>
            <a:ln>
              <a:noFill/>
            </a:ln>
            <a:effectLst/>
          </p:spPr>
          <p:txBody>
            <a:bodyPr numCol="1"/>
            <a:lstStyle/>
            <a:p>
              <a:pPr algn="ctr" indent="0" marL="0">
                <a:buNone/>
              </a:pPr>
              <a:r>
                <a:rPr dirty="0" lang="en-US" smtClean="0" sz="1400"/>
                <a:t>cm</a:t>
              </a:r>
            </a:p>
          </p:txBody>
        </p:sp>
        <p:sp>
          <p:nvSpPr>
            <p:cNvPr id="6238" name="Text Box 6238"/>
            <p:cNvSpPr>
              <a:spLocks/>
            </p:cNvSpPr>
            <p:nvPr/>
          </p:nvSpPr>
          <p:spPr>
            <a:xfrm>
              <a:off x="1440" y="1947"/>
              <a:ext cx="720" cy="172"/>
            </a:xfrm>
            <a:prstGeom prst="rect">
              <a:avLst/>
            </a:prstGeom>
            <a:solidFill>
              <a:schemeClr val="bg1"/>
            </a:solidFill>
            <a:ln>
              <a:noFill/>
            </a:ln>
            <a:effectLst/>
          </p:spPr>
          <p:txBody>
            <a:bodyPr numCol="1"/>
            <a:lstStyle/>
            <a:p>
              <a:pPr algn="ctr" indent="0" marL="0">
                <a:buNone/>
              </a:pPr>
              <a:r>
                <a:rPr dirty="0" lang="en-US" smtClean="0" sz="1200"/>
                <a:t>lijevog</a:t>
              </a:r>
            </a:p>
          </p:txBody>
        </p:sp>
        <p:sp>
          <p:nvSpPr>
            <p:cNvPr id="6239" name="Text Box 6239"/>
            <p:cNvSpPr>
              <a:spLocks/>
            </p:cNvSpPr>
            <p:nvPr/>
          </p:nvSpPr>
          <p:spPr>
            <a:xfrm>
              <a:off x="624" y="1947"/>
              <a:ext cx="816" cy="352"/>
            </a:xfrm>
            <a:prstGeom prst="rect">
              <a:avLst/>
            </a:prstGeom>
            <a:solidFill>
              <a:schemeClr val="bg1"/>
            </a:solidFill>
            <a:ln>
              <a:noFill/>
            </a:ln>
            <a:effectLst/>
          </p:spPr>
          <p:txBody>
            <a:bodyPr numCol="1"/>
            <a:lstStyle/>
            <a:p>
              <a:pPr indent="0" marL="0">
                <a:buNone/>
              </a:pPr>
              <a:r>
                <a:rPr dirty="0" lang="en-US" smtClean="0" sz="1400"/>
                <a:t>Opseg</a:t>
              </a:r>
            </a:p>
            <a:p>
              <a:pPr indent="0" marL="0">
                <a:buNone/>
              </a:pPr>
              <a:r>
                <a:rPr dirty="0" lang="en-US" smtClean="0" sz="1400"/>
                <a:t>na 3/3</a:t>
              </a:r>
            </a:p>
          </p:txBody>
        </p:sp>
        <p:sp>
          <p:nvSpPr>
            <p:cNvPr id="6240" name="Text Box 6240"/>
            <p:cNvSpPr>
              <a:spLocks/>
            </p:cNvSpPr>
            <p:nvPr/>
          </p:nvSpPr>
          <p:spPr>
            <a:xfrm>
              <a:off x="0" y="1947"/>
              <a:ext cx="624" cy="352"/>
            </a:xfrm>
            <a:prstGeom prst="rect">
              <a:avLst/>
            </a:prstGeom>
            <a:solidFill>
              <a:schemeClr val="bg1"/>
            </a:solidFill>
            <a:ln>
              <a:noFill/>
            </a:ln>
            <a:effectLst/>
          </p:spPr>
          <p:txBody>
            <a:bodyPr numCol="1"/>
            <a:lstStyle/>
            <a:p>
              <a:pPr algn="ctr" indent="0" marL="0">
                <a:buNone/>
              </a:pPr>
              <a:r>
                <a:rPr b="1" dirty="0" lang="en-US" smtClean="0" sz="1400"/>
                <a:t>1.4</a:t>
              </a:r>
            </a:p>
          </p:txBody>
        </p:sp>
        <p:sp>
          <p:nvSpPr>
            <p:cNvPr id="6241" name="Text Box 6241"/>
            <p:cNvSpPr>
              <a:spLocks/>
            </p:cNvSpPr>
            <p:nvPr/>
          </p:nvSpPr>
          <p:spPr>
            <a:xfrm>
              <a:off x="1440" y="1767"/>
              <a:ext cx="720" cy="180"/>
            </a:xfrm>
            <a:prstGeom prst="rect">
              <a:avLst/>
            </a:prstGeom>
            <a:solidFill>
              <a:schemeClr val="bg1"/>
            </a:solidFill>
            <a:ln>
              <a:noFill/>
            </a:ln>
            <a:effectLst/>
          </p:spPr>
          <p:txBody>
            <a:bodyPr numCol="1"/>
            <a:lstStyle/>
            <a:p>
              <a:pPr algn="ctr" indent="0" marL="0">
                <a:buNone/>
              </a:pPr>
              <a:r>
                <a:rPr dirty="0" lang="en-US" smtClean="0" sz="1200"/>
                <a:t>desnog</a:t>
              </a:r>
            </a:p>
          </p:txBody>
        </p:sp>
        <p:sp>
          <p:nvSpPr>
            <p:cNvPr id="6242" name="Text Box 6242"/>
            <p:cNvSpPr>
              <a:spLocks/>
            </p:cNvSpPr>
            <p:nvPr/>
          </p:nvSpPr>
          <p:spPr>
            <a:xfrm>
              <a:off x="5040" y="1595"/>
              <a:ext cx="720" cy="352"/>
            </a:xfrm>
            <a:prstGeom prst="rect">
              <a:avLst/>
            </a:prstGeom>
            <a:solidFill>
              <a:schemeClr val="bg1"/>
            </a:solidFill>
            <a:ln>
              <a:noFill/>
            </a:ln>
            <a:effectLst/>
          </p:spPr>
          <p:txBody>
            <a:bodyPr numCol="1"/>
            <a:lstStyle/>
            <a:p>
              <a:pPr algn="ctr" indent="0" marL="0">
                <a:buNone/>
              </a:pPr>
              <a:r>
                <a:rPr b="1" dirty="0" lang="en-US" smtClean="0" sz="1400"/>
                <a:t>25,20</a:t>
              </a:r>
            </a:p>
          </p:txBody>
        </p:sp>
        <p:sp>
          <p:nvSpPr>
            <p:cNvPr id="6243" name="Text Box 6243"/>
            <p:cNvSpPr>
              <a:spLocks/>
            </p:cNvSpPr>
            <p:nvPr/>
          </p:nvSpPr>
          <p:spPr>
            <a:xfrm>
              <a:off x="4320" y="1595"/>
              <a:ext cx="720" cy="352"/>
            </a:xfrm>
            <a:prstGeom prst="rect">
              <a:avLst/>
            </a:prstGeom>
            <a:solidFill>
              <a:schemeClr val="bg1"/>
            </a:solidFill>
            <a:ln>
              <a:noFill/>
            </a:ln>
            <a:effectLst/>
          </p:spPr>
          <p:txBody>
            <a:bodyPr numCol="1"/>
            <a:lstStyle/>
            <a:p>
              <a:pPr algn="ctr" indent="0" marL="0">
                <a:buNone/>
              </a:pPr>
              <a:r>
                <a:rPr dirty="0" lang="en-US" smtClean="0" sz="1400"/>
                <a:t>1</a:t>
              </a:r>
            </a:p>
          </p:txBody>
        </p:sp>
        <p:sp>
          <p:nvSpPr>
            <p:cNvPr id="6244" name="Text Box 6244"/>
            <p:cNvSpPr>
              <a:spLocks/>
            </p:cNvSpPr>
            <p:nvPr/>
          </p:nvSpPr>
          <p:spPr>
            <a:xfrm>
              <a:off x="3600" y="1595"/>
              <a:ext cx="720" cy="352"/>
            </a:xfrm>
            <a:prstGeom prst="rect">
              <a:avLst/>
            </a:prstGeom>
            <a:solidFill>
              <a:schemeClr val="bg1"/>
            </a:solidFill>
            <a:ln>
              <a:noFill/>
            </a:ln>
            <a:effectLst/>
          </p:spPr>
          <p:txBody>
            <a:bodyPr numCol="1"/>
            <a:lstStyle/>
            <a:p>
              <a:pPr algn="ctr" indent="0" marL="0">
                <a:buNone/>
              </a:pPr>
              <a:r>
                <a:rPr b="1" dirty="0" lang="en-US" smtClean="0" sz="1400"/>
                <a:t>25,20</a:t>
              </a:r>
            </a:p>
          </p:txBody>
        </p:sp>
        <p:sp>
          <p:nvSpPr>
            <p:cNvPr id="6245" name="Text Box 6245"/>
            <p:cNvSpPr>
              <a:spLocks/>
            </p:cNvSpPr>
            <p:nvPr/>
          </p:nvSpPr>
          <p:spPr>
            <a:xfrm>
              <a:off x="2880" y="1595"/>
              <a:ext cx="720" cy="352"/>
            </a:xfrm>
            <a:prstGeom prst="rect">
              <a:avLst/>
            </a:prstGeom>
            <a:solidFill>
              <a:schemeClr val="bg1"/>
            </a:solidFill>
            <a:ln>
              <a:noFill/>
            </a:ln>
            <a:effectLst/>
          </p:spPr>
          <p:txBody>
            <a:bodyPr numCol="1"/>
            <a:lstStyle/>
            <a:p>
              <a:pPr algn="ctr" indent="0" marL="0">
                <a:buNone/>
              </a:pPr>
              <a:r>
                <a:rPr b="1" dirty="0" lang="en-US" smtClean="0" sz="1200"/>
                <a:t>25,0</a:t>
              </a:r>
            </a:p>
            <a:p>
              <a:pPr algn="ctr" indent="0" marL="0">
                <a:buNone/>
              </a:pPr>
              <a:r>
                <a:rPr b="1" dirty="0" lang="en-US" smtClean="0" sz="1200"/>
                <a:t>25,4</a:t>
              </a:r>
            </a:p>
          </p:txBody>
        </p:sp>
        <p:sp>
          <p:nvSpPr>
            <p:cNvPr id="6246" name="Text Box 6246"/>
            <p:cNvSpPr>
              <a:spLocks/>
            </p:cNvSpPr>
            <p:nvPr/>
          </p:nvSpPr>
          <p:spPr>
            <a:xfrm>
              <a:off x="2160" y="1595"/>
              <a:ext cx="720" cy="352"/>
            </a:xfrm>
            <a:prstGeom prst="rect">
              <a:avLst/>
            </a:prstGeom>
            <a:solidFill>
              <a:schemeClr val="bg1"/>
            </a:solidFill>
            <a:ln>
              <a:noFill/>
            </a:ln>
            <a:effectLst/>
          </p:spPr>
          <p:txBody>
            <a:bodyPr numCol="1"/>
            <a:lstStyle/>
            <a:p>
              <a:pPr algn="ctr" indent="0" marL="0">
                <a:buNone/>
              </a:pPr>
              <a:r>
                <a:rPr dirty="0" lang="en-US" smtClean="0" sz="1400"/>
                <a:t>cm</a:t>
              </a:r>
            </a:p>
          </p:txBody>
        </p:sp>
        <p:sp>
          <p:nvSpPr>
            <p:cNvPr id="6247" name="Text Box 6247"/>
            <p:cNvSpPr>
              <a:spLocks/>
            </p:cNvSpPr>
            <p:nvPr/>
          </p:nvSpPr>
          <p:spPr>
            <a:xfrm>
              <a:off x="1440" y="1595"/>
              <a:ext cx="720" cy="172"/>
            </a:xfrm>
            <a:prstGeom prst="rect">
              <a:avLst/>
            </a:prstGeom>
            <a:solidFill>
              <a:schemeClr val="bg1"/>
            </a:solidFill>
            <a:ln>
              <a:noFill/>
            </a:ln>
            <a:effectLst/>
          </p:spPr>
          <p:txBody>
            <a:bodyPr numCol="1"/>
            <a:lstStyle/>
            <a:p>
              <a:pPr algn="ctr" indent="0" marL="0">
                <a:buNone/>
              </a:pPr>
              <a:r>
                <a:rPr dirty="0" lang="en-US" smtClean="0" sz="1200"/>
                <a:t>lijevog</a:t>
              </a:r>
            </a:p>
          </p:txBody>
        </p:sp>
        <p:sp>
          <p:nvSpPr>
            <p:cNvPr id="6248" name="Text Box 6248"/>
            <p:cNvSpPr>
              <a:spLocks/>
            </p:cNvSpPr>
            <p:nvPr/>
          </p:nvSpPr>
          <p:spPr>
            <a:xfrm>
              <a:off x="624" y="1595"/>
              <a:ext cx="816" cy="352"/>
            </a:xfrm>
            <a:prstGeom prst="rect">
              <a:avLst/>
            </a:prstGeom>
            <a:solidFill>
              <a:schemeClr val="bg1"/>
            </a:solidFill>
            <a:ln>
              <a:noFill/>
            </a:ln>
            <a:effectLst/>
          </p:spPr>
          <p:txBody>
            <a:bodyPr numCol="1"/>
            <a:lstStyle/>
            <a:p>
              <a:pPr indent="0" marL="0">
                <a:buNone/>
              </a:pPr>
              <a:r>
                <a:rPr dirty="0" lang="en-US" smtClean="0" sz="1400"/>
                <a:t>Opseg</a:t>
              </a:r>
            </a:p>
            <a:p>
              <a:pPr indent="0" marL="0">
                <a:buNone/>
              </a:pPr>
              <a:r>
                <a:rPr dirty="0" lang="en-US" smtClean="0" sz="1400"/>
                <a:t>na 2/3</a:t>
              </a:r>
            </a:p>
          </p:txBody>
        </p:sp>
        <p:sp>
          <p:nvSpPr>
            <p:cNvPr id="6249" name="Text Box 6249"/>
            <p:cNvSpPr>
              <a:spLocks/>
            </p:cNvSpPr>
            <p:nvPr/>
          </p:nvSpPr>
          <p:spPr>
            <a:xfrm>
              <a:off x="0" y="1595"/>
              <a:ext cx="624" cy="352"/>
            </a:xfrm>
            <a:prstGeom prst="rect">
              <a:avLst/>
            </a:prstGeom>
            <a:solidFill>
              <a:schemeClr val="bg1"/>
            </a:solidFill>
            <a:ln>
              <a:noFill/>
            </a:ln>
            <a:effectLst/>
          </p:spPr>
          <p:txBody>
            <a:bodyPr numCol="1"/>
            <a:lstStyle/>
            <a:p>
              <a:pPr algn="ctr" indent="0" marL="0">
                <a:buNone/>
              </a:pPr>
              <a:r>
                <a:rPr b="1" dirty="0" lang="en-US" smtClean="0" sz="1400"/>
                <a:t>1.3</a:t>
              </a:r>
            </a:p>
          </p:txBody>
        </p:sp>
        <p:sp>
          <p:nvSpPr>
            <p:cNvPr id="6250" name="Text Box 6250"/>
            <p:cNvSpPr>
              <a:spLocks/>
            </p:cNvSpPr>
            <p:nvPr/>
          </p:nvSpPr>
          <p:spPr>
            <a:xfrm>
              <a:off x="1440" y="1415"/>
              <a:ext cx="720" cy="180"/>
            </a:xfrm>
            <a:prstGeom prst="rect">
              <a:avLst/>
            </a:prstGeom>
            <a:solidFill>
              <a:schemeClr val="bg1"/>
            </a:solidFill>
            <a:ln>
              <a:noFill/>
            </a:ln>
            <a:effectLst/>
          </p:spPr>
          <p:txBody>
            <a:bodyPr numCol="1"/>
            <a:lstStyle/>
            <a:p>
              <a:pPr algn="ctr" indent="0" marL="0">
                <a:buNone/>
              </a:pPr>
              <a:r>
                <a:rPr dirty="0" lang="en-US" smtClean="0" sz="1200"/>
                <a:t>desnog</a:t>
              </a:r>
            </a:p>
          </p:txBody>
        </p:sp>
        <p:sp>
          <p:nvSpPr>
            <p:cNvPr id="6251" name="Text Box 6251"/>
            <p:cNvSpPr>
              <a:spLocks/>
            </p:cNvSpPr>
            <p:nvPr/>
          </p:nvSpPr>
          <p:spPr>
            <a:xfrm>
              <a:off x="5040" y="1243"/>
              <a:ext cx="720" cy="352"/>
            </a:xfrm>
            <a:prstGeom prst="rect">
              <a:avLst/>
            </a:prstGeom>
            <a:solidFill>
              <a:schemeClr val="bg1"/>
            </a:solidFill>
            <a:ln>
              <a:noFill/>
            </a:ln>
            <a:effectLst/>
          </p:spPr>
          <p:txBody>
            <a:bodyPr numCol="1"/>
            <a:lstStyle/>
            <a:p>
              <a:pPr algn="ctr" indent="0" marL="0">
                <a:buNone/>
              </a:pPr>
              <a:r>
                <a:rPr b="1" dirty="0" lang="en-US" smtClean="0" sz="1400"/>
                <a:t>25,40</a:t>
              </a:r>
            </a:p>
          </p:txBody>
        </p:sp>
        <p:sp>
          <p:nvSpPr>
            <p:cNvPr id="6252" name="Text Box 6252"/>
            <p:cNvSpPr>
              <a:spLocks/>
            </p:cNvSpPr>
            <p:nvPr/>
          </p:nvSpPr>
          <p:spPr>
            <a:xfrm>
              <a:off x="4320" y="1243"/>
              <a:ext cx="720" cy="352"/>
            </a:xfrm>
            <a:prstGeom prst="rect">
              <a:avLst/>
            </a:prstGeom>
            <a:solidFill>
              <a:schemeClr val="bg1"/>
            </a:solidFill>
            <a:ln>
              <a:noFill/>
            </a:ln>
            <a:effectLst/>
          </p:spPr>
          <p:txBody>
            <a:bodyPr numCol="1"/>
            <a:lstStyle/>
            <a:p>
              <a:pPr algn="ctr" indent="0" marL="0">
                <a:buNone/>
              </a:pPr>
              <a:r>
                <a:rPr dirty="0" lang="en-US" smtClean="0" sz="1400"/>
                <a:t>1</a:t>
              </a:r>
            </a:p>
          </p:txBody>
        </p:sp>
        <p:sp>
          <p:nvSpPr>
            <p:cNvPr id="6253" name="Text Box 6253"/>
            <p:cNvSpPr>
              <a:spLocks/>
            </p:cNvSpPr>
            <p:nvPr/>
          </p:nvSpPr>
          <p:spPr>
            <a:xfrm>
              <a:off x="3600" y="1243"/>
              <a:ext cx="720" cy="352"/>
            </a:xfrm>
            <a:prstGeom prst="rect">
              <a:avLst/>
            </a:prstGeom>
            <a:solidFill>
              <a:schemeClr val="bg1"/>
            </a:solidFill>
            <a:ln>
              <a:noFill/>
            </a:ln>
            <a:effectLst/>
          </p:spPr>
          <p:txBody>
            <a:bodyPr numCol="1"/>
            <a:lstStyle/>
            <a:p>
              <a:pPr algn="ctr" indent="0" marL="0">
                <a:buNone/>
              </a:pPr>
              <a:r>
                <a:rPr b="1" dirty="0" lang="en-US" smtClean="0" sz="1400"/>
                <a:t>25,40</a:t>
              </a:r>
            </a:p>
          </p:txBody>
        </p:sp>
        <p:sp>
          <p:nvSpPr>
            <p:cNvPr id="6254" name="Text Box 6254"/>
            <p:cNvSpPr>
              <a:spLocks/>
            </p:cNvSpPr>
            <p:nvPr/>
          </p:nvSpPr>
          <p:spPr>
            <a:xfrm>
              <a:off x="2880" y="1243"/>
              <a:ext cx="720" cy="352"/>
            </a:xfrm>
            <a:prstGeom prst="rect">
              <a:avLst/>
            </a:prstGeom>
            <a:solidFill>
              <a:schemeClr val="bg1"/>
            </a:solidFill>
            <a:ln>
              <a:noFill/>
            </a:ln>
            <a:effectLst/>
          </p:spPr>
          <p:txBody>
            <a:bodyPr numCol="1"/>
            <a:lstStyle/>
            <a:p>
              <a:pPr algn="ctr" indent="0" marL="0">
                <a:buNone/>
              </a:pPr>
              <a:r>
                <a:rPr b="1" dirty="0" lang="en-US" smtClean="0" sz="1200"/>
                <a:t>25,2</a:t>
              </a:r>
            </a:p>
            <a:p>
              <a:pPr algn="ctr" indent="0" marL="0">
                <a:buNone/>
              </a:pPr>
              <a:r>
                <a:rPr b="1" dirty="0" lang="en-US" smtClean="0" sz="1200"/>
                <a:t>25,6</a:t>
              </a:r>
            </a:p>
          </p:txBody>
        </p:sp>
        <p:sp>
          <p:nvSpPr>
            <p:cNvPr id="6255" name="Text Box 6255"/>
            <p:cNvSpPr>
              <a:spLocks/>
            </p:cNvSpPr>
            <p:nvPr/>
          </p:nvSpPr>
          <p:spPr>
            <a:xfrm>
              <a:off x="2160" y="1243"/>
              <a:ext cx="720" cy="352"/>
            </a:xfrm>
            <a:prstGeom prst="rect">
              <a:avLst/>
            </a:prstGeom>
            <a:solidFill>
              <a:schemeClr val="bg1"/>
            </a:solidFill>
            <a:ln>
              <a:noFill/>
            </a:ln>
            <a:effectLst/>
          </p:spPr>
          <p:txBody>
            <a:bodyPr numCol="1"/>
            <a:lstStyle/>
            <a:p>
              <a:pPr algn="ctr" indent="0" marL="0">
                <a:buNone/>
              </a:pPr>
              <a:r>
                <a:rPr dirty="0" lang="en-US" smtClean="0" sz="1400"/>
                <a:t>cm</a:t>
              </a:r>
            </a:p>
          </p:txBody>
        </p:sp>
        <p:sp>
          <p:nvSpPr>
            <p:cNvPr id="6256" name="Text Box 6256"/>
            <p:cNvSpPr>
              <a:spLocks/>
            </p:cNvSpPr>
            <p:nvPr/>
          </p:nvSpPr>
          <p:spPr>
            <a:xfrm>
              <a:off x="1440" y="1243"/>
              <a:ext cx="720" cy="172"/>
            </a:xfrm>
            <a:prstGeom prst="rect">
              <a:avLst/>
            </a:prstGeom>
            <a:solidFill>
              <a:schemeClr val="bg1"/>
            </a:solidFill>
            <a:ln>
              <a:noFill/>
            </a:ln>
            <a:effectLst/>
          </p:spPr>
          <p:txBody>
            <a:bodyPr numCol="1"/>
            <a:lstStyle/>
            <a:p>
              <a:pPr algn="ctr" indent="0" marL="0">
                <a:buNone/>
              </a:pPr>
              <a:r>
                <a:rPr dirty="0" lang="en-US" smtClean="0" sz="1200"/>
                <a:t>lijevog</a:t>
              </a:r>
            </a:p>
          </p:txBody>
        </p:sp>
        <p:sp>
          <p:nvSpPr>
            <p:cNvPr id="6257" name="Text Box 6257"/>
            <p:cNvSpPr>
              <a:spLocks/>
            </p:cNvSpPr>
            <p:nvPr/>
          </p:nvSpPr>
          <p:spPr>
            <a:xfrm>
              <a:off x="624" y="1243"/>
              <a:ext cx="816" cy="352"/>
            </a:xfrm>
            <a:prstGeom prst="rect">
              <a:avLst/>
            </a:prstGeom>
            <a:solidFill>
              <a:schemeClr val="bg1"/>
            </a:solidFill>
            <a:ln>
              <a:noFill/>
            </a:ln>
            <a:effectLst/>
          </p:spPr>
          <p:txBody>
            <a:bodyPr numCol="1"/>
            <a:lstStyle/>
            <a:p>
              <a:pPr indent="0" marL="0">
                <a:buNone/>
              </a:pPr>
              <a:r>
                <a:rPr dirty="0" lang="en-US" smtClean="0" sz="1400"/>
                <a:t>Opseg</a:t>
              </a:r>
            </a:p>
            <a:p>
              <a:pPr indent="0" marL="0">
                <a:buNone/>
              </a:pPr>
              <a:r>
                <a:rPr dirty="0" lang="en-US" smtClean="0" sz="1400"/>
                <a:t>na 1/3</a:t>
              </a:r>
            </a:p>
          </p:txBody>
        </p:sp>
        <p:sp>
          <p:nvSpPr>
            <p:cNvPr id="6258" name="Text Box 6258"/>
            <p:cNvSpPr>
              <a:spLocks/>
            </p:cNvSpPr>
            <p:nvPr/>
          </p:nvSpPr>
          <p:spPr>
            <a:xfrm>
              <a:off x="0" y="1243"/>
              <a:ext cx="624" cy="352"/>
            </a:xfrm>
            <a:prstGeom prst="rect">
              <a:avLst/>
            </a:prstGeom>
            <a:solidFill>
              <a:schemeClr val="bg1"/>
            </a:solidFill>
            <a:ln>
              <a:noFill/>
            </a:ln>
            <a:effectLst/>
          </p:spPr>
          <p:txBody>
            <a:bodyPr numCol="1"/>
            <a:lstStyle/>
            <a:p>
              <a:pPr algn="ctr" indent="0" marL="0">
                <a:buNone/>
              </a:pPr>
              <a:r>
                <a:rPr b="1" dirty="0" lang="en-US" smtClean="0" sz="1400"/>
                <a:t>1.2</a:t>
              </a:r>
            </a:p>
          </p:txBody>
        </p:sp>
        <p:sp>
          <p:nvSpPr>
            <p:cNvPr id="6259" name="Text Box 6259"/>
            <p:cNvSpPr>
              <a:spLocks/>
            </p:cNvSpPr>
            <p:nvPr/>
          </p:nvSpPr>
          <p:spPr>
            <a:xfrm>
              <a:off x="1440" y="1063"/>
              <a:ext cx="720" cy="180"/>
            </a:xfrm>
            <a:prstGeom prst="rect">
              <a:avLst/>
            </a:prstGeom>
            <a:solidFill>
              <a:schemeClr val="bg1"/>
            </a:solidFill>
            <a:ln>
              <a:noFill/>
            </a:ln>
            <a:effectLst/>
          </p:spPr>
          <p:txBody>
            <a:bodyPr numCol="1"/>
            <a:lstStyle/>
            <a:p>
              <a:pPr algn="ctr" indent="0" marL="0">
                <a:buNone/>
              </a:pPr>
              <a:r>
                <a:rPr dirty="0" lang="en-US" smtClean="0" sz="1200"/>
                <a:t>desnog</a:t>
              </a:r>
            </a:p>
          </p:txBody>
        </p:sp>
        <p:sp>
          <p:nvSpPr>
            <p:cNvPr id="6260" name="Text Box 6260"/>
            <p:cNvSpPr>
              <a:spLocks/>
            </p:cNvSpPr>
            <p:nvPr/>
          </p:nvSpPr>
          <p:spPr>
            <a:xfrm>
              <a:off x="5040" y="891"/>
              <a:ext cx="720" cy="352"/>
            </a:xfrm>
            <a:prstGeom prst="rect">
              <a:avLst/>
            </a:prstGeom>
            <a:solidFill>
              <a:schemeClr val="bg1"/>
            </a:solidFill>
            <a:ln>
              <a:noFill/>
            </a:ln>
            <a:effectLst/>
          </p:spPr>
          <p:txBody>
            <a:bodyPr numCol="1"/>
            <a:lstStyle/>
            <a:p>
              <a:pPr algn="ctr" indent="0" marL="0">
                <a:buNone/>
              </a:pPr>
              <a:r>
                <a:rPr b="1" dirty="0" lang="en-US" smtClean="0" sz="1400"/>
                <a:t>96,05</a:t>
              </a:r>
            </a:p>
          </p:txBody>
        </p:sp>
        <p:sp>
          <p:nvSpPr>
            <p:cNvPr id="6261" name="Text Box 6261"/>
            <p:cNvSpPr>
              <a:spLocks/>
            </p:cNvSpPr>
            <p:nvPr/>
          </p:nvSpPr>
          <p:spPr>
            <a:xfrm>
              <a:off x="4320" y="891"/>
              <a:ext cx="720" cy="352"/>
            </a:xfrm>
            <a:prstGeom prst="rect">
              <a:avLst/>
            </a:prstGeom>
            <a:solidFill>
              <a:schemeClr val="bg1"/>
            </a:solidFill>
            <a:ln>
              <a:noFill/>
            </a:ln>
            <a:effectLst/>
          </p:spPr>
          <p:txBody>
            <a:bodyPr numCol="1"/>
            <a:lstStyle/>
            <a:p>
              <a:pPr algn="ctr" indent="0" marL="0">
                <a:buNone/>
              </a:pPr>
              <a:r>
                <a:rPr dirty="0" lang="en-US" smtClean="0" sz="1400"/>
                <a:t>1</a:t>
              </a:r>
            </a:p>
          </p:txBody>
        </p:sp>
        <p:sp>
          <p:nvSpPr>
            <p:cNvPr id="6262" name="Text Box 6262"/>
            <p:cNvSpPr>
              <a:spLocks/>
            </p:cNvSpPr>
            <p:nvPr/>
          </p:nvSpPr>
          <p:spPr>
            <a:xfrm>
              <a:off x="3600" y="891"/>
              <a:ext cx="720" cy="352"/>
            </a:xfrm>
            <a:prstGeom prst="rect">
              <a:avLst/>
            </a:prstGeom>
            <a:solidFill>
              <a:schemeClr val="bg1"/>
            </a:solidFill>
            <a:ln>
              <a:noFill/>
            </a:ln>
            <a:effectLst/>
          </p:spPr>
          <p:txBody>
            <a:bodyPr numCol="1"/>
            <a:lstStyle/>
            <a:p>
              <a:pPr algn="ctr" indent="0" marL="0">
                <a:buNone/>
              </a:pPr>
              <a:r>
                <a:rPr b="1" dirty="0" lang="en-US" smtClean="0" sz="1400"/>
                <a:t>96,05</a:t>
              </a:r>
            </a:p>
          </p:txBody>
        </p:sp>
        <p:sp>
          <p:nvSpPr>
            <p:cNvPr id="6263" name="Text Box 6263"/>
            <p:cNvSpPr>
              <a:spLocks/>
            </p:cNvSpPr>
            <p:nvPr/>
          </p:nvSpPr>
          <p:spPr>
            <a:xfrm>
              <a:off x="2880" y="891"/>
              <a:ext cx="720" cy="352"/>
            </a:xfrm>
            <a:prstGeom prst="rect">
              <a:avLst/>
            </a:prstGeom>
            <a:solidFill>
              <a:schemeClr val="bg1"/>
            </a:solidFill>
            <a:ln>
              <a:noFill/>
            </a:ln>
            <a:effectLst/>
          </p:spPr>
          <p:txBody>
            <a:bodyPr numCol="1"/>
            <a:lstStyle/>
            <a:p>
              <a:pPr algn="ctr" indent="0" marL="0">
                <a:buNone/>
              </a:pPr>
              <a:r>
                <a:rPr b="1" dirty="0" lang="en-US" smtClean="0" sz="1200"/>
                <a:t>95,3</a:t>
              </a:r>
            </a:p>
            <a:p>
              <a:pPr algn="ctr" indent="0" marL="0">
                <a:buNone/>
              </a:pPr>
              <a:r>
                <a:rPr b="1" dirty="0" lang="en-US" smtClean="0" sz="1200"/>
                <a:t>96,8</a:t>
              </a:r>
            </a:p>
          </p:txBody>
        </p:sp>
        <p:sp>
          <p:nvSpPr>
            <p:cNvPr id="6264" name="Text Box 6264"/>
            <p:cNvSpPr>
              <a:spLocks/>
            </p:cNvSpPr>
            <p:nvPr/>
          </p:nvSpPr>
          <p:spPr>
            <a:xfrm>
              <a:off x="2160" y="891"/>
              <a:ext cx="720" cy="352"/>
            </a:xfrm>
            <a:prstGeom prst="rect">
              <a:avLst/>
            </a:prstGeom>
            <a:solidFill>
              <a:schemeClr val="bg1"/>
            </a:solidFill>
            <a:ln>
              <a:noFill/>
            </a:ln>
            <a:effectLst/>
          </p:spPr>
          <p:txBody>
            <a:bodyPr numCol="1"/>
            <a:lstStyle/>
            <a:p>
              <a:pPr algn="ctr" indent="0" marL="0">
                <a:buNone/>
              </a:pPr>
              <a:r>
                <a:rPr dirty="0" lang="en-US" smtClean="0" sz="1400"/>
                <a:t>cm</a:t>
              </a:r>
            </a:p>
          </p:txBody>
        </p:sp>
        <p:sp>
          <p:nvSpPr>
            <p:cNvPr id="6265" name="Text Box 6265"/>
            <p:cNvSpPr>
              <a:spLocks/>
            </p:cNvSpPr>
            <p:nvPr/>
          </p:nvSpPr>
          <p:spPr>
            <a:xfrm>
              <a:off x="1440" y="891"/>
              <a:ext cx="720" cy="172"/>
            </a:xfrm>
            <a:prstGeom prst="rect">
              <a:avLst/>
            </a:prstGeom>
            <a:solidFill>
              <a:schemeClr val="bg1"/>
            </a:solidFill>
            <a:ln>
              <a:noFill/>
            </a:ln>
            <a:effectLst/>
          </p:spPr>
          <p:txBody>
            <a:bodyPr numCol="1"/>
            <a:lstStyle/>
            <a:p>
              <a:pPr algn="ctr" indent="0" marL="0">
                <a:buNone/>
              </a:pPr>
              <a:r>
                <a:rPr dirty="0" lang="en-US" smtClean="0" sz="1200"/>
                <a:t>lijevog</a:t>
              </a:r>
            </a:p>
          </p:txBody>
        </p:sp>
        <p:sp>
          <p:nvSpPr>
            <p:cNvPr id="6266" name="Text Box 6266"/>
            <p:cNvSpPr>
              <a:spLocks/>
            </p:cNvSpPr>
            <p:nvPr/>
          </p:nvSpPr>
          <p:spPr>
            <a:xfrm>
              <a:off x="624" y="891"/>
              <a:ext cx="816" cy="352"/>
            </a:xfrm>
            <a:prstGeom prst="rect">
              <a:avLst/>
            </a:prstGeom>
            <a:solidFill>
              <a:schemeClr val="bg1"/>
            </a:solidFill>
            <a:ln>
              <a:noFill/>
            </a:ln>
            <a:effectLst/>
          </p:spPr>
          <p:txBody>
            <a:bodyPr numCol="1"/>
            <a:lstStyle/>
            <a:p>
              <a:pPr indent="0" marL="0">
                <a:buNone/>
              </a:pPr>
              <a:r>
                <a:rPr dirty="0" lang="en-US" smtClean="0" sz="1400"/>
                <a:t>Dužina</a:t>
              </a:r>
            </a:p>
            <a:p>
              <a:pPr indent="0" marL="0">
                <a:buNone/>
              </a:pPr>
              <a:r>
                <a:rPr dirty="0" lang="en-US" smtClean="0" sz="1400"/>
                <a:t>roga</a:t>
              </a:r>
            </a:p>
          </p:txBody>
        </p:sp>
        <p:sp>
          <p:nvSpPr>
            <p:cNvPr id="6267" name="Text Box 6267"/>
            <p:cNvSpPr>
              <a:spLocks/>
            </p:cNvSpPr>
            <p:nvPr/>
          </p:nvSpPr>
          <p:spPr>
            <a:xfrm>
              <a:off x="0" y="891"/>
              <a:ext cx="624" cy="352"/>
            </a:xfrm>
            <a:prstGeom prst="rect">
              <a:avLst/>
            </a:prstGeom>
            <a:solidFill>
              <a:schemeClr val="bg1"/>
            </a:solidFill>
            <a:ln>
              <a:noFill/>
            </a:ln>
            <a:effectLst/>
          </p:spPr>
          <p:txBody>
            <a:bodyPr numCol="1"/>
            <a:lstStyle/>
            <a:p>
              <a:pPr algn="ctr" indent="0" marL="0">
                <a:buNone/>
              </a:pPr>
              <a:r>
                <a:rPr b="1" dirty="0" lang="en-US" smtClean="0" sz="1400"/>
                <a:t>1.1</a:t>
              </a:r>
            </a:p>
          </p:txBody>
        </p:sp>
        <p:sp>
          <p:nvSpPr>
            <p:cNvPr id="6268" name="Text Box 6268"/>
            <p:cNvSpPr>
              <a:spLocks/>
            </p:cNvSpPr>
            <p:nvPr/>
          </p:nvSpPr>
          <p:spPr>
            <a:xfrm>
              <a:off x="5040" y="700"/>
              <a:ext cx="720" cy="191"/>
            </a:xfrm>
            <a:prstGeom prst="rect">
              <a:avLst/>
            </a:prstGeom>
            <a:solidFill>
              <a:schemeClr val="bg1"/>
            </a:solidFill>
            <a:ln>
              <a:noFill/>
            </a:ln>
            <a:effectLst/>
          </p:spPr>
          <p:txBody>
            <a:bodyPr numCol="1"/>
            <a:lstStyle/>
            <a:p>
              <a:pPr algn="ctr" indent="0" marL="0">
                <a:buNone/>
              </a:pPr>
              <a:r>
                <a:rPr dirty="0" lang="en-US" smtClean="0" sz="1400"/>
                <a:t>5</a:t>
              </a:r>
            </a:p>
          </p:txBody>
        </p:sp>
        <p:sp>
          <p:nvSpPr>
            <p:cNvPr id="6269" name="Text Box 6269"/>
            <p:cNvSpPr>
              <a:spLocks/>
            </p:cNvSpPr>
            <p:nvPr/>
          </p:nvSpPr>
          <p:spPr>
            <a:xfrm>
              <a:off x="4320" y="700"/>
              <a:ext cx="720" cy="191"/>
            </a:xfrm>
            <a:prstGeom prst="rect">
              <a:avLst/>
            </a:prstGeom>
            <a:solidFill>
              <a:schemeClr val="bg1"/>
            </a:solidFill>
            <a:ln>
              <a:noFill/>
            </a:ln>
            <a:effectLst/>
          </p:spPr>
          <p:txBody>
            <a:bodyPr numCol="1"/>
            <a:lstStyle/>
            <a:p>
              <a:pPr algn="ctr" indent="0" marL="0">
                <a:buNone/>
              </a:pPr>
              <a:r>
                <a:rPr dirty="0" lang="en-US" smtClean="0" sz="1400"/>
                <a:t>4</a:t>
              </a:r>
            </a:p>
          </p:txBody>
        </p:sp>
        <p:sp>
          <p:nvSpPr>
            <p:cNvPr id="6270" name="Text Box 6270"/>
            <p:cNvSpPr>
              <a:spLocks/>
            </p:cNvSpPr>
            <p:nvPr/>
          </p:nvSpPr>
          <p:spPr>
            <a:xfrm>
              <a:off x="3600" y="700"/>
              <a:ext cx="720" cy="191"/>
            </a:xfrm>
            <a:prstGeom prst="rect">
              <a:avLst/>
            </a:prstGeom>
            <a:solidFill>
              <a:schemeClr val="bg1"/>
            </a:solidFill>
            <a:ln>
              <a:noFill/>
            </a:ln>
            <a:effectLst/>
          </p:spPr>
          <p:txBody>
            <a:bodyPr numCol="1"/>
            <a:lstStyle/>
            <a:p>
              <a:pPr algn="ctr" indent="0" marL="0">
                <a:buNone/>
              </a:pPr>
              <a:r>
                <a:rPr dirty="0" lang="en-US" smtClean="0" sz="1400"/>
                <a:t>3</a:t>
              </a:r>
            </a:p>
          </p:txBody>
        </p:sp>
        <p:sp>
          <p:nvSpPr>
            <p:cNvPr id="6271" name="Text Box 6271"/>
            <p:cNvSpPr>
              <a:spLocks/>
            </p:cNvSpPr>
            <p:nvPr/>
          </p:nvSpPr>
          <p:spPr>
            <a:xfrm>
              <a:off x="2880" y="700"/>
              <a:ext cx="720" cy="191"/>
            </a:xfrm>
            <a:prstGeom prst="rect">
              <a:avLst/>
            </a:prstGeom>
            <a:solidFill>
              <a:schemeClr val="bg1"/>
            </a:solidFill>
            <a:ln>
              <a:noFill/>
            </a:ln>
            <a:effectLst/>
          </p:spPr>
          <p:txBody>
            <a:bodyPr numCol="1"/>
            <a:lstStyle/>
            <a:p>
              <a:pPr algn="ctr" indent="0" marL="0">
                <a:buNone/>
              </a:pPr>
              <a:r>
                <a:rPr dirty="0" lang="en-US" smtClean="0" sz="1400"/>
                <a:t>2</a:t>
              </a:r>
            </a:p>
          </p:txBody>
        </p:sp>
        <p:sp>
          <p:nvSpPr>
            <p:cNvPr id="6272" name="Text Box 6272"/>
            <p:cNvSpPr>
              <a:spLocks/>
            </p:cNvSpPr>
            <p:nvPr/>
          </p:nvSpPr>
          <p:spPr>
            <a:xfrm>
              <a:off x="2160" y="700"/>
              <a:ext cx="720" cy="191"/>
            </a:xfrm>
            <a:prstGeom prst="rect">
              <a:avLst/>
            </a:prstGeom>
            <a:solidFill>
              <a:schemeClr val="bg1"/>
            </a:solidFill>
            <a:ln>
              <a:noFill/>
            </a:ln>
            <a:effectLst/>
          </p:spPr>
          <p:txBody>
            <a:bodyPr numCol="1"/>
            <a:lstStyle/>
            <a:p>
              <a:pPr algn="ctr" indent="0" marL="0">
                <a:buNone/>
              </a:pPr>
              <a:r>
                <a:rPr dirty="0" lang="en-US" smtClean="0" sz="1400"/>
                <a:t>1</a:t>
              </a:r>
            </a:p>
          </p:txBody>
        </p:sp>
        <p:sp>
          <p:nvSpPr>
            <p:cNvPr id="6273" name="Text Box 6273"/>
            <p:cNvSpPr>
              <a:spLocks/>
            </p:cNvSpPr>
            <p:nvPr/>
          </p:nvSpPr>
          <p:spPr>
            <a:xfrm>
              <a:off x="624" y="700"/>
              <a:ext cx="1536" cy="191"/>
            </a:xfrm>
            <a:prstGeom prst="rect">
              <a:avLst/>
            </a:prstGeom>
            <a:solidFill>
              <a:schemeClr val="bg1"/>
            </a:solidFill>
            <a:ln>
              <a:noFill/>
            </a:ln>
            <a:effectLst/>
          </p:spPr>
          <p:txBody>
            <a:bodyPr numCol="1"/>
            <a:lstStyle/>
            <a:p>
              <a:pPr indent="0" marL="0">
                <a:buNone/>
              </a:pPr>
              <a:r>
                <a:rPr dirty="0" lang="en-US" smtClean="0" sz="1400"/>
                <a:t>Mjere</a:t>
              </a:r>
            </a:p>
          </p:txBody>
        </p:sp>
        <p:sp>
          <p:nvSpPr>
            <p:cNvPr id="6274" name="Text Box 6274"/>
            <p:cNvSpPr>
              <a:spLocks/>
            </p:cNvSpPr>
            <p:nvPr/>
          </p:nvSpPr>
          <p:spPr>
            <a:xfrm>
              <a:off x="0" y="700"/>
              <a:ext cx="624" cy="191"/>
            </a:xfrm>
            <a:prstGeom prst="rect">
              <a:avLst/>
            </a:prstGeom>
            <a:solidFill>
              <a:schemeClr val="bg1"/>
            </a:solidFill>
            <a:ln>
              <a:noFill/>
            </a:ln>
            <a:effectLst/>
          </p:spPr>
          <p:txBody>
            <a:bodyPr numCol="1"/>
            <a:lstStyle/>
            <a:p>
              <a:pPr algn="ctr" indent="0" marL="0">
                <a:buNone/>
              </a:pPr>
              <a:r>
                <a:rPr b="1" dirty="0" lang="en-US" smtClean="0" sz="1400"/>
                <a:t>1.</a:t>
              </a:r>
            </a:p>
          </p:txBody>
        </p:sp>
        <p:sp>
          <p:nvSpPr>
            <p:cNvPr id="6275" name="Text Box 6275"/>
            <p:cNvSpPr>
              <a:spLocks/>
            </p:cNvSpPr>
            <p:nvPr/>
          </p:nvSpPr>
          <p:spPr>
            <a:xfrm>
              <a:off x="5040" y="528"/>
              <a:ext cx="720" cy="172"/>
            </a:xfrm>
            <a:prstGeom prst="rect">
              <a:avLst/>
            </a:prstGeom>
            <a:solidFill>
              <a:schemeClr val="bg1"/>
            </a:solidFill>
            <a:ln>
              <a:noFill/>
            </a:ln>
            <a:effectLst/>
          </p:spPr>
          <p:txBody>
            <a:bodyPr numCol="1"/>
            <a:lstStyle/>
            <a:p>
              <a:pPr algn="ctr" indent="0" marL="0">
                <a:buNone/>
              </a:pPr>
              <a:r>
                <a:rPr dirty="0" lang="en-US" smtClean="0" sz="1200"/>
                <a:t>Broj tačaka</a:t>
              </a:r>
            </a:p>
          </p:txBody>
        </p:sp>
        <p:sp>
          <p:nvSpPr>
            <p:cNvPr id="6276" name="Text Box 6276"/>
            <p:cNvSpPr>
              <a:spLocks/>
            </p:cNvSpPr>
            <p:nvPr/>
          </p:nvSpPr>
          <p:spPr>
            <a:xfrm>
              <a:off x="4320" y="528"/>
              <a:ext cx="720" cy="172"/>
            </a:xfrm>
            <a:prstGeom prst="rect">
              <a:avLst/>
            </a:prstGeom>
            <a:solidFill>
              <a:schemeClr val="bg1"/>
            </a:solidFill>
            <a:ln>
              <a:noFill/>
            </a:ln>
            <a:effectLst/>
          </p:spPr>
          <p:txBody>
            <a:bodyPr numCol="1"/>
            <a:lstStyle/>
            <a:p>
              <a:pPr algn="ctr" indent="0" marL="0">
                <a:buNone/>
              </a:pPr>
              <a:r>
                <a:rPr dirty="0" lang="en-US" smtClean="0" sz="1200"/>
                <a:t>Konstanta</a:t>
              </a:r>
            </a:p>
          </p:txBody>
        </p:sp>
        <p:sp>
          <p:nvSpPr>
            <p:cNvPr id="6277" name="Text Box 6277"/>
            <p:cNvSpPr>
              <a:spLocks/>
            </p:cNvSpPr>
            <p:nvPr/>
          </p:nvSpPr>
          <p:spPr>
            <a:xfrm>
              <a:off x="3600" y="528"/>
              <a:ext cx="720" cy="172"/>
            </a:xfrm>
            <a:prstGeom prst="rect">
              <a:avLst/>
            </a:prstGeom>
            <a:solidFill>
              <a:schemeClr val="bg1"/>
            </a:solidFill>
            <a:ln>
              <a:noFill/>
            </a:ln>
            <a:effectLst/>
          </p:spPr>
          <p:txBody>
            <a:bodyPr numCol="1"/>
            <a:lstStyle/>
            <a:p>
              <a:pPr algn="ctr" indent="0" marL="0">
                <a:buNone/>
              </a:pPr>
              <a:r>
                <a:rPr dirty="0" lang="en-US" smtClean="0" sz="1200"/>
                <a:t>Prosjek mjera</a:t>
              </a:r>
            </a:p>
          </p:txBody>
        </p:sp>
        <p:sp>
          <p:nvSpPr>
            <p:cNvPr id="6278" name="Text Box 6278"/>
            <p:cNvSpPr>
              <a:spLocks/>
            </p:cNvSpPr>
            <p:nvPr/>
          </p:nvSpPr>
          <p:spPr>
            <a:xfrm>
              <a:off x="2880" y="528"/>
              <a:ext cx="720" cy="172"/>
            </a:xfrm>
            <a:prstGeom prst="rect">
              <a:avLst/>
            </a:prstGeom>
            <a:solidFill>
              <a:schemeClr val="bg1"/>
            </a:solidFill>
            <a:ln>
              <a:noFill/>
            </a:ln>
            <a:effectLst/>
          </p:spPr>
          <p:txBody>
            <a:bodyPr numCol="1"/>
            <a:lstStyle/>
            <a:p>
              <a:pPr algn="ctr" indent="0" marL="0">
                <a:buNone/>
              </a:pPr>
              <a:r>
                <a:rPr dirty="0" lang="en-US" smtClean="0" sz="1200"/>
                <a:t>Mjere</a:t>
              </a:r>
            </a:p>
          </p:txBody>
        </p:sp>
        <p:sp>
          <p:nvSpPr>
            <p:cNvPr id="6279" name="Text Box 6279"/>
            <p:cNvSpPr>
              <a:spLocks/>
            </p:cNvSpPr>
            <p:nvPr/>
          </p:nvSpPr>
          <p:spPr>
            <a:xfrm>
              <a:off x="2160" y="528"/>
              <a:ext cx="720" cy="172"/>
            </a:xfrm>
            <a:prstGeom prst="rect">
              <a:avLst/>
            </a:prstGeom>
            <a:solidFill>
              <a:schemeClr val="bg1"/>
            </a:solidFill>
            <a:ln>
              <a:noFill/>
            </a:ln>
            <a:effectLst/>
          </p:spPr>
          <p:txBody>
            <a:bodyPr numCol="1"/>
            <a:lstStyle/>
            <a:p>
              <a:pPr algn="ctr" indent="0" marL="0">
                <a:buNone/>
              </a:pPr>
              <a:r>
                <a:rPr dirty="0" lang="en-US" smtClean="0" sz="1200"/>
                <a:t>Jedinica mjere</a:t>
              </a:r>
            </a:p>
          </p:txBody>
        </p:sp>
        <p:sp>
          <p:nvSpPr>
            <p:cNvPr id="6280" name="Text Box 6280"/>
            <p:cNvSpPr>
              <a:spLocks/>
            </p:cNvSpPr>
            <p:nvPr/>
          </p:nvSpPr>
          <p:spPr>
            <a:xfrm>
              <a:off x="624" y="528"/>
              <a:ext cx="1536" cy="172"/>
            </a:xfrm>
            <a:prstGeom prst="rect">
              <a:avLst/>
            </a:prstGeom>
            <a:solidFill>
              <a:schemeClr val="bg1"/>
            </a:solidFill>
            <a:ln>
              <a:noFill/>
            </a:ln>
            <a:effectLst/>
          </p:spPr>
          <p:txBody>
            <a:bodyPr numCol="1"/>
            <a:lstStyle/>
            <a:p>
              <a:pPr algn="ctr" indent="0" marL="0">
                <a:buNone/>
              </a:pPr>
              <a:r>
                <a:rPr dirty="0" lang="en-US" smtClean="0" sz="1200"/>
                <a:t>Elementi mjerenja i ocjenjivanja</a:t>
              </a:r>
            </a:p>
          </p:txBody>
        </p:sp>
        <p:sp>
          <p:nvSpPr>
            <p:cNvPr id="6281" name="Text Box 6281"/>
            <p:cNvSpPr>
              <a:spLocks/>
            </p:cNvSpPr>
            <p:nvPr/>
          </p:nvSpPr>
          <p:spPr>
            <a:xfrm>
              <a:off x="0" y="528"/>
              <a:ext cx="624" cy="172"/>
            </a:xfrm>
            <a:prstGeom prst="rect">
              <a:avLst/>
            </a:prstGeom>
            <a:solidFill>
              <a:schemeClr val="bg1"/>
            </a:solidFill>
            <a:ln>
              <a:noFill/>
            </a:ln>
            <a:effectLst/>
          </p:spPr>
          <p:txBody>
            <a:bodyPr numCol="1"/>
            <a:lstStyle/>
            <a:p>
              <a:pPr algn="ctr" indent="0" marL="0">
                <a:buNone/>
              </a:pPr>
              <a:r>
                <a:rPr dirty="0" lang="en-US" smtClean="0" sz="1200"/>
                <a:t>Broj</a:t>
              </a:r>
            </a:p>
          </p:txBody>
        </p:sp>
        <p:sp>
          <p:nvSpPr>
            <p:cNvPr id="6282" name="Text Box 6282"/>
            <p:cNvSpPr>
              <a:spLocks/>
            </p:cNvSpPr>
            <p:nvPr/>
          </p:nvSpPr>
          <p:spPr>
            <a:xfrm>
              <a:off x="0" y="528"/>
              <a:ext cx="5760" cy="0"/>
            </a:xfrm>
            <a:prstGeom prst="line">
              <a:avLst/>
            </a:prstGeom>
            <a:noFill/>
            <a:ln cap="sq" w="28575">
              <a:solidFill>
                <a:schemeClr val="tx1"/>
              </a:solidFill>
              <a:round/>
              <a:headEnd/>
              <a:tailEnd/>
            </a:ln>
            <a:effectLst/>
          </p:spPr>
        </p:sp>
        <p:sp>
          <p:nvSpPr>
            <p:cNvPr id="6283" name="Text Box 6283"/>
            <p:cNvSpPr>
              <a:spLocks/>
            </p:cNvSpPr>
            <p:nvPr/>
          </p:nvSpPr>
          <p:spPr>
            <a:xfrm>
              <a:off x="0" y="700"/>
              <a:ext cx="5760" cy="0"/>
            </a:xfrm>
            <a:prstGeom prst="line">
              <a:avLst/>
            </a:prstGeom>
            <a:noFill/>
            <a:ln w="12700">
              <a:solidFill>
                <a:schemeClr val="tx1"/>
              </a:solidFill>
              <a:round/>
              <a:headEnd/>
              <a:tailEnd/>
            </a:ln>
            <a:effectLst/>
          </p:spPr>
        </p:sp>
        <p:sp>
          <p:nvSpPr>
            <p:cNvPr id="6284" name="Text Box 6284"/>
            <p:cNvSpPr>
              <a:spLocks/>
            </p:cNvSpPr>
            <p:nvPr/>
          </p:nvSpPr>
          <p:spPr>
            <a:xfrm>
              <a:off x="0" y="891"/>
              <a:ext cx="5760" cy="0"/>
            </a:xfrm>
            <a:prstGeom prst="line">
              <a:avLst/>
            </a:prstGeom>
            <a:noFill/>
            <a:ln w="12700">
              <a:solidFill>
                <a:schemeClr val="tx1"/>
              </a:solidFill>
              <a:round/>
              <a:headEnd/>
              <a:tailEnd/>
            </a:ln>
            <a:effectLst/>
          </p:spPr>
        </p:sp>
        <p:sp>
          <p:nvSpPr>
            <p:cNvPr id="6285" name="Text Box 6285"/>
            <p:cNvSpPr>
              <a:spLocks/>
            </p:cNvSpPr>
            <p:nvPr/>
          </p:nvSpPr>
          <p:spPr>
            <a:xfrm>
              <a:off x="0" y="1243"/>
              <a:ext cx="5760" cy="0"/>
            </a:xfrm>
            <a:prstGeom prst="line">
              <a:avLst/>
            </a:prstGeom>
            <a:noFill/>
            <a:ln w="12700">
              <a:solidFill>
                <a:schemeClr val="tx1"/>
              </a:solidFill>
              <a:round/>
              <a:headEnd/>
              <a:tailEnd/>
            </a:ln>
            <a:effectLst/>
          </p:spPr>
        </p:sp>
        <p:sp>
          <p:nvSpPr>
            <p:cNvPr id="6286" name="Text Box 6286"/>
            <p:cNvSpPr>
              <a:spLocks/>
            </p:cNvSpPr>
            <p:nvPr/>
          </p:nvSpPr>
          <p:spPr>
            <a:xfrm>
              <a:off x="0" y="1595"/>
              <a:ext cx="5760" cy="0"/>
            </a:xfrm>
            <a:prstGeom prst="line">
              <a:avLst/>
            </a:prstGeom>
            <a:noFill/>
            <a:ln w="12700">
              <a:solidFill>
                <a:schemeClr val="tx1"/>
              </a:solidFill>
              <a:round/>
              <a:headEnd/>
              <a:tailEnd/>
            </a:ln>
            <a:effectLst/>
          </p:spPr>
        </p:sp>
        <p:sp>
          <p:nvSpPr>
            <p:cNvPr id="6287" name="Text Box 6287"/>
            <p:cNvSpPr>
              <a:spLocks/>
            </p:cNvSpPr>
            <p:nvPr/>
          </p:nvSpPr>
          <p:spPr>
            <a:xfrm>
              <a:off x="0" y="1947"/>
              <a:ext cx="5760" cy="0"/>
            </a:xfrm>
            <a:prstGeom prst="line">
              <a:avLst/>
            </a:prstGeom>
            <a:noFill/>
            <a:ln w="12700">
              <a:solidFill>
                <a:schemeClr val="tx1"/>
              </a:solidFill>
              <a:round/>
              <a:headEnd/>
              <a:tailEnd/>
            </a:ln>
            <a:effectLst/>
          </p:spPr>
        </p:sp>
        <p:sp>
          <p:nvSpPr>
            <p:cNvPr id="6288" name="Text Box 6288"/>
            <p:cNvSpPr>
              <a:spLocks/>
            </p:cNvSpPr>
            <p:nvPr/>
          </p:nvSpPr>
          <p:spPr>
            <a:xfrm>
              <a:off x="0" y="2299"/>
              <a:ext cx="5760" cy="0"/>
            </a:xfrm>
            <a:prstGeom prst="line">
              <a:avLst/>
            </a:prstGeom>
            <a:noFill/>
            <a:ln w="12700">
              <a:solidFill>
                <a:schemeClr val="tx1"/>
              </a:solidFill>
              <a:round/>
              <a:headEnd/>
              <a:tailEnd/>
            </a:ln>
            <a:effectLst/>
          </p:spPr>
        </p:sp>
        <p:sp>
          <p:nvSpPr>
            <p:cNvPr id="6289" name="Text Box 6289"/>
            <p:cNvSpPr>
              <a:spLocks/>
            </p:cNvSpPr>
            <p:nvPr/>
          </p:nvSpPr>
          <p:spPr>
            <a:xfrm>
              <a:off x="0" y="2490"/>
              <a:ext cx="5760" cy="0"/>
            </a:xfrm>
            <a:prstGeom prst="line">
              <a:avLst/>
            </a:prstGeom>
            <a:noFill/>
            <a:ln w="12700">
              <a:solidFill>
                <a:schemeClr val="tx1"/>
              </a:solidFill>
              <a:round/>
              <a:headEnd/>
              <a:tailEnd/>
            </a:ln>
            <a:effectLst/>
          </p:spPr>
        </p:sp>
        <p:sp>
          <p:nvSpPr>
            <p:cNvPr id="6290" name="Text Box 6290"/>
            <p:cNvSpPr>
              <a:spLocks/>
            </p:cNvSpPr>
            <p:nvPr/>
          </p:nvSpPr>
          <p:spPr>
            <a:xfrm>
              <a:off x="0" y="2681"/>
              <a:ext cx="5760" cy="0"/>
            </a:xfrm>
            <a:prstGeom prst="line">
              <a:avLst/>
            </a:prstGeom>
            <a:noFill/>
            <a:ln w="12700">
              <a:solidFill>
                <a:schemeClr val="tx1"/>
              </a:solidFill>
              <a:round/>
              <a:headEnd/>
              <a:tailEnd/>
            </a:ln>
            <a:effectLst/>
          </p:spPr>
        </p:sp>
        <p:sp>
          <p:nvSpPr>
            <p:cNvPr id="6291" name="Text Box 6291"/>
            <p:cNvSpPr>
              <a:spLocks/>
            </p:cNvSpPr>
            <p:nvPr/>
          </p:nvSpPr>
          <p:spPr>
            <a:xfrm>
              <a:off x="0" y="2872"/>
              <a:ext cx="5760" cy="0"/>
            </a:xfrm>
            <a:prstGeom prst="line">
              <a:avLst/>
            </a:prstGeom>
            <a:noFill/>
            <a:ln w="12700">
              <a:solidFill>
                <a:schemeClr val="tx1"/>
              </a:solidFill>
              <a:round/>
              <a:headEnd/>
              <a:tailEnd/>
            </a:ln>
            <a:effectLst/>
          </p:spPr>
        </p:sp>
        <p:sp>
          <p:nvSpPr>
            <p:cNvPr id="6292" name="Text Box 6292"/>
            <p:cNvSpPr>
              <a:spLocks/>
            </p:cNvSpPr>
            <p:nvPr/>
          </p:nvSpPr>
          <p:spPr>
            <a:xfrm>
              <a:off x="0" y="3063"/>
              <a:ext cx="5760" cy="0"/>
            </a:xfrm>
            <a:prstGeom prst="line">
              <a:avLst/>
            </a:prstGeom>
            <a:noFill/>
            <a:ln w="12700">
              <a:solidFill>
                <a:schemeClr val="tx1"/>
              </a:solidFill>
              <a:round/>
              <a:headEnd/>
              <a:tailEnd/>
            </a:ln>
            <a:effectLst/>
          </p:spPr>
        </p:sp>
        <p:sp>
          <p:nvSpPr>
            <p:cNvPr id="6293" name="Text Box 6293"/>
            <p:cNvSpPr>
              <a:spLocks/>
            </p:cNvSpPr>
            <p:nvPr/>
          </p:nvSpPr>
          <p:spPr>
            <a:xfrm>
              <a:off x="0" y="3254"/>
              <a:ext cx="5760" cy="0"/>
            </a:xfrm>
            <a:prstGeom prst="line">
              <a:avLst/>
            </a:prstGeom>
            <a:noFill/>
            <a:ln w="12700">
              <a:solidFill>
                <a:schemeClr val="tx1"/>
              </a:solidFill>
              <a:round/>
              <a:headEnd/>
              <a:tailEnd/>
            </a:ln>
            <a:effectLst/>
          </p:spPr>
        </p:sp>
        <p:sp>
          <p:nvSpPr>
            <p:cNvPr id="6294" name="Text Box 6294"/>
            <p:cNvSpPr>
              <a:spLocks/>
            </p:cNvSpPr>
            <p:nvPr/>
          </p:nvSpPr>
          <p:spPr>
            <a:xfrm>
              <a:off x="0" y="3445"/>
              <a:ext cx="5760" cy="0"/>
            </a:xfrm>
            <a:prstGeom prst="line">
              <a:avLst/>
            </a:prstGeom>
            <a:noFill/>
            <a:ln w="12700">
              <a:solidFill>
                <a:schemeClr val="tx1"/>
              </a:solidFill>
              <a:round/>
              <a:headEnd/>
              <a:tailEnd/>
            </a:ln>
            <a:effectLst/>
          </p:spPr>
        </p:sp>
        <p:sp>
          <p:nvSpPr>
            <p:cNvPr id="6295" name="Text Box 6295"/>
            <p:cNvSpPr>
              <a:spLocks/>
            </p:cNvSpPr>
            <p:nvPr/>
          </p:nvSpPr>
          <p:spPr>
            <a:xfrm>
              <a:off x="0" y="3636"/>
              <a:ext cx="5760" cy="0"/>
            </a:xfrm>
            <a:prstGeom prst="line">
              <a:avLst/>
            </a:prstGeom>
            <a:noFill/>
            <a:ln w="12700">
              <a:solidFill>
                <a:schemeClr val="tx1"/>
              </a:solidFill>
              <a:round/>
              <a:headEnd/>
              <a:tailEnd/>
            </a:ln>
            <a:effectLst/>
          </p:spPr>
        </p:sp>
        <p:sp>
          <p:nvSpPr>
            <p:cNvPr id="6296" name="Text Box 6296"/>
            <p:cNvSpPr>
              <a:spLocks/>
            </p:cNvSpPr>
            <p:nvPr/>
          </p:nvSpPr>
          <p:spPr>
            <a:xfrm>
              <a:off x="0" y="3827"/>
              <a:ext cx="5760" cy="0"/>
            </a:xfrm>
            <a:prstGeom prst="line">
              <a:avLst/>
            </a:prstGeom>
            <a:noFill/>
            <a:ln w="12700">
              <a:solidFill>
                <a:schemeClr val="tx1"/>
              </a:solidFill>
              <a:round/>
              <a:headEnd/>
              <a:tailEnd/>
            </a:ln>
            <a:effectLst/>
          </p:spPr>
        </p:sp>
        <p:sp>
          <p:nvSpPr>
            <p:cNvPr id="6297" name="Text Box 6297"/>
            <p:cNvSpPr>
              <a:spLocks/>
            </p:cNvSpPr>
            <p:nvPr/>
          </p:nvSpPr>
          <p:spPr>
            <a:xfrm>
              <a:off x="0" y="4018"/>
              <a:ext cx="5040" cy="0"/>
            </a:xfrm>
            <a:prstGeom prst="line">
              <a:avLst/>
            </a:prstGeom>
            <a:noFill/>
            <a:ln cap="sq" w="28575">
              <a:solidFill>
                <a:schemeClr val="tx1"/>
              </a:solidFill>
              <a:round/>
              <a:headEnd/>
              <a:tailEnd/>
            </a:ln>
            <a:effectLst/>
          </p:spPr>
        </p:sp>
        <p:sp>
          <p:nvSpPr>
            <p:cNvPr id="6298" name="Text Box 6298"/>
            <p:cNvSpPr>
              <a:spLocks/>
            </p:cNvSpPr>
            <p:nvPr/>
          </p:nvSpPr>
          <p:spPr>
            <a:xfrm>
              <a:off x="0" y="528"/>
              <a:ext cx="0" cy="3490"/>
            </a:xfrm>
            <a:prstGeom prst="line">
              <a:avLst/>
            </a:prstGeom>
            <a:noFill/>
            <a:ln cap="sq" w="28575">
              <a:solidFill>
                <a:schemeClr val="tx1"/>
              </a:solidFill>
              <a:round/>
              <a:headEnd/>
              <a:tailEnd/>
            </a:ln>
            <a:effectLst/>
          </p:spPr>
        </p:sp>
        <p:sp>
          <p:nvSpPr>
            <p:cNvPr id="6299" name="Text Box 6299"/>
            <p:cNvSpPr>
              <a:spLocks/>
            </p:cNvSpPr>
            <p:nvPr/>
          </p:nvSpPr>
          <p:spPr>
            <a:xfrm>
              <a:off x="624" y="528"/>
              <a:ext cx="0" cy="2917"/>
            </a:xfrm>
            <a:prstGeom prst="line">
              <a:avLst/>
            </a:prstGeom>
            <a:noFill/>
            <a:ln w="12700">
              <a:solidFill>
                <a:schemeClr val="tx1"/>
              </a:solidFill>
              <a:round/>
              <a:headEnd/>
              <a:tailEnd/>
            </a:ln>
            <a:effectLst/>
          </p:spPr>
        </p:sp>
        <p:sp>
          <p:nvSpPr>
            <p:cNvPr id="6300" name="Text Box 6300"/>
            <p:cNvSpPr>
              <a:spLocks/>
            </p:cNvSpPr>
            <p:nvPr/>
          </p:nvSpPr>
          <p:spPr>
            <a:xfrm>
              <a:off x="2160" y="528"/>
              <a:ext cx="0" cy="1962"/>
            </a:xfrm>
            <a:prstGeom prst="line">
              <a:avLst/>
            </a:prstGeom>
            <a:noFill/>
            <a:ln w="12700">
              <a:solidFill>
                <a:schemeClr val="tx1"/>
              </a:solidFill>
              <a:round/>
              <a:headEnd/>
              <a:tailEnd/>
            </a:ln>
            <a:effectLst/>
          </p:spPr>
        </p:sp>
        <p:sp>
          <p:nvSpPr>
            <p:cNvPr id="6301" name="Text Box 6301"/>
            <p:cNvSpPr>
              <a:spLocks/>
            </p:cNvSpPr>
            <p:nvPr/>
          </p:nvSpPr>
          <p:spPr>
            <a:xfrm>
              <a:off x="2880" y="528"/>
              <a:ext cx="0" cy="1962"/>
            </a:xfrm>
            <a:prstGeom prst="line">
              <a:avLst/>
            </a:prstGeom>
            <a:noFill/>
            <a:ln w="12700">
              <a:solidFill>
                <a:schemeClr val="tx1"/>
              </a:solidFill>
              <a:round/>
              <a:headEnd/>
              <a:tailEnd/>
            </a:ln>
            <a:effectLst/>
          </p:spPr>
        </p:sp>
        <p:sp>
          <p:nvSpPr>
            <p:cNvPr id="6302" name="Text Box 6302"/>
            <p:cNvSpPr>
              <a:spLocks/>
            </p:cNvSpPr>
            <p:nvPr/>
          </p:nvSpPr>
          <p:spPr>
            <a:xfrm>
              <a:off x="3600" y="528"/>
              <a:ext cx="0" cy="1962"/>
            </a:xfrm>
            <a:prstGeom prst="line">
              <a:avLst/>
            </a:prstGeom>
            <a:noFill/>
            <a:ln w="12700">
              <a:solidFill>
                <a:schemeClr val="tx1"/>
              </a:solidFill>
              <a:round/>
              <a:headEnd/>
              <a:tailEnd/>
            </a:ln>
            <a:effectLst/>
          </p:spPr>
        </p:sp>
        <p:sp>
          <p:nvSpPr>
            <p:cNvPr id="6303" name="Text Box 6303"/>
            <p:cNvSpPr>
              <a:spLocks/>
            </p:cNvSpPr>
            <p:nvPr/>
          </p:nvSpPr>
          <p:spPr>
            <a:xfrm>
              <a:off x="4320" y="528"/>
              <a:ext cx="0" cy="1962"/>
            </a:xfrm>
            <a:prstGeom prst="line">
              <a:avLst/>
            </a:prstGeom>
            <a:noFill/>
            <a:ln w="12700">
              <a:solidFill>
                <a:schemeClr val="tx1"/>
              </a:solidFill>
              <a:round/>
              <a:headEnd/>
              <a:tailEnd/>
            </a:ln>
            <a:effectLst/>
          </p:spPr>
        </p:sp>
        <p:sp>
          <p:nvSpPr>
            <p:cNvPr id="6304" name="Text Box 6304"/>
            <p:cNvSpPr>
              <a:spLocks/>
            </p:cNvSpPr>
            <p:nvPr/>
          </p:nvSpPr>
          <p:spPr>
            <a:xfrm>
              <a:off x="5040" y="528"/>
              <a:ext cx="0" cy="1962"/>
            </a:xfrm>
            <a:prstGeom prst="line">
              <a:avLst/>
            </a:prstGeom>
            <a:noFill/>
            <a:ln w="12700">
              <a:solidFill>
                <a:schemeClr val="tx1"/>
              </a:solidFill>
              <a:round/>
              <a:headEnd/>
              <a:tailEnd/>
            </a:ln>
            <a:effectLst/>
          </p:spPr>
        </p:sp>
        <p:sp>
          <p:nvSpPr>
            <p:cNvPr id="6305" name="Text Box 6305"/>
            <p:cNvSpPr>
              <a:spLocks/>
            </p:cNvSpPr>
            <p:nvPr/>
          </p:nvSpPr>
          <p:spPr>
            <a:xfrm>
              <a:off x="5760" y="528"/>
              <a:ext cx="0" cy="3490"/>
            </a:xfrm>
            <a:prstGeom prst="line">
              <a:avLst/>
            </a:prstGeom>
            <a:noFill/>
            <a:ln cap="sq" w="28575">
              <a:solidFill>
                <a:schemeClr val="tx1"/>
              </a:solidFill>
              <a:round/>
              <a:headEnd/>
              <a:tailEnd/>
            </a:ln>
            <a:effectLst/>
          </p:spPr>
        </p:sp>
        <p:sp>
          <p:nvSpPr>
            <p:cNvPr id="6306" name="Text Box 6306"/>
            <p:cNvSpPr>
              <a:spLocks/>
            </p:cNvSpPr>
            <p:nvPr/>
          </p:nvSpPr>
          <p:spPr>
            <a:xfrm>
              <a:off x="1440" y="891"/>
              <a:ext cx="0" cy="1408"/>
            </a:xfrm>
            <a:prstGeom prst="line">
              <a:avLst/>
            </a:prstGeom>
            <a:noFill/>
            <a:ln w="12700">
              <a:solidFill>
                <a:schemeClr val="tx1"/>
              </a:solidFill>
              <a:round/>
              <a:headEnd/>
              <a:tailEnd/>
            </a:ln>
            <a:effectLst/>
          </p:spPr>
        </p:sp>
        <p:sp>
          <p:nvSpPr>
            <p:cNvPr id="6307" name="Text Box 6307"/>
            <p:cNvSpPr>
              <a:spLocks/>
            </p:cNvSpPr>
            <p:nvPr/>
          </p:nvSpPr>
          <p:spPr>
            <a:xfrm>
              <a:off x="1440" y="1063"/>
              <a:ext cx="720" cy="0"/>
            </a:xfrm>
            <a:prstGeom prst="line">
              <a:avLst/>
            </a:prstGeom>
            <a:noFill/>
            <a:ln w="12700">
              <a:solidFill>
                <a:schemeClr val="tx1"/>
              </a:solidFill>
              <a:round/>
              <a:headEnd/>
              <a:tailEnd/>
            </a:ln>
            <a:effectLst/>
          </p:spPr>
        </p:sp>
        <p:sp>
          <p:nvSpPr>
            <p:cNvPr id="6308" name="Text Box 6308"/>
            <p:cNvSpPr>
              <a:spLocks/>
            </p:cNvSpPr>
            <p:nvPr/>
          </p:nvSpPr>
          <p:spPr>
            <a:xfrm>
              <a:off x="1440" y="2119"/>
              <a:ext cx="720" cy="0"/>
            </a:xfrm>
            <a:prstGeom prst="line">
              <a:avLst/>
            </a:prstGeom>
            <a:noFill/>
            <a:ln w="12700">
              <a:solidFill>
                <a:schemeClr val="tx1"/>
              </a:solidFill>
              <a:round/>
              <a:headEnd/>
              <a:tailEnd/>
            </a:ln>
            <a:effectLst/>
          </p:spPr>
        </p:sp>
        <p:sp>
          <p:nvSpPr>
            <p:cNvPr id="6309" name="Text Box 6309"/>
            <p:cNvSpPr>
              <a:spLocks/>
            </p:cNvSpPr>
            <p:nvPr/>
          </p:nvSpPr>
          <p:spPr>
            <a:xfrm>
              <a:off x="1440" y="1767"/>
              <a:ext cx="720" cy="0"/>
            </a:xfrm>
            <a:prstGeom prst="line">
              <a:avLst/>
            </a:prstGeom>
            <a:noFill/>
            <a:ln w="12700">
              <a:solidFill>
                <a:schemeClr val="tx1"/>
              </a:solidFill>
              <a:round/>
              <a:headEnd/>
              <a:tailEnd/>
            </a:ln>
            <a:effectLst/>
          </p:spPr>
        </p:sp>
        <p:sp>
          <p:nvSpPr>
            <p:cNvPr id="6310" name="Text Box 6310"/>
            <p:cNvSpPr>
              <a:spLocks/>
            </p:cNvSpPr>
            <p:nvPr/>
          </p:nvSpPr>
          <p:spPr>
            <a:xfrm>
              <a:off x="1440" y="1415"/>
              <a:ext cx="720" cy="0"/>
            </a:xfrm>
            <a:prstGeom prst="line">
              <a:avLst/>
            </a:prstGeom>
            <a:noFill/>
            <a:ln w="12700">
              <a:solidFill>
                <a:schemeClr val="tx1"/>
              </a:solidFill>
              <a:round/>
              <a:headEnd/>
              <a:tailEnd/>
            </a:ln>
            <a:effectLst/>
          </p:spPr>
        </p:sp>
        <p:sp>
          <p:nvSpPr>
            <p:cNvPr id="6311" name="Text Box 6311"/>
            <p:cNvSpPr>
              <a:spLocks/>
            </p:cNvSpPr>
            <p:nvPr/>
          </p:nvSpPr>
          <p:spPr>
            <a:xfrm>
              <a:off x="4320" y="2872"/>
              <a:ext cx="0" cy="573"/>
            </a:xfrm>
            <a:prstGeom prst="line">
              <a:avLst/>
            </a:prstGeom>
            <a:noFill/>
            <a:ln w="12700">
              <a:solidFill>
                <a:schemeClr val="tx1"/>
              </a:solidFill>
              <a:round/>
              <a:headEnd/>
              <a:tailEnd/>
            </a:ln>
            <a:effectLst/>
          </p:spPr>
        </p:sp>
        <p:sp>
          <p:nvSpPr>
            <p:cNvPr id="6312" name="Text Box 6312"/>
            <p:cNvSpPr>
              <a:spLocks/>
            </p:cNvSpPr>
            <p:nvPr/>
          </p:nvSpPr>
          <p:spPr>
            <a:xfrm>
              <a:off x="5040" y="2872"/>
              <a:ext cx="0" cy="1146"/>
            </a:xfrm>
            <a:prstGeom prst="line">
              <a:avLst/>
            </a:prstGeom>
            <a:noFill/>
            <a:ln w="12700">
              <a:solidFill>
                <a:schemeClr val="tx1"/>
              </a:solidFill>
              <a:round/>
              <a:headEnd/>
              <a:tailEnd/>
            </a:ln>
            <a:effectLst/>
          </p:spPr>
        </p:sp>
        <p:sp>
          <p:nvSpPr>
            <p:cNvPr id="6313" name="Text Box 6313"/>
            <p:cNvSpPr>
              <a:spLocks/>
            </p:cNvSpPr>
            <p:nvPr/>
          </p:nvSpPr>
          <p:spPr>
            <a:xfrm>
              <a:off x="624" y="3636"/>
              <a:ext cx="0" cy="191"/>
            </a:xfrm>
            <a:prstGeom prst="line">
              <a:avLst/>
            </a:prstGeom>
            <a:noFill/>
            <a:ln w="12700">
              <a:solidFill>
                <a:schemeClr val="tx1"/>
              </a:solidFill>
              <a:round/>
              <a:headEnd/>
              <a:tailEnd/>
            </a:ln>
            <a:effectLst/>
          </p:spPr>
        </p:sp>
        <p:sp>
          <p:nvSpPr>
            <p:cNvPr id="6314" name="Text Box 6314"/>
            <p:cNvSpPr>
              <a:spLocks/>
            </p:cNvSpPr>
            <p:nvPr/>
          </p:nvSpPr>
          <p:spPr>
            <a:xfrm>
              <a:off x="4320" y="3636"/>
              <a:ext cx="0" cy="191"/>
            </a:xfrm>
            <a:prstGeom prst="line">
              <a:avLst/>
            </a:prstGeom>
            <a:noFill/>
            <a:ln w="12700">
              <a:solidFill>
                <a:schemeClr val="tx1"/>
              </a:solidFill>
              <a:round/>
              <a:headEnd/>
              <a:tailEnd/>
            </a:ln>
            <a:effectLst/>
          </p:spPr>
        </p:sp>
        <p:sp>
          <p:nvSpPr>
            <p:cNvPr id="6315" name="Text Box 6315"/>
            <p:cNvSpPr>
              <a:spLocks/>
            </p:cNvSpPr>
            <p:nvPr/>
          </p:nvSpPr>
          <p:spPr>
            <a:xfrm>
              <a:off x="5040" y="4018"/>
              <a:ext cx="720" cy="0"/>
            </a:xfrm>
            <a:prstGeom prst="line">
              <a:avLst/>
            </a:prstGeom>
            <a:noFill/>
            <a:ln cap="sq" w="28575">
              <a:solidFill>
                <a:schemeClr val="tx1"/>
              </a:solidFill>
              <a:round/>
              <a:headEnd/>
              <a:tailEnd/>
            </a:ln>
            <a:effectLst/>
          </p:spPr>
        </p:sp>
      </p:grpSp>
      <p:sp>
        <p:nvSpPr>
          <p:cNvPr id="6316" name="Text Box 6316"/>
          <p:cNvSpPr txBox="1">
            <a:spLocks/>
          </p:cNvSpPr>
          <p:nvPr/>
        </p:nvSpPr>
        <p:spPr>
          <a:xfrm>
            <a:off x="0" y="533400"/>
            <a:ext cx="9144000" cy="396875"/>
          </a:xfrm>
          <a:prstGeom prst="rect">
            <a:avLst/>
          </a:prstGeom>
          <a:solidFill>
            <a:schemeClr val="bg1"/>
          </a:solidFill>
          <a:ln>
            <a:noFill/>
          </a:ln>
        </p:spPr>
        <p:txBody>
          <a:bodyPr numCol="1">
            <a:spAutoFit/>
          </a:bodyPr>
          <a:lstStyle/>
          <a:p>
            <a:pPr algn="ctr" indent="0" marL="0">
              <a:spcBef>
                <a:spcPct val="50000"/>
              </a:spcBef>
            </a:pPr>
            <a:r>
              <a:rPr b="1" dirty="0" lang="en-US" smtClean="0" sz="2000">
                <a:latin charset="0" pitchFamily="34" typeface="Arial"/>
              </a:rPr>
              <a:t>Ispunjeni obrazac trofejnog lista za ocjenjivanje rogova muflona</a:t>
            </a:r>
          </a:p>
        </p:txBody>
      </p:sp>
    </p:spTree>
  </p:cSld>
  <p:clrMapOvr>
    <a:masterClrMapping/>
  </p:clrMapOvr>
  <p:transition advClick="0">
    <p:cut thruBlk="1"/>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algn="tl" flip="none" sx="100000" sy="100000" tx="0" ty="0"/>
        </a:blipFill>
        <a:effectLst/>
      </p:bgPr>
    </p:bg>
    <p:spTree>
      <p:nvGrpSpPr>
        <p:cNvPr id="1" name=""/>
        <p:cNvGrpSpPr/>
        <p:nvPr/>
      </p:nvGrpSpPr>
      <p:grpSpPr>
        <a:xfrm>
          <a:off x="0" y="0"/>
          <a:ext cx="0" cy="0"/>
          <a:chOff x="0" y="0"/>
          <a:chExt cx="0" cy="0"/>
        </a:xfrm>
      </p:grpSpPr>
      <p:sp>
        <p:nvSpPr>
          <p:cNvPr id="352" name="Text Box 352"/>
          <p:cNvSpPr>
            <a:spLocks/>
          </p:cNvSpPr>
          <p:nvPr>
            <p:ph idx="10" sz="half" type="dt"/>
          </p:nvPr>
        </p:nvSpPr>
        <p:spPr/>
      </p:sp>
      <p:sp>
        <p:nvSpPr>
          <p:cNvPr id="353" name="Text Box 353"/>
          <p:cNvSpPr>
            <a:spLocks/>
          </p:cNvSpPr>
          <p:nvPr>
            <p:ph idx="11" sz="quarter" type="ftr"/>
          </p:nvPr>
        </p:nvSpPr>
        <p:spPr/>
        <p:txBody>
          <a:bodyPr numCol="1"/>
          <a:lstStyle/>
          <a:p>
            <a:pPr algn="ctr"/>
          </a:p>
        </p:txBody>
      </p:sp>
      <p:sp>
        <p:nvSpPr>
          <p:cNvPr id="354" name="Text Box 354"/>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krzna medvjeda</a:t>
            </a:r>
          </a:p>
        </p:txBody>
      </p:sp>
      <p:sp>
        <p:nvSpPr>
          <p:cNvPr id="355" name="Text Box 355">
            <a:hlinkClick/>
          </p:cNvPr>
          <p:cNvSpPr txBox="1">
            <a:spLocks/>
          </p:cNvSpPr>
          <p:nvPr/>
        </p:nvSpPr>
        <p:spPr>
          <a:xfrm>
            <a:off x="5105400" y="4114800"/>
            <a:ext cx="40386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upute za mjere</a:t>
            </a:r>
          </a:p>
        </p:txBody>
      </p:sp>
      <p:sp>
        <p:nvSpPr>
          <p:cNvPr id="356" name="Text Box 356">
            <a:hlinkClick/>
          </p:cNvPr>
          <p:cNvSpPr txBox="1">
            <a:spLocks/>
          </p:cNvSpPr>
          <p:nvPr/>
        </p:nvSpPr>
        <p:spPr>
          <a:xfrm>
            <a:off x="5105400" y="6491287"/>
            <a:ext cx="4038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MEDVJED</a:t>
            </a:r>
          </a:p>
        </p:txBody>
      </p:sp>
      <p:sp>
        <p:nvSpPr>
          <p:cNvPr id="357" name="Text Box 357"/>
          <p:cNvSpPr txBox="1">
            <a:spLocks/>
          </p:cNvSpPr>
          <p:nvPr/>
        </p:nvSpPr>
        <p:spPr>
          <a:xfrm>
            <a:off x="5105400" y="5638800"/>
            <a:ext cx="40386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t</a:t>
            </a:r>
            <a:r>
              <a:rPr b="1" dirty="0" lang="en-US" smtClean="0">
                <a:solidFill>
                  <a:srgbClr val="FFFF00"/>
                </a:solidFill>
                <a:latin charset="0" pitchFamily="34" typeface="Arial"/>
                <a:hlinkClick/>
              </a:rPr>
              <a:t>rofejni</a:t>
            </a:r>
            <a:r>
              <a:rPr b="1" dirty="0" lang="en-US" smtClean="0">
                <a:solidFill>
                  <a:srgbClr val="FFFF00"/>
                </a:solidFill>
                <a:latin charset="0" pitchFamily="34" typeface="Arial"/>
              </a:rPr>
              <a:t> list</a:t>
            </a:r>
          </a:p>
        </p:txBody>
      </p:sp>
      <p:sp>
        <p:nvSpPr>
          <p:cNvPr id="358" name="Text Box 358">
            <a:hlinkClick/>
          </p:cNvPr>
          <p:cNvSpPr txBox="1">
            <a:spLocks/>
          </p:cNvSpPr>
          <p:nvPr/>
        </p:nvSpPr>
        <p:spPr>
          <a:xfrm>
            <a:off x="5105400" y="4876800"/>
            <a:ext cx="40386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upute za tačke za ljepotu</a:t>
            </a:r>
          </a:p>
        </p:txBody>
      </p:sp>
      <p:sp>
        <p:nvSpPr>
          <p:cNvPr id="359" name="Text Box 359"/>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360" name="Text Box 360"/>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pic>
        <p:nvPicPr>
          <p:cNvPr id="361" name="Picture 361"/>
          <p:cNvPicPr>
            <a:picLocks noChangeAspect="1"/>
          </p:cNvPicPr>
          <p:nvPr/>
        </p:nvPicPr>
        <p:blipFill>
          <a:blip r:embed="rId3"/>
          <a:stretch/>
        </p:blipFill>
        <p:spPr>
          <a:xfrm>
            <a:off x="0" y="609600"/>
            <a:ext cx="4876800" cy="6248400"/>
          </a:xfrm>
          <a:prstGeom prst="rect">
            <a:avLst/>
          </a:prstGeom>
          <a:noFill/>
        </p:spPr>
      </p:pic>
      <p:sp>
        <p:nvSpPr>
          <p:cNvPr id="363" name="Text Box 363"/>
          <p:cNvSpPr txBox="1">
            <a:spLocks/>
          </p:cNvSpPr>
          <p:nvPr/>
        </p:nvSpPr>
        <p:spPr>
          <a:xfrm>
            <a:off x="4876800" y="609600"/>
            <a:ext cx="4267200" cy="3025775"/>
          </a:xfrm>
          <a:prstGeom prst="rect">
            <a:avLst/>
          </a:prstGeom>
          <a:solidFill>
            <a:schemeClr val="bg1"/>
          </a:solidFill>
          <a:ln>
            <a:noFill/>
          </a:ln>
        </p:spPr>
        <p:txBody>
          <a:bodyPr numCol="1">
            <a:spAutoFit/>
          </a:bodyPr>
          <a:lstStyle/>
          <a:p>
            <a:pPr indent="-457200" marL="457200">
              <a:spcBef>
                <a:spcPct val="50000"/>
              </a:spcBef>
            </a:pPr>
            <a:r>
              <a:rPr dirty="0" lang="en-US" smtClean="0" sz="1600">
                <a:latin charset="0" pitchFamily="34" typeface="Arial"/>
              </a:rPr>
              <a:t>Mjere			         Tačke	</a:t>
            </a:r>
          </a:p>
          <a:p>
            <a:pPr indent="-457200" marL="457200">
              <a:spcBef>
                <a:spcPct val="50000"/>
              </a:spcBef>
            </a:pPr>
            <a:r>
              <a:rPr dirty="0" lang="en-US" smtClean="0" sz="1600">
                <a:latin charset="0" pitchFamily="34" typeface="Arial"/>
              </a:rPr>
              <a:t>dužina (1.1) u cm x širina (1.2) u cm</a:t>
            </a:r>
          </a:p>
          <a:p>
            <a:pPr indent="-457200" marL="457200">
              <a:spcBef>
                <a:spcPct val="50000"/>
              </a:spcBef>
            </a:pPr>
            <a:r>
              <a:rPr dirty="0" lang="en-US" smtClean="0" sz="1600">
                <a:latin charset="0" pitchFamily="34" typeface="Arial"/>
              </a:rPr>
              <a:t>		         100		          ..........</a:t>
            </a:r>
          </a:p>
          <a:p>
            <a:pPr indent="-457200" marL="457200">
              <a:spcBef>
                <a:spcPct val="50000"/>
              </a:spcBef>
            </a:pPr>
            <a:r>
              <a:rPr dirty="0" lang="en-US" smtClean="0" sz="1600">
                <a:latin charset="0" pitchFamily="34" typeface="Arial"/>
              </a:rPr>
              <a:t>2.Tačke za ljepotu krzna:</a:t>
            </a:r>
          </a:p>
          <a:p>
            <a:pPr indent="-457200" marL="457200">
              <a:spcBef>
                <a:spcPct val="50000"/>
              </a:spcBef>
            </a:pPr>
            <a:r>
              <a:rPr dirty="0" lang="en-US" smtClean="0" sz="1600">
                <a:latin charset="0" pitchFamily="34" typeface="Arial"/>
              </a:rPr>
              <a:t>do 30% od broja tačaka pod 1.          ..........</a:t>
            </a:r>
          </a:p>
          <a:p>
            <a:pPr indent="-457200" marL="457200">
              <a:spcBef>
                <a:spcPct val="50000"/>
              </a:spcBef>
            </a:pPr>
            <a:endParaRPr dirty="0" lang="en-US" smtClean="0" sz="1600">
              <a:latin charset="0" pitchFamily="34" typeface="Arial"/>
            </a:endParaRPr>
          </a:p>
          <a:p>
            <a:pPr indent="-457200" marL="457200">
              <a:spcBef>
                <a:spcPct val="50000"/>
              </a:spcBef>
            </a:pPr>
            <a:r>
              <a:rPr dirty="0" lang="en-US" smtClean="0" sz="1600">
                <a:latin charset="0" pitchFamily="34" typeface="Arial"/>
              </a:rPr>
              <a:t>Ocjena krzna - </a:t>
            </a:r>
            <a:r>
              <a:rPr b="1" dirty="0" lang="en-US" smtClean="0" sz="1600">
                <a:latin charset="0" pitchFamily="34" typeface="Arial"/>
              </a:rPr>
              <a:t>ukupno</a:t>
            </a:r>
            <a:r>
              <a:rPr dirty="0" lang="en-US" smtClean="0" sz="1600">
                <a:latin charset="0" pitchFamily="34" typeface="Arial"/>
              </a:rPr>
              <a:t> 	          ..........	</a:t>
            </a:r>
          </a:p>
        </p:txBody>
      </p:sp>
      <p:sp>
        <p:nvSpPr>
          <p:cNvPr id="364" name="Text Box 364"/>
          <p:cNvSpPr>
            <a:spLocks/>
          </p:cNvSpPr>
          <p:nvPr/>
        </p:nvSpPr>
        <p:spPr>
          <a:xfrm>
            <a:off x="4953000" y="1524000"/>
            <a:ext cx="3200400" cy="0"/>
          </a:xfrm>
          <a:prstGeom prst="line">
            <a:avLst/>
          </a:prstGeom>
          <a:noFill/>
          <a:ln>
            <a:solidFill>
              <a:schemeClr val="tx1"/>
            </a:solidFill>
            <a:round/>
            <a:headEnd/>
            <a:tailEnd/>
          </a:ln>
        </p:spPr>
      </p:sp>
      <p:sp>
        <p:nvSpPr>
          <p:cNvPr id="365" name="Text Box 365"/>
          <p:cNvSpPr>
            <a:spLocks/>
          </p:cNvSpPr>
          <p:nvPr/>
        </p:nvSpPr>
        <p:spPr>
          <a:xfrm>
            <a:off x="8305800" y="2590800"/>
            <a:ext cx="533400" cy="0"/>
          </a:xfrm>
          <a:prstGeom prst="line">
            <a:avLst/>
          </a:prstGeom>
          <a:noFill/>
          <a:ln>
            <a:solidFill>
              <a:schemeClr val="tx1"/>
            </a:solidFill>
            <a:round/>
            <a:headEnd/>
            <a:tailEnd/>
          </a:ln>
        </p:spPr>
      </p:sp>
      <p:sp>
        <p:nvSpPr>
          <p:cNvPr id="366" name="Text Box 366"/>
          <p:cNvSpPr>
            <a:spLocks/>
          </p:cNvSpPr>
          <p:nvPr/>
        </p:nvSpPr>
        <p:spPr>
          <a:xfrm>
            <a:off x="8229600" y="3352800"/>
            <a:ext cx="609600" cy="0"/>
          </a:xfrm>
          <a:prstGeom prst="line">
            <a:avLst/>
          </a:prstGeom>
          <a:noFill/>
          <a:ln w="28575">
            <a:solidFill>
              <a:schemeClr val="tx1"/>
            </a:solidFill>
            <a:round/>
            <a:headEnd/>
            <a:tailEnd/>
          </a:ln>
        </p:spPr>
      </p:sp>
    </p:spTree>
  </p:cSld>
  <p:clrMapOvr>
    <a:masterClrMapping/>
  </p:clrMapOvr>
  <p:transition advClick="0">
    <p:cut thruBlk="1"/>
  </p:transition>
</p:sld>
</file>

<file path=ppt/slides/slide150.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6317" name="Text Box 6317"/>
          <p:cNvSpPr>
            <a:spLocks/>
          </p:cNvSpPr>
          <p:nvPr>
            <p:ph idx="10" sz="half" type="dt"/>
          </p:nvPr>
        </p:nvSpPr>
        <p:spPr/>
      </p:sp>
      <p:sp>
        <p:nvSpPr>
          <p:cNvPr id="6318" name="Text Box 6318"/>
          <p:cNvSpPr>
            <a:spLocks/>
          </p:cNvSpPr>
          <p:nvPr>
            <p:ph idx="11" sz="quarter" type="ftr"/>
          </p:nvPr>
        </p:nvSpPr>
        <p:spPr/>
        <p:txBody>
          <a:bodyPr numCol="1"/>
          <a:lstStyle/>
          <a:p>
            <a:pPr algn="ctr"/>
          </a:p>
        </p:txBody>
      </p:sp>
      <p:sp>
        <p:nvSpPr>
          <p:cNvPr id="6319" name="Text Box 6319"/>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muflona</a:t>
            </a:r>
          </a:p>
        </p:txBody>
      </p:sp>
      <p:sp>
        <p:nvSpPr>
          <p:cNvPr id="6320" name="Text Box 6320"/>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6321" name="Text Box 6321"/>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6322" name="Text Box 6322">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MUFLON</a:t>
            </a:r>
          </a:p>
        </p:txBody>
      </p:sp>
      <p:sp>
        <p:nvSpPr>
          <p:cNvPr id="6323" name="Text Box 6323">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grpSp>
        <p:nvGrpSpPr>
          <p:cNvPr id="6324" name="Group 6324"/>
          <p:cNvGrpSpPr>
            <a:grpSpLocks/>
          </p:cNvGrpSpPr>
          <p:nvPr/>
        </p:nvGrpSpPr>
        <p:grpSpPr>
          <a:xfrm>
            <a:off x="0" y="609600"/>
            <a:ext cx="9144000" cy="5765800"/>
            <a:chOff x="0" y="384"/>
            <a:chExt cx="5760" cy="3632"/>
          </a:xfrm>
        </p:grpSpPr>
        <p:sp>
          <p:nvSpPr>
            <p:cNvPr id="6325" name="Text Box 6325"/>
            <p:cNvSpPr>
              <a:spLocks/>
            </p:cNvSpPr>
            <p:nvPr/>
          </p:nvSpPr>
          <p:spPr>
            <a:xfrm>
              <a:off x="4800" y="3844"/>
              <a:ext cx="960" cy="172"/>
            </a:xfrm>
            <a:prstGeom prst="rect">
              <a:avLst/>
            </a:prstGeom>
            <a:solidFill>
              <a:schemeClr val="bg1"/>
            </a:solidFill>
            <a:ln>
              <a:noFill/>
            </a:ln>
            <a:effectLst/>
          </p:spPr>
          <p:txBody>
            <a:bodyPr numCol="1"/>
            <a:lstStyle/>
            <a:p>
              <a:pPr algn="ctr" indent="0" marL="0">
                <a:buNone/>
              </a:pPr>
              <a:r>
                <a:rPr b="1" dirty="0" lang="en-US" smtClean="0" sz="1200"/>
                <a:t>60</a:t>
              </a:r>
            </a:p>
          </p:txBody>
        </p:sp>
        <p:sp>
          <p:nvSpPr>
            <p:cNvPr id="6326" name="Text Box 6326"/>
            <p:cNvSpPr>
              <a:spLocks/>
            </p:cNvSpPr>
            <p:nvPr/>
          </p:nvSpPr>
          <p:spPr>
            <a:xfrm>
              <a:off x="3840" y="3844"/>
              <a:ext cx="960" cy="172"/>
            </a:xfrm>
            <a:prstGeom prst="rect">
              <a:avLst/>
            </a:prstGeom>
            <a:solidFill>
              <a:schemeClr val="bg1"/>
            </a:solidFill>
            <a:ln>
              <a:noFill/>
            </a:ln>
            <a:effectLst/>
          </p:spPr>
          <p:txBody>
            <a:bodyPr numCol="1"/>
            <a:lstStyle/>
            <a:p>
              <a:pPr algn="ctr" indent="0" marL="0">
                <a:buNone/>
              </a:pPr>
              <a:r>
                <a:rPr b="1" dirty="0" lang="en-US" smtClean="0" sz="1200"/>
                <a:t>30</a:t>
              </a:r>
            </a:p>
          </p:txBody>
        </p:sp>
        <p:sp>
          <p:nvSpPr>
            <p:cNvPr id="6327" name="Text Box 6327"/>
            <p:cNvSpPr>
              <a:spLocks/>
            </p:cNvSpPr>
            <p:nvPr/>
          </p:nvSpPr>
          <p:spPr>
            <a:xfrm>
              <a:off x="2880" y="3844"/>
              <a:ext cx="960" cy="172"/>
            </a:xfrm>
            <a:prstGeom prst="rect">
              <a:avLst/>
            </a:prstGeom>
            <a:solidFill>
              <a:schemeClr val="bg1"/>
            </a:solidFill>
            <a:ln>
              <a:noFill/>
            </a:ln>
            <a:effectLst/>
          </p:spPr>
          <p:txBody>
            <a:bodyPr numCol="1"/>
            <a:lstStyle/>
            <a:p>
              <a:pPr algn="ctr" indent="0" marL="0">
                <a:buNone/>
              </a:pPr>
              <a:r>
                <a:rPr b="1" dirty="0" lang="en-US" smtClean="0" sz="1200"/>
                <a:t>90</a:t>
              </a:r>
            </a:p>
          </p:txBody>
        </p:sp>
        <p:sp>
          <p:nvSpPr>
            <p:cNvPr id="6328" name="Text Box 6328"/>
            <p:cNvSpPr>
              <a:spLocks/>
            </p:cNvSpPr>
            <p:nvPr/>
          </p:nvSpPr>
          <p:spPr>
            <a:xfrm>
              <a:off x="1920" y="3844"/>
              <a:ext cx="960" cy="172"/>
            </a:xfrm>
            <a:prstGeom prst="rect">
              <a:avLst/>
            </a:prstGeom>
            <a:solidFill>
              <a:schemeClr val="bg1"/>
            </a:solidFill>
            <a:ln>
              <a:noFill/>
            </a:ln>
            <a:effectLst/>
          </p:spPr>
          <p:txBody>
            <a:bodyPr numCol="1"/>
            <a:lstStyle/>
            <a:p>
              <a:pPr algn="ctr" indent="0" marL="0">
                <a:buNone/>
              </a:pPr>
              <a:r>
                <a:rPr b="1" dirty="0" lang="en-US" smtClean="0" sz="1200"/>
                <a:t>46,4</a:t>
              </a:r>
            </a:p>
          </p:txBody>
        </p:sp>
        <p:sp>
          <p:nvSpPr>
            <p:cNvPr id="6329" name="Text Box 6329"/>
            <p:cNvSpPr>
              <a:spLocks/>
            </p:cNvSpPr>
            <p:nvPr/>
          </p:nvSpPr>
          <p:spPr>
            <a:xfrm>
              <a:off x="960" y="3844"/>
              <a:ext cx="960" cy="172"/>
            </a:xfrm>
            <a:prstGeom prst="rect">
              <a:avLst/>
            </a:prstGeom>
            <a:solidFill>
              <a:schemeClr val="bg1"/>
            </a:solidFill>
            <a:ln>
              <a:noFill/>
            </a:ln>
            <a:effectLst/>
          </p:spPr>
          <p:txBody>
            <a:bodyPr numCol="1"/>
            <a:lstStyle/>
            <a:p>
              <a:pPr algn="ctr" indent="0" marL="0">
                <a:buNone/>
              </a:pPr>
              <a:r>
                <a:rPr b="1" dirty="0" lang="en-US" smtClean="0" sz="1200"/>
                <a:t>23,2</a:t>
              </a:r>
            </a:p>
          </p:txBody>
        </p:sp>
        <p:sp>
          <p:nvSpPr>
            <p:cNvPr id="6330" name="Text Box 6330"/>
            <p:cNvSpPr>
              <a:spLocks/>
            </p:cNvSpPr>
            <p:nvPr/>
          </p:nvSpPr>
          <p:spPr>
            <a:xfrm>
              <a:off x="0" y="3844"/>
              <a:ext cx="960" cy="172"/>
            </a:xfrm>
            <a:prstGeom prst="rect">
              <a:avLst/>
            </a:prstGeom>
            <a:solidFill>
              <a:schemeClr val="bg1"/>
            </a:solidFill>
            <a:ln>
              <a:noFill/>
            </a:ln>
            <a:effectLst/>
          </p:spPr>
          <p:txBody>
            <a:bodyPr numCol="1"/>
            <a:lstStyle/>
            <a:p>
              <a:pPr algn="ctr" indent="0" marL="0">
                <a:buNone/>
              </a:pPr>
              <a:r>
                <a:rPr b="1" dirty="0" lang="en-US" smtClean="0" sz="1200"/>
                <a:t>69,5</a:t>
              </a:r>
            </a:p>
          </p:txBody>
        </p:sp>
        <p:sp>
          <p:nvSpPr>
            <p:cNvPr id="6331" name="Text Box 6331"/>
            <p:cNvSpPr>
              <a:spLocks/>
            </p:cNvSpPr>
            <p:nvPr/>
          </p:nvSpPr>
          <p:spPr>
            <a:xfrm>
              <a:off x="4800" y="3672"/>
              <a:ext cx="960" cy="172"/>
            </a:xfrm>
            <a:prstGeom prst="rect">
              <a:avLst/>
            </a:prstGeom>
            <a:solidFill>
              <a:schemeClr val="bg1"/>
            </a:solidFill>
            <a:ln>
              <a:noFill/>
            </a:ln>
            <a:effectLst/>
          </p:spPr>
          <p:txBody>
            <a:bodyPr numCol="1"/>
            <a:lstStyle/>
            <a:p>
              <a:pPr algn="ctr" indent="0" marL="0">
                <a:buNone/>
              </a:pPr>
              <a:r>
                <a:rPr b="1" dirty="0" lang="en-US" smtClean="0" sz="1200"/>
                <a:t>59,6</a:t>
              </a:r>
            </a:p>
          </p:txBody>
        </p:sp>
        <p:sp>
          <p:nvSpPr>
            <p:cNvPr id="6332" name="Text Box 6332"/>
            <p:cNvSpPr>
              <a:spLocks/>
            </p:cNvSpPr>
            <p:nvPr/>
          </p:nvSpPr>
          <p:spPr>
            <a:xfrm>
              <a:off x="3840" y="3672"/>
              <a:ext cx="960" cy="172"/>
            </a:xfrm>
            <a:prstGeom prst="rect">
              <a:avLst/>
            </a:prstGeom>
            <a:solidFill>
              <a:schemeClr val="bg1"/>
            </a:solidFill>
            <a:ln>
              <a:noFill/>
            </a:ln>
            <a:effectLst/>
          </p:spPr>
          <p:txBody>
            <a:bodyPr numCol="1"/>
            <a:lstStyle/>
            <a:p>
              <a:pPr algn="ctr" indent="0" marL="0">
                <a:buNone/>
              </a:pPr>
              <a:r>
                <a:rPr b="1" dirty="0" lang="en-US" smtClean="0" sz="1200"/>
                <a:t>29,8</a:t>
              </a:r>
            </a:p>
          </p:txBody>
        </p:sp>
        <p:sp>
          <p:nvSpPr>
            <p:cNvPr id="6333" name="Text Box 6333"/>
            <p:cNvSpPr>
              <a:spLocks/>
            </p:cNvSpPr>
            <p:nvPr/>
          </p:nvSpPr>
          <p:spPr>
            <a:xfrm>
              <a:off x="2880" y="3672"/>
              <a:ext cx="960" cy="172"/>
            </a:xfrm>
            <a:prstGeom prst="rect">
              <a:avLst/>
            </a:prstGeom>
            <a:solidFill>
              <a:schemeClr val="bg1"/>
            </a:solidFill>
            <a:ln>
              <a:noFill/>
            </a:ln>
            <a:effectLst/>
          </p:spPr>
          <p:txBody>
            <a:bodyPr numCol="1"/>
            <a:lstStyle/>
            <a:p>
              <a:pPr algn="ctr" indent="0" marL="0">
                <a:buNone/>
              </a:pPr>
              <a:r>
                <a:rPr b="1" dirty="0" lang="en-US" smtClean="0" sz="1200"/>
                <a:t>89,5</a:t>
              </a:r>
            </a:p>
          </p:txBody>
        </p:sp>
        <p:sp>
          <p:nvSpPr>
            <p:cNvPr id="6334" name="Text Box 6334"/>
            <p:cNvSpPr>
              <a:spLocks/>
            </p:cNvSpPr>
            <p:nvPr/>
          </p:nvSpPr>
          <p:spPr>
            <a:xfrm>
              <a:off x="1920" y="3672"/>
              <a:ext cx="960" cy="172"/>
            </a:xfrm>
            <a:prstGeom prst="rect">
              <a:avLst/>
            </a:prstGeom>
            <a:solidFill>
              <a:schemeClr val="bg1"/>
            </a:solidFill>
            <a:ln>
              <a:noFill/>
            </a:ln>
            <a:effectLst/>
          </p:spPr>
          <p:txBody>
            <a:bodyPr numCol="1"/>
            <a:lstStyle/>
            <a:p>
              <a:pPr algn="ctr" indent="0" marL="0">
                <a:buNone/>
              </a:pPr>
              <a:r>
                <a:rPr b="1" dirty="0" lang="en-US" smtClean="0" sz="1200"/>
                <a:t>46</a:t>
              </a:r>
            </a:p>
          </p:txBody>
        </p:sp>
        <p:sp>
          <p:nvSpPr>
            <p:cNvPr id="6335" name="Text Box 6335"/>
            <p:cNvSpPr>
              <a:spLocks/>
            </p:cNvSpPr>
            <p:nvPr/>
          </p:nvSpPr>
          <p:spPr>
            <a:xfrm>
              <a:off x="960" y="3672"/>
              <a:ext cx="960" cy="172"/>
            </a:xfrm>
            <a:prstGeom prst="rect">
              <a:avLst/>
            </a:prstGeom>
            <a:solidFill>
              <a:schemeClr val="bg1"/>
            </a:solidFill>
            <a:ln>
              <a:noFill/>
            </a:ln>
            <a:effectLst/>
          </p:spPr>
          <p:txBody>
            <a:bodyPr numCol="1"/>
            <a:lstStyle/>
            <a:p>
              <a:pPr algn="ctr" indent="0" marL="0">
                <a:buNone/>
              </a:pPr>
              <a:r>
                <a:rPr b="1" dirty="0" lang="en-US" smtClean="0" sz="1200"/>
                <a:t>23</a:t>
              </a:r>
            </a:p>
          </p:txBody>
        </p:sp>
        <p:sp>
          <p:nvSpPr>
            <p:cNvPr id="6336" name="Text Box 6336"/>
            <p:cNvSpPr>
              <a:spLocks/>
            </p:cNvSpPr>
            <p:nvPr/>
          </p:nvSpPr>
          <p:spPr>
            <a:xfrm>
              <a:off x="0" y="3672"/>
              <a:ext cx="960" cy="172"/>
            </a:xfrm>
            <a:prstGeom prst="rect">
              <a:avLst/>
            </a:prstGeom>
            <a:solidFill>
              <a:schemeClr val="bg1"/>
            </a:solidFill>
            <a:ln>
              <a:noFill/>
            </a:ln>
            <a:effectLst/>
          </p:spPr>
          <p:txBody>
            <a:bodyPr numCol="1"/>
            <a:lstStyle/>
            <a:p>
              <a:pPr algn="ctr" indent="0" marL="0">
                <a:buNone/>
              </a:pPr>
              <a:r>
                <a:rPr b="1" dirty="0" lang="en-US" smtClean="0" sz="1200"/>
                <a:t>69</a:t>
              </a:r>
            </a:p>
          </p:txBody>
        </p:sp>
        <p:sp>
          <p:nvSpPr>
            <p:cNvPr id="6337" name="Text Box 6337"/>
            <p:cNvSpPr>
              <a:spLocks/>
            </p:cNvSpPr>
            <p:nvPr/>
          </p:nvSpPr>
          <p:spPr>
            <a:xfrm>
              <a:off x="4800" y="3500"/>
              <a:ext cx="960" cy="172"/>
            </a:xfrm>
            <a:prstGeom prst="rect">
              <a:avLst/>
            </a:prstGeom>
            <a:solidFill>
              <a:schemeClr val="bg1"/>
            </a:solidFill>
            <a:ln>
              <a:noFill/>
            </a:ln>
            <a:effectLst/>
          </p:spPr>
          <p:txBody>
            <a:bodyPr numCol="1"/>
            <a:lstStyle/>
            <a:p>
              <a:pPr algn="ctr" indent="0" marL="0">
                <a:buNone/>
              </a:pPr>
              <a:r>
                <a:rPr b="1" dirty="0" lang="en-US" smtClean="0" sz="1200"/>
                <a:t>59,3</a:t>
              </a:r>
            </a:p>
          </p:txBody>
        </p:sp>
        <p:sp>
          <p:nvSpPr>
            <p:cNvPr id="6338" name="Text Box 6338"/>
            <p:cNvSpPr>
              <a:spLocks/>
            </p:cNvSpPr>
            <p:nvPr/>
          </p:nvSpPr>
          <p:spPr>
            <a:xfrm>
              <a:off x="3840" y="3500"/>
              <a:ext cx="960" cy="172"/>
            </a:xfrm>
            <a:prstGeom prst="rect">
              <a:avLst/>
            </a:prstGeom>
            <a:solidFill>
              <a:schemeClr val="bg1"/>
            </a:solidFill>
            <a:ln>
              <a:noFill/>
            </a:ln>
            <a:effectLst/>
          </p:spPr>
          <p:txBody>
            <a:bodyPr numCol="1"/>
            <a:lstStyle/>
            <a:p>
              <a:pPr algn="ctr" indent="0" marL="0">
                <a:buNone/>
              </a:pPr>
              <a:r>
                <a:rPr b="1" dirty="0" lang="en-US" smtClean="0" sz="1200"/>
                <a:t>29,6</a:t>
              </a:r>
            </a:p>
          </p:txBody>
        </p:sp>
        <p:sp>
          <p:nvSpPr>
            <p:cNvPr id="6339" name="Text Box 6339"/>
            <p:cNvSpPr>
              <a:spLocks/>
            </p:cNvSpPr>
            <p:nvPr/>
          </p:nvSpPr>
          <p:spPr>
            <a:xfrm>
              <a:off x="2880" y="3500"/>
              <a:ext cx="960" cy="172"/>
            </a:xfrm>
            <a:prstGeom prst="rect">
              <a:avLst/>
            </a:prstGeom>
            <a:solidFill>
              <a:schemeClr val="bg1"/>
            </a:solidFill>
            <a:ln>
              <a:noFill/>
            </a:ln>
            <a:effectLst/>
          </p:spPr>
          <p:txBody>
            <a:bodyPr numCol="1"/>
            <a:lstStyle/>
            <a:p>
              <a:pPr algn="ctr" indent="0" marL="0">
                <a:buNone/>
              </a:pPr>
              <a:r>
                <a:rPr b="1" dirty="0" lang="en-US" smtClean="0" sz="1200"/>
                <a:t>89</a:t>
              </a:r>
            </a:p>
          </p:txBody>
        </p:sp>
        <p:sp>
          <p:nvSpPr>
            <p:cNvPr id="6340" name="Text Box 6340"/>
            <p:cNvSpPr>
              <a:spLocks/>
            </p:cNvSpPr>
            <p:nvPr/>
          </p:nvSpPr>
          <p:spPr>
            <a:xfrm>
              <a:off x="1920" y="3500"/>
              <a:ext cx="960" cy="172"/>
            </a:xfrm>
            <a:prstGeom prst="rect">
              <a:avLst/>
            </a:prstGeom>
            <a:solidFill>
              <a:schemeClr val="bg1"/>
            </a:solidFill>
            <a:ln>
              <a:noFill/>
            </a:ln>
            <a:effectLst/>
          </p:spPr>
          <p:txBody>
            <a:bodyPr numCol="1"/>
            <a:lstStyle/>
            <a:p>
              <a:pPr algn="ctr" indent="0" marL="0">
                <a:buNone/>
              </a:pPr>
              <a:r>
                <a:rPr b="1" dirty="0" lang="en-US" smtClean="0" sz="1200"/>
                <a:t>45,6</a:t>
              </a:r>
            </a:p>
          </p:txBody>
        </p:sp>
        <p:sp>
          <p:nvSpPr>
            <p:cNvPr id="6341" name="Text Box 6341"/>
            <p:cNvSpPr>
              <a:spLocks/>
            </p:cNvSpPr>
            <p:nvPr/>
          </p:nvSpPr>
          <p:spPr>
            <a:xfrm>
              <a:off x="960" y="3500"/>
              <a:ext cx="960" cy="172"/>
            </a:xfrm>
            <a:prstGeom prst="rect">
              <a:avLst/>
            </a:prstGeom>
            <a:solidFill>
              <a:schemeClr val="bg1"/>
            </a:solidFill>
            <a:ln>
              <a:noFill/>
            </a:ln>
            <a:effectLst/>
          </p:spPr>
          <p:txBody>
            <a:bodyPr numCol="1"/>
            <a:lstStyle/>
            <a:p>
              <a:pPr algn="ctr" indent="0" marL="0">
                <a:buNone/>
              </a:pPr>
              <a:r>
                <a:rPr b="1" dirty="0" lang="en-US" smtClean="0" sz="1200"/>
                <a:t>22,8</a:t>
              </a:r>
            </a:p>
          </p:txBody>
        </p:sp>
        <p:sp>
          <p:nvSpPr>
            <p:cNvPr id="6342" name="Text Box 6342"/>
            <p:cNvSpPr>
              <a:spLocks/>
            </p:cNvSpPr>
            <p:nvPr/>
          </p:nvSpPr>
          <p:spPr>
            <a:xfrm>
              <a:off x="0" y="3500"/>
              <a:ext cx="960" cy="172"/>
            </a:xfrm>
            <a:prstGeom prst="rect">
              <a:avLst/>
            </a:prstGeom>
            <a:solidFill>
              <a:schemeClr val="bg1"/>
            </a:solidFill>
            <a:ln>
              <a:noFill/>
            </a:ln>
            <a:effectLst/>
          </p:spPr>
          <p:txBody>
            <a:bodyPr numCol="1"/>
            <a:lstStyle/>
            <a:p>
              <a:pPr algn="ctr" indent="0" marL="0">
                <a:buNone/>
              </a:pPr>
              <a:r>
                <a:rPr b="1" dirty="0" lang="en-US" smtClean="0" sz="1200"/>
                <a:t>68,5</a:t>
              </a:r>
            </a:p>
          </p:txBody>
        </p:sp>
        <p:sp>
          <p:nvSpPr>
            <p:cNvPr id="6343" name="Text Box 6343"/>
            <p:cNvSpPr>
              <a:spLocks/>
            </p:cNvSpPr>
            <p:nvPr/>
          </p:nvSpPr>
          <p:spPr>
            <a:xfrm>
              <a:off x="4800" y="3328"/>
              <a:ext cx="960" cy="172"/>
            </a:xfrm>
            <a:prstGeom prst="rect">
              <a:avLst/>
            </a:prstGeom>
            <a:solidFill>
              <a:schemeClr val="bg1"/>
            </a:solidFill>
            <a:ln>
              <a:noFill/>
            </a:ln>
            <a:effectLst/>
          </p:spPr>
          <p:txBody>
            <a:bodyPr numCol="1"/>
            <a:lstStyle/>
            <a:p>
              <a:pPr algn="ctr" indent="0" marL="0">
                <a:buNone/>
              </a:pPr>
              <a:r>
                <a:rPr b="1" dirty="0" lang="en-US" smtClean="0" sz="1200"/>
                <a:t>59</a:t>
              </a:r>
            </a:p>
          </p:txBody>
        </p:sp>
        <p:sp>
          <p:nvSpPr>
            <p:cNvPr id="6344" name="Text Box 6344"/>
            <p:cNvSpPr>
              <a:spLocks/>
            </p:cNvSpPr>
            <p:nvPr/>
          </p:nvSpPr>
          <p:spPr>
            <a:xfrm>
              <a:off x="3840" y="3328"/>
              <a:ext cx="960" cy="172"/>
            </a:xfrm>
            <a:prstGeom prst="rect">
              <a:avLst/>
            </a:prstGeom>
            <a:solidFill>
              <a:schemeClr val="bg1"/>
            </a:solidFill>
            <a:ln>
              <a:noFill/>
            </a:ln>
            <a:effectLst/>
          </p:spPr>
          <p:txBody>
            <a:bodyPr numCol="1"/>
            <a:lstStyle/>
            <a:p>
              <a:pPr algn="ctr" indent="0" marL="0">
                <a:buNone/>
              </a:pPr>
              <a:r>
                <a:rPr b="1" dirty="0" lang="en-US" smtClean="0" sz="1200"/>
                <a:t>29,5</a:t>
              </a:r>
            </a:p>
          </p:txBody>
        </p:sp>
        <p:sp>
          <p:nvSpPr>
            <p:cNvPr id="6345" name="Text Box 6345"/>
            <p:cNvSpPr>
              <a:spLocks/>
            </p:cNvSpPr>
            <p:nvPr/>
          </p:nvSpPr>
          <p:spPr>
            <a:xfrm>
              <a:off x="2880" y="3328"/>
              <a:ext cx="960" cy="172"/>
            </a:xfrm>
            <a:prstGeom prst="rect">
              <a:avLst/>
            </a:prstGeom>
            <a:solidFill>
              <a:schemeClr val="bg1"/>
            </a:solidFill>
            <a:ln>
              <a:noFill/>
            </a:ln>
            <a:effectLst/>
          </p:spPr>
          <p:txBody>
            <a:bodyPr numCol="1"/>
            <a:lstStyle/>
            <a:p>
              <a:pPr algn="ctr" indent="0" marL="0">
                <a:buNone/>
              </a:pPr>
              <a:r>
                <a:rPr b="1" dirty="0" lang="en-US" smtClean="0" sz="1200"/>
                <a:t>88,5</a:t>
              </a:r>
            </a:p>
          </p:txBody>
        </p:sp>
        <p:sp>
          <p:nvSpPr>
            <p:cNvPr id="6346" name="Text Box 6346"/>
            <p:cNvSpPr>
              <a:spLocks/>
            </p:cNvSpPr>
            <p:nvPr/>
          </p:nvSpPr>
          <p:spPr>
            <a:xfrm>
              <a:off x="1920" y="3328"/>
              <a:ext cx="960" cy="172"/>
            </a:xfrm>
            <a:prstGeom prst="rect">
              <a:avLst/>
            </a:prstGeom>
            <a:solidFill>
              <a:schemeClr val="bg1"/>
            </a:solidFill>
            <a:ln>
              <a:noFill/>
            </a:ln>
            <a:effectLst/>
          </p:spPr>
          <p:txBody>
            <a:bodyPr numCol="1"/>
            <a:lstStyle/>
            <a:p>
              <a:pPr algn="ctr" indent="0" marL="0">
                <a:buNone/>
              </a:pPr>
              <a:r>
                <a:rPr b="1" dirty="0" lang="en-US" smtClean="0" sz="1200"/>
                <a:t>45,3</a:t>
              </a:r>
            </a:p>
          </p:txBody>
        </p:sp>
        <p:sp>
          <p:nvSpPr>
            <p:cNvPr id="6347" name="Text Box 6347"/>
            <p:cNvSpPr>
              <a:spLocks/>
            </p:cNvSpPr>
            <p:nvPr/>
          </p:nvSpPr>
          <p:spPr>
            <a:xfrm>
              <a:off x="960" y="3328"/>
              <a:ext cx="960" cy="172"/>
            </a:xfrm>
            <a:prstGeom prst="rect">
              <a:avLst/>
            </a:prstGeom>
            <a:solidFill>
              <a:schemeClr val="bg1"/>
            </a:solidFill>
            <a:ln>
              <a:noFill/>
            </a:ln>
            <a:effectLst/>
          </p:spPr>
          <p:txBody>
            <a:bodyPr numCol="1"/>
            <a:lstStyle/>
            <a:p>
              <a:pPr algn="ctr" indent="0" marL="0">
                <a:buNone/>
              </a:pPr>
              <a:r>
                <a:rPr b="1" dirty="0" lang="en-US" smtClean="0" sz="1200"/>
                <a:t>22,6</a:t>
              </a:r>
            </a:p>
          </p:txBody>
        </p:sp>
        <p:sp>
          <p:nvSpPr>
            <p:cNvPr id="6348" name="Text Box 6348"/>
            <p:cNvSpPr>
              <a:spLocks/>
            </p:cNvSpPr>
            <p:nvPr/>
          </p:nvSpPr>
          <p:spPr>
            <a:xfrm>
              <a:off x="0" y="3328"/>
              <a:ext cx="960" cy="172"/>
            </a:xfrm>
            <a:prstGeom prst="rect">
              <a:avLst/>
            </a:prstGeom>
            <a:solidFill>
              <a:schemeClr val="bg1"/>
            </a:solidFill>
            <a:ln>
              <a:noFill/>
            </a:ln>
            <a:effectLst/>
          </p:spPr>
          <p:txBody>
            <a:bodyPr numCol="1"/>
            <a:lstStyle/>
            <a:p>
              <a:pPr algn="ctr" indent="0" marL="0">
                <a:buNone/>
              </a:pPr>
              <a:r>
                <a:rPr b="1" dirty="0" lang="en-US" smtClean="0" sz="1200"/>
                <a:t>68</a:t>
              </a:r>
            </a:p>
          </p:txBody>
        </p:sp>
        <p:sp>
          <p:nvSpPr>
            <p:cNvPr id="6349" name="Text Box 6349"/>
            <p:cNvSpPr>
              <a:spLocks/>
            </p:cNvSpPr>
            <p:nvPr/>
          </p:nvSpPr>
          <p:spPr>
            <a:xfrm>
              <a:off x="4800" y="3156"/>
              <a:ext cx="960" cy="172"/>
            </a:xfrm>
            <a:prstGeom prst="rect">
              <a:avLst/>
            </a:prstGeom>
            <a:solidFill>
              <a:schemeClr val="bg1"/>
            </a:solidFill>
            <a:ln>
              <a:noFill/>
            </a:ln>
            <a:effectLst/>
          </p:spPr>
          <p:txBody>
            <a:bodyPr numCol="1"/>
            <a:lstStyle/>
            <a:p>
              <a:pPr algn="ctr" indent="0" marL="0">
                <a:buNone/>
              </a:pPr>
              <a:r>
                <a:rPr b="1" dirty="0" lang="en-US" smtClean="0" sz="1200"/>
                <a:t>58,7</a:t>
              </a:r>
            </a:p>
          </p:txBody>
        </p:sp>
        <p:sp>
          <p:nvSpPr>
            <p:cNvPr id="6350" name="Text Box 6350"/>
            <p:cNvSpPr>
              <a:spLocks/>
            </p:cNvSpPr>
            <p:nvPr/>
          </p:nvSpPr>
          <p:spPr>
            <a:xfrm>
              <a:off x="3840" y="3156"/>
              <a:ext cx="960" cy="172"/>
            </a:xfrm>
            <a:prstGeom prst="rect">
              <a:avLst/>
            </a:prstGeom>
            <a:solidFill>
              <a:schemeClr val="bg1"/>
            </a:solidFill>
            <a:ln>
              <a:noFill/>
            </a:ln>
            <a:effectLst/>
          </p:spPr>
          <p:txBody>
            <a:bodyPr numCol="1"/>
            <a:lstStyle/>
            <a:p>
              <a:pPr algn="ctr" indent="0" marL="0">
                <a:buNone/>
              </a:pPr>
              <a:r>
                <a:rPr b="1" dirty="0" lang="en-US" smtClean="0" sz="1200"/>
                <a:t>29,3</a:t>
              </a:r>
            </a:p>
          </p:txBody>
        </p:sp>
        <p:sp>
          <p:nvSpPr>
            <p:cNvPr id="6351" name="Text Box 6351"/>
            <p:cNvSpPr>
              <a:spLocks/>
            </p:cNvSpPr>
            <p:nvPr/>
          </p:nvSpPr>
          <p:spPr>
            <a:xfrm>
              <a:off x="2880" y="3156"/>
              <a:ext cx="960" cy="172"/>
            </a:xfrm>
            <a:prstGeom prst="rect">
              <a:avLst/>
            </a:prstGeom>
            <a:solidFill>
              <a:schemeClr val="bg1"/>
            </a:solidFill>
            <a:ln>
              <a:noFill/>
            </a:ln>
            <a:effectLst/>
          </p:spPr>
          <p:txBody>
            <a:bodyPr numCol="1"/>
            <a:lstStyle/>
            <a:p>
              <a:pPr algn="ctr" indent="0" marL="0">
                <a:buNone/>
              </a:pPr>
              <a:r>
                <a:rPr b="1" dirty="0" lang="en-US" smtClean="0" sz="1200"/>
                <a:t>88</a:t>
              </a:r>
            </a:p>
          </p:txBody>
        </p:sp>
        <p:sp>
          <p:nvSpPr>
            <p:cNvPr id="6352" name="Text Box 6352"/>
            <p:cNvSpPr>
              <a:spLocks/>
            </p:cNvSpPr>
            <p:nvPr/>
          </p:nvSpPr>
          <p:spPr>
            <a:xfrm>
              <a:off x="1920" y="3156"/>
              <a:ext cx="960" cy="172"/>
            </a:xfrm>
            <a:prstGeom prst="rect">
              <a:avLst/>
            </a:prstGeom>
            <a:solidFill>
              <a:schemeClr val="bg1"/>
            </a:solidFill>
            <a:ln>
              <a:noFill/>
            </a:ln>
            <a:effectLst/>
          </p:spPr>
          <p:txBody>
            <a:bodyPr numCol="1"/>
            <a:lstStyle/>
            <a:p>
              <a:pPr algn="ctr" indent="0" marL="0">
                <a:buNone/>
              </a:pPr>
              <a:r>
                <a:rPr b="1" dirty="0" lang="en-US" smtClean="0" sz="1200"/>
                <a:t>45</a:t>
              </a:r>
            </a:p>
          </p:txBody>
        </p:sp>
        <p:sp>
          <p:nvSpPr>
            <p:cNvPr id="6353" name="Text Box 6353"/>
            <p:cNvSpPr>
              <a:spLocks/>
            </p:cNvSpPr>
            <p:nvPr/>
          </p:nvSpPr>
          <p:spPr>
            <a:xfrm>
              <a:off x="960" y="3156"/>
              <a:ext cx="960" cy="172"/>
            </a:xfrm>
            <a:prstGeom prst="rect">
              <a:avLst/>
            </a:prstGeom>
            <a:solidFill>
              <a:schemeClr val="bg1"/>
            </a:solidFill>
            <a:ln>
              <a:noFill/>
            </a:ln>
            <a:effectLst/>
          </p:spPr>
          <p:txBody>
            <a:bodyPr numCol="1"/>
            <a:lstStyle/>
            <a:p>
              <a:pPr algn="ctr" indent="0" marL="0">
                <a:buNone/>
              </a:pPr>
              <a:r>
                <a:rPr b="1" dirty="0" lang="en-US" smtClean="0" sz="1200"/>
                <a:t>22,5</a:t>
              </a:r>
            </a:p>
          </p:txBody>
        </p:sp>
        <p:sp>
          <p:nvSpPr>
            <p:cNvPr id="6354" name="Text Box 6354"/>
            <p:cNvSpPr>
              <a:spLocks/>
            </p:cNvSpPr>
            <p:nvPr/>
          </p:nvSpPr>
          <p:spPr>
            <a:xfrm>
              <a:off x="0" y="3156"/>
              <a:ext cx="960" cy="172"/>
            </a:xfrm>
            <a:prstGeom prst="rect">
              <a:avLst/>
            </a:prstGeom>
            <a:solidFill>
              <a:schemeClr val="bg1"/>
            </a:solidFill>
            <a:ln>
              <a:noFill/>
            </a:ln>
            <a:effectLst/>
          </p:spPr>
          <p:txBody>
            <a:bodyPr numCol="1"/>
            <a:lstStyle/>
            <a:p>
              <a:pPr algn="ctr" indent="0" marL="0">
                <a:buNone/>
              </a:pPr>
              <a:r>
                <a:rPr b="1" dirty="0" lang="en-US" smtClean="0" sz="1200"/>
                <a:t>67,5</a:t>
              </a:r>
            </a:p>
          </p:txBody>
        </p:sp>
        <p:sp>
          <p:nvSpPr>
            <p:cNvPr id="6355" name="Text Box 6355"/>
            <p:cNvSpPr>
              <a:spLocks/>
            </p:cNvSpPr>
            <p:nvPr/>
          </p:nvSpPr>
          <p:spPr>
            <a:xfrm>
              <a:off x="4800" y="2984"/>
              <a:ext cx="960" cy="172"/>
            </a:xfrm>
            <a:prstGeom prst="rect">
              <a:avLst/>
            </a:prstGeom>
            <a:solidFill>
              <a:schemeClr val="bg1"/>
            </a:solidFill>
            <a:ln>
              <a:noFill/>
            </a:ln>
            <a:effectLst/>
          </p:spPr>
          <p:txBody>
            <a:bodyPr numCol="1"/>
            <a:lstStyle/>
            <a:p>
              <a:pPr algn="ctr" indent="0" marL="0">
                <a:buNone/>
              </a:pPr>
              <a:r>
                <a:rPr b="1" dirty="0" lang="en-US" smtClean="0" sz="1200"/>
                <a:t>58,4</a:t>
              </a:r>
            </a:p>
          </p:txBody>
        </p:sp>
        <p:sp>
          <p:nvSpPr>
            <p:cNvPr id="6356" name="Text Box 6356"/>
            <p:cNvSpPr>
              <a:spLocks/>
            </p:cNvSpPr>
            <p:nvPr/>
          </p:nvSpPr>
          <p:spPr>
            <a:xfrm>
              <a:off x="3840" y="2984"/>
              <a:ext cx="960" cy="172"/>
            </a:xfrm>
            <a:prstGeom prst="rect">
              <a:avLst/>
            </a:prstGeom>
            <a:solidFill>
              <a:schemeClr val="bg1"/>
            </a:solidFill>
            <a:ln>
              <a:noFill/>
            </a:ln>
            <a:effectLst/>
          </p:spPr>
          <p:txBody>
            <a:bodyPr numCol="1"/>
            <a:lstStyle/>
            <a:p>
              <a:pPr algn="ctr" indent="0" marL="0">
                <a:buNone/>
              </a:pPr>
              <a:r>
                <a:rPr b="1" dirty="0" lang="en-US" smtClean="0" sz="1200"/>
                <a:t>29,2</a:t>
              </a:r>
            </a:p>
          </p:txBody>
        </p:sp>
        <p:sp>
          <p:nvSpPr>
            <p:cNvPr id="6357" name="Text Box 6357"/>
            <p:cNvSpPr>
              <a:spLocks/>
            </p:cNvSpPr>
            <p:nvPr/>
          </p:nvSpPr>
          <p:spPr>
            <a:xfrm>
              <a:off x="2880" y="2984"/>
              <a:ext cx="960" cy="172"/>
            </a:xfrm>
            <a:prstGeom prst="rect">
              <a:avLst/>
            </a:prstGeom>
            <a:solidFill>
              <a:schemeClr val="bg1"/>
            </a:solidFill>
            <a:ln>
              <a:noFill/>
            </a:ln>
            <a:effectLst/>
          </p:spPr>
          <p:txBody>
            <a:bodyPr numCol="1"/>
            <a:lstStyle/>
            <a:p>
              <a:pPr algn="ctr" indent="0" marL="0">
                <a:buNone/>
              </a:pPr>
              <a:r>
                <a:rPr b="1" dirty="0" lang="en-US" smtClean="0" sz="1200"/>
                <a:t>87,5</a:t>
              </a:r>
            </a:p>
          </p:txBody>
        </p:sp>
        <p:sp>
          <p:nvSpPr>
            <p:cNvPr id="6358" name="Text Box 6358"/>
            <p:cNvSpPr>
              <a:spLocks/>
            </p:cNvSpPr>
            <p:nvPr/>
          </p:nvSpPr>
          <p:spPr>
            <a:xfrm>
              <a:off x="1920" y="2984"/>
              <a:ext cx="960" cy="172"/>
            </a:xfrm>
            <a:prstGeom prst="rect">
              <a:avLst/>
            </a:prstGeom>
            <a:solidFill>
              <a:schemeClr val="bg1"/>
            </a:solidFill>
            <a:ln>
              <a:noFill/>
            </a:ln>
            <a:effectLst/>
          </p:spPr>
          <p:txBody>
            <a:bodyPr numCol="1"/>
            <a:lstStyle/>
            <a:p>
              <a:pPr algn="ctr" indent="0" marL="0">
                <a:buNone/>
              </a:pPr>
              <a:r>
                <a:rPr b="1" dirty="0" lang="en-US" smtClean="0" sz="1200"/>
                <a:t>44,7</a:t>
              </a:r>
            </a:p>
          </p:txBody>
        </p:sp>
        <p:sp>
          <p:nvSpPr>
            <p:cNvPr id="6359" name="Text Box 6359"/>
            <p:cNvSpPr>
              <a:spLocks/>
            </p:cNvSpPr>
            <p:nvPr/>
          </p:nvSpPr>
          <p:spPr>
            <a:xfrm>
              <a:off x="960" y="2984"/>
              <a:ext cx="960" cy="172"/>
            </a:xfrm>
            <a:prstGeom prst="rect">
              <a:avLst/>
            </a:prstGeom>
            <a:solidFill>
              <a:schemeClr val="bg1"/>
            </a:solidFill>
            <a:ln>
              <a:noFill/>
            </a:ln>
            <a:effectLst/>
          </p:spPr>
          <p:txBody>
            <a:bodyPr numCol="1"/>
            <a:lstStyle/>
            <a:p>
              <a:pPr algn="ctr" indent="0" marL="0">
                <a:buNone/>
              </a:pPr>
              <a:r>
                <a:rPr b="1" dirty="0" lang="en-US" smtClean="0" sz="1200"/>
                <a:t>22,3</a:t>
              </a:r>
            </a:p>
          </p:txBody>
        </p:sp>
        <p:sp>
          <p:nvSpPr>
            <p:cNvPr id="6360" name="Text Box 6360"/>
            <p:cNvSpPr>
              <a:spLocks/>
            </p:cNvSpPr>
            <p:nvPr/>
          </p:nvSpPr>
          <p:spPr>
            <a:xfrm>
              <a:off x="0" y="2984"/>
              <a:ext cx="960" cy="172"/>
            </a:xfrm>
            <a:prstGeom prst="rect">
              <a:avLst/>
            </a:prstGeom>
            <a:solidFill>
              <a:schemeClr val="bg1"/>
            </a:solidFill>
            <a:ln>
              <a:noFill/>
            </a:ln>
            <a:effectLst/>
          </p:spPr>
          <p:txBody>
            <a:bodyPr numCol="1"/>
            <a:lstStyle/>
            <a:p>
              <a:pPr algn="ctr" indent="0" marL="0">
                <a:buNone/>
              </a:pPr>
              <a:r>
                <a:rPr b="1" dirty="0" lang="en-US" smtClean="0" sz="1200"/>
                <a:t>67</a:t>
              </a:r>
            </a:p>
          </p:txBody>
        </p:sp>
        <p:sp>
          <p:nvSpPr>
            <p:cNvPr id="6361" name="Text Box 6361"/>
            <p:cNvSpPr>
              <a:spLocks/>
            </p:cNvSpPr>
            <p:nvPr/>
          </p:nvSpPr>
          <p:spPr>
            <a:xfrm>
              <a:off x="4800" y="2812"/>
              <a:ext cx="960" cy="172"/>
            </a:xfrm>
            <a:prstGeom prst="rect">
              <a:avLst/>
            </a:prstGeom>
            <a:solidFill>
              <a:schemeClr val="bg1"/>
            </a:solidFill>
            <a:ln>
              <a:noFill/>
            </a:ln>
            <a:effectLst/>
          </p:spPr>
          <p:txBody>
            <a:bodyPr numCol="1"/>
            <a:lstStyle/>
            <a:p>
              <a:pPr algn="ctr" indent="0" marL="0">
                <a:buNone/>
              </a:pPr>
              <a:r>
                <a:rPr b="1" dirty="0" lang="en-US" smtClean="0" sz="1200"/>
                <a:t>58</a:t>
              </a:r>
            </a:p>
          </p:txBody>
        </p:sp>
        <p:sp>
          <p:nvSpPr>
            <p:cNvPr id="6362" name="Text Box 6362"/>
            <p:cNvSpPr>
              <a:spLocks/>
            </p:cNvSpPr>
            <p:nvPr/>
          </p:nvSpPr>
          <p:spPr>
            <a:xfrm>
              <a:off x="3840" y="2812"/>
              <a:ext cx="960" cy="172"/>
            </a:xfrm>
            <a:prstGeom prst="rect">
              <a:avLst/>
            </a:prstGeom>
            <a:solidFill>
              <a:schemeClr val="bg1"/>
            </a:solidFill>
            <a:ln>
              <a:noFill/>
            </a:ln>
            <a:effectLst/>
          </p:spPr>
          <p:txBody>
            <a:bodyPr numCol="1"/>
            <a:lstStyle/>
            <a:p>
              <a:pPr algn="ctr" indent="0" marL="0">
                <a:buNone/>
              </a:pPr>
              <a:r>
                <a:rPr b="1" dirty="0" lang="en-US" smtClean="0" sz="1200"/>
                <a:t>29</a:t>
              </a:r>
            </a:p>
          </p:txBody>
        </p:sp>
        <p:sp>
          <p:nvSpPr>
            <p:cNvPr id="6363" name="Text Box 6363"/>
            <p:cNvSpPr>
              <a:spLocks/>
            </p:cNvSpPr>
            <p:nvPr/>
          </p:nvSpPr>
          <p:spPr>
            <a:xfrm>
              <a:off x="2880" y="2812"/>
              <a:ext cx="960" cy="172"/>
            </a:xfrm>
            <a:prstGeom prst="rect">
              <a:avLst/>
            </a:prstGeom>
            <a:solidFill>
              <a:schemeClr val="bg1"/>
            </a:solidFill>
            <a:ln>
              <a:noFill/>
            </a:ln>
            <a:effectLst/>
          </p:spPr>
          <p:txBody>
            <a:bodyPr numCol="1"/>
            <a:lstStyle/>
            <a:p>
              <a:pPr algn="ctr" indent="0" marL="0">
                <a:buNone/>
              </a:pPr>
              <a:r>
                <a:rPr b="1" dirty="0" lang="en-US" smtClean="0" sz="1200"/>
                <a:t>87</a:t>
              </a:r>
            </a:p>
          </p:txBody>
        </p:sp>
        <p:sp>
          <p:nvSpPr>
            <p:cNvPr id="6364" name="Text Box 6364"/>
            <p:cNvSpPr>
              <a:spLocks/>
            </p:cNvSpPr>
            <p:nvPr/>
          </p:nvSpPr>
          <p:spPr>
            <a:xfrm>
              <a:off x="1920" y="2812"/>
              <a:ext cx="960" cy="172"/>
            </a:xfrm>
            <a:prstGeom prst="rect">
              <a:avLst/>
            </a:prstGeom>
            <a:solidFill>
              <a:schemeClr val="bg1"/>
            </a:solidFill>
            <a:ln>
              <a:noFill/>
            </a:ln>
            <a:effectLst/>
          </p:spPr>
          <p:txBody>
            <a:bodyPr numCol="1"/>
            <a:lstStyle/>
            <a:p>
              <a:pPr algn="ctr" indent="0" marL="0">
                <a:buNone/>
              </a:pPr>
              <a:r>
                <a:rPr b="1" dirty="0" lang="en-US" smtClean="0" sz="1200"/>
                <a:t>44,4</a:t>
              </a:r>
            </a:p>
          </p:txBody>
        </p:sp>
        <p:sp>
          <p:nvSpPr>
            <p:cNvPr id="6365" name="Text Box 6365"/>
            <p:cNvSpPr>
              <a:spLocks/>
            </p:cNvSpPr>
            <p:nvPr/>
          </p:nvSpPr>
          <p:spPr>
            <a:xfrm>
              <a:off x="960" y="2812"/>
              <a:ext cx="960" cy="172"/>
            </a:xfrm>
            <a:prstGeom prst="rect">
              <a:avLst/>
            </a:prstGeom>
            <a:solidFill>
              <a:schemeClr val="bg1"/>
            </a:solidFill>
            <a:ln>
              <a:noFill/>
            </a:ln>
            <a:effectLst/>
          </p:spPr>
          <p:txBody>
            <a:bodyPr numCol="1"/>
            <a:lstStyle/>
            <a:p>
              <a:pPr algn="ctr" indent="0" marL="0">
                <a:buNone/>
              </a:pPr>
              <a:r>
                <a:rPr b="1" dirty="0" lang="en-US" smtClean="0" sz="1200"/>
                <a:t>22,2</a:t>
              </a:r>
            </a:p>
          </p:txBody>
        </p:sp>
        <p:sp>
          <p:nvSpPr>
            <p:cNvPr id="6366" name="Text Box 6366"/>
            <p:cNvSpPr>
              <a:spLocks/>
            </p:cNvSpPr>
            <p:nvPr/>
          </p:nvSpPr>
          <p:spPr>
            <a:xfrm>
              <a:off x="0" y="2812"/>
              <a:ext cx="960" cy="172"/>
            </a:xfrm>
            <a:prstGeom prst="rect">
              <a:avLst/>
            </a:prstGeom>
            <a:solidFill>
              <a:schemeClr val="bg1"/>
            </a:solidFill>
            <a:ln>
              <a:noFill/>
            </a:ln>
            <a:effectLst/>
          </p:spPr>
          <p:txBody>
            <a:bodyPr numCol="1"/>
            <a:lstStyle/>
            <a:p>
              <a:pPr algn="ctr" indent="0" marL="0">
                <a:buNone/>
              </a:pPr>
              <a:r>
                <a:rPr b="1" dirty="0" lang="en-US" smtClean="0" sz="1200"/>
                <a:t>66,5</a:t>
              </a:r>
            </a:p>
          </p:txBody>
        </p:sp>
        <p:sp>
          <p:nvSpPr>
            <p:cNvPr id="6367" name="Text Box 6367"/>
            <p:cNvSpPr>
              <a:spLocks/>
            </p:cNvSpPr>
            <p:nvPr/>
          </p:nvSpPr>
          <p:spPr>
            <a:xfrm>
              <a:off x="4800" y="2640"/>
              <a:ext cx="960" cy="172"/>
            </a:xfrm>
            <a:prstGeom prst="rect">
              <a:avLst/>
            </a:prstGeom>
            <a:solidFill>
              <a:schemeClr val="bg1"/>
            </a:solidFill>
            <a:ln>
              <a:noFill/>
            </a:ln>
            <a:effectLst/>
          </p:spPr>
          <p:txBody>
            <a:bodyPr numCol="1"/>
            <a:lstStyle/>
            <a:p>
              <a:pPr algn="ctr" indent="0" marL="0">
                <a:buNone/>
              </a:pPr>
              <a:r>
                <a:rPr b="1" dirty="0" lang="en-US" smtClean="0" sz="1200"/>
                <a:t>57,6</a:t>
              </a:r>
            </a:p>
          </p:txBody>
        </p:sp>
        <p:sp>
          <p:nvSpPr>
            <p:cNvPr id="6368" name="Text Box 6368"/>
            <p:cNvSpPr>
              <a:spLocks/>
            </p:cNvSpPr>
            <p:nvPr/>
          </p:nvSpPr>
          <p:spPr>
            <a:xfrm>
              <a:off x="3840" y="2640"/>
              <a:ext cx="960" cy="172"/>
            </a:xfrm>
            <a:prstGeom prst="rect">
              <a:avLst/>
            </a:prstGeom>
            <a:solidFill>
              <a:schemeClr val="bg1"/>
            </a:solidFill>
            <a:ln>
              <a:noFill/>
            </a:ln>
            <a:effectLst/>
          </p:spPr>
          <p:txBody>
            <a:bodyPr numCol="1"/>
            <a:lstStyle/>
            <a:p>
              <a:pPr algn="ctr" indent="0" marL="0">
                <a:buNone/>
              </a:pPr>
              <a:r>
                <a:rPr b="1" dirty="0" lang="en-US" smtClean="0" sz="1200"/>
                <a:t>28,8</a:t>
              </a:r>
            </a:p>
          </p:txBody>
        </p:sp>
        <p:sp>
          <p:nvSpPr>
            <p:cNvPr id="6369" name="Text Box 6369"/>
            <p:cNvSpPr>
              <a:spLocks/>
            </p:cNvSpPr>
            <p:nvPr/>
          </p:nvSpPr>
          <p:spPr>
            <a:xfrm>
              <a:off x="2880" y="2640"/>
              <a:ext cx="960" cy="172"/>
            </a:xfrm>
            <a:prstGeom prst="rect">
              <a:avLst/>
            </a:prstGeom>
            <a:solidFill>
              <a:schemeClr val="bg1"/>
            </a:solidFill>
            <a:ln>
              <a:noFill/>
            </a:ln>
            <a:effectLst/>
          </p:spPr>
          <p:txBody>
            <a:bodyPr numCol="1"/>
            <a:lstStyle/>
            <a:p>
              <a:pPr algn="ctr" indent="0" marL="0">
                <a:buNone/>
              </a:pPr>
              <a:r>
                <a:rPr b="1" dirty="0" lang="en-US" smtClean="0" sz="1200"/>
                <a:t>86,5</a:t>
              </a:r>
            </a:p>
          </p:txBody>
        </p:sp>
        <p:sp>
          <p:nvSpPr>
            <p:cNvPr id="6370" name="Text Box 6370"/>
            <p:cNvSpPr>
              <a:spLocks/>
            </p:cNvSpPr>
            <p:nvPr/>
          </p:nvSpPr>
          <p:spPr>
            <a:xfrm>
              <a:off x="1920" y="2640"/>
              <a:ext cx="960" cy="172"/>
            </a:xfrm>
            <a:prstGeom prst="rect">
              <a:avLst/>
            </a:prstGeom>
            <a:solidFill>
              <a:schemeClr val="bg1"/>
            </a:solidFill>
            <a:ln>
              <a:noFill/>
            </a:ln>
            <a:effectLst/>
          </p:spPr>
          <p:txBody>
            <a:bodyPr numCol="1"/>
            <a:lstStyle/>
            <a:p>
              <a:pPr algn="ctr" indent="0" marL="0">
                <a:buNone/>
              </a:pPr>
              <a:r>
                <a:rPr b="1" dirty="0" lang="en-US" smtClean="0" sz="1200"/>
                <a:t>44</a:t>
              </a:r>
            </a:p>
          </p:txBody>
        </p:sp>
        <p:sp>
          <p:nvSpPr>
            <p:cNvPr id="6371" name="Text Box 6371"/>
            <p:cNvSpPr>
              <a:spLocks/>
            </p:cNvSpPr>
            <p:nvPr/>
          </p:nvSpPr>
          <p:spPr>
            <a:xfrm>
              <a:off x="960" y="2640"/>
              <a:ext cx="960" cy="172"/>
            </a:xfrm>
            <a:prstGeom prst="rect">
              <a:avLst/>
            </a:prstGeom>
            <a:solidFill>
              <a:schemeClr val="bg1"/>
            </a:solidFill>
            <a:ln>
              <a:noFill/>
            </a:ln>
            <a:effectLst/>
          </p:spPr>
          <p:txBody>
            <a:bodyPr numCol="1"/>
            <a:lstStyle/>
            <a:p>
              <a:pPr algn="ctr" indent="0" marL="0">
                <a:buNone/>
              </a:pPr>
              <a:r>
                <a:rPr b="1" dirty="0" lang="en-US" smtClean="0" sz="1200"/>
                <a:t>22</a:t>
              </a:r>
            </a:p>
          </p:txBody>
        </p:sp>
        <p:sp>
          <p:nvSpPr>
            <p:cNvPr id="6372" name="Text Box 6372"/>
            <p:cNvSpPr>
              <a:spLocks/>
            </p:cNvSpPr>
            <p:nvPr/>
          </p:nvSpPr>
          <p:spPr>
            <a:xfrm>
              <a:off x="0" y="2640"/>
              <a:ext cx="960" cy="172"/>
            </a:xfrm>
            <a:prstGeom prst="rect">
              <a:avLst/>
            </a:prstGeom>
            <a:solidFill>
              <a:schemeClr val="bg1"/>
            </a:solidFill>
            <a:ln>
              <a:noFill/>
            </a:ln>
            <a:effectLst/>
          </p:spPr>
          <p:txBody>
            <a:bodyPr numCol="1"/>
            <a:lstStyle/>
            <a:p>
              <a:pPr algn="ctr" indent="0" marL="0">
                <a:buNone/>
              </a:pPr>
              <a:r>
                <a:rPr b="1" dirty="0" lang="en-US" smtClean="0" sz="1200"/>
                <a:t>66</a:t>
              </a:r>
            </a:p>
          </p:txBody>
        </p:sp>
        <p:sp>
          <p:nvSpPr>
            <p:cNvPr id="6373" name="Text Box 6373"/>
            <p:cNvSpPr>
              <a:spLocks/>
            </p:cNvSpPr>
            <p:nvPr/>
          </p:nvSpPr>
          <p:spPr>
            <a:xfrm>
              <a:off x="4800" y="2468"/>
              <a:ext cx="960" cy="172"/>
            </a:xfrm>
            <a:prstGeom prst="rect">
              <a:avLst/>
            </a:prstGeom>
            <a:solidFill>
              <a:schemeClr val="bg1"/>
            </a:solidFill>
            <a:ln>
              <a:noFill/>
            </a:ln>
            <a:effectLst/>
          </p:spPr>
          <p:txBody>
            <a:bodyPr numCol="1"/>
            <a:lstStyle/>
            <a:p>
              <a:pPr algn="ctr" indent="0" marL="0">
                <a:buNone/>
              </a:pPr>
              <a:r>
                <a:rPr b="1" dirty="0" lang="en-US" smtClean="0" sz="1200"/>
                <a:t>57,3</a:t>
              </a:r>
            </a:p>
          </p:txBody>
        </p:sp>
        <p:sp>
          <p:nvSpPr>
            <p:cNvPr id="6374" name="Text Box 6374"/>
            <p:cNvSpPr>
              <a:spLocks/>
            </p:cNvSpPr>
            <p:nvPr/>
          </p:nvSpPr>
          <p:spPr>
            <a:xfrm>
              <a:off x="3840" y="2468"/>
              <a:ext cx="960" cy="172"/>
            </a:xfrm>
            <a:prstGeom prst="rect">
              <a:avLst/>
            </a:prstGeom>
            <a:solidFill>
              <a:schemeClr val="bg1"/>
            </a:solidFill>
            <a:ln>
              <a:noFill/>
            </a:ln>
            <a:effectLst/>
          </p:spPr>
          <p:txBody>
            <a:bodyPr numCol="1"/>
            <a:lstStyle/>
            <a:p>
              <a:pPr algn="ctr" indent="0" marL="0">
                <a:buNone/>
              </a:pPr>
              <a:r>
                <a:rPr b="1" dirty="0" lang="en-US" smtClean="0" sz="1200"/>
                <a:t>28,6</a:t>
              </a:r>
            </a:p>
          </p:txBody>
        </p:sp>
        <p:sp>
          <p:nvSpPr>
            <p:cNvPr id="6375" name="Text Box 6375"/>
            <p:cNvSpPr>
              <a:spLocks/>
            </p:cNvSpPr>
            <p:nvPr/>
          </p:nvSpPr>
          <p:spPr>
            <a:xfrm>
              <a:off x="2880" y="2468"/>
              <a:ext cx="960" cy="172"/>
            </a:xfrm>
            <a:prstGeom prst="rect">
              <a:avLst/>
            </a:prstGeom>
            <a:solidFill>
              <a:schemeClr val="bg1"/>
            </a:solidFill>
            <a:ln>
              <a:noFill/>
            </a:ln>
            <a:effectLst/>
          </p:spPr>
          <p:txBody>
            <a:bodyPr numCol="1"/>
            <a:lstStyle/>
            <a:p>
              <a:pPr algn="ctr" indent="0" marL="0">
                <a:buNone/>
              </a:pPr>
              <a:r>
                <a:rPr b="1" dirty="0" lang="en-US" smtClean="0" sz="1200"/>
                <a:t>86</a:t>
              </a:r>
            </a:p>
          </p:txBody>
        </p:sp>
        <p:sp>
          <p:nvSpPr>
            <p:cNvPr id="6376" name="Text Box 6376"/>
            <p:cNvSpPr>
              <a:spLocks/>
            </p:cNvSpPr>
            <p:nvPr/>
          </p:nvSpPr>
          <p:spPr>
            <a:xfrm>
              <a:off x="1920" y="2468"/>
              <a:ext cx="960" cy="172"/>
            </a:xfrm>
            <a:prstGeom prst="rect">
              <a:avLst/>
            </a:prstGeom>
            <a:solidFill>
              <a:schemeClr val="bg1"/>
            </a:solidFill>
            <a:ln>
              <a:noFill/>
            </a:ln>
            <a:effectLst/>
          </p:spPr>
          <p:txBody>
            <a:bodyPr numCol="1"/>
            <a:lstStyle/>
            <a:p>
              <a:pPr algn="ctr" indent="0" marL="0">
                <a:buNone/>
              </a:pPr>
              <a:r>
                <a:rPr b="1" dirty="0" lang="en-US" smtClean="0" sz="1200"/>
                <a:t>43,6</a:t>
              </a:r>
            </a:p>
          </p:txBody>
        </p:sp>
        <p:sp>
          <p:nvSpPr>
            <p:cNvPr id="6377" name="Text Box 6377"/>
            <p:cNvSpPr>
              <a:spLocks/>
            </p:cNvSpPr>
            <p:nvPr/>
          </p:nvSpPr>
          <p:spPr>
            <a:xfrm>
              <a:off x="960" y="2468"/>
              <a:ext cx="960" cy="172"/>
            </a:xfrm>
            <a:prstGeom prst="rect">
              <a:avLst/>
            </a:prstGeom>
            <a:solidFill>
              <a:schemeClr val="bg1"/>
            </a:solidFill>
            <a:ln>
              <a:noFill/>
            </a:ln>
            <a:effectLst/>
          </p:spPr>
          <p:txBody>
            <a:bodyPr numCol="1"/>
            <a:lstStyle/>
            <a:p>
              <a:pPr algn="ctr" indent="0" marL="0">
                <a:buNone/>
              </a:pPr>
              <a:r>
                <a:rPr b="1" dirty="0" lang="en-US" smtClean="0" sz="1200"/>
                <a:t>21,8</a:t>
              </a:r>
            </a:p>
          </p:txBody>
        </p:sp>
        <p:sp>
          <p:nvSpPr>
            <p:cNvPr id="6378" name="Text Box 6378"/>
            <p:cNvSpPr>
              <a:spLocks/>
            </p:cNvSpPr>
            <p:nvPr/>
          </p:nvSpPr>
          <p:spPr>
            <a:xfrm>
              <a:off x="0" y="2468"/>
              <a:ext cx="960" cy="172"/>
            </a:xfrm>
            <a:prstGeom prst="rect">
              <a:avLst/>
            </a:prstGeom>
            <a:solidFill>
              <a:schemeClr val="bg1"/>
            </a:solidFill>
            <a:ln>
              <a:noFill/>
            </a:ln>
            <a:effectLst/>
          </p:spPr>
          <p:txBody>
            <a:bodyPr numCol="1"/>
            <a:lstStyle/>
            <a:p>
              <a:pPr algn="ctr" indent="0" marL="0">
                <a:buNone/>
              </a:pPr>
              <a:r>
                <a:rPr b="1" dirty="0" lang="en-US" smtClean="0" sz="1200"/>
                <a:t>65,5</a:t>
              </a:r>
            </a:p>
          </p:txBody>
        </p:sp>
        <p:sp>
          <p:nvSpPr>
            <p:cNvPr id="6379" name="Text Box 6379"/>
            <p:cNvSpPr>
              <a:spLocks/>
            </p:cNvSpPr>
            <p:nvPr/>
          </p:nvSpPr>
          <p:spPr>
            <a:xfrm>
              <a:off x="4800" y="2296"/>
              <a:ext cx="960" cy="172"/>
            </a:xfrm>
            <a:prstGeom prst="rect">
              <a:avLst/>
            </a:prstGeom>
            <a:solidFill>
              <a:schemeClr val="bg1"/>
            </a:solidFill>
            <a:ln>
              <a:noFill/>
            </a:ln>
            <a:effectLst/>
          </p:spPr>
          <p:txBody>
            <a:bodyPr numCol="1"/>
            <a:lstStyle/>
            <a:p>
              <a:pPr algn="ctr" indent="0" marL="0">
                <a:buNone/>
              </a:pPr>
              <a:r>
                <a:rPr b="1" dirty="0" lang="en-US" smtClean="0" sz="1200"/>
                <a:t>57</a:t>
              </a:r>
            </a:p>
          </p:txBody>
        </p:sp>
        <p:sp>
          <p:nvSpPr>
            <p:cNvPr id="6380" name="Text Box 6380"/>
            <p:cNvSpPr>
              <a:spLocks/>
            </p:cNvSpPr>
            <p:nvPr/>
          </p:nvSpPr>
          <p:spPr>
            <a:xfrm>
              <a:off x="3840" y="2296"/>
              <a:ext cx="960" cy="172"/>
            </a:xfrm>
            <a:prstGeom prst="rect">
              <a:avLst/>
            </a:prstGeom>
            <a:solidFill>
              <a:schemeClr val="bg1"/>
            </a:solidFill>
            <a:ln>
              <a:noFill/>
            </a:ln>
            <a:effectLst/>
          </p:spPr>
          <p:txBody>
            <a:bodyPr numCol="1"/>
            <a:lstStyle/>
            <a:p>
              <a:pPr algn="ctr" indent="0" marL="0">
                <a:buNone/>
              </a:pPr>
              <a:r>
                <a:rPr b="1" dirty="0" lang="en-US" smtClean="0" sz="1200"/>
                <a:t>28,5</a:t>
              </a:r>
            </a:p>
          </p:txBody>
        </p:sp>
        <p:sp>
          <p:nvSpPr>
            <p:cNvPr id="6381" name="Text Box 6381"/>
            <p:cNvSpPr>
              <a:spLocks/>
            </p:cNvSpPr>
            <p:nvPr/>
          </p:nvSpPr>
          <p:spPr>
            <a:xfrm>
              <a:off x="2880" y="2296"/>
              <a:ext cx="960" cy="172"/>
            </a:xfrm>
            <a:prstGeom prst="rect">
              <a:avLst/>
            </a:prstGeom>
            <a:solidFill>
              <a:schemeClr val="bg1"/>
            </a:solidFill>
            <a:ln>
              <a:noFill/>
            </a:ln>
            <a:effectLst/>
          </p:spPr>
          <p:txBody>
            <a:bodyPr numCol="1"/>
            <a:lstStyle/>
            <a:p>
              <a:pPr algn="ctr" indent="0" marL="0">
                <a:buNone/>
              </a:pPr>
              <a:r>
                <a:rPr b="1" dirty="0" lang="en-US" smtClean="0" sz="1200"/>
                <a:t>85,5</a:t>
              </a:r>
            </a:p>
          </p:txBody>
        </p:sp>
        <p:sp>
          <p:nvSpPr>
            <p:cNvPr id="6382" name="Text Box 6382"/>
            <p:cNvSpPr>
              <a:spLocks/>
            </p:cNvSpPr>
            <p:nvPr/>
          </p:nvSpPr>
          <p:spPr>
            <a:xfrm>
              <a:off x="1920" y="2296"/>
              <a:ext cx="960" cy="172"/>
            </a:xfrm>
            <a:prstGeom prst="rect">
              <a:avLst/>
            </a:prstGeom>
            <a:solidFill>
              <a:schemeClr val="bg1"/>
            </a:solidFill>
            <a:ln>
              <a:noFill/>
            </a:ln>
            <a:effectLst/>
          </p:spPr>
          <p:txBody>
            <a:bodyPr numCol="1"/>
            <a:lstStyle/>
            <a:p>
              <a:pPr algn="ctr" indent="0" marL="0">
                <a:buNone/>
              </a:pPr>
              <a:r>
                <a:rPr b="1" dirty="0" lang="en-US" smtClean="0" sz="1200"/>
                <a:t>43,3</a:t>
              </a:r>
            </a:p>
          </p:txBody>
        </p:sp>
        <p:sp>
          <p:nvSpPr>
            <p:cNvPr id="6383" name="Text Box 6383"/>
            <p:cNvSpPr>
              <a:spLocks/>
            </p:cNvSpPr>
            <p:nvPr/>
          </p:nvSpPr>
          <p:spPr>
            <a:xfrm>
              <a:off x="960" y="2296"/>
              <a:ext cx="960" cy="172"/>
            </a:xfrm>
            <a:prstGeom prst="rect">
              <a:avLst/>
            </a:prstGeom>
            <a:solidFill>
              <a:schemeClr val="bg1"/>
            </a:solidFill>
            <a:ln>
              <a:noFill/>
            </a:ln>
            <a:effectLst/>
          </p:spPr>
          <p:txBody>
            <a:bodyPr numCol="1"/>
            <a:lstStyle/>
            <a:p>
              <a:pPr algn="ctr" indent="0" marL="0">
                <a:buNone/>
              </a:pPr>
              <a:r>
                <a:rPr b="1" dirty="0" lang="en-US" smtClean="0" sz="1200"/>
                <a:t>21,6</a:t>
              </a:r>
            </a:p>
          </p:txBody>
        </p:sp>
        <p:sp>
          <p:nvSpPr>
            <p:cNvPr id="6384" name="Text Box 6384"/>
            <p:cNvSpPr>
              <a:spLocks/>
            </p:cNvSpPr>
            <p:nvPr/>
          </p:nvSpPr>
          <p:spPr>
            <a:xfrm>
              <a:off x="0" y="2296"/>
              <a:ext cx="960" cy="172"/>
            </a:xfrm>
            <a:prstGeom prst="rect">
              <a:avLst/>
            </a:prstGeom>
            <a:solidFill>
              <a:schemeClr val="bg1"/>
            </a:solidFill>
            <a:ln>
              <a:noFill/>
            </a:ln>
            <a:effectLst/>
          </p:spPr>
          <p:txBody>
            <a:bodyPr numCol="1"/>
            <a:lstStyle/>
            <a:p>
              <a:pPr algn="ctr" indent="0" marL="0">
                <a:buNone/>
              </a:pPr>
              <a:r>
                <a:rPr b="1" dirty="0" lang="en-US" smtClean="0" sz="1200"/>
                <a:t>65</a:t>
              </a:r>
            </a:p>
          </p:txBody>
        </p:sp>
        <p:sp>
          <p:nvSpPr>
            <p:cNvPr id="6385" name="Text Box 6385"/>
            <p:cNvSpPr>
              <a:spLocks/>
            </p:cNvSpPr>
            <p:nvPr/>
          </p:nvSpPr>
          <p:spPr>
            <a:xfrm>
              <a:off x="4800" y="2124"/>
              <a:ext cx="960" cy="172"/>
            </a:xfrm>
            <a:prstGeom prst="rect">
              <a:avLst/>
            </a:prstGeom>
            <a:solidFill>
              <a:schemeClr val="bg1"/>
            </a:solidFill>
            <a:ln>
              <a:noFill/>
            </a:ln>
            <a:effectLst/>
          </p:spPr>
          <p:txBody>
            <a:bodyPr numCol="1"/>
            <a:lstStyle/>
            <a:p>
              <a:pPr algn="ctr" indent="0" marL="0">
                <a:buNone/>
              </a:pPr>
              <a:r>
                <a:rPr b="1" dirty="0" lang="en-US" smtClean="0" sz="1200"/>
                <a:t>56,7</a:t>
              </a:r>
            </a:p>
          </p:txBody>
        </p:sp>
        <p:sp>
          <p:nvSpPr>
            <p:cNvPr id="6386" name="Text Box 6386"/>
            <p:cNvSpPr>
              <a:spLocks/>
            </p:cNvSpPr>
            <p:nvPr/>
          </p:nvSpPr>
          <p:spPr>
            <a:xfrm>
              <a:off x="3840" y="2124"/>
              <a:ext cx="960" cy="172"/>
            </a:xfrm>
            <a:prstGeom prst="rect">
              <a:avLst/>
            </a:prstGeom>
            <a:solidFill>
              <a:schemeClr val="bg1"/>
            </a:solidFill>
            <a:ln>
              <a:noFill/>
            </a:ln>
            <a:effectLst/>
          </p:spPr>
          <p:txBody>
            <a:bodyPr numCol="1"/>
            <a:lstStyle/>
            <a:p>
              <a:pPr algn="ctr" indent="0" marL="0">
                <a:buNone/>
              </a:pPr>
              <a:r>
                <a:rPr b="1" dirty="0" lang="en-US" smtClean="0" sz="1200"/>
                <a:t>28,3</a:t>
              </a:r>
            </a:p>
          </p:txBody>
        </p:sp>
        <p:sp>
          <p:nvSpPr>
            <p:cNvPr id="6387" name="Text Box 6387"/>
            <p:cNvSpPr>
              <a:spLocks/>
            </p:cNvSpPr>
            <p:nvPr/>
          </p:nvSpPr>
          <p:spPr>
            <a:xfrm>
              <a:off x="2880" y="2124"/>
              <a:ext cx="960" cy="172"/>
            </a:xfrm>
            <a:prstGeom prst="rect">
              <a:avLst/>
            </a:prstGeom>
            <a:solidFill>
              <a:schemeClr val="bg1"/>
            </a:solidFill>
            <a:ln>
              <a:noFill/>
            </a:ln>
            <a:effectLst/>
          </p:spPr>
          <p:txBody>
            <a:bodyPr numCol="1"/>
            <a:lstStyle/>
            <a:p>
              <a:pPr algn="ctr" indent="0" marL="0">
                <a:buNone/>
              </a:pPr>
              <a:r>
                <a:rPr b="1" dirty="0" lang="en-US" smtClean="0" sz="1200"/>
                <a:t>85</a:t>
              </a:r>
            </a:p>
          </p:txBody>
        </p:sp>
        <p:sp>
          <p:nvSpPr>
            <p:cNvPr id="6388" name="Text Box 6388"/>
            <p:cNvSpPr>
              <a:spLocks/>
            </p:cNvSpPr>
            <p:nvPr/>
          </p:nvSpPr>
          <p:spPr>
            <a:xfrm>
              <a:off x="1920" y="2124"/>
              <a:ext cx="960" cy="172"/>
            </a:xfrm>
            <a:prstGeom prst="rect">
              <a:avLst/>
            </a:prstGeom>
            <a:solidFill>
              <a:schemeClr val="bg1"/>
            </a:solidFill>
            <a:ln>
              <a:noFill/>
            </a:ln>
            <a:effectLst/>
          </p:spPr>
          <p:txBody>
            <a:bodyPr numCol="1"/>
            <a:lstStyle/>
            <a:p>
              <a:pPr algn="ctr" indent="0" marL="0">
                <a:buNone/>
              </a:pPr>
              <a:r>
                <a:rPr b="1" dirty="0" lang="en-US" smtClean="0" sz="1200"/>
                <a:t>43</a:t>
              </a:r>
            </a:p>
          </p:txBody>
        </p:sp>
        <p:sp>
          <p:nvSpPr>
            <p:cNvPr id="6389" name="Text Box 6389"/>
            <p:cNvSpPr>
              <a:spLocks/>
            </p:cNvSpPr>
            <p:nvPr/>
          </p:nvSpPr>
          <p:spPr>
            <a:xfrm>
              <a:off x="960" y="2124"/>
              <a:ext cx="960" cy="172"/>
            </a:xfrm>
            <a:prstGeom prst="rect">
              <a:avLst/>
            </a:prstGeom>
            <a:solidFill>
              <a:schemeClr val="bg1"/>
            </a:solidFill>
            <a:ln>
              <a:noFill/>
            </a:ln>
            <a:effectLst/>
          </p:spPr>
          <p:txBody>
            <a:bodyPr numCol="1"/>
            <a:lstStyle/>
            <a:p>
              <a:pPr algn="ctr" indent="0" marL="0">
                <a:buNone/>
              </a:pPr>
              <a:r>
                <a:rPr b="1" dirty="0" lang="en-US" smtClean="0" sz="1200"/>
                <a:t>21,5</a:t>
              </a:r>
            </a:p>
          </p:txBody>
        </p:sp>
        <p:sp>
          <p:nvSpPr>
            <p:cNvPr id="6390" name="Text Box 6390"/>
            <p:cNvSpPr>
              <a:spLocks/>
            </p:cNvSpPr>
            <p:nvPr/>
          </p:nvSpPr>
          <p:spPr>
            <a:xfrm>
              <a:off x="0" y="2124"/>
              <a:ext cx="960" cy="172"/>
            </a:xfrm>
            <a:prstGeom prst="rect">
              <a:avLst/>
            </a:prstGeom>
            <a:solidFill>
              <a:schemeClr val="bg1"/>
            </a:solidFill>
            <a:ln>
              <a:noFill/>
            </a:ln>
            <a:effectLst/>
          </p:spPr>
          <p:txBody>
            <a:bodyPr numCol="1"/>
            <a:lstStyle/>
            <a:p>
              <a:pPr algn="ctr" indent="0" marL="0">
                <a:buNone/>
              </a:pPr>
              <a:r>
                <a:rPr b="1" dirty="0" lang="en-US" smtClean="0" sz="1200"/>
                <a:t>64,5</a:t>
              </a:r>
            </a:p>
          </p:txBody>
        </p:sp>
        <p:sp>
          <p:nvSpPr>
            <p:cNvPr id="6391" name="Text Box 6391"/>
            <p:cNvSpPr>
              <a:spLocks/>
            </p:cNvSpPr>
            <p:nvPr/>
          </p:nvSpPr>
          <p:spPr>
            <a:xfrm>
              <a:off x="4800" y="1952"/>
              <a:ext cx="960" cy="172"/>
            </a:xfrm>
            <a:prstGeom prst="rect">
              <a:avLst/>
            </a:prstGeom>
            <a:solidFill>
              <a:schemeClr val="bg1"/>
            </a:solidFill>
            <a:ln>
              <a:noFill/>
            </a:ln>
            <a:effectLst/>
          </p:spPr>
          <p:txBody>
            <a:bodyPr numCol="1"/>
            <a:lstStyle/>
            <a:p>
              <a:pPr algn="ctr" indent="0" marL="0">
                <a:buNone/>
              </a:pPr>
              <a:r>
                <a:rPr b="1" dirty="0" lang="en-US" smtClean="0" sz="1200"/>
                <a:t>56,4</a:t>
              </a:r>
            </a:p>
          </p:txBody>
        </p:sp>
        <p:sp>
          <p:nvSpPr>
            <p:cNvPr id="6392" name="Text Box 6392"/>
            <p:cNvSpPr>
              <a:spLocks/>
            </p:cNvSpPr>
            <p:nvPr/>
          </p:nvSpPr>
          <p:spPr>
            <a:xfrm>
              <a:off x="3840" y="1952"/>
              <a:ext cx="960" cy="172"/>
            </a:xfrm>
            <a:prstGeom prst="rect">
              <a:avLst/>
            </a:prstGeom>
            <a:solidFill>
              <a:schemeClr val="bg1"/>
            </a:solidFill>
            <a:ln>
              <a:noFill/>
            </a:ln>
            <a:effectLst/>
          </p:spPr>
          <p:txBody>
            <a:bodyPr numCol="1"/>
            <a:lstStyle/>
            <a:p>
              <a:pPr algn="ctr" indent="0" marL="0">
                <a:buNone/>
              </a:pPr>
              <a:r>
                <a:rPr b="1" dirty="0" lang="en-US" smtClean="0" sz="1200"/>
                <a:t>28,2</a:t>
              </a:r>
            </a:p>
          </p:txBody>
        </p:sp>
        <p:sp>
          <p:nvSpPr>
            <p:cNvPr id="6393" name="Text Box 6393"/>
            <p:cNvSpPr>
              <a:spLocks/>
            </p:cNvSpPr>
            <p:nvPr/>
          </p:nvSpPr>
          <p:spPr>
            <a:xfrm>
              <a:off x="2880" y="1952"/>
              <a:ext cx="960" cy="172"/>
            </a:xfrm>
            <a:prstGeom prst="rect">
              <a:avLst/>
            </a:prstGeom>
            <a:solidFill>
              <a:schemeClr val="bg1"/>
            </a:solidFill>
            <a:ln>
              <a:noFill/>
            </a:ln>
            <a:effectLst/>
          </p:spPr>
          <p:txBody>
            <a:bodyPr numCol="1"/>
            <a:lstStyle/>
            <a:p>
              <a:pPr algn="ctr" indent="0" marL="0">
                <a:buNone/>
              </a:pPr>
              <a:r>
                <a:rPr b="1" dirty="0" lang="en-US" smtClean="0" sz="1200"/>
                <a:t>84,5</a:t>
              </a:r>
            </a:p>
          </p:txBody>
        </p:sp>
        <p:sp>
          <p:nvSpPr>
            <p:cNvPr id="6394" name="Text Box 6394"/>
            <p:cNvSpPr>
              <a:spLocks/>
            </p:cNvSpPr>
            <p:nvPr/>
          </p:nvSpPr>
          <p:spPr>
            <a:xfrm>
              <a:off x="1920" y="1952"/>
              <a:ext cx="960" cy="172"/>
            </a:xfrm>
            <a:prstGeom prst="rect">
              <a:avLst/>
            </a:prstGeom>
            <a:solidFill>
              <a:schemeClr val="bg1"/>
            </a:solidFill>
            <a:ln>
              <a:noFill/>
            </a:ln>
            <a:effectLst/>
          </p:spPr>
          <p:txBody>
            <a:bodyPr numCol="1"/>
            <a:lstStyle/>
            <a:p>
              <a:pPr algn="ctr" indent="0" marL="0">
                <a:buNone/>
              </a:pPr>
              <a:r>
                <a:rPr b="1" dirty="0" lang="en-US" smtClean="0" sz="1200"/>
                <a:t>42,7</a:t>
              </a:r>
            </a:p>
          </p:txBody>
        </p:sp>
        <p:sp>
          <p:nvSpPr>
            <p:cNvPr id="6395" name="Text Box 6395"/>
            <p:cNvSpPr>
              <a:spLocks/>
            </p:cNvSpPr>
            <p:nvPr/>
          </p:nvSpPr>
          <p:spPr>
            <a:xfrm>
              <a:off x="960" y="1952"/>
              <a:ext cx="960" cy="172"/>
            </a:xfrm>
            <a:prstGeom prst="rect">
              <a:avLst/>
            </a:prstGeom>
            <a:solidFill>
              <a:schemeClr val="bg1"/>
            </a:solidFill>
            <a:ln>
              <a:noFill/>
            </a:ln>
            <a:effectLst/>
          </p:spPr>
          <p:txBody>
            <a:bodyPr numCol="1"/>
            <a:lstStyle/>
            <a:p>
              <a:pPr algn="ctr" indent="0" marL="0">
                <a:buNone/>
              </a:pPr>
              <a:r>
                <a:rPr b="1" dirty="0" lang="en-US" smtClean="0" sz="1200"/>
                <a:t>21,3</a:t>
              </a:r>
            </a:p>
          </p:txBody>
        </p:sp>
        <p:sp>
          <p:nvSpPr>
            <p:cNvPr id="6396" name="Text Box 6396"/>
            <p:cNvSpPr>
              <a:spLocks/>
            </p:cNvSpPr>
            <p:nvPr/>
          </p:nvSpPr>
          <p:spPr>
            <a:xfrm>
              <a:off x="0" y="1952"/>
              <a:ext cx="960" cy="172"/>
            </a:xfrm>
            <a:prstGeom prst="rect">
              <a:avLst/>
            </a:prstGeom>
            <a:solidFill>
              <a:schemeClr val="bg1"/>
            </a:solidFill>
            <a:ln>
              <a:noFill/>
            </a:ln>
            <a:effectLst/>
          </p:spPr>
          <p:txBody>
            <a:bodyPr numCol="1"/>
            <a:lstStyle/>
            <a:p>
              <a:pPr algn="ctr" indent="0" marL="0">
                <a:buNone/>
              </a:pPr>
              <a:r>
                <a:rPr b="1" dirty="0" lang="en-US" smtClean="0" sz="1200"/>
                <a:t>64</a:t>
              </a:r>
            </a:p>
          </p:txBody>
        </p:sp>
        <p:sp>
          <p:nvSpPr>
            <p:cNvPr id="6397" name="Text Box 6397"/>
            <p:cNvSpPr>
              <a:spLocks/>
            </p:cNvSpPr>
            <p:nvPr/>
          </p:nvSpPr>
          <p:spPr>
            <a:xfrm>
              <a:off x="4800" y="1780"/>
              <a:ext cx="960" cy="172"/>
            </a:xfrm>
            <a:prstGeom prst="rect">
              <a:avLst/>
            </a:prstGeom>
            <a:solidFill>
              <a:schemeClr val="bg1"/>
            </a:solidFill>
            <a:ln>
              <a:noFill/>
            </a:ln>
            <a:effectLst/>
          </p:spPr>
          <p:txBody>
            <a:bodyPr numCol="1"/>
            <a:lstStyle/>
            <a:p>
              <a:pPr algn="ctr" indent="0" marL="0">
                <a:buNone/>
              </a:pPr>
              <a:r>
                <a:rPr b="1" dirty="0" lang="en-US" smtClean="0" sz="1200"/>
                <a:t>56</a:t>
              </a:r>
            </a:p>
          </p:txBody>
        </p:sp>
        <p:sp>
          <p:nvSpPr>
            <p:cNvPr id="6398" name="Text Box 6398"/>
            <p:cNvSpPr>
              <a:spLocks/>
            </p:cNvSpPr>
            <p:nvPr/>
          </p:nvSpPr>
          <p:spPr>
            <a:xfrm>
              <a:off x="3840" y="1780"/>
              <a:ext cx="960" cy="172"/>
            </a:xfrm>
            <a:prstGeom prst="rect">
              <a:avLst/>
            </a:prstGeom>
            <a:solidFill>
              <a:schemeClr val="bg1"/>
            </a:solidFill>
            <a:ln>
              <a:noFill/>
            </a:ln>
            <a:effectLst/>
          </p:spPr>
          <p:txBody>
            <a:bodyPr numCol="1"/>
            <a:lstStyle/>
            <a:p>
              <a:pPr algn="ctr" indent="0" marL="0">
                <a:buNone/>
              </a:pPr>
              <a:r>
                <a:rPr b="1" dirty="0" lang="en-US" smtClean="0" sz="1200"/>
                <a:t>28</a:t>
              </a:r>
            </a:p>
          </p:txBody>
        </p:sp>
        <p:sp>
          <p:nvSpPr>
            <p:cNvPr id="6399" name="Text Box 6399"/>
            <p:cNvSpPr>
              <a:spLocks/>
            </p:cNvSpPr>
            <p:nvPr/>
          </p:nvSpPr>
          <p:spPr>
            <a:xfrm>
              <a:off x="2880" y="1780"/>
              <a:ext cx="960" cy="172"/>
            </a:xfrm>
            <a:prstGeom prst="rect">
              <a:avLst/>
            </a:prstGeom>
            <a:solidFill>
              <a:schemeClr val="bg1"/>
            </a:solidFill>
            <a:ln>
              <a:noFill/>
            </a:ln>
            <a:effectLst/>
          </p:spPr>
          <p:txBody>
            <a:bodyPr numCol="1"/>
            <a:lstStyle/>
            <a:p>
              <a:pPr algn="ctr" indent="0" marL="0">
                <a:buNone/>
              </a:pPr>
              <a:r>
                <a:rPr b="1" dirty="0" lang="en-US" smtClean="0" sz="1200"/>
                <a:t>84</a:t>
              </a:r>
            </a:p>
          </p:txBody>
        </p:sp>
        <p:sp>
          <p:nvSpPr>
            <p:cNvPr id="6400" name="Text Box 6400"/>
            <p:cNvSpPr>
              <a:spLocks/>
            </p:cNvSpPr>
            <p:nvPr/>
          </p:nvSpPr>
          <p:spPr>
            <a:xfrm>
              <a:off x="1920" y="1780"/>
              <a:ext cx="960" cy="172"/>
            </a:xfrm>
            <a:prstGeom prst="rect">
              <a:avLst/>
            </a:prstGeom>
            <a:solidFill>
              <a:schemeClr val="bg1"/>
            </a:solidFill>
            <a:ln>
              <a:noFill/>
            </a:ln>
            <a:effectLst/>
          </p:spPr>
          <p:txBody>
            <a:bodyPr numCol="1"/>
            <a:lstStyle/>
            <a:p>
              <a:pPr algn="ctr" indent="0" marL="0">
                <a:buNone/>
              </a:pPr>
              <a:r>
                <a:rPr b="1" dirty="0" lang="en-US" smtClean="0" sz="1200"/>
                <a:t>42,4</a:t>
              </a:r>
            </a:p>
          </p:txBody>
        </p:sp>
        <p:sp>
          <p:nvSpPr>
            <p:cNvPr id="6401" name="Text Box 6401"/>
            <p:cNvSpPr>
              <a:spLocks/>
            </p:cNvSpPr>
            <p:nvPr/>
          </p:nvSpPr>
          <p:spPr>
            <a:xfrm>
              <a:off x="960" y="1780"/>
              <a:ext cx="960" cy="172"/>
            </a:xfrm>
            <a:prstGeom prst="rect">
              <a:avLst/>
            </a:prstGeom>
            <a:solidFill>
              <a:schemeClr val="bg1"/>
            </a:solidFill>
            <a:ln>
              <a:noFill/>
            </a:ln>
            <a:effectLst/>
          </p:spPr>
          <p:txBody>
            <a:bodyPr numCol="1"/>
            <a:lstStyle/>
            <a:p>
              <a:pPr algn="ctr" indent="0" marL="0">
                <a:buNone/>
              </a:pPr>
              <a:r>
                <a:rPr b="1" dirty="0" lang="en-US" smtClean="0" sz="1200"/>
                <a:t>21,2</a:t>
              </a:r>
            </a:p>
          </p:txBody>
        </p:sp>
        <p:sp>
          <p:nvSpPr>
            <p:cNvPr id="6402" name="Text Box 6402"/>
            <p:cNvSpPr>
              <a:spLocks/>
            </p:cNvSpPr>
            <p:nvPr/>
          </p:nvSpPr>
          <p:spPr>
            <a:xfrm>
              <a:off x="0" y="1780"/>
              <a:ext cx="960" cy="172"/>
            </a:xfrm>
            <a:prstGeom prst="rect">
              <a:avLst/>
            </a:prstGeom>
            <a:solidFill>
              <a:schemeClr val="bg1"/>
            </a:solidFill>
            <a:ln>
              <a:noFill/>
            </a:ln>
            <a:effectLst/>
          </p:spPr>
          <p:txBody>
            <a:bodyPr numCol="1"/>
            <a:lstStyle/>
            <a:p>
              <a:pPr algn="ctr" indent="0" marL="0">
                <a:buNone/>
              </a:pPr>
              <a:r>
                <a:rPr b="1" dirty="0" lang="en-US" smtClean="0" sz="1200"/>
                <a:t>63,5</a:t>
              </a:r>
            </a:p>
          </p:txBody>
        </p:sp>
        <p:sp>
          <p:nvSpPr>
            <p:cNvPr id="6403" name="Text Box 6403"/>
            <p:cNvSpPr>
              <a:spLocks/>
            </p:cNvSpPr>
            <p:nvPr/>
          </p:nvSpPr>
          <p:spPr>
            <a:xfrm>
              <a:off x="4800" y="1608"/>
              <a:ext cx="960" cy="172"/>
            </a:xfrm>
            <a:prstGeom prst="rect">
              <a:avLst/>
            </a:prstGeom>
            <a:solidFill>
              <a:schemeClr val="bg1"/>
            </a:solidFill>
            <a:ln>
              <a:noFill/>
            </a:ln>
            <a:effectLst/>
          </p:spPr>
          <p:txBody>
            <a:bodyPr numCol="1"/>
            <a:lstStyle/>
            <a:p>
              <a:pPr algn="ctr" indent="0" marL="0">
                <a:buNone/>
              </a:pPr>
              <a:r>
                <a:rPr b="1" dirty="0" lang="en-US" smtClean="0" sz="1200"/>
                <a:t>55,6</a:t>
              </a:r>
            </a:p>
          </p:txBody>
        </p:sp>
        <p:sp>
          <p:nvSpPr>
            <p:cNvPr id="6404" name="Text Box 6404"/>
            <p:cNvSpPr>
              <a:spLocks/>
            </p:cNvSpPr>
            <p:nvPr/>
          </p:nvSpPr>
          <p:spPr>
            <a:xfrm>
              <a:off x="3840" y="1608"/>
              <a:ext cx="960" cy="172"/>
            </a:xfrm>
            <a:prstGeom prst="rect">
              <a:avLst/>
            </a:prstGeom>
            <a:solidFill>
              <a:schemeClr val="bg1"/>
            </a:solidFill>
            <a:ln>
              <a:noFill/>
            </a:ln>
            <a:effectLst/>
          </p:spPr>
          <p:txBody>
            <a:bodyPr numCol="1"/>
            <a:lstStyle/>
            <a:p>
              <a:pPr algn="ctr" indent="0" marL="0">
                <a:buNone/>
              </a:pPr>
              <a:r>
                <a:rPr b="1" dirty="0" lang="en-US" smtClean="0" sz="1200"/>
                <a:t>27,8</a:t>
              </a:r>
            </a:p>
          </p:txBody>
        </p:sp>
        <p:sp>
          <p:nvSpPr>
            <p:cNvPr id="6405" name="Text Box 6405"/>
            <p:cNvSpPr>
              <a:spLocks/>
            </p:cNvSpPr>
            <p:nvPr/>
          </p:nvSpPr>
          <p:spPr>
            <a:xfrm>
              <a:off x="2880" y="1608"/>
              <a:ext cx="960" cy="172"/>
            </a:xfrm>
            <a:prstGeom prst="rect">
              <a:avLst/>
            </a:prstGeom>
            <a:solidFill>
              <a:schemeClr val="bg1"/>
            </a:solidFill>
            <a:ln>
              <a:noFill/>
            </a:ln>
            <a:effectLst/>
          </p:spPr>
          <p:txBody>
            <a:bodyPr numCol="1"/>
            <a:lstStyle/>
            <a:p>
              <a:pPr algn="ctr" indent="0" marL="0">
                <a:buNone/>
              </a:pPr>
              <a:r>
                <a:rPr b="1" dirty="0" lang="en-US" smtClean="0" sz="1200"/>
                <a:t>83,5</a:t>
              </a:r>
            </a:p>
          </p:txBody>
        </p:sp>
        <p:sp>
          <p:nvSpPr>
            <p:cNvPr id="6406" name="Text Box 6406"/>
            <p:cNvSpPr>
              <a:spLocks/>
            </p:cNvSpPr>
            <p:nvPr/>
          </p:nvSpPr>
          <p:spPr>
            <a:xfrm>
              <a:off x="1920" y="1608"/>
              <a:ext cx="960" cy="172"/>
            </a:xfrm>
            <a:prstGeom prst="rect">
              <a:avLst/>
            </a:prstGeom>
            <a:solidFill>
              <a:schemeClr val="bg1"/>
            </a:solidFill>
            <a:ln>
              <a:noFill/>
            </a:ln>
            <a:effectLst/>
          </p:spPr>
          <p:txBody>
            <a:bodyPr numCol="1"/>
            <a:lstStyle/>
            <a:p>
              <a:pPr algn="ctr" indent="0" marL="0">
                <a:buNone/>
              </a:pPr>
              <a:r>
                <a:rPr b="1" dirty="0" lang="en-US" smtClean="0" sz="1200"/>
                <a:t>42</a:t>
              </a:r>
            </a:p>
          </p:txBody>
        </p:sp>
        <p:sp>
          <p:nvSpPr>
            <p:cNvPr id="6407" name="Text Box 6407"/>
            <p:cNvSpPr>
              <a:spLocks/>
            </p:cNvSpPr>
            <p:nvPr/>
          </p:nvSpPr>
          <p:spPr>
            <a:xfrm>
              <a:off x="960" y="1608"/>
              <a:ext cx="960" cy="172"/>
            </a:xfrm>
            <a:prstGeom prst="rect">
              <a:avLst/>
            </a:prstGeom>
            <a:solidFill>
              <a:schemeClr val="bg1"/>
            </a:solidFill>
            <a:ln>
              <a:noFill/>
            </a:ln>
            <a:effectLst/>
          </p:spPr>
          <p:txBody>
            <a:bodyPr numCol="1"/>
            <a:lstStyle/>
            <a:p>
              <a:pPr algn="ctr" indent="0" marL="0">
                <a:buNone/>
              </a:pPr>
              <a:r>
                <a:rPr b="1" dirty="0" lang="en-US" smtClean="0" sz="1200"/>
                <a:t>21</a:t>
              </a:r>
            </a:p>
          </p:txBody>
        </p:sp>
        <p:sp>
          <p:nvSpPr>
            <p:cNvPr id="6408" name="Text Box 6408"/>
            <p:cNvSpPr>
              <a:spLocks/>
            </p:cNvSpPr>
            <p:nvPr/>
          </p:nvSpPr>
          <p:spPr>
            <a:xfrm>
              <a:off x="0" y="1608"/>
              <a:ext cx="960" cy="172"/>
            </a:xfrm>
            <a:prstGeom prst="rect">
              <a:avLst/>
            </a:prstGeom>
            <a:solidFill>
              <a:schemeClr val="bg1"/>
            </a:solidFill>
            <a:ln>
              <a:noFill/>
            </a:ln>
            <a:effectLst/>
          </p:spPr>
          <p:txBody>
            <a:bodyPr numCol="1"/>
            <a:lstStyle/>
            <a:p>
              <a:pPr algn="ctr" indent="0" marL="0">
                <a:buNone/>
              </a:pPr>
              <a:r>
                <a:rPr b="1" dirty="0" lang="en-US" smtClean="0" sz="1200"/>
                <a:t>63</a:t>
              </a:r>
            </a:p>
          </p:txBody>
        </p:sp>
        <p:sp>
          <p:nvSpPr>
            <p:cNvPr id="6409" name="Text Box 6409"/>
            <p:cNvSpPr>
              <a:spLocks/>
            </p:cNvSpPr>
            <p:nvPr/>
          </p:nvSpPr>
          <p:spPr>
            <a:xfrm>
              <a:off x="4800" y="1436"/>
              <a:ext cx="960" cy="172"/>
            </a:xfrm>
            <a:prstGeom prst="rect">
              <a:avLst/>
            </a:prstGeom>
            <a:solidFill>
              <a:schemeClr val="bg1"/>
            </a:solidFill>
            <a:ln>
              <a:noFill/>
            </a:ln>
            <a:effectLst/>
          </p:spPr>
          <p:txBody>
            <a:bodyPr numCol="1"/>
            <a:lstStyle/>
            <a:p>
              <a:pPr algn="ctr" indent="0" marL="0">
                <a:buNone/>
              </a:pPr>
              <a:r>
                <a:rPr b="1" dirty="0" lang="en-US" smtClean="0" sz="1200"/>
                <a:t>55,3</a:t>
              </a:r>
            </a:p>
          </p:txBody>
        </p:sp>
        <p:sp>
          <p:nvSpPr>
            <p:cNvPr id="6410" name="Text Box 6410"/>
            <p:cNvSpPr>
              <a:spLocks/>
            </p:cNvSpPr>
            <p:nvPr/>
          </p:nvSpPr>
          <p:spPr>
            <a:xfrm>
              <a:off x="3840" y="1436"/>
              <a:ext cx="960" cy="172"/>
            </a:xfrm>
            <a:prstGeom prst="rect">
              <a:avLst/>
            </a:prstGeom>
            <a:solidFill>
              <a:schemeClr val="bg1"/>
            </a:solidFill>
            <a:ln>
              <a:noFill/>
            </a:ln>
            <a:effectLst/>
          </p:spPr>
          <p:txBody>
            <a:bodyPr numCol="1"/>
            <a:lstStyle/>
            <a:p>
              <a:pPr algn="ctr" indent="0" marL="0">
                <a:buNone/>
              </a:pPr>
              <a:r>
                <a:rPr b="1" dirty="0" lang="en-US" smtClean="0" sz="1200"/>
                <a:t>27,6</a:t>
              </a:r>
            </a:p>
          </p:txBody>
        </p:sp>
        <p:sp>
          <p:nvSpPr>
            <p:cNvPr id="6411" name="Text Box 6411"/>
            <p:cNvSpPr>
              <a:spLocks/>
            </p:cNvSpPr>
            <p:nvPr/>
          </p:nvSpPr>
          <p:spPr>
            <a:xfrm>
              <a:off x="2880" y="1436"/>
              <a:ext cx="960" cy="172"/>
            </a:xfrm>
            <a:prstGeom prst="rect">
              <a:avLst/>
            </a:prstGeom>
            <a:solidFill>
              <a:schemeClr val="bg1"/>
            </a:solidFill>
            <a:ln>
              <a:noFill/>
            </a:ln>
            <a:effectLst/>
          </p:spPr>
          <p:txBody>
            <a:bodyPr numCol="1"/>
            <a:lstStyle/>
            <a:p>
              <a:pPr algn="ctr" indent="0" marL="0">
                <a:buNone/>
              </a:pPr>
              <a:r>
                <a:rPr b="1" dirty="0" lang="en-US" smtClean="0" sz="1200"/>
                <a:t>83</a:t>
              </a:r>
            </a:p>
          </p:txBody>
        </p:sp>
        <p:sp>
          <p:nvSpPr>
            <p:cNvPr id="6412" name="Text Box 6412"/>
            <p:cNvSpPr>
              <a:spLocks/>
            </p:cNvSpPr>
            <p:nvPr/>
          </p:nvSpPr>
          <p:spPr>
            <a:xfrm>
              <a:off x="1920" y="1436"/>
              <a:ext cx="960" cy="172"/>
            </a:xfrm>
            <a:prstGeom prst="rect">
              <a:avLst/>
            </a:prstGeom>
            <a:solidFill>
              <a:schemeClr val="bg1"/>
            </a:solidFill>
            <a:ln>
              <a:noFill/>
            </a:ln>
            <a:effectLst/>
          </p:spPr>
          <p:txBody>
            <a:bodyPr numCol="1"/>
            <a:lstStyle/>
            <a:p>
              <a:pPr algn="ctr" indent="0" marL="0">
                <a:buNone/>
              </a:pPr>
              <a:r>
                <a:rPr b="1" dirty="0" lang="en-US" smtClean="0" sz="1200"/>
                <a:t>41,6</a:t>
              </a:r>
            </a:p>
          </p:txBody>
        </p:sp>
        <p:sp>
          <p:nvSpPr>
            <p:cNvPr id="6413" name="Text Box 6413"/>
            <p:cNvSpPr>
              <a:spLocks/>
            </p:cNvSpPr>
            <p:nvPr/>
          </p:nvSpPr>
          <p:spPr>
            <a:xfrm>
              <a:off x="960" y="1436"/>
              <a:ext cx="960" cy="172"/>
            </a:xfrm>
            <a:prstGeom prst="rect">
              <a:avLst/>
            </a:prstGeom>
            <a:solidFill>
              <a:schemeClr val="bg1"/>
            </a:solidFill>
            <a:ln>
              <a:noFill/>
            </a:ln>
            <a:effectLst/>
          </p:spPr>
          <p:txBody>
            <a:bodyPr numCol="1"/>
            <a:lstStyle/>
            <a:p>
              <a:pPr algn="ctr" indent="0" marL="0">
                <a:buNone/>
              </a:pPr>
              <a:r>
                <a:rPr b="1" dirty="0" lang="en-US" smtClean="0" sz="1200"/>
                <a:t>20,8</a:t>
              </a:r>
            </a:p>
          </p:txBody>
        </p:sp>
        <p:sp>
          <p:nvSpPr>
            <p:cNvPr id="6414" name="Text Box 6414"/>
            <p:cNvSpPr>
              <a:spLocks/>
            </p:cNvSpPr>
            <p:nvPr/>
          </p:nvSpPr>
          <p:spPr>
            <a:xfrm>
              <a:off x="0" y="1436"/>
              <a:ext cx="960" cy="172"/>
            </a:xfrm>
            <a:prstGeom prst="rect">
              <a:avLst/>
            </a:prstGeom>
            <a:solidFill>
              <a:schemeClr val="bg1"/>
            </a:solidFill>
            <a:ln>
              <a:noFill/>
            </a:ln>
            <a:effectLst/>
          </p:spPr>
          <p:txBody>
            <a:bodyPr numCol="1"/>
            <a:lstStyle/>
            <a:p>
              <a:pPr algn="ctr" indent="0" marL="0">
                <a:buNone/>
              </a:pPr>
              <a:r>
                <a:rPr b="1" dirty="0" lang="en-US" smtClean="0" sz="1200"/>
                <a:t>62,5</a:t>
              </a:r>
            </a:p>
          </p:txBody>
        </p:sp>
        <p:sp>
          <p:nvSpPr>
            <p:cNvPr id="6415" name="Text Box 6415"/>
            <p:cNvSpPr>
              <a:spLocks/>
            </p:cNvSpPr>
            <p:nvPr/>
          </p:nvSpPr>
          <p:spPr>
            <a:xfrm>
              <a:off x="4800" y="1264"/>
              <a:ext cx="960" cy="172"/>
            </a:xfrm>
            <a:prstGeom prst="rect">
              <a:avLst/>
            </a:prstGeom>
            <a:solidFill>
              <a:schemeClr val="bg1"/>
            </a:solidFill>
            <a:ln>
              <a:noFill/>
            </a:ln>
            <a:effectLst/>
          </p:spPr>
          <p:txBody>
            <a:bodyPr numCol="1"/>
            <a:lstStyle/>
            <a:p>
              <a:pPr algn="ctr" indent="0" marL="0">
                <a:buNone/>
              </a:pPr>
              <a:r>
                <a:rPr b="1" dirty="0" lang="en-US" smtClean="0" sz="1200"/>
                <a:t>55</a:t>
              </a:r>
            </a:p>
          </p:txBody>
        </p:sp>
        <p:sp>
          <p:nvSpPr>
            <p:cNvPr id="6416" name="Text Box 6416"/>
            <p:cNvSpPr>
              <a:spLocks/>
            </p:cNvSpPr>
            <p:nvPr/>
          </p:nvSpPr>
          <p:spPr>
            <a:xfrm>
              <a:off x="3840" y="1264"/>
              <a:ext cx="960" cy="172"/>
            </a:xfrm>
            <a:prstGeom prst="rect">
              <a:avLst/>
            </a:prstGeom>
            <a:solidFill>
              <a:schemeClr val="bg1"/>
            </a:solidFill>
            <a:ln>
              <a:noFill/>
            </a:ln>
            <a:effectLst/>
          </p:spPr>
          <p:txBody>
            <a:bodyPr numCol="1"/>
            <a:lstStyle/>
            <a:p>
              <a:pPr algn="ctr" indent="0" marL="0">
                <a:buNone/>
              </a:pPr>
              <a:r>
                <a:rPr b="1" dirty="0" lang="en-US" smtClean="0" sz="1200"/>
                <a:t>27,5</a:t>
              </a:r>
            </a:p>
          </p:txBody>
        </p:sp>
        <p:sp>
          <p:nvSpPr>
            <p:cNvPr id="6417" name="Text Box 6417"/>
            <p:cNvSpPr>
              <a:spLocks/>
            </p:cNvSpPr>
            <p:nvPr/>
          </p:nvSpPr>
          <p:spPr>
            <a:xfrm>
              <a:off x="2880" y="1264"/>
              <a:ext cx="960" cy="172"/>
            </a:xfrm>
            <a:prstGeom prst="rect">
              <a:avLst/>
            </a:prstGeom>
            <a:solidFill>
              <a:schemeClr val="bg1"/>
            </a:solidFill>
            <a:ln>
              <a:noFill/>
            </a:ln>
            <a:effectLst/>
          </p:spPr>
          <p:txBody>
            <a:bodyPr numCol="1"/>
            <a:lstStyle/>
            <a:p>
              <a:pPr algn="ctr" indent="0" marL="0">
                <a:buNone/>
              </a:pPr>
              <a:r>
                <a:rPr b="1" dirty="0" lang="en-US" smtClean="0" sz="1200"/>
                <a:t>82,5</a:t>
              </a:r>
            </a:p>
          </p:txBody>
        </p:sp>
        <p:sp>
          <p:nvSpPr>
            <p:cNvPr id="6418" name="Text Box 6418"/>
            <p:cNvSpPr>
              <a:spLocks/>
            </p:cNvSpPr>
            <p:nvPr/>
          </p:nvSpPr>
          <p:spPr>
            <a:xfrm>
              <a:off x="1920" y="1264"/>
              <a:ext cx="960" cy="172"/>
            </a:xfrm>
            <a:prstGeom prst="rect">
              <a:avLst/>
            </a:prstGeom>
            <a:solidFill>
              <a:schemeClr val="bg1"/>
            </a:solidFill>
            <a:ln>
              <a:noFill/>
            </a:ln>
            <a:effectLst/>
          </p:spPr>
          <p:txBody>
            <a:bodyPr numCol="1"/>
            <a:lstStyle/>
            <a:p>
              <a:pPr algn="ctr" indent="0" marL="0">
                <a:buNone/>
              </a:pPr>
              <a:r>
                <a:rPr b="1" dirty="0" lang="en-US" smtClean="0" sz="1200"/>
                <a:t>41,3</a:t>
              </a:r>
            </a:p>
          </p:txBody>
        </p:sp>
        <p:sp>
          <p:nvSpPr>
            <p:cNvPr id="6419" name="Text Box 6419"/>
            <p:cNvSpPr>
              <a:spLocks/>
            </p:cNvSpPr>
            <p:nvPr/>
          </p:nvSpPr>
          <p:spPr>
            <a:xfrm>
              <a:off x="960" y="1264"/>
              <a:ext cx="960" cy="172"/>
            </a:xfrm>
            <a:prstGeom prst="rect">
              <a:avLst/>
            </a:prstGeom>
            <a:solidFill>
              <a:schemeClr val="bg1"/>
            </a:solidFill>
            <a:ln>
              <a:noFill/>
            </a:ln>
            <a:effectLst/>
          </p:spPr>
          <p:txBody>
            <a:bodyPr numCol="1"/>
            <a:lstStyle/>
            <a:p>
              <a:pPr algn="ctr" indent="0" marL="0">
                <a:buNone/>
              </a:pPr>
              <a:r>
                <a:rPr b="1" dirty="0" lang="en-US" smtClean="0" sz="1200"/>
                <a:t>20,6</a:t>
              </a:r>
            </a:p>
          </p:txBody>
        </p:sp>
        <p:sp>
          <p:nvSpPr>
            <p:cNvPr id="6420" name="Text Box 6420"/>
            <p:cNvSpPr>
              <a:spLocks/>
            </p:cNvSpPr>
            <p:nvPr/>
          </p:nvSpPr>
          <p:spPr>
            <a:xfrm>
              <a:off x="0" y="1264"/>
              <a:ext cx="960" cy="172"/>
            </a:xfrm>
            <a:prstGeom prst="rect">
              <a:avLst/>
            </a:prstGeom>
            <a:solidFill>
              <a:schemeClr val="bg1"/>
            </a:solidFill>
            <a:ln>
              <a:noFill/>
            </a:ln>
            <a:effectLst/>
          </p:spPr>
          <p:txBody>
            <a:bodyPr numCol="1"/>
            <a:lstStyle/>
            <a:p>
              <a:pPr algn="ctr" indent="0" marL="0">
                <a:buNone/>
              </a:pPr>
              <a:r>
                <a:rPr b="1" dirty="0" lang="en-US" smtClean="0" sz="1200"/>
                <a:t>62</a:t>
              </a:r>
            </a:p>
          </p:txBody>
        </p:sp>
        <p:sp>
          <p:nvSpPr>
            <p:cNvPr id="6421" name="Text Box 6421"/>
            <p:cNvSpPr>
              <a:spLocks/>
            </p:cNvSpPr>
            <p:nvPr/>
          </p:nvSpPr>
          <p:spPr>
            <a:xfrm>
              <a:off x="4800" y="1092"/>
              <a:ext cx="960" cy="172"/>
            </a:xfrm>
            <a:prstGeom prst="rect">
              <a:avLst/>
            </a:prstGeom>
            <a:solidFill>
              <a:schemeClr val="bg1"/>
            </a:solidFill>
            <a:ln>
              <a:noFill/>
            </a:ln>
            <a:effectLst/>
          </p:spPr>
          <p:txBody>
            <a:bodyPr numCol="1"/>
            <a:lstStyle/>
            <a:p>
              <a:pPr algn="ctr" indent="0" marL="0">
                <a:buNone/>
              </a:pPr>
              <a:r>
                <a:rPr b="1" dirty="0" lang="en-US" smtClean="0" sz="1200"/>
                <a:t>54,7</a:t>
              </a:r>
            </a:p>
          </p:txBody>
        </p:sp>
        <p:sp>
          <p:nvSpPr>
            <p:cNvPr id="6422" name="Text Box 6422"/>
            <p:cNvSpPr>
              <a:spLocks/>
            </p:cNvSpPr>
            <p:nvPr/>
          </p:nvSpPr>
          <p:spPr>
            <a:xfrm>
              <a:off x="3840" y="1092"/>
              <a:ext cx="960" cy="172"/>
            </a:xfrm>
            <a:prstGeom prst="rect">
              <a:avLst/>
            </a:prstGeom>
            <a:solidFill>
              <a:schemeClr val="bg1"/>
            </a:solidFill>
            <a:ln>
              <a:noFill/>
            </a:ln>
            <a:effectLst/>
          </p:spPr>
          <p:txBody>
            <a:bodyPr numCol="1"/>
            <a:lstStyle/>
            <a:p>
              <a:pPr algn="ctr" indent="0" marL="0">
                <a:buNone/>
              </a:pPr>
              <a:r>
                <a:rPr b="1" dirty="0" lang="en-US" smtClean="0" sz="1200"/>
                <a:t>27,3</a:t>
              </a:r>
            </a:p>
          </p:txBody>
        </p:sp>
        <p:sp>
          <p:nvSpPr>
            <p:cNvPr id="6423" name="Text Box 6423"/>
            <p:cNvSpPr>
              <a:spLocks/>
            </p:cNvSpPr>
            <p:nvPr/>
          </p:nvSpPr>
          <p:spPr>
            <a:xfrm>
              <a:off x="2880" y="1092"/>
              <a:ext cx="960" cy="172"/>
            </a:xfrm>
            <a:prstGeom prst="rect">
              <a:avLst/>
            </a:prstGeom>
            <a:solidFill>
              <a:schemeClr val="bg1"/>
            </a:solidFill>
            <a:ln>
              <a:noFill/>
            </a:ln>
            <a:effectLst/>
          </p:spPr>
          <p:txBody>
            <a:bodyPr numCol="1"/>
            <a:lstStyle/>
            <a:p>
              <a:pPr algn="ctr" indent="0" marL="0">
                <a:buNone/>
              </a:pPr>
              <a:r>
                <a:rPr b="1" dirty="0" lang="en-US" smtClean="0" sz="1200"/>
                <a:t>82</a:t>
              </a:r>
            </a:p>
          </p:txBody>
        </p:sp>
        <p:sp>
          <p:nvSpPr>
            <p:cNvPr id="6424" name="Text Box 6424"/>
            <p:cNvSpPr>
              <a:spLocks/>
            </p:cNvSpPr>
            <p:nvPr/>
          </p:nvSpPr>
          <p:spPr>
            <a:xfrm>
              <a:off x="1920" y="1092"/>
              <a:ext cx="960" cy="172"/>
            </a:xfrm>
            <a:prstGeom prst="rect">
              <a:avLst/>
            </a:prstGeom>
            <a:solidFill>
              <a:schemeClr val="bg1"/>
            </a:solidFill>
            <a:ln>
              <a:noFill/>
            </a:ln>
            <a:effectLst/>
          </p:spPr>
          <p:txBody>
            <a:bodyPr numCol="1"/>
            <a:lstStyle/>
            <a:p>
              <a:pPr algn="ctr" indent="0" marL="0">
                <a:buNone/>
              </a:pPr>
              <a:r>
                <a:rPr b="1" dirty="0" lang="en-US" smtClean="0" sz="1200"/>
                <a:t>41</a:t>
              </a:r>
            </a:p>
          </p:txBody>
        </p:sp>
        <p:sp>
          <p:nvSpPr>
            <p:cNvPr id="6425" name="Text Box 6425"/>
            <p:cNvSpPr>
              <a:spLocks/>
            </p:cNvSpPr>
            <p:nvPr/>
          </p:nvSpPr>
          <p:spPr>
            <a:xfrm>
              <a:off x="960" y="1092"/>
              <a:ext cx="960" cy="172"/>
            </a:xfrm>
            <a:prstGeom prst="rect">
              <a:avLst/>
            </a:prstGeom>
            <a:solidFill>
              <a:schemeClr val="bg1"/>
            </a:solidFill>
            <a:ln>
              <a:noFill/>
            </a:ln>
            <a:effectLst/>
          </p:spPr>
          <p:txBody>
            <a:bodyPr numCol="1"/>
            <a:lstStyle/>
            <a:p>
              <a:pPr algn="ctr" indent="0" marL="0">
                <a:buNone/>
              </a:pPr>
              <a:r>
                <a:rPr b="1" dirty="0" lang="en-US" smtClean="0" sz="1200"/>
                <a:t>20,5</a:t>
              </a:r>
            </a:p>
          </p:txBody>
        </p:sp>
        <p:sp>
          <p:nvSpPr>
            <p:cNvPr id="6426" name="Text Box 6426"/>
            <p:cNvSpPr>
              <a:spLocks/>
            </p:cNvSpPr>
            <p:nvPr/>
          </p:nvSpPr>
          <p:spPr>
            <a:xfrm>
              <a:off x="0" y="1092"/>
              <a:ext cx="960" cy="172"/>
            </a:xfrm>
            <a:prstGeom prst="rect">
              <a:avLst/>
            </a:prstGeom>
            <a:solidFill>
              <a:schemeClr val="bg1"/>
            </a:solidFill>
            <a:ln>
              <a:noFill/>
            </a:ln>
            <a:effectLst/>
          </p:spPr>
          <p:txBody>
            <a:bodyPr numCol="1"/>
            <a:lstStyle/>
            <a:p>
              <a:pPr algn="ctr" indent="0" marL="0">
                <a:buNone/>
              </a:pPr>
              <a:r>
                <a:rPr b="1" dirty="0" lang="en-US" smtClean="0" sz="1200"/>
                <a:t>61,5</a:t>
              </a:r>
            </a:p>
          </p:txBody>
        </p:sp>
        <p:sp>
          <p:nvSpPr>
            <p:cNvPr id="6427" name="Text Box 6427"/>
            <p:cNvSpPr>
              <a:spLocks/>
            </p:cNvSpPr>
            <p:nvPr/>
          </p:nvSpPr>
          <p:spPr>
            <a:xfrm>
              <a:off x="4800" y="920"/>
              <a:ext cx="960" cy="172"/>
            </a:xfrm>
            <a:prstGeom prst="rect">
              <a:avLst/>
            </a:prstGeom>
            <a:solidFill>
              <a:schemeClr val="bg1"/>
            </a:solidFill>
            <a:ln>
              <a:noFill/>
            </a:ln>
            <a:effectLst/>
          </p:spPr>
          <p:txBody>
            <a:bodyPr numCol="1"/>
            <a:lstStyle/>
            <a:p>
              <a:pPr algn="ctr" indent="0" marL="0">
                <a:buNone/>
              </a:pPr>
              <a:r>
                <a:rPr b="1" dirty="0" lang="en-US" smtClean="0" sz="1200"/>
                <a:t>54,4</a:t>
              </a:r>
            </a:p>
          </p:txBody>
        </p:sp>
        <p:sp>
          <p:nvSpPr>
            <p:cNvPr id="6428" name="Text Box 6428"/>
            <p:cNvSpPr>
              <a:spLocks/>
            </p:cNvSpPr>
            <p:nvPr/>
          </p:nvSpPr>
          <p:spPr>
            <a:xfrm>
              <a:off x="3840" y="920"/>
              <a:ext cx="960" cy="172"/>
            </a:xfrm>
            <a:prstGeom prst="rect">
              <a:avLst/>
            </a:prstGeom>
            <a:solidFill>
              <a:schemeClr val="bg1"/>
            </a:solidFill>
            <a:ln>
              <a:noFill/>
            </a:ln>
            <a:effectLst/>
          </p:spPr>
          <p:txBody>
            <a:bodyPr numCol="1"/>
            <a:lstStyle/>
            <a:p>
              <a:pPr algn="ctr" indent="0" marL="0">
                <a:buNone/>
              </a:pPr>
              <a:r>
                <a:rPr b="1" dirty="0" lang="en-US" smtClean="0" sz="1200"/>
                <a:t>27,2</a:t>
              </a:r>
            </a:p>
          </p:txBody>
        </p:sp>
        <p:sp>
          <p:nvSpPr>
            <p:cNvPr id="6429" name="Text Box 6429"/>
            <p:cNvSpPr>
              <a:spLocks/>
            </p:cNvSpPr>
            <p:nvPr/>
          </p:nvSpPr>
          <p:spPr>
            <a:xfrm>
              <a:off x="2880" y="920"/>
              <a:ext cx="960" cy="172"/>
            </a:xfrm>
            <a:prstGeom prst="rect">
              <a:avLst/>
            </a:prstGeom>
            <a:solidFill>
              <a:schemeClr val="bg1"/>
            </a:solidFill>
            <a:ln>
              <a:noFill/>
            </a:ln>
            <a:effectLst/>
          </p:spPr>
          <p:txBody>
            <a:bodyPr numCol="1"/>
            <a:lstStyle/>
            <a:p>
              <a:pPr algn="ctr" indent="0" marL="0">
                <a:buNone/>
              </a:pPr>
              <a:r>
                <a:rPr b="1" dirty="0" lang="en-US" smtClean="0" sz="1200"/>
                <a:t>81,5</a:t>
              </a:r>
            </a:p>
          </p:txBody>
        </p:sp>
        <p:sp>
          <p:nvSpPr>
            <p:cNvPr id="6430" name="Text Box 6430"/>
            <p:cNvSpPr>
              <a:spLocks/>
            </p:cNvSpPr>
            <p:nvPr/>
          </p:nvSpPr>
          <p:spPr>
            <a:xfrm>
              <a:off x="1920" y="920"/>
              <a:ext cx="960" cy="172"/>
            </a:xfrm>
            <a:prstGeom prst="rect">
              <a:avLst/>
            </a:prstGeom>
            <a:solidFill>
              <a:schemeClr val="bg1"/>
            </a:solidFill>
            <a:ln>
              <a:noFill/>
            </a:ln>
            <a:effectLst/>
          </p:spPr>
          <p:txBody>
            <a:bodyPr numCol="1"/>
            <a:lstStyle/>
            <a:p>
              <a:pPr algn="ctr" indent="0" marL="0">
                <a:buNone/>
              </a:pPr>
              <a:r>
                <a:rPr b="1" dirty="0" lang="en-US" smtClean="0" sz="1200"/>
                <a:t>40,7</a:t>
              </a:r>
            </a:p>
          </p:txBody>
        </p:sp>
        <p:sp>
          <p:nvSpPr>
            <p:cNvPr id="6431" name="Text Box 6431"/>
            <p:cNvSpPr>
              <a:spLocks/>
            </p:cNvSpPr>
            <p:nvPr/>
          </p:nvSpPr>
          <p:spPr>
            <a:xfrm>
              <a:off x="960" y="920"/>
              <a:ext cx="960" cy="172"/>
            </a:xfrm>
            <a:prstGeom prst="rect">
              <a:avLst/>
            </a:prstGeom>
            <a:solidFill>
              <a:schemeClr val="bg1"/>
            </a:solidFill>
            <a:ln>
              <a:noFill/>
            </a:ln>
            <a:effectLst/>
          </p:spPr>
          <p:txBody>
            <a:bodyPr numCol="1"/>
            <a:lstStyle/>
            <a:p>
              <a:pPr algn="ctr" indent="0" marL="0">
                <a:buNone/>
              </a:pPr>
              <a:r>
                <a:rPr b="1" dirty="0" lang="en-US" smtClean="0" sz="1200"/>
                <a:t>20,3</a:t>
              </a:r>
            </a:p>
          </p:txBody>
        </p:sp>
        <p:sp>
          <p:nvSpPr>
            <p:cNvPr id="6432" name="Text Box 6432"/>
            <p:cNvSpPr>
              <a:spLocks/>
            </p:cNvSpPr>
            <p:nvPr/>
          </p:nvSpPr>
          <p:spPr>
            <a:xfrm>
              <a:off x="0" y="920"/>
              <a:ext cx="960" cy="172"/>
            </a:xfrm>
            <a:prstGeom prst="rect">
              <a:avLst/>
            </a:prstGeom>
            <a:solidFill>
              <a:schemeClr val="bg1"/>
            </a:solidFill>
            <a:ln>
              <a:noFill/>
            </a:ln>
            <a:effectLst/>
          </p:spPr>
          <p:txBody>
            <a:bodyPr numCol="1"/>
            <a:lstStyle/>
            <a:p>
              <a:pPr algn="ctr" indent="0" marL="0">
                <a:buNone/>
              </a:pPr>
              <a:r>
                <a:rPr b="1" dirty="0" lang="en-US" smtClean="0" sz="1200"/>
                <a:t>61</a:t>
              </a:r>
            </a:p>
          </p:txBody>
        </p:sp>
        <p:sp>
          <p:nvSpPr>
            <p:cNvPr id="6433" name="Text Box 6433"/>
            <p:cNvSpPr>
              <a:spLocks/>
            </p:cNvSpPr>
            <p:nvPr/>
          </p:nvSpPr>
          <p:spPr>
            <a:xfrm>
              <a:off x="4800" y="748"/>
              <a:ext cx="960" cy="172"/>
            </a:xfrm>
            <a:prstGeom prst="rect">
              <a:avLst/>
            </a:prstGeom>
            <a:solidFill>
              <a:schemeClr val="bg1"/>
            </a:solidFill>
            <a:ln>
              <a:noFill/>
            </a:ln>
            <a:effectLst/>
          </p:spPr>
          <p:txBody>
            <a:bodyPr numCol="1"/>
            <a:lstStyle/>
            <a:p>
              <a:pPr algn="ctr" indent="0" marL="0">
                <a:buNone/>
              </a:pPr>
              <a:r>
                <a:rPr b="1" dirty="0" lang="en-US" smtClean="0" sz="1200"/>
                <a:t>54</a:t>
              </a:r>
            </a:p>
          </p:txBody>
        </p:sp>
        <p:sp>
          <p:nvSpPr>
            <p:cNvPr id="6434" name="Text Box 6434"/>
            <p:cNvSpPr>
              <a:spLocks/>
            </p:cNvSpPr>
            <p:nvPr/>
          </p:nvSpPr>
          <p:spPr>
            <a:xfrm>
              <a:off x="3840" y="748"/>
              <a:ext cx="960" cy="172"/>
            </a:xfrm>
            <a:prstGeom prst="rect">
              <a:avLst/>
            </a:prstGeom>
            <a:solidFill>
              <a:schemeClr val="bg1"/>
            </a:solidFill>
            <a:ln>
              <a:noFill/>
            </a:ln>
            <a:effectLst/>
          </p:spPr>
          <p:txBody>
            <a:bodyPr numCol="1"/>
            <a:lstStyle/>
            <a:p>
              <a:pPr algn="ctr" indent="0" marL="0">
                <a:buNone/>
              </a:pPr>
              <a:r>
                <a:rPr b="1" dirty="0" lang="en-US" smtClean="0" sz="1200"/>
                <a:t>27</a:t>
              </a:r>
            </a:p>
          </p:txBody>
        </p:sp>
        <p:sp>
          <p:nvSpPr>
            <p:cNvPr id="6435" name="Text Box 6435"/>
            <p:cNvSpPr>
              <a:spLocks/>
            </p:cNvSpPr>
            <p:nvPr/>
          </p:nvSpPr>
          <p:spPr>
            <a:xfrm>
              <a:off x="2880" y="748"/>
              <a:ext cx="960" cy="172"/>
            </a:xfrm>
            <a:prstGeom prst="rect">
              <a:avLst/>
            </a:prstGeom>
            <a:solidFill>
              <a:schemeClr val="bg1"/>
            </a:solidFill>
            <a:ln>
              <a:noFill/>
            </a:ln>
            <a:effectLst/>
          </p:spPr>
          <p:txBody>
            <a:bodyPr numCol="1"/>
            <a:lstStyle/>
            <a:p>
              <a:pPr algn="ctr" indent="0" marL="0">
                <a:buNone/>
              </a:pPr>
              <a:r>
                <a:rPr b="1" dirty="0" lang="en-US" smtClean="0" sz="1200"/>
                <a:t>81</a:t>
              </a:r>
            </a:p>
          </p:txBody>
        </p:sp>
        <p:sp>
          <p:nvSpPr>
            <p:cNvPr id="6436" name="Text Box 6436"/>
            <p:cNvSpPr>
              <a:spLocks/>
            </p:cNvSpPr>
            <p:nvPr/>
          </p:nvSpPr>
          <p:spPr>
            <a:xfrm>
              <a:off x="1920" y="748"/>
              <a:ext cx="960" cy="172"/>
            </a:xfrm>
            <a:prstGeom prst="rect">
              <a:avLst/>
            </a:prstGeom>
            <a:solidFill>
              <a:schemeClr val="bg1"/>
            </a:solidFill>
            <a:ln>
              <a:noFill/>
            </a:ln>
            <a:effectLst/>
          </p:spPr>
          <p:txBody>
            <a:bodyPr numCol="1"/>
            <a:lstStyle/>
            <a:p>
              <a:pPr algn="ctr" indent="0" marL="0">
                <a:buNone/>
              </a:pPr>
              <a:r>
                <a:rPr b="1" dirty="0" lang="en-US" smtClean="0" sz="1200"/>
                <a:t>40,4</a:t>
              </a:r>
            </a:p>
          </p:txBody>
        </p:sp>
        <p:sp>
          <p:nvSpPr>
            <p:cNvPr id="6437" name="Text Box 6437"/>
            <p:cNvSpPr>
              <a:spLocks/>
            </p:cNvSpPr>
            <p:nvPr/>
          </p:nvSpPr>
          <p:spPr>
            <a:xfrm>
              <a:off x="960" y="748"/>
              <a:ext cx="960" cy="172"/>
            </a:xfrm>
            <a:prstGeom prst="rect">
              <a:avLst/>
            </a:prstGeom>
            <a:solidFill>
              <a:schemeClr val="bg1"/>
            </a:solidFill>
            <a:ln>
              <a:noFill/>
            </a:ln>
            <a:effectLst/>
          </p:spPr>
          <p:txBody>
            <a:bodyPr numCol="1"/>
            <a:lstStyle/>
            <a:p>
              <a:pPr algn="ctr" indent="0" marL="0">
                <a:buNone/>
              </a:pPr>
              <a:r>
                <a:rPr b="1" dirty="0" lang="en-US" smtClean="0" sz="1200"/>
                <a:t>20,2</a:t>
              </a:r>
            </a:p>
          </p:txBody>
        </p:sp>
        <p:sp>
          <p:nvSpPr>
            <p:cNvPr id="6438" name="Text Box 6438"/>
            <p:cNvSpPr>
              <a:spLocks/>
            </p:cNvSpPr>
            <p:nvPr/>
          </p:nvSpPr>
          <p:spPr>
            <a:xfrm>
              <a:off x="0" y="748"/>
              <a:ext cx="960" cy="172"/>
            </a:xfrm>
            <a:prstGeom prst="rect">
              <a:avLst/>
            </a:prstGeom>
            <a:solidFill>
              <a:schemeClr val="bg1"/>
            </a:solidFill>
            <a:ln>
              <a:noFill/>
            </a:ln>
            <a:effectLst/>
          </p:spPr>
          <p:txBody>
            <a:bodyPr numCol="1"/>
            <a:lstStyle/>
            <a:p>
              <a:pPr algn="ctr" indent="0" marL="0">
                <a:buNone/>
              </a:pPr>
              <a:r>
                <a:rPr b="1" dirty="0" lang="en-US" smtClean="0" sz="1200"/>
                <a:t>60,5</a:t>
              </a:r>
            </a:p>
          </p:txBody>
        </p:sp>
        <p:sp>
          <p:nvSpPr>
            <p:cNvPr id="6439" name="Text Box 6439"/>
            <p:cNvSpPr>
              <a:spLocks/>
            </p:cNvSpPr>
            <p:nvPr/>
          </p:nvSpPr>
          <p:spPr>
            <a:xfrm>
              <a:off x="4800" y="576"/>
              <a:ext cx="960" cy="172"/>
            </a:xfrm>
            <a:prstGeom prst="rect">
              <a:avLst/>
            </a:prstGeom>
            <a:solidFill>
              <a:schemeClr val="bg1"/>
            </a:solidFill>
            <a:ln>
              <a:noFill/>
            </a:ln>
            <a:effectLst/>
          </p:spPr>
          <p:txBody>
            <a:bodyPr numCol="1"/>
            <a:lstStyle/>
            <a:p>
              <a:pPr algn="ctr" indent="0" marL="0">
                <a:buNone/>
              </a:pPr>
              <a:r>
                <a:rPr b="1" dirty="0" lang="en-US" smtClean="0" sz="1200"/>
                <a:t>53,6</a:t>
              </a:r>
            </a:p>
          </p:txBody>
        </p:sp>
        <p:sp>
          <p:nvSpPr>
            <p:cNvPr id="6440" name="Text Box 6440"/>
            <p:cNvSpPr>
              <a:spLocks/>
            </p:cNvSpPr>
            <p:nvPr/>
          </p:nvSpPr>
          <p:spPr>
            <a:xfrm>
              <a:off x="3840" y="576"/>
              <a:ext cx="960" cy="172"/>
            </a:xfrm>
            <a:prstGeom prst="rect">
              <a:avLst/>
            </a:prstGeom>
            <a:solidFill>
              <a:schemeClr val="bg1"/>
            </a:solidFill>
            <a:ln>
              <a:noFill/>
            </a:ln>
            <a:effectLst/>
          </p:spPr>
          <p:txBody>
            <a:bodyPr numCol="1"/>
            <a:lstStyle/>
            <a:p>
              <a:pPr algn="ctr" indent="0" marL="0">
                <a:buNone/>
              </a:pPr>
              <a:r>
                <a:rPr b="1" dirty="0" lang="en-US" smtClean="0" sz="1200"/>
                <a:t>26,8</a:t>
              </a:r>
            </a:p>
          </p:txBody>
        </p:sp>
        <p:sp>
          <p:nvSpPr>
            <p:cNvPr id="6441" name="Text Box 6441"/>
            <p:cNvSpPr>
              <a:spLocks/>
            </p:cNvSpPr>
            <p:nvPr/>
          </p:nvSpPr>
          <p:spPr>
            <a:xfrm>
              <a:off x="2880" y="576"/>
              <a:ext cx="960" cy="172"/>
            </a:xfrm>
            <a:prstGeom prst="rect">
              <a:avLst/>
            </a:prstGeom>
            <a:solidFill>
              <a:schemeClr val="bg1"/>
            </a:solidFill>
            <a:ln>
              <a:noFill/>
            </a:ln>
            <a:effectLst/>
          </p:spPr>
          <p:txBody>
            <a:bodyPr numCol="1"/>
            <a:lstStyle/>
            <a:p>
              <a:pPr algn="ctr" indent="0" marL="0">
                <a:buNone/>
              </a:pPr>
              <a:r>
                <a:rPr b="1" dirty="0" lang="en-US" smtClean="0" sz="1200"/>
                <a:t>80,5</a:t>
              </a:r>
            </a:p>
          </p:txBody>
        </p:sp>
        <p:sp>
          <p:nvSpPr>
            <p:cNvPr id="6442" name="Text Box 6442"/>
            <p:cNvSpPr>
              <a:spLocks/>
            </p:cNvSpPr>
            <p:nvPr/>
          </p:nvSpPr>
          <p:spPr>
            <a:xfrm>
              <a:off x="1920" y="576"/>
              <a:ext cx="960" cy="172"/>
            </a:xfrm>
            <a:prstGeom prst="rect">
              <a:avLst/>
            </a:prstGeom>
            <a:solidFill>
              <a:schemeClr val="bg1"/>
            </a:solidFill>
            <a:ln>
              <a:noFill/>
            </a:ln>
            <a:effectLst/>
          </p:spPr>
          <p:txBody>
            <a:bodyPr numCol="1"/>
            <a:lstStyle/>
            <a:p>
              <a:pPr algn="ctr" indent="0" marL="0">
                <a:buNone/>
              </a:pPr>
              <a:r>
                <a:rPr b="1" dirty="0" lang="en-US" smtClean="0" sz="1200"/>
                <a:t>40</a:t>
              </a:r>
            </a:p>
          </p:txBody>
        </p:sp>
        <p:sp>
          <p:nvSpPr>
            <p:cNvPr id="6443" name="Text Box 6443"/>
            <p:cNvSpPr>
              <a:spLocks/>
            </p:cNvSpPr>
            <p:nvPr/>
          </p:nvSpPr>
          <p:spPr>
            <a:xfrm>
              <a:off x="960" y="576"/>
              <a:ext cx="960" cy="172"/>
            </a:xfrm>
            <a:prstGeom prst="rect">
              <a:avLst/>
            </a:prstGeom>
            <a:solidFill>
              <a:schemeClr val="bg1"/>
            </a:solidFill>
            <a:ln>
              <a:noFill/>
            </a:ln>
            <a:effectLst/>
          </p:spPr>
          <p:txBody>
            <a:bodyPr numCol="1"/>
            <a:lstStyle/>
            <a:p>
              <a:pPr algn="ctr" indent="0" marL="0">
                <a:buNone/>
              </a:pPr>
              <a:r>
                <a:rPr b="1" dirty="0" lang="en-US" smtClean="0" sz="1200"/>
                <a:t>20</a:t>
              </a:r>
            </a:p>
          </p:txBody>
        </p:sp>
        <p:sp>
          <p:nvSpPr>
            <p:cNvPr id="6444" name="Text Box 6444"/>
            <p:cNvSpPr>
              <a:spLocks/>
            </p:cNvSpPr>
            <p:nvPr/>
          </p:nvSpPr>
          <p:spPr>
            <a:xfrm>
              <a:off x="0" y="576"/>
              <a:ext cx="960" cy="172"/>
            </a:xfrm>
            <a:prstGeom prst="rect">
              <a:avLst/>
            </a:prstGeom>
            <a:solidFill>
              <a:schemeClr val="bg1"/>
            </a:solidFill>
            <a:ln>
              <a:noFill/>
            </a:ln>
            <a:effectLst/>
          </p:spPr>
          <p:txBody>
            <a:bodyPr numCol="1"/>
            <a:lstStyle/>
            <a:p>
              <a:pPr algn="ctr" indent="0" marL="0">
                <a:buNone/>
              </a:pPr>
              <a:r>
                <a:rPr b="1" dirty="0" lang="en-US" smtClean="0" sz="1200"/>
                <a:t>60</a:t>
              </a:r>
            </a:p>
          </p:txBody>
        </p:sp>
        <p:sp>
          <p:nvSpPr>
            <p:cNvPr id="6445" name="Text Box 6445"/>
            <p:cNvSpPr>
              <a:spLocks/>
            </p:cNvSpPr>
            <p:nvPr/>
          </p:nvSpPr>
          <p:spPr>
            <a:xfrm>
              <a:off x="4800" y="384"/>
              <a:ext cx="960" cy="192"/>
            </a:xfrm>
            <a:prstGeom prst="rect">
              <a:avLst/>
            </a:prstGeom>
            <a:solidFill>
              <a:schemeClr val="bg1"/>
            </a:solidFill>
            <a:ln>
              <a:noFill/>
            </a:ln>
            <a:effectLst/>
          </p:spPr>
          <p:txBody>
            <a:bodyPr numCol="1"/>
            <a:lstStyle/>
            <a:p>
              <a:pPr algn="ctr" indent="0" marL="0">
                <a:buNone/>
              </a:pPr>
              <a:r>
                <a:rPr dirty="0" lang="en-US" smtClean="0" sz="900"/>
                <a:t>Početak treće trećine u cm</a:t>
              </a:r>
            </a:p>
          </p:txBody>
        </p:sp>
        <p:sp>
          <p:nvSpPr>
            <p:cNvPr id="6446" name="Text Box 6446"/>
            <p:cNvSpPr>
              <a:spLocks/>
            </p:cNvSpPr>
            <p:nvPr/>
          </p:nvSpPr>
          <p:spPr>
            <a:xfrm>
              <a:off x="3840" y="384"/>
              <a:ext cx="960" cy="192"/>
            </a:xfrm>
            <a:prstGeom prst="rect">
              <a:avLst/>
            </a:prstGeom>
            <a:solidFill>
              <a:schemeClr val="bg1"/>
            </a:solidFill>
            <a:ln>
              <a:noFill/>
            </a:ln>
            <a:effectLst/>
          </p:spPr>
          <p:txBody>
            <a:bodyPr numCol="1"/>
            <a:lstStyle/>
            <a:p>
              <a:pPr algn="ctr" indent="0" marL="0">
                <a:buNone/>
              </a:pPr>
              <a:r>
                <a:rPr dirty="0" lang="en-US" smtClean="0" sz="900"/>
                <a:t>Početak druge trećine u cm</a:t>
              </a:r>
            </a:p>
          </p:txBody>
        </p:sp>
        <p:sp>
          <p:nvSpPr>
            <p:cNvPr id="6447" name="Text Box 6447"/>
            <p:cNvSpPr>
              <a:spLocks/>
            </p:cNvSpPr>
            <p:nvPr/>
          </p:nvSpPr>
          <p:spPr>
            <a:xfrm>
              <a:off x="2880" y="384"/>
              <a:ext cx="960" cy="192"/>
            </a:xfrm>
            <a:prstGeom prst="rect">
              <a:avLst/>
            </a:prstGeom>
            <a:solidFill>
              <a:schemeClr val="bg1"/>
            </a:solidFill>
            <a:ln>
              <a:noFill/>
            </a:ln>
            <a:effectLst/>
          </p:spPr>
          <p:txBody>
            <a:bodyPr numCol="1"/>
            <a:lstStyle/>
            <a:p>
              <a:pPr algn="ctr" indent="0" marL="0">
                <a:buNone/>
              </a:pPr>
              <a:r>
                <a:rPr dirty="0" lang="en-US" smtClean="0" sz="900"/>
                <a:t>Dužina roga u cm</a:t>
              </a:r>
            </a:p>
          </p:txBody>
        </p:sp>
        <p:sp>
          <p:nvSpPr>
            <p:cNvPr id="6448" name="Text Box 6448"/>
            <p:cNvSpPr>
              <a:spLocks/>
            </p:cNvSpPr>
            <p:nvPr/>
          </p:nvSpPr>
          <p:spPr>
            <a:xfrm>
              <a:off x="1920" y="384"/>
              <a:ext cx="960" cy="192"/>
            </a:xfrm>
            <a:prstGeom prst="rect">
              <a:avLst/>
            </a:prstGeom>
            <a:solidFill>
              <a:schemeClr val="bg1"/>
            </a:solidFill>
            <a:ln>
              <a:noFill/>
            </a:ln>
            <a:effectLst/>
          </p:spPr>
          <p:txBody>
            <a:bodyPr numCol="1"/>
            <a:lstStyle/>
            <a:p>
              <a:pPr algn="ctr" indent="0" marL="0">
                <a:buNone/>
              </a:pPr>
              <a:r>
                <a:rPr dirty="0" lang="en-US" smtClean="0" sz="900"/>
                <a:t>Početak treće trećine u cm</a:t>
              </a:r>
            </a:p>
          </p:txBody>
        </p:sp>
        <p:sp>
          <p:nvSpPr>
            <p:cNvPr id="6449" name="Text Box 6449"/>
            <p:cNvSpPr>
              <a:spLocks/>
            </p:cNvSpPr>
            <p:nvPr/>
          </p:nvSpPr>
          <p:spPr>
            <a:xfrm>
              <a:off x="960" y="384"/>
              <a:ext cx="960" cy="192"/>
            </a:xfrm>
            <a:prstGeom prst="rect">
              <a:avLst/>
            </a:prstGeom>
            <a:solidFill>
              <a:schemeClr val="bg1"/>
            </a:solidFill>
            <a:ln>
              <a:noFill/>
            </a:ln>
            <a:effectLst/>
          </p:spPr>
          <p:txBody>
            <a:bodyPr numCol="1"/>
            <a:lstStyle/>
            <a:p>
              <a:pPr algn="ctr" indent="0" marL="0">
                <a:buNone/>
              </a:pPr>
              <a:r>
                <a:rPr dirty="0" lang="en-US" smtClean="0" sz="900"/>
                <a:t>Početak druge trećine u cm</a:t>
              </a:r>
            </a:p>
          </p:txBody>
        </p:sp>
        <p:sp>
          <p:nvSpPr>
            <p:cNvPr id="6450" name="Text Box 6450"/>
            <p:cNvSpPr>
              <a:spLocks/>
            </p:cNvSpPr>
            <p:nvPr/>
          </p:nvSpPr>
          <p:spPr>
            <a:xfrm>
              <a:off x="0" y="384"/>
              <a:ext cx="960" cy="192"/>
            </a:xfrm>
            <a:prstGeom prst="rect">
              <a:avLst/>
            </a:prstGeom>
            <a:solidFill>
              <a:schemeClr val="bg1"/>
            </a:solidFill>
            <a:ln>
              <a:noFill/>
            </a:ln>
            <a:effectLst/>
          </p:spPr>
          <p:txBody>
            <a:bodyPr numCol="1"/>
            <a:lstStyle/>
            <a:p>
              <a:pPr algn="ctr" indent="0" marL="0">
                <a:buNone/>
              </a:pPr>
              <a:r>
                <a:rPr dirty="0" lang="en-US" smtClean="0" sz="900"/>
                <a:t>Dužina roga u cm </a:t>
              </a:r>
            </a:p>
          </p:txBody>
        </p:sp>
        <p:sp>
          <p:nvSpPr>
            <p:cNvPr id="6451" name="Text Box 6451"/>
            <p:cNvSpPr>
              <a:spLocks/>
            </p:cNvSpPr>
            <p:nvPr/>
          </p:nvSpPr>
          <p:spPr>
            <a:xfrm>
              <a:off x="0" y="384"/>
              <a:ext cx="5760" cy="0"/>
            </a:xfrm>
            <a:prstGeom prst="line">
              <a:avLst/>
            </a:prstGeom>
            <a:noFill/>
            <a:ln cap="sq" w="28575">
              <a:solidFill>
                <a:schemeClr val="tx1"/>
              </a:solidFill>
              <a:round/>
              <a:headEnd/>
              <a:tailEnd/>
            </a:ln>
            <a:effectLst/>
          </p:spPr>
        </p:sp>
        <p:sp>
          <p:nvSpPr>
            <p:cNvPr id="6452" name="Text Box 6452"/>
            <p:cNvSpPr>
              <a:spLocks/>
            </p:cNvSpPr>
            <p:nvPr/>
          </p:nvSpPr>
          <p:spPr>
            <a:xfrm>
              <a:off x="0" y="576"/>
              <a:ext cx="5760" cy="0"/>
            </a:xfrm>
            <a:prstGeom prst="line">
              <a:avLst/>
            </a:prstGeom>
            <a:noFill/>
            <a:ln w="12700">
              <a:solidFill>
                <a:schemeClr val="tx1"/>
              </a:solidFill>
              <a:round/>
              <a:headEnd/>
              <a:tailEnd/>
            </a:ln>
            <a:effectLst/>
          </p:spPr>
        </p:sp>
        <p:sp>
          <p:nvSpPr>
            <p:cNvPr id="6453" name="Text Box 6453"/>
            <p:cNvSpPr>
              <a:spLocks/>
            </p:cNvSpPr>
            <p:nvPr/>
          </p:nvSpPr>
          <p:spPr>
            <a:xfrm>
              <a:off x="0" y="748"/>
              <a:ext cx="5760" cy="0"/>
            </a:xfrm>
            <a:prstGeom prst="line">
              <a:avLst/>
            </a:prstGeom>
            <a:noFill/>
            <a:ln w="12700">
              <a:solidFill>
                <a:schemeClr val="tx1"/>
              </a:solidFill>
              <a:round/>
              <a:headEnd/>
              <a:tailEnd/>
            </a:ln>
            <a:effectLst/>
          </p:spPr>
        </p:sp>
        <p:sp>
          <p:nvSpPr>
            <p:cNvPr id="6454" name="Text Box 6454"/>
            <p:cNvSpPr>
              <a:spLocks/>
            </p:cNvSpPr>
            <p:nvPr/>
          </p:nvSpPr>
          <p:spPr>
            <a:xfrm>
              <a:off x="0" y="920"/>
              <a:ext cx="5760" cy="0"/>
            </a:xfrm>
            <a:prstGeom prst="line">
              <a:avLst/>
            </a:prstGeom>
            <a:noFill/>
            <a:ln w="12700">
              <a:solidFill>
                <a:schemeClr val="tx1"/>
              </a:solidFill>
              <a:round/>
              <a:headEnd/>
              <a:tailEnd/>
            </a:ln>
            <a:effectLst/>
          </p:spPr>
        </p:sp>
        <p:sp>
          <p:nvSpPr>
            <p:cNvPr id="6455" name="Text Box 6455"/>
            <p:cNvSpPr>
              <a:spLocks/>
            </p:cNvSpPr>
            <p:nvPr/>
          </p:nvSpPr>
          <p:spPr>
            <a:xfrm>
              <a:off x="0" y="1092"/>
              <a:ext cx="5760" cy="0"/>
            </a:xfrm>
            <a:prstGeom prst="line">
              <a:avLst/>
            </a:prstGeom>
            <a:noFill/>
            <a:ln w="12700">
              <a:solidFill>
                <a:schemeClr val="tx1"/>
              </a:solidFill>
              <a:round/>
              <a:headEnd/>
              <a:tailEnd/>
            </a:ln>
            <a:effectLst/>
          </p:spPr>
        </p:sp>
        <p:sp>
          <p:nvSpPr>
            <p:cNvPr id="6456" name="Text Box 6456"/>
            <p:cNvSpPr>
              <a:spLocks/>
            </p:cNvSpPr>
            <p:nvPr/>
          </p:nvSpPr>
          <p:spPr>
            <a:xfrm>
              <a:off x="0" y="1264"/>
              <a:ext cx="5760" cy="0"/>
            </a:xfrm>
            <a:prstGeom prst="line">
              <a:avLst/>
            </a:prstGeom>
            <a:noFill/>
            <a:ln w="12700">
              <a:solidFill>
                <a:schemeClr val="tx1"/>
              </a:solidFill>
              <a:round/>
              <a:headEnd/>
              <a:tailEnd/>
            </a:ln>
            <a:effectLst/>
          </p:spPr>
        </p:sp>
        <p:sp>
          <p:nvSpPr>
            <p:cNvPr id="6457" name="Text Box 6457"/>
            <p:cNvSpPr>
              <a:spLocks/>
            </p:cNvSpPr>
            <p:nvPr/>
          </p:nvSpPr>
          <p:spPr>
            <a:xfrm>
              <a:off x="0" y="1436"/>
              <a:ext cx="5760" cy="0"/>
            </a:xfrm>
            <a:prstGeom prst="line">
              <a:avLst/>
            </a:prstGeom>
            <a:noFill/>
            <a:ln w="12700">
              <a:solidFill>
                <a:schemeClr val="tx1"/>
              </a:solidFill>
              <a:round/>
              <a:headEnd/>
              <a:tailEnd/>
            </a:ln>
            <a:effectLst/>
          </p:spPr>
        </p:sp>
        <p:sp>
          <p:nvSpPr>
            <p:cNvPr id="6458" name="Text Box 6458"/>
            <p:cNvSpPr>
              <a:spLocks/>
            </p:cNvSpPr>
            <p:nvPr/>
          </p:nvSpPr>
          <p:spPr>
            <a:xfrm>
              <a:off x="0" y="1608"/>
              <a:ext cx="5760" cy="0"/>
            </a:xfrm>
            <a:prstGeom prst="line">
              <a:avLst/>
            </a:prstGeom>
            <a:noFill/>
            <a:ln w="12700">
              <a:solidFill>
                <a:schemeClr val="tx1"/>
              </a:solidFill>
              <a:round/>
              <a:headEnd/>
              <a:tailEnd/>
            </a:ln>
            <a:effectLst/>
          </p:spPr>
        </p:sp>
        <p:sp>
          <p:nvSpPr>
            <p:cNvPr id="6459" name="Text Box 6459"/>
            <p:cNvSpPr>
              <a:spLocks/>
            </p:cNvSpPr>
            <p:nvPr/>
          </p:nvSpPr>
          <p:spPr>
            <a:xfrm>
              <a:off x="0" y="1780"/>
              <a:ext cx="5760" cy="0"/>
            </a:xfrm>
            <a:prstGeom prst="line">
              <a:avLst/>
            </a:prstGeom>
            <a:noFill/>
            <a:ln w="12700">
              <a:solidFill>
                <a:schemeClr val="tx1"/>
              </a:solidFill>
              <a:round/>
              <a:headEnd/>
              <a:tailEnd/>
            </a:ln>
            <a:effectLst/>
          </p:spPr>
        </p:sp>
        <p:sp>
          <p:nvSpPr>
            <p:cNvPr id="6460" name="Text Box 6460"/>
            <p:cNvSpPr>
              <a:spLocks/>
            </p:cNvSpPr>
            <p:nvPr/>
          </p:nvSpPr>
          <p:spPr>
            <a:xfrm>
              <a:off x="0" y="1952"/>
              <a:ext cx="5760" cy="0"/>
            </a:xfrm>
            <a:prstGeom prst="line">
              <a:avLst/>
            </a:prstGeom>
            <a:noFill/>
            <a:ln w="12700">
              <a:solidFill>
                <a:schemeClr val="tx1"/>
              </a:solidFill>
              <a:round/>
              <a:headEnd/>
              <a:tailEnd/>
            </a:ln>
            <a:effectLst/>
          </p:spPr>
        </p:sp>
        <p:sp>
          <p:nvSpPr>
            <p:cNvPr id="6461" name="Text Box 6461"/>
            <p:cNvSpPr>
              <a:spLocks/>
            </p:cNvSpPr>
            <p:nvPr/>
          </p:nvSpPr>
          <p:spPr>
            <a:xfrm>
              <a:off x="0" y="2124"/>
              <a:ext cx="5760" cy="0"/>
            </a:xfrm>
            <a:prstGeom prst="line">
              <a:avLst/>
            </a:prstGeom>
            <a:noFill/>
            <a:ln w="12700">
              <a:solidFill>
                <a:schemeClr val="tx1"/>
              </a:solidFill>
              <a:round/>
              <a:headEnd/>
              <a:tailEnd/>
            </a:ln>
            <a:effectLst/>
          </p:spPr>
        </p:sp>
        <p:sp>
          <p:nvSpPr>
            <p:cNvPr id="6462" name="Text Box 6462"/>
            <p:cNvSpPr>
              <a:spLocks/>
            </p:cNvSpPr>
            <p:nvPr/>
          </p:nvSpPr>
          <p:spPr>
            <a:xfrm>
              <a:off x="0" y="2296"/>
              <a:ext cx="5760" cy="0"/>
            </a:xfrm>
            <a:prstGeom prst="line">
              <a:avLst/>
            </a:prstGeom>
            <a:noFill/>
            <a:ln w="12700">
              <a:solidFill>
                <a:schemeClr val="tx1"/>
              </a:solidFill>
              <a:round/>
              <a:headEnd/>
              <a:tailEnd/>
            </a:ln>
            <a:effectLst/>
          </p:spPr>
        </p:sp>
        <p:sp>
          <p:nvSpPr>
            <p:cNvPr id="6463" name="Text Box 6463"/>
            <p:cNvSpPr>
              <a:spLocks/>
            </p:cNvSpPr>
            <p:nvPr/>
          </p:nvSpPr>
          <p:spPr>
            <a:xfrm>
              <a:off x="0" y="2468"/>
              <a:ext cx="5760" cy="0"/>
            </a:xfrm>
            <a:prstGeom prst="line">
              <a:avLst/>
            </a:prstGeom>
            <a:noFill/>
            <a:ln w="12700">
              <a:solidFill>
                <a:schemeClr val="tx1"/>
              </a:solidFill>
              <a:round/>
              <a:headEnd/>
              <a:tailEnd/>
            </a:ln>
            <a:effectLst/>
          </p:spPr>
        </p:sp>
        <p:sp>
          <p:nvSpPr>
            <p:cNvPr id="6464" name="Text Box 6464"/>
            <p:cNvSpPr>
              <a:spLocks/>
            </p:cNvSpPr>
            <p:nvPr/>
          </p:nvSpPr>
          <p:spPr>
            <a:xfrm>
              <a:off x="0" y="2640"/>
              <a:ext cx="5760" cy="0"/>
            </a:xfrm>
            <a:prstGeom prst="line">
              <a:avLst/>
            </a:prstGeom>
            <a:noFill/>
            <a:ln w="12700">
              <a:solidFill>
                <a:schemeClr val="tx1"/>
              </a:solidFill>
              <a:round/>
              <a:headEnd/>
              <a:tailEnd/>
            </a:ln>
            <a:effectLst/>
          </p:spPr>
        </p:sp>
        <p:sp>
          <p:nvSpPr>
            <p:cNvPr id="6465" name="Text Box 6465"/>
            <p:cNvSpPr>
              <a:spLocks/>
            </p:cNvSpPr>
            <p:nvPr/>
          </p:nvSpPr>
          <p:spPr>
            <a:xfrm>
              <a:off x="0" y="2812"/>
              <a:ext cx="5760" cy="0"/>
            </a:xfrm>
            <a:prstGeom prst="line">
              <a:avLst/>
            </a:prstGeom>
            <a:noFill/>
            <a:ln w="12700">
              <a:solidFill>
                <a:schemeClr val="tx1"/>
              </a:solidFill>
              <a:round/>
              <a:headEnd/>
              <a:tailEnd/>
            </a:ln>
            <a:effectLst/>
          </p:spPr>
        </p:sp>
        <p:sp>
          <p:nvSpPr>
            <p:cNvPr id="6466" name="Text Box 6466"/>
            <p:cNvSpPr>
              <a:spLocks/>
            </p:cNvSpPr>
            <p:nvPr/>
          </p:nvSpPr>
          <p:spPr>
            <a:xfrm>
              <a:off x="0" y="2984"/>
              <a:ext cx="5760" cy="0"/>
            </a:xfrm>
            <a:prstGeom prst="line">
              <a:avLst/>
            </a:prstGeom>
            <a:noFill/>
            <a:ln w="12700">
              <a:solidFill>
                <a:schemeClr val="tx1"/>
              </a:solidFill>
              <a:round/>
              <a:headEnd/>
              <a:tailEnd/>
            </a:ln>
            <a:effectLst/>
          </p:spPr>
        </p:sp>
        <p:sp>
          <p:nvSpPr>
            <p:cNvPr id="6467" name="Text Box 6467"/>
            <p:cNvSpPr>
              <a:spLocks/>
            </p:cNvSpPr>
            <p:nvPr/>
          </p:nvSpPr>
          <p:spPr>
            <a:xfrm>
              <a:off x="0" y="3156"/>
              <a:ext cx="5760" cy="0"/>
            </a:xfrm>
            <a:prstGeom prst="line">
              <a:avLst/>
            </a:prstGeom>
            <a:noFill/>
            <a:ln w="12700">
              <a:solidFill>
                <a:schemeClr val="tx1"/>
              </a:solidFill>
              <a:round/>
              <a:headEnd/>
              <a:tailEnd/>
            </a:ln>
            <a:effectLst/>
          </p:spPr>
        </p:sp>
        <p:sp>
          <p:nvSpPr>
            <p:cNvPr id="6468" name="Text Box 6468"/>
            <p:cNvSpPr>
              <a:spLocks/>
            </p:cNvSpPr>
            <p:nvPr/>
          </p:nvSpPr>
          <p:spPr>
            <a:xfrm>
              <a:off x="0" y="3328"/>
              <a:ext cx="5760" cy="0"/>
            </a:xfrm>
            <a:prstGeom prst="line">
              <a:avLst/>
            </a:prstGeom>
            <a:noFill/>
            <a:ln w="12700">
              <a:solidFill>
                <a:schemeClr val="tx1"/>
              </a:solidFill>
              <a:round/>
              <a:headEnd/>
              <a:tailEnd/>
            </a:ln>
            <a:effectLst/>
          </p:spPr>
        </p:sp>
        <p:sp>
          <p:nvSpPr>
            <p:cNvPr id="6469" name="Text Box 6469"/>
            <p:cNvSpPr>
              <a:spLocks/>
            </p:cNvSpPr>
            <p:nvPr/>
          </p:nvSpPr>
          <p:spPr>
            <a:xfrm>
              <a:off x="0" y="3500"/>
              <a:ext cx="5760" cy="0"/>
            </a:xfrm>
            <a:prstGeom prst="line">
              <a:avLst/>
            </a:prstGeom>
            <a:noFill/>
            <a:ln w="12700">
              <a:solidFill>
                <a:schemeClr val="tx1"/>
              </a:solidFill>
              <a:round/>
              <a:headEnd/>
              <a:tailEnd/>
            </a:ln>
            <a:effectLst/>
          </p:spPr>
        </p:sp>
        <p:sp>
          <p:nvSpPr>
            <p:cNvPr id="6470" name="Text Box 6470"/>
            <p:cNvSpPr>
              <a:spLocks/>
            </p:cNvSpPr>
            <p:nvPr/>
          </p:nvSpPr>
          <p:spPr>
            <a:xfrm>
              <a:off x="0" y="3672"/>
              <a:ext cx="5760" cy="0"/>
            </a:xfrm>
            <a:prstGeom prst="line">
              <a:avLst/>
            </a:prstGeom>
            <a:noFill/>
            <a:ln w="12700">
              <a:solidFill>
                <a:schemeClr val="tx1"/>
              </a:solidFill>
              <a:round/>
              <a:headEnd/>
              <a:tailEnd/>
            </a:ln>
            <a:effectLst/>
          </p:spPr>
        </p:sp>
        <p:sp>
          <p:nvSpPr>
            <p:cNvPr id="6471" name="Text Box 6471"/>
            <p:cNvSpPr>
              <a:spLocks/>
            </p:cNvSpPr>
            <p:nvPr/>
          </p:nvSpPr>
          <p:spPr>
            <a:xfrm>
              <a:off x="0" y="3844"/>
              <a:ext cx="5760" cy="0"/>
            </a:xfrm>
            <a:prstGeom prst="line">
              <a:avLst/>
            </a:prstGeom>
            <a:noFill/>
            <a:ln w="12700">
              <a:solidFill>
                <a:schemeClr val="tx1"/>
              </a:solidFill>
              <a:round/>
              <a:headEnd/>
              <a:tailEnd/>
            </a:ln>
            <a:effectLst/>
          </p:spPr>
        </p:sp>
        <p:sp>
          <p:nvSpPr>
            <p:cNvPr id="6472" name="Text Box 6472"/>
            <p:cNvSpPr>
              <a:spLocks/>
            </p:cNvSpPr>
            <p:nvPr/>
          </p:nvSpPr>
          <p:spPr>
            <a:xfrm>
              <a:off x="0" y="4016"/>
              <a:ext cx="5760" cy="0"/>
            </a:xfrm>
            <a:prstGeom prst="line">
              <a:avLst/>
            </a:prstGeom>
            <a:noFill/>
            <a:ln cap="sq" w="28575">
              <a:solidFill>
                <a:schemeClr val="tx1"/>
              </a:solidFill>
              <a:round/>
              <a:headEnd/>
              <a:tailEnd/>
            </a:ln>
            <a:effectLst/>
          </p:spPr>
        </p:sp>
        <p:sp>
          <p:nvSpPr>
            <p:cNvPr id="6473" name="Text Box 6473"/>
            <p:cNvSpPr>
              <a:spLocks/>
            </p:cNvSpPr>
            <p:nvPr/>
          </p:nvSpPr>
          <p:spPr>
            <a:xfrm>
              <a:off x="0" y="384"/>
              <a:ext cx="0" cy="3632"/>
            </a:xfrm>
            <a:prstGeom prst="line">
              <a:avLst/>
            </a:prstGeom>
            <a:noFill/>
            <a:ln cap="sq" w="28575">
              <a:solidFill>
                <a:schemeClr val="tx1"/>
              </a:solidFill>
              <a:round/>
              <a:headEnd/>
              <a:tailEnd/>
            </a:ln>
            <a:effectLst/>
          </p:spPr>
        </p:sp>
        <p:sp>
          <p:nvSpPr>
            <p:cNvPr id="6474" name="Text Box 6474"/>
            <p:cNvSpPr>
              <a:spLocks/>
            </p:cNvSpPr>
            <p:nvPr/>
          </p:nvSpPr>
          <p:spPr>
            <a:xfrm>
              <a:off x="960" y="384"/>
              <a:ext cx="0" cy="3632"/>
            </a:xfrm>
            <a:prstGeom prst="line">
              <a:avLst/>
            </a:prstGeom>
            <a:noFill/>
            <a:ln w="12700">
              <a:solidFill>
                <a:schemeClr val="tx1"/>
              </a:solidFill>
              <a:round/>
              <a:headEnd/>
              <a:tailEnd/>
            </a:ln>
            <a:effectLst/>
          </p:spPr>
        </p:sp>
        <p:sp>
          <p:nvSpPr>
            <p:cNvPr id="6475" name="Text Box 6475"/>
            <p:cNvSpPr>
              <a:spLocks/>
            </p:cNvSpPr>
            <p:nvPr/>
          </p:nvSpPr>
          <p:spPr>
            <a:xfrm>
              <a:off x="1920" y="384"/>
              <a:ext cx="0" cy="3632"/>
            </a:xfrm>
            <a:prstGeom prst="line">
              <a:avLst/>
            </a:prstGeom>
            <a:noFill/>
            <a:ln w="12700">
              <a:solidFill>
                <a:schemeClr val="tx1"/>
              </a:solidFill>
              <a:round/>
              <a:headEnd/>
              <a:tailEnd/>
            </a:ln>
            <a:effectLst/>
          </p:spPr>
        </p:sp>
        <p:sp>
          <p:nvSpPr>
            <p:cNvPr id="6476" name="Text Box 6476"/>
            <p:cNvSpPr>
              <a:spLocks/>
            </p:cNvSpPr>
            <p:nvPr/>
          </p:nvSpPr>
          <p:spPr>
            <a:xfrm>
              <a:off x="2880" y="384"/>
              <a:ext cx="0" cy="3632"/>
            </a:xfrm>
            <a:prstGeom prst="line">
              <a:avLst/>
            </a:prstGeom>
            <a:noFill/>
            <a:ln w="12700">
              <a:solidFill>
                <a:schemeClr val="tx1"/>
              </a:solidFill>
              <a:round/>
              <a:headEnd/>
              <a:tailEnd/>
            </a:ln>
            <a:effectLst/>
          </p:spPr>
        </p:sp>
        <p:sp>
          <p:nvSpPr>
            <p:cNvPr id="6477" name="Text Box 6477"/>
            <p:cNvSpPr>
              <a:spLocks/>
            </p:cNvSpPr>
            <p:nvPr/>
          </p:nvSpPr>
          <p:spPr>
            <a:xfrm>
              <a:off x="3840" y="384"/>
              <a:ext cx="0" cy="3632"/>
            </a:xfrm>
            <a:prstGeom prst="line">
              <a:avLst/>
            </a:prstGeom>
            <a:noFill/>
            <a:ln w="12700">
              <a:solidFill>
                <a:schemeClr val="tx1"/>
              </a:solidFill>
              <a:round/>
              <a:headEnd/>
              <a:tailEnd/>
            </a:ln>
            <a:effectLst/>
          </p:spPr>
        </p:sp>
        <p:sp>
          <p:nvSpPr>
            <p:cNvPr id="6478" name="Text Box 6478"/>
            <p:cNvSpPr>
              <a:spLocks/>
            </p:cNvSpPr>
            <p:nvPr/>
          </p:nvSpPr>
          <p:spPr>
            <a:xfrm>
              <a:off x="4800" y="384"/>
              <a:ext cx="0" cy="3632"/>
            </a:xfrm>
            <a:prstGeom prst="line">
              <a:avLst/>
            </a:prstGeom>
            <a:noFill/>
            <a:ln w="12700">
              <a:solidFill>
                <a:schemeClr val="tx1"/>
              </a:solidFill>
              <a:round/>
              <a:headEnd/>
              <a:tailEnd/>
            </a:ln>
            <a:effectLst/>
          </p:spPr>
        </p:sp>
        <p:sp>
          <p:nvSpPr>
            <p:cNvPr id="6479" name="Text Box 6479"/>
            <p:cNvSpPr>
              <a:spLocks/>
            </p:cNvSpPr>
            <p:nvPr/>
          </p:nvSpPr>
          <p:spPr>
            <a:xfrm>
              <a:off x="5760" y="384"/>
              <a:ext cx="0" cy="3632"/>
            </a:xfrm>
            <a:prstGeom prst="line">
              <a:avLst/>
            </a:prstGeom>
            <a:noFill/>
            <a:ln cap="sq" w="28575">
              <a:solidFill>
                <a:schemeClr val="tx1"/>
              </a:solidFill>
              <a:round/>
              <a:headEnd/>
              <a:tailEnd/>
            </a:ln>
            <a:effectLst/>
          </p:spPr>
        </p:sp>
      </p:grpSp>
      <p:sp>
        <p:nvSpPr>
          <p:cNvPr id="6480" name="Text Box 6480">
            <a:hlinkClick/>
          </p:cNvPr>
          <p:cNvSpPr txBox="1">
            <a:spLocks/>
          </p:cNvSpPr>
          <p:nvPr/>
        </p:nvSpPr>
        <p:spPr>
          <a:xfrm>
            <a:off x="3810000" y="6491287"/>
            <a:ext cx="15240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DEO 2</a:t>
            </a:r>
          </a:p>
        </p:txBody>
      </p:sp>
    </p:spTree>
  </p:cSld>
  <p:clrMapOvr>
    <a:masterClrMapping/>
  </p:clrMapOvr>
  <p:transition advClick="0">
    <p:cut thruBlk="1"/>
  </p:transition>
</p:sld>
</file>

<file path=ppt/slides/slide151.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6481" name="Text Box 6481"/>
          <p:cNvSpPr>
            <a:spLocks/>
          </p:cNvSpPr>
          <p:nvPr>
            <p:ph idx="10" sz="half" type="dt"/>
          </p:nvPr>
        </p:nvSpPr>
        <p:spPr/>
      </p:sp>
      <p:sp>
        <p:nvSpPr>
          <p:cNvPr id="6482" name="Text Box 6482"/>
          <p:cNvSpPr>
            <a:spLocks/>
          </p:cNvSpPr>
          <p:nvPr>
            <p:ph idx="11" sz="quarter" type="ftr"/>
          </p:nvPr>
        </p:nvSpPr>
        <p:spPr/>
        <p:txBody>
          <a:bodyPr numCol="1"/>
          <a:lstStyle/>
          <a:p>
            <a:pPr algn="ctr"/>
          </a:p>
        </p:txBody>
      </p:sp>
      <p:sp>
        <p:nvSpPr>
          <p:cNvPr id="6483" name="Text Box 6483"/>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muflona</a:t>
            </a:r>
          </a:p>
        </p:txBody>
      </p:sp>
      <p:sp>
        <p:nvSpPr>
          <p:cNvPr id="6484" name="Text Box 6484"/>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6485" name="Text Box 6485"/>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6486" name="Text Box 6486">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MUFLON</a:t>
            </a:r>
          </a:p>
        </p:txBody>
      </p:sp>
      <p:sp>
        <p:nvSpPr>
          <p:cNvPr id="6487" name="Text Box 6487">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grpSp>
        <p:nvGrpSpPr>
          <p:cNvPr id="6488" name="Group 6488"/>
          <p:cNvGrpSpPr>
            <a:grpSpLocks/>
          </p:cNvGrpSpPr>
          <p:nvPr/>
        </p:nvGrpSpPr>
        <p:grpSpPr>
          <a:xfrm>
            <a:off x="0" y="533400"/>
            <a:ext cx="9144000" cy="5865812"/>
            <a:chOff x="0" y="336"/>
            <a:chExt cx="5760" cy="3695"/>
          </a:xfrm>
        </p:grpSpPr>
        <p:sp>
          <p:nvSpPr>
            <p:cNvPr id="6489" name="Text Box 6489"/>
            <p:cNvSpPr>
              <a:spLocks/>
            </p:cNvSpPr>
            <p:nvPr/>
          </p:nvSpPr>
          <p:spPr>
            <a:xfrm>
              <a:off x="4800" y="3867"/>
              <a:ext cx="960" cy="164"/>
            </a:xfrm>
            <a:prstGeom prst="rect">
              <a:avLst/>
            </a:prstGeom>
            <a:solidFill>
              <a:schemeClr val="bg1"/>
            </a:solidFill>
            <a:ln>
              <a:noFill/>
            </a:ln>
            <a:effectLst/>
          </p:spPr>
          <p:txBody>
            <a:bodyPr numCol="1"/>
            <a:lstStyle/>
            <a:p>
              <a:endParaRPr/>
            </a:p>
          </p:txBody>
        </p:sp>
        <p:sp>
          <p:nvSpPr>
            <p:cNvPr id="6490" name="Text Box 6490"/>
            <p:cNvSpPr>
              <a:spLocks/>
            </p:cNvSpPr>
            <p:nvPr/>
          </p:nvSpPr>
          <p:spPr>
            <a:xfrm>
              <a:off x="3840" y="3867"/>
              <a:ext cx="960" cy="164"/>
            </a:xfrm>
            <a:prstGeom prst="rect">
              <a:avLst/>
            </a:prstGeom>
            <a:solidFill>
              <a:schemeClr val="bg1"/>
            </a:solidFill>
            <a:ln>
              <a:noFill/>
            </a:ln>
            <a:effectLst/>
          </p:spPr>
          <p:txBody>
            <a:bodyPr numCol="1"/>
            <a:lstStyle/>
            <a:p>
              <a:endParaRPr/>
            </a:p>
          </p:txBody>
        </p:sp>
        <p:sp>
          <p:nvSpPr>
            <p:cNvPr id="6491" name="Text Box 6491"/>
            <p:cNvSpPr>
              <a:spLocks/>
            </p:cNvSpPr>
            <p:nvPr/>
          </p:nvSpPr>
          <p:spPr>
            <a:xfrm>
              <a:off x="2880" y="3867"/>
              <a:ext cx="960" cy="164"/>
            </a:xfrm>
            <a:prstGeom prst="rect">
              <a:avLst/>
            </a:prstGeom>
            <a:solidFill>
              <a:schemeClr val="bg1"/>
            </a:solidFill>
            <a:ln>
              <a:noFill/>
            </a:ln>
            <a:effectLst/>
          </p:spPr>
          <p:txBody>
            <a:bodyPr numCol="1"/>
            <a:lstStyle/>
            <a:p>
              <a:endParaRPr/>
            </a:p>
          </p:txBody>
        </p:sp>
        <p:sp>
          <p:nvSpPr>
            <p:cNvPr id="6492" name="Text Box 6492"/>
            <p:cNvSpPr>
              <a:spLocks/>
            </p:cNvSpPr>
            <p:nvPr/>
          </p:nvSpPr>
          <p:spPr>
            <a:xfrm>
              <a:off x="1920" y="3867"/>
              <a:ext cx="960" cy="164"/>
            </a:xfrm>
            <a:prstGeom prst="rect">
              <a:avLst/>
            </a:prstGeom>
            <a:solidFill>
              <a:schemeClr val="bg1"/>
            </a:solidFill>
            <a:ln>
              <a:noFill/>
            </a:ln>
            <a:effectLst/>
          </p:spPr>
          <p:txBody>
            <a:bodyPr numCol="1"/>
            <a:lstStyle/>
            <a:p>
              <a:pPr algn="ctr" indent="0" marL="0">
                <a:buNone/>
              </a:pPr>
              <a:r>
                <a:rPr b="1" dirty="0" lang="en-US" smtClean="0" sz="1100"/>
                <a:t>53,3</a:t>
              </a:r>
            </a:p>
          </p:txBody>
        </p:sp>
        <p:sp>
          <p:nvSpPr>
            <p:cNvPr id="6493" name="Text Box 6493"/>
            <p:cNvSpPr>
              <a:spLocks/>
            </p:cNvSpPr>
            <p:nvPr/>
          </p:nvSpPr>
          <p:spPr>
            <a:xfrm>
              <a:off x="960" y="3867"/>
              <a:ext cx="960" cy="164"/>
            </a:xfrm>
            <a:prstGeom prst="rect">
              <a:avLst/>
            </a:prstGeom>
            <a:solidFill>
              <a:schemeClr val="bg1"/>
            </a:solidFill>
            <a:ln>
              <a:noFill/>
            </a:ln>
            <a:effectLst/>
          </p:spPr>
          <p:txBody>
            <a:bodyPr numCol="1"/>
            <a:lstStyle/>
            <a:p>
              <a:pPr algn="ctr" indent="0" marL="0">
                <a:buNone/>
              </a:pPr>
              <a:r>
                <a:rPr b="1" dirty="0" lang="en-US" smtClean="0" sz="1100"/>
                <a:t>26,6</a:t>
              </a:r>
            </a:p>
          </p:txBody>
        </p:sp>
        <p:sp>
          <p:nvSpPr>
            <p:cNvPr id="6494" name="Text Box 6494"/>
            <p:cNvSpPr>
              <a:spLocks/>
            </p:cNvSpPr>
            <p:nvPr/>
          </p:nvSpPr>
          <p:spPr>
            <a:xfrm>
              <a:off x="0" y="3867"/>
              <a:ext cx="960" cy="164"/>
            </a:xfrm>
            <a:prstGeom prst="rect">
              <a:avLst/>
            </a:prstGeom>
            <a:solidFill>
              <a:schemeClr val="bg1"/>
            </a:solidFill>
            <a:ln>
              <a:noFill/>
            </a:ln>
            <a:effectLst/>
          </p:spPr>
          <p:txBody>
            <a:bodyPr numCol="1"/>
            <a:lstStyle/>
            <a:p>
              <a:pPr algn="ctr" indent="0" marL="0">
                <a:buNone/>
              </a:pPr>
              <a:r>
                <a:rPr b="1" dirty="0" lang="en-US" smtClean="0" sz="1100"/>
                <a:t>80</a:t>
              </a:r>
            </a:p>
          </p:txBody>
        </p:sp>
        <p:sp>
          <p:nvSpPr>
            <p:cNvPr id="6495" name="Text Box 6495"/>
            <p:cNvSpPr>
              <a:spLocks/>
            </p:cNvSpPr>
            <p:nvPr/>
          </p:nvSpPr>
          <p:spPr>
            <a:xfrm>
              <a:off x="4800" y="3703"/>
              <a:ext cx="960" cy="164"/>
            </a:xfrm>
            <a:prstGeom prst="rect">
              <a:avLst/>
            </a:prstGeom>
            <a:solidFill>
              <a:schemeClr val="bg1"/>
            </a:solidFill>
            <a:ln>
              <a:noFill/>
            </a:ln>
            <a:effectLst/>
          </p:spPr>
          <p:txBody>
            <a:bodyPr numCol="1"/>
            <a:lstStyle/>
            <a:p>
              <a:pPr algn="ctr" indent="0" marL="0">
                <a:buNone/>
              </a:pPr>
              <a:r>
                <a:rPr b="1" dirty="0" lang="en-US" smtClean="0" sz="1100"/>
                <a:t>66,7</a:t>
              </a:r>
            </a:p>
          </p:txBody>
        </p:sp>
        <p:sp>
          <p:nvSpPr>
            <p:cNvPr id="6496" name="Text Box 6496"/>
            <p:cNvSpPr>
              <a:spLocks/>
            </p:cNvSpPr>
            <p:nvPr/>
          </p:nvSpPr>
          <p:spPr>
            <a:xfrm>
              <a:off x="3840" y="3703"/>
              <a:ext cx="960" cy="164"/>
            </a:xfrm>
            <a:prstGeom prst="rect">
              <a:avLst/>
            </a:prstGeom>
            <a:solidFill>
              <a:schemeClr val="bg1"/>
            </a:solidFill>
            <a:ln>
              <a:noFill/>
            </a:ln>
            <a:effectLst/>
          </p:spPr>
          <p:txBody>
            <a:bodyPr numCol="1"/>
            <a:lstStyle/>
            <a:p>
              <a:pPr algn="ctr" indent="0" marL="0">
                <a:buNone/>
              </a:pPr>
              <a:r>
                <a:rPr b="1" dirty="0" lang="en-US" smtClean="0" sz="1100"/>
                <a:t>33,3</a:t>
              </a:r>
            </a:p>
          </p:txBody>
        </p:sp>
        <p:sp>
          <p:nvSpPr>
            <p:cNvPr id="6497" name="Text Box 6497"/>
            <p:cNvSpPr>
              <a:spLocks/>
            </p:cNvSpPr>
            <p:nvPr/>
          </p:nvSpPr>
          <p:spPr>
            <a:xfrm>
              <a:off x="2880" y="3703"/>
              <a:ext cx="960" cy="164"/>
            </a:xfrm>
            <a:prstGeom prst="rect">
              <a:avLst/>
            </a:prstGeom>
            <a:solidFill>
              <a:schemeClr val="bg1"/>
            </a:solidFill>
            <a:ln>
              <a:noFill/>
            </a:ln>
            <a:effectLst/>
          </p:spPr>
          <p:txBody>
            <a:bodyPr numCol="1"/>
            <a:lstStyle/>
            <a:p>
              <a:pPr algn="ctr" indent="0" marL="0">
                <a:buNone/>
              </a:pPr>
              <a:r>
                <a:rPr b="1" dirty="0" lang="en-US" smtClean="0" sz="1100"/>
                <a:t>100</a:t>
              </a:r>
            </a:p>
          </p:txBody>
        </p:sp>
        <p:sp>
          <p:nvSpPr>
            <p:cNvPr id="6498" name="Text Box 6498"/>
            <p:cNvSpPr>
              <a:spLocks/>
            </p:cNvSpPr>
            <p:nvPr/>
          </p:nvSpPr>
          <p:spPr>
            <a:xfrm>
              <a:off x="1920" y="3703"/>
              <a:ext cx="960" cy="164"/>
            </a:xfrm>
            <a:prstGeom prst="rect">
              <a:avLst/>
            </a:prstGeom>
            <a:solidFill>
              <a:schemeClr val="bg1"/>
            </a:solidFill>
            <a:ln>
              <a:noFill/>
            </a:ln>
            <a:effectLst/>
          </p:spPr>
          <p:txBody>
            <a:bodyPr numCol="1"/>
            <a:lstStyle/>
            <a:p>
              <a:pPr algn="ctr" indent="0" marL="0">
                <a:buNone/>
              </a:pPr>
              <a:r>
                <a:rPr b="1" dirty="0" lang="en-US" smtClean="0" sz="1100"/>
                <a:t>53</a:t>
              </a:r>
            </a:p>
          </p:txBody>
        </p:sp>
        <p:sp>
          <p:nvSpPr>
            <p:cNvPr id="6499" name="Text Box 6499"/>
            <p:cNvSpPr>
              <a:spLocks/>
            </p:cNvSpPr>
            <p:nvPr/>
          </p:nvSpPr>
          <p:spPr>
            <a:xfrm>
              <a:off x="960" y="3703"/>
              <a:ext cx="960" cy="164"/>
            </a:xfrm>
            <a:prstGeom prst="rect">
              <a:avLst/>
            </a:prstGeom>
            <a:solidFill>
              <a:schemeClr val="bg1"/>
            </a:solidFill>
            <a:ln>
              <a:noFill/>
            </a:ln>
            <a:effectLst/>
          </p:spPr>
          <p:txBody>
            <a:bodyPr numCol="1"/>
            <a:lstStyle/>
            <a:p>
              <a:pPr algn="ctr" indent="0" marL="0">
                <a:buNone/>
              </a:pPr>
              <a:r>
                <a:rPr b="1" dirty="0" lang="en-US" smtClean="0" sz="1100"/>
                <a:t>26,5</a:t>
              </a:r>
            </a:p>
          </p:txBody>
        </p:sp>
        <p:sp>
          <p:nvSpPr>
            <p:cNvPr id="6500" name="Text Box 6500"/>
            <p:cNvSpPr>
              <a:spLocks/>
            </p:cNvSpPr>
            <p:nvPr/>
          </p:nvSpPr>
          <p:spPr>
            <a:xfrm>
              <a:off x="0" y="3703"/>
              <a:ext cx="960" cy="164"/>
            </a:xfrm>
            <a:prstGeom prst="rect">
              <a:avLst/>
            </a:prstGeom>
            <a:solidFill>
              <a:schemeClr val="bg1"/>
            </a:solidFill>
            <a:ln>
              <a:noFill/>
            </a:ln>
            <a:effectLst/>
          </p:spPr>
          <p:txBody>
            <a:bodyPr numCol="1"/>
            <a:lstStyle/>
            <a:p>
              <a:pPr algn="ctr" indent="0" marL="0">
                <a:buNone/>
              </a:pPr>
              <a:r>
                <a:rPr b="1" dirty="0" lang="en-US" smtClean="0" sz="1100"/>
                <a:t>79,5</a:t>
              </a:r>
            </a:p>
          </p:txBody>
        </p:sp>
        <p:sp>
          <p:nvSpPr>
            <p:cNvPr id="6501" name="Text Box 6501"/>
            <p:cNvSpPr>
              <a:spLocks/>
            </p:cNvSpPr>
            <p:nvPr/>
          </p:nvSpPr>
          <p:spPr>
            <a:xfrm>
              <a:off x="4800" y="3539"/>
              <a:ext cx="960" cy="164"/>
            </a:xfrm>
            <a:prstGeom prst="rect">
              <a:avLst/>
            </a:prstGeom>
            <a:solidFill>
              <a:schemeClr val="bg1"/>
            </a:solidFill>
            <a:ln>
              <a:noFill/>
            </a:ln>
            <a:effectLst/>
          </p:spPr>
          <p:txBody>
            <a:bodyPr numCol="1"/>
            <a:lstStyle/>
            <a:p>
              <a:pPr algn="ctr" indent="0" marL="0">
                <a:buNone/>
              </a:pPr>
              <a:r>
                <a:rPr b="1" dirty="0" lang="en-US" smtClean="0" sz="1100"/>
                <a:t>66,4</a:t>
              </a:r>
            </a:p>
          </p:txBody>
        </p:sp>
        <p:sp>
          <p:nvSpPr>
            <p:cNvPr id="6502" name="Text Box 6502"/>
            <p:cNvSpPr>
              <a:spLocks/>
            </p:cNvSpPr>
            <p:nvPr/>
          </p:nvSpPr>
          <p:spPr>
            <a:xfrm>
              <a:off x="3840" y="3539"/>
              <a:ext cx="960" cy="164"/>
            </a:xfrm>
            <a:prstGeom prst="rect">
              <a:avLst/>
            </a:prstGeom>
            <a:solidFill>
              <a:schemeClr val="bg1"/>
            </a:solidFill>
            <a:ln>
              <a:noFill/>
            </a:ln>
            <a:effectLst/>
          </p:spPr>
          <p:txBody>
            <a:bodyPr numCol="1"/>
            <a:lstStyle/>
            <a:p>
              <a:pPr algn="ctr" indent="0" marL="0">
                <a:buNone/>
              </a:pPr>
              <a:r>
                <a:rPr b="1" dirty="0" lang="en-US" smtClean="0" sz="1100"/>
                <a:t>33,2</a:t>
              </a:r>
            </a:p>
          </p:txBody>
        </p:sp>
        <p:sp>
          <p:nvSpPr>
            <p:cNvPr id="6503" name="Text Box 6503"/>
            <p:cNvSpPr>
              <a:spLocks/>
            </p:cNvSpPr>
            <p:nvPr/>
          </p:nvSpPr>
          <p:spPr>
            <a:xfrm>
              <a:off x="2880" y="3539"/>
              <a:ext cx="960" cy="164"/>
            </a:xfrm>
            <a:prstGeom prst="rect">
              <a:avLst/>
            </a:prstGeom>
            <a:solidFill>
              <a:schemeClr val="bg1"/>
            </a:solidFill>
            <a:ln>
              <a:noFill/>
            </a:ln>
            <a:effectLst/>
          </p:spPr>
          <p:txBody>
            <a:bodyPr numCol="1"/>
            <a:lstStyle/>
            <a:p>
              <a:pPr algn="ctr" indent="0" marL="0">
                <a:buNone/>
              </a:pPr>
              <a:r>
                <a:rPr b="1" dirty="0" lang="en-US" smtClean="0" sz="1100"/>
                <a:t>99,5</a:t>
              </a:r>
            </a:p>
          </p:txBody>
        </p:sp>
        <p:sp>
          <p:nvSpPr>
            <p:cNvPr id="6504" name="Text Box 6504"/>
            <p:cNvSpPr>
              <a:spLocks/>
            </p:cNvSpPr>
            <p:nvPr/>
          </p:nvSpPr>
          <p:spPr>
            <a:xfrm>
              <a:off x="1920" y="3539"/>
              <a:ext cx="960" cy="164"/>
            </a:xfrm>
            <a:prstGeom prst="rect">
              <a:avLst/>
            </a:prstGeom>
            <a:solidFill>
              <a:schemeClr val="bg1"/>
            </a:solidFill>
            <a:ln>
              <a:noFill/>
            </a:ln>
            <a:effectLst/>
          </p:spPr>
          <p:txBody>
            <a:bodyPr numCol="1"/>
            <a:lstStyle/>
            <a:p>
              <a:pPr algn="ctr" indent="0" marL="0">
                <a:buNone/>
              </a:pPr>
              <a:r>
                <a:rPr b="1" dirty="0" lang="en-US" smtClean="0" sz="1100"/>
                <a:t>52,7</a:t>
              </a:r>
            </a:p>
          </p:txBody>
        </p:sp>
        <p:sp>
          <p:nvSpPr>
            <p:cNvPr id="6505" name="Text Box 6505"/>
            <p:cNvSpPr>
              <a:spLocks/>
            </p:cNvSpPr>
            <p:nvPr/>
          </p:nvSpPr>
          <p:spPr>
            <a:xfrm>
              <a:off x="960" y="3539"/>
              <a:ext cx="960" cy="164"/>
            </a:xfrm>
            <a:prstGeom prst="rect">
              <a:avLst/>
            </a:prstGeom>
            <a:solidFill>
              <a:schemeClr val="bg1"/>
            </a:solidFill>
            <a:ln>
              <a:noFill/>
            </a:ln>
            <a:effectLst/>
          </p:spPr>
          <p:txBody>
            <a:bodyPr numCol="1"/>
            <a:lstStyle/>
            <a:p>
              <a:pPr algn="ctr" indent="0" marL="0">
                <a:buNone/>
              </a:pPr>
              <a:r>
                <a:rPr b="1" dirty="0" lang="en-US" smtClean="0" sz="1100"/>
                <a:t>26,3</a:t>
              </a:r>
            </a:p>
          </p:txBody>
        </p:sp>
        <p:sp>
          <p:nvSpPr>
            <p:cNvPr id="6506" name="Text Box 6506"/>
            <p:cNvSpPr>
              <a:spLocks/>
            </p:cNvSpPr>
            <p:nvPr/>
          </p:nvSpPr>
          <p:spPr>
            <a:xfrm>
              <a:off x="0" y="3539"/>
              <a:ext cx="960" cy="164"/>
            </a:xfrm>
            <a:prstGeom prst="rect">
              <a:avLst/>
            </a:prstGeom>
            <a:solidFill>
              <a:schemeClr val="bg1"/>
            </a:solidFill>
            <a:ln>
              <a:noFill/>
            </a:ln>
            <a:effectLst/>
          </p:spPr>
          <p:txBody>
            <a:bodyPr numCol="1"/>
            <a:lstStyle/>
            <a:p>
              <a:pPr algn="ctr" indent="0" marL="0">
                <a:buNone/>
              </a:pPr>
              <a:r>
                <a:rPr b="1" dirty="0" lang="en-US" smtClean="0" sz="1100"/>
                <a:t>79</a:t>
              </a:r>
            </a:p>
          </p:txBody>
        </p:sp>
        <p:sp>
          <p:nvSpPr>
            <p:cNvPr id="6507" name="Text Box 6507"/>
            <p:cNvSpPr>
              <a:spLocks/>
            </p:cNvSpPr>
            <p:nvPr/>
          </p:nvSpPr>
          <p:spPr>
            <a:xfrm>
              <a:off x="4800" y="3375"/>
              <a:ext cx="960" cy="164"/>
            </a:xfrm>
            <a:prstGeom prst="rect">
              <a:avLst/>
            </a:prstGeom>
            <a:solidFill>
              <a:schemeClr val="bg1"/>
            </a:solidFill>
            <a:ln>
              <a:noFill/>
            </a:ln>
            <a:effectLst/>
          </p:spPr>
          <p:txBody>
            <a:bodyPr numCol="1"/>
            <a:lstStyle/>
            <a:p>
              <a:pPr algn="ctr" indent="0" marL="0">
                <a:buNone/>
              </a:pPr>
              <a:r>
                <a:rPr b="1" dirty="0" lang="en-US" smtClean="0" sz="1100"/>
                <a:t>66</a:t>
              </a:r>
            </a:p>
          </p:txBody>
        </p:sp>
        <p:sp>
          <p:nvSpPr>
            <p:cNvPr id="6508" name="Text Box 6508"/>
            <p:cNvSpPr>
              <a:spLocks/>
            </p:cNvSpPr>
            <p:nvPr/>
          </p:nvSpPr>
          <p:spPr>
            <a:xfrm>
              <a:off x="3840" y="3375"/>
              <a:ext cx="960" cy="164"/>
            </a:xfrm>
            <a:prstGeom prst="rect">
              <a:avLst/>
            </a:prstGeom>
            <a:solidFill>
              <a:schemeClr val="bg1"/>
            </a:solidFill>
            <a:ln>
              <a:noFill/>
            </a:ln>
            <a:effectLst/>
          </p:spPr>
          <p:txBody>
            <a:bodyPr numCol="1"/>
            <a:lstStyle/>
            <a:p>
              <a:pPr algn="ctr" indent="0" marL="0">
                <a:buNone/>
              </a:pPr>
              <a:r>
                <a:rPr b="1" dirty="0" lang="en-US" smtClean="0" sz="1100"/>
                <a:t>33</a:t>
              </a:r>
            </a:p>
          </p:txBody>
        </p:sp>
        <p:sp>
          <p:nvSpPr>
            <p:cNvPr id="6509" name="Text Box 6509"/>
            <p:cNvSpPr>
              <a:spLocks/>
            </p:cNvSpPr>
            <p:nvPr/>
          </p:nvSpPr>
          <p:spPr>
            <a:xfrm>
              <a:off x="2880" y="3375"/>
              <a:ext cx="960" cy="164"/>
            </a:xfrm>
            <a:prstGeom prst="rect">
              <a:avLst/>
            </a:prstGeom>
            <a:solidFill>
              <a:schemeClr val="bg1"/>
            </a:solidFill>
            <a:ln>
              <a:noFill/>
            </a:ln>
            <a:effectLst/>
          </p:spPr>
          <p:txBody>
            <a:bodyPr numCol="1"/>
            <a:lstStyle/>
            <a:p>
              <a:pPr algn="ctr" indent="0" marL="0">
                <a:buNone/>
              </a:pPr>
              <a:r>
                <a:rPr b="1" dirty="0" lang="en-US" smtClean="0" sz="1100"/>
                <a:t>99</a:t>
              </a:r>
            </a:p>
          </p:txBody>
        </p:sp>
        <p:sp>
          <p:nvSpPr>
            <p:cNvPr id="6510" name="Text Box 6510"/>
            <p:cNvSpPr>
              <a:spLocks/>
            </p:cNvSpPr>
            <p:nvPr/>
          </p:nvSpPr>
          <p:spPr>
            <a:xfrm>
              <a:off x="1920" y="3375"/>
              <a:ext cx="960" cy="164"/>
            </a:xfrm>
            <a:prstGeom prst="rect">
              <a:avLst/>
            </a:prstGeom>
            <a:solidFill>
              <a:schemeClr val="bg1"/>
            </a:solidFill>
            <a:ln>
              <a:noFill/>
            </a:ln>
            <a:effectLst/>
          </p:spPr>
          <p:txBody>
            <a:bodyPr numCol="1"/>
            <a:lstStyle/>
            <a:p>
              <a:pPr algn="ctr" indent="0" marL="0">
                <a:buNone/>
              </a:pPr>
              <a:r>
                <a:rPr b="1" dirty="0" lang="en-US" smtClean="0" sz="1100"/>
                <a:t>52,4</a:t>
              </a:r>
            </a:p>
          </p:txBody>
        </p:sp>
        <p:sp>
          <p:nvSpPr>
            <p:cNvPr id="6511" name="Text Box 6511"/>
            <p:cNvSpPr>
              <a:spLocks/>
            </p:cNvSpPr>
            <p:nvPr/>
          </p:nvSpPr>
          <p:spPr>
            <a:xfrm>
              <a:off x="960" y="3375"/>
              <a:ext cx="960" cy="164"/>
            </a:xfrm>
            <a:prstGeom prst="rect">
              <a:avLst/>
            </a:prstGeom>
            <a:solidFill>
              <a:schemeClr val="bg1"/>
            </a:solidFill>
            <a:ln>
              <a:noFill/>
            </a:ln>
            <a:effectLst/>
          </p:spPr>
          <p:txBody>
            <a:bodyPr numCol="1"/>
            <a:lstStyle/>
            <a:p>
              <a:pPr algn="ctr" indent="0" marL="0">
                <a:buNone/>
              </a:pPr>
              <a:r>
                <a:rPr b="1" dirty="0" lang="en-US" smtClean="0" sz="1100"/>
                <a:t>26,2</a:t>
              </a:r>
            </a:p>
          </p:txBody>
        </p:sp>
        <p:sp>
          <p:nvSpPr>
            <p:cNvPr id="6512" name="Text Box 6512"/>
            <p:cNvSpPr>
              <a:spLocks/>
            </p:cNvSpPr>
            <p:nvPr/>
          </p:nvSpPr>
          <p:spPr>
            <a:xfrm>
              <a:off x="0" y="3375"/>
              <a:ext cx="960" cy="164"/>
            </a:xfrm>
            <a:prstGeom prst="rect">
              <a:avLst/>
            </a:prstGeom>
            <a:solidFill>
              <a:schemeClr val="bg1"/>
            </a:solidFill>
            <a:ln>
              <a:noFill/>
            </a:ln>
            <a:effectLst/>
          </p:spPr>
          <p:txBody>
            <a:bodyPr numCol="1"/>
            <a:lstStyle/>
            <a:p>
              <a:pPr algn="ctr" indent="0" marL="0">
                <a:buNone/>
              </a:pPr>
              <a:r>
                <a:rPr b="1" dirty="0" lang="en-US" smtClean="0" sz="1100"/>
                <a:t>78,5</a:t>
              </a:r>
            </a:p>
          </p:txBody>
        </p:sp>
        <p:sp>
          <p:nvSpPr>
            <p:cNvPr id="6513" name="Text Box 6513"/>
            <p:cNvSpPr>
              <a:spLocks/>
            </p:cNvSpPr>
            <p:nvPr/>
          </p:nvSpPr>
          <p:spPr>
            <a:xfrm>
              <a:off x="4800" y="3211"/>
              <a:ext cx="960" cy="164"/>
            </a:xfrm>
            <a:prstGeom prst="rect">
              <a:avLst/>
            </a:prstGeom>
            <a:solidFill>
              <a:schemeClr val="bg1"/>
            </a:solidFill>
            <a:ln>
              <a:noFill/>
            </a:ln>
            <a:effectLst/>
          </p:spPr>
          <p:txBody>
            <a:bodyPr numCol="1"/>
            <a:lstStyle/>
            <a:p>
              <a:pPr algn="ctr" indent="0" marL="0">
                <a:buNone/>
              </a:pPr>
              <a:r>
                <a:rPr b="1" dirty="0" lang="en-US" smtClean="0" sz="1100"/>
                <a:t>65,6</a:t>
              </a:r>
            </a:p>
          </p:txBody>
        </p:sp>
        <p:sp>
          <p:nvSpPr>
            <p:cNvPr id="6514" name="Text Box 6514"/>
            <p:cNvSpPr>
              <a:spLocks/>
            </p:cNvSpPr>
            <p:nvPr/>
          </p:nvSpPr>
          <p:spPr>
            <a:xfrm>
              <a:off x="3840" y="3211"/>
              <a:ext cx="960" cy="164"/>
            </a:xfrm>
            <a:prstGeom prst="rect">
              <a:avLst/>
            </a:prstGeom>
            <a:solidFill>
              <a:schemeClr val="bg1"/>
            </a:solidFill>
            <a:ln>
              <a:noFill/>
            </a:ln>
            <a:effectLst/>
          </p:spPr>
          <p:txBody>
            <a:bodyPr numCol="1"/>
            <a:lstStyle/>
            <a:p>
              <a:pPr algn="ctr" indent="0" marL="0">
                <a:buNone/>
              </a:pPr>
              <a:r>
                <a:rPr b="1" dirty="0" lang="en-US" smtClean="0" sz="1100"/>
                <a:t>32,8</a:t>
              </a:r>
            </a:p>
          </p:txBody>
        </p:sp>
        <p:sp>
          <p:nvSpPr>
            <p:cNvPr id="6515" name="Text Box 6515"/>
            <p:cNvSpPr>
              <a:spLocks/>
            </p:cNvSpPr>
            <p:nvPr/>
          </p:nvSpPr>
          <p:spPr>
            <a:xfrm>
              <a:off x="2880" y="3211"/>
              <a:ext cx="960" cy="164"/>
            </a:xfrm>
            <a:prstGeom prst="rect">
              <a:avLst/>
            </a:prstGeom>
            <a:solidFill>
              <a:schemeClr val="bg1"/>
            </a:solidFill>
            <a:ln>
              <a:noFill/>
            </a:ln>
            <a:effectLst/>
          </p:spPr>
          <p:txBody>
            <a:bodyPr numCol="1"/>
            <a:lstStyle/>
            <a:p>
              <a:pPr algn="ctr" indent="0" marL="0">
                <a:buNone/>
              </a:pPr>
              <a:r>
                <a:rPr b="1" dirty="0" lang="en-US" smtClean="0" sz="1100"/>
                <a:t>98,5</a:t>
              </a:r>
            </a:p>
          </p:txBody>
        </p:sp>
        <p:sp>
          <p:nvSpPr>
            <p:cNvPr id="6516" name="Text Box 6516"/>
            <p:cNvSpPr>
              <a:spLocks/>
            </p:cNvSpPr>
            <p:nvPr/>
          </p:nvSpPr>
          <p:spPr>
            <a:xfrm>
              <a:off x="1920" y="3211"/>
              <a:ext cx="960" cy="164"/>
            </a:xfrm>
            <a:prstGeom prst="rect">
              <a:avLst/>
            </a:prstGeom>
            <a:solidFill>
              <a:schemeClr val="bg1"/>
            </a:solidFill>
            <a:ln>
              <a:noFill/>
            </a:ln>
            <a:effectLst/>
          </p:spPr>
          <p:txBody>
            <a:bodyPr numCol="1"/>
            <a:lstStyle/>
            <a:p>
              <a:pPr algn="ctr" indent="0" marL="0">
                <a:buNone/>
              </a:pPr>
              <a:r>
                <a:rPr b="1" dirty="0" lang="en-US" smtClean="0" sz="1100"/>
                <a:t>52</a:t>
              </a:r>
            </a:p>
          </p:txBody>
        </p:sp>
        <p:sp>
          <p:nvSpPr>
            <p:cNvPr id="6517" name="Text Box 6517"/>
            <p:cNvSpPr>
              <a:spLocks/>
            </p:cNvSpPr>
            <p:nvPr/>
          </p:nvSpPr>
          <p:spPr>
            <a:xfrm>
              <a:off x="960" y="3211"/>
              <a:ext cx="960" cy="164"/>
            </a:xfrm>
            <a:prstGeom prst="rect">
              <a:avLst/>
            </a:prstGeom>
            <a:solidFill>
              <a:schemeClr val="bg1"/>
            </a:solidFill>
            <a:ln>
              <a:noFill/>
            </a:ln>
            <a:effectLst/>
          </p:spPr>
          <p:txBody>
            <a:bodyPr numCol="1"/>
            <a:lstStyle/>
            <a:p>
              <a:pPr algn="ctr" indent="0" marL="0">
                <a:buNone/>
              </a:pPr>
              <a:r>
                <a:rPr b="1" dirty="0" lang="en-US" smtClean="0" sz="1100"/>
                <a:t>26</a:t>
              </a:r>
            </a:p>
          </p:txBody>
        </p:sp>
        <p:sp>
          <p:nvSpPr>
            <p:cNvPr id="6518" name="Text Box 6518"/>
            <p:cNvSpPr>
              <a:spLocks/>
            </p:cNvSpPr>
            <p:nvPr/>
          </p:nvSpPr>
          <p:spPr>
            <a:xfrm>
              <a:off x="0" y="3211"/>
              <a:ext cx="960" cy="164"/>
            </a:xfrm>
            <a:prstGeom prst="rect">
              <a:avLst/>
            </a:prstGeom>
            <a:solidFill>
              <a:schemeClr val="bg1"/>
            </a:solidFill>
            <a:ln>
              <a:noFill/>
            </a:ln>
            <a:effectLst/>
          </p:spPr>
          <p:txBody>
            <a:bodyPr numCol="1"/>
            <a:lstStyle/>
            <a:p>
              <a:pPr algn="ctr" indent="0" marL="0">
                <a:buNone/>
              </a:pPr>
              <a:r>
                <a:rPr b="1" dirty="0" lang="en-US" smtClean="0" sz="1100"/>
                <a:t>78</a:t>
              </a:r>
            </a:p>
          </p:txBody>
        </p:sp>
        <p:sp>
          <p:nvSpPr>
            <p:cNvPr id="6519" name="Text Box 6519"/>
            <p:cNvSpPr>
              <a:spLocks/>
            </p:cNvSpPr>
            <p:nvPr/>
          </p:nvSpPr>
          <p:spPr>
            <a:xfrm>
              <a:off x="4800" y="3046"/>
              <a:ext cx="960" cy="165"/>
            </a:xfrm>
            <a:prstGeom prst="rect">
              <a:avLst/>
            </a:prstGeom>
            <a:solidFill>
              <a:schemeClr val="bg1"/>
            </a:solidFill>
            <a:ln>
              <a:noFill/>
            </a:ln>
            <a:effectLst/>
          </p:spPr>
          <p:txBody>
            <a:bodyPr numCol="1"/>
            <a:lstStyle/>
            <a:p>
              <a:pPr algn="ctr" indent="0" marL="0">
                <a:buNone/>
              </a:pPr>
              <a:r>
                <a:rPr b="1" dirty="0" lang="en-US" smtClean="0" sz="1100"/>
                <a:t>65,3</a:t>
              </a:r>
            </a:p>
          </p:txBody>
        </p:sp>
        <p:sp>
          <p:nvSpPr>
            <p:cNvPr id="6520" name="Text Box 6520"/>
            <p:cNvSpPr>
              <a:spLocks/>
            </p:cNvSpPr>
            <p:nvPr/>
          </p:nvSpPr>
          <p:spPr>
            <a:xfrm>
              <a:off x="3840" y="3046"/>
              <a:ext cx="960" cy="165"/>
            </a:xfrm>
            <a:prstGeom prst="rect">
              <a:avLst/>
            </a:prstGeom>
            <a:solidFill>
              <a:schemeClr val="bg1"/>
            </a:solidFill>
            <a:ln>
              <a:noFill/>
            </a:ln>
            <a:effectLst/>
          </p:spPr>
          <p:txBody>
            <a:bodyPr numCol="1"/>
            <a:lstStyle/>
            <a:p>
              <a:pPr algn="ctr" indent="0" marL="0">
                <a:buNone/>
              </a:pPr>
              <a:r>
                <a:rPr b="1" dirty="0" lang="en-US" smtClean="0" sz="1100"/>
                <a:t>32,6</a:t>
              </a:r>
            </a:p>
          </p:txBody>
        </p:sp>
        <p:sp>
          <p:nvSpPr>
            <p:cNvPr id="6521" name="Text Box 6521"/>
            <p:cNvSpPr>
              <a:spLocks/>
            </p:cNvSpPr>
            <p:nvPr/>
          </p:nvSpPr>
          <p:spPr>
            <a:xfrm>
              <a:off x="2880" y="3046"/>
              <a:ext cx="960" cy="165"/>
            </a:xfrm>
            <a:prstGeom prst="rect">
              <a:avLst/>
            </a:prstGeom>
            <a:solidFill>
              <a:schemeClr val="bg1"/>
            </a:solidFill>
            <a:ln>
              <a:noFill/>
            </a:ln>
            <a:effectLst/>
          </p:spPr>
          <p:txBody>
            <a:bodyPr numCol="1"/>
            <a:lstStyle/>
            <a:p>
              <a:pPr algn="ctr" indent="0" marL="0">
                <a:buNone/>
              </a:pPr>
              <a:r>
                <a:rPr b="1" dirty="0" lang="en-US" smtClean="0" sz="1100"/>
                <a:t>98</a:t>
              </a:r>
            </a:p>
          </p:txBody>
        </p:sp>
        <p:sp>
          <p:nvSpPr>
            <p:cNvPr id="6522" name="Text Box 6522"/>
            <p:cNvSpPr>
              <a:spLocks/>
            </p:cNvSpPr>
            <p:nvPr/>
          </p:nvSpPr>
          <p:spPr>
            <a:xfrm>
              <a:off x="1920" y="3046"/>
              <a:ext cx="960" cy="165"/>
            </a:xfrm>
            <a:prstGeom prst="rect">
              <a:avLst/>
            </a:prstGeom>
            <a:solidFill>
              <a:schemeClr val="bg1"/>
            </a:solidFill>
            <a:ln>
              <a:noFill/>
            </a:ln>
            <a:effectLst/>
          </p:spPr>
          <p:txBody>
            <a:bodyPr numCol="1"/>
            <a:lstStyle/>
            <a:p>
              <a:pPr algn="ctr" indent="0" marL="0">
                <a:buNone/>
              </a:pPr>
              <a:r>
                <a:rPr b="1" dirty="0" lang="en-US" smtClean="0" sz="1100"/>
                <a:t>51,6</a:t>
              </a:r>
            </a:p>
          </p:txBody>
        </p:sp>
        <p:sp>
          <p:nvSpPr>
            <p:cNvPr id="6523" name="Text Box 6523"/>
            <p:cNvSpPr>
              <a:spLocks/>
            </p:cNvSpPr>
            <p:nvPr/>
          </p:nvSpPr>
          <p:spPr>
            <a:xfrm>
              <a:off x="960" y="3046"/>
              <a:ext cx="960" cy="165"/>
            </a:xfrm>
            <a:prstGeom prst="rect">
              <a:avLst/>
            </a:prstGeom>
            <a:solidFill>
              <a:schemeClr val="bg1"/>
            </a:solidFill>
            <a:ln>
              <a:noFill/>
            </a:ln>
            <a:effectLst/>
          </p:spPr>
          <p:txBody>
            <a:bodyPr numCol="1"/>
            <a:lstStyle/>
            <a:p>
              <a:pPr algn="ctr" indent="0" marL="0">
                <a:buNone/>
              </a:pPr>
              <a:r>
                <a:rPr b="1" dirty="0" lang="en-US" smtClean="0" sz="1100"/>
                <a:t>25,8</a:t>
              </a:r>
            </a:p>
          </p:txBody>
        </p:sp>
        <p:sp>
          <p:nvSpPr>
            <p:cNvPr id="6524" name="Text Box 6524"/>
            <p:cNvSpPr>
              <a:spLocks/>
            </p:cNvSpPr>
            <p:nvPr/>
          </p:nvSpPr>
          <p:spPr>
            <a:xfrm>
              <a:off x="0" y="3046"/>
              <a:ext cx="960" cy="165"/>
            </a:xfrm>
            <a:prstGeom prst="rect">
              <a:avLst/>
            </a:prstGeom>
            <a:solidFill>
              <a:schemeClr val="bg1"/>
            </a:solidFill>
            <a:ln>
              <a:noFill/>
            </a:ln>
            <a:effectLst/>
          </p:spPr>
          <p:txBody>
            <a:bodyPr numCol="1"/>
            <a:lstStyle/>
            <a:p>
              <a:pPr algn="ctr" indent="0" marL="0">
                <a:buNone/>
              </a:pPr>
              <a:r>
                <a:rPr b="1" dirty="0" lang="en-US" smtClean="0" sz="1100"/>
                <a:t>77,5</a:t>
              </a:r>
            </a:p>
          </p:txBody>
        </p:sp>
        <p:sp>
          <p:nvSpPr>
            <p:cNvPr id="6525" name="Text Box 6525"/>
            <p:cNvSpPr>
              <a:spLocks/>
            </p:cNvSpPr>
            <p:nvPr/>
          </p:nvSpPr>
          <p:spPr>
            <a:xfrm>
              <a:off x="4800" y="2882"/>
              <a:ext cx="960" cy="164"/>
            </a:xfrm>
            <a:prstGeom prst="rect">
              <a:avLst/>
            </a:prstGeom>
            <a:solidFill>
              <a:schemeClr val="bg1"/>
            </a:solidFill>
            <a:ln>
              <a:noFill/>
            </a:ln>
            <a:effectLst/>
          </p:spPr>
          <p:txBody>
            <a:bodyPr numCol="1"/>
            <a:lstStyle/>
            <a:p>
              <a:pPr algn="ctr" indent="0" marL="0">
                <a:buNone/>
              </a:pPr>
              <a:r>
                <a:rPr b="1" dirty="0" lang="en-US" smtClean="0" sz="1100"/>
                <a:t>65</a:t>
              </a:r>
            </a:p>
          </p:txBody>
        </p:sp>
        <p:sp>
          <p:nvSpPr>
            <p:cNvPr id="6526" name="Text Box 6526"/>
            <p:cNvSpPr>
              <a:spLocks/>
            </p:cNvSpPr>
            <p:nvPr/>
          </p:nvSpPr>
          <p:spPr>
            <a:xfrm>
              <a:off x="3840" y="2882"/>
              <a:ext cx="960" cy="164"/>
            </a:xfrm>
            <a:prstGeom prst="rect">
              <a:avLst/>
            </a:prstGeom>
            <a:solidFill>
              <a:schemeClr val="bg1"/>
            </a:solidFill>
            <a:ln>
              <a:noFill/>
            </a:ln>
            <a:effectLst/>
          </p:spPr>
          <p:txBody>
            <a:bodyPr numCol="1"/>
            <a:lstStyle/>
            <a:p>
              <a:pPr algn="ctr" indent="0" marL="0">
                <a:buNone/>
              </a:pPr>
              <a:r>
                <a:rPr b="1" dirty="0" lang="en-US" smtClean="0" sz="1100"/>
                <a:t>32,5</a:t>
              </a:r>
            </a:p>
          </p:txBody>
        </p:sp>
        <p:sp>
          <p:nvSpPr>
            <p:cNvPr id="6527" name="Text Box 6527"/>
            <p:cNvSpPr>
              <a:spLocks/>
            </p:cNvSpPr>
            <p:nvPr/>
          </p:nvSpPr>
          <p:spPr>
            <a:xfrm>
              <a:off x="2880" y="2882"/>
              <a:ext cx="960" cy="164"/>
            </a:xfrm>
            <a:prstGeom prst="rect">
              <a:avLst/>
            </a:prstGeom>
            <a:solidFill>
              <a:schemeClr val="bg1"/>
            </a:solidFill>
            <a:ln>
              <a:noFill/>
            </a:ln>
            <a:effectLst/>
          </p:spPr>
          <p:txBody>
            <a:bodyPr numCol="1"/>
            <a:lstStyle/>
            <a:p>
              <a:pPr algn="ctr" indent="0" marL="0">
                <a:buNone/>
              </a:pPr>
              <a:r>
                <a:rPr b="1" dirty="0" lang="en-US" smtClean="0" sz="1100"/>
                <a:t>97,5</a:t>
              </a:r>
            </a:p>
          </p:txBody>
        </p:sp>
        <p:sp>
          <p:nvSpPr>
            <p:cNvPr id="6528" name="Text Box 6528"/>
            <p:cNvSpPr>
              <a:spLocks/>
            </p:cNvSpPr>
            <p:nvPr/>
          </p:nvSpPr>
          <p:spPr>
            <a:xfrm>
              <a:off x="1920" y="2882"/>
              <a:ext cx="960" cy="164"/>
            </a:xfrm>
            <a:prstGeom prst="rect">
              <a:avLst/>
            </a:prstGeom>
            <a:solidFill>
              <a:schemeClr val="bg1"/>
            </a:solidFill>
            <a:ln>
              <a:noFill/>
            </a:ln>
            <a:effectLst/>
          </p:spPr>
          <p:txBody>
            <a:bodyPr numCol="1"/>
            <a:lstStyle/>
            <a:p>
              <a:pPr algn="ctr" indent="0" marL="0">
                <a:buNone/>
              </a:pPr>
              <a:r>
                <a:rPr b="1" dirty="0" lang="en-US" smtClean="0" sz="1100"/>
                <a:t>51,3</a:t>
              </a:r>
            </a:p>
          </p:txBody>
        </p:sp>
        <p:sp>
          <p:nvSpPr>
            <p:cNvPr id="6529" name="Text Box 6529"/>
            <p:cNvSpPr>
              <a:spLocks/>
            </p:cNvSpPr>
            <p:nvPr/>
          </p:nvSpPr>
          <p:spPr>
            <a:xfrm>
              <a:off x="960" y="2882"/>
              <a:ext cx="960" cy="164"/>
            </a:xfrm>
            <a:prstGeom prst="rect">
              <a:avLst/>
            </a:prstGeom>
            <a:solidFill>
              <a:schemeClr val="bg1"/>
            </a:solidFill>
            <a:ln>
              <a:noFill/>
            </a:ln>
            <a:effectLst/>
          </p:spPr>
          <p:txBody>
            <a:bodyPr numCol="1"/>
            <a:lstStyle/>
            <a:p>
              <a:pPr algn="ctr" indent="0" marL="0">
                <a:buNone/>
              </a:pPr>
              <a:r>
                <a:rPr b="1" dirty="0" lang="en-US" smtClean="0" sz="1100"/>
                <a:t>25,6</a:t>
              </a:r>
            </a:p>
          </p:txBody>
        </p:sp>
        <p:sp>
          <p:nvSpPr>
            <p:cNvPr id="6530" name="Text Box 6530"/>
            <p:cNvSpPr>
              <a:spLocks/>
            </p:cNvSpPr>
            <p:nvPr/>
          </p:nvSpPr>
          <p:spPr>
            <a:xfrm>
              <a:off x="0" y="2882"/>
              <a:ext cx="960" cy="164"/>
            </a:xfrm>
            <a:prstGeom prst="rect">
              <a:avLst/>
            </a:prstGeom>
            <a:solidFill>
              <a:schemeClr val="bg1"/>
            </a:solidFill>
            <a:ln>
              <a:noFill/>
            </a:ln>
            <a:effectLst/>
          </p:spPr>
          <p:txBody>
            <a:bodyPr numCol="1"/>
            <a:lstStyle/>
            <a:p>
              <a:pPr algn="ctr" indent="0" marL="0">
                <a:buNone/>
              </a:pPr>
              <a:r>
                <a:rPr b="1" dirty="0" lang="en-US" smtClean="0" sz="1100"/>
                <a:t>77</a:t>
              </a:r>
            </a:p>
          </p:txBody>
        </p:sp>
        <p:sp>
          <p:nvSpPr>
            <p:cNvPr id="6531" name="Text Box 6531"/>
            <p:cNvSpPr>
              <a:spLocks/>
            </p:cNvSpPr>
            <p:nvPr/>
          </p:nvSpPr>
          <p:spPr>
            <a:xfrm>
              <a:off x="4800" y="2718"/>
              <a:ext cx="960" cy="164"/>
            </a:xfrm>
            <a:prstGeom prst="rect">
              <a:avLst/>
            </a:prstGeom>
            <a:solidFill>
              <a:schemeClr val="bg1"/>
            </a:solidFill>
            <a:ln>
              <a:noFill/>
            </a:ln>
            <a:effectLst/>
          </p:spPr>
          <p:txBody>
            <a:bodyPr numCol="1"/>
            <a:lstStyle/>
            <a:p>
              <a:pPr algn="ctr" indent="0" marL="0">
                <a:buNone/>
              </a:pPr>
              <a:r>
                <a:rPr b="1" dirty="0" lang="en-US" smtClean="0" sz="1100"/>
                <a:t>64,7</a:t>
              </a:r>
            </a:p>
          </p:txBody>
        </p:sp>
        <p:sp>
          <p:nvSpPr>
            <p:cNvPr id="6532" name="Text Box 6532"/>
            <p:cNvSpPr>
              <a:spLocks/>
            </p:cNvSpPr>
            <p:nvPr/>
          </p:nvSpPr>
          <p:spPr>
            <a:xfrm>
              <a:off x="3840" y="2718"/>
              <a:ext cx="960" cy="164"/>
            </a:xfrm>
            <a:prstGeom prst="rect">
              <a:avLst/>
            </a:prstGeom>
            <a:solidFill>
              <a:schemeClr val="bg1"/>
            </a:solidFill>
            <a:ln>
              <a:noFill/>
            </a:ln>
            <a:effectLst/>
          </p:spPr>
          <p:txBody>
            <a:bodyPr numCol="1"/>
            <a:lstStyle/>
            <a:p>
              <a:pPr algn="ctr" indent="0" marL="0">
                <a:buNone/>
              </a:pPr>
              <a:r>
                <a:rPr b="1" dirty="0" lang="en-US" smtClean="0" sz="1100"/>
                <a:t>32,3</a:t>
              </a:r>
            </a:p>
          </p:txBody>
        </p:sp>
        <p:sp>
          <p:nvSpPr>
            <p:cNvPr id="6533" name="Text Box 6533"/>
            <p:cNvSpPr>
              <a:spLocks/>
            </p:cNvSpPr>
            <p:nvPr/>
          </p:nvSpPr>
          <p:spPr>
            <a:xfrm>
              <a:off x="2880" y="2718"/>
              <a:ext cx="960" cy="164"/>
            </a:xfrm>
            <a:prstGeom prst="rect">
              <a:avLst/>
            </a:prstGeom>
            <a:solidFill>
              <a:schemeClr val="bg1"/>
            </a:solidFill>
            <a:ln>
              <a:noFill/>
            </a:ln>
            <a:effectLst/>
          </p:spPr>
          <p:txBody>
            <a:bodyPr numCol="1"/>
            <a:lstStyle/>
            <a:p>
              <a:pPr algn="ctr" indent="0" marL="0">
                <a:buNone/>
              </a:pPr>
              <a:r>
                <a:rPr b="1" dirty="0" lang="en-US" smtClean="0" sz="1100"/>
                <a:t>97</a:t>
              </a:r>
            </a:p>
          </p:txBody>
        </p:sp>
        <p:sp>
          <p:nvSpPr>
            <p:cNvPr id="6534" name="Text Box 6534"/>
            <p:cNvSpPr>
              <a:spLocks/>
            </p:cNvSpPr>
            <p:nvPr/>
          </p:nvSpPr>
          <p:spPr>
            <a:xfrm>
              <a:off x="1920" y="2718"/>
              <a:ext cx="960" cy="164"/>
            </a:xfrm>
            <a:prstGeom prst="rect">
              <a:avLst/>
            </a:prstGeom>
            <a:solidFill>
              <a:schemeClr val="bg1"/>
            </a:solidFill>
            <a:ln>
              <a:noFill/>
            </a:ln>
            <a:effectLst/>
          </p:spPr>
          <p:txBody>
            <a:bodyPr numCol="1"/>
            <a:lstStyle/>
            <a:p>
              <a:pPr algn="ctr" indent="0" marL="0">
                <a:buNone/>
              </a:pPr>
              <a:r>
                <a:rPr b="1" dirty="0" lang="en-US" smtClean="0" sz="1100"/>
                <a:t>51</a:t>
              </a:r>
            </a:p>
          </p:txBody>
        </p:sp>
        <p:sp>
          <p:nvSpPr>
            <p:cNvPr id="6535" name="Text Box 6535"/>
            <p:cNvSpPr>
              <a:spLocks/>
            </p:cNvSpPr>
            <p:nvPr/>
          </p:nvSpPr>
          <p:spPr>
            <a:xfrm>
              <a:off x="960" y="2718"/>
              <a:ext cx="960" cy="164"/>
            </a:xfrm>
            <a:prstGeom prst="rect">
              <a:avLst/>
            </a:prstGeom>
            <a:solidFill>
              <a:schemeClr val="bg1"/>
            </a:solidFill>
            <a:ln>
              <a:noFill/>
            </a:ln>
            <a:effectLst/>
          </p:spPr>
          <p:txBody>
            <a:bodyPr numCol="1"/>
            <a:lstStyle/>
            <a:p>
              <a:pPr algn="ctr" indent="0" marL="0">
                <a:buNone/>
              </a:pPr>
              <a:r>
                <a:rPr b="1" dirty="0" lang="en-US" smtClean="0" sz="1100"/>
                <a:t>25,5</a:t>
              </a:r>
            </a:p>
          </p:txBody>
        </p:sp>
        <p:sp>
          <p:nvSpPr>
            <p:cNvPr id="6536" name="Text Box 6536"/>
            <p:cNvSpPr>
              <a:spLocks/>
            </p:cNvSpPr>
            <p:nvPr/>
          </p:nvSpPr>
          <p:spPr>
            <a:xfrm>
              <a:off x="0" y="2718"/>
              <a:ext cx="960" cy="164"/>
            </a:xfrm>
            <a:prstGeom prst="rect">
              <a:avLst/>
            </a:prstGeom>
            <a:solidFill>
              <a:schemeClr val="bg1"/>
            </a:solidFill>
            <a:ln>
              <a:noFill/>
            </a:ln>
            <a:effectLst/>
          </p:spPr>
          <p:txBody>
            <a:bodyPr numCol="1"/>
            <a:lstStyle/>
            <a:p>
              <a:pPr algn="ctr" indent="0" marL="0">
                <a:buNone/>
              </a:pPr>
              <a:r>
                <a:rPr b="1" dirty="0" lang="en-US" smtClean="0" sz="1100"/>
                <a:t>76,5</a:t>
              </a:r>
            </a:p>
          </p:txBody>
        </p:sp>
        <p:sp>
          <p:nvSpPr>
            <p:cNvPr id="6537" name="Text Box 6537"/>
            <p:cNvSpPr>
              <a:spLocks/>
            </p:cNvSpPr>
            <p:nvPr/>
          </p:nvSpPr>
          <p:spPr>
            <a:xfrm>
              <a:off x="4800" y="2554"/>
              <a:ext cx="960" cy="164"/>
            </a:xfrm>
            <a:prstGeom prst="rect">
              <a:avLst/>
            </a:prstGeom>
            <a:solidFill>
              <a:schemeClr val="bg1"/>
            </a:solidFill>
            <a:ln>
              <a:noFill/>
            </a:ln>
            <a:effectLst/>
          </p:spPr>
          <p:txBody>
            <a:bodyPr numCol="1"/>
            <a:lstStyle/>
            <a:p>
              <a:pPr algn="ctr" indent="0" marL="0">
                <a:buNone/>
              </a:pPr>
              <a:r>
                <a:rPr b="1" dirty="0" lang="en-US" smtClean="0" sz="1100"/>
                <a:t>64,4</a:t>
              </a:r>
            </a:p>
          </p:txBody>
        </p:sp>
        <p:sp>
          <p:nvSpPr>
            <p:cNvPr id="6538" name="Text Box 6538"/>
            <p:cNvSpPr>
              <a:spLocks/>
            </p:cNvSpPr>
            <p:nvPr/>
          </p:nvSpPr>
          <p:spPr>
            <a:xfrm>
              <a:off x="3840" y="2554"/>
              <a:ext cx="960" cy="164"/>
            </a:xfrm>
            <a:prstGeom prst="rect">
              <a:avLst/>
            </a:prstGeom>
            <a:solidFill>
              <a:schemeClr val="bg1"/>
            </a:solidFill>
            <a:ln>
              <a:noFill/>
            </a:ln>
            <a:effectLst/>
          </p:spPr>
          <p:txBody>
            <a:bodyPr numCol="1"/>
            <a:lstStyle/>
            <a:p>
              <a:pPr algn="ctr" indent="0" marL="0">
                <a:buNone/>
              </a:pPr>
              <a:r>
                <a:rPr b="1" dirty="0" lang="en-US" smtClean="0" sz="1100"/>
                <a:t>32,2</a:t>
              </a:r>
            </a:p>
          </p:txBody>
        </p:sp>
        <p:sp>
          <p:nvSpPr>
            <p:cNvPr id="6539" name="Text Box 6539"/>
            <p:cNvSpPr>
              <a:spLocks/>
            </p:cNvSpPr>
            <p:nvPr/>
          </p:nvSpPr>
          <p:spPr>
            <a:xfrm>
              <a:off x="2880" y="2554"/>
              <a:ext cx="960" cy="164"/>
            </a:xfrm>
            <a:prstGeom prst="rect">
              <a:avLst/>
            </a:prstGeom>
            <a:solidFill>
              <a:schemeClr val="bg1"/>
            </a:solidFill>
            <a:ln>
              <a:noFill/>
            </a:ln>
            <a:effectLst/>
          </p:spPr>
          <p:txBody>
            <a:bodyPr numCol="1"/>
            <a:lstStyle/>
            <a:p>
              <a:pPr algn="ctr" indent="0" marL="0">
                <a:buNone/>
              </a:pPr>
              <a:r>
                <a:rPr b="1" dirty="0" lang="en-US" smtClean="0" sz="1100"/>
                <a:t>96,5</a:t>
              </a:r>
            </a:p>
          </p:txBody>
        </p:sp>
        <p:sp>
          <p:nvSpPr>
            <p:cNvPr id="6540" name="Text Box 6540"/>
            <p:cNvSpPr>
              <a:spLocks/>
            </p:cNvSpPr>
            <p:nvPr/>
          </p:nvSpPr>
          <p:spPr>
            <a:xfrm>
              <a:off x="1920" y="2554"/>
              <a:ext cx="960" cy="164"/>
            </a:xfrm>
            <a:prstGeom prst="rect">
              <a:avLst/>
            </a:prstGeom>
            <a:solidFill>
              <a:schemeClr val="bg1"/>
            </a:solidFill>
            <a:ln>
              <a:noFill/>
            </a:ln>
            <a:effectLst/>
          </p:spPr>
          <p:txBody>
            <a:bodyPr numCol="1"/>
            <a:lstStyle/>
            <a:p>
              <a:pPr algn="ctr" indent="0" marL="0">
                <a:buNone/>
              </a:pPr>
              <a:r>
                <a:rPr b="1" dirty="0" lang="en-US" smtClean="0" sz="1100"/>
                <a:t>50,7</a:t>
              </a:r>
            </a:p>
          </p:txBody>
        </p:sp>
        <p:sp>
          <p:nvSpPr>
            <p:cNvPr id="6541" name="Text Box 6541"/>
            <p:cNvSpPr>
              <a:spLocks/>
            </p:cNvSpPr>
            <p:nvPr/>
          </p:nvSpPr>
          <p:spPr>
            <a:xfrm>
              <a:off x="960" y="2554"/>
              <a:ext cx="960" cy="164"/>
            </a:xfrm>
            <a:prstGeom prst="rect">
              <a:avLst/>
            </a:prstGeom>
            <a:solidFill>
              <a:schemeClr val="bg1"/>
            </a:solidFill>
            <a:ln>
              <a:noFill/>
            </a:ln>
            <a:effectLst/>
          </p:spPr>
          <p:txBody>
            <a:bodyPr numCol="1"/>
            <a:lstStyle/>
            <a:p>
              <a:pPr algn="ctr" indent="0" marL="0">
                <a:buNone/>
              </a:pPr>
              <a:r>
                <a:rPr b="1" dirty="0" lang="en-US" smtClean="0" sz="1100"/>
                <a:t>25,3</a:t>
              </a:r>
            </a:p>
          </p:txBody>
        </p:sp>
        <p:sp>
          <p:nvSpPr>
            <p:cNvPr id="6542" name="Text Box 6542"/>
            <p:cNvSpPr>
              <a:spLocks/>
            </p:cNvSpPr>
            <p:nvPr/>
          </p:nvSpPr>
          <p:spPr>
            <a:xfrm>
              <a:off x="0" y="2554"/>
              <a:ext cx="960" cy="164"/>
            </a:xfrm>
            <a:prstGeom prst="rect">
              <a:avLst/>
            </a:prstGeom>
            <a:solidFill>
              <a:schemeClr val="bg1"/>
            </a:solidFill>
            <a:ln>
              <a:noFill/>
            </a:ln>
            <a:effectLst/>
          </p:spPr>
          <p:txBody>
            <a:bodyPr numCol="1"/>
            <a:lstStyle/>
            <a:p>
              <a:pPr algn="ctr" indent="0" marL="0">
                <a:buNone/>
              </a:pPr>
              <a:r>
                <a:rPr b="1" dirty="0" lang="en-US" smtClean="0" sz="1100"/>
                <a:t>76</a:t>
              </a:r>
            </a:p>
          </p:txBody>
        </p:sp>
        <p:sp>
          <p:nvSpPr>
            <p:cNvPr id="6543" name="Text Box 6543"/>
            <p:cNvSpPr>
              <a:spLocks/>
            </p:cNvSpPr>
            <p:nvPr/>
          </p:nvSpPr>
          <p:spPr>
            <a:xfrm>
              <a:off x="4800" y="2390"/>
              <a:ext cx="960" cy="164"/>
            </a:xfrm>
            <a:prstGeom prst="rect">
              <a:avLst/>
            </a:prstGeom>
            <a:solidFill>
              <a:schemeClr val="bg1"/>
            </a:solidFill>
            <a:ln>
              <a:noFill/>
            </a:ln>
            <a:effectLst/>
          </p:spPr>
          <p:txBody>
            <a:bodyPr numCol="1"/>
            <a:lstStyle/>
            <a:p>
              <a:pPr algn="ctr" indent="0" marL="0">
                <a:buNone/>
              </a:pPr>
              <a:r>
                <a:rPr b="1" dirty="0" lang="en-US" smtClean="0" sz="1100"/>
                <a:t>64</a:t>
              </a:r>
            </a:p>
          </p:txBody>
        </p:sp>
        <p:sp>
          <p:nvSpPr>
            <p:cNvPr id="6544" name="Text Box 6544"/>
            <p:cNvSpPr>
              <a:spLocks/>
            </p:cNvSpPr>
            <p:nvPr/>
          </p:nvSpPr>
          <p:spPr>
            <a:xfrm>
              <a:off x="3840" y="2390"/>
              <a:ext cx="960" cy="164"/>
            </a:xfrm>
            <a:prstGeom prst="rect">
              <a:avLst/>
            </a:prstGeom>
            <a:solidFill>
              <a:schemeClr val="bg1"/>
            </a:solidFill>
            <a:ln>
              <a:noFill/>
            </a:ln>
            <a:effectLst/>
          </p:spPr>
          <p:txBody>
            <a:bodyPr numCol="1"/>
            <a:lstStyle/>
            <a:p>
              <a:pPr algn="ctr" indent="0" marL="0">
                <a:buNone/>
              </a:pPr>
              <a:r>
                <a:rPr b="1" dirty="0" lang="en-US" smtClean="0" sz="1100"/>
                <a:t>32</a:t>
              </a:r>
            </a:p>
          </p:txBody>
        </p:sp>
        <p:sp>
          <p:nvSpPr>
            <p:cNvPr id="6545" name="Text Box 6545"/>
            <p:cNvSpPr>
              <a:spLocks/>
            </p:cNvSpPr>
            <p:nvPr/>
          </p:nvSpPr>
          <p:spPr>
            <a:xfrm>
              <a:off x="2880" y="2390"/>
              <a:ext cx="960" cy="164"/>
            </a:xfrm>
            <a:prstGeom prst="rect">
              <a:avLst/>
            </a:prstGeom>
            <a:solidFill>
              <a:schemeClr val="bg1"/>
            </a:solidFill>
            <a:ln>
              <a:noFill/>
            </a:ln>
            <a:effectLst/>
          </p:spPr>
          <p:txBody>
            <a:bodyPr numCol="1"/>
            <a:lstStyle/>
            <a:p>
              <a:pPr algn="ctr" indent="0" marL="0">
                <a:buNone/>
              </a:pPr>
              <a:r>
                <a:rPr b="1" dirty="0" lang="en-US" smtClean="0" sz="1100"/>
                <a:t>96</a:t>
              </a:r>
            </a:p>
          </p:txBody>
        </p:sp>
        <p:sp>
          <p:nvSpPr>
            <p:cNvPr id="6546" name="Text Box 6546"/>
            <p:cNvSpPr>
              <a:spLocks/>
            </p:cNvSpPr>
            <p:nvPr/>
          </p:nvSpPr>
          <p:spPr>
            <a:xfrm>
              <a:off x="1920" y="2390"/>
              <a:ext cx="960" cy="164"/>
            </a:xfrm>
            <a:prstGeom prst="rect">
              <a:avLst/>
            </a:prstGeom>
            <a:solidFill>
              <a:schemeClr val="bg1"/>
            </a:solidFill>
            <a:ln>
              <a:noFill/>
            </a:ln>
            <a:effectLst/>
          </p:spPr>
          <p:txBody>
            <a:bodyPr numCol="1"/>
            <a:lstStyle/>
            <a:p>
              <a:pPr algn="ctr" indent="0" marL="0">
                <a:buNone/>
              </a:pPr>
              <a:r>
                <a:rPr b="1" dirty="0" lang="en-US" smtClean="0" sz="1100"/>
                <a:t>50,4</a:t>
              </a:r>
            </a:p>
          </p:txBody>
        </p:sp>
        <p:sp>
          <p:nvSpPr>
            <p:cNvPr id="6547" name="Text Box 6547"/>
            <p:cNvSpPr>
              <a:spLocks/>
            </p:cNvSpPr>
            <p:nvPr/>
          </p:nvSpPr>
          <p:spPr>
            <a:xfrm>
              <a:off x="960" y="2390"/>
              <a:ext cx="960" cy="164"/>
            </a:xfrm>
            <a:prstGeom prst="rect">
              <a:avLst/>
            </a:prstGeom>
            <a:solidFill>
              <a:schemeClr val="bg1"/>
            </a:solidFill>
            <a:ln>
              <a:noFill/>
            </a:ln>
            <a:effectLst/>
          </p:spPr>
          <p:txBody>
            <a:bodyPr numCol="1"/>
            <a:lstStyle/>
            <a:p>
              <a:pPr algn="ctr" indent="0" marL="0">
                <a:buNone/>
              </a:pPr>
              <a:r>
                <a:rPr b="1" dirty="0" lang="en-US" smtClean="0" sz="1100"/>
                <a:t>25,2</a:t>
              </a:r>
            </a:p>
          </p:txBody>
        </p:sp>
        <p:sp>
          <p:nvSpPr>
            <p:cNvPr id="6548" name="Text Box 6548"/>
            <p:cNvSpPr>
              <a:spLocks/>
            </p:cNvSpPr>
            <p:nvPr/>
          </p:nvSpPr>
          <p:spPr>
            <a:xfrm>
              <a:off x="0" y="2390"/>
              <a:ext cx="960" cy="164"/>
            </a:xfrm>
            <a:prstGeom prst="rect">
              <a:avLst/>
            </a:prstGeom>
            <a:solidFill>
              <a:schemeClr val="bg1"/>
            </a:solidFill>
            <a:ln>
              <a:noFill/>
            </a:ln>
            <a:effectLst/>
          </p:spPr>
          <p:txBody>
            <a:bodyPr numCol="1"/>
            <a:lstStyle/>
            <a:p>
              <a:pPr algn="ctr" indent="0" marL="0">
                <a:buNone/>
              </a:pPr>
              <a:r>
                <a:rPr b="1" dirty="0" lang="en-US" smtClean="0" sz="1100"/>
                <a:t>75,5</a:t>
              </a:r>
            </a:p>
          </p:txBody>
        </p:sp>
        <p:sp>
          <p:nvSpPr>
            <p:cNvPr id="6549" name="Text Box 6549"/>
            <p:cNvSpPr>
              <a:spLocks/>
            </p:cNvSpPr>
            <p:nvPr/>
          </p:nvSpPr>
          <p:spPr>
            <a:xfrm>
              <a:off x="4800" y="2226"/>
              <a:ext cx="960" cy="164"/>
            </a:xfrm>
            <a:prstGeom prst="rect">
              <a:avLst/>
            </a:prstGeom>
            <a:solidFill>
              <a:schemeClr val="bg1"/>
            </a:solidFill>
            <a:ln>
              <a:noFill/>
            </a:ln>
            <a:effectLst/>
          </p:spPr>
          <p:txBody>
            <a:bodyPr numCol="1"/>
            <a:lstStyle/>
            <a:p>
              <a:pPr algn="ctr" indent="0" marL="0">
                <a:buNone/>
              </a:pPr>
              <a:r>
                <a:rPr b="1" dirty="0" lang="en-US" smtClean="0" sz="1100"/>
                <a:t>63,6</a:t>
              </a:r>
            </a:p>
          </p:txBody>
        </p:sp>
        <p:sp>
          <p:nvSpPr>
            <p:cNvPr id="6550" name="Text Box 6550"/>
            <p:cNvSpPr>
              <a:spLocks/>
            </p:cNvSpPr>
            <p:nvPr/>
          </p:nvSpPr>
          <p:spPr>
            <a:xfrm>
              <a:off x="3840" y="2226"/>
              <a:ext cx="960" cy="164"/>
            </a:xfrm>
            <a:prstGeom prst="rect">
              <a:avLst/>
            </a:prstGeom>
            <a:solidFill>
              <a:schemeClr val="bg1"/>
            </a:solidFill>
            <a:ln>
              <a:noFill/>
            </a:ln>
            <a:effectLst/>
          </p:spPr>
          <p:txBody>
            <a:bodyPr numCol="1"/>
            <a:lstStyle/>
            <a:p>
              <a:pPr algn="ctr" indent="0" marL="0">
                <a:buNone/>
              </a:pPr>
              <a:r>
                <a:rPr b="1" dirty="0" lang="en-US" smtClean="0" sz="1100"/>
                <a:t>31,8</a:t>
              </a:r>
            </a:p>
          </p:txBody>
        </p:sp>
        <p:sp>
          <p:nvSpPr>
            <p:cNvPr id="6551" name="Text Box 6551"/>
            <p:cNvSpPr>
              <a:spLocks/>
            </p:cNvSpPr>
            <p:nvPr/>
          </p:nvSpPr>
          <p:spPr>
            <a:xfrm>
              <a:off x="2880" y="2226"/>
              <a:ext cx="960" cy="164"/>
            </a:xfrm>
            <a:prstGeom prst="rect">
              <a:avLst/>
            </a:prstGeom>
            <a:solidFill>
              <a:schemeClr val="bg1"/>
            </a:solidFill>
            <a:ln>
              <a:noFill/>
            </a:ln>
            <a:effectLst/>
          </p:spPr>
          <p:txBody>
            <a:bodyPr numCol="1"/>
            <a:lstStyle/>
            <a:p>
              <a:pPr algn="ctr" indent="0" marL="0">
                <a:buNone/>
              </a:pPr>
              <a:r>
                <a:rPr b="1" dirty="0" lang="en-US" smtClean="0" sz="1100"/>
                <a:t>95,5</a:t>
              </a:r>
            </a:p>
          </p:txBody>
        </p:sp>
        <p:sp>
          <p:nvSpPr>
            <p:cNvPr id="6552" name="Text Box 6552"/>
            <p:cNvSpPr>
              <a:spLocks/>
            </p:cNvSpPr>
            <p:nvPr/>
          </p:nvSpPr>
          <p:spPr>
            <a:xfrm>
              <a:off x="1920" y="2226"/>
              <a:ext cx="960" cy="164"/>
            </a:xfrm>
            <a:prstGeom prst="rect">
              <a:avLst/>
            </a:prstGeom>
            <a:solidFill>
              <a:schemeClr val="bg1"/>
            </a:solidFill>
            <a:ln>
              <a:noFill/>
            </a:ln>
            <a:effectLst/>
          </p:spPr>
          <p:txBody>
            <a:bodyPr numCol="1"/>
            <a:lstStyle/>
            <a:p>
              <a:pPr algn="ctr" indent="0" marL="0">
                <a:buNone/>
              </a:pPr>
              <a:r>
                <a:rPr b="1" dirty="0" lang="en-US" smtClean="0" sz="1100"/>
                <a:t>50</a:t>
              </a:r>
            </a:p>
          </p:txBody>
        </p:sp>
        <p:sp>
          <p:nvSpPr>
            <p:cNvPr id="6553" name="Text Box 6553"/>
            <p:cNvSpPr>
              <a:spLocks/>
            </p:cNvSpPr>
            <p:nvPr/>
          </p:nvSpPr>
          <p:spPr>
            <a:xfrm>
              <a:off x="960" y="2226"/>
              <a:ext cx="960" cy="164"/>
            </a:xfrm>
            <a:prstGeom prst="rect">
              <a:avLst/>
            </a:prstGeom>
            <a:solidFill>
              <a:schemeClr val="bg1"/>
            </a:solidFill>
            <a:ln>
              <a:noFill/>
            </a:ln>
            <a:effectLst/>
          </p:spPr>
          <p:txBody>
            <a:bodyPr numCol="1"/>
            <a:lstStyle/>
            <a:p>
              <a:pPr algn="ctr" indent="0" marL="0">
                <a:buNone/>
              </a:pPr>
              <a:r>
                <a:rPr b="1" dirty="0" lang="en-US" smtClean="0" sz="1100"/>
                <a:t>25</a:t>
              </a:r>
            </a:p>
          </p:txBody>
        </p:sp>
        <p:sp>
          <p:nvSpPr>
            <p:cNvPr id="6554" name="Text Box 6554"/>
            <p:cNvSpPr>
              <a:spLocks/>
            </p:cNvSpPr>
            <p:nvPr/>
          </p:nvSpPr>
          <p:spPr>
            <a:xfrm>
              <a:off x="0" y="2226"/>
              <a:ext cx="960" cy="164"/>
            </a:xfrm>
            <a:prstGeom prst="rect">
              <a:avLst/>
            </a:prstGeom>
            <a:solidFill>
              <a:schemeClr val="bg1"/>
            </a:solidFill>
            <a:ln>
              <a:noFill/>
            </a:ln>
            <a:effectLst/>
          </p:spPr>
          <p:txBody>
            <a:bodyPr numCol="1"/>
            <a:lstStyle/>
            <a:p>
              <a:pPr algn="ctr" indent="0" marL="0">
                <a:buNone/>
              </a:pPr>
              <a:r>
                <a:rPr b="1" dirty="0" lang="en-US" smtClean="0" sz="1100"/>
                <a:t>75</a:t>
              </a:r>
            </a:p>
          </p:txBody>
        </p:sp>
        <p:sp>
          <p:nvSpPr>
            <p:cNvPr id="6555" name="Text Box 6555"/>
            <p:cNvSpPr>
              <a:spLocks/>
            </p:cNvSpPr>
            <p:nvPr/>
          </p:nvSpPr>
          <p:spPr>
            <a:xfrm>
              <a:off x="4800" y="2062"/>
              <a:ext cx="960" cy="164"/>
            </a:xfrm>
            <a:prstGeom prst="rect">
              <a:avLst/>
            </a:prstGeom>
            <a:solidFill>
              <a:schemeClr val="bg1"/>
            </a:solidFill>
            <a:ln>
              <a:noFill/>
            </a:ln>
            <a:effectLst/>
          </p:spPr>
          <p:txBody>
            <a:bodyPr numCol="1"/>
            <a:lstStyle/>
            <a:p>
              <a:pPr algn="ctr" indent="0" marL="0">
                <a:buNone/>
              </a:pPr>
              <a:r>
                <a:rPr b="1" dirty="0" lang="en-US" smtClean="0" sz="1100"/>
                <a:t>63,3</a:t>
              </a:r>
            </a:p>
          </p:txBody>
        </p:sp>
        <p:sp>
          <p:nvSpPr>
            <p:cNvPr id="6556" name="Text Box 6556"/>
            <p:cNvSpPr>
              <a:spLocks/>
            </p:cNvSpPr>
            <p:nvPr/>
          </p:nvSpPr>
          <p:spPr>
            <a:xfrm>
              <a:off x="3840" y="2062"/>
              <a:ext cx="960" cy="164"/>
            </a:xfrm>
            <a:prstGeom prst="rect">
              <a:avLst/>
            </a:prstGeom>
            <a:solidFill>
              <a:schemeClr val="bg1"/>
            </a:solidFill>
            <a:ln>
              <a:noFill/>
            </a:ln>
            <a:effectLst/>
          </p:spPr>
          <p:txBody>
            <a:bodyPr numCol="1"/>
            <a:lstStyle/>
            <a:p>
              <a:pPr algn="ctr" indent="0" marL="0">
                <a:buNone/>
              </a:pPr>
              <a:r>
                <a:rPr b="1" dirty="0" lang="en-US" smtClean="0" sz="1100"/>
                <a:t>31,6</a:t>
              </a:r>
            </a:p>
          </p:txBody>
        </p:sp>
        <p:sp>
          <p:nvSpPr>
            <p:cNvPr id="6557" name="Text Box 6557"/>
            <p:cNvSpPr>
              <a:spLocks/>
            </p:cNvSpPr>
            <p:nvPr/>
          </p:nvSpPr>
          <p:spPr>
            <a:xfrm>
              <a:off x="2880" y="2062"/>
              <a:ext cx="960" cy="164"/>
            </a:xfrm>
            <a:prstGeom prst="rect">
              <a:avLst/>
            </a:prstGeom>
            <a:solidFill>
              <a:schemeClr val="bg1"/>
            </a:solidFill>
            <a:ln>
              <a:noFill/>
            </a:ln>
            <a:effectLst/>
          </p:spPr>
          <p:txBody>
            <a:bodyPr numCol="1"/>
            <a:lstStyle/>
            <a:p>
              <a:pPr algn="ctr" indent="0" marL="0">
                <a:buNone/>
              </a:pPr>
              <a:r>
                <a:rPr b="1" dirty="0" lang="en-US" smtClean="0" sz="1100"/>
                <a:t>95</a:t>
              </a:r>
            </a:p>
          </p:txBody>
        </p:sp>
        <p:sp>
          <p:nvSpPr>
            <p:cNvPr id="6558" name="Text Box 6558"/>
            <p:cNvSpPr>
              <a:spLocks/>
            </p:cNvSpPr>
            <p:nvPr/>
          </p:nvSpPr>
          <p:spPr>
            <a:xfrm>
              <a:off x="1920" y="2062"/>
              <a:ext cx="960" cy="164"/>
            </a:xfrm>
            <a:prstGeom prst="rect">
              <a:avLst/>
            </a:prstGeom>
            <a:solidFill>
              <a:schemeClr val="bg1"/>
            </a:solidFill>
            <a:ln>
              <a:noFill/>
            </a:ln>
            <a:effectLst/>
          </p:spPr>
          <p:txBody>
            <a:bodyPr numCol="1"/>
            <a:lstStyle/>
            <a:p>
              <a:pPr algn="ctr" indent="0" marL="0">
                <a:buNone/>
              </a:pPr>
              <a:r>
                <a:rPr b="1" dirty="0" lang="en-US" smtClean="0" sz="1100"/>
                <a:t>49,6</a:t>
              </a:r>
            </a:p>
          </p:txBody>
        </p:sp>
        <p:sp>
          <p:nvSpPr>
            <p:cNvPr id="6559" name="Text Box 6559"/>
            <p:cNvSpPr>
              <a:spLocks/>
            </p:cNvSpPr>
            <p:nvPr/>
          </p:nvSpPr>
          <p:spPr>
            <a:xfrm>
              <a:off x="960" y="2062"/>
              <a:ext cx="960" cy="164"/>
            </a:xfrm>
            <a:prstGeom prst="rect">
              <a:avLst/>
            </a:prstGeom>
            <a:solidFill>
              <a:schemeClr val="bg1"/>
            </a:solidFill>
            <a:ln>
              <a:noFill/>
            </a:ln>
            <a:effectLst/>
          </p:spPr>
          <p:txBody>
            <a:bodyPr numCol="1"/>
            <a:lstStyle/>
            <a:p>
              <a:pPr algn="ctr" indent="0" marL="0">
                <a:buNone/>
              </a:pPr>
              <a:r>
                <a:rPr b="1" dirty="0" lang="en-US" smtClean="0" sz="1100"/>
                <a:t>24,8</a:t>
              </a:r>
            </a:p>
          </p:txBody>
        </p:sp>
        <p:sp>
          <p:nvSpPr>
            <p:cNvPr id="6560" name="Text Box 6560"/>
            <p:cNvSpPr>
              <a:spLocks/>
            </p:cNvSpPr>
            <p:nvPr/>
          </p:nvSpPr>
          <p:spPr>
            <a:xfrm>
              <a:off x="0" y="2062"/>
              <a:ext cx="960" cy="164"/>
            </a:xfrm>
            <a:prstGeom prst="rect">
              <a:avLst/>
            </a:prstGeom>
            <a:solidFill>
              <a:schemeClr val="bg1"/>
            </a:solidFill>
            <a:ln>
              <a:noFill/>
            </a:ln>
            <a:effectLst/>
          </p:spPr>
          <p:txBody>
            <a:bodyPr numCol="1"/>
            <a:lstStyle/>
            <a:p>
              <a:pPr algn="ctr" indent="0" marL="0">
                <a:buNone/>
              </a:pPr>
              <a:r>
                <a:rPr b="1" dirty="0" lang="en-US" smtClean="0" sz="1100"/>
                <a:t>74,5</a:t>
              </a:r>
            </a:p>
          </p:txBody>
        </p:sp>
        <p:sp>
          <p:nvSpPr>
            <p:cNvPr id="6561" name="Text Box 6561"/>
            <p:cNvSpPr>
              <a:spLocks/>
            </p:cNvSpPr>
            <p:nvPr/>
          </p:nvSpPr>
          <p:spPr>
            <a:xfrm>
              <a:off x="4800" y="1898"/>
              <a:ext cx="960" cy="164"/>
            </a:xfrm>
            <a:prstGeom prst="rect">
              <a:avLst/>
            </a:prstGeom>
            <a:solidFill>
              <a:schemeClr val="bg1"/>
            </a:solidFill>
            <a:ln>
              <a:noFill/>
            </a:ln>
            <a:effectLst/>
          </p:spPr>
          <p:txBody>
            <a:bodyPr numCol="1"/>
            <a:lstStyle/>
            <a:p>
              <a:pPr algn="ctr" indent="0" marL="0">
                <a:buNone/>
              </a:pPr>
              <a:r>
                <a:rPr b="1" dirty="0" lang="en-US" smtClean="0" sz="1100"/>
                <a:t>63</a:t>
              </a:r>
            </a:p>
          </p:txBody>
        </p:sp>
        <p:sp>
          <p:nvSpPr>
            <p:cNvPr id="6562" name="Text Box 6562"/>
            <p:cNvSpPr>
              <a:spLocks/>
            </p:cNvSpPr>
            <p:nvPr/>
          </p:nvSpPr>
          <p:spPr>
            <a:xfrm>
              <a:off x="3840" y="1898"/>
              <a:ext cx="960" cy="164"/>
            </a:xfrm>
            <a:prstGeom prst="rect">
              <a:avLst/>
            </a:prstGeom>
            <a:solidFill>
              <a:schemeClr val="bg1"/>
            </a:solidFill>
            <a:ln>
              <a:noFill/>
            </a:ln>
            <a:effectLst/>
          </p:spPr>
          <p:txBody>
            <a:bodyPr numCol="1"/>
            <a:lstStyle/>
            <a:p>
              <a:pPr algn="ctr" indent="0" marL="0">
                <a:buNone/>
              </a:pPr>
              <a:r>
                <a:rPr b="1" dirty="0" lang="en-US" smtClean="0" sz="1100"/>
                <a:t>31,5</a:t>
              </a:r>
            </a:p>
          </p:txBody>
        </p:sp>
        <p:sp>
          <p:nvSpPr>
            <p:cNvPr id="6563" name="Text Box 6563"/>
            <p:cNvSpPr>
              <a:spLocks/>
            </p:cNvSpPr>
            <p:nvPr/>
          </p:nvSpPr>
          <p:spPr>
            <a:xfrm>
              <a:off x="2880" y="1898"/>
              <a:ext cx="960" cy="164"/>
            </a:xfrm>
            <a:prstGeom prst="rect">
              <a:avLst/>
            </a:prstGeom>
            <a:solidFill>
              <a:schemeClr val="bg1"/>
            </a:solidFill>
            <a:ln>
              <a:noFill/>
            </a:ln>
            <a:effectLst/>
          </p:spPr>
          <p:txBody>
            <a:bodyPr numCol="1"/>
            <a:lstStyle/>
            <a:p>
              <a:pPr algn="ctr" indent="0" marL="0">
                <a:buNone/>
              </a:pPr>
              <a:r>
                <a:rPr b="1" dirty="0" lang="en-US" smtClean="0" sz="1100"/>
                <a:t>94,5</a:t>
              </a:r>
            </a:p>
          </p:txBody>
        </p:sp>
        <p:sp>
          <p:nvSpPr>
            <p:cNvPr id="6564" name="Text Box 6564"/>
            <p:cNvSpPr>
              <a:spLocks/>
            </p:cNvSpPr>
            <p:nvPr/>
          </p:nvSpPr>
          <p:spPr>
            <a:xfrm>
              <a:off x="1920" y="1898"/>
              <a:ext cx="960" cy="164"/>
            </a:xfrm>
            <a:prstGeom prst="rect">
              <a:avLst/>
            </a:prstGeom>
            <a:solidFill>
              <a:schemeClr val="bg1"/>
            </a:solidFill>
            <a:ln>
              <a:noFill/>
            </a:ln>
            <a:effectLst/>
          </p:spPr>
          <p:txBody>
            <a:bodyPr numCol="1"/>
            <a:lstStyle/>
            <a:p>
              <a:pPr algn="ctr" indent="0" marL="0">
                <a:buNone/>
              </a:pPr>
              <a:r>
                <a:rPr b="1" dirty="0" lang="en-US" smtClean="0" sz="1100"/>
                <a:t>49,3</a:t>
              </a:r>
            </a:p>
          </p:txBody>
        </p:sp>
        <p:sp>
          <p:nvSpPr>
            <p:cNvPr id="6565" name="Text Box 6565"/>
            <p:cNvSpPr>
              <a:spLocks/>
            </p:cNvSpPr>
            <p:nvPr/>
          </p:nvSpPr>
          <p:spPr>
            <a:xfrm>
              <a:off x="960" y="1898"/>
              <a:ext cx="960" cy="164"/>
            </a:xfrm>
            <a:prstGeom prst="rect">
              <a:avLst/>
            </a:prstGeom>
            <a:solidFill>
              <a:schemeClr val="bg1"/>
            </a:solidFill>
            <a:ln>
              <a:noFill/>
            </a:ln>
            <a:effectLst/>
          </p:spPr>
          <p:txBody>
            <a:bodyPr numCol="1"/>
            <a:lstStyle/>
            <a:p>
              <a:pPr algn="ctr" indent="0" marL="0">
                <a:buNone/>
              </a:pPr>
              <a:r>
                <a:rPr b="1" dirty="0" lang="en-US" smtClean="0" sz="1100"/>
                <a:t>24,6</a:t>
              </a:r>
            </a:p>
          </p:txBody>
        </p:sp>
        <p:sp>
          <p:nvSpPr>
            <p:cNvPr id="6566" name="Text Box 6566"/>
            <p:cNvSpPr>
              <a:spLocks/>
            </p:cNvSpPr>
            <p:nvPr/>
          </p:nvSpPr>
          <p:spPr>
            <a:xfrm>
              <a:off x="0" y="1898"/>
              <a:ext cx="960" cy="164"/>
            </a:xfrm>
            <a:prstGeom prst="rect">
              <a:avLst/>
            </a:prstGeom>
            <a:solidFill>
              <a:schemeClr val="bg1"/>
            </a:solidFill>
            <a:ln>
              <a:noFill/>
            </a:ln>
            <a:effectLst/>
          </p:spPr>
          <p:txBody>
            <a:bodyPr numCol="1"/>
            <a:lstStyle/>
            <a:p>
              <a:pPr algn="ctr" indent="0" marL="0">
                <a:buNone/>
              </a:pPr>
              <a:r>
                <a:rPr b="1" dirty="0" lang="en-US" smtClean="0" sz="1100"/>
                <a:t>74</a:t>
              </a:r>
            </a:p>
          </p:txBody>
        </p:sp>
        <p:sp>
          <p:nvSpPr>
            <p:cNvPr id="6567" name="Text Box 6567"/>
            <p:cNvSpPr>
              <a:spLocks/>
            </p:cNvSpPr>
            <p:nvPr/>
          </p:nvSpPr>
          <p:spPr>
            <a:xfrm>
              <a:off x="4800" y="1734"/>
              <a:ext cx="960" cy="164"/>
            </a:xfrm>
            <a:prstGeom prst="rect">
              <a:avLst/>
            </a:prstGeom>
            <a:solidFill>
              <a:schemeClr val="bg1"/>
            </a:solidFill>
            <a:ln>
              <a:noFill/>
            </a:ln>
            <a:effectLst/>
          </p:spPr>
          <p:txBody>
            <a:bodyPr numCol="1"/>
            <a:lstStyle/>
            <a:p>
              <a:pPr algn="ctr" indent="0" marL="0">
                <a:buNone/>
              </a:pPr>
              <a:r>
                <a:rPr b="1" dirty="0" lang="en-US" smtClean="0" sz="1100"/>
                <a:t>62,7</a:t>
              </a:r>
            </a:p>
          </p:txBody>
        </p:sp>
        <p:sp>
          <p:nvSpPr>
            <p:cNvPr id="6568" name="Text Box 6568"/>
            <p:cNvSpPr>
              <a:spLocks/>
            </p:cNvSpPr>
            <p:nvPr/>
          </p:nvSpPr>
          <p:spPr>
            <a:xfrm>
              <a:off x="3840" y="1734"/>
              <a:ext cx="960" cy="164"/>
            </a:xfrm>
            <a:prstGeom prst="rect">
              <a:avLst/>
            </a:prstGeom>
            <a:solidFill>
              <a:schemeClr val="bg1"/>
            </a:solidFill>
            <a:ln>
              <a:noFill/>
            </a:ln>
            <a:effectLst/>
          </p:spPr>
          <p:txBody>
            <a:bodyPr numCol="1"/>
            <a:lstStyle/>
            <a:p>
              <a:pPr algn="ctr" indent="0" marL="0">
                <a:buNone/>
              </a:pPr>
              <a:r>
                <a:rPr b="1" dirty="0" lang="en-US" smtClean="0" sz="1100"/>
                <a:t>31,3</a:t>
              </a:r>
            </a:p>
          </p:txBody>
        </p:sp>
        <p:sp>
          <p:nvSpPr>
            <p:cNvPr id="6569" name="Text Box 6569"/>
            <p:cNvSpPr>
              <a:spLocks/>
            </p:cNvSpPr>
            <p:nvPr/>
          </p:nvSpPr>
          <p:spPr>
            <a:xfrm>
              <a:off x="2880" y="1734"/>
              <a:ext cx="960" cy="164"/>
            </a:xfrm>
            <a:prstGeom prst="rect">
              <a:avLst/>
            </a:prstGeom>
            <a:solidFill>
              <a:schemeClr val="bg1"/>
            </a:solidFill>
            <a:ln>
              <a:noFill/>
            </a:ln>
            <a:effectLst/>
          </p:spPr>
          <p:txBody>
            <a:bodyPr numCol="1"/>
            <a:lstStyle/>
            <a:p>
              <a:pPr algn="ctr" indent="0" marL="0">
                <a:buNone/>
              </a:pPr>
              <a:r>
                <a:rPr b="1" dirty="0" lang="en-US" smtClean="0" sz="1100"/>
                <a:t>94</a:t>
              </a:r>
            </a:p>
          </p:txBody>
        </p:sp>
        <p:sp>
          <p:nvSpPr>
            <p:cNvPr id="6570" name="Text Box 6570"/>
            <p:cNvSpPr>
              <a:spLocks/>
            </p:cNvSpPr>
            <p:nvPr/>
          </p:nvSpPr>
          <p:spPr>
            <a:xfrm>
              <a:off x="1920" y="1734"/>
              <a:ext cx="960" cy="164"/>
            </a:xfrm>
            <a:prstGeom prst="rect">
              <a:avLst/>
            </a:prstGeom>
            <a:solidFill>
              <a:schemeClr val="bg1"/>
            </a:solidFill>
            <a:ln>
              <a:noFill/>
            </a:ln>
            <a:effectLst/>
          </p:spPr>
          <p:txBody>
            <a:bodyPr numCol="1"/>
            <a:lstStyle/>
            <a:p>
              <a:pPr algn="ctr" indent="0" marL="0">
                <a:buNone/>
              </a:pPr>
              <a:r>
                <a:rPr b="1" dirty="0" lang="en-US" smtClean="0" sz="1100"/>
                <a:t>49</a:t>
              </a:r>
            </a:p>
          </p:txBody>
        </p:sp>
        <p:sp>
          <p:nvSpPr>
            <p:cNvPr id="6571" name="Text Box 6571"/>
            <p:cNvSpPr>
              <a:spLocks/>
            </p:cNvSpPr>
            <p:nvPr/>
          </p:nvSpPr>
          <p:spPr>
            <a:xfrm>
              <a:off x="960" y="1734"/>
              <a:ext cx="960" cy="164"/>
            </a:xfrm>
            <a:prstGeom prst="rect">
              <a:avLst/>
            </a:prstGeom>
            <a:solidFill>
              <a:schemeClr val="bg1"/>
            </a:solidFill>
            <a:ln>
              <a:noFill/>
            </a:ln>
            <a:effectLst/>
          </p:spPr>
          <p:txBody>
            <a:bodyPr numCol="1"/>
            <a:lstStyle/>
            <a:p>
              <a:pPr algn="ctr" indent="0" marL="0">
                <a:buNone/>
              </a:pPr>
              <a:r>
                <a:rPr b="1" dirty="0" lang="en-US" smtClean="0" sz="1100"/>
                <a:t>24,5</a:t>
              </a:r>
            </a:p>
          </p:txBody>
        </p:sp>
        <p:sp>
          <p:nvSpPr>
            <p:cNvPr id="6572" name="Text Box 6572"/>
            <p:cNvSpPr>
              <a:spLocks/>
            </p:cNvSpPr>
            <p:nvPr/>
          </p:nvSpPr>
          <p:spPr>
            <a:xfrm>
              <a:off x="0" y="1734"/>
              <a:ext cx="960" cy="164"/>
            </a:xfrm>
            <a:prstGeom prst="rect">
              <a:avLst/>
            </a:prstGeom>
            <a:solidFill>
              <a:schemeClr val="bg1"/>
            </a:solidFill>
            <a:ln>
              <a:noFill/>
            </a:ln>
            <a:effectLst/>
          </p:spPr>
          <p:txBody>
            <a:bodyPr numCol="1"/>
            <a:lstStyle/>
            <a:p>
              <a:pPr algn="ctr" indent="0" marL="0">
                <a:buNone/>
              </a:pPr>
              <a:r>
                <a:rPr b="1" dirty="0" lang="en-US" smtClean="0" sz="1100"/>
                <a:t>73,5</a:t>
              </a:r>
            </a:p>
          </p:txBody>
        </p:sp>
        <p:sp>
          <p:nvSpPr>
            <p:cNvPr id="6573" name="Text Box 6573"/>
            <p:cNvSpPr>
              <a:spLocks/>
            </p:cNvSpPr>
            <p:nvPr/>
          </p:nvSpPr>
          <p:spPr>
            <a:xfrm>
              <a:off x="4800" y="1570"/>
              <a:ext cx="960" cy="164"/>
            </a:xfrm>
            <a:prstGeom prst="rect">
              <a:avLst/>
            </a:prstGeom>
            <a:solidFill>
              <a:schemeClr val="bg1"/>
            </a:solidFill>
            <a:ln>
              <a:noFill/>
            </a:ln>
            <a:effectLst/>
          </p:spPr>
          <p:txBody>
            <a:bodyPr numCol="1"/>
            <a:lstStyle/>
            <a:p>
              <a:pPr algn="ctr" indent="0" marL="0">
                <a:buNone/>
              </a:pPr>
              <a:r>
                <a:rPr b="1" dirty="0" lang="en-US" smtClean="0" sz="1100"/>
                <a:t>62,4</a:t>
              </a:r>
            </a:p>
          </p:txBody>
        </p:sp>
        <p:sp>
          <p:nvSpPr>
            <p:cNvPr id="6574" name="Text Box 6574"/>
            <p:cNvSpPr>
              <a:spLocks/>
            </p:cNvSpPr>
            <p:nvPr/>
          </p:nvSpPr>
          <p:spPr>
            <a:xfrm>
              <a:off x="3840" y="1570"/>
              <a:ext cx="960" cy="164"/>
            </a:xfrm>
            <a:prstGeom prst="rect">
              <a:avLst/>
            </a:prstGeom>
            <a:solidFill>
              <a:schemeClr val="bg1"/>
            </a:solidFill>
            <a:ln>
              <a:noFill/>
            </a:ln>
            <a:effectLst/>
          </p:spPr>
          <p:txBody>
            <a:bodyPr numCol="1"/>
            <a:lstStyle/>
            <a:p>
              <a:pPr algn="ctr" indent="0" marL="0">
                <a:buNone/>
              </a:pPr>
              <a:r>
                <a:rPr b="1" dirty="0" lang="en-US" smtClean="0" sz="1100"/>
                <a:t>31,2</a:t>
              </a:r>
            </a:p>
          </p:txBody>
        </p:sp>
        <p:sp>
          <p:nvSpPr>
            <p:cNvPr id="6575" name="Text Box 6575"/>
            <p:cNvSpPr>
              <a:spLocks/>
            </p:cNvSpPr>
            <p:nvPr/>
          </p:nvSpPr>
          <p:spPr>
            <a:xfrm>
              <a:off x="2880" y="1570"/>
              <a:ext cx="960" cy="164"/>
            </a:xfrm>
            <a:prstGeom prst="rect">
              <a:avLst/>
            </a:prstGeom>
            <a:solidFill>
              <a:schemeClr val="bg1"/>
            </a:solidFill>
            <a:ln>
              <a:noFill/>
            </a:ln>
            <a:effectLst/>
          </p:spPr>
          <p:txBody>
            <a:bodyPr numCol="1"/>
            <a:lstStyle/>
            <a:p>
              <a:pPr algn="ctr" indent="0" marL="0">
                <a:buNone/>
              </a:pPr>
              <a:r>
                <a:rPr b="1" dirty="0" lang="en-US" smtClean="0" sz="1100"/>
                <a:t>93,5</a:t>
              </a:r>
            </a:p>
          </p:txBody>
        </p:sp>
        <p:sp>
          <p:nvSpPr>
            <p:cNvPr id="6576" name="Text Box 6576"/>
            <p:cNvSpPr>
              <a:spLocks/>
            </p:cNvSpPr>
            <p:nvPr/>
          </p:nvSpPr>
          <p:spPr>
            <a:xfrm>
              <a:off x="1920" y="1570"/>
              <a:ext cx="960" cy="164"/>
            </a:xfrm>
            <a:prstGeom prst="rect">
              <a:avLst/>
            </a:prstGeom>
            <a:solidFill>
              <a:schemeClr val="bg1"/>
            </a:solidFill>
            <a:ln>
              <a:noFill/>
            </a:ln>
            <a:effectLst/>
          </p:spPr>
          <p:txBody>
            <a:bodyPr numCol="1"/>
            <a:lstStyle/>
            <a:p>
              <a:pPr algn="ctr" indent="0" marL="0">
                <a:buNone/>
              </a:pPr>
              <a:r>
                <a:rPr b="1" dirty="0" lang="en-US" smtClean="0" sz="1100"/>
                <a:t>48,7</a:t>
              </a:r>
            </a:p>
          </p:txBody>
        </p:sp>
        <p:sp>
          <p:nvSpPr>
            <p:cNvPr id="6577" name="Text Box 6577"/>
            <p:cNvSpPr>
              <a:spLocks/>
            </p:cNvSpPr>
            <p:nvPr/>
          </p:nvSpPr>
          <p:spPr>
            <a:xfrm>
              <a:off x="960" y="1570"/>
              <a:ext cx="960" cy="164"/>
            </a:xfrm>
            <a:prstGeom prst="rect">
              <a:avLst/>
            </a:prstGeom>
            <a:solidFill>
              <a:schemeClr val="bg1"/>
            </a:solidFill>
            <a:ln>
              <a:noFill/>
            </a:ln>
            <a:effectLst/>
          </p:spPr>
          <p:txBody>
            <a:bodyPr numCol="1"/>
            <a:lstStyle/>
            <a:p>
              <a:pPr algn="ctr" indent="0" marL="0">
                <a:buNone/>
              </a:pPr>
              <a:r>
                <a:rPr b="1" dirty="0" lang="en-US" smtClean="0" sz="1100"/>
                <a:t>24,3</a:t>
              </a:r>
            </a:p>
          </p:txBody>
        </p:sp>
        <p:sp>
          <p:nvSpPr>
            <p:cNvPr id="6578" name="Text Box 6578"/>
            <p:cNvSpPr>
              <a:spLocks/>
            </p:cNvSpPr>
            <p:nvPr/>
          </p:nvSpPr>
          <p:spPr>
            <a:xfrm>
              <a:off x="0" y="1570"/>
              <a:ext cx="960" cy="164"/>
            </a:xfrm>
            <a:prstGeom prst="rect">
              <a:avLst/>
            </a:prstGeom>
            <a:solidFill>
              <a:schemeClr val="bg1"/>
            </a:solidFill>
            <a:ln>
              <a:noFill/>
            </a:ln>
            <a:effectLst/>
          </p:spPr>
          <p:txBody>
            <a:bodyPr numCol="1"/>
            <a:lstStyle/>
            <a:p>
              <a:pPr algn="ctr" indent="0" marL="0">
                <a:buNone/>
              </a:pPr>
              <a:r>
                <a:rPr b="1" dirty="0" lang="en-US" smtClean="0" sz="1100"/>
                <a:t>73</a:t>
              </a:r>
            </a:p>
          </p:txBody>
        </p:sp>
        <p:sp>
          <p:nvSpPr>
            <p:cNvPr id="6579" name="Text Box 6579"/>
            <p:cNvSpPr>
              <a:spLocks/>
            </p:cNvSpPr>
            <p:nvPr/>
          </p:nvSpPr>
          <p:spPr>
            <a:xfrm>
              <a:off x="4800" y="1405"/>
              <a:ext cx="960" cy="165"/>
            </a:xfrm>
            <a:prstGeom prst="rect">
              <a:avLst/>
            </a:prstGeom>
            <a:solidFill>
              <a:schemeClr val="bg1"/>
            </a:solidFill>
            <a:ln>
              <a:noFill/>
            </a:ln>
            <a:effectLst/>
          </p:spPr>
          <p:txBody>
            <a:bodyPr numCol="1"/>
            <a:lstStyle/>
            <a:p>
              <a:pPr algn="ctr" indent="0" marL="0">
                <a:buNone/>
              </a:pPr>
              <a:r>
                <a:rPr b="1" dirty="0" lang="en-US" smtClean="0" sz="1100"/>
                <a:t>62</a:t>
              </a:r>
            </a:p>
          </p:txBody>
        </p:sp>
        <p:sp>
          <p:nvSpPr>
            <p:cNvPr id="6580" name="Text Box 6580"/>
            <p:cNvSpPr>
              <a:spLocks/>
            </p:cNvSpPr>
            <p:nvPr/>
          </p:nvSpPr>
          <p:spPr>
            <a:xfrm>
              <a:off x="3840" y="1405"/>
              <a:ext cx="960" cy="165"/>
            </a:xfrm>
            <a:prstGeom prst="rect">
              <a:avLst/>
            </a:prstGeom>
            <a:solidFill>
              <a:schemeClr val="bg1"/>
            </a:solidFill>
            <a:ln>
              <a:noFill/>
            </a:ln>
            <a:effectLst/>
          </p:spPr>
          <p:txBody>
            <a:bodyPr numCol="1"/>
            <a:lstStyle/>
            <a:p>
              <a:pPr algn="ctr" indent="0" marL="0">
                <a:buNone/>
              </a:pPr>
              <a:r>
                <a:rPr b="1" dirty="0" lang="en-US" smtClean="0" sz="1100"/>
                <a:t>31</a:t>
              </a:r>
            </a:p>
          </p:txBody>
        </p:sp>
        <p:sp>
          <p:nvSpPr>
            <p:cNvPr id="6581" name="Text Box 6581"/>
            <p:cNvSpPr>
              <a:spLocks/>
            </p:cNvSpPr>
            <p:nvPr/>
          </p:nvSpPr>
          <p:spPr>
            <a:xfrm>
              <a:off x="2880" y="1405"/>
              <a:ext cx="960" cy="165"/>
            </a:xfrm>
            <a:prstGeom prst="rect">
              <a:avLst/>
            </a:prstGeom>
            <a:solidFill>
              <a:schemeClr val="bg1"/>
            </a:solidFill>
            <a:ln>
              <a:noFill/>
            </a:ln>
            <a:effectLst/>
          </p:spPr>
          <p:txBody>
            <a:bodyPr numCol="1"/>
            <a:lstStyle/>
            <a:p>
              <a:pPr algn="ctr" indent="0" marL="0">
                <a:buNone/>
              </a:pPr>
              <a:r>
                <a:rPr b="1" dirty="0" lang="en-US" smtClean="0" sz="1100"/>
                <a:t>93</a:t>
              </a:r>
            </a:p>
          </p:txBody>
        </p:sp>
        <p:sp>
          <p:nvSpPr>
            <p:cNvPr id="6582" name="Text Box 6582"/>
            <p:cNvSpPr>
              <a:spLocks/>
            </p:cNvSpPr>
            <p:nvPr/>
          </p:nvSpPr>
          <p:spPr>
            <a:xfrm>
              <a:off x="1920" y="1405"/>
              <a:ext cx="960" cy="165"/>
            </a:xfrm>
            <a:prstGeom prst="rect">
              <a:avLst/>
            </a:prstGeom>
            <a:solidFill>
              <a:schemeClr val="bg1"/>
            </a:solidFill>
            <a:ln>
              <a:noFill/>
            </a:ln>
            <a:effectLst/>
          </p:spPr>
          <p:txBody>
            <a:bodyPr numCol="1"/>
            <a:lstStyle/>
            <a:p>
              <a:pPr algn="ctr" indent="0" marL="0">
                <a:buNone/>
              </a:pPr>
              <a:r>
                <a:rPr b="1" dirty="0" lang="en-US" smtClean="0" sz="1100"/>
                <a:t>48,4</a:t>
              </a:r>
            </a:p>
          </p:txBody>
        </p:sp>
        <p:sp>
          <p:nvSpPr>
            <p:cNvPr id="6583" name="Text Box 6583"/>
            <p:cNvSpPr>
              <a:spLocks/>
            </p:cNvSpPr>
            <p:nvPr/>
          </p:nvSpPr>
          <p:spPr>
            <a:xfrm>
              <a:off x="960" y="1405"/>
              <a:ext cx="960" cy="165"/>
            </a:xfrm>
            <a:prstGeom prst="rect">
              <a:avLst/>
            </a:prstGeom>
            <a:solidFill>
              <a:schemeClr val="bg1"/>
            </a:solidFill>
            <a:ln>
              <a:noFill/>
            </a:ln>
            <a:effectLst/>
          </p:spPr>
          <p:txBody>
            <a:bodyPr numCol="1"/>
            <a:lstStyle/>
            <a:p>
              <a:pPr algn="ctr" indent="0" marL="0">
                <a:buNone/>
              </a:pPr>
              <a:r>
                <a:rPr b="1" dirty="0" lang="en-US" smtClean="0" sz="1100"/>
                <a:t>24,2</a:t>
              </a:r>
            </a:p>
          </p:txBody>
        </p:sp>
        <p:sp>
          <p:nvSpPr>
            <p:cNvPr id="6584" name="Text Box 6584"/>
            <p:cNvSpPr>
              <a:spLocks/>
            </p:cNvSpPr>
            <p:nvPr/>
          </p:nvSpPr>
          <p:spPr>
            <a:xfrm>
              <a:off x="0" y="1405"/>
              <a:ext cx="960" cy="165"/>
            </a:xfrm>
            <a:prstGeom prst="rect">
              <a:avLst/>
            </a:prstGeom>
            <a:solidFill>
              <a:schemeClr val="bg1"/>
            </a:solidFill>
            <a:ln>
              <a:noFill/>
            </a:ln>
            <a:effectLst/>
          </p:spPr>
          <p:txBody>
            <a:bodyPr numCol="1"/>
            <a:lstStyle/>
            <a:p>
              <a:pPr algn="ctr" indent="0" marL="0">
                <a:buNone/>
              </a:pPr>
              <a:r>
                <a:rPr b="1" dirty="0" lang="en-US" smtClean="0" sz="1100"/>
                <a:t>72,5</a:t>
              </a:r>
            </a:p>
          </p:txBody>
        </p:sp>
        <p:sp>
          <p:nvSpPr>
            <p:cNvPr id="6585" name="Text Box 6585"/>
            <p:cNvSpPr>
              <a:spLocks/>
            </p:cNvSpPr>
            <p:nvPr/>
          </p:nvSpPr>
          <p:spPr>
            <a:xfrm>
              <a:off x="4800" y="1241"/>
              <a:ext cx="960" cy="164"/>
            </a:xfrm>
            <a:prstGeom prst="rect">
              <a:avLst/>
            </a:prstGeom>
            <a:solidFill>
              <a:schemeClr val="bg1"/>
            </a:solidFill>
            <a:ln>
              <a:noFill/>
            </a:ln>
            <a:effectLst/>
          </p:spPr>
          <p:txBody>
            <a:bodyPr numCol="1"/>
            <a:lstStyle/>
            <a:p>
              <a:pPr algn="ctr" indent="0" marL="0">
                <a:buNone/>
              </a:pPr>
              <a:r>
                <a:rPr b="1" dirty="0" lang="en-US" smtClean="0" sz="1100"/>
                <a:t>61,6</a:t>
              </a:r>
            </a:p>
          </p:txBody>
        </p:sp>
        <p:sp>
          <p:nvSpPr>
            <p:cNvPr id="6586" name="Text Box 6586"/>
            <p:cNvSpPr>
              <a:spLocks/>
            </p:cNvSpPr>
            <p:nvPr/>
          </p:nvSpPr>
          <p:spPr>
            <a:xfrm>
              <a:off x="3840" y="1241"/>
              <a:ext cx="960" cy="164"/>
            </a:xfrm>
            <a:prstGeom prst="rect">
              <a:avLst/>
            </a:prstGeom>
            <a:solidFill>
              <a:schemeClr val="bg1"/>
            </a:solidFill>
            <a:ln>
              <a:noFill/>
            </a:ln>
            <a:effectLst/>
          </p:spPr>
          <p:txBody>
            <a:bodyPr numCol="1"/>
            <a:lstStyle/>
            <a:p>
              <a:pPr algn="ctr" indent="0" marL="0">
                <a:buNone/>
              </a:pPr>
              <a:r>
                <a:rPr b="1" dirty="0" lang="en-US" smtClean="0" sz="1100"/>
                <a:t>30,8</a:t>
              </a:r>
            </a:p>
          </p:txBody>
        </p:sp>
        <p:sp>
          <p:nvSpPr>
            <p:cNvPr id="6587" name="Text Box 6587"/>
            <p:cNvSpPr>
              <a:spLocks/>
            </p:cNvSpPr>
            <p:nvPr/>
          </p:nvSpPr>
          <p:spPr>
            <a:xfrm>
              <a:off x="2880" y="1241"/>
              <a:ext cx="960" cy="164"/>
            </a:xfrm>
            <a:prstGeom prst="rect">
              <a:avLst/>
            </a:prstGeom>
            <a:solidFill>
              <a:schemeClr val="bg1"/>
            </a:solidFill>
            <a:ln>
              <a:noFill/>
            </a:ln>
            <a:effectLst/>
          </p:spPr>
          <p:txBody>
            <a:bodyPr numCol="1"/>
            <a:lstStyle/>
            <a:p>
              <a:pPr algn="ctr" indent="0" marL="0">
                <a:buNone/>
              </a:pPr>
              <a:r>
                <a:rPr b="1" dirty="0" lang="en-US" smtClean="0" sz="1100"/>
                <a:t>92,5</a:t>
              </a:r>
            </a:p>
          </p:txBody>
        </p:sp>
        <p:sp>
          <p:nvSpPr>
            <p:cNvPr id="6588" name="Text Box 6588"/>
            <p:cNvSpPr>
              <a:spLocks/>
            </p:cNvSpPr>
            <p:nvPr/>
          </p:nvSpPr>
          <p:spPr>
            <a:xfrm>
              <a:off x="1920" y="1241"/>
              <a:ext cx="960" cy="164"/>
            </a:xfrm>
            <a:prstGeom prst="rect">
              <a:avLst/>
            </a:prstGeom>
            <a:solidFill>
              <a:schemeClr val="bg1"/>
            </a:solidFill>
            <a:ln>
              <a:noFill/>
            </a:ln>
            <a:effectLst/>
          </p:spPr>
          <p:txBody>
            <a:bodyPr numCol="1"/>
            <a:lstStyle/>
            <a:p>
              <a:pPr algn="ctr" indent="0" marL="0">
                <a:buNone/>
              </a:pPr>
              <a:r>
                <a:rPr b="1" dirty="0" lang="en-US" smtClean="0" sz="1100"/>
                <a:t>48</a:t>
              </a:r>
            </a:p>
          </p:txBody>
        </p:sp>
        <p:sp>
          <p:nvSpPr>
            <p:cNvPr id="6589" name="Text Box 6589"/>
            <p:cNvSpPr>
              <a:spLocks/>
            </p:cNvSpPr>
            <p:nvPr/>
          </p:nvSpPr>
          <p:spPr>
            <a:xfrm>
              <a:off x="960" y="1241"/>
              <a:ext cx="960" cy="164"/>
            </a:xfrm>
            <a:prstGeom prst="rect">
              <a:avLst/>
            </a:prstGeom>
            <a:solidFill>
              <a:schemeClr val="bg1"/>
            </a:solidFill>
            <a:ln>
              <a:noFill/>
            </a:ln>
            <a:effectLst/>
          </p:spPr>
          <p:txBody>
            <a:bodyPr numCol="1"/>
            <a:lstStyle/>
            <a:p>
              <a:pPr algn="ctr" indent="0" marL="0">
                <a:buNone/>
              </a:pPr>
              <a:r>
                <a:rPr b="1" dirty="0" lang="en-US" smtClean="0" sz="1100"/>
                <a:t>24</a:t>
              </a:r>
            </a:p>
          </p:txBody>
        </p:sp>
        <p:sp>
          <p:nvSpPr>
            <p:cNvPr id="6590" name="Text Box 6590"/>
            <p:cNvSpPr>
              <a:spLocks/>
            </p:cNvSpPr>
            <p:nvPr/>
          </p:nvSpPr>
          <p:spPr>
            <a:xfrm>
              <a:off x="0" y="1241"/>
              <a:ext cx="960" cy="164"/>
            </a:xfrm>
            <a:prstGeom prst="rect">
              <a:avLst/>
            </a:prstGeom>
            <a:solidFill>
              <a:schemeClr val="bg1"/>
            </a:solidFill>
            <a:ln>
              <a:noFill/>
            </a:ln>
            <a:effectLst/>
          </p:spPr>
          <p:txBody>
            <a:bodyPr numCol="1"/>
            <a:lstStyle/>
            <a:p>
              <a:pPr algn="ctr" indent="0" marL="0">
                <a:buNone/>
              </a:pPr>
              <a:r>
                <a:rPr b="1" dirty="0" lang="en-US" smtClean="0" sz="1100"/>
                <a:t>72</a:t>
              </a:r>
            </a:p>
          </p:txBody>
        </p:sp>
        <p:sp>
          <p:nvSpPr>
            <p:cNvPr id="6591" name="Text Box 6591"/>
            <p:cNvSpPr>
              <a:spLocks/>
            </p:cNvSpPr>
            <p:nvPr/>
          </p:nvSpPr>
          <p:spPr>
            <a:xfrm>
              <a:off x="4800" y="1077"/>
              <a:ext cx="960" cy="164"/>
            </a:xfrm>
            <a:prstGeom prst="rect">
              <a:avLst/>
            </a:prstGeom>
            <a:solidFill>
              <a:schemeClr val="bg1"/>
            </a:solidFill>
            <a:ln>
              <a:noFill/>
            </a:ln>
            <a:effectLst/>
          </p:spPr>
          <p:txBody>
            <a:bodyPr numCol="1"/>
            <a:lstStyle/>
            <a:p>
              <a:pPr algn="ctr" indent="0" marL="0">
                <a:buNone/>
              </a:pPr>
              <a:r>
                <a:rPr b="1" dirty="0" lang="en-US" smtClean="0" sz="1100"/>
                <a:t>61,3</a:t>
              </a:r>
            </a:p>
          </p:txBody>
        </p:sp>
        <p:sp>
          <p:nvSpPr>
            <p:cNvPr id="6592" name="Text Box 6592"/>
            <p:cNvSpPr>
              <a:spLocks/>
            </p:cNvSpPr>
            <p:nvPr/>
          </p:nvSpPr>
          <p:spPr>
            <a:xfrm>
              <a:off x="3840" y="1077"/>
              <a:ext cx="960" cy="164"/>
            </a:xfrm>
            <a:prstGeom prst="rect">
              <a:avLst/>
            </a:prstGeom>
            <a:solidFill>
              <a:schemeClr val="bg1"/>
            </a:solidFill>
            <a:ln>
              <a:noFill/>
            </a:ln>
            <a:effectLst/>
          </p:spPr>
          <p:txBody>
            <a:bodyPr numCol="1"/>
            <a:lstStyle/>
            <a:p>
              <a:pPr algn="ctr" indent="0" marL="0">
                <a:buNone/>
              </a:pPr>
              <a:r>
                <a:rPr b="1" dirty="0" lang="en-US" smtClean="0" sz="1100"/>
                <a:t>30,6</a:t>
              </a:r>
            </a:p>
          </p:txBody>
        </p:sp>
        <p:sp>
          <p:nvSpPr>
            <p:cNvPr id="6593" name="Text Box 6593"/>
            <p:cNvSpPr>
              <a:spLocks/>
            </p:cNvSpPr>
            <p:nvPr/>
          </p:nvSpPr>
          <p:spPr>
            <a:xfrm>
              <a:off x="2880" y="1077"/>
              <a:ext cx="960" cy="164"/>
            </a:xfrm>
            <a:prstGeom prst="rect">
              <a:avLst/>
            </a:prstGeom>
            <a:solidFill>
              <a:schemeClr val="bg1"/>
            </a:solidFill>
            <a:ln>
              <a:noFill/>
            </a:ln>
            <a:effectLst/>
          </p:spPr>
          <p:txBody>
            <a:bodyPr numCol="1"/>
            <a:lstStyle/>
            <a:p>
              <a:pPr algn="ctr" indent="0" marL="0">
                <a:buNone/>
              </a:pPr>
              <a:r>
                <a:rPr b="1" dirty="0" lang="en-US" smtClean="0" sz="1100"/>
                <a:t>92</a:t>
              </a:r>
            </a:p>
          </p:txBody>
        </p:sp>
        <p:sp>
          <p:nvSpPr>
            <p:cNvPr id="6594" name="Text Box 6594"/>
            <p:cNvSpPr>
              <a:spLocks/>
            </p:cNvSpPr>
            <p:nvPr/>
          </p:nvSpPr>
          <p:spPr>
            <a:xfrm>
              <a:off x="1920" y="1077"/>
              <a:ext cx="960" cy="164"/>
            </a:xfrm>
            <a:prstGeom prst="rect">
              <a:avLst/>
            </a:prstGeom>
            <a:solidFill>
              <a:schemeClr val="bg1"/>
            </a:solidFill>
            <a:ln>
              <a:noFill/>
            </a:ln>
            <a:effectLst/>
          </p:spPr>
          <p:txBody>
            <a:bodyPr numCol="1"/>
            <a:lstStyle/>
            <a:p>
              <a:pPr algn="ctr" indent="0" marL="0">
                <a:buNone/>
              </a:pPr>
              <a:r>
                <a:rPr b="1" dirty="0" lang="en-US" smtClean="0" sz="1100"/>
                <a:t>47,6</a:t>
              </a:r>
            </a:p>
          </p:txBody>
        </p:sp>
        <p:sp>
          <p:nvSpPr>
            <p:cNvPr id="6595" name="Text Box 6595"/>
            <p:cNvSpPr>
              <a:spLocks/>
            </p:cNvSpPr>
            <p:nvPr/>
          </p:nvSpPr>
          <p:spPr>
            <a:xfrm>
              <a:off x="960" y="1077"/>
              <a:ext cx="960" cy="164"/>
            </a:xfrm>
            <a:prstGeom prst="rect">
              <a:avLst/>
            </a:prstGeom>
            <a:solidFill>
              <a:schemeClr val="bg1"/>
            </a:solidFill>
            <a:ln>
              <a:noFill/>
            </a:ln>
            <a:effectLst/>
          </p:spPr>
          <p:txBody>
            <a:bodyPr numCol="1"/>
            <a:lstStyle/>
            <a:p>
              <a:pPr algn="ctr" indent="0" marL="0">
                <a:buNone/>
              </a:pPr>
              <a:r>
                <a:rPr b="1" dirty="0" lang="en-US" smtClean="0" sz="1100"/>
                <a:t>23,8</a:t>
              </a:r>
            </a:p>
          </p:txBody>
        </p:sp>
        <p:sp>
          <p:nvSpPr>
            <p:cNvPr id="6596" name="Text Box 6596"/>
            <p:cNvSpPr>
              <a:spLocks/>
            </p:cNvSpPr>
            <p:nvPr/>
          </p:nvSpPr>
          <p:spPr>
            <a:xfrm>
              <a:off x="0" y="1077"/>
              <a:ext cx="960" cy="164"/>
            </a:xfrm>
            <a:prstGeom prst="rect">
              <a:avLst/>
            </a:prstGeom>
            <a:solidFill>
              <a:schemeClr val="bg1"/>
            </a:solidFill>
            <a:ln>
              <a:noFill/>
            </a:ln>
            <a:effectLst/>
          </p:spPr>
          <p:txBody>
            <a:bodyPr numCol="1"/>
            <a:lstStyle/>
            <a:p>
              <a:pPr algn="ctr" indent="0" marL="0">
                <a:buNone/>
              </a:pPr>
              <a:r>
                <a:rPr b="1" dirty="0" lang="en-US" smtClean="0" sz="1100"/>
                <a:t>71,5</a:t>
              </a:r>
            </a:p>
          </p:txBody>
        </p:sp>
        <p:sp>
          <p:nvSpPr>
            <p:cNvPr id="6597" name="Text Box 6597"/>
            <p:cNvSpPr>
              <a:spLocks/>
            </p:cNvSpPr>
            <p:nvPr/>
          </p:nvSpPr>
          <p:spPr>
            <a:xfrm>
              <a:off x="4800" y="913"/>
              <a:ext cx="960" cy="164"/>
            </a:xfrm>
            <a:prstGeom prst="rect">
              <a:avLst/>
            </a:prstGeom>
            <a:solidFill>
              <a:schemeClr val="bg1"/>
            </a:solidFill>
            <a:ln>
              <a:noFill/>
            </a:ln>
            <a:effectLst/>
          </p:spPr>
          <p:txBody>
            <a:bodyPr numCol="1"/>
            <a:lstStyle/>
            <a:p>
              <a:pPr algn="ctr" indent="0" marL="0">
                <a:buNone/>
              </a:pPr>
              <a:r>
                <a:rPr b="1" dirty="0" lang="en-US" smtClean="0" sz="1100"/>
                <a:t>61</a:t>
              </a:r>
            </a:p>
          </p:txBody>
        </p:sp>
        <p:sp>
          <p:nvSpPr>
            <p:cNvPr id="6598" name="Text Box 6598"/>
            <p:cNvSpPr>
              <a:spLocks/>
            </p:cNvSpPr>
            <p:nvPr/>
          </p:nvSpPr>
          <p:spPr>
            <a:xfrm>
              <a:off x="3840" y="913"/>
              <a:ext cx="960" cy="164"/>
            </a:xfrm>
            <a:prstGeom prst="rect">
              <a:avLst/>
            </a:prstGeom>
            <a:solidFill>
              <a:schemeClr val="bg1"/>
            </a:solidFill>
            <a:ln>
              <a:noFill/>
            </a:ln>
            <a:effectLst/>
          </p:spPr>
          <p:txBody>
            <a:bodyPr numCol="1"/>
            <a:lstStyle/>
            <a:p>
              <a:pPr algn="ctr" indent="0" marL="0">
                <a:buNone/>
              </a:pPr>
              <a:r>
                <a:rPr b="1" dirty="0" lang="en-US" smtClean="0" sz="1100"/>
                <a:t>30,5</a:t>
              </a:r>
            </a:p>
          </p:txBody>
        </p:sp>
        <p:sp>
          <p:nvSpPr>
            <p:cNvPr id="6599" name="Text Box 6599"/>
            <p:cNvSpPr>
              <a:spLocks/>
            </p:cNvSpPr>
            <p:nvPr/>
          </p:nvSpPr>
          <p:spPr>
            <a:xfrm>
              <a:off x="2880" y="913"/>
              <a:ext cx="960" cy="164"/>
            </a:xfrm>
            <a:prstGeom prst="rect">
              <a:avLst/>
            </a:prstGeom>
            <a:solidFill>
              <a:schemeClr val="bg1"/>
            </a:solidFill>
            <a:ln>
              <a:noFill/>
            </a:ln>
            <a:effectLst/>
          </p:spPr>
          <p:txBody>
            <a:bodyPr numCol="1"/>
            <a:lstStyle/>
            <a:p>
              <a:pPr algn="ctr" indent="0" marL="0">
                <a:buNone/>
              </a:pPr>
              <a:r>
                <a:rPr b="1" dirty="0" lang="en-US" smtClean="0" sz="1100"/>
                <a:t>91,5</a:t>
              </a:r>
            </a:p>
          </p:txBody>
        </p:sp>
        <p:sp>
          <p:nvSpPr>
            <p:cNvPr id="6600" name="Text Box 6600"/>
            <p:cNvSpPr>
              <a:spLocks/>
            </p:cNvSpPr>
            <p:nvPr/>
          </p:nvSpPr>
          <p:spPr>
            <a:xfrm>
              <a:off x="1920" y="913"/>
              <a:ext cx="960" cy="164"/>
            </a:xfrm>
            <a:prstGeom prst="rect">
              <a:avLst/>
            </a:prstGeom>
            <a:solidFill>
              <a:schemeClr val="bg1"/>
            </a:solidFill>
            <a:ln>
              <a:noFill/>
            </a:ln>
            <a:effectLst/>
          </p:spPr>
          <p:txBody>
            <a:bodyPr numCol="1"/>
            <a:lstStyle/>
            <a:p>
              <a:pPr algn="ctr" indent="0" marL="0">
                <a:buNone/>
              </a:pPr>
              <a:r>
                <a:rPr b="1" dirty="0" lang="en-US" smtClean="0" sz="1100"/>
                <a:t>47,5</a:t>
              </a:r>
            </a:p>
          </p:txBody>
        </p:sp>
        <p:sp>
          <p:nvSpPr>
            <p:cNvPr id="6601" name="Text Box 6601"/>
            <p:cNvSpPr>
              <a:spLocks/>
            </p:cNvSpPr>
            <p:nvPr/>
          </p:nvSpPr>
          <p:spPr>
            <a:xfrm>
              <a:off x="960" y="913"/>
              <a:ext cx="960" cy="164"/>
            </a:xfrm>
            <a:prstGeom prst="rect">
              <a:avLst/>
            </a:prstGeom>
            <a:solidFill>
              <a:schemeClr val="bg1"/>
            </a:solidFill>
            <a:ln>
              <a:noFill/>
            </a:ln>
            <a:effectLst/>
          </p:spPr>
          <p:txBody>
            <a:bodyPr numCol="1"/>
            <a:lstStyle/>
            <a:p>
              <a:pPr algn="ctr" indent="0" marL="0">
                <a:buNone/>
              </a:pPr>
              <a:r>
                <a:rPr b="1" dirty="0" lang="en-US" smtClean="0" sz="1100"/>
                <a:t>23,6</a:t>
              </a:r>
            </a:p>
          </p:txBody>
        </p:sp>
        <p:sp>
          <p:nvSpPr>
            <p:cNvPr id="6602" name="Text Box 6602"/>
            <p:cNvSpPr>
              <a:spLocks/>
            </p:cNvSpPr>
            <p:nvPr/>
          </p:nvSpPr>
          <p:spPr>
            <a:xfrm>
              <a:off x="0" y="913"/>
              <a:ext cx="960" cy="164"/>
            </a:xfrm>
            <a:prstGeom prst="rect">
              <a:avLst/>
            </a:prstGeom>
            <a:solidFill>
              <a:schemeClr val="bg1"/>
            </a:solidFill>
            <a:ln>
              <a:noFill/>
            </a:ln>
            <a:effectLst/>
          </p:spPr>
          <p:txBody>
            <a:bodyPr numCol="1"/>
            <a:lstStyle/>
            <a:p>
              <a:pPr algn="ctr" indent="0" marL="0">
                <a:buNone/>
              </a:pPr>
              <a:r>
                <a:rPr b="1" dirty="0" lang="en-US" smtClean="0" sz="1100"/>
                <a:t>71</a:t>
              </a:r>
            </a:p>
          </p:txBody>
        </p:sp>
        <p:sp>
          <p:nvSpPr>
            <p:cNvPr id="6603" name="Text Box 6603"/>
            <p:cNvSpPr>
              <a:spLocks/>
            </p:cNvSpPr>
            <p:nvPr/>
          </p:nvSpPr>
          <p:spPr>
            <a:xfrm>
              <a:off x="4800" y="749"/>
              <a:ext cx="960" cy="164"/>
            </a:xfrm>
            <a:prstGeom prst="rect">
              <a:avLst/>
            </a:prstGeom>
            <a:solidFill>
              <a:schemeClr val="bg1"/>
            </a:solidFill>
            <a:ln>
              <a:noFill/>
            </a:ln>
            <a:effectLst/>
          </p:spPr>
          <p:txBody>
            <a:bodyPr numCol="1"/>
            <a:lstStyle/>
            <a:p>
              <a:pPr algn="ctr" indent="0" marL="0">
                <a:buNone/>
              </a:pPr>
              <a:r>
                <a:rPr b="1" dirty="0" lang="en-US" smtClean="0" sz="1100"/>
                <a:t>60,7</a:t>
              </a:r>
            </a:p>
          </p:txBody>
        </p:sp>
        <p:sp>
          <p:nvSpPr>
            <p:cNvPr id="6604" name="Text Box 6604"/>
            <p:cNvSpPr>
              <a:spLocks/>
            </p:cNvSpPr>
            <p:nvPr/>
          </p:nvSpPr>
          <p:spPr>
            <a:xfrm>
              <a:off x="3840" y="749"/>
              <a:ext cx="960" cy="164"/>
            </a:xfrm>
            <a:prstGeom prst="rect">
              <a:avLst/>
            </a:prstGeom>
            <a:solidFill>
              <a:schemeClr val="bg1"/>
            </a:solidFill>
            <a:ln>
              <a:noFill/>
            </a:ln>
            <a:effectLst/>
          </p:spPr>
          <p:txBody>
            <a:bodyPr numCol="1"/>
            <a:lstStyle/>
            <a:p>
              <a:pPr algn="ctr" indent="0" marL="0">
                <a:buNone/>
              </a:pPr>
              <a:r>
                <a:rPr b="1" dirty="0" lang="en-US" smtClean="0" sz="1100"/>
                <a:t>30,3</a:t>
              </a:r>
            </a:p>
          </p:txBody>
        </p:sp>
        <p:sp>
          <p:nvSpPr>
            <p:cNvPr id="6605" name="Text Box 6605"/>
            <p:cNvSpPr>
              <a:spLocks/>
            </p:cNvSpPr>
            <p:nvPr/>
          </p:nvSpPr>
          <p:spPr>
            <a:xfrm>
              <a:off x="2880" y="749"/>
              <a:ext cx="960" cy="164"/>
            </a:xfrm>
            <a:prstGeom prst="rect">
              <a:avLst/>
            </a:prstGeom>
            <a:solidFill>
              <a:schemeClr val="bg1"/>
            </a:solidFill>
            <a:ln>
              <a:noFill/>
            </a:ln>
            <a:effectLst/>
          </p:spPr>
          <p:txBody>
            <a:bodyPr numCol="1"/>
            <a:lstStyle/>
            <a:p>
              <a:pPr algn="ctr" indent="0" marL="0">
                <a:buNone/>
              </a:pPr>
              <a:r>
                <a:rPr b="1" dirty="0" lang="en-US" smtClean="0" sz="1100"/>
                <a:t>91</a:t>
              </a:r>
            </a:p>
          </p:txBody>
        </p:sp>
        <p:sp>
          <p:nvSpPr>
            <p:cNvPr id="6606" name="Text Box 6606"/>
            <p:cNvSpPr>
              <a:spLocks/>
            </p:cNvSpPr>
            <p:nvPr/>
          </p:nvSpPr>
          <p:spPr>
            <a:xfrm>
              <a:off x="1920" y="749"/>
              <a:ext cx="960" cy="164"/>
            </a:xfrm>
            <a:prstGeom prst="rect">
              <a:avLst/>
            </a:prstGeom>
            <a:solidFill>
              <a:schemeClr val="bg1"/>
            </a:solidFill>
            <a:ln>
              <a:noFill/>
            </a:ln>
            <a:effectLst/>
          </p:spPr>
          <p:txBody>
            <a:bodyPr numCol="1"/>
            <a:lstStyle/>
            <a:p>
              <a:pPr algn="ctr" indent="0" marL="0">
                <a:buNone/>
              </a:pPr>
              <a:r>
                <a:rPr b="1" dirty="0" lang="en-US" smtClean="0" sz="1100"/>
                <a:t>47</a:t>
              </a:r>
            </a:p>
          </p:txBody>
        </p:sp>
        <p:sp>
          <p:nvSpPr>
            <p:cNvPr id="6607" name="Text Box 6607"/>
            <p:cNvSpPr>
              <a:spLocks/>
            </p:cNvSpPr>
            <p:nvPr/>
          </p:nvSpPr>
          <p:spPr>
            <a:xfrm>
              <a:off x="960" y="749"/>
              <a:ext cx="960" cy="164"/>
            </a:xfrm>
            <a:prstGeom prst="rect">
              <a:avLst/>
            </a:prstGeom>
            <a:solidFill>
              <a:schemeClr val="bg1"/>
            </a:solidFill>
            <a:ln>
              <a:noFill/>
            </a:ln>
            <a:effectLst/>
          </p:spPr>
          <p:txBody>
            <a:bodyPr numCol="1"/>
            <a:lstStyle/>
            <a:p>
              <a:pPr algn="ctr" indent="0" marL="0">
                <a:buNone/>
              </a:pPr>
              <a:r>
                <a:rPr b="1" dirty="0" lang="en-US" smtClean="0" sz="1100"/>
                <a:t>23,5</a:t>
              </a:r>
            </a:p>
          </p:txBody>
        </p:sp>
        <p:sp>
          <p:nvSpPr>
            <p:cNvPr id="6608" name="Text Box 6608"/>
            <p:cNvSpPr>
              <a:spLocks/>
            </p:cNvSpPr>
            <p:nvPr/>
          </p:nvSpPr>
          <p:spPr>
            <a:xfrm>
              <a:off x="0" y="749"/>
              <a:ext cx="960" cy="164"/>
            </a:xfrm>
            <a:prstGeom prst="rect">
              <a:avLst/>
            </a:prstGeom>
            <a:solidFill>
              <a:schemeClr val="bg1"/>
            </a:solidFill>
            <a:ln>
              <a:noFill/>
            </a:ln>
            <a:effectLst/>
          </p:spPr>
          <p:txBody>
            <a:bodyPr numCol="1"/>
            <a:lstStyle/>
            <a:p>
              <a:pPr algn="ctr" indent="0" marL="0">
                <a:buNone/>
              </a:pPr>
              <a:r>
                <a:rPr b="1" dirty="0" lang="en-US" smtClean="0" sz="1100"/>
                <a:t>70,5</a:t>
              </a:r>
            </a:p>
          </p:txBody>
        </p:sp>
        <p:sp>
          <p:nvSpPr>
            <p:cNvPr id="6609" name="Text Box 6609"/>
            <p:cNvSpPr>
              <a:spLocks/>
            </p:cNvSpPr>
            <p:nvPr/>
          </p:nvSpPr>
          <p:spPr>
            <a:xfrm>
              <a:off x="4800" y="585"/>
              <a:ext cx="960" cy="164"/>
            </a:xfrm>
            <a:prstGeom prst="rect">
              <a:avLst/>
            </a:prstGeom>
            <a:solidFill>
              <a:schemeClr val="bg1"/>
            </a:solidFill>
            <a:ln>
              <a:noFill/>
            </a:ln>
            <a:effectLst/>
          </p:spPr>
          <p:txBody>
            <a:bodyPr numCol="1"/>
            <a:lstStyle/>
            <a:p>
              <a:pPr algn="ctr" indent="0" marL="0">
                <a:buNone/>
              </a:pPr>
              <a:r>
                <a:rPr b="1" dirty="0" lang="en-US" smtClean="0" sz="1100"/>
                <a:t>60,4</a:t>
              </a:r>
            </a:p>
          </p:txBody>
        </p:sp>
        <p:sp>
          <p:nvSpPr>
            <p:cNvPr id="6610" name="Text Box 6610"/>
            <p:cNvSpPr>
              <a:spLocks/>
            </p:cNvSpPr>
            <p:nvPr/>
          </p:nvSpPr>
          <p:spPr>
            <a:xfrm>
              <a:off x="3840" y="585"/>
              <a:ext cx="960" cy="164"/>
            </a:xfrm>
            <a:prstGeom prst="rect">
              <a:avLst/>
            </a:prstGeom>
            <a:solidFill>
              <a:schemeClr val="bg1"/>
            </a:solidFill>
            <a:ln>
              <a:noFill/>
            </a:ln>
            <a:effectLst/>
          </p:spPr>
          <p:txBody>
            <a:bodyPr numCol="1"/>
            <a:lstStyle/>
            <a:p>
              <a:pPr algn="ctr" indent="0" marL="0">
                <a:buNone/>
              </a:pPr>
              <a:r>
                <a:rPr b="1" dirty="0" lang="en-US" smtClean="0" sz="1100"/>
                <a:t>30,2</a:t>
              </a:r>
            </a:p>
          </p:txBody>
        </p:sp>
        <p:sp>
          <p:nvSpPr>
            <p:cNvPr id="6611" name="Text Box 6611"/>
            <p:cNvSpPr>
              <a:spLocks/>
            </p:cNvSpPr>
            <p:nvPr/>
          </p:nvSpPr>
          <p:spPr>
            <a:xfrm>
              <a:off x="2880" y="585"/>
              <a:ext cx="960" cy="164"/>
            </a:xfrm>
            <a:prstGeom prst="rect">
              <a:avLst/>
            </a:prstGeom>
            <a:solidFill>
              <a:schemeClr val="bg1"/>
            </a:solidFill>
            <a:ln>
              <a:noFill/>
            </a:ln>
            <a:effectLst/>
          </p:spPr>
          <p:txBody>
            <a:bodyPr numCol="1"/>
            <a:lstStyle/>
            <a:p>
              <a:pPr algn="ctr" indent="0" marL="0">
                <a:buNone/>
              </a:pPr>
              <a:r>
                <a:rPr b="1" dirty="0" lang="en-US" smtClean="0" sz="1100"/>
                <a:t>90,5</a:t>
              </a:r>
            </a:p>
          </p:txBody>
        </p:sp>
        <p:sp>
          <p:nvSpPr>
            <p:cNvPr id="6612" name="Text Box 6612"/>
            <p:cNvSpPr>
              <a:spLocks/>
            </p:cNvSpPr>
            <p:nvPr/>
          </p:nvSpPr>
          <p:spPr>
            <a:xfrm>
              <a:off x="1920" y="585"/>
              <a:ext cx="960" cy="164"/>
            </a:xfrm>
            <a:prstGeom prst="rect">
              <a:avLst/>
            </a:prstGeom>
            <a:solidFill>
              <a:schemeClr val="bg1"/>
            </a:solidFill>
            <a:ln>
              <a:noFill/>
            </a:ln>
            <a:effectLst/>
          </p:spPr>
          <p:txBody>
            <a:bodyPr numCol="1"/>
            <a:lstStyle/>
            <a:p>
              <a:pPr algn="ctr" indent="0" marL="0">
                <a:buNone/>
              </a:pPr>
              <a:r>
                <a:rPr b="1" dirty="0" lang="en-US" smtClean="0" sz="1100"/>
                <a:t>46,7</a:t>
              </a:r>
            </a:p>
          </p:txBody>
        </p:sp>
        <p:sp>
          <p:nvSpPr>
            <p:cNvPr id="6613" name="Text Box 6613"/>
            <p:cNvSpPr>
              <a:spLocks/>
            </p:cNvSpPr>
            <p:nvPr/>
          </p:nvSpPr>
          <p:spPr>
            <a:xfrm>
              <a:off x="960" y="585"/>
              <a:ext cx="960" cy="164"/>
            </a:xfrm>
            <a:prstGeom prst="rect">
              <a:avLst/>
            </a:prstGeom>
            <a:solidFill>
              <a:schemeClr val="bg1"/>
            </a:solidFill>
            <a:ln>
              <a:noFill/>
            </a:ln>
            <a:effectLst/>
          </p:spPr>
          <p:txBody>
            <a:bodyPr numCol="1"/>
            <a:lstStyle/>
            <a:p>
              <a:pPr algn="ctr" indent="0" marL="0">
                <a:buNone/>
              </a:pPr>
              <a:r>
                <a:rPr b="1" dirty="0" lang="en-US" smtClean="0" sz="1100"/>
                <a:t>23,3</a:t>
              </a:r>
            </a:p>
          </p:txBody>
        </p:sp>
        <p:sp>
          <p:nvSpPr>
            <p:cNvPr id="6614" name="Text Box 6614"/>
            <p:cNvSpPr>
              <a:spLocks/>
            </p:cNvSpPr>
            <p:nvPr/>
          </p:nvSpPr>
          <p:spPr>
            <a:xfrm>
              <a:off x="0" y="585"/>
              <a:ext cx="960" cy="164"/>
            </a:xfrm>
            <a:prstGeom prst="rect">
              <a:avLst/>
            </a:prstGeom>
            <a:solidFill>
              <a:schemeClr val="bg1"/>
            </a:solidFill>
            <a:ln>
              <a:noFill/>
            </a:ln>
            <a:effectLst/>
          </p:spPr>
          <p:txBody>
            <a:bodyPr numCol="1"/>
            <a:lstStyle/>
            <a:p>
              <a:pPr algn="ctr" indent="0" marL="0">
                <a:buNone/>
              </a:pPr>
              <a:r>
                <a:rPr b="1" dirty="0" lang="en-US" smtClean="0" sz="1100"/>
                <a:t>70</a:t>
              </a:r>
            </a:p>
          </p:txBody>
        </p:sp>
        <p:sp>
          <p:nvSpPr>
            <p:cNvPr id="6615" name="Text Box 6615"/>
            <p:cNvSpPr>
              <a:spLocks/>
            </p:cNvSpPr>
            <p:nvPr/>
          </p:nvSpPr>
          <p:spPr>
            <a:xfrm>
              <a:off x="4800" y="336"/>
              <a:ext cx="960" cy="249"/>
            </a:xfrm>
            <a:prstGeom prst="rect">
              <a:avLst/>
            </a:prstGeom>
            <a:solidFill>
              <a:schemeClr val="bg1"/>
            </a:solidFill>
            <a:ln>
              <a:noFill/>
            </a:ln>
            <a:effectLst/>
          </p:spPr>
          <p:txBody>
            <a:bodyPr numCol="1"/>
            <a:lstStyle/>
            <a:p>
              <a:pPr algn="ctr" indent="0" marL="0">
                <a:buNone/>
              </a:pPr>
              <a:r>
                <a:rPr dirty="0" lang="en-US" smtClean="0" sz="1000"/>
                <a:t>Početak treće trećine u cm</a:t>
              </a:r>
            </a:p>
          </p:txBody>
        </p:sp>
        <p:sp>
          <p:nvSpPr>
            <p:cNvPr id="6616" name="Text Box 6616"/>
            <p:cNvSpPr>
              <a:spLocks/>
            </p:cNvSpPr>
            <p:nvPr/>
          </p:nvSpPr>
          <p:spPr>
            <a:xfrm>
              <a:off x="3840" y="336"/>
              <a:ext cx="960" cy="249"/>
            </a:xfrm>
            <a:prstGeom prst="rect">
              <a:avLst/>
            </a:prstGeom>
            <a:solidFill>
              <a:schemeClr val="bg1"/>
            </a:solidFill>
            <a:ln>
              <a:noFill/>
            </a:ln>
            <a:effectLst/>
          </p:spPr>
          <p:txBody>
            <a:bodyPr numCol="1"/>
            <a:lstStyle/>
            <a:p>
              <a:pPr algn="ctr" indent="0" marL="0">
                <a:buNone/>
              </a:pPr>
              <a:r>
                <a:rPr dirty="0" lang="en-US" smtClean="0" sz="1000"/>
                <a:t>Početak druge trećine  u cm</a:t>
              </a:r>
            </a:p>
          </p:txBody>
        </p:sp>
        <p:sp>
          <p:nvSpPr>
            <p:cNvPr id="6617" name="Text Box 6617"/>
            <p:cNvSpPr>
              <a:spLocks/>
            </p:cNvSpPr>
            <p:nvPr/>
          </p:nvSpPr>
          <p:spPr>
            <a:xfrm>
              <a:off x="2880" y="336"/>
              <a:ext cx="960" cy="249"/>
            </a:xfrm>
            <a:prstGeom prst="rect">
              <a:avLst/>
            </a:prstGeom>
            <a:solidFill>
              <a:schemeClr val="bg1"/>
            </a:solidFill>
            <a:ln>
              <a:noFill/>
            </a:ln>
            <a:effectLst/>
          </p:spPr>
          <p:txBody>
            <a:bodyPr numCol="1"/>
            <a:lstStyle/>
            <a:p>
              <a:pPr algn="ctr" indent="0" marL="0">
                <a:buNone/>
              </a:pPr>
              <a:r>
                <a:rPr dirty="0" lang="en-US" smtClean="0" sz="1000"/>
                <a:t>Dužina roga u cm</a:t>
              </a:r>
            </a:p>
          </p:txBody>
        </p:sp>
        <p:sp>
          <p:nvSpPr>
            <p:cNvPr id="6618" name="Text Box 6618"/>
            <p:cNvSpPr>
              <a:spLocks/>
            </p:cNvSpPr>
            <p:nvPr/>
          </p:nvSpPr>
          <p:spPr>
            <a:xfrm>
              <a:off x="1920" y="336"/>
              <a:ext cx="960" cy="249"/>
            </a:xfrm>
            <a:prstGeom prst="rect">
              <a:avLst/>
            </a:prstGeom>
            <a:solidFill>
              <a:schemeClr val="bg1"/>
            </a:solidFill>
            <a:ln>
              <a:noFill/>
            </a:ln>
            <a:effectLst/>
          </p:spPr>
          <p:txBody>
            <a:bodyPr numCol="1"/>
            <a:lstStyle/>
            <a:p>
              <a:pPr algn="ctr" indent="0" marL="0">
                <a:buNone/>
              </a:pPr>
              <a:r>
                <a:rPr dirty="0" lang="en-US" smtClean="0" sz="1000"/>
                <a:t>Početak treće trećine u cm</a:t>
              </a:r>
            </a:p>
          </p:txBody>
        </p:sp>
        <p:sp>
          <p:nvSpPr>
            <p:cNvPr id="6619" name="Text Box 6619"/>
            <p:cNvSpPr>
              <a:spLocks/>
            </p:cNvSpPr>
            <p:nvPr/>
          </p:nvSpPr>
          <p:spPr>
            <a:xfrm>
              <a:off x="960" y="336"/>
              <a:ext cx="960" cy="249"/>
            </a:xfrm>
            <a:prstGeom prst="rect">
              <a:avLst/>
            </a:prstGeom>
            <a:solidFill>
              <a:schemeClr val="bg1"/>
            </a:solidFill>
            <a:ln>
              <a:noFill/>
            </a:ln>
            <a:effectLst/>
          </p:spPr>
          <p:txBody>
            <a:bodyPr numCol="1"/>
            <a:lstStyle/>
            <a:p>
              <a:pPr algn="ctr" indent="0" marL="0">
                <a:buNone/>
              </a:pPr>
              <a:r>
                <a:rPr dirty="0" lang="en-US" smtClean="0" sz="1000"/>
                <a:t>Početak druge trećine u cm</a:t>
              </a:r>
            </a:p>
          </p:txBody>
        </p:sp>
        <p:sp>
          <p:nvSpPr>
            <p:cNvPr id="6620" name="Text Box 6620"/>
            <p:cNvSpPr>
              <a:spLocks/>
            </p:cNvSpPr>
            <p:nvPr/>
          </p:nvSpPr>
          <p:spPr>
            <a:xfrm>
              <a:off x="0" y="336"/>
              <a:ext cx="960" cy="249"/>
            </a:xfrm>
            <a:prstGeom prst="rect">
              <a:avLst/>
            </a:prstGeom>
            <a:solidFill>
              <a:schemeClr val="bg1"/>
            </a:solidFill>
            <a:ln>
              <a:noFill/>
            </a:ln>
            <a:effectLst/>
          </p:spPr>
          <p:txBody>
            <a:bodyPr numCol="1"/>
            <a:lstStyle/>
            <a:p>
              <a:pPr algn="ctr" indent="0" marL="0">
                <a:buNone/>
              </a:pPr>
              <a:r>
                <a:rPr dirty="0" lang="en-US" smtClean="0" sz="1000"/>
                <a:t>Dužina roga u cm</a:t>
              </a:r>
            </a:p>
          </p:txBody>
        </p:sp>
        <p:sp>
          <p:nvSpPr>
            <p:cNvPr id="6621" name="Text Box 6621"/>
            <p:cNvSpPr>
              <a:spLocks/>
            </p:cNvSpPr>
            <p:nvPr/>
          </p:nvSpPr>
          <p:spPr>
            <a:xfrm>
              <a:off x="0" y="336"/>
              <a:ext cx="5760" cy="0"/>
            </a:xfrm>
            <a:prstGeom prst="line">
              <a:avLst/>
            </a:prstGeom>
            <a:noFill/>
            <a:ln cap="sq" w="28575">
              <a:solidFill>
                <a:schemeClr val="tx1"/>
              </a:solidFill>
              <a:round/>
              <a:headEnd/>
              <a:tailEnd/>
            </a:ln>
            <a:effectLst/>
          </p:spPr>
        </p:sp>
        <p:sp>
          <p:nvSpPr>
            <p:cNvPr id="6622" name="Text Box 6622"/>
            <p:cNvSpPr>
              <a:spLocks/>
            </p:cNvSpPr>
            <p:nvPr/>
          </p:nvSpPr>
          <p:spPr>
            <a:xfrm>
              <a:off x="0" y="585"/>
              <a:ext cx="5760" cy="0"/>
            </a:xfrm>
            <a:prstGeom prst="line">
              <a:avLst/>
            </a:prstGeom>
            <a:noFill/>
            <a:ln w="12700">
              <a:solidFill>
                <a:schemeClr val="tx1"/>
              </a:solidFill>
              <a:round/>
              <a:headEnd/>
              <a:tailEnd/>
            </a:ln>
            <a:effectLst/>
          </p:spPr>
        </p:sp>
        <p:sp>
          <p:nvSpPr>
            <p:cNvPr id="6623" name="Text Box 6623"/>
            <p:cNvSpPr>
              <a:spLocks/>
            </p:cNvSpPr>
            <p:nvPr/>
          </p:nvSpPr>
          <p:spPr>
            <a:xfrm>
              <a:off x="0" y="749"/>
              <a:ext cx="5760" cy="0"/>
            </a:xfrm>
            <a:prstGeom prst="line">
              <a:avLst/>
            </a:prstGeom>
            <a:noFill/>
            <a:ln w="12700">
              <a:solidFill>
                <a:schemeClr val="tx1"/>
              </a:solidFill>
              <a:round/>
              <a:headEnd/>
              <a:tailEnd/>
            </a:ln>
            <a:effectLst/>
          </p:spPr>
        </p:sp>
        <p:sp>
          <p:nvSpPr>
            <p:cNvPr id="6624" name="Text Box 6624"/>
            <p:cNvSpPr>
              <a:spLocks/>
            </p:cNvSpPr>
            <p:nvPr/>
          </p:nvSpPr>
          <p:spPr>
            <a:xfrm>
              <a:off x="0" y="913"/>
              <a:ext cx="5760" cy="0"/>
            </a:xfrm>
            <a:prstGeom prst="line">
              <a:avLst/>
            </a:prstGeom>
            <a:noFill/>
            <a:ln w="12700">
              <a:solidFill>
                <a:schemeClr val="tx1"/>
              </a:solidFill>
              <a:round/>
              <a:headEnd/>
              <a:tailEnd/>
            </a:ln>
            <a:effectLst/>
          </p:spPr>
        </p:sp>
        <p:sp>
          <p:nvSpPr>
            <p:cNvPr id="6625" name="Text Box 6625"/>
            <p:cNvSpPr>
              <a:spLocks/>
            </p:cNvSpPr>
            <p:nvPr/>
          </p:nvSpPr>
          <p:spPr>
            <a:xfrm>
              <a:off x="0" y="1077"/>
              <a:ext cx="5760" cy="0"/>
            </a:xfrm>
            <a:prstGeom prst="line">
              <a:avLst/>
            </a:prstGeom>
            <a:noFill/>
            <a:ln w="12700">
              <a:solidFill>
                <a:schemeClr val="tx1"/>
              </a:solidFill>
              <a:round/>
              <a:headEnd/>
              <a:tailEnd/>
            </a:ln>
            <a:effectLst/>
          </p:spPr>
        </p:sp>
        <p:sp>
          <p:nvSpPr>
            <p:cNvPr id="6626" name="Text Box 6626"/>
            <p:cNvSpPr>
              <a:spLocks/>
            </p:cNvSpPr>
            <p:nvPr/>
          </p:nvSpPr>
          <p:spPr>
            <a:xfrm>
              <a:off x="0" y="1241"/>
              <a:ext cx="5760" cy="0"/>
            </a:xfrm>
            <a:prstGeom prst="line">
              <a:avLst/>
            </a:prstGeom>
            <a:noFill/>
            <a:ln w="12700">
              <a:solidFill>
                <a:schemeClr val="tx1"/>
              </a:solidFill>
              <a:round/>
              <a:headEnd/>
              <a:tailEnd/>
            </a:ln>
            <a:effectLst/>
          </p:spPr>
        </p:sp>
        <p:sp>
          <p:nvSpPr>
            <p:cNvPr id="6627" name="Text Box 6627"/>
            <p:cNvSpPr>
              <a:spLocks/>
            </p:cNvSpPr>
            <p:nvPr/>
          </p:nvSpPr>
          <p:spPr>
            <a:xfrm>
              <a:off x="0" y="1405"/>
              <a:ext cx="5760" cy="0"/>
            </a:xfrm>
            <a:prstGeom prst="line">
              <a:avLst/>
            </a:prstGeom>
            <a:noFill/>
            <a:ln w="12700">
              <a:solidFill>
                <a:schemeClr val="tx1"/>
              </a:solidFill>
              <a:round/>
              <a:headEnd/>
              <a:tailEnd/>
            </a:ln>
            <a:effectLst/>
          </p:spPr>
        </p:sp>
        <p:sp>
          <p:nvSpPr>
            <p:cNvPr id="6628" name="Text Box 6628"/>
            <p:cNvSpPr>
              <a:spLocks/>
            </p:cNvSpPr>
            <p:nvPr/>
          </p:nvSpPr>
          <p:spPr>
            <a:xfrm>
              <a:off x="0" y="1570"/>
              <a:ext cx="5760" cy="0"/>
            </a:xfrm>
            <a:prstGeom prst="line">
              <a:avLst/>
            </a:prstGeom>
            <a:noFill/>
            <a:ln w="12700">
              <a:solidFill>
                <a:schemeClr val="tx1"/>
              </a:solidFill>
              <a:round/>
              <a:headEnd/>
              <a:tailEnd/>
            </a:ln>
            <a:effectLst/>
          </p:spPr>
        </p:sp>
        <p:sp>
          <p:nvSpPr>
            <p:cNvPr id="6629" name="Text Box 6629"/>
            <p:cNvSpPr>
              <a:spLocks/>
            </p:cNvSpPr>
            <p:nvPr/>
          </p:nvSpPr>
          <p:spPr>
            <a:xfrm>
              <a:off x="0" y="1734"/>
              <a:ext cx="5760" cy="0"/>
            </a:xfrm>
            <a:prstGeom prst="line">
              <a:avLst/>
            </a:prstGeom>
            <a:noFill/>
            <a:ln w="12700">
              <a:solidFill>
                <a:schemeClr val="tx1"/>
              </a:solidFill>
              <a:round/>
              <a:headEnd/>
              <a:tailEnd/>
            </a:ln>
            <a:effectLst/>
          </p:spPr>
        </p:sp>
        <p:sp>
          <p:nvSpPr>
            <p:cNvPr id="6630" name="Text Box 6630"/>
            <p:cNvSpPr>
              <a:spLocks/>
            </p:cNvSpPr>
            <p:nvPr/>
          </p:nvSpPr>
          <p:spPr>
            <a:xfrm>
              <a:off x="0" y="1898"/>
              <a:ext cx="5760" cy="0"/>
            </a:xfrm>
            <a:prstGeom prst="line">
              <a:avLst/>
            </a:prstGeom>
            <a:noFill/>
            <a:ln w="12700">
              <a:solidFill>
                <a:schemeClr val="tx1"/>
              </a:solidFill>
              <a:round/>
              <a:headEnd/>
              <a:tailEnd/>
            </a:ln>
            <a:effectLst/>
          </p:spPr>
        </p:sp>
        <p:sp>
          <p:nvSpPr>
            <p:cNvPr id="6631" name="Text Box 6631"/>
            <p:cNvSpPr>
              <a:spLocks/>
            </p:cNvSpPr>
            <p:nvPr/>
          </p:nvSpPr>
          <p:spPr>
            <a:xfrm>
              <a:off x="0" y="2062"/>
              <a:ext cx="5760" cy="0"/>
            </a:xfrm>
            <a:prstGeom prst="line">
              <a:avLst/>
            </a:prstGeom>
            <a:noFill/>
            <a:ln w="12700">
              <a:solidFill>
                <a:schemeClr val="tx1"/>
              </a:solidFill>
              <a:round/>
              <a:headEnd/>
              <a:tailEnd/>
            </a:ln>
            <a:effectLst/>
          </p:spPr>
        </p:sp>
        <p:sp>
          <p:nvSpPr>
            <p:cNvPr id="6632" name="Text Box 6632"/>
            <p:cNvSpPr>
              <a:spLocks/>
            </p:cNvSpPr>
            <p:nvPr/>
          </p:nvSpPr>
          <p:spPr>
            <a:xfrm>
              <a:off x="0" y="2226"/>
              <a:ext cx="5760" cy="0"/>
            </a:xfrm>
            <a:prstGeom prst="line">
              <a:avLst/>
            </a:prstGeom>
            <a:noFill/>
            <a:ln w="12700">
              <a:solidFill>
                <a:schemeClr val="tx1"/>
              </a:solidFill>
              <a:round/>
              <a:headEnd/>
              <a:tailEnd/>
            </a:ln>
            <a:effectLst/>
          </p:spPr>
        </p:sp>
        <p:sp>
          <p:nvSpPr>
            <p:cNvPr id="6633" name="Text Box 6633"/>
            <p:cNvSpPr>
              <a:spLocks/>
            </p:cNvSpPr>
            <p:nvPr/>
          </p:nvSpPr>
          <p:spPr>
            <a:xfrm>
              <a:off x="0" y="2390"/>
              <a:ext cx="5760" cy="0"/>
            </a:xfrm>
            <a:prstGeom prst="line">
              <a:avLst/>
            </a:prstGeom>
            <a:noFill/>
            <a:ln w="12700">
              <a:solidFill>
                <a:schemeClr val="tx1"/>
              </a:solidFill>
              <a:round/>
              <a:headEnd/>
              <a:tailEnd/>
            </a:ln>
            <a:effectLst/>
          </p:spPr>
        </p:sp>
        <p:sp>
          <p:nvSpPr>
            <p:cNvPr id="6634" name="Text Box 6634"/>
            <p:cNvSpPr>
              <a:spLocks/>
            </p:cNvSpPr>
            <p:nvPr/>
          </p:nvSpPr>
          <p:spPr>
            <a:xfrm>
              <a:off x="0" y="2554"/>
              <a:ext cx="5760" cy="0"/>
            </a:xfrm>
            <a:prstGeom prst="line">
              <a:avLst/>
            </a:prstGeom>
            <a:noFill/>
            <a:ln w="12700">
              <a:solidFill>
                <a:schemeClr val="tx1"/>
              </a:solidFill>
              <a:round/>
              <a:headEnd/>
              <a:tailEnd/>
            </a:ln>
            <a:effectLst/>
          </p:spPr>
        </p:sp>
        <p:sp>
          <p:nvSpPr>
            <p:cNvPr id="6635" name="Text Box 6635"/>
            <p:cNvSpPr>
              <a:spLocks/>
            </p:cNvSpPr>
            <p:nvPr/>
          </p:nvSpPr>
          <p:spPr>
            <a:xfrm>
              <a:off x="0" y="2718"/>
              <a:ext cx="5760" cy="0"/>
            </a:xfrm>
            <a:prstGeom prst="line">
              <a:avLst/>
            </a:prstGeom>
            <a:noFill/>
            <a:ln w="12700">
              <a:solidFill>
                <a:schemeClr val="tx1"/>
              </a:solidFill>
              <a:round/>
              <a:headEnd/>
              <a:tailEnd/>
            </a:ln>
            <a:effectLst/>
          </p:spPr>
        </p:sp>
        <p:sp>
          <p:nvSpPr>
            <p:cNvPr id="6636" name="Text Box 6636"/>
            <p:cNvSpPr>
              <a:spLocks/>
            </p:cNvSpPr>
            <p:nvPr/>
          </p:nvSpPr>
          <p:spPr>
            <a:xfrm>
              <a:off x="0" y="2882"/>
              <a:ext cx="5760" cy="0"/>
            </a:xfrm>
            <a:prstGeom prst="line">
              <a:avLst/>
            </a:prstGeom>
            <a:noFill/>
            <a:ln w="12700">
              <a:solidFill>
                <a:schemeClr val="tx1"/>
              </a:solidFill>
              <a:round/>
              <a:headEnd/>
              <a:tailEnd/>
            </a:ln>
            <a:effectLst/>
          </p:spPr>
        </p:sp>
        <p:sp>
          <p:nvSpPr>
            <p:cNvPr id="6637" name="Text Box 6637"/>
            <p:cNvSpPr>
              <a:spLocks/>
            </p:cNvSpPr>
            <p:nvPr/>
          </p:nvSpPr>
          <p:spPr>
            <a:xfrm>
              <a:off x="0" y="3046"/>
              <a:ext cx="5760" cy="0"/>
            </a:xfrm>
            <a:prstGeom prst="line">
              <a:avLst/>
            </a:prstGeom>
            <a:noFill/>
            <a:ln w="12700">
              <a:solidFill>
                <a:schemeClr val="tx1"/>
              </a:solidFill>
              <a:round/>
              <a:headEnd/>
              <a:tailEnd/>
            </a:ln>
            <a:effectLst/>
          </p:spPr>
        </p:sp>
        <p:sp>
          <p:nvSpPr>
            <p:cNvPr id="6638" name="Text Box 6638"/>
            <p:cNvSpPr>
              <a:spLocks/>
            </p:cNvSpPr>
            <p:nvPr/>
          </p:nvSpPr>
          <p:spPr>
            <a:xfrm>
              <a:off x="0" y="3211"/>
              <a:ext cx="5760" cy="0"/>
            </a:xfrm>
            <a:prstGeom prst="line">
              <a:avLst/>
            </a:prstGeom>
            <a:noFill/>
            <a:ln w="12700">
              <a:solidFill>
                <a:schemeClr val="tx1"/>
              </a:solidFill>
              <a:round/>
              <a:headEnd/>
              <a:tailEnd/>
            </a:ln>
            <a:effectLst/>
          </p:spPr>
        </p:sp>
        <p:sp>
          <p:nvSpPr>
            <p:cNvPr id="6639" name="Text Box 6639"/>
            <p:cNvSpPr>
              <a:spLocks/>
            </p:cNvSpPr>
            <p:nvPr/>
          </p:nvSpPr>
          <p:spPr>
            <a:xfrm>
              <a:off x="0" y="3375"/>
              <a:ext cx="5760" cy="0"/>
            </a:xfrm>
            <a:prstGeom prst="line">
              <a:avLst/>
            </a:prstGeom>
            <a:noFill/>
            <a:ln w="12700">
              <a:solidFill>
                <a:schemeClr val="tx1"/>
              </a:solidFill>
              <a:round/>
              <a:headEnd/>
              <a:tailEnd/>
            </a:ln>
            <a:effectLst/>
          </p:spPr>
        </p:sp>
        <p:sp>
          <p:nvSpPr>
            <p:cNvPr id="6640" name="Text Box 6640"/>
            <p:cNvSpPr>
              <a:spLocks/>
            </p:cNvSpPr>
            <p:nvPr/>
          </p:nvSpPr>
          <p:spPr>
            <a:xfrm>
              <a:off x="0" y="3539"/>
              <a:ext cx="5760" cy="0"/>
            </a:xfrm>
            <a:prstGeom prst="line">
              <a:avLst/>
            </a:prstGeom>
            <a:noFill/>
            <a:ln w="12700">
              <a:solidFill>
                <a:schemeClr val="tx1"/>
              </a:solidFill>
              <a:round/>
              <a:headEnd/>
              <a:tailEnd/>
            </a:ln>
            <a:effectLst/>
          </p:spPr>
        </p:sp>
        <p:sp>
          <p:nvSpPr>
            <p:cNvPr id="6641" name="Text Box 6641"/>
            <p:cNvSpPr>
              <a:spLocks/>
            </p:cNvSpPr>
            <p:nvPr/>
          </p:nvSpPr>
          <p:spPr>
            <a:xfrm>
              <a:off x="0" y="3703"/>
              <a:ext cx="5760" cy="0"/>
            </a:xfrm>
            <a:prstGeom prst="line">
              <a:avLst/>
            </a:prstGeom>
            <a:noFill/>
            <a:ln w="12700">
              <a:solidFill>
                <a:schemeClr val="tx1"/>
              </a:solidFill>
              <a:round/>
              <a:headEnd/>
              <a:tailEnd/>
            </a:ln>
            <a:effectLst/>
          </p:spPr>
        </p:sp>
        <p:sp>
          <p:nvSpPr>
            <p:cNvPr id="6642" name="Text Box 6642"/>
            <p:cNvSpPr>
              <a:spLocks/>
            </p:cNvSpPr>
            <p:nvPr/>
          </p:nvSpPr>
          <p:spPr>
            <a:xfrm>
              <a:off x="0" y="3867"/>
              <a:ext cx="5760" cy="0"/>
            </a:xfrm>
            <a:prstGeom prst="line">
              <a:avLst/>
            </a:prstGeom>
            <a:noFill/>
            <a:ln w="12700">
              <a:solidFill>
                <a:schemeClr val="tx1"/>
              </a:solidFill>
              <a:round/>
              <a:headEnd/>
              <a:tailEnd/>
            </a:ln>
            <a:effectLst/>
          </p:spPr>
        </p:sp>
        <p:sp>
          <p:nvSpPr>
            <p:cNvPr id="6643" name="Text Box 6643"/>
            <p:cNvSpPr>
              <a:spLocks/>
            </p:cNvSpPr>
            <p:nvPr/>
          </p:nvSpPr>
          <p:spPr>
            <a:xfrm>
              <a:off x="0" y="4031"/>
              <a:ext cx="5760" cy="0"/>
            </a:xfrm>
            <a:prstGeom prst="line">
              <a:avLst/>
            </a:prstGeom>
            <a:noFill/>
            <a:ln cap="sq" w="28575">
              <a:solidFill>
                <a:schemeClr val="tx1"/>
              </a:solidFill>
              <a:round/>
              <a:headEnd/>
              <a:tailEnd/>
            </a:ln>
            <a:effectLst/>
          </p:spPr>
        </p:sp>
        <p:sp>
          <p:nvSpPr>
            <p:cNvPr id="6644" name="Text Box 6644"/>
            <p:cNvSpPr>
              <a:spLocks/>
            </p:cNvSpPr>
            <p:nvPr/>
          </p:nvSpPr>
          <p:spPr>
            <a:xfrm>
              <a:off x="0" y="336"/>
              <a:ext cx="0" cy="3695"/>
            </a:xfrm>
            <a:prstGeom prst="line">
              <a:avLst/>
            </a:prstGeom>
            <a:noFill/>
            <a:ln cap="sq" w="28575">
              <a:solidFill>
                <a:schemeClr val="tx1"/>
              </a:solidFill>
              <a:round/>
              <a:headEnd/>
              <a:tailEnd/>
            </a:ln>
            <a:effectLst/>
          </p:spPr>
        </p:sp>
        <p:sp>
          <p:nvSpPr>
            <p:cNvPr id="6645" name="Text Box 6645"/>
            <p:cNvSpPr>
              <a:spLocks/>
            </p:cNvSpPr>
            <p:nvPr/>
          </p:nvSpPr>
          <p:spPr>
            <a:xfrm>
              <a:off x="960" y="336"/>
              <a:ext cx="0" cy="3695"/>
            </a:xfrm>
            <a:prstGeom prst="line">
              <a:avLst/>
            </a:prstGeom>
            <a:noFill/>
            <a:ln w="12700">
              <a:solidFill>
                <a:schemeClr val="tx1"/>
              </a:solidFill>
              <a:round/>
              <a:headEnd/>
              <a:tailEnd/>
            </a:ln>
            <a:effectLst/>
          </p:spPr>
        </p:sp>
        <p:sp>
          <p:nvSpPr>
            <p:cNvPr id="6646" name="Text Box 6646"/>
            <p:cNvSpPr>
              <a:spLocks/>
            </p:cNvSpPr>
            <p:nvPr/>
          </p:nvSpPr>
          <p:spPr>
            <a:xfrm>
              <a:off x="1920" y="336"/>
              <a:ext cx="0" cy="3695"/>
            </a:xfrm>
            <a:prstGeom prst="line">
              <a:avLst/>
            </a:prstGeom>
            <a:noFill/>
            <a:ln w="12700">
              <a:solidFill>
                <a:schemeClr val="tx1"/>
              </a:solidFill>
              <a:round/>
              <a:headEnd/>
              <a:tailEnd/>
            </a:ln>
            <a:effectLst/>
          </p:spPr>
        </p:sp>
        <p:sp>
          <p:nvSpPr>
            <p:cNvPr id="6647" name="Text Box 6647"/>
            <p:cNvSpPr>
              <a:spLocks/>
            </p:cNvSpPr>
            <p:nvPr/>
          </p:nvSpPr>
          <p:spPr>
            <a:xfrm>
              <a:off x="2880" y="336"/>
              <a:ext cx="0" cy="3695"/>
            </a:xfrm>
            <a:prstGeom prst="line">
              <a:avLst/>
            </a:prstGeom>
            <a:noFill/>
            <a:ln w="12700">
              <a:solidFill>
                <a:schemeClr val="tx1"/>
              </a:solidFill>
              <a:round/>
              <a:headEnd/>
              <a:tailEnd/>
            </a:ln>
            <a:effectLst/>
          </p:spPr>
        </p:sp>
        <p:sp>
          <p:nvSpPr>
            <p:cNvPr id="6648" name="Text Box 6648"/>
            <p:cNvSpPr>
              <a:spLocks/>
            </p:cNvSpPr>
            <p:nvPr/>
          </p:nvSpPr>
          <p:spPr>
            <a:xfrm>
              <a:off x="3840" y="336"/>
              <a:ext cx="0" cy="3695"/>
            </a:xfrm>
            <a:prstGeom prst="line">
              <a:avLst/>
            </a:prstGeom>
            <a:noFill/>
            <a:ln w="12700">
              <a:solidFill>
                <a:schemeClr val="tx1"/>
              </a:solidFill>
              <a:round/>
              <a:headEnd/>
              <a:tailEnd/>
            </a:ln>
            <a:effectLst/>
          </p:spPr>
        </p:sp>
        <p:sp>
          <p:nvSpPr>
            <p:cNvPr id="6649" name="Text Box 6649"/>
            <p:cNvSpPr>
              <a:spLocks/>
            </p:cNvSpPr>
            <p:nvPr/>
          </p:nvSpPr>
          <p:spPr>
            <a:xfrm>
              <a:off x="4800" y="336"/>
              <a:ext cx="0" cy="3695"/>
            </a:xfrm>
            <a:prstGeom prst="line">
              <a:avLst/>
            </a:prstGeom>
            <a:noFill/>
            <a:ln w="12700">
              <a:solidFill>
                <a:schemeClr val="tx1"/>
              </a:solidFill>
              <a:round/>
              <a:headEnd/>
              <a:tailEnd/>
            </a:ln>
            <a:effectLst/>
          </p:spPr>
        </p:sp>
        <p:sp>
          <p:nvSpPr>
            <p:cNvPr id="6650" name="Text Box 6650"/>
            <p:cNvSpPr>
              <a:spLocks/>
            </p:cNvSpPr>
            <p:nvPr/>
          </p:nvSpPr>
          <p:spPr>
            <a:xfrm>
              <a:off x="5760" y="336"/>
              <a:ext cx="0" cy="3695"/>
            </a:xfrm>
            <a:prstGeom prst="line">
              <a:avLst/>
            </a:prstGeom>
            <a:noFill/>
            <a:ln cap="sq" w="28575">
              <a:solidFill>
                <a:schemeClr val="tx1"/>
              </a:solidFill>
              <a:round/>
              <a:headEnd/>
              <a:tailEnd/>
            </a:ln>
            <a:effectLst/>
          </p:spPr>
        </p:sp>
      </p:grpSp>
    </p:spTree>
  </p:cSld>
  <p:clrMapOvr>
    <a:masterClrMapping/>
  </p:clrMapOvr>
  <p:transition advClick="0">
    <p:cut thruBlk="1"/>
  </p:transition>
</p:sld>
</file>

<file path=ppt/slides/slide152.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6651" name="Text Box 6651"/>
          <p:cNvSpPr>
            <a:spLocks/>
          </p:cNvSpPr>
          <p:nvPr>
            <p:ph idx="10" sz="half" type="dt"/>
          </p:nvPr>
        </p:nvSpPr>
        <p:spPr/>
      </p:sp>
      <p:sp>
        <p:nvSpPr>
          <p:cNvPr id="6652" name="Text Box 6652"/>
          <p:cNvSpPr>
            <a:spLocks/>
          </p:cNvSpPr>
          <p:nvPr>
            <p:ph idx="11" sz="quarter" type="ftr"/>
          </p:nvPr>
        </p:nvSpPr>
        <p:spPr/>
        <p:txBody>
          <a:bodyPr numCol="1"/>
          <a:lstStyle/>
          <a:p>
            <a:pPr algn="ctr"/>
          </a:p>
        </p:txBody>
      </p:sp>
      <p:sp>
        <p:nvSpPr>
          <p:cNvPr id="6653" name="Text Box 6653"/>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Mjerila za dodjeljivanje medalja</a:t>
            </a:r>
          </a:p>
        </p:txBody>
      </p:sp>
      <p:sp>
        <p:nvSpPr>
          <p:cNvPr id="6654" name="Text Box 6654"/>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6655" name="Text Box 6655"/>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6656" name="Text Box 6656">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SADRŽAJ</a:t>
            </a:r>
          </a:p>
        </p:txBody>
      </p:sp>
      <p:sp>
        <p:nvSpPr>
          <p:cNvPr id="6657" name="Text Box 6657"/>
          <p:cNvSpPr txBox="1">
            <a:spLocks/>
          </p:cNvSpPr>
          <p:nvPr/>
        </p:nvSpPr>
        <p:spPr>
          <a:xfrm>
            <a:off x="0" y="609600"/>
            <a:ext cx="9144000" cy="4624387"/>
          </a:xfrm>
          <a:prstGeom prst="rect">
            <a:avLst/>
          </a:prstGeom>
          <a:solidFill>
            <a:schemeClr val="bg1"/>
          </a:solidFill>
          <a:ln>
            <a:noFill/>
          </a:ln>
        </p:spPr>
        <p:txBody>
          <a:bodyPr numCol="1">
            <a:spAutoFit/>
          </a:bodyPr>
          <a:lstStyle/>
          <a:p>
            <a:pPr indent="0" marL="0">
              <a:spcBef>
                <a:spcPct val="50000"/>
              </a:spcBef>
            </a:pPr>
            <a:r>
              <a:rPr dirty="0" lang="en-US" smtClean="0" sz="1800">
                <a:latin charset="0" pitchFamily="34" typeface="Arial"/>
              </a:rPr>
              <a:t>Odlučivanje o mjerilima za dodjeljivanje medalja dosad nije bilo u nadležnosti međunarodnog savjeta za lov i zaštitu divljači (CIC). To su pravilo imali organizatori lovačkih izložba. Uglavnom su ta mjerila, od 1954., od Međunarodne lovačke izložbe u D</a:t>
            </a:r>
            <a:r>
              <a:rPr dirty="0" lang="en-US" smtClean="0" sz="1800">
                <a:latin charset="0" pitchFamily="34" typeface="Arial"/>
                <a:ea charset="0" pitchFamily="34" typeface="Arial"/>
              </a:rPr>
              <a:t>ü</a:t>
            </a:r>
            <a:r>
              <a:rPr dirty="0" lang="en-US" smtClean="0" sz="1800">
                <a:latin charset="0" pitchFamily="34" typeface="Arial"/>
              </a:rPr>
              <a:t>sseldorfu, najvećim djelom neizmenjena. Na svim izložbama nakon d</a:t>
            </a:r>
            <a:r>
              <a:rPr dirty="0" lang="en-US" smtClean="0" sz="1800">
                <a:latin charset="0" pitchFamily="34" typeface="Arial"/>
                <a:ea charset="0" pitchFamily="34" typeface="Arial"/>
              </a:rPr>
              <a:t>ü</a:t>
            </a:r>
            <a:r>
              <a:rPr dirty="0" lang="en-US" smtClean="0" sz="1800">
                <a:latin charset="0" pitchFamily="34" typeface="Arial"/>
              </a:rPr>
              <a:t>sseldorfske, ta su se mjerila nadopunjavala, iako ne bitno. Međunarodni savjet za lovstvo i zaštitu divljači ovlastio je posebnu skupinu da pripremi prijedloge jedinstvenih mjerila za dodjeljivanje medalja za vrhunske trofeje. Ta skupina izradila je precizna mjerila, i Generalna skupština CIC- a prihvatila ih je na zasjedanju od 9. do 13. maja 1980. u Rimu. Medalje su priznanje lovištu iz koga potiče divljač a ne lovcu koji ih je odstrelio.Međunarodni savez za lovstvo i zaštitu divljači (CIC), 1986, izdao je knjižicu pod nazivom “Klasifikacija medalja za lovačke trofeje svijeta”. Kasnije su uslijedile manje promijene koje su uvrštene u tablicu. Prihvaćaanjem novog pravilnika, službeno nagrađivanje trofeja na izložbama, koje su pod pokroviteljstvom Međunarodnog vijeća za lovstvo i očuvanje divljači (CIC), zaokruženo je dojeljivanje službenih CIC-medalja i diploma za trofej.Njega je moguće nabaviti samo u sjedištu CIC-a u Parizu. </a:t>
            </a:r>
          </a:p>
          <a:p>
            <a:pPr indent="0" marL="0">
              <a:spcBef>
                <a:spcPct val="50000"/>
              </a:spcBef>
            </a:pPr>
            <a:r>
              <a:rPr dirty="0" lang="en-US" smtClean="0" sz="1800">
                <a:latin charset="0" pitchFamily="34" typeface="Arial"/>
              </a:rPr>
              <a:t>Organizatori izložbi mogu dodjeljivati svoje medalje, kao medalje određene izložbe.</a:t>
            </a:r>
          </a:p>
        </p:txBody>
      </p:sp>
      <p:sp>
        <p:nvSpPr>
          <p:cNvPr id="6658" name="Text Box 6658">
            <a:hlinkClick/>
          </p:cNvPr>
          <p:cNvSpPr txBox="1">
            <a:spLocks/>
          </p:cNvSpPr>
          <p:nvPr/>
        </p:nvSpPr>
        <p:spPr>
          <a:xfrm>
            <a:off x="0" y="6216650"/>
            <a:ext cx="3276600" cy="641350"/>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Tablica “Mjerila za dodjeljivanje medalja”</a:t>
            </a:r>
          </a:p>
        </p:txBody>
      </p:sp>
    </p:spTree>
  </p:cSld>
  <p:clrMapOvr>
    <a:masterClrMapping/>
  </p:clrMapOvr>
  <p:transition advClick="0">
    <p:cut thruBlk="1"/>
  </p:transition>
</p:sld>
</file>

<file path=ppt/slides/slide153.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6659" name="Text Box 6659"/>
          <p:cNvSpPr>
            <a:spLocks/>
          </p:cNvSpPr>
          <p:nvPr>
            <p:ph idx="10" sz="half" type="dt"/>
          </p:nvPr>
        </p:nvSpPr>
        <p:spPr/>
      </p:sp>
      <p:sp>
        <p:nvSpPr>
          <p:cNvPr id="6660" name="Text Box 6660"/>
          <p:cNvSpPr>
            <a:spLocks/>
          </p:cNvSpPr>
          <p:nvPr>
            <p:ph idx="11" sz="quarter" type="ftr"/>
          </p:nvPr>
        </p:nvSpPr>
        <p:spPr/>
        <p:txBody>
          <a:bodyPr numCol="1"/>
          <a:lstStyle/>
          <a:p>
            <a:pPr algn="ctr"/>
          </a:p>
        </p:txBody>
      </p:sp>
      <p:sp>
        <p:nvSpPr>
          <p:cNvPr id="6661" name="Text Box 6661"/>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Mjerila za dodjeljivanje medalja</a:t>
            </a:r>
          </a:p>
        </p:txBody>
      </p:sp>
      <p:sp>
        <p:nvSpPr>
          <p:cNvPr id="6662" name="Text Box 6662"/>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6663" name="Text Box 6663"/>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pic>
        <p:nvPicPr>
          <p:cNvPr id="6664" name="Picture 6664"/>
          <p:cNvPicPr>
            <a:picLocks noChangeAspect="1"/>
          </p:cNvPicPr>
          <p:nvPr/>
        </p:nvPicPr>
        <p:blipFill>
          <a:blip r:embed="rId4"/>
          <a:stretch/>
        </p:blipFill>
        <p:spPr>
          <a:xfrm>
            <a:off x="304800" y="560387"/>
            <a:ext cx="8534400" cy="5840412"/>
          </a:xfrm>
          <a:prstGeom prst="rect">
            <a:avLst/>
          </a:prstGeom>
          <a:noFill/>
        </p:spPr>
      </p:pic>
      <p:sp>
        <p:nvSpPr>
          <p:cNvPr id="6666" name="Text Box 6666">
            <a:hlinkClick/>
          </p:cNvPr>
          <p:cNvSpPr txBox="1">
            <a:spLocks/>
          </p:cNvSpPr>
          <p:nvPr/>
        </p:nvSpPr>
        <p:spPr>
          <a:xfrm>
            <a:off x="5867400" y="6481762"/>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SADRŽAJ</a:t>
            </a:r>
          </a:p>
        </p:txBody>
      </p:sp>
    </p:spTree>
  </p:cSld>
  <p:clrMapOvr>
    <a:masterClrMapping/>
  </p:clrMapOvr>
  <p:transition advClick="0">
    <p:cut thruBlk="1"/>
  </p:transition>
</p:sld>
</file>

<file path=ppt/slides/slide154.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6667" name="Text Box 6667"/>
          <p:cNvSpPr>
            <a:spLocks/>
          </p:cNvSpPr>
          <p:nvPr>
            <p:ph idx="10" sz="half" type="dt"/>
          </p:nvPr>
        </p:nvSpPr>
        <p:spPr/>
      </p:sp>
      <p:sp>
        <p:nvSpPr>
          <p:cNvPr id="6668" name="Text Box 6668"/>
          <p:cNvSpPr>
            <a:spLocks/>
          </p:cNvSpPr>
          <p:nvPr>
            <p:ph idx="11" sz="quarter" type="ftr"/>
          </p:nvPr>
        </p:nvSpPr>
        <p:spPr/>
        <p:txBody>
          <a:bodyPr numCol="1"/>
          <a:lstStyle/>
          <a:p>
            <a:pPr algn="ctr"/>
          </a:p>
        </p:txBody>
      </p:sp>
      <p:sp>
        <p:nvSpPr>
          <p:cNvPr id="6669" name="Text Box 6669"/>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Mjerila za dodjeljivanje medalja</a:t>
            </a:r>
          </a:p>
        </p:txBody>
      </p:sp>
      <p:sp>
        <p:nvSpPr>
          <p:cNvPr id="6670" name="Text Box 6670"/>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6671" name="Text Box 6671"/>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grpSp>
        <p:nvGrpSpPr>
          <p:cNvPr id="6672" name="Group 6672"/>
          <p:cNvGrpSpPr>
            <a:grpSpLocks/>
          </p:cNvGrpSpPr>
          <p:nvPr/>
        </p:nvGrpSpPr>
        <p:grpSpPr>
          <a:xfrm>
            <a:off x="0" y="533400"/>
            <a:ext cx="9144000" cy="6367462"/>
            <a:chOff x="0" y="336"/>
            <a:chExt cx="5760" cy="4011"/>
          </a:xfrm>
        </p:grpSpPr>
        <p:sp>
          <p:nvSpPr>
            <p:cNvPr id="6673" name="Text Box 6673"/>
            <p:cNvSpPr>
              <a:spLocks/>
            </p:cNvSpPr>
            <p:nvPr/>
          </p:nvSpPr>
          <p:spPr>
            <a:xfrm>
              <a:off x="4608" y="4156"/>
              <a:ext cx="1152" cy="191"/>
            </a:xfrm>
            <a:prstGeom prst="rect">
              <a:avLst/>
            </a:prstGeom>
            <a:solidFill>
              <a:srgbClr val="FFFF00"/>
            </a:solidFill>
            <a:ln>
              <a:noFill/>
            </a:ln>
            <a:effectLst/>
          </p:spPr>
          <p:txBody>
            <a:bodyPr numCol="1"/>
            <a:lstStyle/>
            <a:p>
              <a:pPr algn="ctr" indent="0" marL="0">
                <a:buNone/>
              </a:pPr>
              <a:r>
                <a:rPr dirty="0" lang="en-US" smtClean="0" sz="1400"/>
                <a:t>205,00 +</a:t>
              </a:r>
            </a:p>
          </p:txBody>
        </p:sp>
        <p:sp>
          <p:nvSpPr>
            <p:cNvPr id="6674" name="Text Box 6674"/>
            <p:cNvSpPr>
              <a:spLocks/>
            </p:cNvSpPr>
            <p:nvPr/>
          </p:nvSpPr>
          <p:spPr>
            <a:xfrm>
              <a:off x="3456" y="4156"/>
              <a:ext cx="1152" cy="191"/>
            </a:xfrm>
            <a:prstGeom prst="rect">
              <a:avLst/>
            </a:prstGeom>
            <a:solidFill>
              <a:schemeClr val="folHlink"/>
            </a:solidFill>
            <a:ln>
              <a:noFill/>
            </a:ln>
            <a:effectLst/>
          </p:spPr>
          <p:txBody>
            <a:bodyPr numCol="1"/>
            <a:lstStyle/>
            <a:p>
              <a:pPr algn="ctr" indent="0" marL="0">
                <a:buNone/>
              </a:pPr>
              <a:r>
                <a:rPr dirty="0" lang="en-US" smtClean="0" sz="1400"/>
                <a:t>195,00 – 204,99</a:t>
              </a:r>
            </a:p>
          </p:txBody>
        </p:sp>
        <p:sp>
          <p:nvSpPr>
            <p:cNvPr id="6675" name="Text Box 6675"/>
            <p:cNvSpPr>
              <a:spLocks/>
            </p:cNvSpPr>
            <p:nvPr/>
          </p:nvSpPr>
          <p:spPr>
            <a:xfrm>
              <a:off x="2304" y="4156"/>
              <a:ext cx="1152" cy="191"/>
            </a:xfrm>
            <a:prstGeom prst="rect">
              <a:avLst/>
            </a:prstGeom>
            <a:solidFill>
              <a:srgbClr val="FDAFA9"/>
            </a:solidFill>
            <a:ln>
              <a:noFill/>
            </a:ln>
            <a:effectLst/>
          </p:spPr>
          <p:txBody>
            <a:bodyPr numCol="1"/>
            <a:lstStyle/>
            <a:p>
              <a:pPr algn="ctr" indent="0" marL="0">
                <a:buNone/>
              </a:pPr>
              <a:r>
                <a:rPr dirty="0" lang="en-US" smtClean="0" sz="1400"/>
                <a:t>185,00 – 194,99</a:t>
              </a:r>
            </a:p>
          </p:txBody>
        </p:sp>
        <p:sp>
          <p:nvSpPr>
            <p:cNvPr id="6676" name="Text Box 6676"/>
            <p:cNvSpPr>
              <a:spLocks/>
            </p:cNvSpPr>
            <p:nvPr/>
          </p:nvSpPr>
          <p:spPr>
            <a:xfrm>
              <a:off x="840" y="4156"/>
              <a:ext cx="1464" cy="191"/>
            </a:xfrm>
            <a:prstGeom prst="rect">
              <a:avLst/>
            </a:prstGeom>
            <a:solidFill>
              <a:schemeClr val="bg1"/>
            </a:solidFill>
            <a:ln>
              <a:noFill/>
            </a:ln>
            <a:effectLst/>
          </p:spPr>
          <p:txBody>
            <a:bodyPr numCol="1"/>
            <a:lstStyle/>
            <a:p>
              <a:pPr indent="0" marL="0">
                <a:buNone/>
              </a:pPr>
              <a:r>
                <a:rPr b="1" dirty="0" lang="en-US" smtClean="0" sz="1400"/>
                <a:t>MUFLONA</a:t>
              </a:r>
            </a:p>
          </p:txBody>
        </p:sp>
        <p:sp>
          <p:nvSpPr>
            <p:cNvPr id="6677" name="Text Box 6677"/>
            <p:cNvSpPr>
              <a:spLocks/>
            </p:cNvSpPr>
            <p:nvPr/>
          </p:nvSpPr>
          <p:spPr>
            <a:xfrm>
              <a:off x="0" y="4156"/>
              <a:ext cx="840" cy="191"/>
            </a:xfrm>
            <a:prstGeom prst="rect">
              <a:avLst/>
            </a:prstGeom>
            <a:solidFill>
              <a:schemeClr val="bg1"/>
            </a:solidFill>
            <a:ln>
              <a:noFill/>
            </a:ln>
            <a:effectLst/>
          </p:spPr>
          <p:txBody>
            <a:bodyPr numCol="1"/>
            <a:lstStyle/>
            <a:p>
              <a:pPr indent="0" marL="0">
                <a:buNone/>
              </a:pPr>
              <a:r>
                <a:rPr dirty="0" lang="en-US" smtClean="0" sz="1400"/>
                <a:t>Rogovi</a:t>
              </a:r>
            </a:p>
          </p:txBody>
        </p:sp>
        <p:sp>
          <p:nvSpPr>
            <p:cNvPr id="6678" name="Text Box 6678"/>
            <p:cNvSpPr>
              <a:spLocks/>
            </p:cNvSpPr>
            <p:nvPr/>
          </p:nvSpPr>
          <p:spPr>
            <a:xfrm>
              <a:off x="4608" y="3965"/>
              <a:ext cx="1152" cy="191"/>
            </a:xfrm>
            <a:prstGeom prst="rect">
              <a:avLst/>
            </a:prstGeom>
            <a:solidFill>
              <a:srgbClr val="FFFF00"/>
            </a:solidFill>
            <a:ln>
              <a:noFill/>
            </a:ln>
            <a:effectLst/>
          </p:spPr>
          <p:txBody>
            <a:bodyPr numCol="1"/>
            <a:lstStyle/>
            <a:p>
              <a:pPr algn="ctr" indent="0" marL="0">
                <a:buNone/>
              </a:pPr>
              <a:r>
                <a:rPr dirty="0" lang="en-US" smtClean="0" sz="1400"/>
                <a:t>165,00 +</a:t>
              </a:r>
            </a:p>
          </p:txBody>
        </p:sp>
        <p:sp>
          <p:nvSpPr>
            <p:cNvPr id="6679" name="Text Box 6679"/>
            <p:cNvSpPr>
              <a:spLocks/>
            </p:cNvSpPr>
            <p:nvPr/>
          </p:nvSpPr>
          <p:spPr>
            <a:xfrm>
              <a:off x="3456" y="3965"/>
              <a:ext cx="1152" cy="191"/>
            </a:xfrm>
            <a:prstGeom prst="rect">
              <a:avLst/>
            </a:prstGeom>
            <a:solidFill>
              <a:schemeClr val="folHlink"/>
            </a:solidFill>
            <a:ln>
              <a:noFill/>
            </a:ln>
            <a:effectLst/>
          </p:spPr>
          <p:txBody>
            <a:bodyPr numCol="1"/>
            <a:lstStyle/>
            <a:p>
              <a:pPr algn="ctr" indent="0" marL="0">
                <a:buNone/>
              </a:pPr>
              <a:r>
                <a:rPr dirty="0" lang="en-US" smtClean="0" sz="1400"/>
                <a:t>157,00 – 164,99</a:t>
              </a:r>
            </a:p>
          </p:txBody>
        </p:sp>
        <p:sp>
          <p:nvSpPr>
            <p:cNvPr id="6680" name="Text Box 6680"/>
            <p:cNvSpPr>
              <a:spLocks/>
            </p:cNvSpPr>
            <p:nvPr/>
          </p:nvSpPr>
          <p:spPr>
            <a:xfrm>
              <a:off x="2304" y="3965"/>
              <a:ext cx="1152" cy="191"/>
            </a:xfrm>
            <a:prstGeom prst="rect">
              <a:avLst/>
            </a:prstGeom>
            <a:solidFill>
              <a:srgbClr val="FDAFA9"/>
            </a:solidFill>
            <a:ln>
              <a:noFill/>
            </a:ln>
            <a:effectLst/>
          </p:spPr>
          <p:txBody>
            <a:bodyPr numCol="1"/>
            <a:lstStyle/>
            <a:p>
              <a:pPr algn="ctr" indent="0" marL="0">
                <a:buNone/>
              </a:pPr>
              <a:r>
                <a:rPr dirty="0" lang="en-US" smtClean="0" sz="1400"/>
                <a:t>150,00 – 156,99</a:t>
              </a:r>
            </a:p>
          </p:txBody>
        </p:sp>
        <p:sp>
          <p:nvSpPr>
            <p:cNvPr id="6681" name="Text Box 6681"/>
            <p:cNvSpPr>
              <a:spLocks/>
            </p:cNvSpPr>
            <p:nvPr/>
          </p:nvSpPr>
          <p:spPr>
            <a:xfrm>
              <a:off x="840" y="3965"/>
              <a:ext cx="1464" cy="191"/>
            </a:xfrm>
            <a:prstGeom prst="rect">
              <a:avLst/>
            </a:prstGeom>
            <a:solidFill>
              <a:schemeClr val="bg1"/>
            </a:solidFill>
            <a:ln>
              <a:noFill/>
            </a:ln>
            <a:effectLst/>
          </p:spPr>
          <p:txBody>
            <a:bodyPr numCol="1"/>
            <a:lstStyle/>
            <a:p>
              <a:pPr indent="0" marL="0">
                <a:buNone/>
              </a:pPr>
              <a:r>
                <a:rPr b="1" dirty="0" lang="en-US" smtClean="0" sz="1400"/>
                <a:t>ALPSKOG KOZOROGA</a:t>
              </a:r>
            </a:p>
          </p:txBody>
        </p:sp>
        <p:sp>
          <p:nvSpPr>
            <p:cNvPr id="6682" name="Text Box 6682"/>
            <p:cNvSpPr>
              <a:spLocks/>
            </p:cNvSpPr>
            <p:nvPr/>
          </p:nvSpPr>
          <p:spPr>
            <a:xfrm>
              <a:off x="0" y="3965"/>
              <a:ext cx="840" cy="191"/>
            </a:xfrm>
            <a:prstGeom prst="rect">
              <a:avLst/>
            </a:prstGeom>
            <a:solidFill>
              <a:schemeClr val="bg1"/>
            </a:solidFill>
            <a:ln>
              <a:noFill/>
            </a:ln>
            <a:effectLst/>
          </p:spPr>
          <p:txBody>
            <a:bodyPr numCol="1"/>
            <a:lstStyle/>
            <a:p>
              <a:pPr indent="0" marL="0">
                <a:buNone/>
              </a:pPr>
              <a:r>
                <a:rPr dirty="0" lang="en-US" smtClean="0" sz="1400"/>
                <a:t>Rogovi</a:t>
              </a:r>
            </a:p>
          </p:txBody>
        </p:sp>
        <p:sp>
          <p:nvSpPr>
            <p:cNvPr id="6683" name="Text Box 6683"/>
            <p:cNvSpPr>
              <a:spLocks/>
            </p:cNvSpPr>
            <p:nvPr/>
          </p:nvSpPr>
          <p:spPr>
            <a:xfrm>
              <a:off x="4608" y="3774"/>
              <a:ext cx="1152" cy="191"/>
            </a:xfrm>
            <a:prstGeom prst="rect">
              <a:avLst/>
            </a:prstGeom>
            <a:solidFill>
              <a:srgbClr val="FFFF00"/>
            </a:solidFill>
            <a:ln>
              <a:noFill/>
            </a:ln>
            <a:effectLst/>
          </p:spPr>
          <p:txBody>
            <a:bodyPr numCol="1"/>
            <a:lstStyle/>
            <a:p>
              <a:pPr algn="ctr" indent="0" marL="0">
                <a:buNone/>
              </a:pPr>
              <a:r>
                <a:rPr dirty="0" lang="en-US" smtClean="0" sz="1400"/>
                <a:t>105,00 +</a:t>
              </a:r>
            </a:p>
          </p:txBody>
        </p:sp>
        <p:sp>
          <p:nvSpPr>
            <p:cNvPr id="6684" name="Text Box 6684"/>
            <p:cNvSpPr>
              <a:spLocks/>
            </p:cNvSpPr>
            <p:nvPr/>
          </p:nvSpPr>
          <p:spPr>
            <a:xfrm>
              <a:off x="3456" y="3774"/>
              <a:ext cx="1152" cy="191"/>
            </a:xfrm>
            <a:prstGeom prst="rect">
              <a:avLst/>
            </a:prstGeom>
            <a:solidFill>
              <a:schemeClr val="folHlink"/>
            </a:solidFill>
            <a:ln>
              <a:noFill/>
            </a:ln>
            <a:effectLst/>
          </p:spPr>
          <p:txBody>
            <a:bodyPr numCol="1"/>
            <a:lstStyle/>
            <a:p>
              <a:pPr algn="ctr" indent="0" marL="0">
                <a:buNone/>
              </a:pPr>
              <a:r>
                <a:rPr dirty="0" lang="en-US" smtClean="0" sz="1400"/>
                <a:t>100,00 – 104,99</a:t>
              </a:r>
            </a:p>
          </p:txBody>
        </p:sp>
        <p:sp>
          <p:nvSpPr>
            <p:cNvPr id="6685" name="Text Box 6685"/>
            <p:cNvSpPr>
              <a:spLocks/>
            </p:cNvSpPr>
            <p:nvPr/>
          </p:nvSpPr>
          <p:spPr>
            <a:xfrm>
              <a:off x="2304" y="3774"/>
              <a:ext cx="1152" cy="191"/>
            </a:xfrm>
            <a:prstGeom prst="rect">
              <a:avLst/>
            </a:prstGeom>
            <a:solidFill>
              <a:srgbClr val="FDAFA9"/>
            </a:solidFill>
            <a:ln>
              <a:noFill/>
            </a:ln>
            <a:effectLst/>
          </p:spPr>
          <p:txBody>
            <a:bodyPr numCol="1"/>
            <a:lstStyle/>
            <a:p>
              <a:pPr algn="ctr" indent="0" marL="0">
                <a:buNone/>
              </a:pPr>
              <a:r>
                <a:rPr dirty="0" lang="en-US" smtClean="0" sz="1400"/>
                <a:t>95,00 – 99,99</a:t>
              </a:r>
            </a:p>
          </p:txBody>
        </p:sp>
        <p:sp>
          <p:nvSpPr>
            <p:cNvPr id="6686" name="Text Box 6686"/>
            <p:cNvSpPr>
              <a:spLocks/>
            </p:cNvSpPr>
            <p:nvPr/>
          </p:nvSpPr>
          <p:spPr>
            <a:xfrm>
              <a:off x="840" y="3774"/>
              <a:ext cx="1464" cy="191"/>
            </a:xfrm>
            <a:prstGeom prst="rect">
              <a:avLst/>
            </a:prstGeom>
            <a:solidFill>
              <a:schemeClr val="bg1"/>
            </a:solidFill>
            <a:ln>
              <a:noFill/>
            </a:ln>
            <a:effectLst/>
          </p:spPr>
          <p:txBody>
            <a:bodyPr numCol="1"/>
            <a:lstStyle/>
            <a:p>
              <a:pPr indent="0" marL="0">
                <a:buNone/>
              </a:pPr>
              <a:r>
                <a:rPr b="1" dirty="0" lang="en-US" smtClean="0" sz="1400"/>
                <a:t>DIVOKOZE</a:t>
              </a:r>
            </a:p>
          </p:txBody>
        </p:sp>
        <p:sp>
          <p:nvSpPr>
            <p:cNvPr id="6687" name="Text Box 6687"/>
            <p:cNvSpPr>
              <a:spLocks/>
            </p:cNvSpPr>
            <p:nvPr/>
          </p:nvSpPr>
          <p:spPr>
            <a:xfrm>
              <a:off x="0" y="3774"/>
              <a:ext cx="840" cy="191"/>
            </a:xfrm>
            <a:prstGeom prst="rect">
              <a:avLst/>
            </a:prstGeom>
            <a:solidFill>
              <a:schemeClr val="bg1"/>
            </a:solidFill>
            <a:ln>
              <a:noFill/>
            </a:ln>
            <a:effectLst/>
          </p:spPr>
          <p:txBody>
            <a:bodyPr numCol="1"/>
            <a:lstStyle/>
            <a:p>
              <a:pPr indent="0" marL="0">
                <a:buNone/>
              </a:pPr>
              <a:r>
                <a:rPr dirty="0" lang="en-US" smtClean="0" sz="1400"/>
                <a:t>Rogovi</a:t>
              </a:r>
            </a:p>
          </p:txBody>
        </p:sp>
        <p:sp>
          <p:nvSpPr>
            <p:cNvPr id="6688" name="Text Box 6688"/>
            <p:cNvSpPr>
              <a:spLocks/>
            </p:cNvSpPr>
            <p:nvPr/>
          </p:nvSpPr>
          <p:spPr>
            <a:xfrm>
              <a:off x="4608" y="3583"/>
              <a:ext cx="1152" cy="191"/>
            </a:xfrm>
            <a:prstGeom prst="rect">
              <a:avLst/>
            </a:prstGeom>
            <a:solidFill>
              <a:srgbClr val="FFFF00"/>
            </a:solidFill>
            <a:ln>
              <a:noFill/>
            </a:ln>
            <a:effectLst/>
          </p:spPr>
          <p:txBody>
            <a:bodyPr numCol="1"/>
            <a:lstStyle/>
            <a:p>
              <a:pPr algn="ctr" indent="0" marL="0">
                <a:buNone/>
              </a:pPr>
              <a:r>
                <a:rPr dirty="0" lang="en-US" smtClean="0" sz="1400"/>
                <a:t>110,00 +</a:t>
              </a:r>
            </a:p>
          </p:txBody>
        </p:sp>
        <p:sp>
          <p:nvSpPr>
            <p:cNvPr id="6689" name="Text Box 6689"/>
            <p:cNvSpPr>
              <a:spLocks/>
            </p:cNvSpPr>
            <p:nvPr/>
          </p:nvSpPr>
          <p:spPr>
            <a:xfrm>
              <a:off x="3456" y="3583"/>
              <a:ext cx="1152" cy="191"/>
            </a:xfrm>
            <a:prstGeom prst="rect">
              <a:avLst/>
            </a:prstGeom>
            <a:solidFill>
              <a:schemeClr val="folHlink"/>
            </a:solidFill>
            <a:ln>
              <a:noFill/>
            </a:ln>
            <a:effectLst/>
          </p:spPr>
          <p:txBody>
            <a:bodyPr numCol="1"/>
            <a:lstStyle/>
            <a:p>
              <a:pPr algn="ctr" indent="0" marL="0">
                <a:buNone/>
              </a:pPr>
              <a:r>
                <a:rPr dirty="0" lang="en-US" smtClean="0" sz="1400"/>
                <a:t>105,00 , 109,99</a:t>
              </a:r>
            </a:p>
          </p:txBody>
        </p:sp>
        <p:sp>
          <p:nvSpPr>
            <p:cNvPr id="6690" name="Text Box 6690"/>
            <p:cNvSpPr>
              <a:spLocks/>
            </p:cNvSpPr>
            <p:nvPr/>
          </p:nvSpPr>
          <p:spPr>
            <a:xfrm>
              <a:off x="2304" y="3583"/>
              <a:ext cx="1152" cy="191"/>
            </a:xfrm>
            <a:prstGeom prst="rect">
              <a:avLst/>
            </a:prstGeom>
            <a:solidFill>
              <a:srgbClr val="FDAFA9"/>
            </a:solidFill>
            <a:ln>
              <a:noFill/>
            </a:ln>
            <a:effectLst/>
          </p:spPr>
          <p:txBody>
            <a:bodyPr numCol="1"/>
            <a:lstStyle/>
            <a:p>
              <a:pPr algn="ctr" indent="0" marL="0">
                <a:buNone/>
              </a:pPr>
              <a:r>
                <a:rPr dirty="0" lang="en-US" smtClean="0" sz="1400"/>
                <a:t>100,00 – 104,99</a:t>
              </a:r>
            </a:p>
          </p:txBody>
        </p:sp>
        <p:sp>
          <p:nvSpPr>
            <p:cNvPr id="6691" name="Text Box 6691"/>
            <p:cNvSpPr>
              <a:spLocks/>
            </p:cNvSpPr>
            <p:nvPr/>
          </p:nvSpPr>
          <p:spPr>
            <a:xfrm>
              <a:off x="840" y="3583"/>
              <a:ext cx="1464" cy="191"/>
            </a:xfrm>
            <a:prstGeom prst="rect">
              <a:avLst/>
            </a:prstGeom>
            <a:solidFill>
              <a:schemeClr val="bg1"/>
            </a:solidFill>
            <a:ln>
              <a:noFill/>
            </a:ln>
            <a:effectLst/>
          </p:spPr>
          <p:txBody>
            <a:bodyPr numCol="1"/>
            <a:lstStyle/>
            <a:p>
              <a:pPr indent="0" marL="0">
                <a:buNone/>
              </a:pPr>
              <a:r>
                <a:rPr b="1" dirty="0" lang="en-US" smtClean="0" sz="1400"/>
                <a:t>DIVOJARCA</a:t>
              </a:r>
            </a:p>
          </p:txBody>
        </p:sp>
        <p:sp>
          <p:nvSpPr>
            <p:cNvPr id="6692" name="Text Box 6692"/>
            <p:cNvSpPr>
              <a:spLocks/>
            </p:cNvSpPr>
            <p:nvPr/>
          </p:nvSpPr>
          <p:spPr>
            <a:xfrm>
              <a:off x="0" y="3583"/>
              <a:ext cx="840" cy="191"/>
            </a:xfrm>
            <a:prstGeom prst="rect">
              <a:avLst/>
            </a:prstGeom>
            <a:solidFill>
              <a:schemeClr val="bg1"/>
            </a:solidFill>
            <a:ln>
              <a:noFill/>
            </a:ln>
            <a:effectLst/>
          </p:spPr>
          <p:txBody>
            <a:bodyPr numCol="1"/>
            <a:lstStyle/>
            <a:p>
              <a:pPr indent="0" marL="0">
                <a:buNone/>
              </a:pPr>
              <a:r>
                <a:rPr dirty="0" lang="en-US" smtClean="0" sz="1400"/>
                <a:t>Rogovi</a:t>
              </a:r>
            </a:p>
          </p:txBody>
        </p:sp>
        <p:sp>
          <p:nvSpPr>
            <p:cNvPr id="6693" name="Text Box 6693"/>
            <p:cNvSpPr>
              <a:spLocks/>
            </p:cNvSpPr>
            <p:nvPr/>
          </p:nvSpPr>
          <p:spPr>
            <a:xfrm>
              <a:off x="4608" y="3392"/>
              <a:ext cx="1152" cy="191"/>
            </a:xfrm>
            <a:prstGeom prst="rect">
              <a:avLst/>
            </a:prstGeom>
            <a:solidFill>
              <a:srgbClr val="FFFF00"/>
            </a:solidFill>
            <a:ln>
              <a:noFill/>
            </a:ln>
            <a:effectLst/>
          </p:spPr>
          <p:txBody>
            <a:bodyPr numCol="1"/>
            <a:lstStyle/>
            <a:p>
              <a:pPr algn="ctr" indent="0" marL="0">
                <a:buNone/>
              </a:pPr>
              <a:r>
                <a:rPr dirty="0" lang="en-US" smtClean="0" sz="1400"/>
                <a:t>1880,00 +</a:t>
              </a:r>
            </a:p>
          </p:txBody>
        </p:sp>
        <p:sp>
          <p:nvSpPr>
            <p:cNvPr id="6694" name="Text Box 6694"/>
            <p:cNvSpPr>
              <a:spLocks/>
            </p:cNvSpPr>
            <p:nvPr/>
          </p:nvSpPr>
          <p:spPr>
            <a:xfrm>
              <a:off x="3456" y="3392"/>
              <a:ext cx="1152" cy="191"/>
            </a:xfrm>
            <a:prstGeom prst="rect">
              <a:avLst/>
            </a:prstGeom>
            <a:solidFill>
              <a:schemeClr val="folHlink"/>
            </a:solidFill>
            <a:ln>
              <a:noFill/>
            </a:ln>
            <a:effectLst/>
          </p:spPr>
          <p:txBody>
            <a:bodyPr numCol="1"/>
            <a:lstStyle/>
            <a:p>
              <a:pPr algn="ctr" indent="0" marL="0">
                <a:buNone/>
              </a:pPr>
              <a:r>
                <a:rPr dirty="0" lang="en-US" smtClean="0" sz="1400"/>
                <a:t>170,00 – 179,99</a:t>
              </a:r>
            </a:p>
          </p:txBody>
        </p:sp>
        <p:sp>
          <p:nvSpPr>
            <p:cNvPr id="6695" name="Text Box 6695"/>
            <p:cNvSpPr>
              <a:spLocks/>
            </p:cNvSpPr>
            <p:nvPr/>
          </p:nvSpPr>
          <p:spPr>
            <a:xfrm>
              <a:off x="2304" y="3392"/>
              <a:ext cx="1152" cy="191"/>
            </a:xfrm>
            <a:prstGeom prst="rect">
              <a:avLst/>
            </a:prstGeom>
            <a:solidFill>
              <a:srgbClr val="FDAFA9"/>
            </a:solidFill>
            <a:ln>
              <a:noFill/>
            </a:ln>
            <a:effectLst/>
          </p:spPr>
          <p:txBody>
            <a:bodyPr numCol="1"/>
            <a:lstStyle/>
            <a:p>
              <a:pPr algn="ctr" indent="0" marL="0">
                <a:buNone/>
              </a:pPr>
              <a:r>
                <a:rPr dirty="0" lang="en-US" smtClean="0" sz="1400"/>
                <a:t>160,00 – 169,99</a:t>
              </a:r>
            </a:p>
          </p:txBody>
        </p:sp>
        <p:sp>
          <p:nvSpPr>
            <p:cNvPr id="6696" name="Text Box 6696"/>
            <p:cNvSpPr>
              <a:spLocks/>
            </p:cNvSpPr>
            <p:nvPr/>
          </p:nvSpPr>
          <p:spPr>
            <a:xfrm>
              <a:off x="840" y="3392"/>
              <a:ext cx="1464" cy="191"/>
            </a:xfrm>
            <a:prstGeom prst="rect">
              <a:avLst/>
            </a:prstGeom>
            <a:solidFill>
              <a:schemeClr val="bg1"/>
            </a:solidFill>
            <a:ln>
              <a:noFill/>
            </a:ln>
            <a:effectLst/>
          </p:spPr>
          <p:txBody>
            <a:bodyPr numCol="1"/>
            <a:lstStyle/>
            <a:p>
              <a:pPr indent="0" marL="0">
                <a:buNone/>
              </a:pPr>
              <a:r>
                <a:rPr b="1" dirty="0" lang="en-US" smtClean="0" sz="1400"/>
                <a:t>JELENA LOPATARA</a:t>
              </a:r>
            </a:p>
          </p:txBody>
        </p:sp>
        <p:sp>
          <p:nvSpPr>
            <p:cNvPr id="6697" name="Text Box 6697"/>
            <p:cNvSpPr>
              <a:spLocks/>
            </p:cNvSpPr>
            <p:nvPr/>
          </p:nvSpPr>
          <p:spPr>
            <a:xfrm>
              <a:off x="0" y="3392"/>
              <a:ext cx="840" cy="191"/>
            </a:xfrm>
            <a:prstGeom prst="rect">
              <a:avLst/>
            </a:prstGeom>
            <a:solidFill>
              <a:schemeClr val="bg1"/>
            </a:solidFill>
            <a:ln>
              <a:noFill/>
            </a:ln>
            <a:effectLst/>
          </p:spPr>
          <p:txBody>
            <a:bodyPr numCol="1"/>
            <a:lstStyle/>
            <a:p>
              <a:pPr indent="0" marL="0">
                <a:buNone/>
              </a:pPr>
              <a:r>
                <a:rPr dirty="0" lang="en-US" smtClean="0" sz="1400"/>
                <a:t>Rogovi</a:t>
              </a:r>
            </a:p>
          </p:txBody>
        </p:sp>
        <p:sp>
          <p:nvSpPr>
            <p:cNvPr id="6698" name="Text Box 6698"/>
            <p:cNvSpPr>
              <a:spLocks/>
            </p:cNvSpPr>
            <p:nvPr/>
          </p:nvSpPr>
          <p:spPr>
            <a:xfrm>
              <a:off x="4608" y="3201"/>
              <a:ext cx="1152" cy="191"/>
            </a:xfrm>
            <a:prstGeom prst="rect">
              <a:avLst/>
            </a:prstGeom>
            <a:solidFill>
              <a:srgbClr val="FFFF00"/>
            </a:solidFill>
            <a:ln>
              <a:noFill/>
            </a:ln>
            <a:effectLst/>
          </p:spPr>
          <p:txBody>
            <a:bodyPr numCol="1"/>
            <a:lstStyle/>
            <a:p>
              <a:pPr algn="ctr" indent="0" marL="0">
                <a:buNone/>
              </a:pPr>
              <a:r>
                <a:rPr dirty="0" lang="en-US" smtClean="0" sz="1400"/>
                <a:t>300,00 +</a:t>
              </a:r>
            </a:p>
          </p:txBody>
        </p:sp>
        <p:sp>
          <p:nvSpPr>
            <p:cNvPr id="6699" name="Text Box 6699"/>
            <p:cNvSpPr>
              <a:spLocks/>
            </p:cNvSpPr>
            <p:nvPr/>
          </p:nvSpPr>
          <p:spPr>
            <a:xfrm>
              <a:off x="3456" y="3201"/>
              <a:ext cx="1152" cy="191"/>
            </a:xfrm>
            <a:prstGeom prst="rect">
              <a:avLst/>
            </a:prstGeom>
            <a:solidFill>
              <a:schemeClr val="folHlink"/>
            </a:solidFill>
            <a:ln>
              <a:noFill/>
            </a:ln>
            <a:effectLst/>
          </p:spPr>
          <p:txBody>
            <a:bodyPr numCol="1"/>
            <a:lstStyle/>
            <a:p>
              <a:pPr algn="ctr" indent="0" marL="0">
                <a:buNone/>
              </a:pPr>
              <a:r>
                <a:rPr dirty="0" lang="en-US" smtClean="0" sz="1400"/>
                <a:t>280,00 – 290,99</a:t>
              </a:r>
            </a:p>
          </p:txBody>
        </p:sp>
        <p:sp>
          <p:nvSpPr>
            <p:cNvPr id="6700" name="Text Box 6700"/>
            <p:cNvSpPr>
              <a:spLocks/>
            </p:cNvSpPr>
            <p:nvPr/>
          </p:nvSpPr>
          <p:spPr>
            <a:xfrm>
              <a:off x="2304" y="3201"/>
              <a:ext cx="1152" cy="191"/>
            </a:xfrm>
            <a:prstGeom prst="rect">
              <a:avLst/>
            </a:prstGeom>
            <a:solidFill>
              <a:srgbClr val="FDAFA9"/>
            </a:solidFill>
            <a:ln>
              <a:noFill/>
            </a:ln>
            <a:effectLst/>
          </p:spPr>
          <p:txBody>
            <a:bodyPr numCol="1"/>
            <a:lstStyle/>
            <a:p>
              <a:pPr algn="ctr" indent="0" marL="0">
                <a:buNone/>
              </a:pPr>
              <a:r>
                <a:rPr dirty="0" lang="en-US" smtClean="0" sz="1400"/>
                <a:t>260,00 – 279,99</a:t>
              </a:r>
            </a:p>
          </p:txBody>
        </p:sp>
        <p:sp>
          <p:nvSpPr>
            <p:cNvPr id="6701" name="Text Box 6701"/>
            <p:cNvSpPr>
              <a:spLocks/>
            </p:cNvSpPr>
            <p:nvPr/>
          </p:nvSpPr>
          <p:spPr>
            <a:xfrm>
              <a:off x="840" y="3201"/>
              <a:ext cx="1464" cy="191"/>
            </a:xfrm>
            <a:prstGeom prst="rect">
              <a:avLst/>
            </a:prstGeom>
            <a:solidFill>
              <a:schemeClr val="bg1"/>
            </a:solidFill>
            <a:ln>
              <a:noFill/>
            </a:ln>
            <a:effectLst/>
          </p:spPr>
          <p:txBody>
            <a:bodyPr numCol="1"/>
            <a:lstStyle/>
            <a:p>
              <a:pPr indent="0" marL="0">
                <a:buNone/>
              </a:pPr>
              <a:r>
                <a:rPr b="1" dirty="0" lang="en-US" smtClean="0" sz="1400"/>
                <a:t>JELENA AKSISA</a:t>
              </a:r>
            </a:p>
          </p:txBody>
        </p:sp>
        <p:sp>
          <p:nvSpPr>
            <p:cNvPr id="6702" name="Text Box 6702"/>
            <p:cNvSpPr>
              <a:spLocks/>
            </p:cNvSpPr>
            <p:nvPr/>
          </p:nvSpPr>
          <p:spPr>
            <a:xfrm>
              <a:off x="0" y="3201"/>
              <a:ext cx="840" cy="191"/>
            </a:xfrm>
            <a:prstGeom prst="rect">
              <a:avLst/>
            </a:prstGeom>
            <a:solidFill>
              <a:schemeClr val="bg1"/>
            </a:solidFill>
            <a:ln>
              <a:noFill/>
            </a:ln>
            <a:effectLst/>
          </p:spPr>
          <p:txBody>
            <a:bodyPr numCol="1"/>
            <a:lstStyle/>
            <a:p>
              <a:pPr indent="0" marL="0">
                <a:buNone/>
              </a:pPr>
              <a:r>
                <a:rPr dirty="0" lang="en-US" smtClean="0" sz="1400"/>
                <a:t>Rogovi</a:t>
              </a:r>
            </a:p>
          </p:txBody>
        </p:sp>
        <p:sp>
          <p:nvSpPr>
            <p:cNvPr id="6703" name="Text Box 6703"/>
            <p:cNvSpPr>
              <a:spLocks/>
            </p:cNvSpPr>
            <p:nvPr/>
          </p:nvSpPr>
          <p:spPr>
            <a:xfrm>
              <a:off x="4608" y="3010"/>
              <a:ext cx="1152" cy="191"/>
            </a:xfrm>
            <a:prstGeom prst="rect">
              <a:avLst/>
            </a:prstGeom>
            <a:solidFill>
              <a:srgbClr val="FFFF00"/>
            </a:solidFill>
            <a:ln>
              <a:noFill/>
            </a:ln>
            <a:effectLst/>
          </p:spPr>
          <p:txBody>
            <a:bodyPr numCol="1"/>
            <a:lstStyle/>
            <a:p>
              <a:pPr algn="ctr" indent="0" marL="0">
                <a:buNone/>
              </a:pPr>
              <a:r>
                <a:rPr dirty="0" lang="en-US" smtClean="0" sz="1400"/>
                <a:t>210,00 +</a:t>
              </a:r>
            </a:p>
          </p:txBody>
        </p:sp>
        <p:sp>
          <p:nvSpPr>
            <p:cNvPr id="6704" name="Text Box 6704"/>
            <p:cNvSpPr>
              <a:spLocks/>
            </p:cNvSpPr>
            <p:nvPr/>
          </p:nvSpPr>
          <p:spPr>
            <a:xfrm>
              <a:off x="3456" y="3010"/>
              <a:ext cx="1152" cy="191"/>
            </a:xfrm>
            <a:prstGeom prst="rect">
              <a:avLst/>
            </a:prstGeom>
            <a:solidFill>
              <a:schemeClr val="folHlink"/>
            </a:solidFill>
            <a:ln>
              <a:noFill/>
            </a:ln>
            <a:effectLst/>
          </p:spPr>
          <p:txBody>
            <a:bodyPr numCol="1"/>
            <a:lstStyle/>
            <a:p>
              <a:pPr algn="ctr" indent="0" marL="0">
                <a:buNone/>
              </a:pPr>
              <a:r>
                <a:rPr dirty="0" lang="en-US" smtClean="0" sz="1400"/>
                <a:t>190,00 – 209,99</a:t>
              </a:r>
            </a:p>
          </p:txBody>
        </p:sp>
        <p:sp>
          <p:nvSpPr>
            <p:cNvPr id="6705" name="Text Box 6705"/>
            <p:cNvSpPr>
              <a:spLocks/>
            </p:cNvSpPr>
            <p:nvPr/>
          </p:nvSpPr>
          <p:spPr>
            <a:xfrm>
              <a:off x="2304" y="3010"/>
              <a:ext cx="1152" cy="191"/>
            </a:xfrm>
            <a:prstGeom prst="rect">
              <a:avLst/>
            </a:prstGeom>
            <a:solidFill>
              <a:srgbClr val="FDAFA9"/>
            </a:solidFill>
            <a:ln>
              <a:noFill/>
            </a:ln>
            <a:effectLst/>
          </p:spPr>
          <p:txBody>
            <a:bodyPr numCol="1"/>
            <a:lstStyle/>
            <a:p>
              <a:pPr algn="ctr" indent="0" marL="0">
                <a:buNone/>
              </a:pPr>
              <a:r>
                <a:rPr dirty="0" lang="en-US" smtClean="0" sz="1400"/>
                <a:t>170,00 – 189,99</a:t>
              </a:r>
            </a:p>
          </p:txBody>
        </p:sp>
        <p:sp>
          <p:nvSpPr>
            <p:cNvPr id="6706" name="Text Box 6706"/>
            <p:cNvSpPr>
              <a:spLocks/>
            </p:cNvSpPr>
            <p:nvPr/>
          </p:nvSpPr>
          <p:spPr>
            <a:xfrm>
              <a:off x="840" y="3010"/>
              <a:ext cx="1464" cy="191"/>
            </a:xfrm>
            <a:prstGeom prst="rect">
              <a:avLst/>
            </a:prstGeom>
            <a:solidFill>
              <a:schemeClr val="bg1"/>
            </a:solidFill>
            <a:ln>
              <a:noFill/>
            </a:ln>
            <a:effectLst/>
          </p:spPr>
          <p:txBody>
            <a:bodyPr numCol="1"/>
            <a:lstStyle/>
            <a:p>
              <a:pPr indent="0" marL="0">
                <a:buNone/>
              </a:pPr>
              <a:r>
                <a:rPr b="1" dirty="0" lang="en-US" smtClean="0" sz="1400"/>
                <a:t>JELENA OBIČNOG</a:t>
              </a:r>
            </a:p>
          </p:txBody>
        </p:sp>
        <p:sp>
          <p:nvSpPr>
            <p:cNvPr id="6707" name="Text Box 6707"/>
            <p:cNvSpPr>
              <a:spLocks/>
            </p:cNvSpPr>
            <p:nvPr/>
          </p:nvSpPr>
          <p:spPr>
            <a:xfrm>
              <a:off x="0" y="3010"/>
              <a:ext cx="840" cy="191"/>
            </a:xfrm>
            <a:prstGeom prst="rect">
              <a:avLst/>
            </a:prstGeom>
            <a:solidFill>
              <a:schemeClr val="bg1"/>
            </a:solidFill>
            <a:ln>
              <a:noFill/>
            </a:ln>
            <a:effectLst/>
          </p:spPr>
          <p:txBody>
            <a:bodyPr numCol="1"/>
            <a:lstStyle/>
            <a:p>
              <a:pPr indent="0" marL="0">
                <a:buNone/>
              </a:pPr>
              <a:r>
                <a:rPr dirty="0" lang="en-US" smtClean="0" sz="1400"/>
                <a:t>Rogovi</a:t>
              </a:r>
            </a:p>
          </p:txBody>
        </p:sp>
        <p:sp>
          <p:nvSpPr>
            <p:cNvPr id="6708" name="Text Box 6708"/>
            <p:cNvSpPr>
              <a:spLocks/>
            </p:cNvSpPr>
            <p:nvPr/>
          </p:nvSpPr>
          <p:spPr>
            <a:xfrm>
              <a:off x="4608" y="2819"/>
              <a:ext cx="1152" cy="191"/>
            </a:xfrm>
            <a:prstGeom prst="rect">
              <a:avLst/>
            </a:prstGeom>
            <a:solidFill>
              <a:srgbClr val="FFFF00"/>
            </a:solidFill>
            <a:ln>
              <a:noFill/>
            </a:ln>
            <a:effectLst/>
          </p:spPr>
          <p:txBody>
            <a:bodyPr numCol="1"/>
            <a:lstStyle/>
            <a:p>
              <a:pPr algn="ctr" indent="0" marL="0">
                <a:buNone/>
              </a:pPr>
              <a:r>
                <a:rPr dirty="0" lang="en-US" smtClean="0" sz="1400"/>
                <a:t>130,00 + </a:t>
              </a:r>
            </a:p>
          </p:txBody>
        </p:sp>
        <p:sp>
          <p:nvSpPr>
            <p:cNvPr id="6709" name="Text Box 6709"/>
            <p:cNvSpPr>
              <a:spLocks/>
            </p:cNvSpPr>
            <p:nvPr/>
          </p:nvSpPr>
          <p:spPr>
            <a:xfrm>
              <a:off x="3456" y="2819"/>
              <a:ext cx="1152" cy="191"/>
            </a:xfrm>
            <a:prstGeom prst="rect">
              <a:avLst/>
            </a:prstGeom>
            <a:solidFill>
              <a:schemeClr val="folHlink"/>
            </a:solidFill>
            <a:ln>
              <a:noFill/>
            </a:ln>
            <a:effectLst/>
          </p:spPr>
          <p:txBody>
            <a:bodyPr numCol="1"/>
            <a:lstStyle/>
            <a:p>
              <a:pPr algn="ctr" indent="0" marL="0">
                <a:buNone/>
              </a:pPr>
              <a:r>
                <a:rPr dirty="0" lang="en-US" smtClean="0" sz="1400"/>
                <a:t>115,00 – 129,99</a:t>
              </a:r>
            </a:p>
          </p:txBody>
        </p:sp>
        <p:sp>
          <p:nvSpPr>
            <p:cNvPr id="6710" name="Text Box 6710"/>
            <p:cNvSpPr>
              <a:spLocks/>
            </p:cNvSpPr>
            <p:nvPr/>
          </p:nvSpPr>
          <p:spPr>
            <a:xfrm>
              <a:off x="2304" y="2819"/>
              <a:ext cx="1152" cy="191"/>
            </a:xfrm>
            <a:prstGeom prst="rect">
              <a:avLst/>
            </a:prstGeom>
            <a:solidFill>
              <a:srgbClr val="FDAFA9"/>
            </a:solidFill>
            <a:ln>
              <a:noFill/>
            </a:ln>
            <a:effectLst/>
          </p:spPr>
          <p:txBody>
            <a:bodyPr numCol="1"/>
            <a:lstStyle/>
            <a:p>
              <a:pPr algn="ctr" indent="0" marL="0">
                <a:buNone/>
              </a:pPr>
              <a:r>
                <a:rPr dirty="0" lang="en-US" smtClean="0" sz="1400"/>
                <a:t>105,00 – 114,99</a:t>
              </a:r>
            </a:p>
          </p:txBody>
        </p:sp>
        <p:sp>
          <p:nvSpPr>
            <p:cNvPr id="6711" name="Text Box 6711"/>
            <p:cNvSpPr>
              <a:spLocks/>
            </p:cNvSpPr>
            <p:nvPr/>
          </p:nvSpPr>
          <p:spPr>
            <a:xfrm>
              <a:off x="840" y="2819"/>
              <a:ext cx="1464" cy="191"/>
            </a:xfrm>
            <a:prstGeom prst="rect">
              <a:avLst/>
            </a:prstGeom>
            <a:solidFill>
              <a:schemeClr val="bg1"/>
            </a:solidFill>
            <a:ln>
              <a:noFill/>
            </a:ln>
            <a:effectLst/>
          </p:spPr>
          <p:txBody>
            <a:bodyPr numCol="1"/>
            <a:lstStyle/>
            <a:p>
              <a:pPr indent="0" marL="0">
                <a:buNone/>
              </a:pPr>
              <a:r>
                <a:rPr b="1" dirty="0" lang="en-US" smtClean="0" sz="1400"/>
                <a:t>SRNJAKA</a:t>
              </a:r>
            </a:p>
          </p:txBody>
        </p:sp>
        <p:sp>
          <p:nvSpPr>
            <p:cNvPr id="6712" name="Text Box 6712"/>
            <p:cNvSpPr>
              <a:spLocks/>
            </p:cNvSpPr>
            <p:nvPr/>
          </p:nvSpPr>
          <p:spPr>
            <a:xfrm>
              <a:off x="0" y="2819"/>
              <a:ext cx="840" cy="191"/>
            </a:xfrm>
            <a:prstGeom prst="rect">
              <a:avLst/>
            </a:prstGeom>
            <a:solidFill>
              <a:schemeClr val="bg1"/>
            </a:solidFill>
            <a:ln>
              <a:noFill/>
            </a:ln>
            <a:effectLst/>
          </p:spPr>
          <p:txBody>
            <a:bodyPr numCol="1"/>
            <a:lstStyle/>
            <a:p>
              <a:pPr indent="0" marL="0">
                <a:buNone/>
              </a:pPr>
              <a:r>
                <a:rPr dirty="0" lang="en-US" smtClean="0" sz="1400"/>
                <a:t>Rogovi</a:t>
              </a:r>
            </a:p>
          </p:txBody>
        </p:sp>
        <p:sp>
          <p:nvSpPr>
            <p:cNvPr id="6713" name="Text Box 6713"/>
            <p:cNvSpPr>
              <a:spLocks/>
            </p:cNvSpPr>
            <p:nvPr/>
          </p:nvSpPr>
          <p:spPr>
            <a:xfrm>
              <a:off x="4608" y="2628"/>
              <a:ext cx="1152" cy="191"/>
            </a:xfrm>
            <a:prstGeom prst="rect">
              <a:avLst/>
            </a:prstGeom>
            <a:solidFill>
              <a:srgbClr val="FFFF00"/>
            </a:solidFill>
            <a:ln>
              <a:noFill/>
            </a:ln>
            <a:effectLst/>
          </p:spPr>
          <p:txBody>
            <a:bodyPr numCol="1"/>
            <a:lstStyle/>
            <a:p>
              <a:pPr algn="ctr" indent="0" marL="0">
                <a:buNone/>
              </a:pPr>
              <a:r>
                <a:rPr dirty="0" lang="en-US" smtClean="0" sz="1400"/>
                <a:t>120,00 +</a:t>
              </a:r>
            </a:p>
          </p:txBody>
        </p:sp>
        <p:sp>
          <p:nvSpPr>
            <p:cNvPr id="6714" name="Text Box 6714"/>
            <p:cNvSpPr>
              <a:spLocks/>
            </p:cNvSpPr>
            <p:nvPr/>
          </p:nvSpPr>
          <p:spPr>
            <a:xfrm>
              <a:off x="3456" y="2628"/>
              <a:ext cx="1152" cy="191"/>
            </a:xfrm>
            <a:prstGeom prst="rect">
              <a:avLst/>
            </a:prstGeom>
            <a:solidFill>
              <a:schemeClr val="folHlink"/>
            </a:solidFill>
            <a:ln>
              <a:noFill/>
            </a:ln>
            <a:effectLst/>
          </p:spPr>
          <p:txBody>
            <a:bodyPr numCol="1"/>
            <a:lstStyle/>
            <a:p>
              <a:pPr algn="ctr" indent="0" marL="0">
                <a:buNone/>
              </a:pPr>
              <a:r>
                <a:rPr dirty="0" lang="en-US" smtClean="0" sz="1400"/>
                <a:t>115,00 – 119,99</a:t>
              </a:r>
            </a:p>
          </p:txBody>
        </p:sp>
        <p:sp>
          <p:nvSpPr>
            <p:cNvPr id="6715" name="Text Box 6715"/>
            <p:cNvSpPr>
              <a:spLocks/>
            </p:cNvSpPr>
            <p:nvPr/>
          </p:nvSpPr>
          <p:spPr>
            <a:xfrm>
              <a:off x="2304" y="2628"/>
              <a:ext cx="1152" cy="191"/>
            </a:xfrm>
            <a:prstGeom prst="rect">
              <a:avLst/>
            </a:prstGeom>
            <a:solidFill>
              <a:srgbClr val="FDAFA9"/>
            </a:solidFill>
            <a:ln>
              <a:noFill/>
            </a:ln>
            <a:effectLst/>
          </p:spPr>
          <p:txBody>
            <a:bodyPr numCol="1"/>
            <a:lstStyle/>
            <a:p>
              <a:pPr algn="ctr" indent="0" marL="0">
                <a:buNone/>
              </a:pPr>
              <a:r>
                <a:rPr dirty="0" lang="en-US" smtClean="0" sz="1400"/>
                <a:t>110,00 – 114,49</a:t>
              </a:r>
            </a:p>
          </p:txBody>
        </p:sp>
        <p:sp>
          <p:nvSpPr>
            <p:cNvPr id="6716" name="Text Box 6716"/>
            <p:cNvSpPr>
              <a:spLocks/>
            </p:cNvSpPr>
            <p:nvPr/>
          </p:nvSpPr>
          <p:spPr>
            <a:xfrm>
              <a:off x="840" y="2628"/>
              <a:ext cx="1464" cy="191"/>
            </a:xfrm>
            <a:prstGeom prst="rect">
              <a:avLst/>
            </a:prstGeom>
            <a:solidFill>
              <a:schemeClr val="bg1"/>
            </a:solidFill>
            <a:ln>
              <a:noFill/>
            </a:ln>
            <a:effectLst/>
          </p:spPr>
          <p:txBody>
            <a:bodyPr numCol="1"/>
            <a:lstStyle/>
            <a:p>
              <a:pPr indent="0" marL="0">
                <a:buNone/>
              </a:pPr>
              <a:r>
                <a:rPr b="1" dirty="0" lang="en-US" smtClean="0" sz="1400"/>
                <a:t>VEPRA</a:t>
              </a:r>
            </a:p>
          </p:txBody>
        </p:sp>
        <p:sp>
          <p:nvSpPr>
            <p:cNvPr id="6717" name="Text Box 6717"/>
            <p:cNvSpPr>
              <a:spLocks/>
            </p:cNvSpPr>
            <p:nvPr/>
          </p:nvSpPr>
          <p:spPr>
            <a:xfrm>
              <a:off x="0" y="2628"/>
              <a:ext cx="840" cy="191"/>
            </a:xfrm>
            <a:prstGeom prst="rect">
              <a:avLst/>
            </a:prstGeom>
            <a:solidFill>
              <a:schemeClr val="bg1"/>
            </a:solidFill>
            <a:ln>
              <a:noFill/>
            </a:ln>
            <a:effectLst/>
          </p:spPr>
          <p:txBody>
            <a:bodyPr numCol="1"/>
            <a:lstStyle/>
            <a:p>
              <a:pPr indent="0" marL="0">
                <a:buNone/>
              </a:pPr>
              <a:r>
                <a:rPr dirty="0" lang="en-US" smtClean="0" sz="1400"/>
                <a:t>Kljove</a:t>
              </a:r>
            </a:p>
          </p:txBody>
        </p:sp>
        <p:sp>
          <p:nvSpPr>
            <p:cNvPr id="6718" name="Text Box 6718"/>
            <p:cNvSpPr>
              <a:spLocks/>
            </p:cNvSpPr>
            <p:nvPr/>
          </p:nvSpPr>
          <p:spPr>
            <a:xfrm>
              <a:off x="4608" y="2437"/>
              <a:ext cx="1152" cy="191"/>
            </a:xfrm>
            <a:prstGeom prst="rect">
              <a:avLst/>
            </a:prstGeom>
            <a:solidFill>
              <a:srgbClr val="FFFF00"/>
            </a:solidFill>
            <a:ln>
              <a:noFill/>
            </a:ln>
            <a:effectLst/>
          </p:spPr>
          <p:txBody>
            <a:bodyPr numCol="1"/>
            <a:lstStyle/>
            <a:p>
              <a:pPr algn="ctr" indent="0" marL="0">
                <a:buNone/>
              </a:pPr>
              <a:r>
                <a:rPr dirty="0" lang="en-US" smtClean="0" sz="1400"/>
                <a:t>23,00 +</a:t>
              </a:r>
            </a:p>
          </p:txBody>
        </p:sp>
        <p:sp>
          <p:nvSpPr>
            <p:cNvPr id="6719" name="Text Box 6719"/>
            <p:cNvSpPr>
              <a:spLocks/>
            </p:cNvSpPr>
            <p:nvPr/>
          </p:nvSpPr>
          <p:spPr>
            <a:xfrm>
              <a:off x="3456" y="2437"/>
              <a:ext cx="1152" cy="191"/>
            </a:xfrm>
            <a:prstGeom prst="rect">
              <a:avLst/>
            </a:prstGeom>
            <a:solidFill>
              <a:schemeClr val="folHlink"/>
            </a:solidFill>
            <a:ln>
              <a:noFill/>
            </a:ln>
            <a:effectLst/>
          </p:spPr>
          <p:txBody>
            <a:bodyPr numCol="1"/>
            <a:lstStyle/>
            <a:p>
              <a:pPr algn="ctr" indent="0" marL="0">
                <a:buNone/>
              </a:pPr>
              <a:r>
                <a:rPr dirty="0" lang="en-US" smtClean="0" sz="1400"/>
                <a:t>22,50 – 22,99</a:t>
              </a:r>
            </a:p>
          </p:txBody>
        </p:sp>
        <p:sp>
          <p:nvSpPr>
            <p:cNvPr id="6720" name="Text Box 6720"/>
            <p:cNvSpPr>
              <a:spLocks/>
            </p:cNvSpPr>
            <p:nvPr/>
          </p:nvSpPr>
          <p:spPr>
            <a:xfrm>
              <a:off x="2304" y="2437"/>
              <a:ext cx="1152" cy="191"/>
            </a:xfrm>
            <a:prstGeom prst="rect">
              <a:avLst/>
            </a:prstGeom>
            <a:solidFill>
              <a:srgbClr val="FDAFA9"/>
            </a:solidFill>
            <a:ln>
              <a:noFill/>
            </a:ln>
            <a:effectLst/>
          </p:spPr>
          <p:txBody>
            <a:bodyPr numCol="1"/>
            <a:lstStyle/>
            <a:p>
              <a:pPr algn="ctr" indent="0" marL="0">
                <a:buNone/>
              </a:pPr>
              <a:r>
                <a:rPr dirty="0" lang="en-US" smtClean="0" sz="1400"/>
                <a:t>22,00 – 22,49</a:t>
              </a:r>
            </a:p>
          </p:txBody>
        </p:sp>
        <p:sp>
          <p:nvSpPr>
            <p:cNvPr id="6721" name="Text Box 6721"/>
            <p:cNvSpPr>
              <a:spLocks/>
            </p:cNvSpPr>
            <p:nvPr/>
          </p:nvSpPr>
          <p:spPr>
            <a:xfrm>
              <a:off x="840" y="2437"/>
              <a:ext cx="1464" cy="191"/>
            </a:xfrm>
            <a:prstGeom prst="rect">
              <a:avLst/>
            </a:prstGeom>
            <a:solidFill>
              <a:schemeClr val="bg1"/>
            </a:solidFill>
            <a:ln>
              <a:noFill/>
            </a:ln>
            <a:effectLst/>
          </p:spPr>
          <p:txBody>
            <a:bodyPr numCol="1"/>
            <a:lstStyle/>
            <a:p>
              <a:pPr indent="0" marL="0">
                <a:buNone/>
              </a:pPr>
              <a:r>
                <a:rPr b="1" dirty="0" lang="en-US" smtClean="0" sz="1400"/>
                <a:t>JAZAVCA</a:t>
              </a:r>
            </a:p>
          </p:txBody>
        </p:sp>
        <p:sp>
          <p:nvSpPr>
            <p:cNvPr id="6722" name="Text Box 6722"/>
            <p:cNvSpPr>
              <a:spLocks/>
            </p:cNvSpPr>
            <p:nvPr/>
          </p:nvSpPr>
          <p:spPr>
            <a:xfrm>
              <a:off x="0" y="2437"/>
              <a:ext cx="840" cy="191"/>
            </a:xfrm>
            <a:prstGeom prst="rect">
              <a:avLst/>
            </a:prstGeom>
            <a:solidFill>
              <a:schemeClr val="bg1"/>
            </a:solidFill>
            <a:ln>
              <a:noFill/>
            </a:ln>
            <a:effectLst/>
          </p:spPr>
          <p:txBody>
            <a:bodyPr numCol="1"/>
            <a:lstStyle/>
            <a:p>
              <a:pPr indent="0" marL="0">
                <a:buNone/>
              </a:pPr>
              <a:r>
                <a:rPr dirty="0" lang="en-US" smtClean="0" sz="1400"/>
                <a:t>Lobanja</a:t>
              </a:r>
            </a:p>
          </p:txBody>
        </p:sp>
        <p:sp>
          <p:nvSpPr>
            <p:cNvPr id="6723" name="Text Box 6723"/>
            <p:cNvSpPr>
              <a:spLocks/>
            </p:cNvSpPr>
            <p:nvPr/>
          </p:nvSpPr>
          <p:spPr>
            <a:xfrm>
              <a:off x="4608" y="2246"/>
              <a:ext cx="1152" cy="191"/>
            </a:xfrm>
            <a:prstGeom prst="rect">
              <a:avLst/>
            </a:prstGeom>
            <a:solidFill>
              <a:srgbClr val="FFFF00"/>
            </a:solidFill>
            <a:ln>
              <a:noFill/>
            </a:ln>
            <a:effectLst/>
          </p:spPr>
          <p:txBody>
            <a:bodyPr numCol="1"/>
            <a:lstStyle/>
            <a:p>
              <a:pPr algn="ctr" indent="0" marL="0">
                <a:buNone/>
              </a:pPr>
              <a:r>
                <a:rPr dirty="0" lang="en-US" smtClean="0" sz="1400"/>
                <a:t>21,50 +</a:t>
              </a:r>
            </a:p>
          </p:txBody>
        </p:sp>
        <p:sp>
          <p:nvSpPr>
            <p:cNvPr id="6724" name="Text Box 6724"/>
            <p:cNvSpPr>
              <a:spLocks/>
            </p:cNvSpPr>
            <p:nvPr/>
          </p:nvSpPr>
          <p:spPr>
            <a:xfrm>
              <a:off x="3456" y="2246"/>
              <a:ext cx="1152" cy="191"/>
            </a:xfrm>
            <a:prstGeom prst="rect">
              <a:avLst/>
            </a:prstGeom>
            <a:solidFill>
              <a:schemeClr val="folHlink"/>
            </a:solidFill>
            <a:ln>
              <a:noFill/>
            </a:ln>
            <a:effectLst/>
          </p:spPr>
          <p:txBody>
            <a:bodyPr numCol="1"/>
            <a:lstStyle/>
            <a:p>
              <a:pPr algn="ctr" indent="0" marL="0">
                <a:buNone/>
              </a:pPr>
              <a:r>
                <a:rPr dirty="0" lang="en-US" smtClean="0" sz="1400"/>
                <a:t>21,00 – 21,49</a:t>
              </a:r>
            </a:p>
          </p:txBody>
        </p:sp>
        <p:sp>
          <p:nvSpPr>
            <p:cNvPr id="6725" name="Text Box 6725"/>
            <p:cNvSpPr>
              <a:spLocks/>
            </p:cNvSpPr>
            <p:nvPr/>
          </p:nvSpPr>
          <p:spPr>
            <a:xfrm>
              <a:off x="2304" y="2246"/>
              <a:ext cx="1152" cy="191"/>
            </a:xfrm>
            <a:prstGeom prst="rect">
              <a:avLst/>
            </a:prstGeom>
            <a:solidFill>
              <a:srgbClr val="FDAFA9"/>
            </a:solidFill>
            <a:ln>
              <a:noFill/>
            </a:ln>
            <a:effectLst/>
          </p:spPr>
          <p:txBody>
            <a:bodyPr numCol="1"/>
            <a:lstStyle/>
            <a:p>
              <a:pPr algn="ctr" indent="0" marL="0">
                <a:buNone/>
              </a:pPr>
              <a:r>
                <a:rPr dirty="0" lang="en-US" smtClean="0" sz="1400"/>
                <a:t>20,50 – 20,99</a:t>
              </a:r>
            </a:p>
          </p:txBody>
        </p:sp>
        <p:sp>
          <p:nvSpPr>
            <p:cNvPr id="6726" name="Text Box 6726"/>
            <p:cNvSpPr>
              <a:spLocks/>
            </p:cNvSpPr>
            <p:nvPr/>
          </p:nvSpPr>
          <p:spPr>
            <a:xfrm>
              <a:off x="840" y="2246"/>
              <a:ext cx="1464" cy="191"/>
            </a:xfrm>
            <a:prstGeom prst="rect">
              <a:avLst/>
            </a:prstGeom>
            <a:solidFill>
              <a:schemeClr val="bg1"/>
            </a:solidFill>
            <a:ln>
              <a:noFill/>
            </a:ln>
            <a:effectLst/>
          </p:spPr>
          <p:txBody>
            <a:bodyPr numCol="1"/>
            <a:lstStyle/>
            <a:p>
              <a:pPr indent="0" marL="0">
                <a:buNone/>
              </a:pPr>
              <a:r>
                <a:rPr b="1" dirty="0" lang="en-US" smtClean="0" sz="1400"/>
                <a:t>RAKUNOPSA</a:t>
              </a:r>
            </a:p>
          </p:txBody>
        </p:sp>
        <p:sp>
          <p:nvSpPr>
            <p:cNvPr id="6727" name="Text Box 6727"/>
            <p:cNvSpPr>
              <a:spLocks/>
            </p:cNvSpPr>
            <p:nvPr/>
          </p:nvSpPr>
          <p:spPr>
            <a:xfrm>
              <a:off x="0" y="2246"/>
              <a:ext cx="840" cy="191"/>
            </a:xfrm>
            <a:prstGeom prst="rect">
              <a:avLst/>
            </a:prstGeom>
            <a:solidFill>
              <a:schemeClr val="bg1"/>
            </a:solidFill>
            <a:ln>
              <a:noFill/>
            </a:ln>
            <a:effectLst/>
          </p:spPr>
          <p:txBody>
            <a:bodyPr numCol="1"/>
            <a:lstStyle/>
            <a:p>
              <a:pPr indent="0" marL="0">
                <a:buNone/>
              </a:pPr>
              <a:r>
                <a:rPr dirty="0" lang="en-US" smtClean="0" sz="1400"/>
                <a:t>Lobanja</a:t>
              </a:r>
            </a:p>
          </p:txBody>
        </p:sp>
        <p:sp>
          <p:nvSpPr>
            <p:cNvPr id="6728" name="Text Box 6728"/>
            <p:cNvSpPr>
              <a:spLocks/>
            </p:cNvSpPr>
            <p:nvPr/>
          </p:nvSpPr>
          <p:spPr>
            <a:xfrm>
              <a:off x="4608" y="2055"/>
              <a:ext cx="1152" cy="191"/>
            </a:xfrm>
            <a:prstGeom prst="rect">
              <a:avLst/>
            </a:prstGeom>
            <a:solidFill>
              <a:srgbClr val="FFFF00"/>
            </a:solidFill>
            <a:ln>
              <a:noFill/>
            </a:ln>
            <a:effectLst/>
          </p:spPr>
          <p:txBody>
            <a:bodyPr numCol="1"/>
            <a:lstStyle/>
            <a:p>
              <a:pPr algn="ctr" indent="0" marL="0">
                <a:buNone/>
              </a:pPr>
              <a:r>
                <a:rPr dirty="0" lang="en-US" smtClean="0" sz="1400"/>
                <a:t>25,00 +</a:t>
              </a:r>
            </a:p>
          </p:txBody>
        </p:sp>
        <p:sp>
          <p:nvSpPr>
            <p:cNvPr id="6729" name="Text Box 6729"/>
            <p:cNvSpPr>
              <a:spLocks/>
            </p:cNvSpPr>
            <p:nvPr/>
          </p:nvSpPr>
          <p:spPr>
            <a:xfrm>
              <a:off x="3456" y="2055"/>
              <a:ext cx="1152" cy="191"/>
            </a:xfrm>
            <a:prstGeom prst="rect">
              <a:avLst/>
            </a:prstGeom>
            <a:solidFill>
              <a:schemeClr val="folHlink"/>
            </a:solidFill>
            <a:ln>
              <a:noFill/>
            </a:ln>
            <a:effectLst/>
          </p:spPr>
          <p:txBody>
            <a:bodyPr numCol="1"/>
            <a:lstStyle/>
            <a:p>
              <a:pPr algn="ctr" indent="0" marL="0">
                <a:buNone/>
              </a:pPr>
              <a:r>
                <a:rPr dirty="0" lang="en-US" smtClean="0" sz="1400"/>
                <a:t>24,50 – 24,99</a:t>
              </a:r>
            </a:p>
          </p:txBody>
        </p:sp>
        <p:sp>
          <p:nvSpPr>
            <p:cNvPr id="6730" name="Text Box 6730"/>
            <p:cNvSpPr>
              <a:spLocks/>
            </p:cNvSpPr>
            <p:nvPr/>
          </p:nvSpPr>
          <p:spPr>
            <a:xfrm>
              <a:off x="2304" y="2055"/>
              <a:ext cx="1152" cy="191"/>
            </a:xfrm>
            <a:prstGeom prst="rect">
              <a:avLst/>
            </a:prstGeom>
            <a:solidFill>
              <a:srgbClr val="FDAFA9"/>
            </a:solidFill>
            <a:ln>
              <a:noFill/>
            </a:ln>
            <a:effectLst/>
          </p:spPr>
          <p:txBody>
            <a:bodyPr numCol="1"/>
            <a:lstStyle/>
            <a:p>
              <a:pPr algn="ctr" indent="0" marL="0">
                <a:buNone/>
              </a:pPr>
              <a:r>
                <a:rPr dirty="0" lang="en-US" smtClean="0" sz="1400"/>
                <a:t>24,00 – 24,49</a:t>
              </a:r>
            </a:p>
          </p:txBody>
        </p:sp>
        <p:sp>
          <p:nvSpPr>
            <p:cNvPr id="6731" name="Text Box 6731"/>
            <p:cNvSpPr>
              <a:spLocks/>
            </p:cNvSpPr>
            <p:nvPr/>
          </p:nvSpPr>
          <p:spPr>
            <a:xfrm>
              <a:off x="840" y="2055"/>
              <a:ext cx="1464" cy="191"/>
            </a:xfrm>
            <a:prstGeom prst="rect">
              <a:avLst/>
            </a:prstGeom>
            <a:solidFill>
              <a:schemeClr val="bg1"/>
            </a:solidFill>
            <a:ln>
              <a:noFill/>
            </a:ln>
            <a:effectLst/>
          </p:spPr>
          <p:txBody>
            <a:bodyPr numCol="1"/>
            <a:lstStyle/>
            <a:p>
              <a:pPr indent="0" marL="0">
                <a:buNone/>
              </a:pPr>
              <a:r>
                <a:rPr b="1" dirty="0" lang="en-US" smtClean="0" sz="1400"/>
                <a:t>LISICE</a:t>
              </a:r>
            </a:p>
          </p:txBody>
        </p:sp>
        <p:sp>
          <p:nvSpPr>
            <p:cNvPr id="6732" name="Text Box 6732"/>
            <p:cNvSpPr>
              <a:spLocks/>
            </p:cNvSpPr>
            <p:nvPr/>
          </p:nvSpPr>
          <p:spPr>
            <a:xfrm>
              <a:off x="0" y="2055"/>
              <a:ext cx="840" cy="191"/>
            </a:xfrm>
            <a:prstGeom prst="rect">
              <a:avLst/>
            </a:prstGeom>
            <a:solidFill>
              <a:schemeClr val="bg1"/>
            </a:solidFill>
            <a:ln>
              <a:noFill/>
            </a:ln>
            <a:effectLst/>
          </p:spPr>
          <p:txBody>
            <a:bodyPr numCol="1"/>
            <a:lstStyle/>
            <a:p>
              <a:pPr indent="0" marL="0">
                <a:buNone/>
              </a:pPr>
              <a:r>
                <a:rPr dirty="0" lang="en-US" smtClean="0" sz="1400"/>
                <a:t>Lobanja</a:t>
              </a:r>
            </a:p>
          </p:txBody>
        </p:sp>
        <p:sp>
          <p:nvSpPr>
            <p:cNvPr id="6733" name="Text Box 6733"/>
            <p:cNvSpPr>
              <a:spLocks/>
            </p:cNvSpPr>
            <p:nvPr/>
          </p:nvSpPr>
          <p:spPr>
            <a:xfrm>
              <a:off x="4608" y="1864"/>
              <a:ext cx="1152" cy="191"/>
            </a:xfrm>
            <a:prstGeom prst="rect">
              <a:avLst/>
            </a:prstGeom>
            <a:solidFill>
              <a:srgbClr val="FFFF00"/>
            </a:solidFill>
            <a:ln>
              <a:noFill/>
            </a:ln>
            <a:effectLst/>
          </p:spPr>
          <p:txBody>
            <a:bodyPr numCol="1"/>
            <a:lstStyle/>
            <a:p>
              <a:pPr algn="ctr" indent="0" marL="0">
                <a:buNone/>
              </a:pPr>
              <a:r>
                <a:rPr dirty="0" lang="en-US" smtClean="0" sz="1400"/>
                <a:t>125,00 +</a:t>
              </a:r>
            </a:p>
          </p:txBody>
        </p:sp>
        <p:sp>
          <p:nvSpPr>
            <p:cNvPr id="6734" name="Text Box 6734"/>
            <p:cNvSpPr>
              <a:spLocks/>
            </p:cNvSpPr>
            <p:nvPr/>
          </p:nvSpPr>
          <p:spPr>
            <a:xfrm>
              <a:off x="3456" y="1864"/>
              <a:ext cx="1152" cy="191"/>
            </a:xfrm>
            <a:prstGeom prst="rect">
              <a:avLst/>
            </a:prstGeom>
            <a:solidFill>
              <a:schemeClr val="folHlink"/>
            </a:solidFill>
            <a:ln>
              <a:noFill/>
            </a:ln>
            <a:effectLst/>
          </p:spPr>
          <p:txBody>
            <a:bodyPr numCol="1"/>
            <a:lstStyle/>
            <a:p>
              <a:pPr algn="ctr" indent="0" marL="0">
                <a:buNone/>
              </a:pPr>
              <a:r>
                <a:rPr dirty="0" lang="en-US" smtClean="0" sz="1400"/>
                <a:t>115,00 – 124,99</a:t>
              </a:r>
            </a:p>
          </p:txBody>
        </p:sp>
        <p:sp>
          <p:nvSpPr>
            <p:cNvPr id="6735" name="Text Box 6735"/>
            <p:cNvSpPr>
              <a:spLocks/>
            </p:cNvSpPr>
            <p:nvPr/>
          </p:nvSpPr>
          <p:spPr>
            <a:xfrm>
              <a:off x="2304" y="1864"/>
              <a:ext cx="1152" cy="191"/>
            </a:xfrm>
            <a:prstGeom prst="rect">
              <a:avLst/>
            </a:prstGeom>
            <a:solidFill>
              <a:srgbClr val="FDAFA9"/>
            </a:solidFill>
            <a:ln>
              <a:noFill/>
            </a:ln>
            <a:effectLst/>
          </p:spPr>
          <p:txBody>
            <a:bodyPr numCol="1"/>
            <a:lstStyle/>
            <a:p>
              <a:pPr algn="ctr" indent="0" marL="0">
                <a:buNone/>
              </a:pPr>
              <a:r>
                <a:rPr dirty="0" lang="en-US" smtClean="0" sz="1400"/>
                <a:t>105,00 – 114,99</a:t>
              </a:r>
            </a:p>
          </p:txBody>
        </p:sp>
        <p:sp>
          <p:nvSpPr>
            <p:cNvPr id="6736" name="Text Box 6736"/>
            <p:cNvSpPr>
              <a:spLocks/>
            </p:cNvSpPr>
            <p:nvPr/>
          </p:nvSpPr>
          <p:spPr>
            <a:xfrm>
              <a:off x="840" y="1864"/>
              <a:ext cx="1464" cy="191"/>
            </a:xfrm>
            <a:prstGeom prst="rect">
              <a:avLst/>
            </a:prstGeom>
            <a:solidFill>
              <a:schemeClr val="bg1"/>
            </a:solidFill>
            <a:ln>
              <a:noFill/>
            </a:ln>
            <a:effectLst/>
          </p:spPr>
          <p:txBody>
            <a:bodyPr numCol="1"/>
            <a:lstStyle/>
            <a:p>
              <a:pPr indent="0" marL="0">
                <a:buNone/>
              </a:pPr>
              <a:r>
                <a:rPr b="1" dirty="0" lang="en-US" smtClean="0" sz="1400"/>
                <a:t>RISA</a:t>
              </a:r>
            </a:p>
          </p:txBody>
        </p:sp>
        <p:sp>
          <p:nvSpPr>
            <p:cNvPr id="6737" name="Text Box 6737"/>
            <p:cNvSpPr>
              <a:spLocks/>
            </p:cNvSpPr>
            <p:nvPr/>
          </p:nvSpPr>
          <p:spPr>
            <a:xfrm>
              <a:off x="0" y="1864"/>
              <a:ext cx="840" cy="191"/>
            </a:xfrm>
            <a:prstGeom prst="rect">
              <a:avLst/>
            </a:prstGeom>
            <a:solidFill>
              <a:schemeClr val="bg1"/>
            </a:solidFill>
            <a:ln>
              <a:noFill/>
            </a:ln>
            <a:effectLst/>
          </p:spPr>
          <p:txBody>
            <a:bodyPr numCol="1"/>
            <a:lstStyle/>
            <a:p>
              <a:pPr indent="0" marL="0">
                <a:buNone/>
              </a:pPr>
              <a:r>
                <a:rPr dirty="0" lang="en-US" smtClean="0" sz="1400"/>
                <a:t>Krzno</a:t>
              </a:r>
            </a:p>
          </p:txBody>
        </p:sp>
        <p:sp>
          <p:nvSpPr>
            <p:cNvPr id="6738" name="Text Box 6738"/>
            <p:cNvSpPr>
              <a:spLocks/>
            </p:cNvSpPr>
            <p:nvPr/>
          </p:nvSpPr>
          <p:spPr>
            <a:xfrm>
              <a:off x="4608" y="1673"/>
              <a:ext cx="1152" cy="191"/>
            </a:xfrm>
            <a:prstGeom prst="rect">
              <a:avLst/>
            </a:prstGeom>
            <a:solidFill>
              <a:srgbClr val="FFFF00"/>
            </a:solidFill>
            <a:ln>
              <a:noFill/>
            </a:ln>
            <a:effectLst/>
          </p:spPr>
          <p:txBody>
            <a:bodyPr numCol="1"/>
            <a:lstStyle/>
            <a:p>
              <a:pPr algn="ctr" indent="0" marL="0">
                <a:buNone/>
              </a:pPr>
              <a:r>
                <a:rPr dirty="0" lang="en-US" smtClean="0" sz="1400"/>
                <a:t>27,00 +</a:t>
              </a:r>
            </a:p>
          </p:txBody>
        </p:sp>
        <p:sp>
          <p:nvSpPr>
            <p:cNvPr id="6739" name="Text Box 6739"/>
            <p:cNvSpPr>
              <a:spLocks/>
            </p:cNvSpPr>
            <p:nvPr/>
          </p:nvSpPr>
          <p:spPr>
            <a:xfrm>
              <a:off x="3456" y="1673"/>
              <a:ext cx="1152" cy="191"/>
            </a:xfrm>
            <a:prstGeom prst="rect">
              <a:avLst/>
            </a:prstGeom>
            <a:solidFill>
              <a:schemeClr val="folHlink"/>
            </a:solidFill>
            <a:ln>
              <a:noFill/>
            </a:ln>
            <a:effectLst/>
          </p:spPr>
          <p:txBody>
            <a:bodyPr numCol="1"/>
            <a:lstStyle/>
            <a:p>
              <a:pPr algn="ctr" indent="0" marL="0">
                <a:buNone/>
              </a:pPr>
              <a:r>
                <a:rPr dirty="0" lang="en-US" smtClean="0" sz="1400"/>
                <a:t>26,00 – 26,99</a:t>
              </a:r>
            </a:p>
          </p:txBody>
        </p:sp>
        <p:sp>
          <p:nvSpPr>
            <p:cNvPr id="6740" name="Text Box 6740"/>
            <p:cNvSpPr>
              <a:spLocks/>
            </p:cNvSpPr>
            <p:nvPr/>
          </p:nvSpPr>
          <p:spPr>
            <a:xfrm>
              <a:off x="2304" y="1673"/>
              <a:ext cx="1152" cy="191"/>
            </a:xfrm>
            <a:prstGeom prst="rect">
              <a:avLst/>
            </a:prstGeom>
            <a:solidFill>
              <a:srgbClr val="FDAFA9"/>
            </a:solidFill>
            <a:ln>
              <a:noFill/>
            </a:ln>
            <a:effectLst/>
          </p:spPr>
          <p:txBody>
            <a:bodyPr numCol="1"/>
            <a:lstStyle/>
            <a:p>
              <a:pPr algn="ctr" indent="0" marL="0">
                <a:buNone/>
              </a:pPr>
              <a:r>
                <a:rPr dirty="0" lang="en-US" smtClean="0" sz="1400"/>
                <a:t>25,00 – 25,99</a:t>
              </a:r>
            </a:p>
          </p:txBody>
        </p:sp>
        <p:sp>
          <p:nvSpPr>
            <p:cNvPr id="6741" name="Text Box 6741"/>
            <p:cNvSpPr>
              <a:spLocks/>
            </p:cNvSpPr>
            <p:nvPr/>
          </p:nvSpPr>
          <p:spPr>
            <a:xfrm>
              <a:off x="840" y="1673"/>
              <a:ext cx="1464" cy="191"/>
            </a:xfrm>
            <a:prstGeom prst="rect">
              <a:avLst/>
            </a:prstGeom>
            <a:solidFill>
              <a:schemeClr val="bg1"/>
            </a:solidFill>
            <a:ln>
              <a:noFill/>
            </a:ln>
            <a:effectLst/>
          </p:spPr>
          <p:txBody>
            <a:bodyPr numCol="1"/>
            <a:lstStyle/>
            <a:p>
              <a:pPr indent="0" marL="0">
                <a:buNone/>
              </a:pPr>
              <a:r>
                <a:rPr b="1" dirty="0" lang="en-US" smtClean="0" sz="1400"/>
                <a:t>RISA</a:t>
              </a:r>
            </a:p>
          </p:txBody>
        </p:sp>
        <p:sp>
          <p:nvSpPr>
            <p:cNvPr id="6742" name="Text Box 6742"/>
            <p:cNvSpPr>
              <a:spLocks/>
            </p:cNvSpPr>
            <p:nvPr/>
          </p:nvSpPr>
          <p:spPr>
            <a:xfrm>
              <a:off x="0" y="1673"/>
              <a:ext cx="840" cy="191"/>
            </a:xfrm>
            <a:prstGeom prst="rect">
              <a:avLst/>
            </a:prstGeom>
            <a:solidFill>
              <a:schemeClr val="bg1"/>
            </a:solidFill>
            <a:ln>
              <a:noFill/>
            </a:ln>
            <a:effectLst/>
          </p:spPr>
          <p:txBody>
            <a:bodyPr numCol="1"/>
            <a:lstStyle/>
            <a:p>
              <a:pPr indent="0" marL="0">
                <a:buNone/>
              </a:pPr>
              <a:r>
                <a:rPr dirty="0" lang="en-US" smtClean="0" sz="1400"/>
                <a:t>Lobanja</a:t>
              </a:r>
            </a:p>
          </p:txBody>
        </p:sp>
        <p:sp>
          <p:nvSpPr>
            <p:cNvPr id="6743" name="Text Box 6743"/>
            <p:cNvSpPr>
              <a:spLocks/>
            </p:cNvSpPr>
            <p:nvPr/>
          </p:nvSpPr>
          <p:spPr>
            <a:xfrm>
              <a:off x="4608" y="1482"/>
              <a:ext cx="1152" cy="191"/>
            </a:xfrm>
            <a:prstGeom prst="rect">
              <a:avLst/>
            </a:prstGeom>
            <a:solidFill>
              <a:srgbClr val="FFFF00"/>
            </a:solidFill>
            <a:ln>
              <a:noFill/>
            </a:ln>
            <a:effectLst/>
          </p:spPr>
          <p:txBody>
            <a:bodyPr numCol="1"/>
            <a:lstStyle/>
            <a:p>
              <a:pPr algn="ctr" indent="0" marL="0">
                <a:buNone/>
              </a:pPr>
              <a:r>
                <a:rPr dirty="0" lang="en-US" smtClean="0" sz="1400"/>
                <a:t>50,00 +</a:t>
              </a:r>
            </a:p>
          </p:txBody>
        </p:sp>
        <p:sp>
          <p:nvSpPr>
            <p:cNvPr id="6744" name="Text Box 6744"/>
            <p:cNvSpPr>
              <a:spLocks/>
            </p:cNvSpPr>
            <p:nvPr/>
          </p:nvSpPr>
          <p:spPr>
            <a:xfrm>
              <a:off x="3456" y="1482"/>
              <a:ext cx="1152" cy="191"/>
            </a:xfrm>
            <a:prstGeom prst="rect">
              <a:avLst/>
            </a:prstGeom>
            <a:solidFill>
              <a:schemeClr val="folHlink"/>
            </a:solidFill>
            <a:ln>
              <a:noFill/>
            </a:ln>
            <a:effectLst/>
          </p:spPr>
          <p:txBody>
            <a:bodyPr numCol="1"/>
            <a:lstStyle/>
            <a:p>
              <a:pPr algn="ctr" indent="0" marL="0">
                <a:buNone/>
              </a:pPr>
              <a:r>
                <a:rPr dirty="0" lang="en-US" smtClean="0" sz="1400"/>
                <a:t>45,00 – 49,99</a:t>
              </a:r>
            </a:p>
          </p:txBody>
        </p:sp>
        <p:sp>
          <p:nvSpPr>
            <p:cNvPr id="6745" name="Text Box 6745"/>
            <p:cNvSpPr>
              <a:spLocks/>
            </p:cNvSpPr>
            <p:nvPr/>
          </p:nvSpPr>
          <p:spPr>
            <a:xfrm>
              <a:off x="2304" y="1482"/>
              <a:ext cx="1152" cy="191"/>
            </a:xfrm>
            <a:prstGeom prst="rect">
              <a:avLst/>
            </a:prstGeom>
            <a:solidFill>
              <a:srgbClr val="FDAFA9"/>
            </a:solidFill>
            <a:ln>
              <a:noFill/>
            </a:ln>
            <a:effectLst/>
          </p:spPr>
          <p:txBody>
            <a:bodyPr numCol="1"/>
            <a:lstStyle/>
            <a:p>
              <a:pPr algn="ctr" indent="0" marL="0">
                <a:buNone/>
              </a:pPr>
              <a:r>
                <a:rPr dirty="0" lang="en-US" smtClean="0" sz="1400"/>
                <a:t>40,00 – 44,99</a:t>
              </a:r>
            </a:p>
          </p:txBody>
        </p:sp>
        <p:sp>
          <p:nvSpPr>
            <p:cNvPr id="6746" name="Text Box 6746"/>
            <p:cNvSpPr>
              <a:spLocks/>
            </p:cNvSpPr>
            <p:nvPr/>
          </p:nvSpPr>
          <p:spPr>
            <a:xfrm>
              <a:off x="840" y="1482"/>
              <a:ext cx="1464" cy="191"/>
            </a:xfrm>
            <a:prstGeom prst="rect">
              <a:avLst/>
            </a:prstGeom>
            <a:solidFill>
              <a:schemeClr val="bg1"/>
            </a:solidFill>
            <a:ln>
              <a:noFill/>
            </a:ln>
            <a:effectLst/>
          </p:spPr>
          <p:txBody>
            <a:bodyPr numCol="1"/>
            <a:lstStyle/>
            <a:p>
              <a:pPr indent="0" marL="0">
                <a:buNone/>
              </a:pPr>
              <a:r>
                <a:rPr b="1" dirty="0" lang="en-US" smtClean="0" sz="1400"/>
                <a:t>DIVLJE MAČKE</a:t>
              </a:r>
            </a:p>
          </p:txBody>
        </p:sp>
        <p:sp>
          <p:nvSpPr>
            <p:cNvPr id="6747" name="Text Box 6747"/>
            <p:cNvSpPr>
              <a:spLocks/>
            </p:cNvSpPr>
            <p:nvPr/>
          </p:nvSpPr>
          <p:spPr>
            <a:xfrm>
              <a:off x="0" y="1482"/>
              <a:ext cx="840" cy="191"/>
            </a:xfrm>
            <a:prstGeom prst="rect">
              <a:avLst/>
            </a:prstGeom>
            <a:solidFill>
              <a:schemeClr val="bg1"/>
            </a:solidFill>
            <a:ln>
              <a:noFill/>
            </a:ln>
            <a:effectLst/>
          </p:spPr>
          <p:txBody>
            <a:bodyPr numCol="1"/>
            <a:lstStyle/>
            <a:p>
              <a:pPr indent="0" marL="0">
                <a:buNone/>
              </a:pPr>
              <a:r>
                <a:rPr dirty="0" lang="en-US" smtClean="0" sz="1400"/>
                <a:t>Krzno</a:t>
              </a:r>
            </a:p>
          </p:txBody>
        </p:sp>
        <p:sp>
          <p:nvSpPr>
            <p:cNvPr id="6748" name="Text Box 6748"/>
            <p:cNvSpPr>
              <a:spLocks/>
            </p:cNvSpPr>
            <p:nvPr/>
          </p:nvSpPr>
          <p:spPr>
            <a:xfrm>
              <a:off x="4608" y="1291"/>
              <a:ext cx="1152" cy="191"/>
            </a:xfrm>
            <a:prstGeom prst="rect">
              <a:avLst/>
            </a:prstGeom>
            <a:solidFill>
              <a:srgbClr val="FFFF00"/>
            </a:solidFill>
            <a:ln>
              <a:noFill/>
            </a:ln>
            <a:effectLst/>
          </p:spPr>
          <p:txBody>
            <a:bodyPr numCol="1"/>
            <a:lstStyle/>
            <a:p>
              <a:pPr algn="ctr" indent="0" marL="0">
                <a:buNone/>
              </a:pPr>
              <a:r>
                <a:rPr dirty="0" lang="en-US" smtClean="0" sz="1400"/>
                <a:t>19,00 +</a:t>
              </a:r>
            </a:p>
          </p:txBody>
        </p:sp>
        <p:sp>
          <p:nvSpPr>
            <p:cNvPr id="6749" name="Text Box 6749"/>
            <p:cNvSpPr>
              <a:spLocks/>
            </p:cNvSpPr>
            <p:nvPr/>
          </p:nvSpPr>
          <p:spPr>
            <a:xfrm>
              <a:off x="3456" y="1291"/>
              <a:ext cx="1152" cy="191"/>
            </a:xfrm>
            <a:prstGeom prst="rect">
              <a:avLst/>
            </a:prstGeom>
            <a:solidFill>
              <a:schemeClr val="folHlink"/>
            </a:solidFill>
            <a:ln>
              <a:noFill/>
            </a:ln>
            <a:effectLst/>
          </p:spPr>
          <p:txBody>
            <a:bodyPr numCol="1"/>
            <a:lstStyle/>
            <a:p>
              <a:pPr algn="ctr" indent="0" marL="0">
                <a:buNone/>
              </a:pPr>
              <a:r>
                <a:rPr dirty="0" lang="en-US" smtClean="0" sz="1400"/>
                <a:t>18,00 – 18,99</a:t>
              </a:r>
            </a:p>
          </p:txBody>
        </p:sp>
        <p:sp>
          <p:nvSpPr>
            <p:cNvPr id="6750" name="Text Box 6750"/>
            <p:cNvSpPr>
              <a:spLocks/>
            </p:cNvSpPr>
            <p:nvPr/>
          </p:nvSpPr>
          <p:spPr>
            <a:xfrm>
              <a:off x="2304" y="1291"/>
              <a:ext cx="1152" cy="191"/>
            </a:xfrm>
            <a:prstGeom prst="rect">
              <a:avLst/>
            </a:prstGeom>
            <a:solidFill>
              <a:srgbClr val="FDAFA9"/>
            </a:solidFill>
            <a:ln>
              <a:noFill/>
            </a:ln>
            <a:effectLst/>
          </p:spPr>
          <p:txBody>
            <a:bodyPr numCol="1"/>
            <a:lstStyle/>
            <a:p>
              <a:pPr algn="ctr" indent="0" marL="0">
                <a:buNone/>
              </a:pPr>
              <a:r>
                <a:rPr dirty="0" lang="en-US" smtClean="0" sz="1400"/>
                <a:t>17,00 – 17,99</a:t>
              </a:r>
            </a:p>
          </p:txBody>
        </p:sp>
        <p:sp>
          <p:nvSpPr>
            <p:cNvPr id="6751" name="Text Box 6751"/>
            <p:cNvSpPr>
              <a:spLocks/>
            </p:cNvSpPr>
            <p:nvPr/>
          </p:nvSpPr>
          <p:spPr>
            <a:xfrm>
              <a:off x="840" y="1291"/>
              <a:ext cx="1464" cy="191"/>
            </a:xfrm>
            <a:prstGeom prst="rect">
              <a:avLst/>
            </a:prstGeom>
            <a:solidFill>
              <a:schemeClr val="bg1"/>
            </a:solidFill>
            <a:ln>
              <a:noFill/>
            </a:ln>
            <a:effectLst/>
          </p:spPr>
          <p:txBody>
            <a:bodyPr numCol="1"/>
            <a:lstStyle/>
            <a:p>
              <a:pPr indent="0" marL="0">
                <a:buNone/>
              </a:pPr>
              <a:r>
                <a:rPr b="1" dirty="0" lang="en-US" smtClean="0" sz="1400"/>
                <a:t>DIVLJE MAČKE</a:t>
              </a:r>
            </a:p>
          </p:txBody>
        </p:sp>
        <p:sp>
          <p:nvSpPr>
            <p:cNvPr id="6752" name="Text Box 6752"/>
            <p:cNvSpPr>
              <a:spLocks/>
            </p:cNvSpPr>
            <p:nvPr/>
          </p:nvSpPr>
          <p:spPr>
            <a:xfrm>
              <a:off x="0" y="1291"/>
              <a:ext cx="840" cy="191"/>
            </a:xfrm>
            <a:prstGeom prst="rect">
              <a:avLst/>
            </a:prstGeom>
            <a:solidFill>
              <a:schemeClr val="bg1"/>
            </a:solidFill>
            <a:ln>
              <a:noFill/>
            </a:ln>
            <a:effectLst/>
          </p:spPr>
          <p:txBody>
            <a:bodyPr numCol="1"/>
            <a:lstStyle/>
            <a:p>
              <a:pPr indent="0" marL="0">
                <a:buNone/>
              </a:pPr>
              <a:r>
                <a:rPr dirty="0" lang="en-US" smtClean="0" sz="1400"/>
                <a:t>Lobanja</a:t>
              </a:r>
            </a:p>
          </p:txBody>
        </p:sp>
        <p:sp>
          <p:nvSpPr>
            <p:cNvPr id="6753" name="Text Box 6753"/>
            <p:cNvSpPr>
              <a:spLocks/>
            </p:cNvSpPr>
            <p:nvPr/>
          </p:nvSpPr>
          <p:spPr>
            <a:xfrm>
              <a:off x="4608" y="1100"/>
              <a:ext cx="1152" cy="191"/>
            </a:xfrm>
            <a:prstGeom prst="rect">
              <a:avLst/>
            </a:prstGeom>
            <a:solidFill>
              <a:srgbClr val="FFFF00"/>
            </a:solidFill>
            <a:ln>
              <a:noFill/>
            </a:ln>
            <a:effectLst/>
          </p:spPr>
          <p:txBody>
            <a:bodyPr numCol="1"/>
            <a:lstStyle/>
            <a:p>
              <a:pPr algn="ctr" indent="0" marL="0">
                <a:buNone/>
              </a:pPr>
              <a:r>
                <a:rPr dirty="0" lang="en-US" smtClean="0" sz="1400"/>
                <a:t>300,00 +</a:t>
              </a:r>
            </a:p>
          </p:txBody>
        </p:sp>
        <p:sp>
          <p:nvSpPr>
            <p:cNvPr id="6754" name="Text Box 6754"/>
            <p:cNvSpPr>
              <a:spLocks/>
            </p:cNvSpPr>
            <p:nvPr/>
          </p:nvSpPr>
          <p:spPr>
            <a:xfrm>
              <a:off x="3456" y="1100"/>
              <a:ext cx="1152" cy="191"/>
            </a:xfrm>
            <a:prstGeom prst="rect">
              <a:avLst/>
            </a:prstGeom>
            <a:solidFill>
              <a:schemeClr val="folHlink"/>
            </a:solidFill>
            <a:ln>
              <a:noFill/>
            </a:ln>
            <a:effectLst/>
          </p:spPr>
          <p:txBody>
            <a:bodyPr numCol="1"/>
            <a:lstStyle/>
            <a:p>
              <a:pPr algn="ctr" indent="0" marL="0">
                <a:buNone/>
              </a:pPr>
              <a:r>
                <a:rPr dirty="0" lang="en-US" smtClean="0" sz="1400"/>
                <a:t>275,00 – 99,99</a:t>
              </a:r>
            </a:p>
          </p:txBody>
        </p:sp>
        <p:sp>
          <p:nvSpPr>
            <p:cNvPr id="6755" name="Text Box 6755"/>
            <p:cNvSpPr>
              <a:spLocks/>
            </p:cNvSpPr>
            <p:nvPr/>
          </p:nvSpPr>
          <p:spPr>
            <a:xfrm>
              <a:off x="2304" y="1100"/>
              <a:ext cx="1152" cy="191"/>
            </a:xfrm>
            <a:prstGeom prst="rect">
              <a:avLst/>
            </a:prstGeom>
            <a:solidFill>
              <a:srgbClr val="FDAFA9"/>
            </a:solidFill>
            <a:ln>
              <a:noFill/>
            </a:ln>
            <a:effectLst/>
          </p:spPr>
          <p:txBody>
            <a:bodyPr numCol="1"/>
            <a:lstStyle/>
            <a:p>
              <a:pPr algn="ctr" indent="0" marL="0">
                <a:buNone/>
              </a:pPr>
              <a:r>
                <a:rPr dirty="0" lang="en-US" smtClean="0" sz="1400"/>
                <a:t>250,00 – 274,99</a:t>
              </a:r>
            </a:p>
          </p:txBody>
        </p:sp>
        <p:sp>
          <p:nvSpPr>
            <p:cNvPr id="6756" name="Text Box 6756"/>
            <p:cNvSpPr>
              <a:spLocks/>
            </p:cNvSpPr>
            <p:nvPr/>
          </p:nvSpPr>
          <p:spPr>
            <a:xfrm>
              <a:off x="840" y="1100"/>
              <a:ext cx="1464" cy="191"/>
            </a:xfrm>
            <a:prstGeom prst="rect">
              <a:avLst/>
            </a:prstGeom>
            <a:solidFill>
              <a:schemeClr val="bg1"/>
            </a:solidFill>
            <a:ln>
              <a:noFill/>
            </a:ln>
            <a:effectLst/>
          </p:spPr>
          <p:txBody>
            <a:bodyPr numCol="1"/>
            <a:lstStyle/>
            <a:p>
              <a:pPr indent="0" marL="0">
                <a:buNone/>
              </a:pPr>
              <a:r>
                <a:rPr b="1" dirty="0" lang="en-US" smtClean="0" sz="1400"/>
                <a:t>MEDVJEDA</a:t>
              </a:r>
            </a:p>
          </p:txBody>
        </p:sp>
        <p:sp>
          <p:nvSpPr>
            <p:cNvPr id="6757" name="Text Box 6757"/>
            <p:cNvSpPr>
              <a:spLocks/>
            </p:cNvSpPr>
            <p:nvPr/>
          </p:nvSpPr>
          <p:spPr>
            <a:xfrm>
              <a:off x="0" y="1100"/>
              <a:ext cx="840" cy="191"/>
            </a:xfrm>
            <a:prstGeom prst="rect">
              <a:avLst/>
            </a:prstGeom>
            <a:solidFill>
              <a:schemeClr val="bg1"/>
            </a:solidFill>
            <a:ln>
              <a:noFill/>
            </a:ln>
            <a:effectLst/>
          </p:spPr>
          <p:txBody>
            <a:bodyPr numCol="1"/>
            <a:lstStyle/>
            <a:p>
              <a:pPr indent="0" marL="0">
                <a:buNone/>
              </a:pPr>
              <a:r>
                <a:rPr dirty="0" lang="en-US" smtClean="0" sz="1400"/>
                <a:t>Krzno</a:t>
              </a:r>
            </a:p>
          </p:txBody>
        </p:sp>
        <p:sp>
          <p:nvSpPr>
            <p:cNvPr id="6758" name="Text Box 6758"/>
            <p:cNvSpPr>
              <a:spLocks/>
            </p:cNvSpPr>
            <p:nvPr/>
          </p:nvSpPr>
          <p:spPr>
            <a:xfrm>
              <a:off x="4608" y="909"/>
              <a:ext cx="1152" cy="191"/>
            </a:xfrm>
            <a:prstGeom prst="rect">
              <a:avLst/>
            </a:prstGeom>
            <a:solidFill>
              <a:srgbClr val="FFFF00"/>
            </a:solidFill>
            <a:ln>
              <a:noFill/>
            </a:ln>
            <a:effectLst/>
          </p:spPr>
          <p:txBody>
            <a:bodyPr numCol="1"/>
            <a:lstStyle/>
            <a:p>
              <a:pPr algn="ctr" indent="0" marL="0">
                <a:buNone/>
              </a:pPr>
              <a:r>
                <a:rPr dirty="0" lang="en-US" smtClean="0" sz="1400"/>
                <a:t>57,00 +</a:t>
              </a:r>
            </a:p>
          </p:txBody>
        </p:sp>
        <p:sp>
          <p:nvSpPr>
            <p:cNvPr id="6759" name="Text Box 6759"/>
            <p:cNvSpPr>
              <a:spLocks/>
            </p:cNvSpPr>
            <p:nvPr/>
          </p:nvSpPr>
          <p:spPr>
            <a:xfrm>
              <a:off x="3456" y="909"/>
              <a:ext cx="1152" cy="191"/>
            </a:xfrm>
            <a:prstGeom prst="rect">
              <a:avLst/>
            </a:prstGeom>
            <a:solidFill>
              <a:schemeClr val="folHlink"/>
            </a:solidFill>
            <a:ln>
              <a:noFill/>
            </a:ln>
            <a:effectLst/>
          </p:spPr>
          <p:txBody>
            <a:bodyPr numCol="1"/>
            <a:lstStyle/>
            <a:p>
              <a:pPr algn="ctr" indent="0" marL="0">
                <a:buNone/>
              </a:pPr>
              <a:r>
                <a:rPr dirty="0" lang="en-US" smtClean="0" sz="1400"/>
                <a:t>55,00 – 56,99</a:t>
              </a:r>
            </a:p>
          </p:txBody>
        </p:sp>
        <p:sp>
          <p:nvSpPr>
            <p:cNvPr id="6760" name="Text Box 6760"/>
            <p:cNvSpPr>
              <a:spLocks/>
            </p:cNvSpPr>
            <p:nvPr/>
          </p:nvSpPr>
          <p:spPr>
            <a:xfrm>
              <a:off x="2304" y="909"/>
              <a:ext cx="1152" cy="191"/>
            </a:xfrm>
            <a:prstGeom prst="rect">
              <a:avLst/>
            </a:prstGeom>
            <a:solidFill>
              <a:srgbClr val="FDAFA9"/>
            </a:solidFill>
            <a:ln>
              <a:noFill/>
            </a:ln>
            <a:effectLst/>
          </p:spPr>
          <p:txBody>
            <a:bodyPr numCol="1"/>
            <a:lstStyle/>
            <a:p>
              <a:pPr algn="ctr" indent="0" marL="0">
                <a:buNone/>
              </a:pPr>
              <a:r>
                <a:rPr dirty="0" lang="en-US" smtClean="0" sz="1400"/>
                <a:t>53,00 – 54,99</a:t>
              </a:r>
            </a:p>
          </p:txBody>
        </p:sp>
        <p:sp>
          <p:nvSpPr>
            <p:cNvPr id="6761" name="Text Box 6761"/>
            <p:cNvSpPr>
              <a:spLocks/>
            </p:cNvSpPr>
            <p:nvPr/>
          </p:nvSpPr>
          <p:spPr>
            <a:xfrm>
              <a:off x="840" y="909"/>
              <a:ext cx="1464" cy="191"/>
            </a:xfrm>
            <a:prstGeom prst="rect">
              <a:avLst/>
            </a:prstGeom>
            <a:solidFill>
              <a:schemeClr val="bg1"/>
            </a:solidFill>
            <a:ln>
              <a:noFill/>
            </a:ln>
            <a:effectLst/>
          </p:spPr>
          <p:txBody>
            <a:bodyPr numCol="1"/>
            <a:lstStyle/>
            <a:p>
              <a:pPr indent="0" marL="0">
                <a:buNone/>
              </a:pPr>
              <a:r>
                <a:rPr b="1" dirty="0" lang="en-US" smtClean="0" sz="1400"/>
                <a:t>MEDVJEDA</a:t>
              </a:r>
            </a:p>
          </p:txBody>
        </p:sp>
        <p:sp>
          <p:nvSpPr>
            <p:cNvPr id="6762" name="Text Box 6762"/>
            <p:cNvSpPr>
              <a:spLocks/>
            </p:cNvSpPr>
            <p:nvPr/>
          </p:nvSpPr>
          <p:spPr>
            <a:xfrm>
              <a:off x="0" y="909"/>
              <a:ext cx="840" cy="191"/>
            </a:xfrm>
            <a:prstGeom prst="rect">
              <a:avLst/>
            </a:prstGeom>
            <a:solidFill>
              <a:schemeClr val="bg1"/>
            </a:solidFill>
            <a:ln>
              <a:noFill/>
            </a:ln>
            <a:effectLst/>
          </p:spPr>
          <p:txBody>
            <a:bodyPr numCol="1"/>
            <a:lstStyle/>
            <a:p>
              <a:pPr indent="0" marL="0">
                <a:buNone/>
              </a:pPr>
              <a:r>
                <a:rPr dirty="0" lang="en-US" smtClean="0" sz="1400"/>
                <a:t>Lobanja</a:t>
              </a:r>
            </a:p>
          </p:txBody>
        </p:sp>
        <p:sp>
          <p:nvSpPr>
            <p:cNvPr id="6763" name="Text Box 6763"/>
            <p:cNvSpPr>
              <a:spLocks/>
            </p:cNvSpPr>
            <p:nvPr/>
          </p:nvSpPr>
          <p:spPr>
            <a:xfrm>
              <a:off x="4608" y="718"/>
              <a:ext cx="1152" cy="191"/>
            </a:xfrm>
            <a:prstGeom prst="rect">
              <a:avLst/>
            </a:prstGeom>
            <a:solidFill>
              <a:srgbClr val="FFFF00"/>
            </a:solidFill>
            <a:ln>
              <a:noFill/>
            </a:ln>
            <a:effectLst/>
          </p:spPr>
          <p:txBody>
            <a:bodyPr numCol="1"/>
            <a:lstStyle/>
            <a:p>
              <a:pPr algn="ctr" indent="0" marL="0">
                <a:buNone/>
              </a:pPr>
              <a:r>
                <a:rPr dirty="0" lang="en-US" smtClean="0" sz="1400"/>
                <a:t>120,00 +</a:t>
              </a:r>
            </a:p>
          </p:txBody>
        </p:sp>
        <p:sp>
          <p:nvSpPr>
            <p:cNvPr id="6764" name="Text Box 6764"/>
            <p:cNvSpPr>
              <a:spLocks/>
            </p:cNvSpPr>
            <p:nvPr/>
          </p:nvSpPr>
          <p:spPr>
            <a:xfrm>
              <a:off x="3456" y="718"/>
              <a:ext cx="1152" cy="191"/>
            </a:xfrm>
            <a:prstGeom prst="rect">
              <a:avLst/>
            </a:prstGeom>
            <a:solidFill>
              <a:schemeClr val="folHlink"/>
            </a:solidFill>
            <a:ln>
              <a:noFill/>
            </a:ln>
            <a:effectLst/>
          </p:spPr>
          <p:txBody>
            <a:bodyPr numCol="1"/>
            <a:lstStyle/>
            <a:p>
              <a:pPr algn="ctr" indent="0" marL="0">
                <a:buNone/>
              </a:pPr>
              <a:r>
                <a:rPr dirty="0" lang="en-US" smtClean="0" sz="1400"/>
                <a:t>110,00 – 119,99</a:t>
              </a:r>
            </a:p>
          </p:txBody>
        </p:sp>
        <p:sp>
          <p:nvSpPr>
            <p:cNvPr id="6765" name="Text Box 6765"/>
            <p:cNvSpPr>
              <a:spLocks/>
            </p:cNvSpPr>
            <p:nvPr/>
          </p:nvSpPr>
          <p:spPr>
            <a:xfrm>
              <a:off x="2304" y="718"/>
              <a:ext cx="1152" cy="191"/>
            </a:xfrm>
            <a:prstGeom prst="rect">
              <a:avLst/>
            </a:prstGeom>
            <a:solidFill>
              <a:srgbClr val="FDAFA9"/>
            </a:solidFill>
            <a:ln>
              <a:noFill/>
            </a:ln>
            <a:effectLst/>
          </p:spPr>
          <p:txBody>
            <a:bodyPr numCol="1"/>
            <a:lstStyle/>
            <a:p>
              <a:pPr algn="ctr" indent="0" marL="0">
                <a:buNone/>
              </a:pPr>
              <a:r>
                <a:rPr dirty="0" lang="en-US" smtClean="0" sz="1400"/>
                <a:t>100,00 – 109,99</a:t>
              </a:r>
            </a:p>
          </p:txBody>
        </p:sp>
        <p:sp>
          <p:nvSpPr>
            <p:cNvPr id="6766" name="Text Box 6766"/>
            <p:cNvSpPr>
              <a:spLocks/>
            </p:cNvSpPr>
            <p:nvPr/>
          </p:nvSpPr>
          <p:spPr>
            <a:xfrm>
              <a:off x="840" y="718"/>
              <a:ext cx="1464" cy="191"/>
            </a:xfrm>
            <a:prstGeom prst="rect">
              <a:avLst/>
            </a:prstGeom>
            <a:solidFill>
              <a:schemeClr val="bg1"/>
            </a:solidFill>
            <a:ln>
              <a:noFill/>
            </a:ln>
            <a:effectLst/>
          </p:spPr>
          <p:txBody>
            <a:bodyPr numCol="1"/>
            <a:lstStyle/>
            <a:p>
              <a:pPr indent="0" marL="0">
                <a:buNone/>
              </a:pPr>
              <a:r>
                <a:rPr b="1" dirty="0" lang="en-US" smtClean="0" sz="1400"/>
                <a:t>VUKA</a:t>
              </a:r>
            </a:p>
          </p:txBody>
        </p:sp>
        <p:sp>
          <p:nvSpPr>
            <p:cNvPr id="6767" name="Text Box 6767"/>
            <p:cNvSpPr>
              <a:spLocks/>
            </p:cNvSpPr>
            <p:nvPr/>
          </p:nvSpPr>
          <p:spPr>
            <a:xfrm>
              <a:off x="0" y="718"/>
              <a:ext cx="840" cy="191"/>
            </a:xfrm>
            <a:prstGeom prst="rect">
              <a:avLst/>
            </a:prstGeom>
            <a:solidFill>
              <a:schemeClr val="bg1"/>
            </a:solidFill>
            <a:ln>
              <a:noFill/>
            </a:ln>
            <a:effectLst/>
          </p:spPr>
          <p:txBody>
            <a:bodyPr numCol="1"/>
            <a:lstStyle/>
            <a:p>
              <a:pPr indent="0" marL="0">
                <a:buNone/>
              </a:pPr>
              <a:r>
                <a:rPr dirty="0" lang="en-US" smtClean="0" sz="1400"/>
                <a:t>Krzno</a:t>
              </a:r>
            </a:p>
          </p:txBody>
        </p:sp>
        <p:sp>
          <p:nvSpPr>
            <p:cNvPr id="6768" name="Text Box 6768"/>
            <p:cNvSpPr>
              <a:spLocks/>
            </p:cNvSpPr>
            <p:nvPr/>
          </p:nvSpPr>
          <p:spPr>
            <a:xfrm>
              <a:off x="4608" y="527"/>
              <a:ext cx="1152" cy="191"/>
            </a:xfrm>
            <a:prstGeom prst="rect">
              <a:avLst/>
            </a:prstGeom>
            <a:solidFill>
              <a:srgbClr val="FFFF00"/>
            </a:solidFill>
            <a:ln>
              <a:noFill/>
            </a:ln>
            <a:effectLst/>
          </p:spPr>
          <p:txBody>
            <a:bodyPr numCol="1"/>
            <a:lstStyle/>
            <a:p>
              <a:pPr algn="ctr" indent="0" marL="0">
                <a:buNone/>
              </a:pPr>
              <a:r>
                <a:rPr dirty="0" lang="en-US" smtClean="0" sz="1400"/>
                <a:t>42,00 + </a:t>
              </a:r>
            </a:p>
          </p:txBody>
        </p:sp>
        <p:sp>
          <p:nvSpPr>
            <p:cNvPr id="6769" name="Text Box 6769"/>
            <p:cNvSpPr>
              <a:spLocks/>
            </p:cNvSpPr>
            <p:nvPr/>
          </p:nvSpPr>
          <p:spPr>
            <a:xfrm>
              <a:off x="3456" y="527"/>
              <a:ext cx="1152" cy="191"/>
            </a:xfrm>
            <a:prstGeom prst="rect">
              <a:avLst/>
            </a:prstGeom>
            <a:solidFill>
              <a:schemeClr val="folHlink"/>
            </a:solidFill>
            <a:ln>
              <a:noFill/>
            </a:ln>
            <a:effectLst/>
          </p:spPr>
          <p:txBody>
            <a:bodyPr numCol="1"/>
            <a:lstStyle/>
            <a:p>
              <a:pPr algn="ctr" indent="0" marL="0">
                <a:buNone/>
              </a:pPr>
              <a:r>
                <a:rPr dirty="0" lang="en-US" smtClean="0" sz="1400"/>
                <a:t>41,00 – 41,99</a:t>
              </a:r>
            </a:p>
          </p:txBody>
        </p:sp>
        <p:sp>
          <p:nvSpPr>
            <p:cNvPr id="6770" name="Text Box 6770"/>
            <p:cNvSpPr>
              <a:spLocks/>
            </p:cNvSpPr>
            <p:nvPr/>
          </p:nvSpPr>
          <p:spPr>
            <a:xfrm>
              <a:off x="2304" y="527"/>
              <a:ext cx="1152" cy="191"/>
            </a:xfrm>
            <a:prstGeom prst="rect">
              <a:avLst/>
            </a:prstGeom>
            <a:solidFill>
              <a:srgbClr val="FDAFA9"/>
            </a:solidFill>
            <a:ln>
              <a:noFill/>
            </a:ln>
            <a:effectLst/>
          </p:spPr>
          <p:txBody>
            <a:bodyPr numCol="1"/>
            <a:lstStyle/>
            <a:p>
              <a:pPr algn="ctr" indent="0" marL="0">
                <a:buNone/>
              </a:pPr>
              <a:r>
                <a:rPr dirty="0" lang="en-US" smtClean="0" sz="1400"/>
                <a:t>40,00 – 40,99</a:t>
              </a:r>
            </a:p>
          </p:txBody>
        </p:sp>
        <p:sp>
          <p:nvSpPr>
            <p:cNvPr id="6771" name="Text Box 6771"/>
            <p:cNvSpPr>
              <a:spLocks/>
            </p:cNvSpPr>
            <p:nvPr/>
          </p:nvSpPr>
          <p:spPr>
            <a:xfrm>
              <a:off x="840" y="527"/>
              <a:ext cx="1464" cy="191"/>
            </a:xfrm>
            <a:prstGeom prst="rect">
              <a:avLst/>
            </a:prstGeom>
            <a:solidFill>
              <a:schemeClr val="bg1"/>
            </a:solidFill>
            <a:ln>
              <a:noFill/>
            </a:ln>
            <a:effectLst/>
          </p:spPr>
          <p:txBody>
            <a:bodyPr numCol="1"/>
            <a:lstStyle/>
            <a:p>
              <a:pPr indent="0" marL="0">
                <a:buNone/>
              </a:pPr>
              <a:r>
                <a:rPr b="1" dirty="0" lang="en-US" smtClean="0" sz="1400"/>
                <a:t>VUKA</a:t>
              </a:r>
            </a:p>
          </p:txBody>
        </p:sp>
        <p:sp>
          <p:nvSpPr>
            <p:cNvPr id="6772" name="Text Box 6772"/>
            <p:cNvSpPr>
              <a:spLocks/>
            </p:cNvSpPr>
            <p:nvPr/>
          </p:nvSpPr>
          <p:spPr>
            <a:xfrm>
              <a:off x="0" y="527"/>
              <a:ext cx="840" cy="191"/>
            </a:xfrm>
            <a:prstGeom prst="rect">
              <a:avLst/>
            </a:prstGeom>
            <a:solidFill>
              <a:schemeClr val="bg1"/>
            </a:solidFill>
            <a:ln>
              <a:noFill/>
            </a:ln>
            <a:effectLst/>
          </p:spPr>
          <p:txBody>
            <a:bodyPr numCol="1"/>
            <a:lstStyle/>
            <a:p>
              <a:pPr indent="0" marL="0">
                <a:buNone/>
              </a:pPr>
              <a:r>
                <a:rPr dirty="0" lang="en-US" smtClean="0" sz="1400"/>
                <a:t>Lobanja</a:t>
              </a:r>
            </a:p>
          </p:txBody>
        </p:sp>
        <p:sp>
          <p:nvSpPr>
            <p:cNvPr id="6773" name="Text Box 6773"/>
            <p:cNvSpPr>
              <a:spLocks/>
            </p:cNvSpPr>
            <p:nvPr/>
          </p:nvSpPr>
          <p:spPr>
            <a:xfrm>
              <a:off x="4608" y="336"/>
              <a:ext cx="1152" cy="191"/>
            </a:xfrm>
            <a:prstGeom prst="rect">
              <a:avLst/>
            </a:prstGeom>
            <a:solidFill>
              <a:srgbClr val="FFFF00"/>
            </a:solidFill>
            <a:ln>
              <a:noFill/>
            </a:ln>
            <a:effectLst/>
          </p:spPr>
          <p:txBody>
            <a:bodyPr numCol="1"/>
            <a:lstStyle/>
            <a:p>
              <a:pPr algn="ctr" indent="0" marL="0">
                <a:buNone/>
              </a:pPr>
              <a:r>
                <a:rPr b="1" dirty="0" lang="en-US" smtClean="0" sz="1400"/>
                <a:t>zlatna</a:t>
              </a:r>
            </a:p>
          </p:txBody>
        </p:sp>
        <p:sp>
          <p:nvSpPr>
            <p:cNvPr id="6774" name="Text Box 6774"/>
            <p:cNvSpPr>
              <a:spLocks/>
            </p:cNvSpPr>
            <p:nvPr/>
          </p:nvSpPr>
          <p:spPr>
            <a:xfrm>
              <a:off x="3456" y="336"/>
              <a:ext cx="1152" cy="191"/>
            </a:xfrm>
            <a:prstGeom prst="rect">
              <a:avLst/>
            </a:prstGeom>
            <a:solidFill>
              <a:schemeClr val="folHlink"/>
            </a:solidFill>
            <a:ln>
              <a:noFill/>
            </a:ln>
            <a:effectLst/>
          </p:spPr>
          <p:txBody>
            <a:bodyPr numCol="1"/>
            <a:lstStyle/>
            <a:p>
              <a:pPr algn="ctr" indent="0" marL="0">
                <a:buNone/>
              </a:pPr>
              <a:r>
                <a:rPr b="1" dirty="0" lang="en-US" smtClean="0" sz="1400"/>
                <a:t>srebrna</a:t>
              </a:r>
            </a:p>
          </p:txBody>
        </p:sp>
        <p:sp>
          <p:nvSpPr>
            <p:cNvPr id="6775" name="Text Box 6775"/>
            <p:cNvSpPr>
              <a:spLocks/>
            </p:cNvSpPr>
            <p:nvPr/>
          </p:nvSpPr>
          <p:spPr>
            <a:xfrm>
              <a:off x="2304" y="336"/>
              <a:ext cx="1152" cy="191"/>
            </a:xfrm>
            <a:prstGeom prst="rect">
              <a:avLst/>
            </a:prstGeom>
            <a:solidFill>
              <a:srgbClr val="FDAFA9"/>
            </a:solidFill>
            <a:ln>
              <a:noFill/>
            </a:ln>
            <a:effectLst/>
          </p:spPr>
          <p:txBody>
            <a:bodyPr numCol="1"/>
            <a:lstStyle/>
            <a:p>
              <a:pPr algn="ctr" indent="0" marL="0">
                <a:buNone/>
              </a:pPr>
              <a:r>
                <a:rPr b="1" dirty="0" lang="en-US" smtClean="0" sz="1400"/>
                <a:t>brončana</a:t>
              </a:r>
            </a:p>
          </p:txBody>
        </p:sp>
        <p:sp>
          <p:nvSpPr>
            <p:cNvPr id="6776" name="Text Box 6776"/>
            <p:cNvSpPr>
              <a:spLocks/>
            </p:cNvSpPr>
            <p:nvPr/>
          </p:nvSpPr>
          <p:spPr>
            <a:xfrm>
              <a:off x="0" y="336"/>
              <a:ext cx="2304" cy="191"/>
            </a:xfrm>
            <a:prstGeom prst="rect">
              <a:avLst/>
            </a:prstGeom>
            <a:solidFill>
              <a:schemeClr val="bg1"/>
            </a:solidFill>
            <a:ln>
              <a:noFill/>
            </a:ln>
            <a:effectLst/>
          </p:spPr>
          <p:txBody>
            <a:bodyPr numCol="1"/>
            <a:lstStyle/>
            <a:p>
              <a:pPr indent="0" marL="0">
                <a:buNone/>
              </a:pPr>
              <a:r>
                <a:rPr dirty="0" lang="en-US" smtClean="0" sz="1400"/>
                <a:t>Vrste trofeja</a:t>
              </a:r>
            </a:p>
          </p:txBody>
        </p:sp>
        <p:sp>
          <p:nvSpPr>
            <p:cNvPr id="6777" name="Text Box 6777"/>
            <p:cNvSpPr>
              <a:spLocks/>
            </p:cNvSpPr>
            <p:nvPr/>
          </p:nvSpPr>
          <p:spPr>
            <a:xfrm>
              <a:off x="0" y="336"/>
              <a:ext cx="5760" cy="0"/>
            </a:xfrm>
            <a:prstGeom prst="line">
              <a:avLst/>
            </a:prstGeom>
            <a:noFill/>
            <a:ln cap="sq" w="28575">
              <a:solidFill>
                <a:schemeClr val="tx1"/>
              </a:solidFill>
              <a:round/>
              <a:headEnd/>
              <a:tailEnd/>
            </a:ln>
            <a:effectLst/>
          </p:spPr>
        </p:sp>
        <p:sp>
          <p:nvSpPr>
            <p:cNvPr id="6778" name="Text Box 6778"/>
            <p:cNvSpPr>
              <a:spLocks/>
            </p:cNvSpPr>
            <p:nvPr/>
          </p:nvSpPr>
          <p:spPr>
            <a:xfrm>
              <a:off x="0" y="527"/>
              <a:ext cx="5760" cy="0"/>
            </a:xfrm>
            <a:prstGeom prst="line">
              <a:avLst/>
            </a:prstGeom>
            <a:noFill/>
            <a:ln w="12700">
              <a:solidFill>
                <a:schemeClr val="tx1"/>
              </a:solidFill>
              <a:round/>
              <a:headEnd/>
              <a:tailEnd/>
            </a:ln>
            <a:effectLst/>
          </p:spPr>
        </p:sp>
        <p:sp>
          <p:nvSpPr>
            <p:cNvPr id="6779" name="Text Box 6779"/>
            <p:cNvSpPr>
              <a:spLocks/>
            </p:cNvSpPr>
            <p:nvPr/>
          </p:nvSpPr>
          <p:spPr>
            <a:xfrm>
              <a:off x="0" y="718"/>
              <a:ext cx="5760" cy="0"/>
            </a:xfrm>
            <a:prstGeom prst="line">
              <a:avLst/>
            </a:prstGeom>
            <a:noFill/>
            <a:ln w="12700">
              <a:solidFill>
                <a:schemeClr val="tx1"/>
              </a:solidFill>
              <a:round/>
              <a:headEnd/>
              <a:tailEnd/>
            </a:ln>
            <a:effectLst/>
          </p:spPr>
        </p:sp>
        <p:sp>
          <p:nvSpPr>
            <p:cNvPr id="6780" name="Text Box 6780"/>
            <p:cNvSpPr>
              <a:spLocks/>
            </p:cNvSpPr>
            <p:nvPr/>
          </p:nvSpPr>
          <p:spPr>
            <a:xfrm>
              <a:off x="0" y="909"/>
              <a:ext cx="5760" cy="0"/>
            </a:xfrm>
            <a:prstGeom prst="line">
              <a:avLst/>
            </a:prstGeom>
            <a:noFill/>
            <a:ln w="12700">
              <a:solidFill>
                <a:schemeClr val="tx1"/>
              </a:solidFill>
              <a:round/>
              <a:headEnd/>
              <a:tailEnd/>
            </a:ln>
            <a:effectLst/>
          </p:spPr>
        </p:sp>
        <p:sp>
          <p:nvSpPr>
            <p:cNvPr id="6781" name="Text Box 6781"/>
            <p:cNvSpPr>
              <a:spLocks/>
            </p:cNvSpPr>
            <p:nvPr/>
          </p:nvSpPr>
          <p:spPr>
            <a:xfrm>
              <a:off x="0" y="1100"/>
              <a:ext cx="5760" cy="0"/>
            </a:xfrm>
            <a:prstGeom prst="line">
              <a:avLst/>
            </a:prstGeom>
            <a:noFill/>
            <a:ln w="12700">
              <a:solidFill>
                <a:schemeClr val="tx1"/>
              </a:solidFill>
              <a:round/>
              <a:headEnd/>
              <a:tailEnd/>
            </a:ln>
            <a:effectLst/>
          </p:spPr>
        </p:sp>
        <p:sp>
          <p:nvSpPr>
            <p:cNvPr id="6782" name="Text Box 6782"/>
            <p:cNvSpPr>
              <a:spLocks/>
            </p:cNvSpPr>
            <p:nvPr/>
          </p:nvSpPr>
          <p:spPr>
            <a:xfrm>
              <a:off x="0" y="1291"/>
              <a:ext cx="5760" cy="0"/>
            </a:xfrm>
            <a:prstGeom prst="line">
              <a:avLst/>
            </a:prstGeom>
            <a:noFill/>
            <a:ln w="12700">
              <a:solidFill>
                <a:schemeClr val="tx1"/>
              </a:solidFill>
              <a:round/>
              <a:headEnd/>
              <a:tailEnd/>
            </a:ln>
            <a:effectLst/>
          </p:spPr>
        </p:sp>
        <p:sp>
          <p:nvSpPr>
            <p:cNvPr id="6783" name="Text Box 6783"/>
            <p:cNvSpPr>
              <a:spLocks/>
            </p:cNvSpPr>
            <p:nvPr/>
          </p:nvSpPr>
          <p:spPr>
            <a:xfrm>
              <a:off x="0" y="1482"/>
              <a:ext cx="5760" cy="0"/>
            </a:xfrm>
            <a:prstGeom prst="line">
              <a:avLst/>
            </a:prstGeom>
            <a:noFill/>
            <a:ln w="12700">
              <a:solidFill>
                <a:schemeClr val="tx1"/>
              </a:solidFill>
              <a:round/>
              <a:headEnd/>
              <a:tailEnd/>
            </a:ln>
            <a:effectLst/>
          </p:spPr>
        </p:sp>
        <p:sp>
          <p:nvSpPr>
            <p:cNvPr id="6784" name="Text Box 6784"/>
            <p:cNvSpPr>
              <a:spLocks/>
            </p:cNvSpPr>
            <p:nvPr/>
          </p:nvSpPr>
          <p:spPr>
            <a:xfrm>
              <a:off x="0" y="1673"/>
              <a:ext cx="5760" cy="0"/>
            </a:xfrm>
            <a:prstGeom prst="line">
              <a:avLst/>
            </a:prstGeom>
            <a:noFill/>
            <a:ln w="12700">
              <a:solidFill>
                <a:schemeClr val="tx1"/>
              </a:solidFill>
              <a:round/>
              <a:headEnd/>
              <a:tailEnd/>
            </a:ln>
            <a:effectLst/>
          </p:spPr>
        </p:sp>
        <p:sp>
          <p:nvSpPr>
            <p:cNvPr id="6785" name="Text Box 6785"/>
            <p:cNvSpPr>
              <a:spLocks/>
            </p:cNvSpPr>
            <p:nvPr/>
          </p:nvSpPr>
          <p:spPr>
            <a:xfrm>
              <a:off x="0" y="1864"/>
              <a:ext cx="5760" cy="0"/>
            </a:xfrm>
            <a:prstGeom prst="line">
              <a:avLst/>
            </a:prstGeom>
            <a:noFill/>
            <a:ln w="12700">
              <a:solidFill>
                <a:schemeClr val="tx1"/>
              </a:solidFill>
              <a:round/>
              <a:headEnd/>
              <a:tailEnd/>
            </a:ln>
            <a:effectLst/>
          </p:spPr>
        </p:sp>
        <p:sp>
          <p:nvSpPr>
            <p:cNvPr id="6786" name="Text Box 6786"/>
            <p:cNvSpPr>
              <a:spLocks/>
            </p:cNvSpPr>
            <p:nvPr/>
          </p:nvSpPr>
          <p:spPr>
            <a:xfrm>
              <a:off x="0" y="2055"/>
              <a:ext cx="5760" cy="0"/>
            </a:xfrm>
            <a:prstGeom prst="line">
              <a:avLst/>
            </a:prstGeom>
            <a:noFill/>
            <a:ln w="12700">
              <a:solidFill>
                <a:schemeClr val="tx1"/>
              </a:solidFill>
              <a:round/>
              <a:headEnd/>
              <a:tailEnd/>
            </a:ln>
            <a:effectLst/>
          </p:spPr>
        </p:sp>
        <p:sp>
          <p:nvSpPr>
            <p:cNvPr id="6787" name="Text Box 6787"/>
            <p:cNvSpPr>
              <a:spLocks/>
            </p:cNvSpPr>
            <p:nvPr/>
          </p:nvSpPr>
          <p:spPr>
            <a:xfrm>
              <a:off x="0" y="2246"/>
              <a:ext cx="5760" cy="0"/>
            </a:xfrm>
            <a:prstGeom prst="line">
              <a:avLst/>
            </a:prstGeom>
            <a:noFill/>
            <a:ln w="12700">
              <a:solidFill>
                <a:schemeClr val="tx1"/>
              </a:solidFill>
              <a:round/>
              <a:headEnd/>
              <a:tailEnd/>
            </a:ln>
            <a:effectLst/>
          </p:spPr>
        </p:sp>
        <p:sp>
          <p:nvSpPr>
            <p:cNvPr id="6788" name="Text Box 6788"/>
            <p:cNvSpPr>
              <a:spLocks/>
            </p:cNvSpPr>
            <p:nvPr/>
          </p:nvSpPr>
          <p:spPr>
            <a:xfrm>
              <a:off x="0" y="2437"/>
              <a:ext cx="5760" cy="0"/>
            </a:xfrm>
            <a:prstGeom prst="line">
              <a:avLst/>
            </a:prstGeom>
            <a:noFill/>
            <a:ln w="12700">
              <a:solidFill>
                <a:schemeClr val="tx1"/>
              </a:solidFill>
              <a:round/>
              <a:headEnd/>
              <a:tailEnd/>
            </a:ln>
            <a:effectLst/>
          </p:spPr>
        </p:sp>
        <p:sp>
          <p:nvSpPr>
            <p:cNvPr id="6789" name="Text Box 6789"/>
            <p:cNvSpPr>
              <a:spLocks/>
            </p:cNvSpPr>
            <p:nvPr/>
          </p:nvSpPr>
          <p:spPr>
            <a:xfrm>
              <a:off x="0" y="2628"/>
              <a:ext cx="5760" cy="0"/>
            </a:xfrm>
            <a:prstGeom prst="line">
              <a:avLst/>
            </a:prstGeom>
            <a:noFill/>
            <a:ln w="12700">
              <a:solidFill>
                <a:schemeClr val="tx1"/>
              </a:solidFill>
              <a:round/>
              <a:headEnd/>
              <a:tailEnd/>
            </a:ln>
            <a:effectLst/>
          </p:spPr>
        </p:sp>
        <p:sp>
          <p:nvSpPr>
            <p:cNvPr id="6790" name="Text Box 6790"/>
            <p:cNvSpPr>
              <a:spLocks/>
            </p:cNvSpPr>
            <p:nvPr/>
          </p:nvSpPr>
          <p:spPr>
            <a:xfrm>
              <a:off x="0" y="2819"/>
              <a:ext cx="5760" cy="0"/>
            </a:xfrm>
            <a:prstGeom prst="line">
              <a:avLst/>
            </a:prstGeom>
            <a:noFill/>
            <a:ln w="12700">
              <a:solidFill>
                <a:schemeClr val="tx1"/>
              </a:solidFill>
              <a:round/>
              <a:headEnd/>
              <a:tailEnd/>
            </a:ln>
            <a:effectLst/>
          </p:spPr>
        </p:sp>
        <p:sp>
          <p:nvSpPr>
            <p:cNvPr id="6791" name="Text Box 6791"/>
            <p:cNvSpPr>
              <a:spLocks/>
            </p:cNvSpPr>
            <p:nvPr/>
          </p:nvSpPr>
          <p:spPr>
            <a:xfrm>
              <a:off x="0" y="3010"/>
              <a:ext cx="5760" cy="0"/>
            </a:xfrm>
            <a:prstGeom prst="line">
              <a:avLst/>
            </a:prstGeom>
            <a:noFill/>
            <a:ln w="12700">
              <a:solidFill>
                <a:schemeClr val="tx1"/>
              </a:solidFill>
              <a:round/>
              <a:headEnd/>
              <a:tailEnd/>
            </a:ln>
            <a:effectLst/>
          </p:spPr>
        </p:sp>
        <p:sp>
          <p:nvSpPr>
            <p:cNvPr id="6792" name="Text Box 6792"/>
            <p:cNvSpPr>
              <a:spLocks/>
            </p:cNvSpPr>
            <p:nvPr/>
          </p:nvSpPr>
          <p:spPr>
            <a:xfrm>
              <a:off x="0" y="3201"/>
              <a:ext cx="5760" cy="0"/>
            </a:xfrm>
            <a:prstGeom prst="line">
              <a:avLst/>
            </a:prstGeom>
            <a:noFill/>
            <a:ln w="12700">
              <a:solidFill>
                <a:schemeClr val="tx1"/>
              </a:solidFill>
              <a:round/>
              <a:headEnd/>
              <a:tailEnd/>
            </a:ln>
            <a:effectLst/>
          </p:spPr>
        </p:sp>
        <p:sp>
          <p:nvSpPr>
            <p:cNvPr id="6793" name="Text Box 6793"/>
            <p:cNvSpPr>
              <a:spLocks/>
            </p:cNvSpPr>
            <p:nvPr/>
          </p:nvSpPr>
          <p:spPr>
            <a:xfrm>
              <a:off x="0" y="3392"/>
              <a:ext cx="5760" cy="0"/>
            </a:xfrm>
            <a:prstGeom prst="line">
              <a:avLst/>
            </a:prstGeom>
            <a:noFill/>
            <a:ln w="12700">
              <a:solidFill>
                <a:schemeClr val="tx1"/>
              </a:solidFill>
              <a:round/>
              <a:headEnd/>
              <a:tailEnd/>
            </a:ln>
            <a:effectLst/>
          </p:spPr>
        </p:sp>
        <p:sp>
          <p:nvSpPr>
            <p:cNvPr id="6794" name="Text Box 6794"/>
            <p:cNvSpPr>
              <a:spLocks/>
            </p:cNvSpPr>
            <p:nvPr/>
          </p:nvSpPr>
          <p:spPr>
            <a:xfrm>
              <a:off x="0" y="3583"/>
              <a:ext cx="5760" cy="0"/>
            </a:xfrm>
            <a:prstGeom prst="line">
              <a:avLst/>
            </a:prstGeom>
            <a:noFill/>
            <a:ln w="12700">
              <a:solidFill>
                <a:schemeClr val="tx1"/>
              </a:solidFill>
              <a:round/>
              <a:headEnd/>
              <a:tailEnd/>
            </a:ln>
            <a:effectLst/>
          </p:spPr>
        </p:sp>
        <p:sp>
          <p:nvSpPr>
            <p:cNvPr id="6795" name="Text Box 6795"/>
            <p:cNvSpPr>
              <a:spLocks/>
            </p:cNvSpPr>
            <p:nvPr/>
          </p:nvSpPr>
          <p:spPr>
            <a:xfrm>
              <a:off x="0" y="3774"/>
              <a:ext cx="5760" cy="0"/>
            </a:xfrm>
            <a:prstGeom prst="line">
              <a:avLst/>
            </a:prstGeom>
            <a:noFill/>
            <a:ln w="12700">
              <a:solidFill>
                <a:schemeClr val="tx1"/>
              </a:solidFill>
              <a:round/>
              <a:headEnd/>
              <a:tailEnd/>
            </a:ln>
            <a:effectLst/>
          </p:spPr>
        </p:sp>
        <p:sp>
          <p:nvSpPr>
            <p:cNvPr id="6796" name="Text Box 6796"/>
            <p:cNvSpPr>
              <a:spLocks/>
            </p:cNvSpPr>
            <p:nvPr/>
          </p:nvSpPr>
          <p:spPr>
            <a:xfrm>
              <a:off x="0" y="3965"/>
              <a:ext cx="5760" cy="0"/>
            </a:xfrm>
            <a:prstGeom prst="line">
              <a:avLst/>
            </a:prstGeom>
            <a:noFill/>
            <a:ln w="12700">
              <a:solidFill>
                <a:schemeClr val="tx1"/>
              </a:solidFill>
              <a:round/>
              <a:headEnd/>
              <a:tailEnd/>
            </a:ln>
            <a:effectLst/>
          </p:spPr>
        </p:sp>
        <p:sp>
          <p:nvSpPr>
            <p:cNvPr id="6797" name="Text Box 6797"/>
            <p:cNvSpPr>
              <a:spLocks/>
            </p:cNvSpPr>
            <p:nvPr/>
          </p:nvSpPr>
          <p:spPr>
            <a:xfrm>
              <a:off x="0" y="4156"/>
              <a:ext cx="5760" cy="0"/>
            </a:xfrm>
            <a:prstGeom prst="line">
              <a:avLst/>
            </a:prstGeom>
            <a:noFill/>
            <a:ln w="12700">
              <a:solidFill>
                <a:schemeClr val="tx1"/>
              </a:solidFill>
              <a:round/>
              <a:headEnd/>
              <a:tailEnd/>
            </a:ln>
            <a:effectLst/>
          </p:spPr>
        </p:sp>
        <p:sp>
          <p:nvSpPr>
            <p:cNvPr id="6798" name="Text Box 6798"/>
            <p:cNvSpPr>
              <a:spLocks/>
            </p:cNvSpPr>
            <p:nvPr/>
          </p:nvSpPr>
          <p:spPr>
            <a:xfrm>
              <a:off x="0" y="4347"/>
              <a:ext cx="5760" cy="0"/>
            </a:xfrm>
            <a:prstGeom prst="line">
              <a:avLst/>
            </a:prstGeom>
            <a:noFill/>
            <a:ln cap="sq" w="28575">
              <a:solidFill>
                <a:schemeClr val="tx1"/>
              </a:solidFill>
              <a:round/>
              <a:headEnd/>
              <a:tailEnd/>
            </a:ln>
            <a:effectLst/>
          </p:spPr>
        </p:sp>
        <p:sp>
          <p:nvSpPr>
            <p:cNvPr id="6799" name="Text Box 6799"/>
            <p:cNvSpPr>
              <a:spLocks/>
            </p:cNvSpPr>
            <p:nvPr/>
          </p:nvSpPr>
          <p:spPr>
            <a:xfrm>
              <a:off x="0" y="336"/>
              <a:ext cx="0" cy="4011"/>
            </a:xfrm>
            <a:prstGeom prst="line">
              <a:avLst/>
            </a:prstGeom>
            <a:noFill/>
            <a:ln cap="sq" w="28575">
              <a:solidFill>
                <a:schemeClr val="tx1"/>
              </a:solidFill>
              <a:round/>
              <a:headEnd/>
              <a:tailEnd/>
            </a:ln>
            <a:effectLst/>
          </p:spPr>
        </p:sp>
        <p:sp>
          <p:nvSpPr>
            <p:cNvPr id="6800" name="Text Box 6800"/>
            <p:cNvSpPr>
              <a:spLocks/>
            </p:cNvSpPr>
            <p:nvPr/>
          </p:nvSpPr>
          <p:spPr>
            <a:xfrm>
              <a:off x="2304" y="336"/>
              <a:ext cx="0" cy="4011"/>
            </a:xfrm>
            <a:prstGeom prst="line">
              <a:avLst/>
            </a:prstGeom>
            <a:noFill/>
            <a:ln w="12700">
              <a:solidFill>
                <a:schemeClr val="tx1"/>
              </a:solidFill>
              <a:round/>
              <a:headEnd/>
              <a:tailEnd/>
            </a:ln>
            <a:effectLst/>
          </p:spPr>
        </p:sp>
        <p:sp>
          <p:nvSpPr>
            <p:cNvPr id="6801" name="Text Box 6801"/>
            <p:cNvSpPr>
              <a:spLocks/>
            </p:cNvSpPr>
            <p:nvPr/>
          </p:nvSpPr>
          <p:spPr>
            <a:xfrm>
              <a:off x="3456" y="336"/>
              <a:ext cx="0" cy="4011"/>
            </a:xfrm>
            <a:prstGeom prst="line">
              <a:avLst/>
            </a:prstGeom>
            <a:noFill/>
            <a:ln w="12700">
              <a:solidFill>
                <a:schemeClr val="tx1"/>
              </a:solidFill>
              <a:round/>
              <a:headEnd/>
              <a:tailEnd/>
            </a:ln>
            <a:effectLst/>
          </p:spPr>
        </p:sp>
        <p:sp>
          <p:nvSpPr>
            <p:cNvPr id="6802" name="Text Box 6802"/>
            <p:cNvSpPr>
              <a:spLocks/>
            </p:cNvSpPr>
            <p:nvPr/>
          </p:nvSpPr>
          <p:spPr>
            <a:xfrm>
              <a:off x="4608" y="336"/>
              <a:ext cx="0" cy="4011"/>
            </a:xfrm>
            <a:prstGeom prst="line">
              <a:avLst/>
            </a:prstGeom>
            <a:noFill/>
            <a:ln w="12700">
              <a:solidFill>
                <a:schemeClr val="tx1"/>
              </a:solidFill>
              <a:round/>
              <a:headEnd/>
              <a:tailEnd/>
            </a:ln>
            <a:effectLst/>
          </p:spPr>
        </p:sp>
        <p:sp>
          <p:nvSpPr>
            <p:cNvPr id="6803" name="Text Box 6803"/>
            <p:cNvSpPr>
              <a:spLocks/>
            </p:cNvSpPr>
            <p:nvPr/>
          </p:nvSpPr>
          <p:spPr>
            <a:xfrm>
              <a:off x="5760" y="336"/>
              <a:ext cx="0" cy="4011"/>
            </a:xfrm>
            <a:prstGeom prst="line">
              <a:avLst/>
            </a:prstGeom>
            <a:noFill/>
            <a:ln cap="sq" w="28575">
              <a:solidFill>
                <a:schemeClr val="tx1"/>
              </a:solidFill>
              <a:round/>
              <a:headEnd/>
              <a:tailEnd/>
            </a:ln>
            <a:effectLst/>
          </p:spPr>
        </p:sp>
        <p:sp>
          <p:nvSpPr>
            <p:cNvPr id="6804" name="Text Box 6804"/>
            <p:cNvSpPr>
              <a:spLocks/>
            </p:cNvSpPr>
            <p:nvPr/>
          </p:nvSpPr>
          <p:spPr>
            <a:xfrm>
              <a:off x="840" y="527"/>
              <a:ext cx="0" cy="3820"/>
            </a:xfrm>
            <a:prstGeom prst="line">
              <a:avLst/>
            </a:prstGeom>
            <a:noFill/>
            <a:ln w="12700">
              <a:solidFill>
                <a:schemeClr val="tx1"/>
              </a:solidFill>
              <a:round/>
              <a:headEnd/>
              <a:tailEnd/>
            </a:ln>
            <a:effectLst/>
          </p:spPr>
        </p:sp>
      </p:grpSp>
    </p:spTree>
  </p:cSld>
  <p:clrMapOvr>
    <a:masterClrMapping/>
  </p:clrMapOvr>
  <p:transition advClick="0">
    <p:cut thruBlk="1"/>
  </p:transition>
</p:sld>
</file>

<file path=ppt/slides/slide155.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6805" name="Text Box 6805"/>
          <p:cNvSpPr>
            <a:spLocks/>
          </p:cNvSpPr>
          <p:nvPr>
            <p:ph idx="10" sz="half" type="dt"/>
          </p:nvPr>
        </p:nvSpPr>
        <p:spPr/>
      </p:sp>
      <p:sp>
        <p:nvSpPr>
          <p:cNvPr id="6806" name="Text Box 6806"/>
          <p:cNvSpPr>
            <a:spLocks/>
          </p:cNvSpPr>
          <p:nvPr>
            <p:ph idx="11" sz="quarter" type="ftr"/>
          </p:nvPr>
        </p:nvSpPr>
        <p:spPr/>
        <p:txBody>
          <a:bodyPr numCol="1"/>
          <a:lstStyle/>
          <a:p>
            <a:pPr algn="ctr"/>
          </a:p>
        </p:txBody>
      </p:sp>
      <p:sp>
        <p:nvSpPr>
          <p:cNvPr id="6807" name="Text Box 6807"/>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Mjerila za dodjeljivanje medalja</a:t>
            </a:r>
          </a:p>
        </p:txBody>
      </p:sp>
      <p:sp>
        <p:nvSpPr>
          <p:cNvPr id="6808" name="Text Box 6808"/>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6809" name="Text Box 6809"/>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6810" name="Text Box 6810"/>
          <p:cNvSpPr txBox="1">
            <a:spLocks/>
          </p:cNvSpPr>
          <p:nvPr/>
        </p:nvSpPr>
        <p:spPr>
          <a:xfrm>
            <a:off x="838200" y="685800"/>
            <a:ext cx="7543800" cy="396875"/>
          </a:xfrm>
          <a:prstGeom prst="rect">
            <a:avLst/>
          </a:prstGeom>
          <a:solidFill>
            <a:schemeClr val="bg1"/>
          </a:solidFill>
          <a:ln>
            <a:noFill/>
          </a:ln>
        </p:spPr>
        <p:txBody>
          <a:bodyPr numCol="1">
            <a:spAutoFit/>
          </a:bodyPr>
          <a:lstStyle/>
          <a:p>
            <a:pPr algn="ctr" indent="0" marL="0">
              <a:spcBef>
                <a:spcPct val="50000"/>
              </a:spcBef>
            </a:pPr>
            <a:r>
              <a:rPr b="1" dirty="0" lang="en-US" smtClean="0" sz="2000">
                <a:latin charset="0" pitchFamily="34" typeface="Arial"/>
              </a:rPr>
              <a:t>MEDALJA PRVE SVJETSKE LOVAČKE IZLOŽBE</a:t>
            </a:r>
          </a:p>
        </p:txBody>
      </p:sp>
      <p:pic>
        <p:nvPicPr>
          <p:cNvPr id="6811" name="Picture 6811"/>
          <p:cNvPicPr>
            <a:picLocks noChangeAspect="1"/>
          </p:cNvPicPr>
          <p:nvPr/>
        </p:nvPicPr>
        <p:blipFill>
          <a:blip r:embed="rId4"/>
          <a:stretch/>
        </p:blipFill>
        <p:spPr>
          <a:xfrm>
            <a:off x="838200" y="1143000"/>
            <a:ext cx="7543800" cy="5667375"/>
          </a:xfrm>
          <a:prstGeom prst="rect">
            <a:avLst/>
          </a:prstGeom>
          <a:noFill/>
        </p:spPr>
      </p:pic>
      <p:sp>
        <p:nvSpPr>
          <p:cNvPr id="6813" name="Text Box 6813"/>
          <p:cNvSpPr txBox="1">
            <a:spLocks/>
          </p:cNvSpPr>
          <p:nvPr/>
        </p:nvSpPr>
        <p:spPr>
          <a:xfrm>
            <a:off x="3352800" y="1295400"/>
            <a:ext cx="22860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latin charset="0" pitchFamily="34" typeface="Arial"/>
              </a:rPr>
              <a:t>BEČ 1910.</a:t>
            </a:r>
          </a:p>
        </p:txBody>
      </p:sp>
      <p:sp>
        <p:nvSpPr>
          <p:cNvPr id="6814" name="Text Box 6814">
            <a:hlinkClick/>
          </p:cNvPr>
          <p:cNvSpPr txBox="1">
            <a:spLocks/>
          </p:cNvSpPr>
          <p:nvPr/>
        </p:nvSpPr>
        <p:spPr>
          <a:xfrm>
            <a:off x="5867400" y="6481762"/>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SADRŽAJ</a:t>
            </a:r>
          </a:p>
        </p:txBody>
      </p:sp>
    </p:spTree>
  </p:cSld>
  <p:clrMapOvr>
    <a:masterClrMapping/>
  </p:clrMapOvr>
  <p:transition advClick="0">
    <p:cut thruBlk="1"/>
  </p:transition>
</p:sld>
</file>

<file path=ppt/slides/slide156.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6815" name="Text Box 6815"/>
          <p:cNvSpPr>
            <a:spLocks/>
          </p:cNvSpPr>
          <p:nvPr>
            <p:ph idx="10" sz="half" type="dt"/>
          </p:nvPr>
        </p:nvSpPr>
        <p:spPr/>
      </p:sp>
      <p:sp>
        <p:nvSpPr>
          <p:cNvPr id="6816" name="Text Box 6816"/>
          <p:cNvSpPr>
            <a:spLocks/>
          </p:cNvSpPr>
          <p:nvPr>
            <p:ph idx="11" sz="quarter" type="ftr"/>
          </p:nvPr>
        </p:nvSpPr>
        <p:spPr/>
        <p:txBody>
          <a:bodyPr numCol="1"/>
          <a:lstStyle/>
          <a:p>
            <a:pPr algn="ctr"/>
          </a:p>
        </p:txBody>
      </p:sp>
      <p:sp>
        <p:nvSpPr>
          <p:cNvPr id="6817" name="Text Box 6817"/>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Mjerila za dodjeljivanje medalja</a:t>
            </a:r>
          </a:p>
        </p:txBody>
      </p:sp>
      <p:sp>
        <p:nvSpPr>
          <p:cNvPr id="6818" name="Text Box 6818"/>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6819" name="Text Box 6819"/>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6820" name="Text Box 6820"/>
          <p:cNvSpPr txBox="1">
            <a:spLocks/>
          </p:cNvSpPr>
          <p:nvPr/>
        </p:nvSpPr>
        <p:spPr>
          <a:xfrm>
            <a:off x="533400" y="685800"/>
            <a:ext cx="8077200" cy="701675"/>
          </a:xfrm>
          <a:prstGeom prst="rect">
            <a:avLst/>
          </a:prstGeom>
          <a:solidFill>
            <a:schemeClr val="bg1"/>
          </a:solidFill>
          <a:ln>
            <a:noFill/>
          </a:ln>
        </p:spPr>
        <p:txBody>
          <a:bodyPr numCol="1">
            <a:spAutoFit/>
          </a:bodyPr>
          <a:lstStyle/>
          <a:p>
            <a:pPr algn="ctr" indent="0" marL="0">
              <a:spcBef>
                <a:spcPct val="50000"/>
              </a:spcBef>
            </a:pPr>
            <a:r>
              <a:rPr dirty="0" lang="en-US" smtClean="0" sz="2000">
                <a:latin charset="0" pitchFamily="34" typeface="Arial"/>
              </a:rPr>
              <a:t>MEDALJE MEĐUNARODNIH IZLOŽBI POD POKROVITELJSTVOM CIC-a</a:t>
            </a:r>
          </a:p>
        </p:txBody>
      </p:sp>
      <p:pic>
        <p:nvPicPr>
          <p:cNvPr id="6821" name="Picture 6821"/>
          <p:cNvPicPr>
            <a:picLocks noChangeAspect="1"/>
          </p:cNvPicPr>
          <p:nvPr/>
        </p:nvPicPr>
        <p:blipFill>
          <a:blip r:embed="rId4"/>
          <a:stretch/>
        </p:blipFill>
        <p:spPr>
          <a:xfrm>
            <a:off x="533400" y="1524000"/>
            <a:ext cx="8077200" cy="5167312"/>
          </a:xfrm>
          <a:prstGeom prst="rect">
            <a:avLst/>
          </a:prstGeom>
          <a:noFill/>
        </p:spPr>
      </p:pic>
      <p:sp>
        <p:nvSpPr>
          <p:cNvPr id="6823" name="Text Box 6823"/>
          <p:cNvSpPr txBox="1">
            <a:spLocks/>
          </p:cNvSpPr>
          <p:nvPr/>
        </p:nvSpPr>
        <p:spPr>
          <a:xfrm>
            <a:off x="3276600" y="1981200"/>
            <a:ext cx="30480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latin charset="0" pitchFamily="34" typeface="Arial"/>
              </a:rPr>
              <a:t>BERLIN 1937.</a:t>
            </a:r>
          </a:p>
        </p:txBody>
      </p:sp>
      <p:sp>
        <p:nvSpPr>
          <p:cNvPr id="6824" name="Text Box 6824">
            <a:hlinkClick/>
          </p:cNvPr>
          <p:cNvSpPr txBox="1">
            <a:spLocks/>
          </p:cNvSpPr>
          <p:nvPr/>
        </p:nvSpPr>
        <p:spPr>
          <a:xfrm>
            <a:off x="5867400" y="6481762"/>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SADRŽAJ</a:t>
            </a:r>
          </a:p>
        </p:txBody>
      </p:sp>
    </p:spTree>
  </p:cSld>
  <p:clrMapOvr>
    <a:masterClrMapping/>
  </p:clrMapOvr>
  <p:transition advClick="0">
    <p:cut thruBlk="1"/>
  </p:transition>
</p:sld>
</file>

<file path=ppt/slides/slide157.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6825" name="Text Box 6825"/>
          <p:cNvSpPr>
            <a:spLocks/>
          </p:cNvSpPr>
          <p:nvPr>
            <p:ph idx="10" sz="half" type="dt"/>
          </p:nvPr>
        </p:nvSpPr>
        <p:spPr/>
      </p:sp>
      <p:sp>
        <p:nvSpPr>
          <p:cNvPr id="6826" name="Text Box 6826"/>
          <p:cNvSpPr>
            <a:spLocks/>
          </p:cNvSpPr>
          <p:nvPr>
            <p:ph idx="11" sz="quarter" type="ftr"/>
          </p:nvPr>
        </p:nvSpPr>
        <p:spPr/>
        <p:txBody>
          <a:bodyPr numCol="1"/>
          <a:lstStyle/>
          <a:p>
            <a:pPr algn="ctr"/>
          </a:p>
        </p:txBody>
      </p:sp>
      <p:sp>
        <p:nvSpPr>
          <p:cNvPr id="6827" name="Text Box 6827"/>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Mjerila za dodjeljivanje medalja</a:t>
            </a:r>
          </a:p>
        </p:txBody>
      </p:sp>
      <p:sp>
        <p:nvSpPr>
          <p:cNvPr id="6828" name="Text Box 6828"/>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6829" name="Text Box 6829"/>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pic>
        <p:nvPicPr>
          <p:cNvPr id="6830" name="Picture 6830"/>
          <p:cNvPicPr>
            <a:picLocks noChangeAspect="1"/>
          </p:cNvPicPr>
          <p:nvPr/>
        </p:nvPicPr>
        <p:blipFill>
          <a:blip r:embed="rId4"/>
          <a:stretch/>
        </p:blipFill>
        <p:spPr>
          <a:xfrm>
            <a:off x="990600" y="585787"/>
            <a:ext cx="7086600" cy="6272212"/>
          </a:xfrm>
          <a:prstGeom prst="rect">
            <a:avLst/>
          </a:prstGeom>
          <a:noFill/>
        </p:spPr>
      </p:pic>
      <p:sp>
        <p:nvSpPr>
          <p:cNvPr id="6832" name="Text Box 6832"/>
          <p:cNvSpPr txBox="1">
            <a:spLocks/>
          </p:cNvSpPr>
          <p:nvPr/>
        </p:nvSpPr>
        <p:spPr>
          <a:xfrm>
            <a:off x="3276600" y="685800"/>
            <a:ext cx="25908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latin charset="0" pitchFamily="34" typeface="Arial"/>
              </a:rPr>
              <a:t>D</a:t>
            </a:r>
            <a:r>
              <a:rPr b="1" dirty="0" lang="en-US" smtClean="0" sz="1800">
                <a:latin charset="0" pitchFamily="34" typeface="Arial"/>
                <a:ea charset="0" pitchFamily="34" typeface="Arial"/>
              </a:rPr>
              <a:t>Ü</a:t>
            </a:r>
            <a:r>
              <a:rPr b="1" dirty="0" lang="en-US" smtClean="0" sz="1800">
                <a:latin charset="0" pitchFamily="34" typeface="Arial"/>
              </a:rPr>
              <a:t>SSELDORF 1954.</a:t>
            </a:r>
          </a:p>
        </p:txBody>
      </p:sp>
      <p:sp>
        <p:nvSpPr>
          <p:cNvPr id="6833" name="Text Box 6833"/>
          <p:cNvSpPr txBox="1">
            <a:spLocks/>
          </p:cNvSpPr>
          <p:nvPr/>
        </p:nvSpPr>
        <p:spPr>
          <a:xfrm>
            <a:off x="3276600" y="2819400"/>
            <a:ext cx="25908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latin charset="0" pitchFamily="34" typeface="Arial"/>
              </a:rPr>
              <a:t>FIRENCA 1964.</a:t>
            </a:r>
          </a:p>
        </p:txBody>
      </p:sp>
      <p:sp>
        <p:nvSpPr>
          <p:cNvPr id="6834" name="Text Box 6834"/>
          <p:cNvSpPr txBox="1">
            <a:spLocks/>
          </p:cNvSpPr>
          <p:nvPr/>
        </p:nvSpPr>
        <p:spPr>
          <a:xfrm>
            <a:off x="3276600" y="4876800"/>
            <a:ext cx="25908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latin charset="0" pitchFamily="34" typeface="Arial"/>
              </a:rPr>
              <a:t>NOVI SAD 1964.</a:t>
            </a:r>
          </a:p>
        </p:txBody>
      </p:sp>
      <p:sp>
        <p:nvSpPr>
          <p:cNvPr id="6835" name="Text Box 6835">
            <a:hlinkClick/>
          </p:cNvPr>
          <p:cNvSpPr txBox="1">
            <a:spLocks/>
          </p:cNvSpPr>
          <p:nvPr/>
        </p:nvSpPr>
        <p:spPr>
          <a:xfrm>
            <a:off x="5867400" y="6481762"/>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SADRŽAJ</a:t>
            </a:r>
          </a:p>
        </p:txBody>
      </p:sp>
    </p:spTree>
  </p:cSld>
  <p:clrMapOvr>
    <a:masterClrMapping/>
  </p:clrMapOvr>
  <p:transition advClick="0">
    <p:cut thruBlk="1"/>
  </p:transition>
</p:sld>
</file>

<file path=ppt/slides/slide158.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6836" name="Text Box 6836"/>
          <p:cNvSpPr>
            <a:spLocks/>
          </p:cNvSpPr>
          <p:nvPr>
            <p:ph idx="10" sz="half" type="dt"/>
          </p:nvPr>
        </p:nvSpPr>
        <p:spPr/>
      </p:sp>
      <p:sp>
        <p:nvSpPr>
          <p:cNvPr id="6837" name="Text Box 6837"/>
          <p:cNvSpPr>
            <a:spLocks/>
          </p:cNvSpPr>
          <p:nvPr>
            <p:ph idx="11" sz="quarter" type="ftr"/>
          </p:nvPr>
        </p:nvSpPr>
        <p:spPr/>
        <p:txBody>
          <a:bodyPr numCol="1"/>
          <a:lstStyle/>
          <a:p>
            <a:pPr algn="ctr"/>
          </a:p>
        </p:txBody>
      </p:sp>
      <p:pic>
        <p:nvPicPr>
          <p:cNvPr id="6838" name="Picture 6838"/>
          <p:cNvPicPr>
            <a:picLocks noChangeAspect="1"/>
          </p:cNvPicPr>
          <p:nvPr/>
        </p:nvPicPr>
        <p:blipFill>
          <a:blip r:embed="rId4"/>
          <a:stretch/>
        </p:blipFill>
        <p:spPr>
          <a:xfrm>
            <a:off x="609600" y="596900"/>
            <a:ext cx="8001000" cy="6196012"/>
          </a:xfrm>
          <a:prstGeom prst="rect">
            <a:avLst/>
          </a:prstGeom>
          <a:noFill/>
        </p:spPr>
      </p:pic>
      <p:sp>
        <p:nvSpPr>
          <p:cNvPr id="6840" name="Text Box 6840"/>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Mjerila za dodjeljivanje medalja</a:t>
            </a:r>
          </a:p>
        </p:txBody>
      </p:sp>
      <p:sp>
        <p:nvSpPr>
          <p:cNvPr id="6841" name="Text Box 6841"/>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6842" name="Text Box 6842"/>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6843" name="Text Box 6843"/>
          <p:cNvSpPr txBox="1">
            <a:spLocks/>
          </p:cNvSpPr>
          <p:nvPr/>
        </p:nvSpPr>
        <p:spPr>
          <a:xfrm>
            <a:off x="3352800" y="685800"/>
            <a:ext cx="25908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latin charset="0" pitchFamily="34" typeface="Arial"/>
              </a:rPr>
              <a:t>NOVI SAD 1967</a:t>
            </a:r>
          </a:p>
        </p:txBody>
      </p:sp>
      <p:sp>
        <p:nvSpPr>
          <p:cNvPr id="6844" name="Text Box 6844"/>
          <p:cNvSpPr txBox="1">
            <a:spLocks/>
          </p:cNvSpPr>
          <p:nvPr/>
        </p:nvSpPr>
        <p:spPr>
          <a:xfrm>
            <a:off x="3352800" y="2819400"/>
            <a:ext cx="25908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latin charset="0" pitchFamily="34" typeface="Arial"/>
              </a:rPr>
              <a:t>TORINO 1970.</a:t>
            </a:r>
          </a:p>
        </p:txBody>
      </p:sp>
      <p:sp>
        <p:nvSpPr>
          <p:cNvPr id="6845" name="Text Box 6845"/>
          <p:cNvSpPr txBox="1">
            <a:spLocks/>
          </p:cNvSpPr>
          <p:nvPr/>
        </p:nvSpPr>
        <p:spPr>
          <a:xfrm>
            <a:off x="3352800" y="4876800"/>
            <a:ext cx="25908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latin charset="0" pitchFamily="34" typeface="Arial"/>
              </a:rPr>
              <a:t>TORINO 1971.</a:t>
            </a:r>
          </a:p>
        </p:txBody>
      </p:sp>
      <p:sp>
        <p:nvSpPr>
          <p:cNvPr id="6846" name="Text Box 6846">
            <a:hlinkClick/>
          </p:cNvPr>
          <p:cNvSpPr txBox="1">
            <a:spLocks/>
          </p:cNvSpPr>
          <p:nvPr/>
        </p:nvSpPr>
        <p:spPr>
          <a:xfrm>
            <a:off x="5867400" y="6481762"/>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SADRŽAJ</a:t>
            </a:r>
          </a:p>
        </p:txBody>
      </p:sp>
    </p:spTree>
  </p:cSld>
  <p:clrMapOvr>
    <a:masterClrMapping/>
  </p:clrMapOvr>
  <p:transition advClick="0">
    <p:cut thruBlk="1"/>
  </p:transition>
</p:sld>
</file>

<file path=ppt/slides/slide159.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6847" name="Text Box 6847"/>
          <p:cNvSpPr>
            <a:spLocks/>
          </p:cNvSpPr>
          <p:nvPr>
            <p:ph idx="10" sz="half" type="dt"/>
          </p:nvPr>
        </p:nvSpPr>
        <p:spPr/>
      </p:sp>
      <p:sp>
        <p:nvSpPr>
          <p:cNvPr id="6848" name="Text Box 6848"/>
          <p:cNvSpPr>
            <a:spLocks/>
          </p:cNvSpPr>
          <p:nvPr>
            <p:ph idx="11" sz="quarter" type="ftr"/>
          </p:nvPr>
        </p:nvSpPr>
        <p:spPr/>
        <p:txBody>
          <a:bodyPr numCol="1"/>
          <a:lstStyle/>
          <a:p>
            <a:pPr algn="ctr"/>
          </a:p>
        </p:txBody>
      </p:sp>
      <p:pic>
        <p:nvPicPr>
          <p:cNvPr id="6849" name="Picture 6849"/>
          <p:cNvPicPr>
            <a:picLocks noChangeAspect="1"/>
          </p:cNvPicPr>
          <p:nvPr/>
        </p:nvPicPr>
        <p:blipFill>
          <a:blip r:embed="rId4"/>
          <a:stretch/>
        </p:blipFill>
        <p:spPr>
          <a:xfrm>
            <a:off x="0" y="609600"/>
            <a:ext cx="7620000" cy="6248400"/>
          </a:xfrm>
          <a:prstGeom prst="rect">
            <a:avLst/>
          </a:prstGeom>
          <a:noFill/>
        </p:spPr>
      </p:pic>
      <p:sp>
        <p:nvSpPr>
          <p:cNvPr id="6851" name="Text Box 6851"/>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Mjerila za dodjeljivanje medalja</a:t>
            </a:r>
          </a:p>
        </p:txBody>
      </p:sp>
      <p:sp>
        <p:nvSpPr>
          <p:cNvPr id="6852" name="Text Box 6852"/>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6853" name="Text Box 6853"/>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6854" name="Text Box 6854"/>
          <p:cNvSpPr txBox="1">
            <a:spLocks/>
          </p:cNvSpPr>
          <p:nvPr/>
        </p:nvSpPr>
        <p:spPr>
          <a:xfrm>
            <a:off x="2286000" y="685800"/>
            <a:ext cx="25908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latin charset="0" pitchFamily="34" typeface="Arial"/>
              </a:rPr>
              <a:t>BUDIMPEŠTA 1971.</a:t>
            </a:r>
          </a:p>
        </p:txBody>
      </p:sp>
      <p:sp>
        <p:nvSpPr>
          <p:cNvPr id="6855" name="Text Box 6855"/>
          <p:cNvSpPr txBox="1">
            <a:spLocks/>
          </p:cNvSpPr>
          <p:nvPr/>
        </p:nvSpPr>
        <p:spPr>
          <a:xfrm>
            <a:off x="2286000" y="2819400"/>
            <a:ext cx="25908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latin charset="0" pitchFamily="34" typeface="Arial"/>
              </a:rPr>
              <a:t>TORINO 1972.</a:t>
            </a:r>
          </a:p>
        </p:txBody>
      </p:sp>
      <p:sp>
        <p:nvSpPr>
          <p:cNvPr id="6856" name="Text Box 6856"/>
          <p:cNvSpPr txBox="1">
            <a:spLocks/>
          </p:cNvSpPr>
          <p:nvPr/>
        </p:nvSpPr>
        <p:spPr>
          <a:xfrm>
            <a:off x="2286000" y="4876800"/>
            <a:ext cx="25908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latin charset="0" pitchFamily="34" typeface="Arial"/>
              </a:rPr>
              <a:t>MARIBOR 1972.</a:t>
            </a:r>
          </a:p>
        </p:txBody>
      </p:sp>
      <p:sp>
        <p:nvSpPr>
          <p:cNvPr id="6857" name="Text Box 6857">
            <a:hlinkClick/>
          </p:cNvPr>
          <p:cNvSpPr txBox="1">
            <a:spLocks/>
          </p:cNvSpPr>
          <p:nvPr/>
        </p:nvSpPr>
        <p:spPr>
          <a:xfrm>
            <a:off x="7505700" y="6491287"/>
            <a:ext cx="16383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SADRŽAJ</a:t>
            </a:r>
          </a:p>
        </p:txBody>
      </p:sp>
    </p:spTree>
  </p:cSld>
  <p:clrMapOvr>
    <a:masterClrMapping/>
  </p:clrMapOvr>
  <p:transition advClick="0">
    <p:cut thruBlk="1"/>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algn="tl" flip="none" sx="100000" sy="100000" tx="0" ty="0"/>
        </a:blipFill>
        <a:effectLst/>
      </p:bgPr>
    </p:bg>
    <p:spTree>
      <p:nvGrpSpPr>
        <p:cNvPr id="1" name=""/>
        <p:cNvGrpSpPr/>
        <p:nvPr/>
      </p:nvGrpSpPr>
      <p:grpSpPr>
        <a:xfrm>
          <a:off x="0" y="0"/>
          <a:ext cx="0" cy="0"/>
          <a:chOff x="0" y="0"/>
          <a:chExt cx="0" cy="0"/>
        </a:xfrm>
      </p:grpSpPr>
      <p:sp>
        <p:nvSpPr>
          <p:cNvPr id="367" name="Text Box 367"/>
          <p:cNvSpPr>
            <a:spLocks/>
          </p:cNvSpPr>
          <p:nvPr>
            <p:ph idx="10" sz="half" type="dt"/>
          </p:nvPr>
        </p:nvSpPr>
        <p:spPr/>
      </p:sp>
      <p:sp>
        <p:nvSpPr>
          <p:cNvPr id="368" name="Text Box 368"/>
          <p:cNvSpPr>
            <a:spLocks/>
          </p:cNvSpPr>
          <p:nvPr>
            <p:ph idx="11" sz="quarter" type="ftr"/>
          </p:nvPr>
        </p:nvSpPr>
        <p:spPr/>
        <p:txBody>
          <a:bodyPr numCol="1"/>
          <a:lstStyle/>
          <a:p>
            <a:pPr algn="ctr"/>
          </a:p>
        </p:txBody>
      </p:sp>
      <p:sp>
        <p:nvSpPr>
          <p:cNvPr id="369" name="Text Box 369"/>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krzna medvjeda</a:t>
            </a:r>
          </a:p>
        </p:txBody>
      </p:sp>
      <p:sp>
        <p:nvSpPr>
          <p:cNvPr id="370" name="Text Box 370">
            <a:hlinkClick/>
          </p:cNvPr>
          <p:cNvSpPr txBox="1">
            <a:spLocks/>
          </p:cNvSpPr>
          <p:nvPr/>
        </p:nvSpPr>
        <p:spPr>
          <a:xfrm>
            <a:off x="5105400" y="6491287"/>
            <a:ext cx="4038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MEDVJEDA</a:t>
            </a:r>
          </a:p>
        </p:txBody>
      </p:sp>
      <p:sp>
        <p:nvSpPr>
          <p:cNvPr id="371" name="Text Box 371"/>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372" name="Text Box 372"/>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373" name="Text Box 373">
            <a:hlinkClick/>
          </p:cNvPr>
          <p:cNvSpPr txBox="1">
            <a:spLocks/>
          </p:cNvSpPr>
          <p:nvPr/>
        </p:nvSpPr>
        <p:spPr>
          <a:xfrm>
            <a:off x="5105400" y="5867400"/>
            <a:ext cx="40386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ocjenjivanje krzna</a:t>
            </a:r>
          </a:p>
        </p:txBody>
      </p:sp>
      <p:sp>
        <p:nvSpPr>
          <p:cNvPr id="374" name="Text Box 374"/>
          <p:cNvSpPr txBox="1">
            <a:spLocks/>
          </p:cNvSpPr>
          <p:nvPr/>
        </p:nvSpPr>
        <p:spPr>
          <a:xfrm>
            <a:off x="0" y="609600"/>
            <a:ext cx="9144000" cy="3689350"/>
          </a:xfrm>
          <a:prstGeom prst="rect">
            <a:avLst/>
          </a:prstGeom>
          <a:solidFill>
            <a:schemeClr val="bg1"/>
          </a:solidFill>
          <a:ln>
            <a:noFill/>
          </a:ln>
        </p:spPr>
        <p:txBody>
          <a:bodyPr numCol="1">
            <a:spAutoFit/>
          </a:bodyPr>
          <a:lstStyle/>
          <a:p>
            <a:pPr indent="-457200" marL="457200">
              <a:spcBef>
                <a:spcPct val="50000"/>
              </a:spcBef>
            </a:pPr>
            <a:r>
              <a:rPr dirty="0" lang="en-US" smtClean="0" sz="1600">
                <a:latin charset="0" pitchFamily="34" typeface="Arial"/>
              </a:rPr>
              <a:t>	</a:t>
            </a:r>
          </a:p>
          <a:p>
            <a:pPr indent="-457200" marL="457200">
              <a:spcBef>
                <a:spcPct val="50000"/>
              </a:spcBef>
            </a:pPr>
            <a:r>
              <a:rPr dirty="0" lang="en-US" smtClean="0" sz="2000">
                <a:latin charset="0" pitchFamily="34" typeface="Arial"/>
              </a:rPr>
              <a:t>Mjerimo u centimetrima na milimetar tačno.</a:t>
            </a:r>
          </a:p>
          <a:p>
            <a:pPr indent="-457200" marL="457200">
              <a:spcBef>
                <a:spcPct val="50000"/>
              </a:spcBef>
              <a:buFontTx/>
              <a:buAutoNum type="arabicPeriod"/>
            </a:pPr>
            <a:r>
              <a:rPr dirty="0" lang="en-US" smtClean="0" sz="2000">
                <a:latin charset="0" pitchFamily="34" typeface="Arial"/>
              </a:rPr>
              <a:t>       	Mjere:</a:t>
            </a:r>
          </a:p>
          <a:p>
            <a:pPr indent="-457200" marL="457200">
              <a:spcBef>
                <a:spcPct val="50000"/>
              </a:spcBef>
            </a:pPr>
            <a:r>
              <a:rPr dirty="0" lang="en-US" smtClean="0" sz="2000">
                <a:latin charset="0" pitchFamily="34" typeface="Arial"/>
              </a:rPr>
              <a:t>K1.1		</a:t>
            </a:r>
            <a:r>
              <a:rPr b="1" dirty="0" lang="en-US" smtClean="0" sz="2000">
                <a:latin charset="0" pitchFamily="34" typeface="Arial"/>
              </a:rPr>
              <a:t>Dužinu krzna</a:t>
            </a:r>
            <a:r>
              <a:rPr dirty="0" lang="en-US" smtClean="0" sz="2000">
                <a:latin charset="0" pitchFamily="34" typeface="Arial"/>
              </a:rPr>
              <a:t> (kože) mjerimo od vrha njuške do kraja repa 		(kože ne dlake). </a:t>
            </a:r>
          </a:p>
          <a:p>
            <a:pPr indent="-457200" marL="457200">
              <a:spcBef>
                <a:spcPct val="50000"/>
              </a:spcBef>
            </a:pPr>
            <a:r>
              <a:rPr dirty="0" lang="en-US" smtClean="0" sz="2000">
                <a:latin charset="0" pitchFamily="34" typeface="Arial"/>
              </a:rPr>
              <a:t>K1.2		</a:t>
            </a:r>
            <a:r>
              <a:rPr b="1" dirty="0" lang="en-US" smtClean="0" sz="2000">
                <a:latin charset="0" pitchFamily="34" typeface="Arial"/>
              </a:rPr>
              <a:t>Širinu krzna</a:t>
            </a:r>
            <a:r>
              <a:rPr dirty="0" lang="en-US" smtClean="0" sz="2000">
                <a:latin charset="0" pitchFamily="34" typeface="Arial"/>
              </a:rPr>
              <a:t> mjerimo na najužem mjestu između prednjih i 		stražnjih nogu okomito na pravac mjerenja dužine krzna.</a:t>
            </a:r>
          </a:p>
          <a:p>
            <a:pPr indent="-457200" marL="457200">
              <a:spcBef>
                <a:spcPct val="50000"/>
              </a:spcBef>
            </a:pPr>
            <a:r>
              <a:rPr dirty="0" lang="en-US" smtClean="0" sz="2000">
                <a:latin charset="0" pitchFamily="34" typeface="Arial"/>
              </a:rPr>
              <a:t>Mjere pod 1.1 i 1.2 pomnožimo i djelimo sa 100 jer tako dobijemo </a:t>
            </a:r>
          </a:p>
          <a:p>
            <a:pPr indent="-457200" marL="457200">
              <a:spcBef>
                <a:spcPct val="50000"/>
              </a:spcBef>
            </a:pPr>
            <a:r>
              <a:rPr dirty="0" lang="en-US" smtClean="0" sz="2000">
                <a:latin charset="0" pitchFamily="34" typeface="Arial"/>
              </a:rPr>
              <a:t>konačnu ocjenu krzna medvjeda.                                                              </a:t>
            </a:r>
          </a:p>
        </p:txBody>
      </p:sp>
    </p:spTree>
  </p:cSld>
  <p:clrMapOvr>
    <a:masterClrMapping/>
  </p:clrMapOvr>
  <p:transition advClick="0">
    <p:cut thruBlk="1"/>
  </p:transition>
</p:sld>
</file>

<file path=ppt/slides/slide160.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6858" name="Text Box 6858"/>
          <p:cNvSpPr>
            <a:spLocks/>
          </p:cNvSpPr>
          <p:nvPr>
            <p:ph idx="10" sz="half" type="dt"/>
          </p:nvPr>
        </p:nvSpPr>
        <p:spPr/>
      </p:sp>
      <p:sp>
        <p:nvSpPr>
          <p:cNvPr id="6859" name="Text Box 6859"/>
          <p:cNvSpPr>
            <a:spLocks/>
          </p:cNvSpPr>
          <p:nvPr>
            <p:ph idx="11" sz="quarter" type="ftr"/>
          </p:nvPr>
        </p:nvSpPr>
        <p:spPr/>
        <p:txBody>
          <a:bodyPr numCol="1"/>
          <a:lstStyle/>
          <a:p>
            <a:pPr algn="ctr"/>
          </a:p>
        </p:txBody>
      </p:sp>
      <p:pic>
        <p:nvPicPr>
          <p:cNvPr id="6860" name="Picture 6860"/>
          <p:cNvPicPr>
            <a:picLocks noChangeAspect="1"/>
          </p:cNvPicPr>
          <p:nvPr/>
        </p:nvPicPr>
        <p:blipFill>
          <a:blip r:embed="rId4"/>
          <a:stretch/>
        </p:blipFill>
        <p:spPr>
          <a:xfrm>
            <a:off x="1795462" y="579437"/>
            <a:ext cx="5519737" cy="6278562"/>
          </a:xfrm>
          <a:prstGeom prst="rect">
            <a:avLst/>
          </a:prstGeom>
          <a:noFill/>
        </p:spPr>
      </p:pic>
      <p:sp>
        <p:nvSpPr>
          <p:cNvPr id="6862" name="Text Box 6862"/>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Mjerila za dodjeljivanje medalja</a:t>
            </a:r>
          </a:p>
        </p:txBody>
      </p:sp>
      <p:sp>
        <p:nvSpPr>
          <p:cNvPr id="6863" name="Text Box 6863"/>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6864" name="Text Box 6864"/>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6865" name="Text Box 6865"/>
          <p:cNvSpPr txBox="1">
            <a:spLocks/>
          </p:cNvSpPr>
          <p:nvPr/>
        </p:nvSpPr>
        <p:spPr>
          <a:xfrm>
            <a:off x="3352800" y="685800"/>
            <a:ext cx="25908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latin charset="0" pitchFamily="34" typeface="Arial"/>
              </a:rPr>
              <a:t>TORINO 1973.</a:t>
            </a:r>
          </a:p>
        </p:txBody>
      </p:sp>
      <p:sp>
        <p:nvSpPr>
          <p:cNvPr id="6866" name="Text Box 6866"/>
          <p:cNvSpPr txBox="1">
            <a:spLocks/>
          </p:cNvSpPr>
          <p:nvPr/>
        </p:nvSpPr>
        <p:spPr>
          <a:xfrm>
            <a:off x="3352800" y="2819400"/>
            <a:ext cx="25908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latin charset="0" pitchFamily="34" typeface="Arial"/>
              </a:rPr>
              <a:t>UDINE 1976.</a:t>
            </a:r>
          </a:p>
        </p:txBody>
      </p:sp>
      <p:sp>
        <p:nvSpPr>
          <p:cNvPr id="6867" name="Text Box 6867"/>
          <p:cNvSpPr txBox="1">
            <a:spLocks/>
          </p:cNvSpPr>
          <p:nvPr/>
        </p:nvSpPr>
        <p:spPr>
          <a:xfrm>
            <a:off x="2971800" y="4876800"/>
            <a:ext cx="33528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latin charset="0" pitchFamily="34" typeface="Arial"/>
              </a:rPr>
              <a:t>ČEŠKE BUDJEJOVICE 1976.</a:t>
            </a:r>
          </a:p>
        </p:txBody>
      </p:sp>
      <p:sp>
        <p:nvSpPr>
          <p:cNvPr id="6868" name="Text Box 6868">
            <a:hlinkClick/>
          </p:cNvPr>
          <p:cNvSpPr txBox="1">
            <a:spLocks/>
          </p:cNvSpPr>
          <p:nvPr/>
        </p:nvSpPr>
        <p:spPr>
          <a:xfrm>
            <a:off x="5867400" y="6481762"/>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SADRŽAJ</a:t>
            </a:r>
          </a:p>
        </p:txBody>
      </p:sp>
    </p:spTree>
  </p:cSld>
  <p:clrMapOvr>
    <a:masterClrMapping/>
  </p:clrMapOvr>
  <p:transition advClick="0">
    <p:cut thruBlk="1"/>
  </p:transition>
</p:sld>
</file>

<file path=ppt/slides/slide161.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6869" name="Text Box 6869"/>
          <p:cNvSpPr>
            <a:spLocks/>
          </p:cNvSpPr>
          <p:nvPr>
            <p:ph idx="10" sz="half" type="dt"/>
          </p:nvPr>
        </p:nvSpPr>
        <p:spPr/>
      </p:sp>
      <p:sp>
        <p:nvSpPr>
          <p:cNvPr id="6870" name="Text Box 6870"/>
          <p:cNvSpPr>
            <a:spLocks/>
          </p:cNvSpPr>
          <p:nvPr>
            <p:ph idx="11" sz="quarter" type="ftr"/>
          </p:nvPr>
        </p:nvSpPr>
        <p:spPr/>
        <p:txBody>
          <a:bodyPr numCol="1"/>
          <a:lstStyle/>
          <a:p>
            <a:pPr algn="ctr"/>
          </a:p>
        </p:txBody>
      </p:sp>
      <p:pic>
        <p:nvPicPr>
          <p:cNvPr id="6871" name="Picture 6871"/>
          <p:cNvPicPr>
            <a:picLocks noChangeAspect="1"/>
          </p:cNvPicPr>
          <p:nvPr/>
        </p:nvPicPr>
        <p:blipFill>
          <a:blip r:embed="rId4"/>
          <a:stretch/>
        </p:blipFill>
        <p:spPr>
          <a:xfrm>
            <a:off x="914400" y="592137"/>
            <a:ext cx="7391400" cy="6253162"/>
          </a:xfrm>
          <a:prstGeom prst="rect">
            <a:avLst/>
          </a:prstGeom>
          <a:noFill/>
        </p:spPr>
      </p:pic>
      <p:sp>
        <p:nvSpPr>
          <p:cNvPr id="6873" name="Text Box 6873"/>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Mjerila za dodjeljivanje medalja</a:t>
            </a:r>
          </a:p>
        </p:txBody>
      </p:sp>
      <p:sp>
        <p:nvSpPr>
          <p:cNvPr id="6874" name="Text Box 6874"/>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6875" name="Text Box 6875"/>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6876" name="Text Box 6876"/>
          <p:cNvSpPr txBox="1">
            <a:spLocks/>
          </p:cNvSpPr>
          <p:nvPr/>
        </p:nvSpPr>
        <p:spPr>
          <a:xfrm>
            <a:off x="3352800" y="685800"/>
            <a:ext cx="25908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latin charset="0" pitchFamily="34" typeface="Arial"/>
              </a:rPr>
              <a:t>MARSEILLE 1977.</a:t>
            </a:r>
          </a:p>
        </p:txBody>
      </p:sp>
      <p:sp>
        <p:nvSpPr>
          <p:cNvPr id="6877" name="Text Box 6877"/>
          <p:cNvSpPr txBox="1">
            <a:spLocks/>
          </p:cNvSpPr>
          <p:nvPr/>
        </p:nvSpPr>
        <p:spPr>
          <a:xfrm>
            <a:off x="3352800" y="2819400"/>
            <a:ext cx="25908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latin charset="0" pitchFamily="34" typeface="Arial"/>
              </a:rPr>
              <a:t>BUKUREŠT 1978.</a:t>
            </a:r>
          </a:p>
        </p:txBody>
      </p:sp>
      <p:sp>
        <p:nvSpPr>
          <p:cNvPr id="6878" name="Text Box 6878"/>
          <p:cNvSpPr txBox="1">
            <a:spLocks/>
          </p:cNvSpPr>
          <p:nvPr/>
        </p:nvSpPr>
        <p:spPr>
          <a:xfrm>
            <a:off x="3352800" y="4876800"/>
            <a:ext cx="25908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latin charset="0" pitchFamily="34" typeface="Arial"/>
              </a:rPr>
              <a:t>LJUBLJANA 1980.</a:t>
            </a:r>
          </a:p>
        </p:txBody>
      </p:sp>
      <p:sp>
        <p:nvSpPr>
          <p:cNvPr id="6879" name="Text Box 6879">
            <a:hlinkClick/>
          </p:cNvPr>
          <p:cNvSpPr txBox="1">
            <a:spLocks/>
          </p:cNvSpPr>
          <p:nvPr/>
        </p:nvSpPr>
        <p:spPr>
          <a:xfrm>
            <a:off x="5867400" y="6481762"/>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SADRŽAJ</a:t>
            </a:r>
          </a:p>
        </p:txBody>
      </p:sp>
    </p:spTree>
  </p:cSld>
  <p:clrMapOvr>
    <a:masterClrMapping/>
  </p:clrMapOvr>
  <p:transition advClick="0">
    <p:cut thruBlk="1"/>
  </p:transition>
</p:sld>
</file>

<file path=ppt/slides/slide162.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6880" name="Text Box 6880"/>
          <p:cNvSpPr>
            <a:spLocks/>
          </p:cNvSpPr>
          <p:nvPr>
            <p:ph idx="10" sz="half" type="dt"/>
          </p:nvPr>
        </p:nvSpPr>
        <p:spPr/>
      </p:sp>
      <p:sp>
        <p:nvSpPr>
          <p:cNvPr id="6881" name="Text Box 6881"/>
          <p:cNvSpPr>
            <a:spLocks/>
          </p:cNvSpPr>
          <p:nvPr>
            <p:ph idx="11" sz="quarter" type="ftr"/>
          </p:nvPr>
        </p:nvSpPr>
        <p:spPr/>
        <p:txBody>
          <a:bodyPr numCol="1"/>
          <a:lstStyle/>
          <a:p>
            <a:pPr algn="ctr"/>
          </a:p>
        </p:txBody>
      </p:sp>
      <p:pic>
        <p:nvPicPr>
          <p:cNvPr id="6882" name="Picture 6882"/>
          <p:cNvPicPr>
            <a:picLocks noChangeAspect="1"/>
          </p:cNvPicPr>
          <p:nvPr/>
        </p:nvPicPr>
        <p:blipFill>
          <a:blip r:embed="rId4"/>
          <a:stretch/>
        </p:blipFill>
        <p:spPr>
          <a:xfrm>
            <a:off x="0" y="582612"/>
            <a:ext cx="7162800" cy="6275387"/>
          </a:xfrm>
          <a:prstGeom prst="rect">
            <a:avLst/>
          </a:prstGeom>
          <a:noFill/>
        </p:spPr>
      </p:pic>
      <p:sp>
        <p:nvSpPr>
          <p:cNvPr id="6884" name="Text Box 6884"/>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Mjerila za dodjeljivanje medalja</a:t>
            </a:r>
          </a:p>
        </p:txBody>
      </p:sp>
      <p:sp>
        <p:nvSpPr>
          <p:cNvPr id="6885" name="Text Box 6885"/>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6886" name="Text Box 6886"/>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6887" name="Text Box 6887"/>
          <p:cNvSpPr txBox="1">
            <a:spLocks/>
          </p:cNvSpPr>
          <p:nvPr/>
        </p:nvSpPr>
        <p:spPr>
          <a:xfrm>
            <a:off x="2286000" y="709612"/>
            <a:ext cx="25908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latin charset="0" pitchFamily="34" typeface="Arial"/>
              </a:rPr>
              <a:t>PLOVDIV 1981.</a:t>
            </a:r>
          </a:p>
        </p:txBody>
      </p:sp>
      <p:sp>
        <p:nvSpPr>
          <p:cNvPr id="6888" name="Text Box 6888"/>
          <p:cNvSpPr txBox="1">
            <a:spLocks/>
          </p:cNvSpPr>
          <p:nvPr/>
        </p:nvSpPr>
        <p:spPr>
          <a:xfrm>
            <a:off x="2286000" y="2767012"/>
            <a:ext cx="25908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latin charset="0" pitchFamily="34" typeface="Arial"/>
              </a:rPr>
              <a:t>ZAGREB 1981.</a:t>
            </a:r>
          </a:p>
        </p:txBody>
      </p:sp>
      <p:sp>
        <p:nvSpPr>
          <p:cNvPr id="6889" name="Text Box 6889"/>
          <p:cNvSpPr txBox="1">
            <a:spLocks/>
          </p:cNvSpPr>
          <p:nvPr/>
        </p:nvSpPr>
        <p:spPr>
          <a:xfrm>
            <a:off x="2286000" y="4824412"/>
            <a:ext cx="25908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latin charset="0" pitchFamily="34" typeface="Arial"/>
              </a:rPr>
              <a:t>BRNO 1985.</a:t>
            </a:r>
          </a:p>
        </p:txBody>
      </p:sp>
      <p:sp>
        <p:nvSpPr>
          <p:cNvPr id="6890" name="Text Box 6890">
            <a:hlinkClick/>
          </p:cNvPr>
          <p:cNvSpPr txBox="1">
            <a:spLocks/>
          </p:cNvSpPr>
          <p:nvPr/>
        </p:nvSpPr>
        <p:spPr>
          <a:xfrm>
            <a:off x="7162800" y="6477000"/>
            <a:ext cx="19812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SADRŽAJ</a:t>
            </a:r>
          </a:p>
        </p:txBody>
      </p:sp>
    </p:spTree>
  </p:cSld>
  <p:clrMapOvr>
    <a:masterClrMapping/>
  </p:clrMapOvr>
  <p:transition advClick="0">
    <p:cut thruBlk="1"/>
  </p:transition>
</p:sld>
</file>

<file path=ppt/slides/slide163.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6891" name="Text Box 6891"/>
          <p:cNvSpPr>
            <a:spLocks/>
          </p:cNvSpPr>
          <p:nvPr>
            <p:ph idx="10" sz="half" type="dt"/>
          </p:nvPr>
        </p:nvSpPr>
        <p:spPr/>
      </p:sp>
      <p:sp>
        <p:nvSpPr>
          <p:cNvPr id="6892" name="Text Box 6892"/>
          <p:cNvSpPr>
            <a:spLocks/>
          </p:cNvSpPr>
          <p:nvPr>
            <p:ph idx="11" sz="quarter" type="ftr"/>
          </p:nvPr>
        </p:nvSpPr>
        <p:spPr/>
        <p:txBody>
          <a:bodyPr numCol="1"/>
          <a:lstStyle/>
          <a:p>
            <a:pPr algn="ctr"/>
          </a:p>
        </p:txBody>
      </p:sp>
      <p:pic>
        <p:nvPicPr>
          <p:cNvPr id="6893" name="Picture 6893"/>
          <p:cNvPicPr>
            <a:picLocks noChangeAspect="1"/>
          </p:cNvPicPr>
          <p:nvPr/>
        </p:nvPicPr>
        <p:blipFill>
          <a:blip r:embed="rId4"/>
          <a:stretch/>
        </p:blipFill>
        <p:spPr>
          <a:xfrm>
            <a:off x="0" y="577850"/>
            <a:ext cx="7315200" cy="6280150"/>
          </a:xfrm>
          <a:prstGeom prst="rect">
            <a:avLst/>
          </a:prstGeom>
          <a:noFill/>
        </p:spPr>
      </p:pic>
      <p:sp>
        <p:nvSpPr>
          <p:cNvPr id="6895" name="Text Box 6895"/>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Mjerila za dodjeljivanje medalja</a:t>
            </a:r>
          </a:p>
        </p:txBody>
      </p:sp>
      <p:sp>
        <p:nvSpPr>
          <p:cNvPr id="6896" name="Text Box 6896"/>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6897" name="Text Box 6897"/>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6898" name="Text Box 6898"/>
          <p:cNvSpPr txBox="1">
            <a:spLocks/>
          </p:cNvSpPr>
          <p:nvPr/>
        </p:nvSpPr>
        <p:spPr>
          <a:xfrm>
            <a:off x="2286000" y="712787"/>
            <a:ext cx="27432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latin charset="0" pitchFamily="34" typeface="Arial"/>
              </a:rPr>
              <a:t>NOVI SAD 1985. I 1986.</a:t>
            </a:r>
          </a:p>
        </p:txBody>
      </p:sp>
      <p:sp>
        <p:nvSpPr>
          <p:cNvPr id="6899" name="Text Box 6899"/>
          <p:cNvSpPr txBox="1">
            <a:spLocks/>
          </p:cNvSpPr>
          <p:nvPr/>
        </p:nvSpPr>
        <p:spPr>
          <a:xfrm>
            <a:off x="2362200" y="2770187"/>
            <a:ext cx="25908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latin charset="0" pitchFamily="34" typeface="Arial"/>
              </a:rPr>
              <a:t>N</a:t>
            </a:r>
            <a:r>
              <a:rPr b="1" dirty="0" lang="en-US" smtClean="0" sz="1800">
                <a:latin charset="0" pitchFamily="34" typeface="Arial"/>
                <a:ea charset="0" pitchFamily="34" typeface="Arial"/>
              </a:rPr>
              <a:t>Ü</a:t>
            </a:r>
            <a:r>
              <a:rPr b="1" dirty="0" lang="en-US" smtClean="0" sz="1800">
                <a:latin charset="0" pitchFamily="34" typeface="Arial"/>
              </a:rPr>
              <a:t>RNBERG 1986.</a:t>
            </a:r>
          </a:p>
        </p:txBody>
      </p:sp>
      <p:sp>
        <p:nvSpPr>
          <p:cNvPr id="6900" name="Text Box 6900"/>
          <p:cNvSpPr txBox="1">
            <a:spLocks/>
          </p:cNvSpPr>
          <p:nvPr/>
        </p:nvSpPr>
        <p:spPr>
          <a:xfrm>
            <a:off x="2362200" y="4827587"/>
            <a:ext cx="25908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latin charset="0" pitchFamily="34" typeface="Arial"/>
              </a:rPr>
              <a:t>NITRA 1990.</a:t>
            </a:r>
          </a:p>
        </p:txBody>
      </p:sp>
      <p:sp>
        <p:nvSpPr>
          <p:cNvPr id="6901" name="Text Box 6901">
            <a:hlinkClick/>
          </p:cNvPr>
          <p:cNvSpPr txBox="1">
            <a:spLocks/>
          </p:cNvSpPr>
          <p:nvPr/>
        </p:nvSpPr>
        <p:spPr>
          <a:xfrm>
            <a:off x="7391400" y="6481762"/>
            <a:ext cx="1752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SADRŽAJ</a:t>
            </a:r>
          </a:p>
        </p:txBody>
      </p:sp>
    </p:spTree>
  </p:cSld>
  <p:clrMapOvr>
    <a:masterClrMapping/>
  </p:clrMapOvr>
  <p:transition advClick="0">
    <p:cut thruBlk="1"/>
  </p:transition>
</p:sld>
</file>

<file path=ppt/slides/slide164.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6902" name="Text Box 6902"/>
          <p:cNvSpPr>
            <a:spLocks/>
          </p:cNvSpPr>
          <p:nvPr>
            <p:ph idx="10" sz="half" type="dt"/>
          </p:nvPr>
        </p:nvSpPr>
        <p:spPr/>
      </p:sp>
      <p:sp>
        <p:nvSpPr>
          <p:cNvPr id="6903" name="Text Box 6903"/>
          <p:cNvSpPr>
            <a:spLocks/>
          </p:cNvSpPr>
          <p:nvPr>
            <p:ph idx="11" sz="quarter" type="ftr"/>
          </p:nvPr>
        </p:nvSpPr>
        <p:spPr/>
        <p:txBody>
          <a:bodyPr numCol="1"/>
          <a:lstStyle/>
          <a:p>
            <a:pPr algn="ctr"/>
          </a:p>
        </p:txBody>
      </p:sp>
      <p:pic>
        <p:nvPicPr>
          <p:cNvPr id="6904" name="Picture 6904"/>
          <p:cNvPicPr>
            <a:picLocks noChangeAspect="1"/>
          </p:cNvPicPr>
          <p:nvPr/>
        </p:nvPicPr>
        <p:blipFill>
          <a:blip r:embed="rId4"/>
          <a:stretch/>
        </p:blipFill>
        <p:spPr>
          <a:xfrm>
            <a:off x="0" y="596900"/>
            <a:ext cx="5373687" cy="6261100"/>
          </a:xfrm>
          <a:prstGeom prst="rect">
            <a:avLst/>
          </a:prstGeom>
          <a:noFill/>
        </p:spPr>
      </p:pic>
      <p:sp>
        <p:nvSpPr>
          <p:cNvPr id="6906" name="Text Box 6906"/>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Mjerila za dodjeljivanje medalja</a:t>
            </a:r>
          </a:p>
        </p:txBody>
      </p:sp>
      <p:sp>
        <p:nvSpPr>
          <p:cNvPr id="6907" name="Text Box 6907"/>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6908" name="Text Box 6908"/>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6909" name="Text Box 6909"/>
          <p:cNvSpPr txBox="1">
            <a:spLocks/>
          </p:cNvSpPr>
          <p:nvPr/>
        </p:nvSpPr>
        <p:spPr>
          <a:xfrm>
            <a:off x="1371600" y="798512"/>
            <a:ext cx="25908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latin charset="0" pitchFamily="34" typeface="Arial"/>
              </a:rPr>
              <a:t>NOVI SAD 1990.</a:t>
            </a:r>
          </a:p>
        </p:txBody>
      </p:sp>
      <p:sp>
        <p:nvSpPr>
          <p:cNvPr id="6910" name="Text Box 6910"/>
          <p:cNvSpPr txBox="1">
            <a:spLocks/>
          </p:cNvSpPr>
          <p:nvPr/>
        </p:nvSpPr>
        <p:spPr>
          <a:xfrm>
            <a:off x="1371600" y="2932112"/>
            <a:ext cx="25908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latin charset="0" pitchFamily="34" typeface="Arial"/>
              </a:rPr>
              <a:t>KRANJ 1996.</a:t>
            </a:r>
          </a:p>
        </p:txBody>
      </p:sp>
      <p:sp>
        <p:nvSpPr>
          <p:cNvPr id="6911" name="Text Box 6911"/>
          <p:cNvSpPr txBox="1">
            <a:spLocks/>
          </p:cNvSpPr>
          <p:nvPr/>
        </p:nvSpPr>
        <p:spPr>
          <a:xfrm>
            <a:off x="1371600" y="4927600"/>
            <a:ext cx="25908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latin charset="0" pitchFamily="34" typeface="Arial"/>
              </a:rPr>
              <a:t>BUDIMPEŠTA 1996.</a:t>
            </a:r>
          </a:p>
        </p:txBody>
      </p:sp>
      <p:sp>
        <p:nvSpPr>
          <p:cNvPr id="6912" name="Text Box 6912">
            <a:hlinkClick/>
          </p:cNvPr>
          <p:cNvSpPr txBox="1">
            <a:spLocks/>
          </p:cNvSpPr>
          <p:nvPr/>
        </p:nvSpPr>
        <p:spPr>
          <a:xfrm>
            <a:off x="5867400" y="6481762"/>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SADRŽAJ</a:t>
            </a:r>
          </a:p>
        </p:txBody>
      </p:sp>
    </p:spTree>
  </p:cSld>
  <p:clrMapOvr>
    <a:masterClrMapping/>
  </p:clrMapOvr>
  <p:transition advClick="0">
    <p:cut thruBlk="1"/>
  </p:transition>
</p:sld>
</file>

<file path=ppt/slides/slide165.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6913" name="Text Box 6913"/>
          <p:cNvSpPr>
            <a:spLocks/>
          </p:cNvSpPr>
          <p:nvPr>
            <p:ph idx="10" sz="half" type="dt"/>
          </p:nvPr>
        </p:nvSpPr>
        <p:spPr/>
      </p:sp>
      <p:sp>
        <p:nvSpPr>
          <p:cNvPr id="6914" name="Text Box 6914"/>
          <p:cNvSpPr>
            <a:spLocks/>
          </p:cNvSpPr>
          <p:nvPr>
            <p:ph idx="11" sz="quarter" type="ftr"/>
          </p:nvPr>
        </p:nvSpPr>
        <p:spPr/>
        <p:txBody>
          <a:bodyPr numCol="1"/>
          <a:lstStyle/>
          <a:p>
            <a:pPr algn="ctr"/>
          </a:p>
        </p:txBody>
      </p:sp>
      <p:sp>
        <p:nvSpPr>
          <p:cNvPr id="6915" name="Text Box 6915"/>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Mjerila za dodjeljivanje medalja</a:t>
            </a:r>
          </a:p>
        </p:txBody>
      </p:sp>
      <p:sp>
        <p:nvSpPr>
          <p:cNvPr id="6916" name="Text Box 6916"/>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6917" name="Text Box 6917"/>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pic>
        <p:nvPicPr>
          <p:cNvPr id="6918" name="Picture 6918"/>
          <p:cNvPicPr>
            <a:picLocks noChangeAspect="1"/>
          </p:cNvPicPr>
          <p:nvPr/>
        </p:nvPicPr>
        <p:blipFill>
          <a:blip r:embed="rId4"/>
          <a:stretch/>
        </p:blipFill>
        <p:spPr>
          <a:xfrm>
            <a:off x="0" y="914400"/>
            <a:ext cx="5259387" cy="5943600"/>
          </a:xfrm>
          <a:prstGeom prst="rect">
            <a:avLst/>
          </a:prstGeom>
          <a:noFill/>
        </p:spPr>
      </p:pic>
      <p:sp>
        <p:nvSpPr>
          <p:cNvPr id="6920" name="Text Box 6920"/>
          <p:cNvSpPr txBox="1">
            <a:spLocks/>
          </p:cNvSpPr>
          <p:nvPr/>
        </p:nvSpPr>
        <p:spPr>
          <a:xfrm>
            <a:off x="0" y="533400"/>
            <a:ext cx="5257800" cy="366712"/>
          </a:xfrm>
          <a:prstGeom prst="rect">
            <a:avLst/>
          </a:prstGeom>
          <a:solidFill>
            <a:schemeClr val="bg1"/>
          </a:solidFill>
          <a:ln>
            <a:noFill/>
          </a:ln>
        </p:spPr>
        <p:txBody>
          <a:bodyPr numCol="1">
            <a:spAutoFit/>
          </a:bodyPr>
          <a:lstStyle/>
          <a:p>
            <a:pPr algn="ctr" indent="0" marL="0">
              <a:spcBef>
                <a:spcPct val="50000"/>
              </a:spcBef>
            </a:pPr>
            <a:r>
              <a:rPr dirty="0" lang="en-US" smtClean="0" sz="1800">
                <a:latin charset="0" pitchFamily="34" typeface="Arial"/>
              </a:rPr>
              <a:t>ZNAČKE GENERALNIH SKUPŠTINA CIC-a</a:t>
            </a:r>
          </a:p>
        </p:txBody>
      </p:sp>
      <p:sp>
        <p:nvSpPr>
          <p:cNvPr id="6921" name="Text Box 6921">
            <a:hlinkClick/>
          </p:cNvPr>
          <p:cNvSpPr txBox="1">
            <a:spLocks/>
          </p:cNvSpPr>
          <p:nvPr/>
        </p:nvSpPr>
        <p:spPr>
          <a:xfrm>
            <a:off x="5867400" y="6481762"/>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SADRŽAJ</a:t>
            </a:r>
          </a:p>
        </p:txBody>
      </p:sp>
    </p:spTree>
  </p:cSld>
  <p:clrMapOvr>
    <a:masterClrMapping/>
  </p:clrMapOvr>
  <p:transition advClick="0">
    <p:cut thruBlk="1"/>
  </p:transition>
</p:sld>
</file>

<file path=ppt/slides/slide166.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6922" name="Text Box 6922"/>
          <p:cNvSpPr>
            <a:spLocks/>
          </p:cNvSpPr>
          <p:nvPr>
            <p:ph idx="10" sz="half" type="dt"/>
          </p:nvPr>
        </p:nvSpPr>
        <p:spPr/>
      </p:sp>
      <p:sp>
        <p:nvSpPr>
          <p:cNvPr id="6923" name="Text Box 6923"/>
          <p:cNvSpPr>
            <a:spLocks/>
          </p:cNvSpPr>
          <p:nvPr>
            <p:ph idx="11" sz="quarter" type="ftr"/>
          </p:nvPr>
        </p:nvSpPr>
        <p:spPr/>
        <p:txBody>
          <a:bodyPr numCol="1"/>
          <a:lstStyle/>
          <a:p>
            <a:pPr algn="ctr"/>
          </a:p>
        </p:txBody>
      </p:sp>
      <p:sp>
        <p:nvSpPr>
          <p:cNvPr id="6924" name="Text Box 6924"/>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Mjerila za dodjeljivanje medalja</a:t>
            </a:r>
          </a:p>
        </p:txBody>
      </p:sp>
      <p:sp>
        <p:nvSpPr>
          <p:cNvPr id="6925" name="Text Box 6925"/>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6926" name="Text Box 6926"/>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pic>
        <p:nvPicPr>
          <p:cNvPr id="6927" name="Picture 6927"/>
          <p:cNvPicPr>
            <a:picLocks noChangeAspect="1"/>
          </p:cNvPicPr>
          <p:nvPr/>
        </p:nvPicPr>
        <p:blipFill>
          <a:blip r:embed="rId4"/>
          <a:stretch/>
        </p:blipFill>
        <p:spPr>
          <a:xfrm>
            <a:off x="0" y="582612"/>
            <a:ext cx="7096125" cy="6275387"/>
          </a:xfrm>
          <a:prstGeom prst="rect">
            <a:avLst/>
          </a:prstGeom>
          <a:noFill/>
        </p:spPr>
      </p:pic>
      <p:sp>
        <p:nvSpPr>
          <p:cNvPr id="6929" name="Text Box 6929">
            <a:hlinkClick/>
          </p:cNvPr>
          <p:cNvSpPr txBox="1">
            <a:spLocks/>
          </p:cNvSpPr>
          <p:nvPr/>
        </p:nvSpPr>
        <p:spPr>
          <a:xfrm>
            <a:off x="7086600" y="6481762"/>
            <a:ext cx="20574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SADRŽAJ</a:t>
            </a:r>
          </a:p>
        </p:txBody>
      </p:sp>
    </p:spTree>
  </p:cSld>
  <p:clrMapOvr>
    <a:masterClrMapping/>
  </p:clrMapOvr>
  <p:transition advClick="0">
    <p:cut thruBlk="1"/>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algn="tl" flip="none" sx="100000" sy="100000" tx="0" ty="0"/>
        </a:blipFill>
        <a:effectLst/>
      </p:bgPr>
    </p:bg>
    <p:spTree>
      <p:nvGrpSpPr>
        <p:cNvPr id="1" name=""/>
        <p:cNvGrpSpPr/>
        <p:nvPr/>
      </p:nvGrpSpPr>
      <p:grpSpPr>
        <a:xfrm>
          <a:off x="0" y="0"/>
          <a:ext cx="0" cy="0"/>
          <a:chOff x="0" y="0"/>
          <a:chExt cx="0" cy="0"/>
        </a:xfrm>
      </p:grpSpPr>
      <p:sp>
        <p:nvSpPr>
          <p:cNvPr id="375" name="Text Box 375"/>
          <p:cNvSpPr>
            <a:spLocks/>
          </p:cNvSpPr>
          <p:nvPr>
            <p:ph idx="10" sz="half" type="dt"/>
          </p:nvPr>
        </p:nvSpPr>
        <p:spPr/>
      </p:sp>
      <p:sp>
        <p:nvSpPr>
          <p:cNvPr id="376" name="Text Box 376"/>
          <p:cNvSpPr>
            <a:spLocks/>
          </p:cNvSpPr>
          <p:nvPr>
            <p:ph idx="11" sz="quarter" type="ftr"/>
          </p:nvPr>
        </p:nvSpPr>
        <p:spPr/>
        <p:txBody>
          <a:bodyPr numCol="1"/>
          <a:lstStyle/>
          <a:p>
            <a:pPr algn="ctr"/>
          </a:p>
        </p:txBody>
      </p:sp>
      <p:sp>
        <p:nvSpPr>
          <p:cNvPr id="377" name="Text Box 377"/>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krzna medvjeda</a:t>
            </a:r>
          </a:p>
        </p:txBody>
      </p:sp>
      <p:sp>
        <p:nvSpPr>
          <p:cNvPr id="378" name="Text Box 378">
            <a:hlinkClick/>
          </p:cNvPr>
          <p:cNvSpPr txBox="1">
            <a:spLocks/>
          </p:cNvSpPr>
          <p:nvPr/>
        </p:nvSpPr>
        <p:spPr>
          <a:xfrm>
            <a:off x="5638800" y="5867400"/>
            <a:ext cx="35052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ocjenjivanje krzna</a:t>
            </a:r>
          </a:p>
        </p:txBody>
      </p:sp>
      <p:sp>
        <p:nvSpPr>
          <p:cNvPr id="379" name="Text Box 379">
            <a:hlinkClick/>
          </p:cNvPr>
          <p:cNvSpPr txBox="1">
            <a:spLocks/>
          </p:cNvSpPr>
          <p:nvPr/>
        </p:nvSpPr>
        <p:spPr>
          <a:xfrm>
            <a:off x="5638800" y="6491287"/>
            <a:ext cx="35052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MEDVJED</a:t>
            </a:r>
          </a:p>
        </p:txBody>
      </p:sp>
      <p:sp>
        <p:nvSpPr>
          <p:cNvPr id="380" name="Text Box 380"/>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381" name="Text Box 381"/>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382" name="Text Box 382"/>
          <p:cNvSpPr txBox="1">
            <a:spLocks/>
          </p:cNvSpPr>
          <p:nvPr/>
        </p:nvSpPr>
        <p:spPr>
          <a:xfrm>
            <a:off x="0" y="533400"/>
            <a:ext cx="9144000" cy="2949575"/>
          </a:xfrm>
          <a:prstGeom prst="rect">
            <a:avLst/>
          </a:prstGeom>
          <a:solidFill>
            <a:schemeClr val="bg1"/>
          </a:solidFill>
          <a:ln>
            <a:noFill/>
          </a:ln>
        </p:spPr>
        <p:txBody>
          <a:bodyPr numCol="1">
            <a:spAutoFit/>
          </a:bodyPr>
          <a:lstStyle/>
          <a:p>
            <a:pPr indent="-457200" marL="457200">
              <a:spcBef>
                <a:spcPct val="50000"/>
              </a:spcBef>
              <a:buFontTx/>
              <a:buAutoNum startAt="2" type="arabicPeriod"/>
            </a:pPr>
            <a:r>
              <a:rPr dirty="0" lang="en-US" smtClean="0" sz="1600">
                <a:latin charset="0" pitchFamily="34" typeface="Arial"/>
              </a:rPr>
              <a:t>Tačke za ljepotu krzna:</a:t>
            </a:r>
          </a:p>
          <a:p>
            <a:pPr indent="-457200" marL="457200">
              <a:spcBef>
                <a:spcPct val="50000"/>
              </a:spcBef>
            </a:pPr>
            <a:r>
              <a:rPr dirty="0" lang="en-US" smtClean="0" sz="1600">
                <a:latin charset="0" pitchFamily="34" typeface="Arial"/>
              </a:rPr>
              <a:t>	</a:t>
            </a:r>
            <a:r>
              <a:rPr b="1" dirty="0" lang="en-US" smtClean="0" sz="1600">
                <a:latin charset="0" pitchFamily="34" typeface="Arial"/>
              </a:rPr>
              <a:t>Za ljepotu krzna </a:t>
            </a:r>
            <a:r>
              <a:rPr dirty="0" lang="en-US" smtClean="0" sz="1600">
                <a:latin charset="0" pitchFamily="34" typeface="Arial"/>
              </a:rPr>
              <a:t>dodajemo do 30% od broja tačaka pod 1, i to:</a:t>
            </a:r>
          </a:p>
          <a:p>
            <a:pPr indent="-457200" marL="457200">
              <a:spcBef>
                <a:spcPct val="50000"/>
              </a:spcBef>
            </a:pPr>
            <a:r>
              <a:rPr dirty="0" lang="en-US" smtClean="0" sz="1600">
                <a:latin charset="0" pitchFamily="34" typeface="Arial"/>
              </a:rPr>
              <a:t>	2.1	         Za dužinu dlake .....................................................do 10%</a:t>
            </a:r>
          </a:p>
          <a:p>
            <a:pPr indent="-457200" marL="457200">
              <a:spcBef>
                <a:spcPct val="50000"/>
              </a:spcBef>
            </a:pPr>
            <a:r>
              <a:rPr dirty="0" lang="en-US" smtClean="0" sz="1600">
                <a:latin charset="0" pitchFamily="34" typeface="Arial"/>
              </a:rPr>
              <a:t>		         Za svih 10% dlaka mora u prosjeku biti duga 7 cm.	</a:t>
            </a:r>
          </a:p>
          <a:p>
            <a:pPr indent="-457200" marL="457200">
              <a:spcBef>
                <a:spcPct val="50000"/>
              </a:spcBef>
            </a:pPr>
            <a:r>
              <a:rPr dirty="0" lang="en-US" smtClean="0" sz="1600">
                <a:latin charset="0" pitchFamily="34" typeface="Arial"/>
              </a:rPr>
              <a:t>	2.2	          Za pravilnost obraslosti dlakom.............................do 10%</a:t>
            </a:r>
          </a:p>
          <a:p>
            <a:pPr indent="-457200" marL="457200">
              <a:spcBef>
                <a:spcPct val="50000"/>
              </a:spcBef>
            </a:pPr>
            <a:r>
              <a:rPr dirty="0" lang="en-US" smtClean="0" sz="1600">
                <a:latin charset="0" pitchFamily="34" typeface="Arial"/>
              </a:rPr>
              <a:t>		         Prorjeđena dlaka pod pazuhom prednjih i stražnjih nogu nije greška.</a:t>
            </a:r>
          </a:p>
          <a:p>
            <a:pPr indent="-457200" marL="457200">
              <a:spcBef>
                <a:spcPct val="50000"/>
              </a:spcBef>
            </a:pPr>
            <a:r>
              <a:rPr dirty="0" lang="en-US" smtClean="0" sz="1600">
                <a:latin charset="0" pitchFamily="34" typeface="Arial"/>
              </a:rPr>
              <a:t>	2.3	         Za sjaj i gustoću dlake............................................do 10%</a:t>
            </a:r>
          </a:p>
          <a:p>
            <a:pPr indent="-457200" marL="457200">
              <a:spcBef>
                <a:spcPct val="50000"/>
              </a:spcBef>
            </a:pPr>
            <a:r>
              <a:rPr dirty="0" lang="en-US" smtClean="0" sz="1600">
                <a:latin charset="0" pitchFamily="34" typeface="Arial"/>
              </a:rPr>
              <a:t>Ukupno tačke pod 1. i 2. konačna je ocjena medvjeđeg krzna.</a:t>
            </a:r>
            <a:r>
              <a:rPr dirty="0" lang="en-US" smtClean="0" sz="1800">
                <a:latin charset="0" pitchFamily="34" typeface="Arial"/>
              </a:rPr>
              <a:t>			</a:t>
            </a:r>
          </a:p>
        </p:txBody>
      </p:sp>
      <p:pic>
        <p:nvPicPr>
          <p:cNvPr id="383" name="Picture 383"/>
          <p:cNvPicPr>
            <a:picLocks noChangeAspect="1"/>
          </p:cNvPicPr>
          <p:nvPr/>
        </p:nvPicPr>
        <p:blipFill>
          <a:blip r:embed="rId3"/>
          <a:stretch/>
        </p:blipFill>
        <p:spPr>
          <a:xfrm>
            <a:off x="0" y="3581400"/>
            <a:ext cx="4267200" cy="3276600"/>
          </a:xfrm>
          <a:prstGeom prst="rect">
            <a:avLst/>
          </a:prstGeom>
          <a:noFill/>
        </p:spPr>
      </p:pic>
      <p:sp>
        <p:nvSpPr>
          <p:cNvPr id="385" name="Text Box 385"/>
          <p:cNvSpPr txBox="1">
            <a:spLocks/>
          </p:cNvSpPr>
          <p:nvPr/>
        </p:nvSpPr>
        <p:spPr>
          <a:xfrm>
            <a:off x="3810000" y="4022725"/>
            <a:ext cx="381000" cy="244475"/>
          </a:xfrm>
          <a:prstGeom prst="rect">
            <a:avLst/>
          </a:prstGeom>
          <a:solidFill>
            <a:schemeClr val="bg1"/>
          </a:solidFill>
          <a:ln>
            <a:noFill/>
          </a:ln>
        </p:spPr>
        <p:txBody>
          <a:bodyPr numCol="1">
            <a:spAutoFit/>
          </a:bodyPr>
          <a:lstStyle/>
          <a:p>
            <a:pPr algn="ctr" indent="0" marL="0">
              <a:spcBef>
                <a:spcPct val="50000"/>
              </a:spcBef>
            </a:pPr>
            <a:r>
              <a:rPr b="1" dirty="0" lang="en-US" smtClean="0" sz="1000">
                <a:latin charset="0" pitchFamily="34" typeface="Arial"/>
              </a:rPr>
              <a:t>2.1</a:t>
            </a:r>
          </a:p>
        </p:txBody>
      </p:sp>
    </p:spTree>
  </p:cSld>
  <p:clrMapOvr>
    <a:masterClrMapping/>
  </p:clrMapOvr>
  <p:transition advClick="0">
    <p:cut thruBlk="1"/>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algn="tl" flip="none" sx="100000" sy="100000" tx="0" ty="0"/>
        </a:blipFill>
        <a:effectLst/>
      </p:bgPr>
    </p:bg>
    <p:spTree>
      <p:nvGrpSpPr>
        <p:cNvPr id="1" name=""/>
        <p:cNvGrpSpPr/>
        <p:nvPr/>
      </p:nvGrpSpPr>
      <p:grpSpPr>
        <a:xfrm>
          <a:off x="0" y="0"/>
          <a:ext cx="0" cy="0"/>
          <a:chOff x="0" y="0"/>
          <a:chExt cx="0" cy="0"/>
        </a:xfrm>
      </p:grpSpPr>
      <p:sp>
        <p:nvSpPr>
          <p:cNvPr id="386" name="Text Box 386"/>
          <p:cNvSpPr>
            <a:spLocks/>
          </p:cNvSpPr>
          <p:nvPr>
            <p:ph idx="10" sz="half" type="dt"/>
          </p:nvPr>
        </p:nvSpPr>
        <p:spPr/>
      </p:sp>
      <p:sp>
        <p:nvSpPr>
          <p:cNvPr id="387" name="Text Box 387"/>
          <p:cNvSpPr>
            <a:spLocks/>
          </p:cNvSpPr>
          <p:nvPr>
            <p:ph idx="11" sz="quarter" type="ftr"/>
          </p:nvPr>
        </p:nvSpPr>
        <p:spPr/>
        <p:txBody>
          <a:bodyPr numCol="1"/>
          <a:lstStyle/>
          <a:p>
            <a:pPr algn="ctr"/>
          </a:p>
        </p:txBody>
      </p:sp>
      <p:sp>
        <p:nvSpPr>
          <p:cNvPr id="388" name="Text Box 388"/>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krzna medvjeda</a:t>
            </a:r>
          </a:p>
        </p:txBody>
      </p:sp>
      <p:sp>
        <p:nvSpPr>
          <p:cNvPr id="389" name="Text Box 389">
            <a:hlinkClick/>
          </p:cNvPr>
          <p:cNvSpPr txBox="1">
            <a:spLocks/>
          </p:cNvSpPr>
          <p:nvPr/>
        </p:nvSpPr>
        <p:spPr>
          <a:xfrm>
            <a:off x="5105400" y="5943600"/>
            <a:ext cx="40386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ocjenjivanje krzna</a:t>
            </a:r>
          </a:p>
        </p:txBody>
      </p:sp>
      <p:sp>
        <p:nvSpPr>
          <p:cNvPr id="390" name="Text Box 390">
            <a:hlinkClick/>
          </p:cNvPr>
          <p:cNvSpPr txBox="1">
            <a:spLocks/>
          </p:cNvSpPr>
          <p:nvPr/>
        </p:nvSpPr>
        <p:spPr>
          <a:xfrm>
            <a:off x="5105400" y="6491287"/>
            <a:ext cx="4038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MEDVJED</a:t>
            </a:r>
          </a:p>
        </p:txBody>
      </p:sp>
      <p:sp>
        <p:nvSpPr>
          <p:cNvPr id="391" name="Text Box 391"/>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392" name="Text Box 392"/>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393" name="Text Box 393"/>
          <p:cNvSpPr txBox="1">
            <a:spLocks/>
          </p:cNvSpPr>
          <p:nvPr/>
        </p:nvSpPr>
        <p:spPr>
          <a:xfrm>
            <a:off x="0" y="609600"/>
            <a:ext cx="9144000" cy="396875"/>
          </a:xfrm>
          <a:prstGeom prst="rect">
            <a:avLst/>
          </a:prstGeom>
          <a:solidFill>
            <a:schemeClr val="bg1"/>
          </a:solidFill>
          <a:ln>
            <a:noFill/>
          </a:ln>
        </p:spPr>
        <p:txBody>
          <a:bodyPr numCol="1">
            <a:spAutoFit/>
          </a:bodyPr>
          <a:lstStyle/>
          <a:p>
            <a:pPr algn="ctr" indent="0" marL="0">
              <a:spcBef>
                <a:spcPct val="50000"/>
              </a:spcBef>
            </a:pPr>
            <a:r>
              <a:rPr b="1" dirty="0" lang="en-US" smtClean="0" sz="2000">
                <a:latin charset="0" pitchFamily="34" typeface="Arial"/>
              </a:rPr>
              <a:t>Uzorak ispunjenog obrasca trofejnog lista za ocjenjeno krzno medvjeda</a:t>
            </a:r>
          </a:p>
        </p:txBody>
      </p:sp>
      <p:grpSp>
        <p:nvGrpSpPr>
          <p:cNvPr id="394" name="Group 394"/>
          <p:cNvGrpSpPr>
            <a:grpSpLocks/>
          </p:cNvGrpSpPr>
          <p:nvPr/>
        </p:nvGrpSpPr>
        <p:grpSpPr>
          <a:xfrm>
            <a:off x="0" y="1066800"/>
            <a:ext cx="9144000" cy="2133600"/>
            <a:chOff x="0" y="672"/>
            <a:chExt cx="5760" cy="1309"/>
          </a:xfrm>
        </p:grpSpPr>
        <p:sp>
          <p:nvSpPr>
            <p:cNvPr id="395" name="Text Box 395"/>
            <p:cNvSpPr>
              <a:spLocks/>
            </p:cNvSpPr>
            <p:nvPr/>
          </p:nvSpPr>
          <p:spPr>
            <a:xfrm>
              <a:off x="2544" y="1679"/>
              <a:ext cx="816" cy="302"/>
            </a:xfrm>
            <a:prstGeom prst="rect">
              <a:avLst/>
            </a:prstGeom>
            <a:solidFill>
              <a:schemeClr val="bg1"/>
            </a:solidFill>
            <a:ln>
              <a:noFill/>
            </a:ln>
            <a:effectLst/>
          </p:spPr>
          <p:txBody>
            <a:bodyPr numCol="1"/>
            <a:lstStyle/>
            <a:p>
              <a:pPr algn="ctr" indent="0" marL="0">
                <a:buNone/>
              </a:pPr>
              <a:r>
                <a:rPr b="1" dirty="0" lang="en-US" smtClean="0" sz="2000">
                  <a:latin charset="0" pitchFamily="34" typeface="Arial"/>
                </a:rPr>
                <a:t>158,5</a:t>
              </a:r>
            </a:p>
          </p:txBody>
        </p:sp>
        <p:sp>
          <p:nvSpPr>
            <p:cNvPr id="396" name="Text Box 396"/>
            <p:cNvSpPr>
              <a:spLocks/>
            </p:cNvSpPr>
            <p:nvPr/>
          </p:nvSpPr>
          <p:spPr>
            <a:xfrm>
              <a:off x="384" y="1679"/>
              <a:ext cx="2160" cy="302"/>
            </a:xfrm>
            <a:prstGeom prst="rect">
              <a:avLst/>
            </a:prstGeom>
            <a:solidFill>
              <a:schemeClr val="bg1"/>
            </a:solidFill>
            <a:ln>
              <a:noFill/>
            </a:ln>
            <a:effectLst/>
          </p:spPr>
          <p:txBody>
            <a:bodyPr numCol="1"/>
            <a:lstStyle/>
            <a:p>
              <a:pPr indent="0" marL="0">
                <a:buNone/>
              </a:pPr>
              <a:r>
                <a:rPr dirty="0" lang="en-US" smtClean="0" sz="2000">
                  <a:latin charset="0" pitchFamily="34" typeface="Arial"/>
                </a:rPr>
                <a:t>Širina krzna</a:t>
              </a:r>
            </a:p>
          </p:txBody>
        </p:sp>
        <p:sp>
          <p:nvSpPr>
            <p:cNvPr id="397" name="Text Box 397"/>
            <p:cNvSpPr>
              <a:spLocks/>
            </p:cNvSpPr>
            <p:nvPr/>
          </p:nvSpPr>
          <p:spPr>
            <a:xfrm>
              <a:off x="0" y="1679"/>
              <a:ext cx="384" cy="302"/>
            </a:xfrm>
            <a:prstGeom prst="rect">
              <a:avLst/>
            </a:prstGeom>
            <a:solidFill>
              <a:schemeClr val="bg1"/>
            </a:solidFill>
            <a:ln>
              <a:noFill/>
            </a:ln>
            <a:effectLst/>
          </p:spPr>
          <p:txBody>
            <a:bodyPr numCol="1"/>
            <a:lstStyle/>
            <a:p>
              <a:pPr indent="0" marL="0">
                <a:buNone/>
              </a:pPr>
              <a:r>
                <a:rPr dirty="0" lang="en-US" smtClean="0" sz="2000">
                  <a:latin charset="0" pitchFamily="34" typeface="Arial"/>
                </a:rPr>
                <a:t>1.2</a:t>
              </a:r>
            </a:p>
          </p:txBody>
        </p:sp>
        <p:sp>
          <p:nvSpPr>
            <p:cNvPr id="398" name="Text Box 398"/>
            <p:cNvSpPr>
              <a:spLocks/>
            </p:cNvSpPr>
            <p:nvPr/>
          </p:nvSpPr>
          <p:spPr>
            <a:xfrm>
              <a:off x="5088" y="1378"/>
              <a:ext cx="672" cy="603"/>
            </a:xfrm>
            <a:prstGeom prst="rect">
              <a:avLst/>
            </a:prstGeom>
            <a:solidFill>
              <a:schemeClr val="bg1"/>
            </a:solidFill>
            <a:ln>
              <a:noFill/>
            </a:ln>
            <a:effectLst/>
          </p:spPr>
          <p:txBody>
            <a:bodyPr numCol="1"/>
            <a:lstStyle/>
            <a:p>
              <a:pPr algn="ctr" indent="0" marL="0">
                <a:buNone/>
              </a:pPr>
              <a:endParaRPr b="1" dirty="0" lang="en-US" smtClean="0" sz="2000">
                <a:latin charset="0" pitchFamily="34" typeface="Arial"/>
              </a:endParaRPr>
            </a:p>
            <a:p>
              <a:pPr algn="ctr" indent="0" marL="0">
                <a:buNone/>
              </a:pPr>
              <a:r>
                <a:rPr b="1" dirty="0" lang="en-US" smtClean="0" sz="2000">
                  <a:latin charset="0" pitchFamily="34" typeface="Arial"/>
                </a:rPr>
                <a:t>361,38</a:t>
              </a:r>
            </a:p>
          </p:txBody>
        </p:sp>
        <p:sp>
          <p:nvSpPr>
            <p:cNvPr id="399" name="Text Box 399"/>
            <p:cNvSpPr>
              <a:spLocks/>
            </p:cNvSpPr>
            <p:nvPr/>
          </p:nvSpPr>
          <p:spPr>
            <a:xfrm>
              <a:off x="4320" y="1378"/>
              <a:ext cx="768" cy="603"/>
            </a:xfrm>
            <a:prstGeom prst="rect">
              <a:avLst/>
            </a:prstGeom>
            <a:solidFill>
              <a:schemeClr val="bg1"/>
            </a:solidFill>
            <a:ln>
              <a:noFill/>
            </a:ln>
            <a:effectLst/>
          </p:spPr>
          <p:txBody>
            <a:bodyPr numCol="1"/>
            <a:lstStyle/>
            <a:p>
              <a:pPr algn="ctr" indent="0" marL="0">
                <a:buNone/>
              </a:pPr>
              <a:endParaRPr dirty="0" lang="en-US" smtClean="0" sz="2000">
                <a:latin charset="0" pitchFamily="34" typeface="Arial"/>
              </a:endParaRPr>
            </a:p>
            <a:p>
              <a:pPr algn="ctr" indent="0" marL="0">
                <a:buNone/>
              </a:pPr>
              <a:r>
                <a:rPr dirty="0" lang="en-US" smtClean="0" sz="2000">
                  <a:latin charset="0" pitchFamily="34" typeface="Arial"/>
                </a:rPr>
                <a:t>1%</a:t>
              </a:r>
            </a:p>
          </p:txBody>
        </p:sp>
        <p:sp>
          <p:nvSpPr>
            <p:cNvPr id="400" name="Text Box 400"/>
            <p:cNvSpPr>
              <a:spLocks/>
            </p:cNvSpPr>
            <p:nvPr/>
          </p:nvSpPr>
          <p:spPr>
            <a:xfrm>
              <a:off x="3360" y="1378"/>
              <a:ext cx="960" cy="603"/>
            </a:xfrm>
            <a:prstGeom prst="rect">
              <a:avLst/>
            </a:prstGeom>
            <a:solidFill>
              <a:schemeClr val="bg1"/>
            </a:solidFill>
            <a:ln>
              <a:noFill/>
            </a:ln>
            <a:effectLst/>
          </p:spPr>
          <p:txBody>
            <a:bodyPr numCol="1"/>
            <a:lstStyle/>
            <a:p>
              <a:pPr algn="ctr" indent="0" marL="0">
                <a:buNone/>
              </a:pPr>
              <a:endParaRPr dirty="0" lang="en-US" smtClean="0" sz="2000">
                <a:latin charset="0" pitchFamily="34" typeface="Arial"/>
              </a:endParaRPr>
            </a:p>
            <a:p>
              <a:pPr algn="ctr" indent="0" marL="0">
                <a:buNone/>
              </a:pPr>
              <a:r>
                <a:rPr b="1" dirty="0" lang="en-US" smtClean="0" sz="2000">
                  <a:latin charset="0" pitchFamily="34" typeface="Arial"/>
                </a:rPr>
                <a:t>36138</a:t>
              </a:r>
            </a:p>
          </p:txBody>
        </p:sp>
        <p:sp>
          <p:nvSpPr>
            <p:cNvPr id="401" name="Text Box 401"/>
            <p:cNvSpPr>
              <a:spLocks/>
            </p:cNvSpPr>
            <p:nvPr/>
          </p:nvSpPr>
          <p:spPr>
            <a:xfrm>
              <a:off x="2544" y="1378"/>
              <a:ext cx="816" cy="301"/>
            </a:xfrm>
            <a:prstGeom prst="rect">
              <a:avLst/>
            </a:prstGeom>
            <a:solidFill>
              <a:schemeClr val="bg1"/>
            </a:solidFill>
            <a:ln>
              <a:noFill/>
            </a:ln>
            <a:effectLst/>
          </p:spPr>
          <p:txBody>
            <a:bodyPr numCol="1"/>
            <a:lstStyle/>
            <a:p>
              <a:pPr algn="ctr" indent="0" marL="0">
                <a:buNone/>
              </a:pPr>
              <a:r>
                <a:rPr b="1" dirty="0" lang="en-US" smtClean="0" sz="2000">
                  <a:latin charset="0" pitchFamily="34" typeface="Arial"/>
                </a:rPr>
                <a:t>228,0</a:t>
              </a:r>
            </a:p>
          </p:txBody>
        </p:sp>
        <p:sp>
          <p:nvSpPr>
            <p:cNvPr id="402" name="Text Box 402"/>
            <p:cNvSpPr>
              <a:spLocks/>
            </p:cNvSpPr>
            <p:nvPr/>
          </p:nvSpPr>
          <p:spPr>
            <a:xfrm>
              <a:off x="384" y="1378"/>
              <a:ext cx="2160" cy="301"/>
            </a:xfrm>
            <a:prstGeom prst="rect">
              <a:avLst/>
            </a:prstGeom>
            <a:solidFill>
              <a:schemeClr val="bg1"/>
            </a:solidFill>
            <a:ln>
              <a:noFill/>
            </a:ln>
            <a:effectLst/>
          </p:spPr>
          <p:txBody>
            <a:bodyPr numCol="1"/>
            <a:lstStyle/>
            <a:p>
              <a:pPr indent="0" marL="0">
                <a:buNone/>
              </a:pPr>
              <a:r>
                <a:rPr dirty="0" lang="en-US" smtClean="0" sz="2000">
                  <a:latin charset="0" pitchFamily="34" typeface="Arial"/>
                </a:rPr>
                <a:t>Dužina krzna </a:t>
              </a:r>
            </a:p>
          </p:txBody>
        </p:sp>
        <p:sp>
          <p:nvSpPr>
            <p:cNvPr id="403" name="Text Box 403"/>
            <p:cNvSpPr>
              <a:spLocks/>
            </p:cNvSpPr>
            <p:nvPr/>
          </p:nvSpPr>
          <p:spPr>
            <a:xfrm>
              <a:off x="0" y="1378"/>
              <a:ext cx="384" cy="301"/>
            </a:xfrm>
            <a:prstGeom prst="rect">
              <a:avLst/>
            </a:prstGeom>
            <a:solidFill>
              <a:schemeClr val="bg1"/>
            </a:solidFill>
            <a:ln>
              <a:noFill/>
            </a:ln>
            <a:effectLst/>
          </p:spPr>
          <p:txBody>
            <a:bodyPr numCol="1"/>
            <a:lstStyle/>
            <a:p>
              <a:pPr indent="0" marL="0">
                <a:buNone/>
              </a:pPr>
              <a:r>
                <a:rPr dirty="0" lang="en-US" smtClean="0" sz="2000">
                  <a:latin charset="0" pitchFamily="34" typeface="Arial"/>
                </a:rPr>
                <a:t>1.1</a:t>
              </a:r>
            </a:p>
          </p:txBody>
        </p:sp>
        <p:sp>
          <p:nvSpPr>
            <p:cNvPr id="404" name="Text Box 404"/>
            <p:cNvSpPr>
              <a:spLocks/>
            </p:cNvSpPr>
            <p:nvPr/>
          </p:nvSpPr>
          <p:spPr>
            <a:xfrm>
              <a:off x="5088" y="1075"/>
              <a:ext cx="672" cy="303"/>
            </a:xfrm>
            <a:prstGeom prst="rect">
              <a:avLst/>
            </a:prstGeom>
            <a:solidFill>
              <a:schemeClr val="bg1"/>
            </a:solidFill>
            <a:ln>
              <a:noFill/>
            </a:ln>
            <a:effectLst/>
          </p:spPr>
          <p:txBody>
            <a:bodyPr numCol="1"/>
            <a:lstStyle/>
            <a:p>
              <a:pPr algn="ctr" indent="0" marL="0">
                <a:buNone/>
              </a:pPr>
              <a:r>
                <a:rPr dirty="0" lang="en-US" smtClean="0" sz="2000">
                  <a:latin charset="0" pitchFamily="34" typeface="Arial"/>
                </a:rPr>
                <a:t>4</a:t>
              </a:r>
            </a:p>
          </p:txBody>
        </p:sp>
        <p:sp>
          <p:nvSpPr>
            <p:cNvPr id="405" name="Text Box 405"/>
            <p:cNvSpPr>
              <a:spLocks/>
            </p:cNvSpPr>
            <p:nvPr/>
          </p:nvSpPr>
          <p:spPr>
            <a:xfrm>
              <a:off x="4320" y="1075"/>
              <a:ext cx="768" cy="303"/>
            </a:xfrm>
            <a:prstGeom prst="rect">
              <a:avLst/>
            </a:prstGeom>
            <a:solidFill>
              <a:schemeClr val="bg1"/>
            </a:solidFill>
            <a:ln>
              <a:noFill/>
            </a:ln>
            <a:effectLst/>
          </p:spPr>
          <p:txBody>
            <a:bodyPr numCol="1"/>
            <a:lstStyle/>
            <a:p>
              <a:pPr algn="ctr" indent="0" marL="0">
                <a:buNone/>
              </a:pPr>
              <a:r>
                <a:rPr dirty="0" lang="en-US" smtClean="0" sz="2000">
                  <a:latin charset="0" pitchFamily="34" typeface="Arial"/>
                </a:rPr>
                <a:t>3</a:t>
              </a:r>
            </a:p>
          </p:txBody>
        </p:sp>
        <p:sp>
          <p:nvSpPr>
            <p:cNvPr id="406" name="Text Box 406"/>
            <p:cNvSpPr>
              <a:spLocks/>
            </p:cNvSpPr>
            <p:nvPr/>
          </p:nvSpPr>
          <p:spPr>
            <a:xfrm>
              <a:off x="3360" y="1075"/>
              <a:ext cx="960" cy="303"/>
            </a:xfrm>
            <a:prstGeom prst="rect">
              <a:avLst/>
            </a:prstGeom>
            <a:solidFill>
              <a:schemeClr val="bg1"/>
            </a:solidFill>
            <a:ln>
              <a:noFill/>
            </a:ln>
            <a:effectLst/>
          </p:spPr>
          <p:txBody>
            <a:bodyPr numCol="1"/>
            <a:lstStyle/>
            <a:p>
              <a:pPr algn="ctr" indent="0" marL="0">
                <a:buNone/>
              </a:pPr>
              <a:r>
                <a:rPr dirty="0" lang="en-US" smtClean="0" sz="2000">
                  <a:latin charset="0" pitchFamily="34" typeface="Arial"/>
                </a:rPr>
                <a:t>2</a:t>
              </a:r>
            </a:p>
          </p:txBody>
        </p:sp>
        <p:sp>
          <p:nvSpPr>
            <p:cNvPr id="407" name="Text Box 407"/>
            <p:cNvSpPr>
              <a:spLocks/>
            </p:cNvSpPr>
            <p:nvPr/>
          </p:nvSpPr>
          <p:spPr>
            <a:xfrm>
              <a:off x="2544" y="1075"/>
              <a:ext cx="816" cy="303"/>
            </a:xfrm>
            <a:prstGeom prst="rect">
              <a:avLst/>
            </a:prstGeom>
            <a:solidFill>
              <a:schemeClr val="bg1"/>
            </a:solidFill>
            <a:ln>
              <a:noFill/>
            </a:ln>
            <a:effectLst/>
          </p:spPr>
          <p:txBody>
            <a:bodyPr numCol="1"/>
            <a:lstStyle/>
            <a:p>
              <a:pPr algn="ctr" indent="0" marL="0">
                <a:buNone/>
              </a:pPr>
              <a:r>
                <a:rPr dirty="0" lang="en-US" smtClean="0" sz="2000">
                  <a:latin charset="0" pitchFamily="34" typeface="Arial"/>
                </a:rPr>
                <a:t>1</a:t>
              </a:r>
            </a:p>
          </p:txBody>
        </p:sp>
        <p:sp>
          <p:nvSpPr>
            <p:cNvPr id="408" name="Text Box 408"/>
            <p:cNvSpPr>
              <a:spLocks/>
            </p:cNvSpPr>
            <p:nvPr/>
          </p:nvSpPr>
          <p:spPr>
            <a:xfrm>
              <a:off x="384" y="1075"/>
              <a:ext cx="2160" cy="303"/>
            </a:xfrm>
            <a:prstGeom prst="rect">
              <a:avLst/>
            </a:prstGeom>
            <a:solidFill>
              <a:schemeClr val="bg1"/>
            </a:solidFill>
            <a:ln>
              <a:noFill/>
            </a:ln>
            <a:effectLst/>
          </p:spPr>
          <p:txBody>
            <a:bodyPr numCol="1"/>
            <a:lstStyle/>
            <a:p>
              <a:pPr indent="0" marL="0">
                <a:buNone/>
              </a:pPr>
              <a:r>
                <a:rPr dirty="0" lang="en-US" smtClean="0" sz="2000">
                  <a:latin charset="0" pitchFamily="34" typeface="Arial"/>
                </a:rPr>
                <a:t>Mjere</a:t>
              </a:r>
            </a:p>
          </p:txBody>
        </p:sp>
        <p:sp>
          <p:nvSpPr>
            <p:cNvPr id="409" name="Text Box 409"/>
            <p:cNvSpPr>
              <a:spLocks/>
            </p:cNvSpPr>
            <p:nvPr/>
          </p:nvSpPr>
          <p:spPr>
            <a:xfrm>
              <a:off x="0" y="1075"/>
              <a:ext cx="384" cy="303"/>
            </a:xfrm>
            <a:prstGeom prst="rect">
              <a:avLst/>
            </a:prstGeom>
            <a:solidFill>
              <a:schemeClr val="bg1"/>
            </a:solidFill>
            <a:ln>
              <a:noFill/>
            </a:ln>
            <a:effectLst/>
          </p:spPr>
          <p:txBody>
            <a:bodyPr numCol="1"/>
            <a:lstStyle/>
            <a:p>
              <a:pPr indent="0" marL="0">
                <a:buNone/>
              </a:pPr>
              <a:r>
                <a:rPr dirty="0" lang="en-US" smtClean="0" sz="2000">
                  <a:latin charset="0" pitchFamily="34" typeface="Arial"/>
                </a:rPr>
                <a:t>1.</a:t>
              </a:r>
            </a:p>
          </p:txBody>
        </p:sp>
        <p:sp>
          <p:nvSpPr>
            <p:cNvPr id="410" name="Text Box 410"/>
            <p:cNvSpPr>
              <a:spLocks/>
            </p:cNvSpPr>
            <p:nvPr/>
          </p:nvSpPr>
          <p:spPr>
            <a:xfrm>
              <a:off x="5088" y="672"/>
              <a:ext cx="672" cy="403"/>
            </a:xfrm>
            <a:prstGeom prst="rect">
              <a:avLst/>
            </a:prstGeom>
            <a:solidFill>
              <a:schemeClr val="bg1"/>
            </a:solidFill>
            <a:ln>
              <a:noFill/>
            </a:ln>
            <a:effectLst/>
          </p:spPr>
          <p:txBody>
            <a:bodyPr numCol="1"/>
            <a:lstStyle/>
            <a:p>
              <a:pPr algn="ctr" indent="0" marL="0">
                <a:buNone/>
              </a:pPr>
              <a:r>
                <a:rPr dirty="0" lang="en-US" smtClean="0" sz="1800">
                  <a:latin charset="0" pitchFamily="34" typeface="Arial"/>
                </a:rPr>
                <a:t>Broj tačaka</a:t>
              </a:r>
            </a:p>
          </p:txBody>
        </p:sp>
        <p:sp>
          <p:nvSpPr>
            <p:cNvPr id="411" name="Text Box 411"/>
            <p:cNvSpPr>
              <a:spLocks/>
            </p:cNvSpPr>
            <p:nvPr/>
          </p:nvSpPr>
          <p:spPr>
            <a:xfrm>
              <a:off x="4320" y="672"/>
              <a:ext cx="768" cy="403"/>
            </a:xfrm>
            <a:prstGeom prst="rect">
              <a:avLst/>
            </a:prstGeom>
            <a:solidFill>
              <a:schemeClr val="bg1"/>
            </a:solidFill>
            <a:ln>
              <a:noFill/>
            </a:ln>
            <a:effectLst/>
          </p:spPr>
          <p:txBody>
            <a:bodyPr numCol="1"/>
            <a:lstStyle/>
            <a:p>
              <a:pPr algn="ctr" indent="0" marL="0">
                <a:buNone/>
              </a:pPr>
              <a:r>
                <a:rPr dirty="0" lang="en-US" smtClean="0" sz="1800">
                  <a:latin charset="0" pitchFamily="34" typeface="Arial"/>
                </a:rPr>
                <a:t>Dodjeljeni postoci</a:t>
              </a:r>
            </a:p>
          </p:txBody>
        </p:sp>
        <p:sp>
          <p:nvSpPr>
            <p:cNvPr id="412" name="Text Box 412"/>
            <p:cNvSpPr>
              <a:spLocks/>
            </p:cNvSpPr>
            <p:nvPr/>
          </p:nvSpPr>
          <p:spPr>
            <a:xfrm>
              <a:off x="3360" y="672"/>
              <a:ext cx="960" cy="403"/>
            </a:xfrm>
            <a:prstGeom prst="rect">
              <a:avLst/>
            </a:prstGeom>
            <a:solidFill>
              <a:schemeClr val="bg1"/>
            </a:solidFill>
            <a:ln>
              <a:noFill/>
            </a:ln>
            <a:effectLst/>
          </p:spPr>
          <p:txBody>
            <a:bodyPr numCol="1"/>
            <a:lstStyle/>
            <a:p>
              <a:pPr algn="ctr" indent="0" marL="0">
                <a:buNone/>
              </a:pPr>
              <a:r>
                <a:rPr dirty="0" lang="en-US" smtClean="0" sz="1800">
                  <a:latin charset="0" pitchFamily="34" typeface="Arial"/>
                </a:rPr>
                <a:t>Dužina x širina u cm</a:t>
              </a:r>
              <a:r>
                <a:rPr baseline="30000" dirty="0" lang="en-US" smtClean="0" sz="1800">
                  <a:latin charset="0" pitchFamily="34" typeface="Arial"/>
                </a:rPr>
                <a:t>2</a:t>
              </a:r>
            </a:p>
          </p:txBody>
        </p:sp>
        <p:sp>
          <p:nvSpPr>
            <p:cNvPr id="413" name="Text Box 413"/>
            <p:cNvSpPr>
              <a:spLocks/>
            </p:cNvSpPr>
            <p:nvPr/>
          </p:nvSpPr>
          <p:spPr>
            <a:xfrm>
              <a:off x="2544" y="672"/>
              <a:ext cx="816" cy="403"/>
            </a:xfrm>
            <a:prstGeom prst="rect">
              <a:avLst/>
            </a:prstGeom>
            <a:solidFill>
              <a:schemeClr val="bg1"/>
            </a:solidFill>
            <a:ln>
              <a:noFill/>
            </a:ln>
            <a:effectLst/>
          </p:spPr>
          <p:txBody>
            <a:bodyPr numCol="1"/>
            <a:lstStyle/>
            <a:p>
              <a:pPr algn="ctr" indent="0" marL="0">
                <a:buNone/>
              </a:pPr>
              <a:r>
                <a:rPr dirty="0" lang="en-US" smtClean="0" sz="1800">
                  <a:latin charset="0" pitchFamily="34" typeface="Arial"/>
                </a:rPr>
                <a:t>Mjera u cm</a:t>
              </a:r>
            </a:p>
          </p:txBody>
        </p:sp>
        <p:sp>
          <p:nvSpPr>
            <p:cNvPr id="414" name="Text Box 414"/>
            <p:cNvSpPr>
              <a:spLocks/>
            </p:cNvSpPr>
            <p:nvPr/>
          </p:nvSpPr>
          <p:spPr>
            <a:xfrm>
              <a:off x="384" y="672"/>
              <a:ext cx="2160" cy="403"/>
            </a:xfrm>
            <a:prstGeom prst="rect">
              <a:avLst/>
            </a:prstGeom>
            <a:solidFill>
              <a:schemeClr val="bg1"/>
            </a:solidFill>
            <a:ln>
              <a:noFill/>
            </a:ln>
            <a:effectLst/>
          </p:spPr>
          <p:txBody>
            <a:bodyPr numCol="1"/>
            <a:lstStyle/>
            <a:p>
              <a:pPr indent="0" marL="0">
                <a:buNone/>
              </a:pPr>
              <a:r>
                <a:rPr dirty="0" lang="en-US" smtClean="0" sz="1800">
                  <a:latin charset="0" pitchFamily="34" typeface="Arial"/>
                </a:rPr>
                <a:t>Elementi mjerenja i ocjenjivanja</a:t>
              </a:r>
            </a:p>
          </p:txBody>
        </p:sp>
        <p:sp>
          <p:nvSpPr>
            <p:cNvPr id="415" name="Text Box 415"/>
            <p:cNvSpPr>
              <a:spLocks/>
            </p:cNvSpPr>
            <p:nvPr/>
          </p:nvSpPr>
          <p:spPr>
            <a:xfrm>
              <a:off x="0" y="672"/>
              <a:ext cx="384" cy="403"/>
            </a:xfrm>
            <a:prstGeom prst="rect">
              <a:avLst/>
            </a:prstGeom>
            <a:solidFill>
              <a:schemeClr val="bg1"/>
            </a:solidFill>
            <a:ln>
              <a:noFill/>
            </a:ln>
            <a:effectLst/>
          </p:spPr>
          <p:txBody>
            <a:bodyPr numCol="1"/>
            <a:lstStyle/>
            <a:p>
              <a:pPr indent="0" marL="0">
                <a:buNone/>
              </a:pPr>
              <a:r>
                <a:rPr dirty="0" lang="en-US" smtClean="0" sz="1800">
                  <a:latin charset="0" pitchFamily="34" typeface="Arial"/>
                </a:rPr>
                <a:t>Broj</a:t>
              </a:r>
            </a:p>
          </p:txBody>
        </p:sp>
        <p:sp>
          <p:nvSpPr>
            <p:cNvPr id="416" name="Text Box 416"/>
            <p:cNvSpPr>
              <a:spLocks/>
            </p:cNvSpPr>
            <p:nvPr/>
          </p:nvSpPr>
          <p:spPr>
            <a:xfrm>
              <a:off x="0" y="672"/>
              <a:ext cx="5760" cy="0"/>
            </a:xfrm>
            <a:prstGeom prst="line">
              <a:avLst/>
            </a:prstGeom>
            <a:noFill/>
            <a:ln cap="sq" w="28575">
              <a:solidFill>
                <a:schemeClr val="tx1"/>
              </a:solidFill>
              <a:round/>
              <a:headEnd/>
              <a:tailEnd/>
            </a:ln>
            <a:effectLst/>
          </p:spPr>
        </p:sp>
        <p:sp>
          <p:nvSpPr>
            <p:cNvPr id="417" name="Text Box 417"/>
            <p:cNvSpPr>
              <a:spLocks/>
            </p:cNvSpPr>
            <p:nvPr/>
          </p:nvSpPr>
          <p:spPr>
            <a:xfrm>
              <a:off x="0" y="1075"/>
              <a:ext cx="5760" cy="0"/>
            </a:xfrm>
            <a:prstGeom prst="line">
              <a:avLst/>
            </a:prstGeom>
            <a:noFill/>
            <a:ln w="12700">
              <a:solidFill>
                <a:schemeClr val="tx1"/>
              </a:solidFill>
              <a:round/>
              <a:headEnd/>
              <a:tailEnd/>
            </a:ln>
            <a:effectLst/>
          </p:spPr>
        </p:sp>
        <p:sp>
          <p:nvSpPr>
            <p:cNvPr id="418" name="Text Box 418"/>
            <p:cNvSpPr>
              <a:spLocks/>
            </p:cNvSpPr>
            <p:nvPr/>
          </p:nvSpPr>
          <p:spPr>
            <a:xfrm>
              <a:off x="0" y="1378"/>
              <a:ext cx="5760" cy="0"/>
            </a:xfrm>
            <a:prstGeom prst="line">
              <a:avLst/>
            </a:prstGeom>
            <a:noFill/>
            <a:ln w="12700">
              <a:solidFill>
                <a:schemeClr val="tx1"/>
              </a:solidFill>
              <a:round/>
              <a:headEnd/>
              <a:tailEnd/>
            </a:ln>
            <a:effectLst/>
          </p:spPr>
        </p:sp>
        <p:sp>
          <p:nvSpPr>
            <p:cNvPr id="419" name="Text Box 419"/>
            <p:cNvSpPr>
              <a:spLocks/>
            </p:cNvSpPr>
            <p:nvPr/>
          </p:nvSpPr>
          <p:spPr>
            <a:xfrm>
              <a:off x="0" y="1679"/>
              <a:ext cx="3360" cy="0"/>
            </a:xfrm>
            <a:prstGeom prst="line">
              <a:avLst/>
            </a:prstGeom>
            <a:noFill/>
            <a:ln w="12700">
              <a:solidFill>
                <a:schemeClr val="tx1"/>
              </a:solidFill>
              <a:round/>
              <a:headEnd/>
              <a:tailEnd/>
            </a:ln>
            <a:effectLst/>
          </p:spPr>
        </p:sp>
        <p:sp>
          <p:nvSpPr>
            <p:cNvPr id="420" name="Text Box 420"/>
            <p:cNvSpPr>
              <a:spLocks/>
            </p:cNvSpPr>
            <p:nvPr/>
          </p:nvSpPr>
          <p:spPr>
            <a:xfrm>
              <a:off x="0" y="1981"/>
              <a:ext cx="5760" cy="0"/>
            </a:xfrm>
            <a:prstGeom prst="line">
              <a:avLst/>
            </a:prstGeom>
            <a:noFill/>
            <a:ln cap="sq" w="28575">
              <a:solidFill>
                <a:schemeClr val="tx1"/>
              </a:solidFill>
              <a:round/>
              <a:headEnd/>
              <a:tailEnd/>
            </a:ln>
            <a:effectLst/>
          </p:spPr>
        </p:sp>
        <p:sp>
          <p:nvSpPr>
            <p:cNvPr id="421" name="Text Box 421"/>
            <p:cNvSpPr>
              <a:spLocks/>
            </p:cNvSpPr>
            <p:nvPr/>
          </p:nvSpPr>
          <p:spPr>
            <a:xfrm>
              <a:off x="0" y="672"/>
              <a:ext cx="0" cy="1309"/>
            </a:xfrm>
            <a:prstGeom prst="line">
              <a:avLst/>
            </a:prstGeom>
            <a:noFill/>
            <a:ln cap="sq" w="28575">
              <a:solidFill>
                <a:schemeClr val="tx1"/>
              </a:solidFill>
              <a:round/>
              <a:headEnd/>
              <a:tailEnd/>
            </a:ln>
            <a:effectLst/>
          </p:spPr>
        </p:sp>
        <p:sp>
          <p:nvSpPr>
            <p:cNvPr id="422" name="Text Box 422"/>
            <p:cNvSpPr>
              <a:spLocks/>
            </p:cNvSpPr>
            <p:nvPr/>
          </p:nvSpPr>
          <p:spPr>
            <a:xfrm>
              <a:off x="384" y="672"/>
              <a:ext cx="0" cy="1309"/>
            </a:xfrm>
            <a:prstGeom prst="line">
              <a:avLst/>
            </a:prstGeom>
            <a:noFill/>
            <a:ln w="12700">
              <a:solidFill>
                <a:schemeClr val="tx1"/>
              </a:solidFill>
              <a:round/>
              <a:headEnd/>
              <a:tailEnd/>
            </a:ln>
            <a:effectLst/>
          </p:spPr>
        </p:sp>
        <p:sp>
          <p:nvSpPr>
            <p:cNvPr id="423" name="Text Box 423"/>
            <p:cNvSpPr>
              <a:spLocks/>
            </p:cNvSpPr>
            <p:nvPr/>
          </p:nvSpPr>
          <p:spPr>
            <a:xfrm>
              <a:off x="2544" y="672"/>
              <a:ext cx="0" cy="1309"/>
            </a:xfrm>
            <a:prstGeom prst="line">
              <a:avLst/>
            </a:prstGeom>
            <a:noFill/>
            <a:ln w="12700">
              <a:solidFill>
                <a:schemeClr val="tx1"/>
              </a:solidFill>
              <a:round/>
              <a:headEnd/>
              <a:tailEnd/>
            </a:ln>
            <a:effectLst/>
          </p:spPr>
        </p:sp>
        <p:sp>
          <p:nvSpPr>
            <p:cNvPr id="424" name="Text Box 424"/>
            <p:cNvSpPr>
              <a:spLocks/>
            </p:cNvSpPr>
            <p:nvPr/>
          </p:nvSpPr>
          <p:spPr>
            <a:xfrm>
              <a:off x="3360" y="672"/>
              <a:ext cx="0" cy="1309"/>
            </a:xfrm>
            <a:prstGeom prst="line">
              <a:avLst/>
            </a:prstGeom>
            <a:noFill/>
            <a:ln w="12700">
              <a:solidFill>
                <a:schemeClr val="tx1"/>
              </a:solidFill>
              <a:round/>
              <a:headEnd/>
              <a:tailEnd/>
            </a:ln>
            <a:effectLst/>
          </p:spPr>
        </p:sp>
        <p:sp>
          <p:nvSpPr>
            <p:cNvPr id="425" name="Text Box 425"/>
            <p:cNvSpPr>
              <a:spLocks/>
            </p:cNvSpPr>
            <p:nvPr/>
          </p:nvSpPr>
          <p:spPr>
            <a:xfrm>
              <a:off x="4320" y="672"/>
              <a:ext cx="0" cy="1309"/>
            </a:xfrm>
            <a:prstGeom prst="line">
              <a:avLst/>
            </a:prstGeom>
            <a:noFill/>
            <a:ln w="12700">
              <a:solidFill>
                <a:schemeClr val="tx1"/>
              </a:solidFill>
              <a:round/>
              <a:headEnd/>
              <a:tailEnd/>
            </a:ln>
            <a:effectLst/>
          </p:spPr>
        </p:sp>
        <p:sp>
          <p:nvSpPr>
            <p:cNvPr id="426" name="Text Box 426"/>
            <p:cNvSpPr>
              <a:spLocks/>
            </p:cNvSpPr>
            <p:nvPr/>
          </p:nvSpPr>
          <p:spPr>
            <a:xfrm>
              <a:off x="5088" y="672"/>
              <a:ext cx="0" cy="1309"/>
            </a:xfrm>
            <a:prstGeom prst="line">
              <a:avLst/>
            </a:prstGeom>
            <a:noFill/>
            <a:ln w="12700">
              <a:solidFill>
                <a:schemeClr val="tx1"/>
              </a:solidFill>
              <a:round/>
              <a:headEnd/>
              <a:tailEnd/>
            </a:ln>
            <a:effectLst/>
          </p:spPr>
        </p:sp>
        <p:sp>
          <p:nvSpPr>
            <p:cNvPr id="427" name="Text Box 427"/>
            <p:cNvSpPr>
              <a:spLocks/>
            </p:cNvSpPr>
            <p:nvPr/>
          </p:nvSpPr>
          <p:spPr>
            <a:xfrm>
              <a:off x="5760" y="672"/>
              <a:ext cx="0" cy="1309"/>
            </a:xfrm>
            <a:prstGeom prst="line">
              <a:avLst/>
            </a:prstGeom>
            <a:noFill/>
            <a:ln cap="sq" w="28575">
              <a:solidFill>
                <a:schemeClr val="tx1"/>
              </a:solidFill>
              <a:round/>
              <a:headEnd/>
              <a:tailEnd/>
            </a:ln>
            <a:effectLst/>
          </p:spPr>
        </p:sp>
      </p:grpSp>
      <p:grpSp>
        <p:nvGrpSpPr>
          <p:cNvPr id="428" name="Group 428"/>
          <p:cNvGrpSpPr>
            <a:grpSpLocks/>
          </p:cNvGrpSpPr>
          <p:nvPr/>
        </p:nvGrpSpPr>
        <p:grpSpPr>
          <a:xfrm>
            <a:off x="0" y="3200400"/>
            <a:ext cx="9144000" cy="2514600"/>
            <a:chOff x="0" y="1968"/>
            <a:chExt cx="5760" cy="1424"/>
          </a:xfrm>
        </p:grpSpPr>
        <p:sp>
          <p:nvSpPr>
            <p:cNvPr id="429" name="Text Box 429"/>
            <p:cNvSpPr>
              <a:spLocks/>
            </p:cNvSpPr>
            <p:nvPr/>
          </p:nvSpPr>
          <p:spPr>
            <a:xfrm>
              <a:off x="5088" y="3107"/>
              <a:ext cx="672" cy="285"/>
            </a:xfrm>
            <a:prstGeom prst="rect">
              <a:avLst/>
            </a:prstGeom>
            <a:solidFill>
              <a:schemeClr val="bg1"/>
            </a:solidFill>
            <a:ln>
              <a:noFill/>
            </a:ln>
            <a:effectLst/>
          </p:spPr>
          <p:txBody>
            <a:bodyPr numCol="1"/>
            <a:lstStyle/>
            <a:p>
              <a:pPr algn="ctr" indent="0" marL="0">
                <a:buNone/>
              </a:pPr>
              <a:r>
                <a:rPr b="1" dirty="0" lang="en-US" smtClean="0" sz="2000">
                  <a:latin charset="0" pitchFamily="34" typeface="Arial"/>
                </a:rPr>
                <a:t>444,50</a:t>
              </a:r>
            </a:p>
          </p:txBody>
        </p:sp>
        <p:sp>
          <p:nvSpPr>
            <p:cNvPr id="430" name="Text Box 430"/>
            <p:cNvSpPr>
              <a:spLocks/>
            </p:cNvSpPr>
            <p:nvPr/>
          </p:nvSpPr>
          <p:spPr>
            <a:xfrm>
              <a:off x="5088" y="2822"/>
              <a:ext cx="672" cy="285"/>
            </a:xfrm>
            <a:prstGeom prst="rect">
              <a:avLst/>
            </a:prstGeom>
            <a:solidFill>
              <a:schemeClr val="bg1"/>
            </a:solidFill>
            <a:ln>
              <a:noFill/>
            </a:ln>
            <a:effectLst/>
          </p:spPr>
          <p:txBody>
            <a:bodyPr numCol="1"/>
            <a:lstStyle/>
            <a:p>
              <a:pPr algn="ctr" indent="0" marL="0">
                <a:buNone/>
              </a:pPr>
              <a:r>
                <a:rPr b="1" dirty="0" lang="en-US" smtClean="0" sz="2000">
                  <a:latin charset="0" pitchFamily="34" typeface="Arial"/>
                </a:rPr>
                <a:t>36,14</a:t>
              </a:r>
            </a:p>
          </p:txBody>
        </p:sp>
        <p:sp>
          <p:nvSpPr>
            <p:cNvPr id="431" name="Text Box 431"/>
            <p:cNvSpPr>
              <a:spLocks/>
            </p:cNvSpPr>
            <p:nvPr/>
          </p:nvSpPr>
          <p:spPr>
            <a:xfrm>
              <a:off x="5088" y="2538"/>
              <a:ext cx="672" cy="284"/>
            </a:xfrm>
            <a:prstGeom prst="rect">
              <a:avLst/>
            </a:prstGeom>
            <a:solidFill>
              <a:schemeClr val="bg1"/>
            </a:solidFill>
            <a:ln>
              <a:noFill/>
            </a:ln>
            <a:effectLst/>
          </p:spPr>
          <p:txBody>
            <a:bodyPr numCol="1"/>
            <a:lstStyle/>
            <a:p>
              <a:pPr algn="ctr" indent="0" marL="0">
                <a:buNone/>
              </a:pPr>
              <a:r>
                <a:rPr b="1" dirty="0" lang="en-US" smtClean="0" sz="2000">
                  <a:latin charset="0" pitchFamily="34" typeface="Arial"/>
                </a:rPr>
                <a:t>28,91</a:t>
              </a:r>
            </a:p>
          </p:txBody>
        </p:sp>
        <p:sp>
          <p:nvSpPr>
            <p:cNvPr id="432" name="Text Box 432"/>
            <p:cNvSpPr>
              <a:spLocks/>
            </p:cNvSpPr>
            <p:nvPr/>
          </p:nvSpPr>
          <p:spPr>
            <a:xfrm>
              <a:off x="5088" y="2253"/>
              <a:ext cx="672" cy="285"/>
            </a:xfrm>
            <a:prstGeom prst="rect">
              <a:avLst/>
            </a:prstGeom>
            <a:solidFill>
              <a:schemeClr val="bg1"/>
            </a:solidFill>
            <a:ln>
              <a:noFill/>
            </a:ln>
            <a:effectLst/>
          </p:spPr>
          <p:txBody>
            <a:bodyPr numCol="1"/>
            <a:lstStyle/>
            <a:p>
              <a:pPr algn="ctr" indent="0" marL="0">
                <a:buNone/>
              </a:pPr>
              <a:r>
                <a:rPr b="1" dirty="0" lang="en-US" smtClean="0" sz="2000">
                  <a:latin charset="0" pitchFamily="34" typeface="Arial"/>
                </a:rPr>
                <a:t>18,07</a:t>
              </a:r>
            </a:p>
          </p:txBody>
        </p:sp>
        <p:sp>
          <p:nvSpPr>
            <p:cNvPr id="433" name="Text Box 433"/>
            <p:cNvSpPr>
              <a:spLocks/>
            </p:cNvSpPr>
            <p:nvPr/>
          </p:nvSpPr>
          <p:spPr>
            <a:xfrm>
              <a:off x="0" y="3107"/>
              <a:ext cx="5088" cy="285"/>
            </a:xfrm>
            <a:prstGeom prst="rect">
              <a:avLst/>
            </a:prstGeom>
            <a:solidFill>
              <a:schemeClr val="bg1"/>
            </a:solidFill>
            <a:ln>
              <a:noFill/>
            </a:ln>
            <a:effectLst/>
          </p:spPr>
          <p:txBody>
            <a:bodyPr numCol="1"/>
            <a:lstStyle/>
            <a:p>
              <a:pPr indent="0" marL="0">
                <a:buNone/>
              </a:pPr>
              <a:r>
                <a:rPr dirty="0" lang="en-US" smtClean="0" sz="2000">
                  <a:latin charset="0" pitchFamily="34" typeface="Arial"/>
                </a:rPr>
                <a:t>       Ocjena krzna - </a:t>
              </a:r>
              <a:r>
                <a:rPr b="1" dirty="0" lang="en-US" smtClean="0" sz="2000">
                  <a:latin charset="0" pitchFamily="34" typeface="Arial"/>
                </a:rPr>
                <a:t>ukupno</a:t>
              </a:r>
            </a:p>
          </p:txBody>
        </p:sp>
        <p:sp>
          <p:nvSpPr>
            <p:cNvPr id="434" name="Text Box 434"/>
            <p:cNvSpPr>
              <a:spLocks/>
            </p:cNvSpPr>
            <p:nvPr/>
          </p:nvSpPr>
          <p:spPr>
            <a:xfrm>
              <a:off x="4320" y="2822"/>
              <a:ext cx="768" cy="285"/>
            </a:xfrm>
            <a:prstGeom prst="rect">
              <a:avLst/>
            </a:prstGeom>
            <a:solidFill>
              <a:schemeClr val="bg1"/>
            </a:solidFill>
            <a:ln>
              <a:noFill/>
            </a:ln>
            <a:effectLst/>
          </p:spPr>
          <p:txBody>
            <a:bodyPr numCol="1"/>
            <a:lstStyle/>
            <a:p>
              <a:pPr algn="ctr" indent="0" marL="0">
                <a:buNone/>
              </a:pPr>
              <a:r>
                <a:rPr b="1" dirty="0" lang="en-US" smtClean="0" sz="2000">
                  <a:latin charset="0" pitchFamily="34" typeface="Arial"/>
                </a:rPr>
                <a:t>10%</a:t>
              </a:r>
            </a:p>
          </p:txBody>
        </p:sp>
        <p:sp>
          <p:nvSpPr>
            <p:cNvPr id="435" name="Text Box 435"/>
            <p:cNvSpPr>
              <a:spLocks/>
            </p:cNvSpPr>
            <p:nvPr/>
          </p:nvSpPr>
          <p:spPr>
            <a:xfrm>
              <a:off x="384" y="2822"/>
              <a:ext cx="3936" cy="285"/>
            </a:xfrm>
            <a:prstGeom prst="rect">
              <a:avLst/>
            </a:prstGeom>
            <a:solidFill>
              <a:schemeClr val="bg1"/>
            </a:solidFill>
            <a:ln>
              <a:noFill/>
            </a:ln>
            <a:effectLst/>
          </p:spPr>
          <p:txBody>
            <a:bodyPr numCol="1"/>
            <a:lstStyle/>
            <a:p>
              <a:pPr indent="0" marL="0">
                <a:buNone/>
              </a:pPr>
              <a:r>
                <a:rPr dirty="0" lang="en-US" smtClean="0" sz="2000">
                  <a:latin charset="0" pitchFamily="34" typeface="Arial"/>
                </a:rPr>
                <a:t>Za sjaj i gustoću dlake do 10%</a:t>
              </a:r>
            </a:p>
          </p:txBody>
        </p:sp>
        <p:sp>
          <p:nvSpPr>
            <p:cNvPr id="436" name="Text Box 436"/>
            <p:cNvSpPr>
              <a:spLocks/>
            </p:cNvSpPr>
            <p:nvPr/>
          </p:nvSpPr>
          <p:spPr>
            <a:xfrm>
              <a:off x="0" y="2822"/>
              <a:ext cx="384" cy="285"/>
            </a:xfrm>
            <a:prstGeom prst="rect">
              <a:avLst/>
            </a:prstGeom>
            <a:solidFill>
              <a:schemeClr val="bg1"/>
            </a:solidFill>
            <a:ln>
              <a:noFill/>
            </a:ln>
            <a:effectLst/>
          </p:spPr>
          <p:txBody>
            <a:bodyPr numCol="1"/>
            <a:lstStyle/>
            <a:p>
              <a:pPr indent="0" marL="0">
                <a:buNone/>
              </a:pPr>
              <a:r>
                <a:rPr dirty="0" lang="en-US" smtClean="0" sz="2000">
                  <a:latin charset="0" pitchFamily="34" typeface="Arial"/>
                </a:rPr>
                <a:t>2.3</a:t>
              </a:r>
            </a:p>
          </p:txBody>
        </p:sp>
        <p:sp>
          <p:nvSpPr>
            <p:cNvPr id="437" name="Text Box 437"/>
            <p:cNvSpPr>
              <a:spLocks/>
            </p:cNvSpPr>
            <p:nvPr/>
          </p:nvSpPr>
          <p:spPr>
            <a:xfrm>
              <a:off x="4320" y="2538"/>
              <a:ext cx="768" cy="284"/>
            </a:xfrm>
            <a:prstGeom prst="rect">
              <a:avLst/>
            </a:prstGeom>
            <a:solidFill>
              <a:schemeClr val="bg1"/>
            </a:solidFill>
            <a:ln>
              <a:noFill/>
            </a:ln>
            <a:effectLst/>
          </p:spPr>
          <p:txBody>
            <a:bodyPr numCol="1"/>
            <a:lstStyle/>
            <a:p>
              <a:pPr algn="ctr" indent="0" marL="0">
                <a:buNone/>
              </a:pPr>
              <a:r>
                <a:rPr b="1" dirty="0" lang="en-US" smtClean="0" sz="2000">
                  <a:latin charset="0" pitchFamily="34" typeface="Arial"/>
                </a:rPr>
                <a:t>8%</a:t>
              </a:r>
            </a:p>
          </p:txBody>
        </p:sp>
        <p:sp>
          <p:nvSpPr>
            <p:cNvPr id="438" name="Text Box 438"/>
            <p:cNvSpPr>
              <a:spLocks/>
            </p:cNvSpPr>
            <p:nvPr/>
          </p:nvSpPr>
          <p:spPr>
            <a:xfrm>
              <a:off x="384" y="2538"/>
              <a:ext cx="3936" cy="284"/>
            </a:xfrm>
            <a:prstGeom prst="rect">
              <a:avLst/>
            </a:prstGeom>
            <a:solidFill>
              <a:schemeClr val="bg1"/>
            </a:solidFill>
            <a:ln>
              <a:noFill/>
            </a:ln>
            <a:effectLst/>
          </p:spPr>
          <p:txBody>
            <a:bodyPr numCol="1"/>
            <a:lstStyle/>
            <a:p>
              <a:pPr indent="0" marL="0">
                <a:buNone/>
              </a:pPr>
              <a:r>
                <a:rPr dirty="0" lang="en-US" smtClean="0" sz="2000">
                  <a:latin charset="0" pitchFamily="34" typeface="Arial"/>
                </a:rPr>
                <a:t>Za pravilnost obraslosti dlakom do 10%</a:t>
              </a:r>
            </a:p>
          </p:txBody>
        </p:sp>
        <p:sp>
          <p:nvSpPr>
            <p:cNvPr id="439" name="Text Box 439"/>
            <p:cNvSpPr>
              <a:spLocks/>
            </p:cNvSpPr>
            <p:nvPr/>
          </p:nvSpPr>
          <p:spPr>
            <a:xfrm>
              <a:off x="0" y="2538"/>
              <a:ext cx="384" cy="284"/>
            </a:xfrm>
            <a:prstGeom prst="rect">
              <a:avLst/>
            </a:prstGeom>
            <a:solidFill>
              <a:schemeClr val="bg1"/>
            </a:solidFill>
            <a:ln>
              <a:noFill/>
            </a:ln>
            <a:effectLst/>
          </p:spPr>
          <p:txBody>
            <a:bodyPr numCol="1"/>
            <a:lstStyle/>
            <a:p>
              <a:pPr indent="0" marL="0">
                <a:buNone/>
              </a:pPr>
              <a:r>
                <a:rPr dirty="0" lang="en-US" smtClean="0" sz="2000">
                  <a:latin charset="0" pitchFamily="34" typeface="Arial"/>
                </a:rPr>
                <a:t>2.2</a:t>
              </a:r>
            </a:p>
          </p:txBody>
        </p:sp>
        <p:sp>
          <p:nvSpPr>
            <p:cNvPr id="440" name="Text Box 440"/>
            <p:cNvSpPr>
              <a:spLocks/>
            </p:cNvSpPr>
            <p:nvPr/>
          </p:nvSpPr>
          <p:spPr>
            <a:xfrm>
              <a:off x="4320" y="2253"/>
              <a:ext cx="768" cy="285"/>
            </a:xfrm>
            <a:prstGeom prst="rect">
              <a:avLst/>
            </a:prstGeom>
            <a:solidFill>
              <a:schemeClr val="bg1"/>
            </a:solidFill>
            <a:ln>
              <a:noFill/>
            </a:ln>
            <a:effectLst/>
          </p:spPr>
          <p:txBody>
            <a:bodyPr numCol="1"/>
            <a:lstStyle/>
            <a:p>
              <a:pPr algn="ctr" indent="0" marL="0">
                <a:buNone/>
              </a:pPr>
              <a:r>
                <a:rPr b="1" dirty="0" lang="en-US" smtClean="0" sz="2000">
                  <a:latin charset="0" pitchFamily="34" typeface="Arial"/>
                </a:rPr>
                <a:t>5%</a:t>
              </a:r>
            </a:p>
          </p:txBody>
        </p:sp>
        <p:sp>
          <p:nvSpPr>
            <p:cNvPr id="441" name="Text Box 441"/>
            <p:cNvSpPr>
              <a:spLocks/>
            </p:cNvSpPr>
            <p:nvPr/>
          </p:nvSpPr>
          <p:spPr>
            <a:xfrm>
              <a:off x="384" y="2253"/>
              <a:ext cx="3936" cy="285"/>
            </a:xfrm>
            <a:prstGeom prst="rect">
              <a:avLst/>
            </a:prstGeom>
            <a:solidFill>
              <a:schemeClr val="bg1"/>
            </a:solidFill>
            <a:ln>
              <a:noFill/>
            </a:ln>
            <a:effectLst/>
          </p:spPr>
          <p:txBody>
            <a:bodyPr numCol="1"/>
            <a:lstStyle/>
            <a:p>
              <a:pPr indent="0" marL="0">
                <a:buNone/>
              </a:pPr>
              <a:r>
                <a:rPr dirty="0" lang="en-US" smtClean="0" sz="2000">
                  <a:latin charset="0" pitchFamily="34" typeface="Arial"/>
                </a:rPr>
                <a:t>Za dužinu dlake do 10%</a:t>
              </a:r>
            </a:p>
          </p:txBody>
        </p:sp>
        <p:sp>
          <p:nvSpPr>
            <p:cNvPr id="442" name="Text Box 442"/>
            <p:cNvSpPr>
              <a:spLocks/>
            </p:cNvSpPr>
            <p:nvPr/>
          </p:nvSpPr>
          <p:spPr>
            <a:xfrm>
              <a:off x="0" y="2253"/>
              <a:ext cx="384" cy="285"/>
            </a:xfrm>
            <a:prstGeom prst="rect">
              <a:avLst/>
            </a:prstGeom>
            <a:solidFill>
              <a:schemeClr val="bg1"/>
            </a:solidFill>
            <a:ln>
              <a:noFill/>
            </a:ln>
            <a:effectLst/>
          </p:spPr>
          <p:txBody>
            <a:bodyPr numCol="1"/>
            <a:lstStyle/>
            <a:p>
              <a:pPr indent="0" marL="0">
                <a:buNone/>
              </a:pPr>
              <a:r>
                <a:rPr dirty="0" lang="en-US" smtClean="0" sz="2000">
                  <a:latin charset="0" pitchFamily="34" typeface="Arial"/>
                </a:rPr>
                <a:t>2.1</a:t>
              </a:r>
            </a:p>
          </p:txBody>
        </p:sp>
        <p:sp>
          <p:nvSpPr>
            <p:cNvPr id="443" name="Text Box 443"/>
            <p:cNvSpPr>
              <a:spLocks/>
            </p:cNvSpPr>
            <p:nvPr/>
          </p:nvSpPr>
          <p:spPr>
            <a:xfrm>
              <a:off x="384" y="1968"/>
              <a:ext cx="5376" cy="285"/>
            </a:xfrm>
            <a:prstGeom prst="rect">
              <a:avLst/>
            </a:prstGeom>
            <a:solidFill>
              <a:schemeClr val="bg1"/>
            </a:solidFill>
            <a:ln>
              <a:noFill/>
            </a:ln>
            <a:effectLst/>
          </p:spPr>
          <p:txBody>
            <a:bodyPr numCol="1"/>
            <a:lstStyle/>
            <a:p>
              <a:pPr indent="0" marL="0">
                <a:buNone/>
              </a:pPr>
              <a:r>
                <a:rPr dirty="0" lang="en-US" smtClean="0" sz="2000">
                  <a:latin charset="0" pitchFamily="34" typeface="Arial"/>
                </a:rPr>
                <a:t>Tačke za ljepotu</a:t>
              </a:r>
            </a:p>
          </p:txBody>
        </p:sp>
        <p:sp>
          <p:nvSpPr>
            <p:cNvPr id="444" name="Text Box 444"/>
            <p:cNvSpPr>
              <a:spLocks/>
            </p:cNvSpPr>
            <p:nvPr/>
          </p:nvSpPr>
          <p:spPr>
            <a:xfrm>
              <a:off x="0" y="1968"/>
              <a:ext cx="384" cy="285"/>
            </a:xfrm>
            <a:prstGeom prst="rect">
              <a:avLst/>
            </a:prstGeom>
            <a:solidFill>
              <a:schemeClr val="bg1"/>
            </a:solidFill>
            <a:ln>
              <a:noFill/>
            </a:ln>
            <a:effectLst/>
          </p:spPr>
          <p:txBody>
            <a:bodyPr numCol="1"/>
            <a:lstStyle/>
            <a:p>
              <a:pPr indent="0" marL="0">
                <a:buNone/>
              </a:pPr>
              <a:r>
                <a:rPr dirty="0" lang="en-US" smtClean="0" sz="2000">
                  <a:latin charset="0" pitchFamily="34" typeface="Arial"/>
                </a:rPr>
                <a:t>2.</a:t>
              </a:r>
            </a:p>
          </p:txBody>
        </p:sp>
        <p:sp>
          <p:nvSpPr>
            <p:cNvPr id="445" name="Text Box 445"/>
            <p:cNvSpPr>
              <a:spLocks/>
            </p:cNvSpPr>
            <p:nvPr/>
          </p:nvSpPr>
          <p:spPr>
            <a:xfrm>
              <a:off x="0" y="1968"/>
              <a:ext cx="5760" cy="0"/>
            </a:xfrm>
            <a:prstGeom prst="line">
              <a:avLst/>
            </a:prstGeom>
            <a:noFill/>
            <a:ln cap="sq" w="28575">
              <a:solidFill>
                <a:schemeClr val="tx1"/>
              </a:solidFill>
              <a:round/>
              <a:headEnd/>
              <a:tailEnd/>
            </a:ln>
            <a:effectLst/>
          </p:spPr>
        </p:sp>
        <p:sp>
          <p:nvSpPr>
            <p:cNvPr id="446" name="Text Box 446"/>
            <p:cNvSpPr>
              <a:spLocks/>
            </p:cNvSpPr>
            <p:nvPr/>
          </p:nvSpPr>
          <p:spPr>
            <a:xfrm>
              <a:off x="0" y="2253"/>
              <a:ext cx="5760" cy="0"/>
            </a:xfrm>
            <a:prstGeom prst="line">
              <a:avLst/>
            </a:prstGeom>
            <a:noFill/>
            <a:ln w="12700">
              <a:solidFill>
                <a:schemeClr val="tx1"/>
              </a:solidFill>
              <a:round/>
              <a:headEnd/>
              <a:tailEnd/>
            </a:ln>
            <a:effectLst/>
          </p:spPr>
        </p:sp>
        <p:sp>
          <p:nvSpPr>
            <p:cNvPr id="447" name="Text Box 447"/>
            <p:cNvSpPr>
              <a:spLocks/>
            </p:cNvSpPr>
            <p:nvPr/>
          </p:nvSpPr>
          <p:spPr>
            <a:xfrm>
              <a:off x="0" y="2538"/>
              <a:ext cx="5760" cy="0"/>
            </a:xfrm>
            <a:prstGeom prst="line">
              <a:avLst/>
            </a:prstGeom>
            <a:noFill/>
            <a:ln w="12700">
              <a:solidFill>
                <a:schemeClr val="tx1"/>
              </a:solidFill>
              <a:round/>
              <a:headEnd/>
              <a:tailEnd/>
            </a:ln>
            <a:effectLst/>
          </p:spPr>
        </p:sp>
        <p:sp>
          <p:nvSpPr>
            <p:cNvPr id="448" name="Text Box 448"/>
            <p:cNvSpPr>
              <a:spLocks/>
            </p:cNvSpPr>
            <p:nvPr/>
          </p:nvSpPr>
          <p:spPr>
            <a:xfrm>
              <a:off x="0" y="2822"/>
              <a:ext cx="5760" cy="0"/>
            </a:xfrm>
            <a:prstGeom prst="line">
              <a:avLst/>
            </a:prstGeom>
            <a:noFill/>
            <a:ln w="12700">
              <a:solidFill>
                <a:schemeClr val="tx1"/>
              </a:solidFill>
              <a:round/>
              <a:headEnd/>
              <a:tailEnd/>
            </a:ln>
            <a:effectLst/>
          </p:spPr>
        </p:sp>
        <p:sp>
          <p:nvSpPr>
            <p:cNvPr id="449" name="Text Box 449"/>
            <p:cNvSpPr>
              <a:spLocks/>
            </p:cNvSpPr>
            <p:nvPr/>
          </p:nvSpPr>
          <p:spPr>
            <a:xfrm>
              <a:off x="0" y="3107"/>
              <a:ext cx="5760" cy="0"/>
            </a:xfrm>
            <a:prstGeom prst="line">
              <a:avLst/>
            </a:prstGeom>
            <a:noFill/>
            <a:ln w="12700">
              <a:solidFill>
                <a:schemeClr val="tx1"/>
              </a:solidFill>
              <a:round/>
              <a:headEnd/>
              <a:tailEnd/>
            </a:ln>
            <a:effectLst/>
          </p:spPr>
        </p:sp>
        <p:sp>
          <p:nvSpPr>
            <p:cNvPr id="450" name="Text Box 450"/>
            <p:cNvSpPr>
              <a:spLocks/>
            </p:cNvSpPr>
            <p:nvPr/>
          </p:nvSpPr>
          <p:spPr>
            <a:xfrm>
              <a:off x="0" y="3392"/>
              <a:ext cx="5760" cy="0"/>
            </a:xfrm>
            <a:prstGeom prst="line">
              <a:avLst/>
            </a:prstGeom>
            <a:noFill/>
            <a:ln cap="sq" w="28575">
              <a:solidFill>
                <a:schemeClr val="tx1"/>
              </a:solidFill>
              <a:round/>
              <a:headEnd/>
              <a:tailEnd/>
            </a:ln>
            <a:effectLst/>
          </p:spPr>
        </p:sp>
        <p:sp>
          <p:nvSpPr>
            <p:cNvPr id="451" name="Text Box 451"/>
            <p:cNvSpPr>
              <a:spLocks/>
            </p:cNvSpPr>
            <p:nvPr/>
          </p:nvSpPr>
          <p:spPr>
            <a:xfrm>
              <a:off x="0" y="1968"/>
              <a:ext cx="0" cy="1424"/>
            </a:xfrm>
            <a:prstGeom prst="line">
              <a:avLst/>
            </a:prstGeom>
            <a:noFill/>
            <a:ln cap="sq" w="28575">
              <a:solidFill>
                <a:schemeClr val="tx1"/>
              </a:solidFill>
              <a:round/>
              <a:headEnd/>
              <a:tailEnd/>
            </a:ln>
            <a:effectLst/>
          </p:spPr>
        </p:sp>
        <p:sp>
          <p:nvSpPr>
            <p:cNvPr id="452" name="Text Box 452"/>
            <p:cNvSpPr>
              <a:spLocks/>
            </p:cNvSpPr>
            <p:nvPr/>
          </p:nvSpPr>
          <p:spPr>
            <a:xfrm>
              <a:off x="384" y="1968"/>
              <a:ext cx="0" cy="1139"/>
            </a:xfrm>
            <a:prstGeom prst="line">
              <a:avLst/>
            </a:prstGeom>
            <a:noFill/>
            <a:ln w="12700">
              <a:solidFill>
                <a:schemeClr val="tx1"/>
              </a:solidFill>
              <a:round/>
              <a:headEnd/>
              <a:tailEnd/>
            </a:ln>
            <a:effectLst/>
          </p:spPr>
        </p:sp>
        <p:sp>
          <p:nvSpPr>
            <p:cNvPr id="453" name="Text Box 453"/>
            <p:cNvSpPr>
              <a:spLocks/>
            </p:cNvSpPr>
            <p:nvPr/>
          </p:nvSpPr>
          <p:spPr>
            <a:xfrm>
              <a:off x="5760" y="1968"/>
              <a:ext cx="0" cy="1424"/>
            </a:xfrm>
            <a:prstGeom prst="line">
              <a:avLst/>
            </a:prstGeom>
            <a:noFill/>
            <a:ln cap="sq" w="28575">
              <a:solidFill>
                <a:schemeClr val="tx1"/>
              </a:solidFill>
              <a:round/>
              <a:headEnd/>
              <a:tailEnd/>
            </a:ln>
            <a:effectLst/>
          </p:spPr>
        </p:sp>
        <p:sp>
          <p:nvSpPr>
            <p:cNvPr id="454" name="Text Box 454"/>
            <p:cNvSpPr>
              <a:spLocks/>
            </p:cNvSpPr>
            <p:nvPr/>
          </p:nvSpPr>
          <p:spPr>
            <a:xfrm>
              <a:off x="4320" y="2253"/>
              <a:ext cx="0" cy="854"/>
            </a:xfrm>
            <a:prstGeom prst="line">
              <a:avLst/>
            </a:prstGeom>
            <a:noFill/>
            <a:ln w="12700">
              <a:solidFill>
                <a:schemeClr val="tx1"/>
              </a:solidFill>
              <a:round/>
              <a:headEnd/>
              <a:tailEnd/>
            </a:ln>
            <a:effectLst/>
          </p:spPr>
        </p:sp>
        <p:sp>
          <p:nvSpPr>
            <p:cNvPr id="455" name="Text Box 455"/>
            <p:cNvSpPr>
              <a:spLocks/>
            </p:cNvSpPr>
            <p:nvPr/>
          </p:nvSpPr>
          <p:spPr>
            <a:xfrm>
              <a:off x="5088" y="2253"/>
              <a:ext cx="0" cy="1139"/>
            </a:xfrm>
            <a:prstGeom prst="line">
              <a:avLst/>
            </a:prstGeom>
            <a:noFill/>
            <a:ln w="12700">
              <a:solidFill>
                <a:schemeClr val="tx1"/>
              </a:solidFill>
              <a:round/>
              <a:headEnd/>
              <a:tailEnd/>
            </a:ln>
            <a:effectLst/>
          </p:spPr>
        </p:sp>
      </p:grpSp>
    </p:spTree>
  </p:cSld>
  <p:clrMapOvr>
    <a:masterClrMapping/>
  </p:clrMapOvr>
  <p:transition advClick="0">
    <p:cut thruBlk="1"/>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456" name="Text Box 456"/>
          <p:cNvSpPr>
            <a:spLocks/>
          </p:cNvSpPr>
          <p:nvPr>
            <p:ph idx="10" sz="half" type="dt"/>
          </p:nvPr>
        </p:nvSpPr>
        <p:spPr/>
      </p:sp>
      <p:sp>
        <p:nvSpPr>
          <p:cNvPr id="457" name="Text Box 457"/>
          <p:cNvSpPr>
            <a:spLocks/>
          </p:cNvSpPr>
          <p:nvPr>
            <p:ph idx="11" sz="quarter" type="ftr"/>
          </p:nvPr>
        </p:nvSpPr>
        <p:spPr/>
        <p:txBody>
          <a:bodyPr numCol="1"/>
          <a:lstStyle/>
          <a:p>
            <a:pPr algn="ctr"/>
          </a:p>
        </p:txBody>
      </p:sp>
      <p:sp>
        <p:nvSpPr>
          <p:cNvPr id="458" name="Text Box 458"/>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DIVLJA MAČKA</a:t>
            </a:r>
            <a:r>
              <a:rPr dirty="0" lang="en-US" smtClean="0">
                <a:solidFill>
                  <a:srgbClr val="FFFF00"/>
                </a:solidFill>
                <a:latin charset="0" pitchFamily="34" typeface="Arial Black"/>
              </a:rPr>
              <a:t> (Felis silvestris Schreber)</a:t>
            </a:r>
            <a:r>
              <a:rPr dirty="0" lang="en-US" smtClean="0" sz="3200">
                <a:solidFill>
                  <a:srgbClr val="FFFF00"/>
                </a:solidFill>
                <a:latin charset="0" pitchFamily="34" typeface="Arial Black"/>
              </a:rPr>
              <a:t> </a:t>
            </a:r>
          </a:p>
        </p:txBody>
      </p:sp>
      <p:sp>
        <p:nvSpPr>
          <p:cNvPr id="459" name="Text Box 459"/>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460" name="Text Box 460"/>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461" name="Text Box 461"/>
          <p:cNvSpPr txBox="1">
            <a:spLocks/>
          </p:cNvSpPr>
          <p:nvPr/>
        </p:nvSpPr>
        <p:spPr>
          <a:xfrm>
            <a:off x="6553200" y="3581400"/>
            <a:ext cx="1905000" cy="396875"/>
          </a:xfrm>
          <a:prstGeom prst="rect">
            <a:avLst/>
          </a:prstGeom>
          <a:solidFill>
            <a:schemeClr val="tx1"/>
          </a:solidFill>
          <a:ln>
            <a:noFill/>
          </a:ln>
        </p:spPr>
        <p:txBody>
          <a:bodyPr numCol="1">
            <a:spAutoFit/>
          </a:bodyPr>
          <a:lstStyle/>
          <a:p>
            <a:pPr algn="ctr" indent="0" marL="0"/>
            <a:r>
              <a:rPr b="1" dirty="0" lang="en-US" smtClean="0" sz="2000">
                <a:solidFill>
                  <a:srgbClr val="FFFF00"/>
                </a:solidFill>
                <a:latin charset="0" pitchFamily="34" typeface="Arial"/>
              </a:rPr>
              <a:t>KRZNO</a:t>
            </a:r>
          </a:p>
        </p:txBody>
      </p:sp>
      <p:sp>
        <p:nvSpPr>
          <p:cNvPr id="462" name="Text Box 462"/>
          <p:cNvSpPr txBox="1">
            <a:spLocks/>
          </p:cNvSpPr>
          <p:nvPr/>
        </p:nvSpPr>
        <p:spPr>
          <a:xfrm>
            <a:off x="6324600" y="990600"/>
            <a:ext cx="2438400" cy="396875"/>
          </a:xfrm>
          <a:prstGeom prst="rect">
            <a:avLst/>
          </a:prstGeom>
          <a:solidFill>
            <a:schemeClr val="tx1"/>
          </a:solidFill>
          <a:ln>
            <a:noFill/>
          </a:ln>
        </p:spPr>
        <p:txBody>
          <a:bodyPr numCol="1">
            <a:spAutoFit/>
          </a:bodyPr>
          <a:lstStyle/>
          <a:p>
            <a:pPr algn="ctr" indent="0" marL="0">
              <a:spcBef>
                <a:spcPct val="50000"/>
              </a:spcBef>
            </a:pPr>
            <a:r>
              <a:rPr b="1" dirty="0" lang="en-US" smtClean="0" sz="2000">
                <a:solidFill>
                  <a:srgbClr val="FFFF00"/>
                </a:solidFill>
                <a:latin charset="0" pitchFamily="34" typeface="Arial"/>
              </a:rPr>
              <a:t>LOBANJA</a:t>
            </a:r>
          </a:p>
        </p:txBody>
      </p:sp>
      <p:pic>
        <p:nvPicPr>
          <p:cNvPr id="463" name="Picture 463"/>
          <p:cNvPicPr>
            <a:picLocks noChangeAspect="1"/>
          </p:cNvPicPr>
          <p:nvPr/>
        </p:nvPicPr>
        <p:blipFill>
          <a:blip r:embed="rId4"/>
          <a:stretch/>
        </p:blipFill>
        <p:spPr>
          <a:xfrm>
            <a:off x="0" y="533400"/>
            <a:ext cx="5864225" cy="6324600"/>
          </a:xfrm>
          <a:prstGeom prst="rect">
            <a:avLst/>
          </a:prstGeom>
          <a:noFill/>
        </p:spPr>
      </p:pic>
      <p:pic>
        <p:nvPicPr>
          <p:cNvPr id="465" name="Picture 465">
            <a:hlinkClick/>
          </p:cNvPr>
          <p:cNvPicPr>
            <a:picLocks noChangeAspect="1"/>
          </p:cNvPicPr>
          <p:nvPr/>
        </p:nvPicPr>
        <p:blipFill>
          <a:blip r:embed="rId5"/>
          <a:stretch/>
        </p:blipFill>
        <p:spPr>
          <a:xfrm>
            <a:off x="6553200" y="3962400"/>
            <a:ext cx="1885950" cy="2409825"/>
          </a:xfrm>
          <a:prstGeom prst="rect">
            <a:avLst/>
          </a:prstGeom>
          <a:noFill/>
        </p:spPr>
      </p:pic>
      <p:pic>
        <p:nvPicPr>
          <p:cNvPr id="467" name="Picture 467">
            <a:hlinkClick/>
          </p:cNvPr>
          <p:cNvPicPr>
            <a:picLocks noChangeAspect="1"/>
          </p:cNvPicPr>
          <p:nvPr/>
        </p:nvPicPr>
        <p:blipFill>
          <a:blip r:embed="rId6"/>
          <a:stretch/>
        </p:blipFill>
        <p:spPr>
          <a:xfrm>
            <a:off x="6324600" y="1371600"/>
            <a:ext cx="2438400" cy="1674812"/>
          </a:xfrm>
          <a:prstGeom prst="rect">
            <a:avLst/>
          </a:prstGeom>
          <a:noFill/>
        </p:spPr>
      </p:pic>
      <p:sp>
        <p:nvSpPr>
          <p:cNvPr id="469" name="Text Box 469">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SADRŽAJ</a:t>
            </a:r>
          </a:p>
        </p:txBody>
      </p:sp>
    </p:spTree>
  </p:cSld>
  <p:clrMapOvr>
    <a:masterClrMapping/>
  </p:clrMapOvr>
  <p:transition advClick="0">
    <p:cut thruBlk="1"/>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37" name="Text Box 37"/>
          <p:cNvSpPr>
            <a:spLocks/>
          </p:cNvSpPr>
          <p:nvPr>
            <p:ph idx="10" sz="half" type="dt"/>
          </p:nvPr>
        </p:nvSpPr>
        <p:spPr/>
      </p:sp>
      <p:sp>
        <p:nvSpPr>
          <p:cNvPr id="38" name="Text Box 38"/>
          <p:cNvSpPr>
            <a:spLocks/>
          </p:cNvSpPr>
          <p:nvPr>
            <p:ph idx="11" sz="quarter" type="ftr"/>
          </p:nvPr>
        </p:nvSpPr>
        <p:spPr/>
        <p:txBody>
          <a:bodyPr numCol="1"/>
          <a:lstStyle/>
          <a:p>
            <a:pPr algn="ctr"/>
          </a:p>
        </p:txBody>
      </p:sp>
      <p:sp>
        <p:nvSpPr>
          <p:cNvPr id="39" name="Text Box 39">
            <a:hlinkClick/>
          </p:cNvPr>
          <p:cNvSpPr txBox="1">
            <a:spLocks/>
          </p:cNvSpPr>
          <p:nvPr/>
        </p:nvSpPr>
        <p:spPr>
          <a:xfrm>
            <a:off x="6494462" y="2168525"/>
            <a:ext cx="2667000" cy="336550"/>
          </a:xfrm>
          <a:prstGeom prst="rect">
            <a:avLst/>
          </a:prstGeom>
          <a:gradFill>
            <a:gsLst>
              <a:gs pos="0">
                <a:srgbClr val="006600"/>
              </a:gs>
              <a:gs pos="100000">
                <a:schemeClr val="tx1"/>
              </a:gs>
            </a:gsLst>
            <a:lin ang="0" scaled="1"/>
          </a:gradFill>
          <a:ln>
            <a:noFill/>
          </a:ln>
        </p:spPr>
        <p:txBody>
          <a:bodyPr numCol="1">
            <a:spAutoFit/>
          </a:bodyPr>
          <a:lstStyle/>
          <a:p>
            <a:pPr indent="0" marL="0">
              <a:spcBef>
                <a:spcPct val="50000"/>
              </a:spcBef>
            </a:pPr>
            <a:r>
              <a:rPr b="1" dirty="0" lang="en-US" smtClean="0" sz="1600">
                <a:solidFill>
                  <a:srgbClr val="FFFF00"/>
                </a:solidFill>
                <a:latin charset="0" pitchFamily="34" typeface="Arial"/>
              </a:rPr>
              <a:t>LISICA</a:t>
            </a:r>
          </a:p>
        </p:txBody>
      </p:sp>
      <p:sp>
        <p:nvSpPr>
          <p:cNvPr id="40" name="Text Box 40"/>
          <p:cNvSpPr txBox="1">
            <a:spLocks/>
          </p:cNvSpPr>
          <p:nvPr/>
        </p:nvSpPr>
        <p:spPr>
          <a:xfrm>
            <a:off x="-17462" y="0"/>
            <a:ext cx="9144000" cy="519112"/>
          </a:xfrm>
          <a:prstGeom prst="rect">
            <a:avLst/>
          </a:prstGeom>
          <a:solidFill>
            <a:schemeClr val="tx1"/>
          </a:solidFill>
          <a:ln>
            <a:noFill/>
          </a:ln>
        </p:spPr>
        <p:txBody>
          <a:bodyPr numCol="1">
            <a:spAutoFit/>
          </a:bodyPr>
          <a:lstStyle/>
          <a:p>
            <a:pPr algn="ctr" indent="0" marL="0">
              <a:spcBef>
                <a:spcPct val="50000"/>
              </a:spcBef>
            </a:pPr>
            <a:r>
              <a:rPr dirty="0" lang="en-US" smtClean="0" sz="2800">
                <a:solidFill>
                  <a:srgbClr val="FFFF00"/>
                </a:solidFill>
                <a:latin charset="0" pitchFamily="34" typeface="Arial Black"/>
              </a:rPr>
              <a:t>   OCJENJIVANJE LOVAČKIH TROFEJA</a:t>
            </a:r>
          </a:p>
        </p:txBody>
      </p:sp>
      <p:sp>
        <p:nvSpPr>
          <p:cNvPr id="41" name="Text Box 41">
            <a:hlinkClick/>
          </p:cNvPr>
          <p:cNvSpPr txBox="1">
            <a:spLocks/>
          </p:cNvSpPr>
          <p:nvPr/>
        </p:nvSpPr>
        <p:spPr>
          <a:xfrm>
            <a:off x="6494462" y="604837"/>
            <a:ext cx="2667000" cy="336550"/>
          </a:xfrm>
          <a:prstGeom prst="rect">
            <a:avLst/>
          </a:prstGeom>
          <a:gradFill>
            <a:gsLst>
              <a:gs pos="0">
                <a:srgbClr val="006600"/>
              </a:gs>
              <a:gs pos="100000">
                <a:schemeClr val="tx1"/>
              </a:gs>
            </a:gsLst>
            <a:lin ang="0" scaled="1"/>
          </a:gradFill>
          <a:ln>
            <a:noFill/>
          </a:ln>
        </p:spPr>
        <p:txBody>
          <a:bodyPr numCol="1">
            <a:spAutoFit/>
          </a:bodyPr>
          <a:lstStyle/>
          <a:p>
            <a:pPr indent="0" marL="0">
              <a:spcBef>
                <a:spcPct val="50000"/>
              </a:spcBef>
            </a:pPr>
            <a:r>
              <a:rPr b="1" dirty="0" lang="en-US" smtClean="0" sz="1600">
                <a:solidFill>
                  <a:srgbClr val="FFFF00"/>
                </a:solidFill>
                <a:latin charset="0" pitchFamily="34" typeface="Arial"/>
              </a:rPr>
              <a:t>VUK</a:t>
            </a:r>
          </a:p>
        </p:txBody>
      </p:sp>
      <p:sp>
        <p:nvSpPr>
          <p:cNvPr id="42" name="Text Box 42">
            <a:hlinkClick/>
          </p:cNvPr>
          <p:cNvSpPr txBox="1">
            <a:spLocks/>
          </p:cNvSpPr>
          <p:nvPr/>
        </p:nvSpPr>
        <p:spPr>
          <a:xfrm>
            <a:off x="6477000" y="1011237"/>
            <a:ext cx="2667000" cy="336550"/>
          </a:xfrm>
          <a:prstGeom prst="rect">
            <a:avLst/>
          </a:prstGeom>
          <a:gradFill>
            <a:gsLst>
              <a:gs pos="0">
                <a:srgbClr val="006600"/>
              </a:gs>
              <a:gs pos="100000">
                <a:schemeClr val="tx1"/>
              </a:gs>
            </a:gsLst>
            <a:lin ang="0" scaled="1"/>
          </a:gradFill>
          <a:ln>
            <a:noFill/>
          </a:ln>
        </p:spPr>
        <p:txBody>
          <a:bodyPr numCol="1">
            <a:spAutoFit/>
          </a:bodyPr>
          <a:lstStyle/>
          <a:p>
            <a:pPr indent="0" marL="0">
              <a:spcBef>
                <a:spcPct val="50000"/>
              </a:spcBef>
            </a:pPr>
            <a:r>
              <a:rPr b="1" dirty="0" lang="en-US" smtClean="0" sz="1600">
                <a:solidFill>
                  <a:srgbClr val="FFFF00"/>
                </a:solidFill>
                <a:latin charset="0" pitchFamily="34" typeface="Arial"/>
              </a:rPr>
              <a:t>MEDVJED</a:t>
            </a:r>
          </a:p>
        </p:txBody>
      </p:sp>
      <p:sp>
        <p:nvSpPr>
          <p:cNvPr id="43" name="Text Box 43">
            <a:hlinkClick/>
          </p:cNvPr>
          <p:cNvSpPr txBox="1">
            <a:spLocks/>
          </p:cNvSpPr>
          <p:nvPr/>
        </p:nvSpPr>
        <p:spPr>
          <a:xfrm>
            <a:off x="6488112" y="1392237"/>
            <a:ext cx="2667000" cy="336550"/>
          </a:xfrm>
          <a:prstGeom prst="rect">
            <a:avLst/>
          </a:prstGeom>
          <a:gradFill>
            <a:gsLst>
              <a:gs pos="0">
                <a:srgbClr val="006600"/>
              </a:gs>
              <a:gs pos="100000">
                <a:schemeClr val="tx1"/>
              </a:gs>
            </a:gsLst>
            <a:lin ang="0" scaled="1"/>
          </a:gradFill>
          <a:ln>
            <a:noFill/>
          </a:ln>
        </p:spPr>
        <p:txBody>
          <a:bodyPr numCol="1">
            <a:spAutoFit/>
          </a:bodyPr>
          <a:lstStyle/>
          <a:p>
            <a:pPr indent="0" marL="0">
              <a:spcBef>
                <a:spcPct val="50000"/>
              </a:spcBef>
            </a:pPr>
            <a:r>
              <a:rPr b="1" dirty="0" lang="en-US" smtClean="0" sz="1600">
                <a:solidFill>
                  <a:srgbClr val="FFFF00"/>
                </a:solidFill>
                <a:latin charset="0" pitchFamily="34" typeface="Arial"/>
              </a:rPr>
              <a:t>DIVLJA MAČKA</a:t>
            </a:r>
          </a:p>
        </p:txBody>
      </p:sp>
      <p:sp>
        <p:nvSpPr>
          <p:cNvPr id="44" name="Text Box 44">
            <a:hlinkClick/>
          </p:cNvPr>
          <p:cNvSpPr txBox="1">
            <a:spLocks/>
          </p:cNvSpPr>
          <p:nvPr/>
        </p:nvSpPr>
        <p:spPr>
          <a:xfrm>
            <a:off x="6494462" y="1778000"/>
            <a:ext cx="2667000" cy="336550"/>
          </a:xfrm>
          <a:prstGeom prst="rect">
            <a:avLst/>
          </a:prstGeom>
          <a:gradFill>
            <a:gsLst>
              <a:gs pos="0">
                <a:srgbClr val="006600"/>
              </a:gs>
              <a:gs pos="100000">
                <a:schemeClr val="tx1"/>
              </a:gs>
            </a:gsLst>
            <a:lin ang="0" scaled="1"/>
          </a:gradFill>
          <a:ln>
            <a:noFill/>
          </a:ln>
        </p:spPr>
        <p:txBody>
          <a:bodyPr numCol="1">
            <a:spAutoFit/>
          </a:bodyPr>
          <a:lstStyle/>
          <a:p>
            <a:pPr indent="0" marL="0">
              <a:spcBef>
                <a:spcPct val="50000"/>
              </a:spcBef>
            </a:pPr>
            <a:r>
              <a:rPr b="1" dirty="0" lang="en-US" smtClean="0" sz="1600">
                <a:solidFill>
                  <a:srgbClr val="FFFF00"/>
                </a:solidFill>
                <a:latin charset="0" pitchFamily="34" typeface="Arial"/>
              </a:rPr>
              <a:t>RIS</a:t>
            </a:r>
          </a:p>
        </p:txBody>
      </p:sp>
      <p:sp>
        <p:nvSpPr>
          <p:cNvPr id="45" name="Text Box 45">
            <a:hlinkClick/>
          </p:cNvPr>
          <p:cNvSpPr txBox="1">
            <a:spLocks/>
          </p:cNvSpPr>
          <p:nvPr/>
        </p:nvSpPr>
        <p:spPr>
          <a:xfrm>
            <a:off x="6511925" y="2579687"/>
            <a:ext cx="2667000" cy="336550"/>
          </a:xfrm>
          <a:prstGeom prst="rect">
            <a:avLst/>
          </a:prstGeom>
          <a:gradFill>
            <a:gsLst>
              <a:gs pos="0">
                <a:srgbClr val="006600"/>
              </a:gs>
              <a:gs pos="100000">
                <a:schemeClr val="tx1"/>
              </a:gs>
            </a:gsLst>
            <a:lin ang="0" scaled="1"/>
          </a:gradFill>
          <a:ln>
            <a:noFill/>
          </a:ln>
        </p:spPr>
        <p:txBody>
          <a:bodyPr numCol="1">
            <a:spAutoFit/>
          </a:bodyPr>
          <a:lstStyle/>
          <a:p>
            <a:pPr indent="0" marL="0">
              <a:spcBef>
                <a:spcPct val="50000"/>
              </a:spcBef>
            </a:pPr>
            <a:r>
              <a:rPr b="1" dirty="0" lang="en-US" smtClean="0" sz="1600">
                <a:solidFill>
                  <a:srgbClr val="FFFF00"/>
                </a:solidFill>
                <a:latin charset="0" pitchFamily="34" typeface="Arial"/>
              </a:rPr>
              <a:t>RAKUNOPAS</a:t>
            </a:r>
          </a:p>
        </p:txBody>
      </p:sp>
      <p:sp>
        <p:nvSpPr>
          <p:cNvPr id="46" name="Text Box 46"/>
          <p:cNvSpPr>
            <a:spLocks/>
          </p:cNvSpPr>
          <p:nvPr/>
        </p:nvSpPr>
        <p:spPr>
          <a:xfrm>
            <a:off x="2133600" y="2819400"/>
            <a:ext cx="1828800" cy="712787"/>
          </a:xfrm>
          <a:prstGeom prst="rect">
            <a:avLst/>
          </a:prstGeom>
          <a:solidFill>
            <a:srgbClr val="FCFF91"/>
          </a:solidFill>
          <a:effectLst>
            <a:outerShdw blurRad="63500" dir="2700000" dist="107763">
              <a:srgbClr val="808080"/>
            </a:outerShdw>
          </a:effectLst>
        </p:spPr>
        <p:txBody>
          <a:bodyPr numCol="1">
            <a:spAutoFit/>
          </a:bodyPr>
          <a:lstStyle/>
          <a:p>
            <a:pPr indent="0" marL="0">
              <a:spcBef>
                <a:spcPct val="50000"/>
              </a:spcBef>
            </a:pPr>
            <a:r>
              <a:rPr b="1" dirty="0" lang="en-US" smtClean="0" sz="1600">
                <a:solidFill>
                  <a:srgbClr val="000000"/>
                </a:solidFill>
                <a:latin charset="0" pitchFamily="34" typeface="Arial"/>
              </a:rPr>
              <a:t>VLAJKO:</a:t>
            </a:r>
          </a:p>
          <a:p>
            <a:pPr indent="0" marL="0">
              <a:spcBef>
                <a:spcPct val="50000"/>
              </a:spcBef>
            </a:pPr>
            <a:endParaRPr dirty="0" lang="en-US" smtClean="0" sz="1600">
              <a:solidFill>
                <a:srgbClr val="000000"/>
              </a:solidFill>
              <a:latin charset="0" pitchFamily="34" typeface="Arial"/>
            </a:endParaRPr>
          </a:p>
        </p:txBody>
      </p:sp>
      <p:sp>
        <p:nvSpPr>
          <p:cNvPr id="47" name="Text Box 47"/>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48" name="Text Box 48">
            <a:hlinkClick/>
          </p:cNvPr>
          <p:cNvSpPr txBox="1">
            <a:spLocks/>
          </p:cNvSpPr>
          <p:nvPr/>
        </p:nvSpPr>
        <p:spPr>
          <a:xfrm>
            <a:off x="6480175" y="2982912"/>
            <a:ext cx="2667000" cy="336550"/>
          </a:xfrm>
          <a:prstGeom prst="rect">
            <a:avLst/>
          </a:prstGeom>
          <a:gradFill>
            <a:gsLst>
              <a:gs pos="0">
                <a:srgbClr val="006600"/>
              </a:gs>
              <a:gs pos="100000">
                <a:schemeClr val="tx1"/>
              </a:gs>
            </a:gsLst>
            <a:lin ang="0" scaled="1"/>
          </a:gradFill>
          <a:ln>
            <a:noFill/>
          </a:ln>
        </p:spPr>
        <p:txBody>
          <a:bodyPr numCol="1">
            <a:spAutoFit/>
          </a:bodyPr>
          <a:lstStyle/>
          <a:p>
            <a:pPr indent="0" marL="0">
              <a:spcBef>
                <a:spcPct val="50000"/>
              </a:spcBef>
            </a:pPr>
            <a:r>
              <a:rPr b="1" dirty="0" lang="en-US" smtClean="0" sz="1600">
                <a:solidFill>
                  <a:srgbClr val="FFFF00"/>
                </a:solidFill>
                <a:latin charset="0" pitchFamily="34" typeface="Arial"/>
              </a:rPr>
              <a:t>JAZAVAC</a:t>
            </a:r>
          </a:p>
        </p:txBody>
      </p:sp>
      <p:sp>
        <p:nvSpPr>
          <p:cNvPr id="49" name="Text Box 49">
            <a:hlinkClick/>
          </p:cNvPr>
          <p:cNvSpPr txBox="1">
            <a:spLocks/>
          </p:cNvSpPr>
          <p:nvPr/>
        </p:nvSpPr>
        <p:spPr>
          <a:xfrm>
            <a:off x="6494462" y="3386137"/>
            <a:ext cx="2667000" cy="336550"/>
          </a:xfrm>
          <a:prstGeom prst="rect">
            <a:avLst/>
          </a:prstGeom>
          <a:gradFill>
            <a:gsLst>
              <a:gs pos="0">
                <a:srgbClr val="006600"/>
              </a:gs>
              <a:gs pos="100000">
                <a:schemeClr val="tx1"/>
              </a:gs>
            </a:gsLst>
            <a:lin ang="0" scaled="1"/>
          </a:gradFill>
          <a:ln>
            <a:noFill/>
          </a:ln>
        </p:spPr>
        <p:txBody>
          <a:bodyPr numCol="1">
            <a:spAutoFit/>
          </a:bodyPr>
          <a:lstStyle/>
          <a:p>
            <a:pPr indent="0" marL="0">
              <a:spcBef>
                <a:spcPct val="50000"/>
              </a:spcBef>
            </a:pPr>
            <a:r>
              <a:rPr b="1" dirty="0" lang="en-US" smtClean="0" sz="1600">
                <a:solidFill>
                  <a:srgbClr val="FFFF00"/>
                </a:solidFill>
                <a:latin charset="0" pitchFamily="34" typeface="Arial"/>
              </a:rPr>
              <a:t>VEPAR</a:t>
            </a:r>
          </a:p>
        </p:txBody>
      </p:sp>
      <p:sp>
        <p:nvSpPr>
          <p:cNvPr id="50" name="Text Box 50">
            <a:hlinkClick/>
          </p:cNvPr>
          <p:cNvSpPr txBox="1">
            <a:spLocks/>
          </p:cNvSpPr>
          <p:nvPr/>
        </p:nvSpPr>
        <p:spPr>
          <a:xfrm>
            <a:off x="6477000" y="3805237"/>
            <a:ext cx="2667000" cy="336550"/>
          </a:xfrm>
          <a:prstGeom prst="rect">
            <a:avLst/>
          </a:prstGeom>
          <a:gradFill>
            <a:gsLst>
              <a:gs pos="0">
                <a:srgbClr val="006600"/>
              </a:gs>
              <a:gs pos="100000">
                <a:schemeClr val="tx1"/>
              </a:gs>
            </a:gsLst>
            <a:lin ang="0" scaled="1"/>
          </a:gradFill>
          <a:ln>
            <a:noFill/>
          </a:ln>
        </p:spPr>
        <p:txBody>
          <a:bodyPr numCol="1">
            <a:spAutoFit/>
          </a:bodyPr>
          <a:lstStyle/>
          <a:p>
            <a:pPr indent="0" marL="0">
              <a:spcBef>
                <a:spcPct val="50000"/>
              </a:spcBef>
            </a:pPr>
            <a:r>
              <a:rPr b="1" dirty="0" lang="en-US" smtClean="0" sz="1600">
                <a:solidFill>
                  <a:srgbClr val="FFFF00"/>
                </a:solidFill>
                <a:latin charset="0" pitchFamily="34" typeface="Arial"/>
              </a:rPr>
              <a:t>JELEN LOPATAR</a:t>
            </a:r>
          </a:p>
        </p:txBody>
      </p:sp>
      <p:sp>
        <p:nvSpPr>
          <p:cNvPr id="51" name="Text Box 51">
            <a:hlinkClick/>
          </p:cNvPr>
          <p:cNvSpPr txBox="1">
            <a:spLocks/>
          </p:cNvSpPr>
          <p:nvPr/>
        </p:nvSpPr>
        <p:spPr>
          <a:xfrm>
            <a:off x="6475412" y="4210050"/>
            <a:ext cx="2667000" cy="336550"/>
          </a:xfrm>
          <a:prstGeom prst="rect">
            <a:avLst/>
          </a:prstGeom>
          <a:gradFill>
            <a:gsLst>
              <a:gs pos="0">
                <a:srgbClr val="006600"/>
              </a:gs>
              <a:gs pos="100000">
                <a:schemeClr val="tx1"/>
              </a:gs>
            </a:gsLst>
            <a:lin ang="0" scaled="1"/>
          </a:gradFill>
          <a:ln>
            <a:noFill/>
          </a:ln>
        </p:spPr>
        <p:txBody>
          <a:bodyPr numCol="1">
            <a:spAutoFit/>
          </a:bodyPr>
          <a:lstStyle/>
          <a:p>
            <a:pPr indent="0" marL="0">
              <a:spcBef>
                <a:spcPct val="50000"/>
              </a:spcBef>
            </a:pPr>
            <a:r>
              <a:rPr b="1" dirty="0" lang="en-US" smtClean="0" sz="1600">
                <a:solidFill>
                  <a:srgbClr val="FFFF00"/>
                </a:solidFill>
                <a:latin charset="0" pitchFamily="34" typeface="Arial"/>
              </a:rPr>
              <a:t>JELEN</a:t>
            </a:r>
          </a:p>
        </p:txBody>
      </p:sp>
      <p:sp>
        <p:nvSpPr>
          <p:cNvPr id="52" name="Text Box 52">
            <a:hlinkClick/>
          </p:cNvPr>
          <p:cNvSpPr txBox="1">
            <a:spLocks/>
          </p:cNvSpPr>
          <p:nvPr/>
        </p:nvSpPr>
        <p:spPr>
          <a:xfrm>
            <a:off x="6513512" y="4597400"/>
            <a:ext cx="2667000" cy="336550"/>
          </a:xfrm>
          <a:prstGeom prst="rect">
            <a:avLst/>
          </a:prstGeom>
          <a:gradFill>
            <a:gsLst>
              <a:gs pos="0">
                <a:srgbClr val="006600"/>
              </a:gs>
              <a:gs pos="100000">
                <a:schemeClr val="tx1"/>
              </a:gs>
            </a:gsLst>
            <a:lin ang="0" scaled="1"/>
          </a:gradFill>
          <a:ln>
            <a:noFill/>
          </a:ln>
        </p:spPr>
        <p:txBody>
          <a:bodyPr numCol="1">
            <a:spAutoFit/>
          </a:bodyPr>
          <a:lstStyle/>
          <a:p>
            <a:pPr indent="0" marL="0">
              <a:spcBef>
                <a:spcPct val="50000"/>
              </a:spcBef>
            </a:pPr>
            <a:r>
              <a:rPr b="1" dirty="0" lang="en-US" smtClean="0" sz="1600">
                <a:solidFill>
                  <a:srgbClr val="FFFF00"/>
                </a:solidFill>
                <a:latin charset="0" pitchFamily="34" typeface="Arial"/>
              </a:rPr>
              <a:t>JELEN AKSIS</a:t>
            </a:r>
          </a:p>
        </p:txBody>
      </p:sp>
      <p:sp>
        <p:nvSpPr>
          <p:cNvPr id="53" name="Text Box 53">
            <a:hlinkClick/>
          </p:cNvPr>
          <p:cNvSpPr txBox="1">
            <a:spLocks/>
          </p:cNvSpPr>
          <p:nvPr/>
        </p:nvSpPr>
        <p:spPr>
          <a:xfrm>
            <a:off x="6475412" y="4962525"/>
            <a:ext cx="2667000" cy="336550"/>
          </a:xfrm>
          <a:prstGeom prst="rect">
            <a:avLst/>
          </a:prstGeom>
          <a:gradFill>
            <a:gsLst>
              <a:gs pos="0">
                <a:srgbClr val="006600"/>
              </a:gs>
              <a:gs pos="100000">
                <a:schemeClr val="tx1"/>
              </a:gs>
            </a:gsLst>
            <a:lin ang="0" scaled="1"/>
          </a:gradFill>
          <a:ln>
            <a:noFill/>
          </a:ln>
        </p:spPr>
        <p:txBody>
          <a:bodyPr numCol="1">
            <a:spAutoFit/>
          </a:bodyPr>
          <a:lstStyle/>
          <a:p>
            <a:pPr indent="0" marL="0">
              <a:spcBef>
                <a:spcPct val="50000"/>
              </a:spcBef>
            </a:pPr>
            <a:r>
              <a:rPr b="1" dirty="0" lang="en-US" smtClean="0" sz="1600">
                <a:solidFill>
                  <a:srgbClr val="FFFF00"/>
                </a:solidFill>
                <a:latin charset="0" pitchFamily="34" typeface="Arial"/>
              </a:rPr>
              <a:t>SRNDAĆ</a:t>
            </a:r>
          </a:p>
        </p:txBody>
      </p:sp>
      <p:sp>
        <p:nvSpPr>
          <p:cNvPr id="54" name="Text Box 54">
            <a:hlinkClick/>
          </p:cNvPr>
          <p:cNvSpPr txBox="1">
            <a:spLocks/>
          </p:cNvSpPr>
          <p:nvPr/>
        </p:nvSpPr>
        <p:spPr>
          <a:xfrm>
            <a:off x="6510337" y="5348287"/>
            <a:ext cx="2667000" cy="336550"/>
          </a:xfrm>
          <a:prstGeom prst="rect">
            <a:avLst/>
          </a:prstGeom>
          <a:gradFill>
            <a:gsLst>
              <a:gs pos="0">
                <a:srgbClr val="006600"/>
              </a:gs>
              <a:gs pos="100000">
                <a:schemeClr val="tx1"/>
              </a:gs>
            </a:gsLst>
            <a:lin ang="0" scaled="1"/>
          </a:gradFill>
          <a:ln>
            <a:noFill/>
          </a:ln>
        </p:spPr>
        <p:txBody>
          <a:bodyPr numCol="1">
            <a:spAutoFit/>
          </a:bodyPr>
          <a:lstStyle/>
          <a:p>
            <a:pPr indent="0" marL="0">
              <a:spcBef>
                <a:spcPct val="50000"/>
              </a:spcBef>
            </a:pPr>
            <a:r>
              <a:rPr b="1" dirty="0" lang="en-US" smtClean="0" sz="1600">
                <a:solidFill>
                  <a:srgbClr val="FFFF00"/>
                </a:solidFill>
                <a:latin charset="0" pitchFamily="34" typeface="Arial"/>
              </a:rPr>
              <a:t>DIVOKOZA</a:t>
            </a:r>
          </a:p>
        </p:txBody>
      </p:sp>
      <p:sp>
        <p:nvSpPr>
          <p:cNvPr id="55" name="Text Box 55">
            <a:hlinkClick/>
          </p:cNvPr>
          <p:cNvSpPr txBox="1">
            <a:spLocks/>
          </p:cNvSpPr>
          <p:nvPr/>
        </p:nvSpPr>
        <p:spPr>
          <a:xfrm>
            <a:off x="6496050" y="5734050"/>
            <a:ext cx="2667000" cy="336550"/>
          </a:xfrm>
          <a:prstGeom prst="rect">
            <a:avLst/>
          </a:prstGeom>
          <a:gradFill>
            <a:gsLst>
              <a:gs pos="0">
                <a:srgbClr val="006600"/>
              </a:gs>
              <a:gs pos="100000">
                <a:schemeClr val="tx1"/>
              </a:gs>
            </a:gsLst>
            <a:lin ang="0" scaled="1"/>
          </a:gradFill>
          <a:ln>
            <a:noFill/>
          </a:ln>
        </p:spPr>
        <p:txBody>
          <a:bodyPr numCol="1">
            <a:spAutoFit/>
          </a:bodyPr>
          <a:lstStyle/>
          <a:p>
            <a:pPr indent="0" marL="0">
              <a:spcBef>
                <a:spcPct val="50000"/>
              </a:spcBef>
            </a:pPr>
            <a:r>
              <a:rPr b="1" dirty="0" lang="en-US" smtClean="0" sz="1600">
                <a:solidFill>
                  <a:srgbClr val="FFFF00"/>
                </a:solidFill>
                <a:latin charset="0" pitchFamily="34" typeface="Arial"/>
              </a:rPr>
              <a:t>ALPSKI KOZOROG</a:t>
            </a:r>
          </a:p>
        </p:txBody>
      </p:sp>
      <p:sp>
        <p:nvSpPr>
          <p:cNvPr id="56" name="Text Box 56">
            <a:hlinkClick/>
          </p:cNvPr>
          <p:cNvSpPr txBox="1">
            <a:spLocks/>
          </p:cNvSpPr>
          <p:nvPr/>
        </p:nvSpPr>
        <p:spPr>
          <a:xfrm>
            <a:off x="6513512" y="6129337"/>
            <a:ext cx="2667000" cy="336550"/>
          </a:xfrm>
          <a:prstGeom prst="rect">
            <a:avLst/>
          </a:prstGeom>
          <a:gradFill>
            <a:gsLst>
              <a:gs pos="0">
                <a:srgbClr val="006600"/>
              </a:gs>
              <a:gs pos="100000">
                <a:schemeClr val="tx1"/>
              </a:gs>
            </a:gsLst>
            <a:lin ang="0" scaled="1"/>
          </a:gradFill>
          <a:ln>
            <a:noFill/>
          </a:ln>
        </p:spPr>
        <p:txBody>
          <a:bodyPr numCol="1">
            <a:spAutoFit/>
          </a:bodyPr>
          <a:lstStyle/>
          <a:p>
            <a:pPr indent="0" marL="0">
              <a:spcBef>
                <a:spcPct val="50000"/>
              </a:spcBef>
            </a:pPr>
            <a:r>
              <a:rPr b="1" dirty="0" lang="en-US" smtClean="0" sz="1600">
                <a:solidFill>
                  <a:srgbClr val="FFFF00"/>
                </a:solidFill>
                <a:latin charset="0" pitchFamily="34" typeface="Arial"/>
              </a:rPr>
              <a:t>MUFLON</a:t>
            </a:r>
          </a:p>
        </p:txBody>
      </p:sp>
      <p:sp>
        <p:nvSpPr>
          <p:cNvPr id="57" name="Text Box 57"/>
          <p:cNvSpPr>
            <a:spLocks/>
          </p:cNvSpPr>
          <p:nvPr/>
        </p:nvSpPr>
        <p:spPr>
          <a:xfrm>
            <a:off x="0" y="0"/>
            <a:ext cx="762000" cy="533400"/>
          </a:xfrm>
          <a:prstGeom prst="actionButtonBlank">
            <a:avLst/>
          </a:prstGeom>
          <a:solidFill>
            <a:srgbClr val="FF0000"/>
          </a:solidFill>
          <a:ln>
            <a:solidFill>
              <a:schemeClr val="tx1"/>
            </a:solidFill>
            <a:round/>
            <a:headEnd/>
            <a:tailEnd/>
          </a:ln>
        </p:spPr>
        <p:txBody>
          <a:bodyPr anchor="ctr" numCol="1" wrap="none"/>
          <a:lstStyle/>
          <a:p>
            <a:pPr algn="ctr" indent="0" marL="0"/>
            <a:r>
              <a:rPr b="1" dirty="0" lang="en-US" smtClean="0" sz="1400">
                <a:latin charset="0" pitchFamily="34" typeface="Arial"/>
              </a:rPr>
              <a:t>KRAJ</a:t>
            </a:r>
          </a:p>
        </p:txBody>
      </p:sp>
      <p:sp>
        <p:nvSpPr>
          <p:cNvPr id="58" name="Text Box 58">
            <a:hlinkClick/>
          </p:cNvPr>
          <p:cNvSpPr txBox="1">
            <a:spLocks/>
          </p:cNvSpPr>
          <p:nvPr/>
        </p:nvSpPr>
        <p:spPr>
          <a:xfrm>
            <a:off x="6477000" y="6521450"/>
            <a:ext cx="2667000" cy="336550"/>
          </a:xfrm>
          <a:prstGeom prst="rect">
            <a:avLst/>
          </a:prstGeom>
          <a:gradFill>
            <a:gsLst>
              <a:gs pos="0">
                <a:srgbClr val="FF0000"/>
              </a:gs>
              <a:gs pos="100000">
                <a:schemeClr val="tx1"/>
              </a:gs>
            </a:gsLst>
            <a:lin ang="0" scaled="1"/>
          </a:gradFill>
          <a:ln>
            <a:noFill/>
          </a:ln>
        </p:spPr>
        <p:txBody>
          <a:bodyPr numCol="1">
            <a:spAutoFit/>
          </a:bodyPr>
          <a:lstStyle/>
          <a:p>
            <a:pPr indent="0" marL="0">
              <a:spcBef>
                <a:spcPct val="50000"/>
              </a:spcBef>
            </a:pPr>
            <a:r>
              <a:rPr b="1" dirty="0" lang="en-US" smtClean="0" sz="1600">
                <a:solidFill>
                  <a:srgbClr val="FFFF00"/>
                </a:solidFill>
                <a:latin charset="0" pitchFamily="34" typeface="Arial"/>
              </a:rPr>
              <a:t>MEDALJE</a:t>
            </a:r>
          </a:p>
        </p:txBody>
      </p:sp>
      <p:pic>
        <p:nvPicPr>
          <p:cNvPr id="59" name="Picture 59"/>
          <p:cNvPicPr>
            <a:picLocks noChangeAspect="1"/>
          </p:cNvPicPr>
          <p:nvPr/>
        </p:nvPicPr>
        <p:blipFill>
          <a:blip r:embed="rId4"/>
          <a:stretch/>
        </p:blipFill>
        <p:spPr>
          <a:xfrm>
            <a:off x="0" y="533400"/>
            <a:ext cx="6553200" cy="6324600"/>
          </a:xfrm>
          <a:prstGeom prst="rect">
            <a:avLst/>
          </a:prstGeom>
          <a:noFill/>
        </p:spPr>
      </p:pic>
      <p:sp>
        <p:nvSpPr>
          <p:cNvPr id="61" name="Text Box 61"/>
          <p:cNvSpPr txBox="1">
            <a:spLocks/>
          </p:cNvSpPr>
          <p:nvPr/>
        </p:nvSpPr>
        <p:spPr>
          <a:xfrm>
            <a:off x="838200" y="2057400"/>
            <a:ext cx="4876800" cy="336550"/>
          </a:xfrm>
          <a:prstGeom prst="rect">
            <a:avLst/>
          </a:prstGeom>
          <a:noFill/>
          <a:ln>
            <a:noFill/>
          </a:ln>
        </p:spPr>
        <p:txBody>
          <a:bodyPr numCol="1">
            <a:spAutoFit/>
          </a:bodyPr>
          <a:lstStyle/>
          <a:p>
            <a:pPr algn="ctr" indent="0" marL="0">
              <a:spcBef>
                <a:spcPct val="50000"/>
              </a:spcBef>
            </a:pPr>
            <a:r>
              <a:rPr b="1" dirty="0" lang="en-US" smtClean="0" sz="1600">
                <a:solidFill>
                  <a:schemeClr val="bg1"/>
                </a:solidFill>
                <a:latin charset="0" pitchFamily="34" typeface="Arial"/>
              </a:rPr>
              <a:t>VELJKO VARIĆAK</a:t>
            </a:r>
          </a:p>
        </p:txBody>
      </p:sp>
    </p:spTree>
  </p:cSld>
  <p:clrMapOvr>
    <a:masterClrMapping/>
  </p:clrMapOvr>
  <p:transition advClick="0">
    <p:cut thruBlk="1"/>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algn="tl" flip="none" sx="100000" sy="100000" tx="0" ty="0"/>
        </a:blipFill>
        <a:effectLst/>
      </p:bgPr>
    </p:bg>
    <p:spTree>
      <p:nvGrpSpPr>
        <p:cNvPr id="1" name=""/>
        <p:cNvGrpSpPr/>
        <p:nvPr/>
      </p:nvGrpSpPr>
      <p:grpSpPr>
        <a:xfrm>
          <a:off x="0" y="0"/>
          <a:ext cx="0" cy="0"/>
          <a:chOff x="0" y="0"/>
          <a:chExt cx="0" cy="0"/>
        </a:xfrm>
      </p:grpSpPr>
      <p:sp>
        <p:nvSpPr>
          <p:cNvPr id="470" name="Text Box 470"/>
          <p:cNvSpPr>
            <a:spLocks/>
          </p:cNvSpPr>
          <p:nvPr>
            <p:ph idx="10" sz="half" type="dt"/>
          </p:nvPr>
        </p:nvSpPr>
        <p:spPr/>
      </p:sp>
      <p:sp>
        <p:nvSpPr>
          <p:cNvPr id="471" name="Text Box 471"/>
          <p:cNvSpPr>
            <a:spLocks/>
          </p:cNvSpPr>
          <p:nvPr>
            <p:ph idx="11" sz="quarter" type="ftr"/>
          </p:nvPr>
        </p:nvSpPr>
        <p:spPr/>
        <p:txBody>
          <a:bodyPr numCol="1"/>
          <a:lstStyle/>
          <a:p>
            <a:pPr algn="ctr"/>
          </a:p>
        </p:txBody>
      </p:sp>
      <p:sp>
        <p:nvSpPr>
          <p:cNvPr id="472" name="Text Box 472"/>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lobanje divlje mačke</a:t>
            </a:r>
          </a:p>
        </p:txBody>
      </p:sp>
      <p:sp>
        <p:nvSpPr>
          <p:cNvPr id="473" name="Text Box 473">
            <a:hlinkClick/>
          </p:cNvPr>
          <p:cNvSpPr txBox="1">
            <a:spLocks/>
          </p:cNvSpPr>
          <p:nvPr/>
        </p:nvSpPr>
        <p:spPr>
          <a:xfrm>
            <a:off x="6324600" y="4495800"/>
            <a:ext cx="28194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upute</a:t>
            </a:r>
          </a:p>
        </p:txBody>
      </p:sp>
      <p:sp>
        <p:nvSpPr>
          <p:cNvPr id="474" name="Text Box 474">
            <a:hlinkClick/>
          </p:cNvPr>
          <p:cNvSpPr txBox="1">
            <a:spLocks/>
          </p:cNvSpPr>
          <p:nvPr/>
        </p:nvSpPr>
        <p:spPr>
          <a:xfrm>
            <a:off x="6324600" y="6491287"/>
            <a:ext cx="28194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DIVLJA MAČKA</a:t>
            </a:r>
          </a:p>
        </p:txBody>
      </p:sp>
      <p:sp>
        <p:nvSpPr>
          <p:cNvPr id="475" name="Text Box 475"/>
          <p:cNvSpPr txBox="1">
            <a:spLocks/>
          </p:cNvSpPr>
          <p:nvPr/>
        </p:nvSpPr>
        <p:spPr>
          <a:xfrm>
            <a:off x="6324600" y="5486400"/>
            <a:ext cx="28194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t</a:t>
            </a:r>
            <a:r>
              <a:rPr b="1" dirty="0" lang="en-US" smtClean="0">
                <a:solidFill>
                  <a:srgbClr val="FFFF00"/>
                </a:solidFill>
                <a:latin charset="0" pitchFamily="34" typeface="Arial"/>
                <a:hlinkClick/>
              </a:rPr>
              <a:t>rofejni</a:t>
            </a:r>
            <a:r>
              <a:rPr b="1" dirty="0" lang="en-US" smtClean="0">
                <a:solidFill>
                  <a:srgbClr val="FFFF00"/>
                </a:solidFill>
                <a:latin charset="0" pitchFamily="34" typeface="Arial"/>
              </a:rPr>
              <a:t> list</a:t>
            </a:r>
          </a:p>
        </p:txBody>
      </p:sp>
      <p:sp>
        <p:nvSpPr>
          <p:cNvPr id="476" name="Text Box 476"/>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477" name="Text Box 477"/>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pic>
        <p:nvPicPr>
          <p:cNvPr id="478" name="Picture 478"/>
          <p:cNvPicPr>
            <a:picLocks noChangeAspect="1"/>
          </p:cNvPicPr>
          <p:nvPr/>
        </p:nvPicPr>
        <p:blipFill>
          <a:blip r:embed="rId3"/>
          <a:stretch/>
        </p:blipFill>
        <p:spPr>
          <a:xfrm>
            <a:off x="0" y="609600"/>
            <a:ext cx="4495800" cy="3089275"/>
          </a:xfrm>
          <a:prstGeom prst="rect">
            <a:avLst/>
          </a:prstGeom>
          <a:noFill/>
        </p:spPr>
      </p:pic>
      <p:pic>
        <p:nvPicPr>
          <p:cNvPr id="480" name="Picture 480"/>
          <p:cNvPicPr>
            <a:picLocks noChangeAspect="1"/>
          </p:cNvPicPr>
          <p:nvPr/>
        </p:nvPicPr>
        <p:blipFill>
          <a:blip r:embed="rId4"/>
          <a:stretch/>
        </p:blipFill>
        <p:spPr>
          <a:xfrm>
            <a:off x="0" y="3790950"/>
            <a:ext cx="4495800" cy="3067050"/>
          </a:xfrm>
          <a:prstGeom prst="rect">
            <a:avLst/>
          </a:prstGeom>
          <a:noFill/>
        </p:spPr>
      </p:pic>
    </p:spTree>
  </p:cSld>
  <p:clrMapOvr>
    <a:masterClrMapping/>
  </p:clrMapOvr>
  <p:transition advClick="0">
    <p:cut thruBlk="1"/>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algn="tl" flip="none" sx="100000" sy="100000" tx="0" ty="0"/>
        </a:blipFill>
        <a:effectLst/>
      </p:bgPr>
    </p:bg>
    <p:spTree>
      <p:nvGrpSpPr>
        <p:cNvPr id="1" name=""/>
        <p:cNvGrpSpPr/>
        <p:nvPr/>
      </p:nvGrpSpPr>
      <p:grpSpPr>
        <a:xfrm>
          <a:off x="0" y="0"/>
          <a:ext cx="0" cy="0"/>
          <a:chOff x="0" y="0"/>
          <a:chExt cx="0" cy="0"/>
        </a:xfrm>
      </p:grpSpPr>
      <p:sp>
        <p:nvSpPr>
          <p:cNvPr id="482" name="Text Box 482"/>
          <p:cNvSpPr>
            <a:spLocks/>
          </p:cNvSpPr>
          <p:nvPr>
            <p:ph idx="10" sz="half" type="dt"/>
          </p:nvPr>
        </p:nvSpPr>
        <p:spPr/>
      </p:sp>
      <p:sp>
        <p:nvSpPr>
          <p:cNvPr id="483" name="Text Box 483"/>
          <p:cNvSpPr>
            <a:spLocks/>
          </p:cNvSpPr>
          <p:nvPr>
            <p:ph idx="11" sz="quarter" type="ftr"/>
          </p:nvPr>
        </p:nvSpPr>
        <p:spPr/>
        <p:txBody>
          <a:bodyPr numCol="1"/>
          <a:lstStyle/>
          <a:p>
            <a:pPr algn="ctr"/>
          </a:p>
        </p:txBody>
      </p:sp>
      <p:sp>
        <p:nvSpPr>
          <p:cNvPr id="484" name="Text Box 484"/>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lobanje divlje mačke</a:t>
            </a:r>
          </a:p>
        </p:txBody>
      </p:sp>
      <p:sp>
        <p:nvSpPr>
          <p:cNvPr id="485" name="Text Box 485">
            <a:hlinkClick/>
          </p:cNvPr>
          <p:cNvSpPr txBox="1">
            <a:spLocks/>
          </p:cNvSpPr>
          <p:nvPr/>
        </p:nvSpPr>
        <p:spPr>
          <a:xfrm>
            <a:off x="7181850" y="6418262"/>
            <a:ext cx="19812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DIVLJA MAČKA</a:t>
            </a:r>
          </a:p>
        </p:txBody>
      </p:sp>
      <p:sp>
        <p:nvSpPr>
          <p:cNvPr id="486" name="Text Box 486">
            <a:hlinkClick/>
          </p:cNvPr>
          <p:cNvSpPr txBox="1">
            <a:spLocks/>
          </p:cNvSpPr>
          <p:nvPr/>
        </p:nvSpPr>
        <p:spPr>
          <a:xfrm>
            <a:off x="7162800" y="5715000"/>
            <a:ext cx="19812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mjerenje</a:t>
            </a:r>
          </a:p>
        </p:txBody>
      </p:sp>
      <p:sp>
        <p:nvSpPr>
          <p:cNvPr id="487" name="Text Box 487"/>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488" name="Text Box 488"/>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489" name="Text Box 489"/>
          <p:cNvSpPr txBox="1">
            <a:spLocks/>
          </p:cNvSpPr>
          <p:nvPr/>
        </p:nvSpPr>
        <p:spPr>
          <a:xfrm>
            <a:off x="0" y="654050"/>
            <a:ext cx="7162800" cy="6127750"/>
          </a:xfrm>
          <a:prstGeom prst="rect">
            <a:avLst/>
          </a:prstGeom>
          <a:solidFill>
            <a:schemeClr val="bg1"/>
          </a:solidFill>
          <a:ln>
            <a:noFill/>
          </a:ln>
        </p:spPr>
        <p:txBody>
          <a:bodyPr numCol="1">
            <a:spAutoFit/>
          </a:bodyPr>
          <a:lstStyle/>
          <a:p>
            <a:pPr indent="0" marL="0">
              <a:spcBef>
                <a:spcPct val="50000"/>
              </a:spcBef>
            </a:pPr>
            <a:r>
              <a:rPr dirty="0" lang="en-US" smtClean="0" sz="1600">
                <a:latin charset="0" pitchFamily="34" typeface="Arial"/>
              </a:rPr>
              <a:t>Mjeri se lobanja bez donje čeljusti i ne uzimaju se u obzir moguće neprirodne izrasline na lobanji.</a:t>
            </a:r>
          </a:p>
          <a:p>
            <a:pPr indent="0" marL="0">
              <a:spcBef>
                <a:spcPct val="50000"/>
              </a:spcBef>
            </a:pPr>
            <a:r>
              <a:rPr dirty="0" lang="en-US" smtClean="0" sz="1600">
                <a:latin charset="0" pitchFamily="34" typeface="Arial"/>
              </a:rPr>
              <a:t>1.	Mjere:					Tačke</a:t>
            </a:r>
          </a:p>
          <a:p>
            <a:pPr indent="0" marL="0">
              <a:spcBef>
                <a:spcPct val="50000"/>
              </a:spcBef>
            </a:pPr>
            <a:r>
              <a:rPr dirty="0" lang="en-US" smtClean="0" sz="1600">
                <a:latin charset="0" pitchFamily="34" typeface="Arial"/>
              </a:rPr>
              <a:t>1.1	dužina lobanje		u cm x 1		.......................</a:t>
            </a:r>
          </a:p>
          <a:p>
            <a:pPr indent="0" marL="0">
              <a:spcBef>
                <a:spcPct val="50000"/>
              </a:spcBef>
            </a:pPr>
            <a:r>
              <a:rPr dirty="0" lang="en-US" smtClean="0" sz="1600">
                <a:latin charset="0" pitchFamily="34" typeface="Arial"/>
              </a:rPr>
              <a:t>1.2	širina lobanje		u cm x 1		.......................</a:t>
            </a:r>
          </a:p>
          <a:p>
            <a:pPr indent="0" marL="0">
              <a:spcBef>
                <a:spcPct val="50000"/>
              </a:spcBef>
            </a:pPr>
            <a:r>
              <a:rPr dirty="0" lang="en-US" smtClean="0" sz="1600">
                <a:latin charset="0" pitchFamily="34" typeface="Arial"/>
              </a:rPr>
              <a:t>			     Ocjena lobanje – ukupno   	.......................</a:t>
            </a:r>
          </a:p>
          <a:p>
            <a:pPr indent="0" marL="0">
              <a:spcBef>
                <a:spcPct val="50000"/>
              </a:spcBef>
            </a:pPr>
            <a:endParaRPr dirty="0" lang="en-US" smtClean="0" sz="1600">
              <a:latin charset="0" pitchFamily="34" typeface="Arial"/>
            </a:endParaRPr>
          </a:p>
          <a:p>
            <a:pPr indent="0" marL="0">
              <a:spcBef>
                <a:spcPct val="50000"/>
              </a:spcBef>
            </a:pPr>
            <a:r>
              <a:rPr b="1" dirty="0" lang="en-US" smtClean="0" sz="1600">
                <a:latin charset="0" pitchFamily="34" typeface="Arial"/>
              </a:rPr>
              <a:t>Upute za mjerenje                                                                                       </a:t>
            </a:r>
            <a:r>
              <a:rPr dirty="0" lang="en-US" smtClean="0" sz="1600">
                <a:latin charset="0" pitchFamily="34" typeface="Arial"/>
              </a:rPr>
              <a:t>Mjerimo u centimetrima na desetinku milimetra tačno.                                                Najlakše mjerimo metalnim pomičnim mjerilom (šublerom).</a:t>
            </a:r>
          </a:p>
          <a:p>
            <a:pPr indent="0" marL="0">
              <a:spcBef>
                <a:spcPct val="50000"/>
              </a:spcBef>
            </a:pPr>
            <a:r>
              <a:rPr dirty="0" lang="en-US" smtClean="0" sz="1600">
                <a:latin charset="0" pitchFamily="34" typeface="Arial"/>
              </a:rPr>
              <a:t>K. 1.1	</a:t>
            </a:r>
            <a:r>
              <a:rPr b="1" dirty="0" lang="en-US" smtClean="0" sz="1600">
                <a:latin charset="0" pitchFamily="34" typeface="Arial"/>
              </a:rPr>
              <a:t>Dužinu lobanje </a:t>
            </a:r>
            <a:r>
              <a:rPr dirty="0" lang="en-US" smtClean="0" sz="1600">
                <a:latin charset="0" pitchFamily="34" typeface="Arial"/>
              </a:rPr>
              <a:t>mjerimo između dviju okomica na glavnu  os lobanje od sjekutića do kraja lobanje (zatiljne kosti). Dužina lobanje u centimetrima pretstavlja ujedno i broj tačaka.</a:t>
            </a:r>
          </a:p>
          <a:p>
            <a:pPr indent="0" marL="0">
              <a:spcBef>
                <a:spcPct val="50000"/>
              </a:spcBef>
            </a:pPr>
            <a:r>
              <a:rPr dirty="0" lang="en-US" smtClean="0" sz="1600">
                <a:latin charset="0" pitchFamily="34" typeface="Arial"/>
              </a:rPr>
              <a:t>K. 1.2	</a:t>
            </a:r>
            <a:r>
              <a:rPr b="1" dirty="0" lang="en-US" smtClean="0" sz="1600">
                <a:latin charset="0" pitchFamily="34" typeface="Arial"/>
              </a:rPr>
              <a:t>Širinu lobanje </a:t>
            </a:r>
            <a:r>
              <a:rPr dirty="0" lang="en-US" smtClean="0" sz="1600">
                <a:latin charset="0" pitchFamily="34" typeface="Arial"/>
              </a:rPr>
              <a:t>mjerimo na najširem mjestu lobanje između dviju okomica koje idu usporedno s glavnom osi lobanje.Širina lobanje u centimetrima predstavlja ujedno i broj tačaka.</a:t>
            </a:r>
          </a:p>
          <a:p>
            <a:pPr indent="0" marL="0">
              <a:spcBef>
                <a:spcPct val="50000"/>
              </a:spcBef>
            </a:pPr>
            <a:r>
              <a:rPr dirty="0" lang="en-US" smtClean="0" sz="1600">
                <a:latin charset="0" pitchFamily="34" typeface="Arial"/>
              </a:rPr>
              <a:t>Zbir tačaka 1.1 i 1.2 daje konačnu ocjenu lobanje.</a:t>
            </a:r>
          </a:p>
          <a:p>
            <a:pPr indent="0" marL="0">
              <a:spcBef>
                <a:spcPct val="50000"/>
              </a:spcBef>
            </a:pPr>
            <a:endParaRPr dirty="0" lang="en-US" smtClean="0" sz="1600">
              <a:latin charset="0" pitchFamily="34" typeface="Arial"/>
            </a:endParaRPr>
          </a:p>
          <a:p>
            <a:pPr indent="0" marL="0">
              <a:spcBef>
                <a:spcPct val="50000"/>
              </a:spcBef>
            </a:pPr>
            <a:r>
              <a:rPr b="1" dirty="0" lang="en-US" smtClean="0" sz="1800">
                <a:latin charset="0" pitchFamily="34" typeface="Arial"/>
              </a:rPr>
              <a:t>			</a:t>
            </a:r>
            <a:r>
              <a:rPr dirty="0" lang="en-US" smtClean="0" sz="1800">
                <a:latin charset="0" pitchFamily="34" typeface="Arial"/>
              </a:rPr>
              <a:t>	</a:t>
            </a:r>
          </a:p>
        </p:txBody>
      </p:sp>
      <p:sp>
        <p:nvSpPr>
          <p:cNvPr id="490" name="Text Box 490"/>
          <p:cNvSpPr>
            <a:spLocks/>
          </p:cNvSpPr>
          <p:nvPr/>
        </p:nvSpPr>
        <p:spPr>
          <a:xfrm>
            <a:off x="5562600" y="2286000"/>
            <a:ext cx="1295400" cy="0"/>
          </a:xfrm>
          <a:prstGeom prst="line">
            <a:avLst/>
          </a:prstGeom>
          <a:noFill/>
          <a:ln>
            <a:solidFill>
              <a:schemeClr val="tx1"/>
            </a:solidFill>
            <a:round/>
            <a:headEnd/>
            <a:tailEnd/>
          </a:ln>
        </p:spPr>
      </p:sp>
      <p:sp>
        <p:nvSpPr>
          <p:cNvPr id="491" name="Text Box 491"/>
          <p:cNvSpPr>
            <a:spLocks/>
          </p:cNvSpPr>
          <p:nvPr/>
        </p:nvSpPr>
        <p:spPr>
          <a:xfrm>
            <a:off x="5562600" y="2667000"/>
            <a:ext cx="1295400" cy="0"/>
          </a:xfrm>
          <a:prstGeom prst="line">
            <a:avLst/>
          </a:prstGeom>
          <a:noFill/>
          <a:ln w="28575">
            <a:solidFill>
              <a:schemeClr val="tx1"/>
            </a:solidFill>
            <a:round/>
            <a:headEnd/>
            <a:tailEnd/>
          </a:ln>
        </p:spPr>
      </p:sp>
    </p:spTree>
  </p:cSld>
  <p:clrMapOvr>
    <a:masterClrMapping/>
  </p:clrMapOvr>
  <p:transition advClick="0">
    <p:cut thruBlk="1"/>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algn="tl" flip="none" sx="100000" sy="100000" tx="0" ty="0"/>
        </a:blipFill>
        <a:effectLst/>
      </p:bgPr>
    </p:bg>
    <p:spTree>
      <p:nvGrpSpPr>
        <p:cNvPr id="1" name=""/>
        <p:cNvGrpSpPr/>
        <p:nvPr/>
      </p:nvGrpSpPr>
      <p:grpSpPr>
        <a:xfrm>
          <a:off x="0" y="0"/>
          <a:ext cx="0" cy="0"/>
          <a:chOff x="0" y="0"/>
          <a:chExt cx="0" cy="0"/>
        </a:xfrm>
      </p:grpSpPr>
      <p:sp>
        <p:nvSpPr>
          <p:cNvPr id="492" name="Text Box 492"/>
          <p:cNvSpPr>
            <a:spLocks/>
          </p:cNvSpPr>
          <p:nvPr>
            <p:ph idx="10" sz="half" type="dt"/>
          </p:nvPr>
        </p:nvSpPr>
        <p:spPr/>
      </p:sp>
      <p:sp>
        <p:nvSpPr>
          <p:cNvPr id="493" name="Text Box 493"/>
          <p:cNvSpPr>
            <a:spLocks/>
          </p:cNvSpPr>
          <p:nvPr>
            <p:ph idx="11" sz="quarter" type="ftr"/>
          </p:nvPr>
        </p:nvSpPr>
        <p:spPr/>
        <p:txBody>
          <a:bodyPr numCol="1"/>
          <a:lstStyle/>
          <a:p>
            <a:pPr algn="ctr"/>
          </a:p>
        </p:txBody>
      </p:sp>
      <p:sp>
        <p:nvSpPr>
          <p:cNvPr id="494" name="Text Box 494"/>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lobanje divlje mačke</a:t>
            </a:r>
          </a:p>
        </p:txBody>
      </p:sp>
      <p:sp>
        <p:nvSpPr>
          <p:cNvPr id="495" name="Text Box 495">
            <a:hlinkClick/>
          </p:cNvPr>
          <p:cNvSpPr txBox="1">
            <a:spLocks/>
          </p:cNvSpPr>
          <p:nvPr/>
        </p:nvSpPr>
        <p:spPr>
          <a:xfrm>
            <a:off x="7162800" y="6491287"/>
            <a:ext cx="19812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DIVLJA MAČKA</a:t>
            </a:r>
          </a:p>
        </p:txBody>
      </p:sp>
      <p:sp>
        <p:nvSpPr>
          <p:cNvPr id="496" name="Text Box 496">
            <a:hlinkClick/>
          </p:cNvPr>
          <p:cNvSpPr txBox="1">
            <a:spLocks/>
          </p:cNvSpPr>
          <p:nvPr/>
        </p:nvSpPr>
        <p:spPr>
          <a:xfrm>
            <a:off x="7162800" y="5562600"/>
            <a:ext cx="19812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mjerenje</a:t>
            </a:r>
          </a:p>
        </p:txBody>
      </p:sp>
      <p:sp>
        <p:nvSpPr>
          <p:cNvPr id="497" name="Text Box 497"/>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498" name="Text Box 498"/>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499" name="Text Box 499"/>
          <p:cNvSpPr txBox="1">
            <a:spLocks/>
          </p:cNvSpPr>
          <p:nvPr/>
        </p:nvSpPr>
        <p:spPr>
          <a:xfrm>
            <a:off x="0" y="593725"/>
            <a:ext cx="9144000" cy="701675"/>
          </a:xfrm>
          <a:prstGeom prst="rect">
            <a:avLst/>
          </a:prstGeom>
          <a:solidFill>
            <a:schemeClr val="bg1"/>
          </a:solidFill>
          <a:ln>
            <a:noFill/>
          </a:ln>
        </p:spPr>
        <p:txBody>
          <a:bodyPr numCol="1">
            <a:spAutoFit/>
          </a:bodyPr>
          <a:lstStyle/>
          <a:p>
            <a:pPr algn="ctr" indent="0" marL="0">
              <a:spcBef>
                <a:spcPct val="50000"/>
              </a:spcBef>
            </a:pPr>
            <a:r>
              <a:rPr b="1" dirty="0" lang="en-US" smtClean="0" sz="2000">
                <a:latin charset="0" pitchFamily="34" typeface="Arial"/>
              </a:rPr>
              <a:t>Uzorak ispunjenog obrasca trofejnog lista za ocjenjenu lobanju divlje mačke</a:t>
            </a:r>
          </a:p>
        </p:txBody>
      </p:sp>
      <p:grpSp>
        <p:nvGrpSpPr>
          <p:cNvPr id="500" name="Group 500"/>
          <p:cNvGrpSpPr>
            <a:grpSpLocks/>
          </p:cNvGrpSpPr>
          <p:nvPr/>
        </p:nvGrpSpPr>
        <p:grpSpPr>
          <a:xfrm>
            <a:off x="0" y="1447800"/>
            <a:ext cx="9144000" cy="3127375"/>
            <a:chOff x="0" y="912"/>
            <a:chExt cx="5760" cy="1970"/>
          </a:xfrm>
        </p:grpSpPr>
        <p:sp>
          <p:nvSpPr>
            <p:cNvPr id="501" name="Text Box 501"/>
            <p:cNvSpPr>
              <a:spLocks/>
            </p:cNvSpPr>
            <p:nvPr/>
          </p:nvSpPr>
          <p:spPr>
            <a:xfrm>
              <a:off x="4704" y="2500"/>
              <a:ext cx="1056" cy="382"/>
            </a:xfrm>
            <a:prstGeom prst="rect">
              <a:avLst/>
            </a:prstGeom>
            <a:solidFill>
              <a:schemeClr val="bg1"/>
            </a:solidFill>
            <a:ln>
              <a:noFill/>
            </a:ln>
            <a:effectLst/>
          </p:spPr>
          <p:txBody>
            <a:bodyPr numCol="1"/>
            <a:lstStyle/>
            <a:p>
              <a:pPr algn="ctr" indent="0" marL="0">
                <a:buNone/>
              </a:pPr>
              <a:r>
                <a:rPr b="1" dirty="0" lang="en-US" smtClean="0" sz="2400">
                  <a:latin charset="0" pitchFamily="34" typeface="Arial"/>
                </a:rPr>
                <a:t>18,90</a:t>
              </a:r>
            </a:p>
          </p:txBody>
        </p:sp>
        <p:sp>
          <p:nvSpPr>
            <p:cNvPr id="502" name="Text Box 502"/>
            <p:cNvSpPr>
              <a:spLocks/>
            </p:cNvSpPr>
            <p:nvPr/>
          </p:nvSpPr>
          <p:spPr>
            <a:xfrm>
              <a:off x="3763" y="2500"/>
              <a:ext cx="941" cy="382"/>
            </a:xfrm>
            <a:prstGeom prst="rect">
              <a:avLst/>
            </a:prstGeom>
            <a:solidFill>
              <a:schemeClr val="bg1"/>
            </a:solidFill>
            <a:ln>
              <a:noFill/>
            </a:ln>
            <a:effectLst/>
          </p:spPr>
          <p:txBody>
            <a:bodyPr numCol="1"/>
            <a:lstStyle/>
            <a:p>
              <a:endParaRPr/>
            </a:p>
          </p:txBody>
        </p:sp>
        <p:sp>
          <p:nvSpPr>
            <p:cNvPr id="503" name="Text Box 503"/>
            <p:cNvSpPr>
              <a:spLocks/>
            </p:cNvSpPr>
            <p:nvPr/>
          </p:nvSpPr>
          <p:spPr>
            <a:xfrm>
              <a:off x="2764" y="2500"/>
              <a:ext cx="999" cy="382"/>
            </a:xfrm>
            <a:prstGeom prst="rect">
              <a:avLst/>
            </a:prstGeom>
            <a:solidFill>
              <a:schemeClr val="bg1"/>
            </a:solidFill>
            <a:ln>
              <a:noFill/>
            </a:ln>
            <a:effectLst/>
          </p:spPr>
          <p:txBody>
            <a:bodyPr numCol="1"/>
            <a:lstStyle/>
            <a:p>
              <a:endParaRPr/>
            </a:p>
          </p:txBody>
        </p:sp>
        <p:sp>
          <p:nvSpPr>
            <p:cNvPr id="504" name="Text Box 504"/>
            <p:cNvSpPr>
              <a:spLocks/>
            </p:cNvSpPr>
            <p:nvPr/>
          </p:nvSpPr>
          <p:spPr>
            <a:xfrm>
              <a:off x="1915" y="2500"/>
              <a:ext cx="849" cy="382"/>
            </a:xfrm>
            <a:prstGeom prst="rect">
              <a:avLst/>
            </a:prstGeom>
            <a:solidFill>
              <a:schemeClr val="bg1"/>
            </a:solidFill>
            <a:ln>
              <a:noFill/>
            </a:ln>
            <a:effectLst/>
          </p:spPr>
          <p:txBody>
            <a:bodyPr numCol="1"/>
            <a:lstStyle/>
            <a:p>
              <a:endParaRPr/>
            </a:p>
          </p:txBody>
        </p:sp>
        <p:sp>
          <p:nvSpPr>
            <p:cNvPr id="505" name="Text Box 505"/>
            <p:cNvSpPr>
              <a:spLocks/>
            </p:cNvSpPr>
            <p:nvPr/>
          </p:nvSpPr>
          <p:spPr>
            <a:xfrm>
              <a:off x="417" y="2500"/>
              <a:ext cx="1498" cy="382"/>
            </a:xfrm>
            <a:prstGeom prst="rect">
              <a:avLst/>
            </a:prstGeom>
            <a:solidFill>
              <a:schemeClr val="bg1"/>
            </a:solidFill>
            <a:ln>
              <a:noFill/>
            </a:ln>
            <a:effectLst/>
          </p:spPr>
          <p:txBody>
            <a:bodyPr numCol="1"/>
            <a:lstStyle/>
            <a:p>
              <a:endParaRPr/>
            </a:p>
          </p:txBody>
        </p:sp>
        <p:sp>
          <p:nvSpPr>
            <p:cNvPr id="506" name="Text Box 506"/>
            <p:cNvSpPr>
              <a:spLocks/>
            </p:cNvSpPr>
            <p:nvPr/>
          </p:nvSpPr>
          <p:spPr>
            <a:xfrm>
              <a:off x="0" y="2500"/>
              <a:ext cx="417" cy="382"/>
            </a:xfrm>
            <a:prstGeom prst="rect">
              <a:avLst/>
            </a:prstGeom>
            <a:solidFill>
              <a:schemeClr val="bg1"/>
            </a:solidFill>
            <a:ln>
              <a:noFill/>
            </a:ln>
            <a:effectLst/>
          </p:spPr>
          <p:txBody>
            <a:bodyPr numCol="1"/>
            <a:lstStyle/>
            <a:p>
              <a:endParaRPr/>
            </a:p>
          </p:txBody>
        </p:sp>
        <p:sp>
          <p:nvSpPr>
            <p:cNvPr id="507" name="Text Box 507"/>
            <p:cNvSpPr>
              <a:spLocks/>
            </p:cNvSpPr>
            <p:nvPr/>
          </p:nvSpPr>
          <p:spPr>
            <a:xfrm>
              <a:off x="4704" y="2117"/>
              <a:ext cx="1056" cy="383"/>
            </a:xfrm>
            <a:prstGeom prst="rect">
              <a:avLst/>
            </a:prstGeom>
            <a:solidFill>
              <a:schemeClr val="bg1"/>
            </a:solidFill>
            <a:ln>
              <a:noFill/>
            </a:ln>
            <a:effectLst/>
          </p:spPr>
          <p:txBody>
            <a:bodyPr numCol="1"/>
            <a:lstStyle/>
            <a:p>
              <a:pPr algn="ctr" indent="0" marL="0">
                <a:buNone/>
              </a:pPr>
              <a:r>
                <a:rPr b="1" dirty="0" lang="en-US" smtClean="0" sz="2400">
                  <a:latin charset="0" pitchFamily="34" typeface="Arial"/>
                </a:rPr>
                <a:t>7,90</a:t>
              </a:r>
            </a:p>
          </p:txBody>
        </p:sp>
        <p:sp>
          <p:nvSpPr>
            <p:cNvPr id="508" name="Text Box 508"/>
            <p:cNvSpPr>
              <a:spLocks/>
            </p:cNvSpPr>
            <p:nvPr/>
          </p:nvSpPr>
          <p:spPr>
            <a:xfrm>
              <a:off x="3763" y="2117"/>
              <a:ext cx="941" cy="383"/>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1</a:t>
              </a:r>
            </a:p>
          </p:txBody>
        </p:sp>
        <p:sp>
          <p:nvSpPr>
            <p:cNvPr id="509" name="Text Box 509"/>
            <p:cNvSpPr>
              <a:spLocks/>
            </p:cNvSpPr>
            <p:nvPr/>
          </p:nvSpPr>
          <p:spPr>
            <a:xfrm>
              <a:off x="2764" y="2117"/>
              <a:ext cx="999" cy="383"/>
            </a:xfrm>
            <a:prstGeom prst="rect">
              <a:avLst/>
            </a:prstGeom>
            <a:solidFill>
              <a:schemeClr val="bg1"/>
            </a:solidFill>
            <a:ln>
              <a:noFill/>
            </a:ln>
            <a:effectLst/>
          </p:spPr>
          <p:txBody>
            <a:bodyPr numCol="1"/>
            <a:lstStyle/>
            <a:p>
              <a:pPr algn="ctr" indent="0" marL="0">
                <a:buNone/>
              </a:pPr>
              <a:r>
                <a:rPr b="1" dirty="0" lang="en-US" smtClean="0" sz="2400">
                  <a:latin charset="0" pitchFamily="34" typeface="Arial"/>
                </a:rPr>
                <a:t>7,90</a:t>
              </a:r>
            </a:p>
          </p:txBody>
        </p:sp>
        <p:sp>
          <p:nvSpPr>
            <p:cNvPr id="510" name="Text Box 510"/>
            <p:cNvSpPr>
              <a:spLocks/>
            </p:cNvSpPr>
            <p:nvPr/>
          </p:nvSpPr>
          <p:spPr>
            <a:xfrm>
              <a:off x="1915" y="2117"/>
              <a:ext cx="849" cy="383"/>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cm</a:t>
              </a:r>
            </a:p>
          </p:txBody>
        </p:sp>
        <p:sp>
          <p:nvSpPr>
            <p:cNvPr id="511" name="Text Box 511"/>
            <p:cNvSpPr>
              <a:spLocks/>
            </p:cNvSpPr>
            <p:nvPr/>
          </p:nvSpPr>
          <p:spPr>
            <a:xfrm>
              <a:off x="417" y="2117"/>
              <a:ext cx="1498" cy="383"/>
            </a:xfrm>
            <a:prstGeom prst="rect">
              <a:avLst/>
            </a:prstGeom>
            <a:solidFill>
              <a:schemeClr val="bg1"/>
            </a:solidFill>
            <a:ln>
              <a:noFill/>
            </a:ln>
            <a:effectLst/>
          </p:spPr>
          <p:txBody>
            <a:bodyPr numCol="1"/>
            <a:lstStyle/>
            <a:p>
              <a:pPr indent="0" marL="0">
                <a:buNone/>
              </a:pPr>
              <a:r>
                <a:rPr dirty="0" lang="en-US" smtClean="0" sz="2400">
                  <a:latin charset="0" pitchFamily="34" typeface="Arial"/>
                </a:rPr>
                <a:t>Širina lobanje</a:t>
              </a:r>
            </a:p>
          </p:txBody>
        </p:sp>
        <p:sp>
          <p:nvSpPr>
            <p:cNvPr id="512" name="Text Box 512"/>
            <p:cNvSpPr>
              <a:spLocks/>
            </p:cNvSpPr>
            <p:nvPr/>
          </p:nvSpPr>
          <p:spPr>
            <a:xfrm>
              <a:off x="0" y="2117"/>
              <a:ext cx="417" cy="383"/>
            </a:xfrm>
            <a:prstGeom prst="rect">
              <a:avLst/>
            </a:prstGeom>
            <a:solidFill>
              <a:schemeClr val="bg1"/>
            </a:solidFill>
            <a:ln>
              <a:noFill/>
            </a:ln>
            <a:effectLst/>
          </p:spPr>
          <p:txBody>
            <a:bodyPr numCol="1"/>
            <a:lstStyle/>
            <a:p>
              <a:pPr indent="0" marL="0">
                <a:buNone/>
              </a:pPr>
              <a:r>
                <a:rPr dirty="0" lang="en-US" smtClean="0" sz="2400">
                  <a:latin charset="0" pitchFamily="34" typeface="Arial"/>
                </a:rPr>
                <a:t>1.2</a:t>
              </a:r>
            </a:p>
          </p:txBody>
        </p:sp>
        <p:sp>
          <p:nvSpPr>
            <p:cNvPr id="513" name="Text Box 513"/>
            <p:cNvSpPr>
              <a:spLocks/>
            </p:cNvSpPr>
            <p:nvPr/>
          </p:nvSpPr>
          <p:spPr>
            <a:xfrm>
              <a:off x="4704" y="1734"/>
              <a:ext cx="1056" cy="383"/>
            </a:xfrm>
            <a:prstGeom prst="rect">
              <a:avLst/>
            </a:prstGeom>
            <a:solidFill>
              <a:schemeClr val="bg1"/>
            </a:solidFill>
            <a:ln>
              <a:noFill/>
            </a:ln>
            <a:effectLst/>
          </p:spPr>
          <p:txBody>
            <a:bodyPr numCol="1"/>
            <a:lstStyle/>
            <a:p>
              <a:pPr algn="ctr" indent="0" marL="0">
                <a:buNone/>
              </a:pPr>
              <a:r>
                <a:rPr b="1" dirty="0" lang="en-US" smtClean="0" sz="2400">
                  <a:latin charset="0" pitchFamily="34" typeface="Arial"/>
                </a:rPr>
                <a:t>11,00</a:t>
              </a:r>
            </a:p>
          </p:txBody>
        </p:sp>
        <p:sp>
          <p:nvSpPr>
            <p:cNvPr id="514" name="Text Box 514"/>
            <p:cNvSpPr>
              <a:spLocks/>
            </p:cNvSpPr>
            <p:nvPr/>
          </p:nvSpPr>
          <p:spPr>
            <a:xfrm>
              <a:off x="3763" y="1734"/>
              <a:ext cx="941" cy="383"/>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1</a:t>
              </a:r>
            </a:p>
          </p:txBody>
        </p:sp>
        <p:sp>
          <p:nvSpPr>
            <p:cNvPr id="515" name="Text Box 515"/>
            <p:cNvSpPr>
              <a:spLocks/>
            </p:cNvSpPr>
            <p:nvPr/>
          </p:nvSpPr>
          <p:spPr>
            <a:xfrm>
              <a:off x="2764" y="1734"/>
              <a:ext cx="999" cy="383"/>
            </a:xfrm>
            <a:prstGeom prst="rect">
              <a:avLst/>
            </a:prstGeom>
            <a:solidFill>
              <a:schemeClr val="bg1"/>
            </a:solidFill>
            <a:ln>
              <a:noFill/>
            </a:ln>
            <a:effectLst/>
          </p:spPr>
          <p:txBody>
            <a:bodyPr numCol="1"/>
            <a:lstStyle/>
            <a:p>
              <a:pPr algn="ctr" indent="0" marL="0">
                <a:buNone/>
              </a:pPr>
              <a:r>
                <a:rPr b="1" dirty="0" lang="en-US" smtClean="0" sz="2400">
                  <a:latin charset="0" pitchFamily="34" typeface="Arial"/>
                </a:rPr>
                <a:t>11,00</a:t>
              </a:r>
            </a:p>
          </p:txBody>
        </p:sp>
        <p:sp>
          <p:nvSpPr>
            <p:cNvPr id="516" name="Text Box 516"/>
            <p:cNvSpPr>
              <a:spLocks/>
            </p:cNvSpPr>
            <p:nvPr/>
          </p:nvSpPr>
          <p:spPr>
            <a:xfrm>
              <a:off x="1915" y="1734"/>
              <a:ext cx="849" cy="383"/>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cm</a:t>
              </a:r>
            </a:p>
          </p:txBody>
        </p:sp>
        <p:sp>
          <p:nvSpPr>
            <p:cNvPr id="517" name="Text Box 517"/>
            <p:cNvSpPr>
              <a:spLocks/>
            </p:cNvSpPr>
            <p:nvPr/>
          </p:nvSpPr>
          <p:spPr>
            <a:xfrm>
              <a:off x="417" y="1734"/>
              <a:ext cx="1498" cy="383"/>
            </a:xfrm>
            <a:prstGeom prst="rect">
              <a:avLst/>
            </a:prstGeom>
            <a:solidFill>
              <a:schemeClr val="bg1"/>
            </a:solidFill>
            <a:ln>
              <a:noFill/>
            </a:ln>
            <a:effectLst/>
          </p:spPr>
          <p:txBody>
            <a:bodyPr numCol="1"/>
            <a:lstStyle/>
            <a:p>
              <a:pPr indent="0" marL="0">
                <a:buNone/>
              </a:pPr>
              <a:r>
                <a:rPr dirty="0" lang="en-US" smtClean="0" sz="2400">
                  <a:latin charset="0" pitchFamily="34" typeface="Arial"/>
                </a:rPr>
                <a:t>Dužina lobanje</a:t>
              </a:r>
            </a:p>
          </p:txBody>
        </p:sp>
        <p:sp>
          <p:nvSpPr>
            <p:cNvPr id="518" name="Text Box 518"/>
            <p:cNvSpPr>
              <a:spLocks/>
            </p:cNvSpPr>
            <p:nvPr/>
          </p:nvSpPr>
          <p:spPr>
            <a:xfrm>
              <a:off x="0" y="1734"/>
              <a:ext cx="417" cy="383"/>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1.1</a:t>
              </a:r>
            </a:p>
          </p:txBody>
        </p:sp>
        <p:sp>
          <p:nvSpPr>
            <p:cNvPr id="519" name="Text Box 519"/>
            <p:cNvSpPr>
              <a:spLocks/>
            </p:cNvSpPr>
            <p:nvPr/>
          </p:nvSpPr>
          <p:spPr>
            <a:xfrm>
              <a:off x="4704" y="1353"/>
              <a:ext cx="1056" cy="381"/>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4</a:t>
              </a:r>
            </a:p>
          </p:txBody>
        </p:sp>
        <p:sp>
          <p:nvSpPr>
            <p:cNvPr id="520" name="Text Box 520"/>
            <p:cNvSpPr>
              <a:spLocks/>
            </p:cNvSpPr>
            <p:nvPr/>
          </p:nvSpPr>
          <p:spPr>
            <a:xfrm>
              <a:off x="3763" y="1353"/>
              <a:ext cx="941" cy="381"/>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3</a:t>
              </a:r>
            </a:p>
          </p:txBody>
        </p:sp>
        <p:sp>
          <p:nvSpPr>
            <p:cNvPr id="521" name="Text Box 521"/>
            <p:cNvSpPr>
              <a:spLocks/>
            </p:cNvSpPr>
            <p:nvPr/>
          </p:nvSpPr>
          <p:spPr>
            <a:xfrm>
              <a:off x="2764" y="1353"/>
              <a:ext cx="999" cy="381"/>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2</a:t>
              </a:r>
            </a:p>
          </p:txBody>
        </p:sp>
        <p:sp>
          <p:nvSpPr>
            <p:cNvPr id="522" name="Text Box 522"/>
            <p:cNvSpPr>
              <a:spLocks/>
            </p:cNvSpPr>
            <p:nvPr/>
          </p:nvSpPr>
          <p:spPr>
            <a:xfrm>
              <a:off x="1915" y="1353"/>
              <a:ext cx="849" cy="381"/>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1</a:t>
              </a:r>
            </a:p>
          </p:txBody>
        </p:sp>
        <p:sp>
          <p:nvSpPr>
            <p:cNvPr id="523" name="Text Box 523"/>
            <p:cNvSpPr>
              <a:spLocks/>
            </p:cNvSpPr>
            <p:nvPr/>
          </p:nvSpPr>
          <p:spPr>
            <a:xfrm>
              <a:off x="417" y="1353"/>
              <a:ext cx="1498" cy="381"/>
            </a:xfrm>
            <a:prstGeom prst="rect">
              <a:avLst/>
            </a:prstGeom>
            <a:solidFill>
              <a:schemeClr val="bg1"/>
            </a:solidFill>
            <a:ln>
              <a:noFill/>
            </a:ln>
            <a:effectLst/>
          </p:spPr>
          <p:txBody>
            <a:bodyPr numCol="1"/>
            <a:lstStyle/>
            <a:p>
              <a:pPr indent="0" marL="0">
                <a:buNone/>
              </a:pPr>
              <a:r>
                <a:rPr dirty="0" lang="en-US" smtClean="0" sz="2400">
                  <a:latin charset="0" pitchFamily="34" typeface="Arial"/>
                </a:rPr>
                <a:t>Mjere</a:t>
              </a:r>
            </a:p>
          </p:txBody>
        </p:sp>
        <p:sp>
          <p:nvSpPr>
            <p:cNvPr id="524" name="Text Box 524"/>
            <p:cNvSpPr>
              <a:spLocks/>
            </p:cNvSpPr>
            <p:nvPr/>
          </p:nvSpPr>
          <p:spPr>
            <a:xfrm>
              <a:off x="0" y="1353"/>
              <a:ext cx="417" cy="381"/>
            </a:xfrm>
            <a:prstGeom prst="rect">
              <a:avLst/>
            </a:prstGeom>
            <a:solidFill>
              <a:schemeClr val="bg1"/>
            </a:solidFill>
            <a:ln>
              <a:noFill/>
            </a:ln>
            <a:effectLst/>
          </p:spPr>
          <p:txBody>
            <a:bodyPr numCol="1"/>
            <a:lstStyle/>
            <a:p>
              <a:pPr indent="0" marL="0">
                <a:buNone/>
              </a:pPr>
              <a:r>
                <a:rPr dirty="0" lang="en-US" smtClean="0" sz="2400">
                  <a:latin charset="0" pitchFamily="34" typeface="Arial"/>
                </a:rPr>
                <a:t>1.</a:t>
              </a:r>
            </a:p>
          </p:txBody>
        </p:sp>
        <p:sp>
          <p:nvSpPr>
            <p:cNvPr id="525" name="Text Box 525"/>
            <p:cNvSpPr>
              <a:spLocks/>
            </p:cNvSpPr>
            <p:nvPr/>
          </p:nvSpPr>
          <p:spPr>
            <a:xfrm>
              <a:off x="4704" y="912"/>
              <a:ext cx="1056" cy="441"/>
            </a:xfrm>
            <a:prstGeom prst="rect">
              <a:avLst/>
            </a:prstGeom>
            <a:solidFill>
              <a:schemeClr val="bg1"/>
            </a:solidFill>
            <a:ln>
              <a:noFill/>
            </a:ln>
            <a:effectLst/>
          </p:spPr>
          <p:txBody>
            <a:bodyPr numCol="1"/>
            <a:lstStyle/>
            <a:p>
              <a:pPr algn="ctr" indent="0" marL="0">
                <a:buNone/>
              </a:pPr>
              <a:r>
                <a:rPr dirty="0" lang="en-US" smtClean="0" sz="2000">
                  <a:latin charset="0" pitchFamily="34" typeface="Arial"/>
                </a:rPr>
                <a:t>Broj tačaka</a:t>
              </a:r>
            </a:p>
          </p:txBody>
        </p:sp>
        <p:sp>
          <p:nvSpPr>
            <p:cNvPr id="526" name="Text Box 526"/>
            <p:cNvSpPr>
              <a:spLocks/>
            </p:cNvSpPr>
            <p:nvPr/>
          </p:nvSpPr>
          <p:spPr>
            <a:xfrm>
              <a:off x="3763" y="912"/>
              <a:ext cx="941" cy="441"/>
            </a:xfrm>
            <a:prstGeom prst="rect">
              <a:avLst/>
            </a:prstGeom>
            <a:solidFill>
              <a:schemeClr val="bg1"/>
            </a:solidFill>
            <a:ln>
              <a:noFill/>
            </a:ln>
            <a:effectLst/>
          </p:spPr>
          <p:txBody>
            <a:bodyPr numCol="1"/>
            <a:lstStyle/>
            <a:p>
              <a:pPr algn="ctr" indent="0" marL="0">
                <a:buNone/>
              </a:pPr>
              <a:r>
                <a:rPr dirty="0" lang="en-US" smtClean="0" sz="2000">
                  <a:latin charset="0" pitchFamily="34" typeface="Arial"/>
                </a:rPr>
                <a:t>Konstanta</a:t>
              </a:r>
            </a:p>
          </p:txBody>
        </p:sp>
        <p:sp>
          <p:nvSpPr>
            <p:cNvPr id="527" name="Text Box 527"/>
            <p:cNvSpPr>
              <a:spLocks/>
            </p:cNvSpPr>
            <p:nvPr/>
          </p:nvSpPr>
          <p:spPr>
            <a:xfrm>
              <a:off x="2764" y="912"/>
              <a:ext cx="999" cy="441"/>
            </a:xfrm>
            <a:prstGeom prst="rect">
              <a:avLst/>
            </a:prstGeom>
            <a:solidFill>
              <a:schemeClr val="bg1"/>
            </a:solidFill>
            <a:ln>
              <a:noFill/>
            </a:ln>
            <a:effectLst/>
          </p:spPr>
          <p:txBody>
            <a:bodyPr numCol="1"/>
            <a:lstStyle/>
            <a:p>
              <a:pPr algn="ctr" indent="0" marL="0">
                <a:buNone/>
              </a:pPr>
              <a:r>
                <a:rPr dirty="0" lang="en-US" smtClean="0" sz="2000">
                  <a:latin charset="0" pitchFamily="34" typeface="Arial"/>
                </a:rPr>
                <a:t>Mjere</a:t>
              </a:r>
            </a:p>
          </p:txBody>
        </p:sp>
        <p:sp>
          <p:nvSpPr>
            <p:cNvPr id="528" name="Text Box 528"/>
            <p:cNvSpPr>
              <a:spLocks/>
            </p:cNvSpPr>
            <p:nvPr/>
          </p:nvSpPr>
          <p:spPr>
            <a:xfrm>
              <a:off x="1915" y="912"/>
              <a:ext cx="849" cy="441"/>
            </a:xfrm>
            <a:prstGeom prst="rect">
              <a:avLst/>
            </a:prstGeom>
            <a:solidFill>
              <a:schemeClr val="bg1"/>
            </a:solidFill>
            <a:ln>
              <a:noFill/>
            </a:ln>
            <a:effectLst/>
          </p:spPr>
          <p:txBody>
            <a:bodyPr numCol="1"/>
            <a:lstStyle/>
            <a:p>
              <a:pPr algn="ctr" indent="0" marL="0">
                <a:buNone/>
              </a:pPr>
              <a:r>
                <a:rPr dirty="0" lang="en-US" smtClean="0" sz="2000">
                  <a:latin charset="0" pitchFamily="34" typeface="Arial"/>
                </a:rPr>
                <a:t>Jedinica mjere</a:t>
              </a:r>
            </a:p>
          </p:txBody>
        </p:sp>
        <p:sp>
          <p:nvSpPr>
            <p:cNvPr id="529" name="Text Box 529"/>
            <p:cNvSpPr>
              <a:spLocks/>
            </p:cNvSpPr>
            <p:nvPr/>
          </p:nvSpPr>
          <p:spPr>
            <a:xfrm>
              <a:off x="417" y="912"/>
              <a:ext cx="1498" cy="441"/>
            </a:xfrm>
            <a:prstGeom prst="rect">
              <a:avLst/>
            </a:prstGeom>
            <a:solidFill>
              <a:schemeClr val="bg1"/>
            </a:solidFill>
            <a:ln>
              <a:noFill/>
            </a:ln>
            <a:effectLst/>
          </p:spPr>
          <p:txBody>
            <a:bodyPr numCol="1"/>
            <a:lstStyle/>
            <a:p>
              <a:pPr indent="0" marL="0">
                <a:buNone/>
              </a:pPr>
              <a:r>
                <a:rPr dirty="0" lang="en-US" smtClean="0" sz="2000">
                  <a:latin charset="0" pitchFamily="34" typeface="Arial"/>
                </a:rPr>
                <a:t>Elementi mjerenja</a:t>
              </a:r>
            </a:p>
          </p:txBody>
        </p:sp>
        <p:sp>
          <p:nvSpPr>
            <p:cNvPr id="530" name="Text Box 530"/>
            <p:cNvSpPr>
              <a:spLocks/>
            </p:cNvSpPr>
            <p:nvPr/>
          </p:nvSpPr>
          <p:spPr>
            <a:xfrm>
              <a:off x="0" y="912"/>
              <a:ext cx="417" cy="441"/>
            </a:xfrm>
            <a:prstGeom prst="rect">
              <a:avLst/>
            </a:prstGeom>
            <a:solidFill>
              <a:schemeClr val="bg1"/>
            </a:solidFill>
            <a:ln>
              <a:noFill/>
            </a:ln>
            <a:effectLst/>
          </p:spPr>
          <p:txBody>
            <a:bodyPr numCol="1"/>
            <a:lstStyle/>
            <a:p>
              <a:pPr indent="0" marL="0">
                <a:buNone/>
              </a:pPr>
              <a:r>
                <a:rPr dirty="0" lang="en-US" smtClean="0" sz="2000">
                  <a:latin charset="0" pitchFamily="34" typeface="Arial"/>
                </a:rPr>
                <a:t>Broj</a:t>
              </a:r>
            </a:p>
          </p:txBody>
        </p:sp>
        <p:sp>
          <p:nvSpPr>
            <p:cNvPr id="531" name="Text Box 531"/>
            <p:cNvSpPr>
              <a:spLocks/>
            </p:cNvSpPr>
            <p:nvPr/>
          </p:nvSpPr>
          <p:spPr>
            <a:xfrm>
              <a:off x="0" y="912"/>
              <a:ext cx="5760" cy="0"/>
            </a:xfrm>
            <a:prstGeom prst="line">
              <a:avLst/>
            </a:prstGeom>
            <a:noFill/>
            <a:ln cap="sq" w="28575">
              <a:solidFill>
                <a:schemeClr val="tx1"/>
              </a:solidFill>
              <a:round/>
              <a:headEnd/>
              <a:tailEnd/>
            </a:ln>
            <a:effectLst/>
          </p:spPr>
        </p:sp>
        <p:sp>
          <p:nvSpPr>
            <p:cNvPr id="532" name="Text Box 532"/>
            <p:cNvSpPr>
              <a:spLocks/>
            </p:cNvSpPr>
            <p:nvPr/>
          </p:nvSpPr>
          <p:spPr>
            <a:xfrm>
              <a:off x="0" y="1353"/>
              <a:ext cx="5760" cy="0"/>
            </a:xfrm>
            <a:prstGeom prst="line">
              <a:avLst/>
            </a:prstGeom>
            <a:noFill/>
            <a:ln w="12700">
              <a:solidFill>
                <a:schemeClr val="tx1"/>
              </a:solidFill>
              <a:round/>
              <a:headEnd/>
              <a:tailEnd/>
            </a:ln>
            <a:effectLst/>
          </p:spPr>
        </p:sp>
        <p:sp>
          <p:nvSpPr>
            <p:cNvPr id="533" name="Text Box 533"/>
            <p:cNvSpPr>
              <a:spLocks/>
            </p:cNvSpPr>
            <p:nvPr/>
          </p:nvSpPr>
          <p:spPr>
            <a:xfrm>
              <a:off x="0" y="1734"/>
              <a:ext cx="5760" cy="0"/>
            </a:xfrm>
            <a:prstGeom prst="line">
              <a:avLst/>
            </a:prstGeom>
            <a:noFill/>
            <a:ln w="12700">
              <a:solidFill>
                <a:schemeClr val="tx1"/>
              </a:solidFill>
              <a:round/>
              <a:headEnd/>
              <a:tailEnd/>
            </a:ln>
            <a:effectLst/>
          </p:spPr>
        </p:sp>
        <p:sp>
          <p:nvSpPr>
            <p:cNvPr id="534" name="Text Box 534"/>
            <p:cNvSpPr>
              <a:spLocks/>
            </p:cNvSpPr>
            <p:nvPr/>
          </p:nvSpPr>
          <p:spPr>
            <a:xfrm>
              <a:off x="0" y="2117"/>
              <a:ext cx="5760" cy="0"/>
            </a:xfrm>
            <a:prstGeom prst="line">
              <a:avLst/>
            </a:prstGeom>
            <a:noFill/>
            <a:ln w="12700">
              <a:solidFill>
                <a:schemeClr val="tx1"/>
              </a:solidFill>
              <a:round/>
              <a:headEnd/>
              <a:tailEnd/>
            </a:ln>
            <a:effectLst/>
          </p:spPr>
        </p:sp>
        <p:sp>
          <p:nvSpPr>
            <p:cNvPr id="535" name="Text Box 535"/>
            <p:cNvSpPr>
              <a:spLocks/>
            </p:cNvSpPr>
            <p:nvPr/>
          </p:nvSpPr>
          <p:spPr>
            <a:xfrm>
              <a:off x="0" y="2500"/>
              <a:ext cx="5760" cy="0"/>
            </a:xfrm>
            <a:prstGeom prst="line">
              <a:avLst/>
            </a:prstGeom>
            <a:noFill/>
            <a:ln w="12700">
              <a:solidFill>
                <a:schemeClr val="tx1"/>
              </a:solidFill>
              <a:round/>
              <a:headEnd/>
              <a:tailEnd/>
            </a:ln>
            <a:effectLst/>
          </p:spPr>
        </p:sp>
        <p:sp>
          <p:nvSpPr>
            <p:cNvPr id="536" name="Text Box 536"/>
            <p:cNvSpPr>
              <a:spLocks/>
            </p:cNvSpPr>
            <p:nvPr/>
          </p:nvSpPr>
          <p:spPr>
            <a:xfrm>
              <a:off x="0" y="2882"/>
              <a:ext cx="5760" cy="0"/>
            </a:xfrm>
            <a:prstGeom prst="line">
              <a:avLst/>
            </a:prstGeom>
            <a:noFill/>
            <a:ln cap="sq" w="28575">
              <a:solidFill>
                <a:schemeClr val="tx1"/>
              </a:solidFill>
              <a:round/>
              <a:headEnd/>
              <a:tailEnd/>
            </a:ln>
            <a:effectLst/>
          </p:spPr>
        </p:sp>
        <p:sp>
          <p:nvSpPr>
            <p:cNvPr id="537" name="Text Box 537"/>
            <p:cNvSpPr>
              <a:spLocks/>
            </p:cNvSpPr>
            <p:nvPr/>
          </p:nvSpPr>
          <p:spPr>
            <a:xfrm>
              <a:off x="0" y="912"/>
              <a:ext cx="0" cy="1970"/>
            </a:xfrm>
            <a:prstGeom prst="line">
              <a:avLst/>
            </a:prstGeom>
            <a:noFill/>
            <a:ln cap="sq" w="28575">
              <a:solidFill>
                <a:schemeClr val="tx1"/>
              </a:solidFill>
              <a:round/>
              <a:headEnd/>
              <a:tailEnd/>
            </a:ln>
            <a:effectLst/>
          </p:spPr>
        </p:sp>
        <p:sp>
          <p:nvSpPr>
            <p:cNvPr id="538" name="Text Box 538"/>
            <p:cNvSpPr>
              <a:spLocks/>
            </p:cNvSpPr>
            <p:nvPr/>
          </p:nvSpPr>
          <p:spPr>
            <a:xfrm>
              <a:off x="417" y="912"/>
              <a:ext cx="0" cy="1970"/>
            </a:xfrm>
            <a:prstGeom prst="line">
              <a:avLst/>
            </a:prstGeom>
            <a:noFill/>
            <a:ln w="12700">
              <a:solidFill>
                <a:schemeClr val="tx1"/>
              </a:solidFill>
              <a:round/>
              <a:headEnd/>
              <a:tailEnd/>
            </a:ln>
            <a:effectLst/>
          </p:spPr>
        </p:sp>
        <p:sp>
          <p:nvSpPr>
            <p:cNvPr id="539" name="Text Box 539"/>
            <p:cNvSpPr>
              <a:spLocks/>
            </p:cNvSpPr>
            <p:nvPr/>
          </p:nvSpPr>
          <p:spPr>
            <a:xfrm>
              <a:off x="1915" y="912"/>
              <a:ext cx="0" cy="1970"/>
            </a:xfrm>
            <a:prstGeom prst="line">
              <a:avLst/>
            </a:prstGeom>
            <a:noFill/>
            <a:ln w="12700">
              <a:solidFill>
                <a:schemeClr val="tx1"/>
              </a:solidFill>
              <a:round/>
              <a:headEnd/>
              <a:tailEnd/>
            </a:ln>
            <a:effectLst/>
          </p:spPr>
        </p:sp>
        <p:sp>
          <p:nvSpPr>
            <p:cNvPr id="540" name="Text Box 540"/>
            <p:cNvSpPr>
              <a:spLocks/>
            </p:cNvSpPr>
            <p:nvPr/>
          </p:nvSpPr>
          <p:spPr>
            <a:xfrm>
              <a:off x="2764" y="912"/>
              <a:ext cx="0" cy="1970"/>
            </a:xfrm>
            <a:prstGeom prst="line">
              <a:avLst/>
            </a:prstGeom>
            <a:noFill/>
            <a:ln w="12700">
              <a:solidFill>
                <a:schemeClr val="tx1"/>
              </a:solidFill>
              <a:round/>
              <a:headEnd/>
              <a:tailEnd/>
            </a:ln>
            <a:effectLst/>
          </p:spPr>
        </p:sp>
        <p:sp>
          <p:nvSpPr>
            <p:cNvPr id="541" name="Text Box 541"/>
            <p:cNvSpPr>
              <a:spLocks/>
            </p:cNvSpPr>
            <p:nvPr/>
          </p:nvSpPr>
          <p:spPr>
            <a:xfrm>
              <a:off x="3763" y="912"/>
              <a:ext cx="0" cy="1970"/>
            </a:xfrm>
            <a:prstGeom prst="line">
              <a:avLst/>
            </a:prstGeom>
            <a:noFill/>
            <a:ln w="12700">
              <a:solidFill>
                <a:schemeClr val="tx1"/>
              </a:solidFill>
              <a:round/>
              <a:headEnd/>
              <a:tailEnd/>
            </a:ln>
            <a:effectLst/>
          </p:spPr>
        </p:sp>
        <p:sp>
          <p:nvSpPr>
            <p:cNvPr id="542" name="Text Box 542"/>
            <p:cNvSpPr>
              <a:spLocks/>
            </p:cNvSpPr>
            <p:nvPr/>
          </p:nvSpPr>
          <p:spPr>
            <a:xfrm>
              <a:off x="4704" y="912"/>
              <a:ext cx="0" cy="1970"/>
            </a:xfrm>
            <a:prstGeom prst="line">
              <a:avLst/>
            </a:prstGeom>
            <a:noFill/>
            <a:ln w="12700">
              <a:solidFill>
                <a:schemeClr val="tx1"/>
              </a:solidFill>
              <a:round/>
              <a:headEnd/>
              <a:tailEnd/>
            </a:ln>
            <a:effectLst/>
          </p:spPr>
        </p:sp>
        <p:sp>
          <p:nvSpPr>
            <p:cNvPr id="543" name="Text Box 543"/>
            <p:cNvSpPr>
              <a:spLocks/>
            </p:cNvSpPr>
            <p:nvPr/>
          </p:nvSpPr>
          <p:spPr>
            <a:xfrm>
              <a:off x="5760" y="912"/>
              <a:ext cx="0" cy="1970"/>
            </a:xfrm>
            <a:prstGeom prst="line">
              <a:avLst/>
            </a:prstGeom>
            <a:noFill/>
            <a:ln cap="sq" w="28575">
              <a:solidFill>
                <a:schemeClr val="tx1"/>
              </a:solidFill>
              <a:round/>
              <a:headEnd/>
              <a:tailEnd/>
            </a:ln>
            <a:effectLst/>
          </p:spPr>
        </p:sp>
      </p:grpSp>
      <p:sp>
        <p:nvSpPr>
          <p:cNvPr id="544" name="Text Box 544"/>
          <p:cNvSpPr>
            <a:spLocks/>
          </p:cNvSpPr>
          <p:nvPr/>
        </p:nvSpPr>
        <p:spPr>
          <a:xfrm>
            <a:off x="0" y="3962400"/>
            <a:ext cx="7467600" cy="609600"/>
          </a:xfrm>
          <a:prstGeom prst="rect">
            <a:avLst/>
          </a:prstGeom>
          <a:solidFill>
            <a:schemeClr val="bg1"/>
          </a:solidFill>
          <a:ln>
            <a:solidFill>
              <a:schemeClr val="tx1"/>
            </a:solidFill>
            <a:round/>
            <a:headEnd/>
            <a:tailEnd/>
          </a:ln>
        </p:spPr>
      </p:sp>
      <p:sp>
        <p:nvSpPr>
          <p:cNvPr id="545" name="Text Box 545"/>
          <p:cNvSpPr txBox="1">
            <a:spLocks/>
          </p:cNvSpPr>
          <p:nvPr/>
        </p:nvSpPr>
        <p:spPr>
          <a:xfrm>
            <a:off x="0" y="4038600"/>
            <a:ext cx="7467600" cy="457200"/>
          </a:xfrm>
          <a:prstGeom prst="rect">
            <a:avLst/>
          </a:prstGeom>
          <a:solidFill>
            <a:schemeClr val="bg1"/>
          </a:solidFill>
          <a:ln>
            <a:noFill/>
          </a:ln>
        </p:spPr>
        <p:txBody>
          <a:bodyPr numCol="1">
            <a:spAutoFit/>
          </a:bodyPr>
          <a:lstStyle/>
          <a:p>
            <a:pPr indent="0" marL="0">
              <a:spcBef>
                <a:spcPct val="50000"/>
              </a:spcBef>
            </a:pPr>
            <a:r>
              <a:rPr dirty="0" lang="en-US" smtClean="0">
                <a:latin charset="0" pitchFamily="34" typeface="Arial"/>
              </a:rPr>
              <a:t>	Ocjena lobanje - </a:t>
            </a:r>
            <a:r>
              <a:rPr b="1" dirty="0" lang="en-US" smtClean="0">
                <a:latin charset="0" pitchFamily="34" typeface="Arial"/>
              </a:rPr>
              <a:t>ukupno</a:t>
            </a:r>
          </a:p>
        </p:txBody>
      </p:sp>
      <p:sp>
        <p:nvSpPr>
          <p:cNvPr id="546" name="Text Box 546"/>
          <p:cNvSpPr txBox="1">
            <a:spLocks/>
          </p:cNvSpPr>
          <p:nvPr/>
        </p:nvSpPr>
        <p:spPr>
          <a:xfrm>
            <a:off x="7620000" y="4038600"/>
            <a:ext cx="1219200" cy="396875"/>
          </a:xfrm>
          <a:prstGeom prst="rect">
            <a:avLst/>
          </a:prstGeom>
          <a:noFill/>
          <a:ln>
            <a:noFill/>
          </a:ln>
        </p:spPr>
        <p:txBody>
          <a:bodyPr numCol="1">
            <a:spAutoFit/>
          </a:bodyPr>
          <a:lstStyle/>
          <a:p>
            <a:endParaRPr/>
          </a:p>
        </p:txBody>
      </p:sp>
    </p:spTree>
  </p:cSld>
  <p:clrMapOvr>
    <a:masterClrMapping/>
  </p:clrMapOvr>
  <p:transition advClick="0">
    <p:cut thruBlk="1"/>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algn="tl" flip="none" sx="100000" sy="100000" tx="0" ty="0"/>
        </a:blipFill>
        <a:effectLst/>
      </p:bgPr>
    </p:bg>
    <p:spTree>
      <p:nvGrpSpPr>
        <p:cNvPr id="1" name=""/>
        <p:cNvGrpSpPr/>
        <p:nvPr/>
      </p:nvGrpSpPr>
      <p:grpSpPr>
        <a:xfrm>
          <a:off x="0" y="0"/>
          <a:ext cx="0" cy="0"/>
          <a:chOff x="0" y="0"/>
          <a:chExt cx="0" cy="0"/>
        </a:xfrm>
      </p:grpSpPr>
      <p:sp>
        <p:nvSpPr>
          <p:cNvPr id="547" name="Text Box 547"/>
          <p:cNvSpPr>
            <a:spLocks/>
          </p:cNvSpPr>
          <p:nvPr>
            <p:ph idx="10" sz="half" type="dt"/>
          </p:nvPr>
        </p:nvSpPr>
        <p:spPr/>
      </p:sp>
      <p:sp>
        <p:nvSpPr>
          <p:cNvPr id="548" name="Text Box 548"/>
          <p:cNvSpPr>
            <a:spLocks/>
          </p:cNvSpPr>
          <p:nvPr>
            <p:ph idx="11" sz="quarter" type="ftr"/>
          </p:nvPr>
        </p:nvSpPr>
        <p:spPr/>
        <p:txBody>
          <a:bodyPr numCol="1"/>
          <a:lstStyle/>
          <a:p>
            <a:pPr algn="ctr"/>
          </a:p>
        </p:txBody>
      </p:sp>
      <p:sp>
        <p:nvSpPr>
          <p:cNvPr id="549" name="Text Box 549"/>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krzna divlje mačke</a:t>
            </a:r>
          </a:p>
        </p:txBody>
      </p:sp>
      <p:sp>
        <p:nvSpPr>
          <p:cNvPr id="550" name="Text Box 550">
            <a:hlinkClick/>
          </p:cNvPr>
          <p:cNvSpPr txBox="1">
            <a:spLocks/>
          </p:cNvSpPr>
          <p:nvPr/>
        </p:nvSpPr>
        <p:spPr>
          <a:xfrm>
            <a:off x="5105400" y="2362200"/>
            <a:ext cx="40386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upute za mjere</a:t>
            </a:r>
          </a:p>
        </p:txBody>
      </p:sp>
      <p:sp>
        <p:nvSpPr>
          <p:cNvPr id="551" name="Text Box 551">
            <a:hlinkClick/>
          </p:cNvPr>
          <p:cNvSpPr txBox="1">
            <a:spLocks/>
          </p:cNvSpPr>
          <p:nvPr/>
        </p:nvSpPr>
        <p:spPr>
          <a:xfrm>
            <a:off x="5105400" y="6491287"/>
            <a:ext cx="4038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DIVLJA MAČKA</a:t>
            </a:r>
          </a:p>
        </p:txBody>
      </p:sp>
      <p:sp>
        <p:nvSpPr>
          <p:cNvPr id="552" name="Text Box 552"/>
          <p:cNvSpPr txBox="1">
            <a:spLocks/>
          </p:cNvSpPr>
          <p:nvPr/>
        </p:nvSpPr>
        <p:spPr>
          <a:xfrm>
            <a:off x="5105400" y="5638800"/>
            <a:ext cx="40386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t</a:t>
            </a:r>
            <a:r>
              <a:rPr b="1" dirty="0" lang="en-US" smtClean="0">
                <a:solidFill>
                  <a:srgbClr val="FFFF00"/>
                </a:solidFill>
                <a:latin charset="0" pitchFamily="34" typeface="Arial"/>
                <a:hlinkClick/>
              </a:rPr>
              <a:t>rofejni</a:t>
            </a:r>
            <a:r>
              <a:rPr b="1" dirty="0" lang="en-US" smtClean="0">
                <a:solidFill>
                  <a:srgbClr val="FFFF00"/>
                </a:solidFill>
                <a:latin charset="0" pitchFamily="34" typeface="Arial"/>
              </a:rPr>
              <a:t> list</a:t>
            </a:r>
          </a:p>
        </p:txBody>
      </p:sp>
      <p:sp>
        <p:nvSpPr>
          <p:cNvPr id="553" name="Text Box 553">
            <a:hlinkClick/>
          </p:cNvPr>
          <p:cNvSpPr txBox="1">
            <a:spLocks/>
          </p:cNvSpPr>
          <p:nvPr/>
        </p:nvSpPr>
        <p:spPr>
          <a:xfrm>
            <a:off x="5105400" y="4419600"/>
            <a:ext cx="4038600" cy="822325"/>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upute za tačke za ljepotu (kolutovi na repu)</a:t>
            </a:r>
          </a:p>
        </p:txBody>
      </p:sp>
      <p:sp>
        <p:nvSpPr>
          <p:cNvPr id="554" name="Text Box 554"/>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555" name="Text Box 555"/>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pic>
        <p:nvPicPr>
          <p:cNvPr id="556" name="Picture 556"/>
          <p:cNvPicPr>
            <a:picLocks noChangeAspect="1"/>
          </p:cNvPicPr>
          <p:nvPr/>
        </p:nvPicPr>
        <p:blipFill>
          <a:blip r:embed="rId3"/>
          <a:stretch/>
        </p:blipFill>
        <p:spPr>
          <a:xfrm>
            <a:off x="0" y="609600"/>
            <a:ext cx="4887912" cy="6248400"/>
          </a:xfrm>
          <a:prstGeom prst="rect">
            <a:avLst/>
          </a:prstGeom>
          <a:noFill/>
        </p:spPr>
      </p:pic>
      <p:sp>
        <p:nvSpPr>
          <p:cNvPr id="558" name="Text Box 558">
            <a:hlinkClick/>
          </p:cNvPr>
          <p:cNvSpPr txBox="1">
            <a:spLocks/>
          </p:cNvSpPr>
          <p:nvPr/>
        </p:nvSpPr>
        <p:spPr>
          <a:xfrm>
            <a:off x="5105400" y="3216275"/>
            <a:ext cx="4038600" cy="822325"/>
          </a:xfrm>
          <a:prstGeom prst="rect">
            <a:avLst/>
          </a:prstGeom>
          <a:solidFill>
            <a:schemeClr val="tx2"/>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upute za tačke za ljepotu (zalisci)</a:t>
            </a:r>
          </a:p>
        </p:txBody>
      </p:sp>
    </p:spTree>
  </p:cSld>
  <p:clrMapOvr>
    <a:masterClrMapping/>
  </p:clrMapOvr>
  <p:transition advClick="0">
    <p:cut thruBlk="1"/>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algn="tl" flip="none" sx="100000" sy="100000" tx="0" ty="0"/>
        </a:blipFill>
        <a:effectLst/>
      </p:bgPr>
    </p:bg>
    <p:spTree>
      <p:nvGrpSpPr>
        <p:cNvPr id="1" name=""/>
        <p:cNvGrpSpPr/>
        <p:nvPr/>
      </p:nvGrpSpPr>
      <p:grpSpPr>
        <a:xfrm>
          <a:off x="0" y="0"/>
          <a:ext cx="0" cy="0"/>
          <a:chOff x="0" y="0"/>
          <a:chExt cx="0" cy="0"/>
        </a:xfrm>
      </p:grpSpPr>
      <p:sp>
        <p:nvSpPr>
          <p:cNvPr id="559" name="Text Box 559"/>
          <p:cNvSpPr>
            <a:spLocks/>
          </p:cNvSpPr>
          <p:nvPr>
            <p:ph idx="10" sz="half" type="dt"/>
          </p:nvPr>
        </p:nvSpPr>
        <p:spPr/>
      </p:sp>
      <p:sp>
        <p:nvSpPr>
          <p:cNvPr id="560" name="Text Box 560"/>
          <p:cNvSpPr>
            <a:spLocks/>
          </p:cNvSpPr>
          <p:nvPr>
            <p:ph idx="11" sz="quarter" type="ftr"/>
          </p:nvPr>
        </p:nvSpPr>
        <p:spPr/>
        <p:txBody>
          <a:bodyPr numCol="1"/>
          <a:lstStyle/>
          <a:p>
            <a:pPr algn="ctr"/>
          </a:p>
        </p:txBody>
      </p:sp>
      <p:sp>
        <p:nvSpPr>
          <p:cNvPr id="561" name="Text Box 561"/>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krzna divlje mačke</a:t>
            </a:r>
          </a:p>
        </p:txBody>
      </p:sp>
      <p:sp>
        <p:nvSpPr>
          <p:cNvPr id="562" name="Text Box 562">
            <a:hlinkClick/>
          </p:cNvPr>
          <p:cNvSpPr txBox="1">
            <a:spLocks/>
          </p:cNvSpPr>
          <p:nvPr/>
        </p:nvSpPr>
        <p:spPr>
          <a:xfrm>
            <a:off x="5105400" y="6491287"/>
            <a:ext cx="4038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DIVLJA MAČKA</a:t>
            </a:r>
          </a:p>
        </p:txBody>
      </p:sp>
      <p:sp>
        <p:nvSpPr>
          <p:cNvPr id="563" name="Text Box 563"/>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564" name="Text Box 564"/>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565" name="Text Box 565">
            <a:hlinkClick/>
          </p:cNvPr>
          <p:cNvSpPr txBox="1">
            <a:spLocks/>
          </p:cNvSpPr>
          <p:nvPr/>
        </p:nvSpPr>
        <p:spPr>
          <a:xfrm>
            <a:off x="0" y="6477000"/>
            <a:ext cx="40386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ocjenjivanje krzna</a:t>
            </a:r>
          </a:p>
        </p:txBody>
      </p:sp>
      <p:sp>
        <p:nvSpPr>
          <p:cNvPr id="566" name="Text Box 566"/>
          <p:cNvSpPr txBox="1">
            <a:spLocks/>
          </p:cNvSpPr>
          <p:nvPr/>
        </p:nvSpPr>
        <p:spPr>
          <a:xfrm>
            <a:off x="0" y="533400"/>
            <a:ext cx="9144000" cy="3235325"/>
          </a:xfrm>
          <a:prstGeom prst="rect">
            <a:avLst/>
          </a:prstGeom>
          <a:solidFill>
            <a:schemeClr val="bg1"/>
          </a:solidFill>
          <a:ln w="28575">
            <a:solidFill>
              <a:schemeClr val="tx1"/>
            </a:solidFill>
            <a:round/>
            <a:headEnd/>
            <a:tailEnd/>
          </a:ln>
        </p:spPr>
        <p:txBody>
          <a:bodyPr numCol="1">
            <a:spAutoFit/>
          </a:bodyPr>
          <a:lstStyle/>
          <a:p>
            <a:pPr indent="-457200" marL="457200">
              <a:spcBef>
                <a:spcPct val="50000"/>
              </a:spcBef>
            </a:pPr>
            <a:r>
              <a:rPr dirty="0" lang="en-US" smtClean="0" sz="1600">
                <a:latin charset="0" pitchFamily="34" typeface="Arial"/>
              </a:rPr>
              <a:t>	</a:t>
            </a:r>
          </a:p>
          <a:p>
            <a:pPr indent="-457200" marL="457200">
              <a:spcBef>
                <a:spcPct val="50000"/>
              </a:spcBef>
            </a:pPr>
            <a:r>
              <a:rPr dirty="0" lang="en-US" smtClean="0" sz="1600">
                <a:latin charset="0" pitchFamily="34" typeface="Arial"/>
              </a:rPr>
              <a:t>Mjerimo u centimetrima na milimetar tačno</a:t>
            </a:r>
            <a:r>
              <a:rPr dirty="0" lang="en-US" smtClean="0" sz="2000">
                <a:latin charset="0" pitchFamily="34" typeface="Arial"/>
              </a:rPr>
              <a:t>.</a:t>
            </a:r>
          </a:p>
          <a:p>
            <a:pPr indent="-457200" marL="457200">
              <a:spcBef>
                <a:spcPct val="50000"/>
              </a:spcBef>
              <a:buFontTx/>
              <a:buAutoNum type="arabicPeriod"/>
            </a:pPr>
            <a:r>
              <a:rPr dirty="0" lang="en-US" smtClean="0" sz="2000">
                <a:latin charset="0" pitchFamily="34" typeface="Arial"/>
              </a:rPr>
              <a:t>       </a:t>
            </a:r>
            <a:r>
              <a:rPr dirty="0" lang="en-US" smtClean="0" sz="1600">
                <a:latin charset="0" pitchFamily="34" typeface="Arial"/>
              </a:rPr>
              <a:t>	 Mjere:</a:t>
            </a:r>
          </a:p>
          <a:p>
            <a:pPr indent="-457200" marL="457200">
              <a:spcBef>
                <a:spcPct val="50000"/>
              </a:spcBef>
            </a:pPr>
            <a:r>
              <a:rPr dirty="0" lang="en-US" smtClean="0" sz="1600">
                <a:latin charset="0" pitchFamily="34" typeface="Arial"/>
              </a:rPr>
              <a:t>K1.1		</a:t>
            </a:r>
            <a:r>
              <a:rPr b="1" dirty="0" lang="en-US" smtClean="0" sz="1600">
                <a:latin charset="0" pitchFamily="34" typeface="Arial"/>
              </a:rPr>
              <a:t>Dužinu krzna</a:t>
            </a:r>
            <a:r>
              <a:rPr dirty="0" lang="en-US" smtClean="0" sz="1600">
                <a:latin charset="0" pitchFamily="34" typeface="Arial"/>
              </a:rPr>
              <a:t> (kože) mjerimo od vrha njuške do korjena repa.</a:t>
            </a:r>
          </a:p>
          <a:p>
            <a:pPr indent="-457200" marL="457200">
              <a:spcBef>
                <a:spcPct val="50000"/>
              </a:spcBef>
            </a:pPr>
            <a:r>
              <a:rPr dirty="0" lang="en-US" smtClean="0" sz="1600">
                <a:latin charset="0" pitchFamily="34" typeface="Arial"/>
              </a:rPr>
              <a:t>K1.2		</a:t>
            </a:r>
            <a:r>
              <a:rPr b="1" dirty="0" lang="en-US" smtClean="0" sz="1600">
                <a:latin charset="0" pitchFamily="34" typeface="Arial"/>
              </a:rPr>
              <a:t>Širina</a:t>
            </a:r>
            <a:r>
              <a:rPr dirty="0" lang="en-US" smtClean="0" sz="1600">
                <a:latin charset="0" pitchFamily="34" typeface="Arial"/>
              </a:rPr>
              <a:t> </a:t>
            </a:r>
            <a:r>
              <a:rPr b="1" dirty="0" lang="en-US" smtClean="0" sz="1600">
                <a:latin charset="0" pitchFamily="34" typeface="Arial"/>
              </a:rPr>
              <a:t>krzna</a:t>
            </a:r>
            <a:r>
              <a:rPr dirty="0" lang="en-US" smtClean="0" sz="1600">
                <a:latin charset="0" pitchFamily="34" typeface="Arial"/>
              </a:rPr>
              <a:t> mjeri se od korjena srednje (treće) pandže (nokta) jedne prednje šape do 	korjena srednje pandže druge prednje šape okomito na pravac mjerenja dužine krzna.</a:t>
            </a:r>
          </a:p>
          <a:p>
            <a:pPr indent="-457200" marL="457200">
              <a:spcBef>
                <a:spcPct val="50000"/>
              </a:spcBef>
            </a:pPr>
            <a:r>
              <a:rPr dirty="0" lang="en-US" smtClean="0" sz="1600">
                <a:latin charset="0" pitchFamily="34" typeface="Arial"/>
              </a:rPr>
              <a:t>K1.3		</a:t>
            </a:r>
            <a:r>
              <a:rPr b="1" dirty="0" lang="en-US" smtClean="0" sz="1600">
                <a:latin charset="0" pitchFamily="34" typeface="Arial"/>
              </a:rPr>
              <a:t>Raspon krzna </a:t>
            </a:r>
            <a:r>
              <a:rPr dirty="0" lang="en-US" smtClean="0" sz="1600">
                <a:latin charset="0" pitchFamily="34" typeface="Arial"/>
              </a:rPr>
              <a:t>mjeri se od korjena srednje (treće) pandže (nokta) jedne prednje šape do 	korjena srednje pandže druge prednje šape okomito na pravac mjerenja dužine krzna.</a:t>
            </a:r>
          </a:p>
          <a:p>
            <a:pPr indent="-457200" marL="457200">
              <a:spcBef>
                <a:spcPct val="50000"/>
              </a:spcBef>
            </a:pPr>
            <a:r>
              <a:rPr dirty="0" lang="en-US" smtClean="0" sz="1600">
                <a:latin charset="0" pitchFamily="34" typeface="Arial"/>
              </a:rPr>
              <a:t>Mjeru pod 1.1 pomnožimo sa zbirom 1.2 i 1.3 te podjelimo sa 200 i dobijamo broj tačaka.</a:t>
            </a:r>
          </a:p>
        </p:txBody>
      </p:sp>
      <p:pic>
        <p:nvPicPr>
          <p:cNvPr id="567" name="Picture 567"/>
          <p:cNvPicPr>
            <a:picLocks noChangeAspect="1"/>
          </p:cNvPicPr>
          <p:nvPr/>
        </p:nvPicPr>
        <p:blipFill>
          <a:blip r:embed="rId3"/>
          <a:stretch/>
        </p:blipFill>
        <p:spPr>
          <a:xfrm>
            <a:off x="4724400" y="3810000"/>
            <a:ext cx="4419600" cy="2562225"/>
          </a:xfrm>
          <a:prstGeom prst="rect">
            <a:avLst/>
          </a:prstGeom>
          <a:noFill/>
        </p:spPr>
      </p:pic>
      <p:pic>
        <p:nvPicPr>
          <p:cNvPr id="569" name="Picture 569"/>
          <p:cNvPicPr>
            <a:picLocks noChangeAspect="1"/>
          </p:cNvPicPr>
          <p:nvPr/>
        </p:nvPicPr>
        <p:blipFill>
          <a:blip r:embed="rId4"/>
          <a:stretch/>
        </p:blipFill>
        <p:spPr>
          <a:xfrm>
            <a:off x="17462" y="3849687"/>
            <a:ext cx="4648200" cy="2486025"/>
          </a:xfrm>
          <a:prstGeom prst="rect">
            <a:avLst/>
          </a:prstGeom>
          <a:noFill/>
        </p:spPr>
      </p:pic>
    </p:spTree>
  </p:cSld>
  <p:clrMapOvr>
    <a:masterClrMapping/>
  </p:clrMapOvr>
  <p:transition advClick="0">
    <p:cut thruBlk="1"/>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algn="tl" flip="none" sx="100000" sy="100000" tx="0" ty="0"/>
        </a:blipFill>
        <a:effectLst/>
      </p:bgPr>
    </p:bg>
    <p:spTree>
      <p:nvGrpSpPr>
        <p:cNvPr id="1" name=""/>
        <p:cNvGrpSpPr/>
        <p:nvPr/>
      </p:nvGrpSpPr>
      <p:grpSpPr>
        <a:xfrm>
          <a:off x="0" y="0"/>
          <a:ext cx="0" cy="0"/>
          <a:chOff x="0" y="0"/>
          <a:chExt cx="0" cy="0"/>
        </a:xfrm>
      </p:grpSpPr>
      <p:sp>
        <p:nvSpPr>
          <p:cNvPr id="571" name="Text Box 571"/>
          <p:cNvSpPr>
            <a:spLocks/>
          </p:cNvSpPr>
          <p:nvPr>
            <p:ph idx="10" sz="half" type="dt"/>
          </p:nvPr>
        </p:nvSpPr>
        <p:spPr/>
      </p:sp>
      <p:sp>
        <p:nvSpPr>
          <p:cNvPr id="572" name="Text Box 572"/>
          <p:cNvSpPr>
            <a:spLocks/>
          </p:cNvSpPr>
          <p:nvPr>
            <p:ph idx="11" sz="quarter" type="ftr"/>
          </p:nvPr>
        </p:nvSpPr>
        <p:spPr/>
        <p:txBody>
          <a:bodyPr numCol="1"/>
          <a:lstStyle/>
          <a:p>
            <a:pPr algn="ctr"/>
          </a:p>
        </p:txBody>
      </p:sp>
      <p:sp>
        <p:nvSpPr>
          <p:cNvPr id="573" name="Text Box 573"/>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krzna divlje mačke</a:t>
            </a:r>
          </a:p>
        </p:txBody>
      </p:sp>
      <p:sp>
        <p:nvSpPr>
          <p:cNvPr id="574" name="Text Box 574">
            <a:hlinkClick/>
          </p:cNvPr>
          <p:cNvSpPr txBox="1">
            <a:spLocks/>
          </p:cNvSpPr>
          <p:nvPr/>
        </p:nvSpPr>
        <p:spPr>
          <a:xfrm>
            <a:off x="5105400" y="5943600"/>
            <a:ext cx="40386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ocjenjivanje krzna</a:t>
            </a:r>
          </a:p>
        </p:txBody>
      </p:sp>
      <p:sp>
        <p:nvSpPr>
          <p:cNvPr id="575" name="Text Box 575">
            <a:hlinkClick/>
          </p:cNvPr>
          <p:cNvSpPr txBox="1">
            <a:spLocks/>
          </p:cNvSpPr>
          <p:nvPr/>
        </p:nvSpPr>
        <p:spPr>
          <a:xfrm>
            <a:off x="5105400" y="6491287"/>
            <a:ext cx="4038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DIVLJA MAČKA</a:t>
            </a:r>
          </a:p>
        </p:txBody>
      </p:sp>
      <p:sp>
        <p:nvSpPr>
          <p:cNvPr id="576" name="Text Box 576"/>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577" name="Text Box 577"/>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578" name="Text Box 578"/>
          <p:cNvSpPr txBox="1">
            <a:spLocks/>
          </p:cNvSpPr>
          <p:nvPr/>
        </p:nvSpPr>
        <p:spPr>
          <a:xfrm>
            <a:off x="0" y="609600"/>
            <a:ext cx="9144000" cy="701675"/>
          </a:xfrm>
          <a:prstGeom prst="rect">
            <a:avLst/>
          </a:prstGeom>
          <a:solidFill>
            <a:schemeClr val="bg1"/>
          </a:solidFill>
          <a:ln>
            <a:noFill/>
          </a:ln>
        </p:spPr>
        <p:txBody>
          <a:bodyPr numCol="1">
            <a:spAutoFit/>
          </a:bodyPr>
          <a:lstStyle/>
          <a:p>
            <a:pPr algn="ctr" indent="0" marL="0">
              <a:spcBef>
                <a:spcPct val="50000"/>
              </a:spcBef>
            </a:pPr>
            <a:r>
              <a:rPr b="1" dirty="0" lang="en-US" smtClean="0" sz="2000">
                <a:latin charset="0" pitchFamily="34" typeface="Arial"/>
              </a:rPr>
              <a:t>Uzorak ispunjenog obrasca trofejnog lista za ocjenjeno krzno divlje mačke</a:t>
            </a:r>
          </a:p>
        </p:txBody>
      </p:sp>
      <p:grpSp>
        <p:nvGrpSpPr>
          <p:cNvPr id="579" name="Group 579"/>
          <p:cNvGrpSpPr>
            <a:grpSpLocks/>
          </p:cNvGrpSpPr>
          <p:nvPr/>
        </p:nvGrpSpPr>
        <p:grpSpPr>
          <a:xfrm>
            <a:off x="0" y="1295400"/>
            <a:ext cx="9144000" cy="4668837"/>
            <a:chOff x="0" y="816"/>
            <a:chExt cx="5760" cy="2941"/>
          </a:xfrm>
        </p:grpSpPr>
        <p:sp>
          <p:nvSpPr>
            <p:cNvPr id="580" name="Text Box 580"/>
            <p:cNvSpPr>
              <a:spLocks/>
            </p:cNvSpPr>
            <p:nvPr/>
          </p:nvSpPr>
          <p:spPr>
            <a:xfrm>
              <a:off x="0" y="2150"/>
              <a:ext cx="4992" cy="438"/>
            </a:xfrm>
            <a:prstGeom prst="rect">
              <a:avLst/>
            </a:prstGeom>
            <a:solidFill>
              <a:schemeClr val="bg1"/>
            </a:solidFill>
            <a:ln>
              <a:noFill/>
            </a:ln>
            <a:effectLst/>
          </p:spPr>
          <p:txBody>
            <a:bodyPr numCol="1"/>
            <a:lstStyle/>
            <a:p>
              <a:pPr indent="0" marL="0">
                <a:buNone/>
              </a:pPr>
              <a:r>
                <a:rPr dirty="0" lang="en-US" smtClean="0" sz="1800">
                  <a:latin charset="0" pitchFamily="34" typeface="Arial"/>
                </a:rPr>
                <a:t>                   dužina x (širina + raspon)</a:t>
              </a:r>
            </a:p>
            <a:p>
              <a:pPr indent="0" marL="0">
                <a:buNone/>
              </a:pPr>
              <a:r>
                <a:rPr dirty="0" lang="en-US" smtClean="0" sz="1800">
                  <a:latin charset="0" pitchFamily="34" typeface="Arial"/>
                </a:rPr>
                <a:t>                                    200</a:t>
              </a:r>
            </a:p>
          </p:txBody>
        </p:sp>
        <p:sp>
          <p:nvSpPr>
            <p:cNvPr id="581" name="Text Box 581"/>
            <p:cNvSpPr>
              <a:spLocks/>
            </p:cNvSpPr>
            <p:nvPr/>
          </p:nvSpPr>
          <p:spPr>
            <a:xfrm>
              <a:off x="0" y="3524"/>
              <a:ext cx="4992" cy="233"/>
            </a:xfrm>
            <a:prstGeom prst="rect">
              <a:avLst/>
            </a:prstGeom>
            <a:solidFill>
              <a:schemeClr val="bg1"/>
            </a:solidFill>
            <a:ln>
              <a:noFill/>
            </a:ln>
            <a:effectLst/>
          </p:spPr>
          <p:txBody>
            <a:bodyPr numCol="1"/>
            <a:lstStyle/>
            <a:p>
              <a:pPr indent="0" marL="0">
                <a:buNone/>
              </a:pPr>
              <a:r>
                <a:rPr dirty="0" lang="en-US" smtClean="0" sz="1800">
                  <a:latin charset="0" pitchFamily="34" typeface="Arial"/>
                </a:rPr>
                <a:t>         Ocjena krzna - </a:t>
              </a:r>
              <a:r>
                <a:rPr b="1" dirty="0" lang="en-US" smtClean="0" sz="1800">
                  <a:latin charset="0" pitchFamily="34" typeface="Arial"/>
                </a:rPr>
                <a:t>ukupno</a:t>
              </a:r>
            </a:p>
          </p:txBody>
        </p:sp>
        <p:sp>
          <p:nvSpPr>
            <p:cNvPr id="582" name="Text Box 582"/>
            <p:cNvSpPr>
              <a:spLocks/>
            </p:cNvSpPr>
            <p:nvPr/>
          </p:nvSpPr>
          <p:spPr>
            <a:xfrm>
              <a:off x="3888" y="2826"/>
              <a:ext cx="1104" cy="233"/>
            </a:xfrm>
            <a:prstGeom prst="rect">
              <a:avLst/>
            </a:prstGeom>
            <a:solidFill>
              <a:schemeClr val="bg1"/>
            </a:solidFill>
            <a:ln>
              <a:noFill/>
            </a:ln>
            <a:effectLst/>
          </p:spPr>
          <p:txBody>
            <a:bodyPr numCol="1"/>
            <a:lstStyle/>
            <a:p>
              <a:pPr algn="ctr" indent="0" marL="0">
                <a:buNone/>
              </a:pPr>
              <a:r>
                <a:rPr b="1" dirty="0" lang="en-US" smtClean="0" sz="1800">
                  <a:latin charset="0" pitchFamily="34" typeface="Arial"/>
                </a:rPr>
                <a:t>10%</a:t>
              </a:r>
            </a:p>
          </p:txBody>
        </p:sp>
        <p:sp>
          <p:nvSpPr>
            <p:cNvPr id="583" name="Text Box 583"/>
            <p:cNvSpPr>
              <a:spLocks/>
            </p:cNvSpPr>
            <p:nvPr/>
          </p:nvSpPr>
          <p:spPr>
            <a:xfrm>
              <a:off x="0" y="2588"/>
              <a:ext cx="432" cy="238"/>
            </a:xfrm>
            <a:prstGeom prst="rect">
              <a:avLst/>
            </a:prstGeom>
            <a:solidFill>
              <a:schemeClr val="bg1"/>
            </a:solidFill>
            <a:ln>
              <a:noFill/>
            </a:ln>
            <a:effectLst/>
          </p:spPr>
          <p:txBody>
            <a:bodyPr numCol="1"/>
            <a:lstStyle/>
            <a:p>
              <a:pPr indent="0" marL="0">
                <a:buNone/>
              </a:pPr>
              <a:r>
                <a:rPr dirty="0" lang="en-US" smtClean="0" sz="1800">
                  <a:latin charset="0" pitchFamily="34" typeface="Arial"/>
                </a:rPr>
                <a:t>2</a:t>
              </a:r>
            </a:p>
          </p:txBody>
        </p:sp>
        <p:sp>
          <p:nvSpPr>
            <p:cNvPr id="584" name="Text Box 584"/>
            <p:cNvSpPr>
              <a:spLocks/>
            </p:cNvSpPr>
            <p:nvPr/>
          </p:nvSpPr>
          <p:spPr>
            <a:xfrm>
              <a:off x="4992" y="2588"/>
              <a:ext cx="768" cy="238"/>
            </a:xfrm>
            <a:prstGeom prst="rect">
              <a:avLst/>
            </a:prstGeom>
            <a:solidFill>
              <a:schemeClr val="bg1"/>
            </a:solidFill>
            <a:ln>
              <a:noFill/>
            </a:ln>
            <a:effectLst/>
          </p:spPr>
          <p:txBody>
            <a:bodyPr numCol="1"/>
            <a:lstStyle/>
            <a:p>
              <a:endParaRPr/>
            </a:p>
          </p:txBody>
        </p:sp>
        <p:sp>
          <p:nvSpPr>
            <p:cNvPr id="585" name="Text Box 585"/>
            <p:cNvSpPr>
              <a:spLocks/>
            </p:cNvSpPr>
            <p:nvPr/>
          </p:nvSpPr>
          <p:spPr>
            <a:xfrm>
              <a:off x="3888" y="2588"/>
              <a:ext cx="1104" cy="238"/>
            </a:xfrm>
            <a:prstGeom prst="rect">
              <a:avLst/>
            </a:prstGeom>
            <a:solidFill>
              <a:schemeClr val="bg1"/>
            </a:solidFill>
            <a:ln>
              <a:noFill/>
            </a:ln>
            <a:effectLst/>
          </p:spPr>
          <p:txBody>
            <a:bodyPr numCol="1"/>
            <a:lstStyle/>
            <a:p>
              <a:endParaRPr/>
            </a:p>
          </p:txBody>
        </p:sp>
        <p:sp>
          <p:nvSpPr>
            <p:cNvPr id="586" name="Text Box 586"/>
            <p:cNvSpPr>
              <a:spLocks/>
            </p:cNvSpPr>
            <p:nvPr/>
          </p:nvSpPr>
          <p:spPr>
            <a:xfrm>
              <a:off x="432" y="2588"/>
              <a:ext cx="3456" cy="238"/>
            </a:xfrm>
            <a:prstGeom prst="rect">
              <a:avLst/>
            </a:prstGeom>
            <a:solidFill>
              <a:schemeClr val="bg1"/>
            </a:solidFill>
            <a:ln>
              <a:noFill/>
            </a:ln>
            <a:effectLst/>
          </p:spPr>
          <p:txBody>
            <a:bodyPr numCol="1"/>
            <a:lstStyle/>
            <a:p>
              <a:pPr indent="0" marL="0">
                <a:buNone/>
              </a:pPr>
              <a:r>
                <a:rPr dirty="0" lang="en-US" smtClean="0" sz="1800">
                  <a:latin charset="0" pitchFamily="34" typeface="Arial"/>
                </a:rPr>
                <a:t>Tačke ljepote</a:t>
              </a:r>
            </a:p>
          </p:txBody>
        </p:sp>
        <p:sp>
          <p:nvSpPr>
            <p:cNvPr id="587" name="Text Box 587"/>
            <p:cNvSpPr>
              <a:spLocks/>
            </p:cNvSpPr>
            <p:nvPr/>
          </p:nvSpPr>
          <p:spPr>
            <a:xfrm>
              <a:off x="4992" y="3524"/>
              <a:ext cx="768" cy="233"/>
            </a:xfrm>
            <a:prstGeom prst="rect">
              <a:avLst/>
            </a:prstGeom>
            <a:solidFill>
              <a:schemeClr val="bg1"/>
            </a:solidFill>
            <a:ln>
              <a:noFill/>
            </a:ln>
            <a:effectLst/>
          </p:spPr>
          <p:txBody>
            <a:bodyPr numCol="1"/>
            <a:lstStyle/>
            <a:p>
              <a:pPr algn="ctr" indent="0" marL="0">
                <a:buNone/>
              </a:pPr>
              <a:r>
                <a:rPr b="1" dirty="0" lang="en-US" smtClean="0" sz="1800">
                  <a:latin charset="0" pitchFamily="34" typeface="Arial"/>
                </a:rPr>
                <a:t>66,03</a:t>
              </a:r>
            </a:p>
          </p:txBody>
        </p:sp>
        <p:sp>
          <p:nvSpPr>
            <p:cNvPr id="588" name="Text Box 588"/>
            <p:cNvSpPr>
              <a:spLocks/>
            </p:cNvSpPr>
            <p:nvPr/>
          </p:nvSpPr>
          <p:spPr>
            <a:xfrm>
              <a:off x="4992" y="3292"/>
              <a:ext cx="768" cy="232"/>
            </a:xfrm>
            <a:prstGeom prst="rect">
              <a:avLst/>
            </a:prstGeom>
            <a:solidFill>
              <a:schemeClr val="bg1"/>
            </a:solidFill>
            <a:ln>
              <a:noFill/>
            </a:ln>
            <a:effectLst/>
          </p:spPr>
          <p:txBody>
            <a:bodyPr numCol="1"/>
            <a:lstStyle/>
            <a:p>
              <a:pPr algn="ctr" indent="0" marL="0">
                <a:buNone/>
              </a:pPr>
              <a:r>
                <a:rPr b="1" dirty="0" lang="en-US" smtClean="0" sz="1800">
                  <a:latin charset="0" pitchFamily="34" typeface="Arial"/>
                </a:rPr>
                <a:t>2,82</a:t>
              </a:r>
            </a:p>
          </p:txBody>
        </p:sp>
        <p:sp>
          <p:nvSpPr>
            <p:cNvPr id="589" name="Text Box 589"/>
            <p:cNvSpPr>
              <a:spLocks/>
            </p:cNvSpPr>
            <p:nvPr/>
          </p:nvSpPr>
          <p:spPr>
            <a:xfrm>
              <a:off x="3888" y="3292"/>
              <a:ext cx="1104" cy="232"/>
            </a:xfrm>
            <a:prstGeom prst="rect">
              <a:avLst/>
            </a:prstGeom>
            <a:solidFill>
              <a:schemeClr val="bg1"/>
            </a:solidFill>
            <a:ln>
              <a:noFill/>
            </a:ln>
            <a:effectLst/>
          </p:spPr>
          <p:txBody>
            <a:bodyPr numCol="1"/>
            <a:lstStyle/>
            <a:p>
              <a:pPr algn="ctr" indent="0" marL="0">
                <a:buNone/>
              </a:pPr>
              <a:r>
                <a:rPr b="1" dirty="0" lang="en-US" smtClean="0" sz="1800">
                  <a:latin charset="0" pitchFamily="34" typeface="Arial"/>
                </a:rPr>
                <a:t>5%</a:t>
              </a:r>
            </a:p>
          </p:txBody>
        </p:sp>
        <p:sp>
          <p:nvSpPr>
            <p:cNvPr id="590" name="Text Box 590"/>
            <p:cNvSpPr>
              <a:spLocks/>
            </p:cNvSpPr>
            <p:nvPr/>
          </p:nvSpPr>
          <p:spPr>
            <a:xfrm>
              <a:off x="432" y="3292"/>
              <a:ext cx="3456" cy="232"/>
            </a:xfrm>
            <a:prstGeom prst="rect">
              <a:avLst/>
            </a:prstGeom>
            <a:solidFill>
              <a:schemeClr val="bg1"/>
            </a:solidFill>
            <a:ln>
              <a:noFill/>
            </a:ln>
            <a:effectLst/>
          </p:spPr>
          <p:txBody>
            <a:bodyPr numCol="1"/>
            <a:lstStyle/>
            <a:p>
              <a:pPr indent="0" marL="0">
                <a:buNone/>
              </a:pPr>
              <a:r>
                <a:rPr dirty="0" lang="en-US" smtClean="0" sz="1800">
                  <a:latin charset="0" pitchFamily="34" typeface="Arial"/>
                </a:rPr>
                <a:t>Za dužinu dlake i pravilnu dlakavost do 10%</a:t>
              </a:r>
            </a:p>
          </p:txBody>
        </p:sp>
        <p:sp>
          <p:nvSpPr>
            <p:cNvPr id="591" name="Text Box 591"/>
            <p:cNvSpPr>
              <a:spLocks/>
            </p:cNvSpPr>
            <p:nvPr/>
          </p:nvSpPr>
          <p:spPr>
            <a:xfrm>
              <a:off x="0" y="3292"/>
              <a:ext cx="432" cy="232"/>
            </a:xfrm>
            <a:prstGeom prst="rect">
              <a:avLst/>
            </a:prstGeom>
            <a:solidFill>
              <a:schemeClr val="bg1"/>
            </a:solidFill>
            <a:ln>
              <a:noFill/>
            </a:ln>
            <a:effectLst/>
          </p:spPr>
          <p:txBody>
            <a:bodyPr numCol="1"/>
            <a:lstStyle/>
            <a:p>
              <a:pPr indent="0" marL="0">
                <a:buNone/>
              </a:pPr>
              <a:r>
                <a:rPr dirty="0" lang="en-US" smtClean="0" sz="1800">
                  <a:latin charset="0" pitchFamily="34" typeface="Arial"/>
                </a:rPr>
                <a:t>2.3</a:t>
              </a:r>
            </a:p>
          </p:txBody>
        </p:sp>
        <p:sp>
          <p:nvSpPr>
            <p:cNvPr id="592" name="Text Box 592"/>
            <p:cNvSpPr>
              <a:spLocks/>
            </p:cNvSpPr>
            <p:nvPr/>
          </p:nvSpPr>
          <p:spPr>
            <a:xfrm>
              <a:off x="4992" y="3059"/>
              <a:ext cx="768" cy="233"/>
            </a:xfrm>
            <a:prstGeom prst="rect">
              <a:avLst/>
            </a:prstGeom>
            <a:solidFill>
              <a:schemeClr val="bg1"/>
            </a:solidFill>
            <a:ln>
              <a:noFill/>
            </a:ln>
            <a:effectLst/>
          </p:spPr>
          <p:txBody>
            <a:bodyPr numCol="1"/>
            <a:lstStyle/>
            <a:p>
              <a:pPr algn="ctr" indent="0" marL="0">
                <a:buNone/>
              </a:pPr>
              <a:r>
                <a:rPr b="1" dirty="0" lang="en-US" smtClean="0" sz="1800">
                  <a:latin charset="0" pitchFamily="34" typeface="Arial"/>
                </a:rPr>
                <a:t>1,13</a:t>
              </a:r>
            </a:p>
          </p:txBody>
        </p:sp>
        <p:sp>
          <p:nvSpPr>
            <p:cNvPr id="593" name="Text Box 593"/>
            <p:cNvSpPr>
              <a:spLocks/>
            </p:cNvSpPr>
            <p:nvPr/>
          </p:nvSpPr>
          <p:spPr>
            <a:xfrm>
              <a:off x="3888" y="3059"/>
              <a:ext cx="1104" cy="233"/>
            </a:xfrm>
            <a:prstGeom prst="rect">
              <a:avLst/>
            </a:prstGeom>
            <a:solidFill>
              <a:schemeClr val="bg1"/>
            </a:solidFill>
            <a:ln>
              <a:noFill/>
            </a:ln>
            <a:effectLst/>
          </p:spPr>
          <p:txBody>
            <a:bodyPr numCol="1"/>
            <a:lstStyle/>
            <a:p>
              <a:pPr algn="ctr" indent="0" marL="0">
                <a:buNone/>
              </a:pPr>
              <a:r>
                <a:rPr b="1" dirty="0" lang="en-US" smtClean="0" sz="1800">
                  <a:latin charset="0" pitchFamily="34" typeface="Arial"/>
                </a:rPr>
                <a:t>2%</a:t>
              </a:r>
            </a:p>
          </p:txBody>
        </p:sp>
        <p:sp>
          <p:nvSpPr>
            <p:cNvPr id="594" name="Text Box 594"/>
            <p:cNvSpPr>
              <a:spLocks/>
            </p:cNvSpPr>
            <p:nvPr/>
          </p:nvSpPr>
          <p:spPr>
            <a:xfrm>
              <a:off x="432" y="3059"/>
              <a:ext cx="3456" cy="233"/>
            </a:xfrm>
            <a:prstGeom prst="rect">
              <a:avLst/>
            </a:prstGeom>
            <a:solidFill>
              <a:schemeClr val="bg1"/>
            </a:solidFill>
            <a:ln>
              <a:noFill/>
            </a:ln>
            <a:effectLst/>
          </p:spPr>
          <p:txBody>
            <a:bodyPr numCol="1"/>
            <a:lstStyle/>
            <a:p>
              <a:pPr indent="0" marL="0">
                <a:buNone/>
              </a:pPr>
              <a:r>
                <a:rPr dirty="0" lang="en-US" smtClean="0" sz="1800">
                  <a:latin charset="0" pitchFamily="34" typeface="Arial"/>
                </a:rPr>
                <a:t>Za zaliske do 5%</a:t>
              </a:r>
            </a:p>
          </p:txBody>
        </p:sp>
        <p:sp>
          <p:nvSpPr>
            <p:cNvPr id="595" name="Text Box 595"/>
            <p:cNvSpPr>
              <a:spLocks/>
            </p:cNvSpPr>
            <p:nvPr/>
          </p:nvSpPr>
          <p:spPr>
            <a:xfrm>
              <a:off x="0" y="3059"/>
              <a:ext cx="432" cy="233"/>
            </a:xfrm>
            <a:prstGeom prst="rect">
              <a:avLst/>
            </a:prstGeom>
            <a:solidFill>
              <a:schemeClr val="bg1"/>
            </a:solidFill>
            <a:ln>
              <a:noFill/>
            </a:ln>
            <a:effectLst/>
          </p:spPr>
          <p:txBody>
            <a:bodyPr numCol="1"/>
            <a:lstStyle/>
            <a:p>
              <a:pPr indent="0" marL="0">
                <a:buNone/>
              </a:pPr>
              <a:r>
                <a:rPr dirty="0" lang="en-US" smtClean="0" sz="1800">
                  <a:latin charset="0" pitchFamily="34" typeface="Arial"/>
                </a:rPr>
                <a:t>2.2</a:t>
              </a:r>
            </a:p>
          </p:txBody>
        </p:sp>
        <p:sp>
          <p:nvSpPr>
            <p:cNvPr id="596" name="Text Box 596"/>
            <p:cNvSpPr>
              <a:spLocks/>
            </p:cNvSpPr>
            <p:nvPr/>
          </p:nvSpPr>
          <p:spPr>
            <a:xfrm>
              <a:off x="4992" y="2826"/>
              <a:ext cx="768" cy="233"/>
            </a:xfrm>
            <a:prstGeom prst="rect">
              <a:avLst/>
            </a:prstGeom>
            <a:solidFill>
              <a:schemeClr val="bg1"/>
            </a:solidFill>
            <a:ln>
              <a:noFill/>
            </a:ln>
            <a:effectLst/>
          </p:spPr>
          <p:txBody>
            <a:bodyPr numCol="1"/>
            <a:lstStyle/>
            <a:p>
              <a:pPr algn="ctr" indent="0" marL="0">
                <a:buNone/>
              </a:pPr>
              <a:r>
                <a:rPr b="1" dirty="0" lang="en-US" smtClean="0" sz="1800">
                  <a:latin charset="0" pitchFamily="34" typeface="Arial"/>
                </a:rPr>
                <a:t>5,64</a:t>
              </a:r>
            </a:p>
          </p:txBody>
        </p:sp>
        <p:sp>
          <p:nvSpPr>
            <p:cNvPr id="597" name="Text Box 597"/>
            <p:cNvSpPr>
              <a:spLocks/>
            </p:cNvSpPr>
            <p:nvPr/>
          </p:nvSpPr>
          <p:spPr>
            <a:xfrm>
              <a:off x="432" y="2826"/>
              <a:ext cx="3456" cy="233"/>
            </a:xfrm>
            <a:prstGeom prst="rect">
              <a:avLst/>
            </a:prstGeom>
            <a:solidFill>
              <a:schemeClr val="bg1"/>
            </a:solidFill>
            <a:ln>
              <a:noFill/>
            </a:ln>
            <a:effectLst/>
          </p:spPr>
          <p:txBody>
            <a:bodyPr numCol="1"/>
            <a:lstStyle/>
            <a:p>
              <a:pPr indent="0" marL="0">
                <a:buNone/>
              </a:pPr>
              <a:r>
                <a:rPr dirty="0" lang="en-US" smtClean="0" sz="1800">
                  <a:latin charset="0" pitchFamily="34" typeface="Arial"/>
                </a:rPr>
                <a:t>Za dužinu repa i broj crnih koluta na repu do 10%</a:t>
              </a:r>
            </a:p>
          </p:txBody>
        </p:sp>
        <p:sp>
          <p:nvSpPr>
            <p:cNvPr id="598" name="Text Box 598"/>
            <p:cNvSpPr>
              <a:spLocks/>
            </p:cNvSpPr>
            <p:nvPr/>
          </p:nvSpPr>
          <p:spPr>
            <a:xfrm>
              <a:off x="0" y="2826"/>
              <a:ext cx="432" cy="233"/>
            </a:xfrm>
            <a:prstGeom prst="rect">
              <a:avLst/>
            </a:prstGeom>
            <a:solidFill>
              <a:schemeClr val="bg1"/>
            </a:solidFill>
            <a:ln>
              <a:noFill/>
            </a:ln>
            <a:effectLst/>
          </p:spPr>
          <p:txBody>
            <a:bodyPr numCol="1"/>
            <a:lstStyle/>
            <a:p>
              <a:pPr indent="0" marL="0">
                <a:buNone/>
              </a:pPr>
              <a:r>
                <a:rPr dirty="0" lang="en-US" smtClean="0" sz="1800">
                  <a:latin charset="0" pitchFamily="34" typeface="Arial"/>
                </a:rPr>
                <a:t>2.1</a:t>
              </a:r>
            </a:p>
          </p:txBody>
        </p:sp>
        <p:sp>
          <p:nvSpPr>
            <p:cNvPr id="599" name="Text Box 599"/>
            <p:cNvSpPr>
              <a:spLocks/>
            </p:cNvSpPr>
            <p:nvPr/>
          </p:nvSpPr>
          <p:spPr>
            <a:xfrm>
              <a:off x="4992" y="2150"/>
              <a:ext cx="768" cy="438"/>
            </a:xfrm>
            <a:prstGeom prst="rect">
              <a:avLst/>
            </a:prstGeom>
            <a:solidFill>
              <a:schemeClr val="bg1"/>
            </a:solidFill>
            <a:ln>
              <a:noFill/>
            </a:ln>
            <a:effectLst/>
          </p:spPr>
          <p:txBody>
            <a:bodyPr numCol="1"/>
            <a:lstStyle/>
            <a:p>
              <a:pPr algn="ctr" indent="0" marL="0">
                <a:buNone/>
              </a:pPr>
              <a:endParaRPr b="1" dirty="0" lang="en-US" smtClean="0" sz="1800">
                <a:latin charset="0" pitchFamily="34" typeface="Arial"/>
              </a:endParaRPr>
            </a:p>
            <a:p>
              <a:pPr algn="ctr" indent="0" marL="0">
                <a:buNone/>
              </a:pPr>
              <a:r>
                <a:rPr b="1" dirty="0" lang="en-US" smtClean="0" sz="1800">
                  <a:latin charset="0" pitchFamily="34" typeface="Arial"/>
                </a:rPr>
                <a:t>56,44</a:t>
              </a:r>
            </a:p>
          </p:txBody>
        </p:sp>
        <p:sp>
          <p:nvSpPr>
            <p:cNvPr id="600" name="Text Box 600"/>
            <p:cNvSpPr>
              <a:spLocks/>
            </p:cNvSpPr>
            <p:nvPr/>
          </p:nvSpPr>
          <p:spPr>
            <a:xfrm>
              <a:off x="4992" y="1917"/>
              <a:ext cx="768" cy="233"/>
            </a:xfrm>
            <a:prstGeom prst="rect">
              <a:avLst/>
            </a:prstGeom>
            <a:solidFill>
              <a:schemeClr val="bg1"/>
            </a:solidFill>
            <a:ln>
              <a:noFill/>
            </a:ln>
            <a:effectLst/>
          </p:spPr>
          <p:txBody>
            <a:bodyPr numCol="1"/>
            <a:lstStyle/>
            <a:p>
              <a:endParaRPr/>
            </a:p>
          </p:txBody>
        </p:sp>
        <p:sp>
          <p:nvSpPr>
            <p:cNvPr id="601" name="Text Box 601"/>
            <p:cNvSpPr>
              <a:spLocks/>
            </p:cNvSpPr>
            <p:nvPr/>
          </p:nvSpPr>
          <p:spPr>
            <a:xfrm>
              <a:off x="3744" y="1917"/>
              <a:ext cx="1248" cy="233"/>
            </a:xfrm>
            <a:prstGeom prst="rect">
              <a:avLst/>
            </a:prstGeom>
            <a:solidFill>
              <a:schemeClr val="bg1"/>
            </a:solidFill>
            <a:ln>
              <a:noFill/>
            </a:ln>
            <a:effectLst/>
          </p:spPr>
          <p:txBody>
            <a:bodyPr numCol="1"/>
            <a:lstStyle/>
            <a:p>
              <a:pPr algn="ctr" indent="0" marL="0">
                <a:buNone/>
              </a:pPr>
              <a:r>
                <a:rPr b="1" dirty="0" lang="en-US" smtClean="0" sz="1800">
                  <a:latin charset="0" pitchFamily="34" typeface="Arial"/>
                </a:rPr>
                <a:t>94,50</a:t>
              </a:r>
            </a:p>
          </p:txBody>
        </p:sp>
        <p:sp>
          <p:nvSpPr>
            <p:cNvPr id="602" name="Text Box 602"/>
            <p:cNvSpPr>
              <a:spLocks/>
            </p:cNvSpPr>
            <p:nvPr/>
          </p:nvSpPr>
          <p:spPr>
            <a:xfrm>
              <a:off x="2832" y="1917"/>
              <a:ext cx="912" cy="233"/>
            </a:xfrm>
            <a:prstGeom prst="rect">
              <a:avLst/>
            </a:prstGeom>
            <a:solidFill>
              <a:schemeClr val="bg1"/>
            </a:solidFill>
            <a:ln>
              <a:noFill/>
            </a:ln>
            <a:effectLst/>
          </p:spPr>
          <p:txBody>
            <a:bodyPr numCol="1"/>
            <a:lstStyle/>
            <a:p>
              <a:pPr algn="ctr" indent="0" marL="0">
                <a:buNone/>
              </a:pPr>
              <a:r>
                <a:rPr dirty="0" lang="en-US" smtClean="0" sz="1800">
                  <a:latin charset="0" pitchFamily="34" typeface="Arial"/>
                </a:rPr>
                <a:t>cm</a:t>
              </a:r>
            </a:p>
          </p:txBody>
        </p:sp>
        <p:sp>
          <p:nvSpPr>
            <p:cNvPr id="603" name="Text Box 603"/>
            <p:cNvSpPr>
              <a:spLocks/>
            </p:cNvSpPr>
            <p:nvPr/>
          </p:nvSpPr>
          <p:spPr>
            <a:xfrm>
              <a:off x="432" y="1917"/>
              <a:ext cx="2400" cy="233"/>
            </a:xfrm>
            <a:prstGeom prst="rect">
              <a:avLst/>
            </a:prstGeom>
            <a:solidFill>
              <a:schemeClr val="bg1"/>
            </a:solidFill>
            <a:ln>
              <a:noFill/>
            </a:ln>
            <a:effectLst/>
          </p:spPr>
          <p:txBody>
            <a:bodyPr numCol="1"/>
            <a:lstStyle/>
            <a:p>
              <a:pPr indent="0" marL="0">
                <a:buNone/>
              </a:pPr>
              <a:r>
                <a:rPr dirty="0" lang="en-US" smtClean="0" sz="1800">
                  <a:latin charset="0" pitchFamily="34" typeface="Arial"/>
                </a:rPr>
                <a:t>Raspon krzna</a:t>
              </a:r>
            </a:p>
          </p:txBody>
        </p:sp>
        <p:sp>
          <p:nvSpPr>
            <p:cNvPr id="604" name="Text Box 604"/>
            <p:cNvSpPr>
              <a:spLocks/>
            </p:cNvSpPr>
            <p:nvPr/>
          </p:nvSpPr>
          <p:spPr>
            <a:xfrm>
              <a:off x="0" y="1917"/>
              <a:ext cx="432" cy="233"/>
            </a:xfrm>
            <a:prstGeom prst="rect">
              <a:avLst/>
            </a:prstGeom>
            <a:solidFill>
              <a:schemeClr val="bg1"/>
            </a:solidFill>
            <a:ln>
              <a:noFill/>
            </a:ln>
            <a:effectLst/>
          </p:spPr>
          <p:txBody>
            <a:bodyPr numCol="1"/>
            <a:lstStyle/>
            <a:p>
              <a:pPr indent="0" marL="0">
                <a:buNone/>
              </a:pPr>
              <a:r>
                <a:rPr dirty="0" lang="en-US" smtClean="0" sz="1800">
                  <a:latin charset="0" pitchFamily="34" typeface="Arial"/>
                </a:rPr>
                <a:t>1.3</a:t>
              </a:r>
            </a:p>
          </p:txBody>
        </p:sp>
        <p:sp>
          <p:nvSpPr>
            <p:cNvPr id="605" name="Text Box 605"/>
            <p:cNvSpPr>
              <a:spLocks/>
            </p:cNvSpPr>
            <p:nvPr/>
          </p:nvSpPr>
          <p:spPr>
            <a:xfrm>
              <a:off x="4992" y="1684"/>
              <a:ext cx="768" cy="233"/>
            </a:xfrm>
            <a:prstGeom prst="rect">
              <a:avLst/>
            </a:prstGeom>
            <a:solidFill>
              <a:schemeClr val="bg1"/>
            </a:solidFill>
            <a:ln>
              <a:noFill/>
            </a:ln>
            <a:effectLst/>
          </p:spPr>
          <p:txBody>
            <a:bodyPr numCol="1"/>
            <a:lstStyle/>
            <a:p>
              <a:endParaRPr/>
            </a:p>
          </p:txBody>
        </p:sp>
        <p:sp>
          <p:nvSpPr>
            <p:cNvPr id="606" name="Text Box 606"/>
            <p:cNvSpPr>
              <a:spLocks/>
            </p:cNvSpPr>
            <p:nvPr/>
          </p:nvSpPr>
          <p:spPr>
            <a:xfrm>
              <a:off x="3744" y="1684"/>
              <a:ext cx="1248" cy="233"/>
            </a:xfrm>
            <a:prstGeom prst="rect">
              <a:avLst/>
            </a:prstGeom>
            <a:solidFill>
              <a:schemeClr val="bg1"/>
            </a:solidFill>
            <a:ln>
              <a:noFill/>
            </a:ln>
            <a:effectLst/>
          </p:spPr>
          <p:txBody>
            <a:bodyPr numCol="1"/>
            <a:lstStyle/>
            <a:p>
              <a:pPr algn="ctr" indent="0" marL="0">
                <a:buNone/>
              </a:pPr>
              <a:r>
                <a:rPr b="1" dirty="0" lang="en-US" smtClean="0" sz="1800">
                  <a:latin charset="0" pitchFamily="34" typeface="Arial"/>
                </a:rPr>
                <a:t>36,00</a:t>
              </a:r>
            </a:p>
          </p:txBody>
        </p:sp>
        <p:sp>
          <p:nvSpPr>
            <p:cNvPr id="607" name="Text Box 607"/>
            <p:cNvSpPr>
              <a:spLocks/>
            </p:cNvSpPr>
            <p:nvPr/>
          </p:nvSpPr>
          <p:spPr>
            <a:xfrm>
              <a:off x="2832" y="1684"/>
              <a:ext cx="912" cy="233"/>
            </a:xfrm>
            <a:prstGeom prst="rect">
              <a:avLst/>
            </a:prstGeom>
            <a:solidFill>
              <a:schemeClr val="bg1"/>
            </a:solidFill>
            <a:ln>
              <a:noFill/>
            </a:ln>
            <a:effectLst/>
          </p:spPr>
          <p:txBody>
            <a:bodyPr numCol="1"/>
            <a:lstStyle/>
            <a:p>
              <a:pPr algn="ctr" indent="0" marL="0">
                <a:buNone/>
              </a:pPr>
              <a:r>
                <a:rPr dirty="0" lang="en-US" smtClean="0" sz="1800">
                  <a:latin charset="0" pitchFamily="34" typeface="Arial"/>
                </a:rPr>
                <a:t>cm</a:t>
              </a:r>
            </a:p>
          </p:txBody>
        </p:sp>
        <p:sp>
          <p:nvSpPr>
            <p:cNvPr id="608" name="Text Box 608"/>
            <p:cNvSpPr>
              <a:spLocks/>
            </p:cNvSpPr>
            <p:nvPr/>
          </p:nvSpPr>
          <p:spPr>
            <a:xfrm>
              <a:off x="432" y="1684"/>
              <a:ext cx="2400" cy="233"/>
            </a:xfrm>
            <a:prstGeom prst="rect">
              <a:avLst/>
            </a:prstGeom>
            <a:solidFill>
              <a:schemeClr val="bg1"/>
            </a:solidFill>
            <a:ln>
              <a:noFill/>
            </a:ln>
            <a:effectLst/>
          </p:spPr>
          <p:txBody>
            <a:bodyPr numCol="1"/>
            <a:lstStyle/>
            <a:p>
              <a:pPr indent="0" marL="0">
                <a:buNone/>
              </a:pPr>
              <a:r>
                <a:rPr dirty="0" lang="en-US" smtClean="0" sz="1800">
                  <a:latin charset="0" pitchFamily="34" typeface="Arial"/>
                </a:rPr>
                <a:t>Širina krzna</a:t>
              </a:r>
            </a:p>
          </p:txBody>
        </p:sp>
        <p:sp>
          <p:nvSpPr>
            <p:cNvPr id="609" name="Text Box 609"/>
            <p:cNvSpPr>
              <a:spLocks/>
            </p:cNvSpPr>
            <p:nvPr/>
          </p:nvSpPr>
          <p:spPr>
            <a:xfrm>
              <a:off x="0" y="1684"/>
              <a:ext cx="432" cy="233"/>
            </a:xfrm>
            <a:prstGeom prst="rect">
              <a:avLst/>
            </a:prstGeom>
            <a:solidFill>
              <a:schemeClr val="bg1"/>
            </a:solidFill>
            <a:ln>
              <a:noFill/>
            </a:ln>
            <a:effectLst/>
          </p:spPr>
          <p:txBody>
            <a:bodyPr numCol="1"/>
            <a:lstStyle/>
            <a:p>
              <a:pPr indent="0" marL="0">
                <a:buNone/>
              </a:pPr>
              <a:r>
                <a:rPr dirty="0" lang="en-US" smtClean="0" sz="1800">
                  <a:latin charset="0" pitchFamily="34" typeface="Arial"/>
                </a:rPr>
                <a:t>1.2</a:t>
              </a:r>
            </a:p>
          </p:txBody>
        </p:sp>
        <p:sp>
          <p:nvSpPr>
            <p:cNvPr id="610" name="Text Box 610"/>
            <p:cNvSpPr>
              <a:spLocks/>
            </p:cNvSpPr>
            <p:nvPr/>
          </p:nvSpPr>
          <p:spPr>
            <a:xfrm>
              <a:off x="4992" y="1451"/>
              <a:ext cx="768" cy="233"/>
            </a:xfrm>
            <a:prstGeom prst="rect">
              <a:avLst/>
            </a:prstGeom>
            <a:solidFill>
              <a:schemeClr val="bg1"/>
            </a:solidFill>
            <a:ln>
              <a:noFill/>
            </a:ln>
            <a:effectLst/>
          </p:spPr>
          <p:txBody>
            <a:bodyPr numCol="1"/>
            <a:lstStyle/>
            <a:p>
              <a:endParaRPr/>
            </a:p>
          </p:txBody>
        </p:sp>
        <p:sp>
          <p:nvSpPr>
            <p:cNvPr id="611" name="Text Box 611"/>
            <p:cNvSpPr>
              <a:spLocks/>
            </p:cNvSpPr>
            <p:nvPr/>
          </p:nvSpPr>
          <p:spPr>
            <a:xfrm>
              <a:off x="3744" y="1451"/>
              <a:ext cx="1248" cy="233"/>
            </a:xfrm>
            <a:prstGeom prst="rect">
              <a:avLst/>
            </a:prstGeom>
            <a:solidFill>
              <a:schemeClr val="bg1"/>
            </a:solidFill>
            <a:ln>
              <a:noFill/>
            </a:ln>
            <a:effectLst/>
          </p:spPr>
          <p:txBody>
            <a:bodyPr numCol="1"/>
            <a:lstStyle/>
            <a:p>
              <a:pPr algn="ctr" indent="0" marL="0">
                <a:buNone/>
              </a:pPr>
              <a:r>
                <a:rPr b="1" dirty="0" lang="en-US" smtClean="0" sz="1800">
                  <a:latin charset="0" pitchFamily="34" typeface="Arial"/>
                </a:rPr>
                <a:t>86,50</a:t>
              </a:r>
            </a:p>
          </p:txBody>
        </p:sp>
        <p:sp>
          <p:nvSpPr>
            <p:cNvPr id="612" name="Text Box 612"/>
            <p:cNvSpPr>
              <a:spLocks/>
            </p:cNvSpPr>
            <p:nvPr/>
          </p:nvSpPr>
          <p:spPr>
            <a:xfrm>
              <a:off x="2832" y="1451"/>
              <a:ext cx="912" cy="233"/>
            </a:xfrm>
            <a:prstGeom prst="rect">
              <a:avLst/>
            </a:prstGeom>
            <a:solidFill>
              <a:schemeClr val="bg1"/>
            </a:solidFill>
            <a:ln>
              <a:noFill/>
            </a:ln>
            <a:effectLst/>
          </p:spPr>
          <p:txBody>
            <a:bodyPr numCol="1"/>
            <a:lstStyle/>
            <a:p>
              <a:pPr algn="ctr" indent="0" marL="0">
                <a:buNone/>
              </a:pPr>
              <a:r>
                <a:rPr dirty="0" lang="en-US" smtClean="0" sz="1800">
                  <a:latin charset="0" pitchFamily="34" typeface="Arial"/>
                </a:rPr>
                <a:t>cm</a:t>
              </a:r>
            </a:p>
          </p:txBody>
        </p:sp>
        <p:sp>
          <p:nvSpPr>
            <p:cNvPr id="613" name="Text Box 613"/>
            <p:cNvSpPr>
              <a:spLocks/>
            </p:cNvSpPr>
            <p:nvPr/>
          </p:nvSpPr>
          <p:spPr>
            <a:xfrm>
              <a:off x="432" y="1451"/>
              <a:ext cx="2400" cy="233"/>
            </a:xfrm>
            <a:prstGeom prst="rect">
              <a:avLst/>
            </a:prstGeom>
            <a:solidFill>
              <a:schemeClr val="bg1"/>
            </a:solidFill>
            <a:ln>
              <a:noFill/>
            </a:ln>
            <a:effectLst/>
          </p:spPr>
          <p:txBody>
            <a:bodyPr numCol="1"/>
            <a:lstStyle/>
            <a:p>
              <a:pPr indent="0" marL="0">
                <a:buNone/>
              </a:pPr>
              <a:r>
                <a:rPr dirty="0" lang="en-US" smtClean="0" sz="1800">
                  <a:latin charset="0" pitchFamily="34" typeface="Arial"/>
                </a:rPr>
                <a:t>Dužina krzna</a:t>
              </a:r>
            </a:p>
          </p:txBody>
        </p:sp>
        <p:sp>
          <p:nvSpPr>
            <p:cNvPr id="614" name="Text Box 614"/>
            <p:cNvSpPr>
              <a:spLocks/>
            </p:cNvSpPr>
            <p:nvPr/>
          </p:nvSpPr>
          <p:spPr>
            <a:xfrm>
              <a:off x="0" y="1451"/>
              <a:ext cx="432" cy="233"/>
            </a:xfrm>
            <a:prstGeom prst="rect">
              <a:avLst/>
            </a:prstGeom>
            <a:solidFill>
              <a:schemeClr val="bg1"/>
            </a:solidFill>
            <a:ln>
              <a:noFill/>
            </a:ln>
            <a:effectLst/>
          </p:spPr>
          <p:txBody>
            <a:bodyPr numCol="1"/>
            <a:lstStyle/>
            <a:p>
              <a:pPr indent="0" marL="0">
                <a:buNone/>
              </a:pPr>
              <a:r>
                <a:rPr dirty="0" lang="en-US" smtClean="0" sz="1800">
                  <a:latin charset="0" pitchFamily="34" typeface="Arial"/>
                </a:rPr>
                <a:t>1.1</a:t>
              </a:r>
            </a:p>
          </p:txBody>
        </p:sp>
        <p:sp>
          <p:nvSpPr>
            <p:cNvPr id="615" name="Text Box 615"/>
            <p:cNvSpPr>
              <a:spLocks/>
            </p:cNvSpPr>
            <p:nvPr/>
          </p:nvSpPr>
          <p:spPr>
            <a:xfrm>
              <a:off x="4992" y="1219"/>
              <a:ext cx="768" cy="232"/>
            </a:xfrm>
            <a:prstGeom prst="rect">
              <a:avLst/>
            </a:prstGeom>
            <a:solidFill>
              <a:schemeClr val="bg1"/>
            </a:solidFill>
            <a:ln>
              <a:noFill/>
            </a:ln>
            <a:effectLst/>
          </p:spPr>
          <p:txBody>
            <a:bodyPr numCol="1"/>
            <a:lstStyle/>
            <a:p>
              <a:pPr algn="ctr" indent="0" marL="0">
                <a:buNone/>
              </a:pPr>
              <a:r>
                <a:rPr dirty="0" lang="en-US" smtClean="0" sz="1800">
                  <a:latin charset="0" pitchFamily="34" typeface="Arial"/>
                </a:rPr>
                <a:t>3</a:t>
              </a:r>
            </a:p>
          </p:txBody>
        </p:sp>
        <p:sp>
          <p:nvSpPr>
            <p:cNvPr id="616" name="Text Box 616"/>
            <p:cNvSpPr>
              <a:spLocks/>
            </p:cNvSpPr>
            <p:nvPr/>
          </p:nvSpPr>
          <p:spPr>
            <a:xfrm>
              <a:off x="3744" y="1219"/>
              <a:ext cx="1248" cy="232"/>
            </a:xfrm>
            <a:prstGeom prst="rect">
              <a:avLst/>
            </a:prstGeom>
            <a:solidFill>
              <a:schemeClr val="bg1"/>
            </a:solidFill>
            <a:ln>
              <a:noFill/>
            </a:ln>
            <a:effectLst/>
          </p:spPr>
          <p:txBody>
            <a:bodyPr numCol="1"/>
            <a:lstStyle/>
            <a:p>
              <a:pPr algn="ctr" indent="0" marL="0">
                <a:buNone/>
              </a:pPr>
              <a:r>
                <a:rPr dirty="0" lang="en-US" smtClean="0" sz="1800">
                  <a:latin charset="0" pitchFamily="34" typeface="Arial"/>
                </a:rPr>
                <a:t>2</a:t>
              </a:r>
            </a:p>
          </p:txBody>
        </p:sp>
        <p:sp>
          <p:nvSpPr>
            <p:cNvPr id="617" name="Text Box 617"/>
            <p:cNvSpPr>
              <a:spLocks/>
            </p:cNvSpPr>
            <p:nvPr/>
          </p:nvSpPr>
          <p:spPr>
            <a:xfrm>
              <a:off x="2832" y="1219"/>
              <a:ext cx="912" cy="232"/>
            </a:xfrm>
            <a:prstGeom prst="rect">
              <a:avLst/>
            </a:prstGeom>
            <a:solidFill>
              <a:schemeClr val="bg1"/>
            </a:solidFill>
            <a:ln>
              <a:noFill/>
            </a:ln>
            <a:effectLst/>
          </p:spPr>
          <p:txBody>
            <a:bodyPr numCol="1"/>
            <a:lstStyle/>
            <a:p>
              <a:pPr algn="ctr" indent="0" marL="0">
                <a:buNone/>
              </a:pPr>
              <a:r>
                <a:rPr dirty="0" lang="en-US" smtClean="0" sz="1800">
                  <a:latin charset="0" pitchFamily="34" typeface="Arial"/>
                </a:rPr>
                <a:t>1</a:t>
              </a:r>
            </a:p>
          </p:txBody>
        </p:sp>
        <p:sp>
          <p:nvSpPr>
            <p:cNvPr id="618" name="Text Box 618"/>
            <p:cNvSpPr>
              <a:spLocks/>
            </p:cNvSpPr>
            <p:nvPr/>
          </p:nvSpPr>
          <p:spPr>
            <a:xfrm>
              <a:off x="432" y="1219"/>
              <a:ext cx="2400" cy="232"/>
            </a:xfrm>
            <a:prstGeom prst="rect">
              <a:avLst/>
            </a:prstGeom>
            <a:solidFill>
              <a:schemeClr val="bg1"/>
            </a:solidFill>
            <a:ln>
              <a:noFill/>
            </a:ln>
            <a:effectLst/>
          </p:spPr>
          <p:txBody>
            <a:bodyPr numCol="1"/>
            <a:lstStyle/>
            <a:p>
              <a:pPr indent="0" marL="0">
                <a:buNone/>
              </a:pPr>
              <a:r>
                <a:rPr dirty="0" lang="en-US" smtClean="0" sz="1800">
                  <a:latin charset="0" pitchFamily="34" typeface="Arial"/>
                </a:rPr>
                <a:t>Mjere</a:t>
              </a:r>
            </a:p>
          </p:txBody>
        </p:sp>
        <p:sp>
          <p:nvSpPr>
            <p:cNvPr id="619" name="Text Box 619"/>
            <p:cNvSpPr>
              <a:spLocks/>
            </p:cNvSpPr>
            <p:nvPr/>
          </p:nvSpPr>
          <p:spPr>
            <a:xfrm>
              <a:off x="0" y="1219"/>
              <a:ext cx="432" cy="232"/>
            </a:xfrm>
            <a:prstGeom prst="rect">
              <a:avLst/>
            </a:prstGeom>
            <a:solidFill>
              <a:schemeClr val="bg1"/>
            </a:solidFill>
            <a:ln>
              <a:noFill/>
            </a:ln>
            <a:effectLst/>
          </p:spPr>
          <p:txBody>
            <a:bodyPr numCol="1"/>
            <a:lstStyle/>
            <a:p>
              <a:pPr indent="0" marL="0">
                <a:buNone/>
              </a:pPr>
              <a:r>
                <a:rPr dirty="0" lang="en-US" smtClean="0" sz="1800">
                  <a:latin charset="0" pitchFamily="34" typeface="Arial"/>
                </a:rPr>
                <a:t>1</a:t>
              </a:r>
            </a:p>
          </p:txBody>
        </p:sp>
        <p:sp>
          <p:nvSpPr>
            <p:cNvPr id="620" name="Text Box 620"/>
            <p:cNvSpPr>
              <a:spLocks/>
            </p:cNvSpPr>
            <p:nvPr/>
          </p:nvSpPr>
          <p:spPr>
            <a:xfrm>
              <a:off x="4992" y="816"/>
              <a:ext cx="768" cy="403"/>
            </a:xfrm>
            <a:prstGeom prst="rect">
              <a:avLst/>
            </a:prstGeom>
            <a:solidFill>
              <a:schemeClr val="bg1"/>
            </a:solidFill>
            <a:ln>
              <a:noFill/>
            </a:ln>
            <a:effectLst/>
          </p:spPr>
          <p:txBody>
            <a:bodyPr numCol="1"/>
            <a:lstStyle/>
            <a:p>
              <a:pPr algn="ctr" indent="0" marL="0">
                <a:buNone/>
              </a:pPr>
              <a:r>
                <a:rPr dirty="0" lang="en-US" smtClean="0" sz="1800">
                  <a:latin charset="0" pitchFamily="34" typeface="Arial"/>
                </a:rPr>
                <a:t>Broj tačaka</a:t>
              </a:r>
            </a:p>
          </p:txBody>
        </p:sp>
        <p:sp>
          <p:nvSpPr>
            <p:cNvPr id="621" name="Text Box 621"/>
            <p:cNvSpPr>
              <a:spLocks/>
            </p:cNvSpPr>
            <p:nvPr/>
          </p:nvSpPr>
          <p:spPr>
            <a:xfrm>
              <a:off x="3744" y="816"/>
              <a:ext cx="1248" cy="403"/>
            </a:xfrm>
            <a:prstGeom prst="rect">
              <a:avLst/>
            </a:prstGeom>
            <a:solidFill>
              <a:schemeClr val="bg1"/>
            </a:solidFill>
            <a:ln>
              <a:noFill/>
            </a:ln>
            <a:effectLst/>
          </p:spPr>
          <p:txBody>
            <a:bodyPr numCol="1"/>
            <a:lstStyle/>
            <a:p>
              <a:pPr algn="ctr" indent="0" marL="0">
                <a:buNone/>
              </a:pPr>
              <a:r>
                <a:rPr dirty="0" lang="en-US" smtClean="0" sz="1800">
                  <a:latin charset="0" pitchFamily="34" typeface="Arial"/>
                </a:rPr>
                <a:t>Mjera</a:t>
              </a:r>
            </a:p>
          </p:txBody>
        </p:sp>
        <p:sp>
          <p:nvSpPr>
            <p:cNvPr id="622" name="Text Box 622"/>
            <p:cNvSpPr>
              <a:spLocks/>
            </p:cNvSpPr>
            <p:nvPr/>
          </p:nvSpPr>
          <p:spPr>
            <a:xfrm>
              <a:off x="2832" y="816"/>
              <a:ext cx="912" cy="403"/>
            </a:xfrm>
            <a:prstGeom prst="rect">
              <a:avLst/>
            </a:prstGeom>
            <a:solidFill>
              <a:schemeClr val="bg1"/>
            </a:solidFill>
            <a:ln>
              <a:noFill/>
            </a:ln>
            <a:effectLst/>
          </p:spPr>
          <p:txBody>
            <a:bodyPr numCol="1"/>
            <a:lstStyle/>
            <a:p>
              <a:pPr algn="ctr" indent="0" marL="0">
                <a:buNone/>
              </a:pPr>
              <a:r>
                <a:rPr dirty="0" lang="en-US" smtClean="0" sz="1800">
                  <a:latin charset="0" pitchFamily="34" typeface="Arial"/>
                </a:rPr>
                <a:t>Jedinica mjere</a:t>
              </a:r>
            </a:p>
          </p:txBody>
        </p:sp>
        <p:sp>
          <p:nvSpPr>
            <p:cNvPr id="623" name="Text Box 623"/>
            <p:cNvSpPr>
              <a:spLocks/>
            </p:cNvSpPr>
            <p:nvPr/>
          </p:nvSpPr>
          <p:spPr>
            <a:xfrm>
              <a:off x="432" y="816"/>
              <a:ext cx="2400" cy="403"/>
            </a:xfrm>
            <a:prstGeom prst="rect">
              <a:avLst/>
            </a:prstGeom>
            <a:solidFill>
              <a:schemeClr val="bg1"/>
            </a:solidFill>
            <a:ln>
              <a:noFill/>
            </a:ln>
            <a:effectLst/>
          </p:spPr>
          <p:txBody>
            <a:bodyPr numCol="1"/>
            <a:lstStyle/>
            <a:p>
              <a:pPr algn="ctr" indent="0" marL="0">
                <a:buNone/>
              </a:pPr>
              <a:r>
                <a:rPr dirty="0" lang="en-US" smtClean="0" sz="1800">
                  <a:latin charset="0" pitchFamily="34" typeface="Arial"/>
                </a:rPr>
                <a:t>Elementi mjerenja i ocjenjivanja</a:t>
              </a:r>
            </a:p>
          </p:txBody>
        </p:sp>
        <p:sp>
          <p:nvSpPr>
            <p:cNvPr id="624" name="Text Box 624"/>
            <p:cNvSpPr>
              <a:spLocks/>
            </p:cNvSpPr>
            <p:nvPr/>
          </p:nvSpPr>
          <p:spPr>
            <a:xfrm>
              <a:off x="0" y="816"/>
              <a:ext cx="432" cy="403"/>
            </a:xfrm>
            <a:prstGeom prst="rect">
              <a:avLst/>
            </a:prstGeom>
            <a:solidFill>
              <a:schemeClr val="bg1"/>
            </a:solidFill>
            <a:ln>
              <a:noFill/>
            </a:ln>
            <a:effectLst/>
          </p:spPr>
          <p:txBody>
            <a:bodyPr numCol="1"/>
            <a:lstStyle/>
            <a:p>
              <a:pPr algn="ctr" indent="0" marL="0">
                <a:buNone/>
              </a:pPr>
              <a:r>
                <a:rPr dirty="0" lang="en-US" smtClean="0" sz="1800">
                  <a:latin charset="0" pitchFamily="34" typeface="Arial"/>
                </a:rPr>
                <a:t>Broj</a:t>
              </a:r>
            </a:p>
          </p:txBody>
        </p:sp>
        <p:sp>
          <p:nvSpPr>
            <p:cNvPr id="625" name="Text Box 625"/>
            <p:cNvSpPr>
              <a:spLocks/>
            </p:cNvSpPr>
            <p:nvPr/>
          </p:nvSpPr>
          <p:spPr>
            <a:xfrm>
              <a:off x="0" y="816"/>
              <a:ext cx="5760" cy="0"/>
            </a:xfrm>
            <a:prstGeom prst="line">
              <a:avLst/>
            </a:prstGeom>
            <a:noFill/>
            <a:ln cap="sq" w="28575">
              <a:solidFill>
                <a:schemeClr val="tx1"/>
              </a:solidFill>
              <a:round/>
              <a:headEnd/>
              <a:tailEnd/>
            </a:ln>
            <a:effectLst/>
          </p:spPr>
        </p:sp>
        <p:sp>
          <p:nvSpPr>
            <p:cNvPr id="626" name="Text Box 626"/>
            <p:cNvSpPr>
              <a:spLocks/>
            </p:cNvSpPr>
            <p:nvPr/>
          </p:nvSpPr>
          <p:spPr>
            <a:xfrm>
              <a:off x="0" y="1219"/>
              <a:ext cx="5760" cy="0"/>
            </a:xfrm>
            <a:prstGeom prst="line">
              <a:avLst/>
            </a:prstGeom>
            <a:noFill/>
            <a:ln w="12700">
              <a:solidFill>
                <a:schemeClr val="tx1"/>
              </a:solidFill>
              <a:round/>
              <a:headEnd/>
              <a:tailEnd/>
            </a:ln>
            <a:effectLst/>
          </p:spPr>
        </p:sp>
        <p:sp>
          <p:nvSpPr>
            <p:cNvPr id="627" name="Text Box 627"/>
            <p:cNvSpPr>
              <a:spLocks/>
            </p:cNvSpPr>
            <p:nvPr/>
          </p:nvSpPr>
          <p:spPr>
            <a:xfrm>
              <a:off x="0" y="1451"/>
              <a:ext cx="5760" cy="0"/>
            </a:xfrm>
            <a:prstGeom prst="line">
              <a:avLst/>
            </a:prstGeom>
            <a:noFill/>
            <a:ln w="12700">
              <a:solidFill>
                <a:schemeClr val="tx1"/>
              </a:solidFill>
              <a:round/>
              <a:headEnd/>
              <a:tailEnd/>
            </a:ln>
            <a:effectLst/>
          </p:spPr>
        </p:sp>
        <p:sp>
          <p:nvSpPr>
            <p:cNvPr id="628" name="Text Box 628"/>
            <p:cNvSpPr>
              <a:spLocks/>
            </p:cNvSpPr>
            <p:nvPr/>
          </p:nvSpPr>
          <p:spPr>
            <a:xfrm>
              <a:off x="0" y="1684"/>
              <a:ext cx="5760" cy="0"/>
            </a:xfrm>
            <a:prstGeom prst="line">
              <a:avLst/>
            </a:prstGeom>
            <a:noFill/>
            <a:ln w="12700">
              <a:solidFill>
                <a:schemeClr val="tx1"/>
              </a:solidFill>
              <a:round/>
              <a:headEnd/>
              <a:tailEnd/>
            </a:ln>
            <a:effectLst/>
          </p:spPr>
        </p:sp>
        <p:sp>
          <p:nvSpPr>
            <p:cNvPr id="629" name="Text Box 629"/>
            <p:cNvSpPr>
              <a:spLocks/>
            </p:cNvSpPr>
            <p:nvPr/>
          </p:nvSpPr>
          <p:spPr>
            <a:xfrm>
              <a:off x="0" y="1917"/>
              <a:ext cx="5760" cy="0"/>
            </a:xfrm>
            <a:prstGeom prst="line">
              <a:avLst/>
            </a:prstGeom>
            <a:noFill/>
            <a:ln w="12700">
              <a:solidFill>
                <a:schemeClr val="tx1"/>
              </a:solidFill>
              <a:round/>
              <a:headEnd/>
              <a:tailEnd/>
            </a:ln>
            <a:effectLst/>
          </p:spPr>
        </p:sp>
        <p:sp>
          <p:nvSpPr>
            <p:cNvPr id="630" name="Text Box 630"/>
            <p:cNvSpPr>
              <a:spLocks/>
            </p:cNvSpPr>
            <p:nvPr/>
          </p:nvSpPr>
          <p:spPr>
            <a:xfrm>
              <a:off x="0" y="2150"/>
              <a:ext cx="5760" cy="0"/>
            </a:xfrm>
            <a:prstGeom prst="line">
              <a:avLst/>
            </a:prstGeom>
            <a:noFill/>
            <a:ln w="12700">
              <a:solidFill>
                <a:schemeClr val="tx1"/>
              </a:solidFill>
              <a:round/>
              <a:headEnd/>
              <a:tailEnd/>
            </a:ln>
            <a:effectLst/>
          </p:spPr>
        </p:sp>
        <p:sp>
          <p:nvSpPr>
            <p:cNvPr id="631" name="Text Box 631"/>
            <p:cNvSpPr>
              <a:spLocks/>
            </p:cNvSpPr>
            <p:nvPr/>
          </p:nvSpPr>
          <p:spPr>
            <a:xfrm>
              <a:off x="0" y="2826"/>
              <a:ext cx="5760" cy="0"/>
            </a:xfrm>
            <a:prstGeom prst="line">
              <a:avLst/>
            </a:prstGeom>
            <a:noFill/>
            <a:ln w="12700">
              <a:solidFill>
                <a:schemeClr val="tx1"/>
              </a:solidFill>
              <a:round/>
              <a:headEnd/>
              <a:tailEnd/>
            </a:ln>
            <a:effectLst/>
          </p:spPr>
        </p:sp>
        <p:sp>
          <p:nvSpPr>
            <p:cNvPr id="632" name="Text Box 632"/>
            <p:cNvSpPr>
              <a:spLocks/>
            </p:cNvSpPr>
            <p:nvPr/>
          </p:nvSpPr>
          <p:spPr>
            <a:xfrm>
              <a:off x="0" y="3059"/>
              <a:ext cx="5760" cy="0"/>
            </a:xfrm>
            <a:prstGeom prst="line">
              <a:avLst/>
            </a:prstGeom>
            <a:noFill/>
            <a:ln w="12700">
              <a:solidFill>
                <a:schemeClr val="tx1"/>
              </a:solidFill>
              <a:round/>
              <a:headEnd/>
              <a:tailEnd/>
            </a:ln>
            <a:effectLst/>
          </p:spPr>
        </p:sp>
        <p:sp>
          <p:nvSpPr>
            <p:cNvPr id="633" name="Text Box 633"/>
            <p:cNvSpPr>
              <a:spLocks/>
            </p:cNvSpPr>
            <p:nvPr/>
          </p:nvSpPr>
          <p:spPr>
            <a:xfrm>
              <a:off x="0" y="3292"/>
              <a:ext cx="5760" cy="0"/>
            </a:xfrm>
            <a:prstGeom prst="line">
              <a:avLst/>
            </a:prstGeom>
            <a:noFill/>
            <a:ln w="12700">
              <a:solidFill>
                <a:schemeClr val="tx1"/>
              </a:solidFill>
              <a:round/>
              <a:headEnd/>
              <a:tailEnd/>
            </a:ln>
            <a:effectLst/>
          </p:spPr>
        </p:sp>
        <p:sp>
          <p:nvSpPr>
            <p:cNvPr id="634" name="Text Box 634"/>
            <p:cNvSpPr>
              <a:spLocks/>
            </p:cNvSpPr>
            <p:nvPr/>
          </p:nvSpPr>
          <p:spPr>
            <a:xfrm>
              <a:off x="0" y="3524"/>
              <a:ext cx="5760" cy="0"/>
            </a:xfrm>
            <a:prstGeom prst="line">
              <a:avLst/>
            </a:prstGeom>
            <a:noFill/>
            <a:ln w="12700">
              <a:solidFill>
                <a:schemeClr val="tx1"/>
              </a:solidFill>
              <a:round/>
              <a:headEnd/>
              <a:tailEnd/>
            </a:ln>
            <a:effectLst/>
          </p:spPr>
        </p:sp>
        <p:sp>
          <p:nvSpPr>
            <p:cNvPr id="635" name="Text Box 635"/>
            <p:cNvSpPr>
              <a:spLocks/>
            </p:cNvSpPr>
            <p:nvPr/>
          </p:nvSpPr>
          <p:spPr>
            <a:xfrm>
              <a:off x="0" y="3757"/>
              <a:ext cx="5760" cy="0"/>
            </a:xfrm>
            <a:prstGeom prst="line">
              <a:avLst/>
            </a:prstGeom>
            <a:noFill/>
            <a:ln cap="sq" w="28575">
              <a:solidFill>
                <a:schemeClr val="tx1"/>
              </a:solidFill>
              <a:round/>
              <a:headEnd/>
              <a:tailEnd/>
            </a:ln>
            <a:effectLst/>
          </p:spPr>
        </p:sp>
        <p:sp>
          <p:nvSpPr>
            <p:cNvPr id="636" name="Text Box 636"/>
            <p:cNvSpPr>
              <a:spLocks/>
            </p:cNvSpPr>
            <p:nvPr/>
          </p:nvSpPr>
          <p:spPr>
            <a:xfrm>
              <a:off x="432" y="816"/>
              <a:ext cx="0" cy="1334"/>
            </a:xfrm>
            <a:prstGeom prst="line">
              <a:avLst/>
            </a:prstGeom>
            <a:noFill/>
            <a:ln w="12700">
              <a:solidFill>
                <a:schemeClr val="tx1"/>
              </a:solidFill>
              <a:round/>
              <a:headEnd/>
              <a:tailEnd/>
            </a:ln>
            <a:effectLst/>
          </p:spPr>
        </p:sp>
        <p:sp>
          <p:nvSpPr>
            <p:cNvPr id="637" name="Text Box 637"/>
            <p:cNvSpPr>
              <a:spLocks/>
            </p:cNvSpPr>
            <p:nvPr/>
          </p:nvSpPr>
          <p:spPr>
            <a:xfrm>
              <a:off x="2832" y="816"/>
              <a:ext cx="0" cy="1334"/>
            </a:xfrm>
            <a:prstGeom prst="line">
              <a:avLst/>
            </a:prstGeom>
            <a:noFill/>
            <a:ln w="12700">
              <a:solidFill>
                <a:schemeClr val="tx1"/>
              </a:solidFill>
              <a:round/>
              <a:headEnd/>
              <a:tailEnd/>
            </a:ln>
            <a:effectLst/>
          </p:spPr>
        </p:sp>
        <p:sp>
          <p:nvSpPr>
            <p:cNvPr id="638" name="Text Box 638"/>
            <p:cNvSpPr>
              <a:spLocks/>
            </p:cNvSpPr>
            <p:nvPr/>
          </p:nvSpPr>
          <p:spPr>
            <a:xfrm>
              <a:off x="3744" y="816"/>
              <a:ext cx="0" cy="1334"/>
            </a:xfrm>
            <a:prstGeom prst="line">
              <a:avLst/>
            </a:prstGeom>
            <a:noFill/>
            <a:ln w="12700">
              <a:solidFill>
                <a:schemeClr val="tx1"/>
              </a:solidFill>
              <a:round/>
              <a:headEnd/>
              <a:tailEnd/>
            </a:ln>
            <a:effectLst/>
          </p:spPr>
        </p:sp>
        <p:sp>
          <p:nvSpPr>
            <p:cNvPr id="639" name="Text Box 639"/>
            <p:cNvSpPr>
              <a:spLocks/>
            </p:cNvSpPr>
            <p:nvPr/>
          </p:nvSpPr>
          <p:spPr>
            <a:xfrm>
              <a:off x="4992" y="816"/>
              <a:ext cx="0" cy="1772"/>
            </a:xfrm>
            <a:prstGeom prst="line">
              <a:avLst/>
            </a:prstGeom>
            <a:noFill/>
            <a:ln w="12700">
              <a:solidFill>
                <a:schemeClr val="tx1"/>
              </a:solidFill>
              <a:round/>
              <a:headEnd/>
              <a:tailEnd/>
            </a:ln>
            <a:effectLst/>
          </p:spPr>
        </p:sp>
        <p:sp>
          <p:nvSpPr>
            <p:cNvPr id="640" name="Text Box 640"/>
            <p:cNvSpPr>
              <a:spLocks/>
            </p:cNvSpPr>
            <p:nvPr/>
          </p:nvSpPr>
          <p:spPr>
            <a:xfrm>
              <a:off x="5760" y="816"/>
              <a:ext cx="0" cy="2941"/>
            </a:xfrm>
            <a:prstGeom prst="line">
              <a:avLst/>
            </a:prstGeom>
            <a:noFill/>
            <a:ln cap="sq" w="28575">
              <a:solidFill>
                <a:schemeClr val="tx1"/>
              </a:solidFill>
              <a:round/>
              <a:headEnd/>
              <a:tailEnd/>
            </a:ln>
            <a:effectLst/>
          </p:spPr>
        </p:sp>
        <p:sp>
          <p:nvSpPr>
            <p:cNvPr id="641" name="Text Box 641"/>
            <p:cNvSpPr>
              <a:spLocks/>
            </p:cNvSpPr>
            <p:nvPr/>
          </p:nvSpPr>
          <p:spPr>
            <a:xfrm>
              <a:off x="0" y="2150"/>
              <a:ext cx="0" cy="676"/>
            </a:xfrm>
            <a:prstGeom prst="line">
              <a:avLst/>
            </a:prstGeom>
            <a:noFill/>
            <a:ln w="12700">
              <a:solidFill>
                <a:schemeClr val="tx1"/>
              </a:solidFill>
              <a:round/>
              <a:headEnd/>
              <a:tailEnd/>
            </a:ln>
            <a:effectLst/>
          </p:spPr>
        </p:sp>
        <p:sp>
          <p:nvSpPr>
            <p:cNvPr id="642" name="Text Box 642"/>
            <p:cNvSpPr>
              <a:spLocks/>
            </p:cNvSpPr>
            <p:nvPr/>
          </p:nvSpPr>
          <p:spPr>
            <a:xfrm>
              <a:off x="0" y="816"/>
              <a:ext cx="0" cy="1334"/>
            </a:xfrm>
            <a:prstGeom prst="line">
              <a:avLst/>
            </a:prstGeom>
            <a:noFill/>
            <a:ln cap="sq" w="28575">
              <a:solidFill>
                <a:schemeClr val="tx1"/>
              </a:solidFill>
              <a:round/>
              <a:headEnd/>
              <a:tailEnd/>
            </a:ln>
            <a:effectLst/>
          </p:spPr>
        </p:sp>
        <p:sp>
          <p:nvSpPr>
            <p:cNvPr id="643" name="Text Box 643"/>
            <p:cNvSpPr>
              <a:spLocks/>
            </p:cNvSpPr>
            <p:nvPr/>
          </p:nvSpPr>
          <p:spPr>
            <a:xfrm>
              <a:off x="0" y="2826"/>
              <a:ext cx="0" cy="931"/>
            </a:xfrm>
            <a:prstGeom prst="line">
              <a:avLst/>
            </a:prstGeom>
            <a:noFill/>
            <a:ln cap="sq" w="28575">
              <a:solidFill>
                <a:schemeClr val="tx1"/>
              </a:solidFill>
              <a:round/>
              <a:headEnd/>
              <a:tailEnd/>
            </a:ln>
            <a:effectLst/>
          </p:spPr>
        </p:sp>
        <p:sp>
          <p:nvSpPr>
            <p:cNvPr id="644" name="Text Box 644"/>
            <p:cNvSpPr>
              <a:spLocks/>
            </p:cNvSpPr>
            <p:nvPr/>
          </p:nvSpPr>
          <p:spPr>
            <a:xfrm>
              <a:off x="0" y="2588"/>
              <a:ext cx="5760" cy="0"/>
            </a:xfrm>
            <a:prstGeom prst="line">
              <a:avLst/>
            </a:prstGeom>
            <a:noFill/>
            <a:ln w="12700">
              <a:solidFill>
                <a:schemeClr val="tx1"/>
              </a:solidFill>
              <a:round/>
              <a:headEnd/>
              <a:tailEnd/>
            </a:ln>
            <a:effectLst/>
          </p:spPr>
        </p:sp>
        <p:sp>
          <p:nvSpPr>
            <p:cNvPr id="645" name="Text Box 645"/>
            <p:cNvSpPr>
              <a:spLocks/>
            </p:cNvSpPr>
            <p:nvPr/>
          </p:nvSpPr>
          <p:spPr>
            <a:xfrm>
              <a:off x="3888" y="2826"/>
              <a:ext cx="0" cy="698"/>
            </a:xfrm>
            <a:prstGeom prst="line">
              <a:avLst/>
            </a:prstGeom>
            <a:noFill/>
            <a:ln w="12700">
              <a:solidFill>
                <a:schemeClr val="tx1"/>
              </a:solidFill>
              <a:round/>
              <a:headEnd/>
              <a:tailEnd/>
            </a:ln>
            <a:effectLst/>
          </p:spPr>
        </p:sp>
        <p:sp>
          <p:nvSpPr>
            <p:cNvPr id="646" name="Text Box 646"/>
            <p:cNvSpPr>
              <a:spLocks/>
            </p:cNvSpPr>
            <p:nvPr/>
          </p:nvSpPr>
          <p:spPr>
            <a:xfrm>
              <a:off x="4992" y="2826"/>
              <a:ext cx="0" cy="931"/>
            </a:xfrm>
            <a:prstGeom prst="line">
              <a:avLst/>
            </a:prstGeom>
            <a:noFill/>
            <a:ln w="12700">
              <a:solidFill>
                <a:schemeClr val="tx1"/>
              </a:solidFill>
              <a:round/>
              <a:headEnd/>
              <a:tailEnd/>
            </a:ln>
            <a:effectLst/>
          </p:spPr>
        </p:sp>
        <p:sp>
          <p:nvSpPr>
            <p:cNvPr id="647" name="Text Box 647"/>
            <p:cNvSpPr>
              <a:spLocks/>
            </p:cNvSpPr>
            <p:nvPr/>
          </p:nvSpPr>
          <p:spPr>
            <a:xfrm>
              <a:off x="432" y="2588"/>
              <a:ext cx="0" cy="936"/>
            </a:xfrm>
            <a:prstGeom prst="line">
              <a:avLst/>
            </a:prstGeom>
            <a:noFill/>
            <a:ln w="12700">
              <a:solidFill>
                <a:schemeClr val="tx1"/>
              </a:solidFill>
              <a:round/>
              <a:headEnd/>
              <a:tailEnd/>
            </a:ln>
            <a:effectLst/>
          </p:spPr>
        </p:sp>
      </p:grpSp>
      <p:sp>
        <p:nvSpPr>
          <p:cNvPr id="648" name="Text Box 648"/>
          <p:cNvSpPr>
            <a:spLocks/>
          </p:cNvSpPr>
          <p:nvPr/>
        </p:nvSpPr>
        <p:spPr>
          <a:xfrm>
            <a:off x="1295400" y="3733800"/>
            <a:ext cx="2590800" cy="0"/>
          </a:xfrm>
          <a:prstGeom prst="line">
            <a:avLst/>
          </a:prstGeom>
          <a:noFill/>
          <a:ln>
            <a:solidFill>
              <a:schemeClr val="tx1"/>
            </a:solidFill>
            <a:round/>
            <a:headEnd/>
            <a:tailEnd/>
          </a:ln>
        </p:spPr>
      </p:sp>
      <p:sp>
        <p:nvSpPr>
          <p:cNvPr id="649" name="Text Box 649"/>
          <p:cNvSpPr>
            <a:spLocks/>
          </p:cNvSpPr>
          <p:nvPr/>
        </p:nvSpPr>
        <p:spPr>
          <a:xfrm>
            <a:off x="7924800" y="2362200"/>
            <a:ext cx="1219200" cy="0"/>
          </a:xfrm>
          <a:prstGeom prst="line">
            <a:avLst/>
          </a:prstGeom>
          <a:noFill/>
          <a:ln>
            <a:solidFill>
              <a:schemeClr val="tx1"/>
            </a:solidFill>
            <a:round/>
            <a:headEnd/>
            <a:tailEnd/>
          </a:ln>
        </p:spPr>
      </p:sp>
      <p:sp>
        <p:nvSpPr>
          <p:cNvPr id="650" name="Text Box 650"/>
          <p:cNvSpPr>
            <a:spLocks/>
          </p:cNvSpPr>
          <p:nvPr/>
        </p:nvSpPr>
        <p:spPr>
          <a:xfrm>
            <a:off x="7924800" y="2438400"/>
            <a:ext cx="1219200" cy="0"/>
          </a:xfrm>
          <a:prstGeom prst="line">
            <a:avLst/>
          </a:prstGeom>
          <a:noFill/>
          <a:ln>
            <a:solidFill>
              <a:schemeClr val="tx1"/>
            </a:solidFill>
            <a:round/>
            <a:headEnd/>
            <a:tailEnd/>
          </a:ln>
        </p:spPr>
      </p:sp>
      <p:sp>
        <p:nvSpPr>
          <p:cNvPr id="651" name="Text Box 651"/>
          <p:cNvSpPr>
            <a:spLocks/>
          </p:cNvSpPr>
          <p:nvPr/>
        </p:nvSpPr>
        <p:spPr>
          <a:xfrm>
            <a:off x="7924800" y="2514600"/>
            <a:ext cx="1219200" cy="0"/>
          </a:xfrm>
          <a:prstGeom prst="line">
            <a:avLst/>
          </a:prstGeom>
          <a:noFill/>
          <a:ln>
            <a:solidFill>
              <a:schemeClr val="tx1"/>
            </a:solidFill>
            <a:round/>
            <a:headEnd/>
            <a:tailEnd/>
          </a:ln>
        </p:spPr>
      </p:sp>
      <p:sp>
        <p:nvSpPr>
          <p:cNvPr id="652" name="Text Box 652"/>
          <p:cNvSpPr>
            <a:spLocks/>
          </p:cNvSpPr>
          <p:nvPr/>
        </p:nvSpPr>
        <p:spPr>
          <a:xfrm>
            <a:off x="7924800" y="2590800"/>
            <a:ext cx="1219200" cy="0"/>
          </a:xfrm>
          <a:prstGeom prst="line">
            <a:avLst/>
          </a:prstGeom>
          <a:noFill/>
          <a:ln>
            <a:solidFill>
              <a:schemeClr val="tx1"/>
            </a:solidFill>
            <a:round/>
            <a:headEnd/>
            <a:tailEnd/>
          </a:ln>
        </p:spPr>
      </p:sp>
      <p:sp>
        <p:nvSpPr>
          <p:cNvPr id="653" name="Text Box 653"/>
          <p:cNvSpPr>
            <a:spLocks/>
          </p:cNvSpPr>
          <p:nvPr/>
        </p:nvSpPr>
        <p:spPr>
          <a:xfrm>
            <a:off x="7924800" y="2743200"/>
            <a:ext cx="1219200" cy="0"/>
          </a:xfrm>
          <a:prstGeom prst="line">
            <a:avLst/>
          </a:prstGeom>
          <a:noFill/>
          <a:ln>
            <a:solidFill>
              <a:schemeClr val="tx1"/>
            </a:solidFill>
            <a:round/>
            <a:headEnd/>
            <a:tailEnd/>
          </a:ln>
        </p:spPr>
      </p:sp>
      <p:sp>
        <p:nvSpPr>
          <p:cNvPr id="654" name="Text Box 654"/>
          <p:cNvSpPr>
            <a:spLocks/>
          </p:cNvSpPr>
          <p:nvPr/>
        </p:nvSpPr>
        <p:spPr>
          <a:xfrm>
            <a:off x="7924800" y="2819400"/>
            <a:ext cx="1219200" cy="0"/>
          </a:xfrm>
          <a:prstGeom prst="line">
            <a:avLst/>
          </a:prstGeom>
          <a:noFill/>
          <a:ln>
            <a:solidFill>
              <a:schemeClr val="tx1"/>
            </a:solidFill>
            <a:round/>
            <a:headEnd/>
            <a:tailEnd/>
          </a:ln>
        </p:spPr>
      </p:sp>
      <p:sp>
        <p:nvSpPr>
          <p:cNvPr id="655" name="Text Box 655"/>
          <p:cNvSpPr>
            <a:spLocks/>
          </p:cNvSpPr>
          <p:nvPr/>
        </p:nvSpPr>
        <p:spPr>
          <a:xfrm>
            <a:off x="7924800" y="2895600"/>
            <a:ext cx="1219200" cy="0"/>
          </a:xfrm>
          <a:prstGeom prst="line">
            <a:avLst/>
          </a:prstGeom>
          <a:noFill/>
          <a:ln>
            <a:solidFill>
              <a:schemeClr val="tx1"/>
            </a:solidFill>
            <a:round/>
            <a:headEnd/>
            <a:tailEnd/>
          </a:ln>
        </p:spPr>
      </p:sp>
      <p:sp>
        <p:nvSpPr>
          <p:cNvPr id="656" name="Text Box 656"/>
          <p:cNvSpPr>
            <a:spLocks/>
          </p:cNvSpPr>
          <p:nvPr/>
        </p:nvSpPr>
        <p:spPr>
          <a:xfrm>
            <a:off x="7924800" y="2971800"/>
            <a:ext cx="1219200" cy="0"/>
          </a:xfrm>
          <a:prstGeom prst="line">
            <a:avLst/>
          </a:prstGeom>
          <a:noFill/>
          <a:ln>
            <a:solidFill>
              <a:schemeClr val="tx1"/>
            </a:solidFill>
            <a:round/>
            <a:headEnd/>
            <a:tailEnd/>
          </a:ln>
        </p:spPr>
      </p:sp>
      <p:sp>
        <p:nvSpPr>
          <p:cNvPr id="657" name="Text Box 657"/>
          <p:cNvSpPr>
            <a:spLocks/>
          </p:cNvSpPr>
          <p:nvPr/>
        </p:nvSpPr>
        <p:spPr>
          <a:xfrm>
            <a:off x="7924800" y="3124200"/>
            <a:ext cx="1219200" cy="0"/>
          </a:xfrm>
          <a:prstGeom prst="line">
            <a:avLst/>
          </a:prstGeom>
          <a:noFill/>
          <a:ln>
            <a:solidFill>
              <a:schemeClr val="tx1"/>
            </a:solidFill>
            <a:round/>
            <a:headEnd/>
            <a:tailEnd/>
          </a:ln>
        </p:spPr>
      </p:sp>
      <p:sp>
        <p:nvSpPr>
          <p:cNvPr id="658" name="Text Box 658"/>
          <p:cNvSpPr>
            <a:spLocks/>
          </p:cNvSpPr>
          <p:nvPr/>
        </p:nvSpPr>
        <p:spPr>
          <a:xfrm>
            <a:off x="7924800" y="3200400"/>
            <a:ext cx="1219200" cy="0"/>
          </a:xfrm>
          <a:prstGeom prst="line">
            <a:avLst/>
          </a:prstGeom>
          <a:noFill/>
          <a:ln>
            <a:solidFill>
              <a:schemeClr val="tx1"/>
            </a:solidFill>
            <a:round/>
            <a:headEnd/>
            <a:tailEnd/>
          </a:ln>
        </p:spPr>
      </p:sp>
      <p:sp>
        <p:nvSpPr>
          <p:cNvPr id="659" name="Text Box 659"/>
          <p:cNvSpPr>
            <a:spLocks/>
          </p:cNvSpPr>
          <p:nvPr/>
        </p:nvSpPr>
        <p:spPr>
          <a:xfrm>
            <a:off x="7924800" y="3276600"/>
            <a:ext cx="1219200" cy="0"/>
          </a:xfrm>
          <a:prstGeom prst="line">
            <a:avLst/>
          </a:prstGeom>
          <a:noFill/>
          <a:ln>
            <a:solidFill>
              <a:schemeClr val="tx1"/>
            </a:solidFill>
            <a:round/>
            <a:headEnd/>
            <a:tailEnd/>
          </a:ln>
        </p:spPr>
      </p:sp>
      <p:sp>
        <p:nvSpPr>
          <p:cNvPr id="660" name="Text Box 660"/>
          <p:cNvSpPr>
            <a:spLocks/>
          </p:cNvSpPr>
          <p:nvPr/>
        </p:nvSpPr>
        <p:spPr>
          <a:xfrm>
            <a:off x="7924800" y="3352800"/>
            <a:ext cx="1219200" cy="0"/>
          </a:xfrm>
          <a:prstGeom prst="line">
            <a:avLst/>
          </a:prstGeom>
          <a:noFill/>
          <a:ln>
            <a:solidFill>
              <a:schemeClr val="tx1"/>
            </a:solidFill>
            <a:round/>
            <a:headEnd/>
            <a:tailEnd/>
          </a:ln>
        </p:spPr>
      </p:sp>
    </p:spTree>
  </p:cSld>
  <p:clrMapOvr>
    <a:masterClrMapping/>
  </p:clrMapOvr>
  <p:transition advClick="0">
    <p:cut thruBlk="1"/>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algn="tl" flip="none" sx="100000" sy="100000" tx="0" ty="0"/>
        </a:blipFill>
        <a:effectLst/>
      </p:bgPr>
    </p:bg>
    <p:spTree>
      <p:nvGrpSpPr>
        <p:cNvPr id="1" name=""/>
        <p:cNvGrpSpPr/>
        <p:nvPr/>
      </p:nvGrpSpPr>
      <p:grpSpPr>
        <a:xfrm>
          <a:off x="0" y="0"/>
          <a:ext cx="0" cy="0"/>
          <a:chOff x="0" y="0"/>
          <a:chExt cx="0" cy="0"/>
        </a:xfrm>
      </p:grpSpPr>
      <p:sp>
        <p:nvSpPr>
          <p:cNvPr id="661" name="Text Box 661"/>
          <p:cNvSpPr>
            <a:spLocks/>
          </p:cNvSpPr>
          <p:nvPr>
            <p:ph idx="10" sz="half" type="dt"/>
          </p:nvPr>
        </p:nvSpPr>
        <p:spPr/>
      </p:sp>
      <p:sp>
        <p:nvSpPr>
          <p:cNvPr id="662" name="Text Box 662"/>
          <p:cNvSpPr>
            <a:spLocks/>
          </p:cNvSpPr>
          <p:nvPr>
            <p:ph idx="11" sz="quarter" type="ftr"/>
          </p:nvPr>
        </p:nvSpPr>
        <p:spPr/>
        <p:txBody>
          <a:bodyPr numCol="1"/>
          <a:lstStyle/>
          <a:p>
            <a:pPr algn="ctr"/>
          </a:p>
        </p:txBody>
      </p:sp>
      <p:sp>
        <p:nvSpPr>
          <p:cNvPr id="663" name="Text Box 663"/>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krzna divlje mačke</a:t>
            </a:r>
          </a:p>
        </p:txBody>
      </p:sp>
      <p:sp>
        <p:nvSpPr>
          <p:cNvPr id="664" name="Text Box 664">
            <a:hlinkClick/>
          </p:cNvPr>
          <p:cNvSpPr txBox="1">
            <a:spLocks/>
          </p:cNvSpPr>
          <p:nvPr/>
        </p:nvSpPr>
        <p:spPr>
          <a:xfrm>
            <a:off x="5562600" y="5791200"/>
            <a:ext cx="35814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ocjenjivanje krzna</a:t>
            </a:r>
          </a:p>
        </p:txBody>
      </p:sp>
      <p:sp>
        <p:nvSpPr>
          <p:cNvPr id="665" name="Text Box 665">
            <a:hlinkClick/>
          </p:cNvPr>
          <p:cNvSpPr txBox="1">
            <a:spLocks/>
          </p:cNvSpPr>
          <p:nvPr/>
        </p:nvSpPr>
        <p:spPr>
          <a:xfrm>
            <a:off x="5562600" y="6491287"/>
            <a:ext cx="35814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DIVLJA MAČKA</a:t>
            </a:r>
          </a:p>
        </p:txBody>
      </p:sp>
      <p:sp>
        <p:nvSpPr>
          <p:cNvPr id="666" name="Text Box 666"/>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667" name="Text Box 667"/>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668" name="Text Box 668"/>
          <p:cNvSpPr txBox="1">
            <a:spLocks/>
          </p:cNvSpPr>
          <p:nvPr/>
        </p:nvSpPr>
        <p:spPr>
          <a:xfrm>
            <a:off x="4267200" y="685800"/>
            <a:ext cx="4876800" cy="3803650"/>
          </a:xfrm>
          <a:prstGeom prst="rect">
            <a:avLst/>
          </a:prstGeom>
          <a:solidFill>
            <a:schemeClr val="bg1"/>
          </a:solidFill>
          <a:ln>
            <a:noFill/>
          </a:ln>
        </p:spPr>
        <p:txBody>
          <a:bodyPr numCol="1">
            <a:spAutoFit/>
          </a:bodyPr>
          <a:lstStyle/>
          <a:p>
            <a:pPr indent="-457200" marL="457200">
              <a:spcBef>
                <a:spcPct val="50000"/>
              </a:spcBef>
              <a:buFontTx/>
              <a:buAutoNum startAt="2" type="arabicPeriod"/>
            </a:pPr>
            <a:r>
              <a:rPr dirty="0" lang="en-US" smtClean="0" sz="1800">
                <a:latin charset="0" pitchFamily="34" typeface="Arial"/>
              </a:rPr>
              <a:t>Tačke za ljepotu krzna:</a:t>
            </a:r>
          </a:p>
          <a:p>
            <a:pPr indent="-457200" marL="457200">
              <a:spcBef>
                <a:spcPct val="50000"/>
              </a:spcBef>
            </a:pPr>
            <a:r>
              <a:rPr b="1" dirty="0" lang="en-US" smtClean="0" sz="1800">
                <a:latin charset="0" pitchFamily="34" typeface="Arial"/>
              </a:rPr>
              <a:t>	Za ljepotu krzna </a:t>
            </a:r>
            <a:r>
              <a:rPr dirty="0" lang="en-US" smtClean="0" sz="1800">
                <a:latin charset="0" pitchFamily="34" typeface="Arial"/>
              </a:rPr>
              <a:t>dodajemo do 25% od broja tačaka pod 1, i to:</a:t>
            </a:r>
          </a:p>
          <a:p>
            <a:pPr indent="-457200" marL="457200">
              <a:spcBef>
                <a:spcPct val="50000"/>
              </a:spcBef>
            </a:pPr>
            <a:r>
              <a:rPr dirty="0" lang="en-US" smtClean="0" sz="1800">
                <a:latin charset="0" pitchFamily="34" typeface="Arial"/>
              </a:rPr>
              <a:t>2.1	Za dužinu repa i broj crnih koluta na repu .................do 10%	</a:t>
            </a:r>
          </a:p>
          <a:p>
            <a:pPr indent="-457200" marL="457200">
              <a:spcBef>
                <a:spcPct val="50000"/>
              </a:spcBef>
            </a:pPr>
            <a:r>
              <a:rPr dirty="0" lang="en-US" smtClean="0" sz="1800">
                <a:latin charset="0" pitchFamily="34" typeface="Arial"/>
              </a:rPr>
              <a:t>2.2	Za zaliske pod ušima (u visini donje čeljusti) ....do 5%</a:t>
            </a:r>
          </a:p>
          <a:p>
            <a:pPr indent="-457200" marL="457200">
              <a:spcBef>
                <a:spcPct val="50000"/>
              </a:spcBef>
            </a:pPr>
            <a:r>
              <a:rPr dirty="0" lang="en-US" smtClean="0" sz="1800">
                <a:latin charset="0" pitchFamily="34" typeface="Arial"/>
              </a:rPr>
              <a:t>2.3  Za dužinu dlake i pravilnu dlakavost .................do 10%</a:t>
            </a:r>
          </a:p>
          <a:p>
            <a:pPr indent="-457200" marL="457200">
              <a:spcBef>
                <a:spcPct val="50000"/>
              </a:spcBef>
            </a:pPr>
            <a:r>
              <a:rPr dirty="0" lang="en-US" smtClean="0" sz="1800">
                <a:latin charset="0" pitchFamily="34" typeface="Arial"/>
              </a:rPr>
              <a:t>	Zbir tačaka pod 1. i 2. konačna je ocjena krzna divlje mačke.			</a:t>
            </a:r>
          </a:p>
        </p:txBody>
      </p:sp>
      <p:pic>
        <p:nvPicPr>
          <p:cNvPr id="669" name="Picture 669"/>
          <p:cNvPicPr>
            <a:picLocks noChangeAspect="1"/>
          </p:cNvPicPr>
          <p:nvPr/>
        </p:nvPicPr>
        <p:blipFill>
          <a:blip r:embed="rId3"/>
          <a:stretch/>
        </p:blipFill>
        <p:spPr>
          <a:xfrm>
            <a:off x="22225" y="685800"/>
            <a:ext cx="4168775" cy="5641975"/>
          </a:xfrm>
          <a:prstGeom prst="rect">
            <a:avLst/>
          </a:prstGeom>
          <a:noFill/>
        </p:spPr>
      </p:pic>
      <p:sp>
        <p:nvSpPr>
          <p:cNvPr id="671" name="Text Box 671"/>
          <p:cNvSpPr txBox="1">
            <a:spLocks/>
          </p:cNvSpPr>
          <p:nvPr/>
        </p:nvSpPr>
        <p:spPr>
          <a:xfrm>
            <a:off x="3352800" y="6080125"/>
            <a:ext cx="457200" cy="244475"/>
          </a:xfrm>
          <a:prstGeom prst="rect">
            <a:avLst/>
          </a:prstGeom>
          <a:solidFill>
            <a:schemeClr val="bg1"/>
          </a:solidFill>
          <a:ln>
            <a:noFill/>
          </a:ln>
        </p:spPr>
        <p:txBody>
          <a:bodyPr numCol="1">
            <a:spAutoFit/>
          </a:bodyPr>
          <a:lstStyle/>
          <a:p>
            <a:pPr algn="ctr" indent="0" marL="0">
              <a:spcBef>
                <a:spcPct val="50000"/>
              </a:spcBef>
            </a:pPr>
            <a:r>
              <a:rPr dirty="0" lang="en-US" smtClean="0" sz="1000">
                <a:latin charset="0" pitchFamily="34" typeface="Arial"/>
              </a:rPr>
              <a:t>10%</a:t>
            </a:r>
          </a:p>
        </p:txBody>
      </p:sp>
      <p:sp>
        <p:nvSpPr>
          <p:cNvPr id="672" name="Text Box 672"/>
          <p:cNvSpPr txBox="1">
            <a:spLocks/>
          </p:cNvSpPr>
          <p:nvPr/>
        </p:nvSpPr>
        <p:spPr>
          <a:xfrm>
            <a:off x="3352800" y="4191000"/>
            <a:ext cx="381000" cy="244475"/>
          </a:xfrm>
          <a:prstGeom prst="rect">
            <a:avLst/>
          </a:prstGeom>
          <a:solidFill>
            <a:schemeClr val="bg1"/>
          </a:solidFill>
          <a:ln>
            <a:noFill/>
          </a:ln>
        </p:spPr>
        <p:txBody>
          <a:bodyPr numCol="1">
            <a:spAutoFit/>
          </a:bodyPr>
          <a:lstStyle/>
          <a:p>
            <a:pPr algn="ctr" indent="0" marL="0">
              <a:spcBef>
                <a:spcPct val="50000"/>
              </a:spcBef>
            </a:pPr>
            <a:r>
              <a:rPr dirty="0" lang="en-US" smtClean="0" sz="1000">
                <a:latin charset="0" pitchFamily="34" typeface="Arial"/>
              </a:rPr>
              <a:t>6%</a:t>
            </a:r>
          </a:p>
        </p:txBody>
      </p:sp>
      <p:sp>
        <p:nvSpPr>
          <p:cNvPr id="673" name="Text Box 673"/>
          <p:cNvSpPr txBox="1">
            <a:spLocks/>
          </p:cNvSpPr>
          <p:nvPr/>
        </p:nvSpPr>
        <p:spPr>
          <a:xfrm>
            <a:off x="3429000" y="2362200"/>
            <a:ext cx="381000" cy="244475"/>
          </a:xfrm>
          <a:prstGeom prst="rect">
            <a:avLst/>
          </a:prstGeom>
          <a:solidFill>
            <a:schemeClr val="bg1"/>
          </a:solidFill>
          <a:ln>
            <a:noFill/>
          </a:ln>
        </p:spPr>
        <p:txBody>
          <a:bodyPr numCol="1">
            <a:spAutoFit/>
          </a:bodyPr>
          <a:lstStyle/>
          <a:p>
            <a:pPr algn="ctr" indent="0" marL="0">
              <a:spcBef>
                <a:spcPct val="50000"/>
              </a:spcBef>
            </a:pPr>
            <a:r>
              <a:rPr dirty="0" lang="en-US" smtClean="0" sz="1000">
                <a:latin charset="0" pitchFamily="34" typeface="Arial"/>
              </a:rPr>
              <a:t>3%</a:t>
            </a:r>
          </a:p>
        </p:txBody>
      </p:sp>
      <p:sp>
        <p:nvSpPr>
          <p:cNvPr id="674" name="Text Box 674"/>
          <p:cNvSpPr txBox="1">
            <a:spLocks/>
          </p:cNvSpPr>
          <p:nvPr/>
        </p:nvSpPr>
        <p:spPr>
          <a:xfrm>
            <a:off x="3352800" y="685800"/>
            <a:ext cx="838200" cy="701675"/>
          </a:xfrm>
          <a:prstGeom prst="rect">
            <a:avLst/>
          </a:prstGeom>
          <a:solidFill>
            <a:schemeClr val="bg1"/>
          </a:solidFill>
          <a:ln>
            <a:noFill/>
          </a:ln>
        </p:spPr>
        <p:txBody>
          <a:bodyPr numCol="1">
            <a:spAutoFit/>
          </a:bodyPr>
          <a:lstStyle/>
          <a:p>
            <a:pPr algn="ctr" indent="0" marL="0">
              <a:spcBef>
                <a:spcPct val="50000"/>
              </a:spcBef>
            </a:pPr>
            <a:r>
              <a:rPr dirty="0" lang="en-US" smtClean="0" sz="1000">
                <a:latin charset="0" pitchFamily="34" typeface="Arial"/>
              </a:rPr>
              <a:t>Za dužinu repa i broj crnih koluta na repu</a:t>
            </a:r>
          </a:p>
        </p:txBody>
      </p:sp>
    </p:spTree>
  </p:cSld>
  <p:clrMapOvr>
    <a:masterClrMapping/>
  </p:clrMapOvr>
  <p:transition advClick="0">
    <p:cut thruBlk="1"/>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algn="tl" flip="none" sx="100000" sy="100000" tx="0" ty="0"/>
        </a:blipFill>
        <a:effectLst/>
      </p:bgPr>
    </p:bg>
    <p:spTree>
      <p:nvGrpSpPr>
        <p:cNvPr id="1" name=""/>
        <p:cNvGrpSpPr/>
        <p:nvPr/>
      </p:nvGrpSpPr>
      <p:grpSpPr>
        <a:xfrm>
          <a:off x="0" y="0"/>
          <a:ext cx="0" cy="0"/>
          <a:chOff x="0" y="0"/>
          <a:chExt cx="0" cy="0"/>
        </a:xfrm>
      </p:grpSpPr>
      <p:sp>
        <p:nvSpPr>
          <p:cNvPr id="675" name="Text Box 675"/>
          <p:cNvSpPr>
            <a:spLocks/>
          </p:cNvSpPr>
          <p:nvPr>
            <p:ph idx="10" sz="half" type="dt"/>
          </p:nvPr>
        </p:nvSpPr>
        <p:spPr/>
      </p:sp>
      <p:sp>
        <p:nvSpPr>
          <p:cNvPr id="676" name="Text Box 676"/>
          <p:cNvSpPr>
            <a:spLocks/>
          </p:cNvSpPr>
          <p:nvPr>
            <p:ph idx="11" sz="quarter" type="ftr"/>
          </p:nvPr>
        </p:nvSpPr>
        <p:spPr/>
        <p:txBody>
          <a:bodyPr numCol="1"/>
          <a:lstStyle/>
          <a:p>
            <a:pPr algn="ctr"/>
          </a:p>
        </p:txBody>
      </p:sp>
      <p:sp>
        <p:nvSpPr>
          <p:cNvPr id="677" name="Text Box 677"/>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krzna divlje mačke</a:t>
            </a:r>
          </a:p>
        </p:txBody>
      </p:sp>
      <p:sp>
        <p:nvSpPr>
          <p:cNvPr id="678" name="Text Box 678">
            <a:hlinkClick/>
          </p:cNvPr>
          <p:cNvSpPr txBox="1">
            <a:spLocks/>
          </p:cNvSpPr>
          <p:nvPr/>
        </p:nvSpPr>
        <p:spPr>
          <a:xfrm>
            <a:off x="7162800" y="6491287"/>
            <a:ext cx="19812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DIVLJA MAČKA</a:t>
            </a:r>
          </a:p>
        </p:txBody>
      </p:sp>
      <p:sp>
        <p:nvSpPr>
          <p:cNvPr id="679" name="Text Box 679">
            <a:hlinkClick/>
          </p:cNvPr>
          <p:cNvSpPr txBox="1">
            <a:spLocks/>
          </p:cNvSpPr>
          <p:nvPr/>
        </p:nvSpPr>
        <p:spPr>
          <a:xfrm>
            <a:off x="7162800" y="5638800"/>
            <a:ext cx="19812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mjerenje</a:t>
            </a:r>
          </a:p>
        </p:txBody>
      </p:sp>
      <p:sp>
        <p:nvSpPr>
          <p:cNvPr id="680" name="Text Box 680"/>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681" name="Text Box 681"/>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pic>
        <p:nvPicPr>
          <p:cNvPr id="682" name="Picture 682"/>
          <p:cNvPicPr>
            <a:picLocks noChangeAspect="1"/>
          </p:cNvPicPr>
          <p:nvPr/>
        </p:nvPicPr>
        <p:blipFill>
          <a:blip r:embed="rId3"/>
          <a:stretch/>
        </p:blipFill>
        <p:spPr>
          <a:xfrm>
            <a:off x="1039812" y="609600"/>
            <a:ext cx="4017962" cy="6248400"/>
          </a:xfrm>
          <a:prstGeom prst="rect">
            <a:avLst/>
          </a:prstGeom>
          <a:noFill/>
        </p:spPr>
      </p:pic>
      <p:sp>
        <p:nvSpPr>
          <p:cNvPr id="684" name="Text Box 684"/>
          <p:cNvSpPr txBox="1">
            <a:spLocks/>
          </p:cNvSpPr>
          <p:nvPr/>
        </p:nvSpPr>
        <p:spPr>
          <a:xfrm>
            <a:off x="4267200" y="6613525"/>
            <a:ext cx="381000" cy="244475"/>
          </a:xfrm>
          <a:prstGeom prst="rect">
            <a:avLst/>
          </a:prstGeom>
          <a:solidFill>
            <a:schemeClr val="bg1"/>
          </a:solidFill>
          <a:ln>
            <a:noFill/>
          </a:ln>
        </p:spPr>
        <p:txBody>
          <a:bodyPr numCol="1">
            <a:spAutoFit/>
          </a:bodyPr>
          <a:lstStyle/>
          <a:p>
            <a:pPr algn="ctr" indent="0" marL="0">
              <a:spcBef>
                <a:spcPct val="50000"/>
              </a:spcBef>
            </a:pPr>
            <a:r>
              <a:rPr dirty="0" lang="en-US" smtClean="0" sz="1000">
                <a:latin charset="0" pitchFamily="34" typeface="Arial"/>
              </a:rPr>
              <a:t>5%</a:t>
            </a:r>
          </a:p>
        </p:txBody>
      </p:sp>
      <p:sp>
        <p:nvSpPr>
          <p:cNvPr id="685" name="Text Box 685"/>
          <p:cNvSpPr txBox="1">
            <a:spLocks/>
          </p:cNvSpPr>
          <p:nvPr/>
        </p:nvSpPr>
        <p:spPr>
          <a:xfrm>
            <a:off x="4267200" y="4495800"/>
            <a:ext cx="762000" cy="244475"/>
          </a:xfrm>
          <a:prstGeom prst="rect">
            <a:avLst/>
          </a:prstGeom>
          <a:solidFill>
            <a:schemeClr val="bg1"/>
          </a:solidFill>
          <a:ln>
            <a:noFill/>
          </a:ln>
        </p:spPr>
        <p:txBody>
          <a:bodyPr numCol="1">
            <a:spAutoFit/>
          </a:bodyPr>
          <a:lstStyle/>
          <a:p>
            <a:pPr indent="0" marL="0">
              <a:spcBef>
                <a:spcPct val="50000"/>
              </a:spcBef>
            </a:pPr>
            <a:r>
              <a:rPr dirty="0" lang="en-US" smtClean="0" sz="1000">
                <a:latin charset="0" pitchFamily="34" typeface="Arial"/>
              </a:rPr>
              <a:t>3,5%</a:t>
            </a:r>
          </a:p>
        </p:txBody>
      </p:sp>
      <p:sp>
        <p:nvSpPr>
          <p:cNvPr id="686" name="Text Box 686"/>
          <p:cNvSpPr txBox="1">
            <a:spLocks/>
          </p:cNvSpPr>
          <p:nvPr/>
        </p:nvSpPr>
        <p:spPr>
          <a:xfrm>
            <a:off x="4267200" y="2438400"/>
            <a:ext cx="457200" cy="244475"/>
          </a:xfrm>
          <a:prstGeom prst="rect">
            <a:avLst/>
          </a:prstGeom>
          <a:solidFill>
            <a:schemeClr val="bg1"/>
          </a:solidFill>
          <a:ln>
            <a:noFill/>
          </a:ln>
        </p:spPr>
        <p:txBody>
          <a:bodyPr numCol="1">
            <a:spAutoFit/>
          </a:bodyPr>
          <a:lstStyle/>
          <a:p>
            <a:pPr indent="0" marL="0">
              <a:spcBef>
                <a:spcPct val="50000"/>
              </a:spcBef>
            </a:pPr>
            <a:r>
              <a:rPr dirty="0" lang="en-US" smtClean="0" sz="1000">
                <a:latin charset="0" pitchFamily="34" typeface="Arial"/>
              </a:rPr>
              <a:t>2%</a:t>
            </a:r>
          </a:p>
        </p:txBody>
      </p:sp>
      <p:sp>
        <p:nvSpPr>
          <p:cNvPr id="687" name="Text Box 687"/>
          <p:cNvSpPr txBox="1">
            <a:spLocks/>
          </p:cNvSpPr>
          <p:nvPr/>
        </p:nvSpPr>
        <p:spPr>
          <a:xfrm>
            <a:off x="4191000" y="609600"/>
            <a:ext cx="838200" cy="854075"/>
          </a:xfrm>
          <a:prstGeom prst="rect">
            <a:avLst/>
          </a:prstGeom>
          <a:solidFill>
            <a:schemeClr val="bg1"/>
          </a:solidFill>
          <a:ln>
            <a:noFill/>
          </a:ln>
        </p:spPr>
        <p:txBody>
          <a:bodyPr numCol="1">
            <a:spAutoFit/>
          </a:bodyPr>
          <a:lstStyle/>
          <a:p>
            <a:pPr indent="0" marL="0">
              <a:spcBef>
                <a:spcPct val="50000"/>
              </a:spcBef>
            </a:pPr>
            <a:r>
              <a:rPr dirty="0" lang="en-US" smtClean="0" sz="1000">
                <a:latin charset="0" pitchFamily="34" typeface="Arial"/>
              </a:rPr>
              <a:t>Za zaliske (pod ušima u visini donje čeljusti)</a:t>
            </a:r>
          </a:p>
        </p:txBody>
      </p:sp>
    </p:spTree>
  </p:cSld>
  <p:clrMapOvr>
    <a:masterClrMapping/>
  </p:clrMapOvr>
  <p:transition advClick="0">
    <p:cut thruBlk="1"/>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688" name="Text Box 688"/>
          <p:cNvSpPr>
            <a:spLocks/>
          </p:cNvSpPr>
          <p:nvPr>
            <p:ph idx="10" sz="half" type="dt"/>
          </p:nvPr>
        </p:nvSpPr>
        <p:spPr/>
      </p:sp>
      <p:sp>
        <p:nvSpPr>
          <p:cNvPr id="689" name="Text Box 689"/>
          <p:cNvSpPr>
            <a:spLocks/>
          </p:cNvSpPr>
          <p:nvPr>
            <p:ph idx="11" sz="quarter" type="ftr"/>
          </p:nvPr>
        </p:nvSpPr>
        <p:spPr/>
        <p:txBody>
          <a:bodyPr numCol="1"/>
          <a:lstStyle/>
          <a:p>
            <a:pPr algn="ctr"/>
          </a:p>
        </p:txBody>
      </p:sp>
      <p:sp>
        <p:nvSpPr>
          <p:cNvPr id="690" name="Text Box 690"/>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RIS </a:t>
            </a:r>
            <a:r>
              <a:rPr dirty="0" lang="en-US" smtClean="0">
                <a:solidFill>
                  <a:srgbClr val="FFFF00"/>
                </a:solidFill>
                <a:latin charset="0" pitchFamily="34" typeface="Arial Black"/>
              </a:rPr>
              <a:t>(Lunx Lunx Linne)</a:t>
            </a:r>
          </a:p>
        </p:txBody>
      </p:sp>
      <p:sp>
        <p:nvSpPr>
          <p:cNvPr id="691" name="Text Box 691"/>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692" name="Text Box 692"/>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693" name="Text Box 693"/>
          <p:cNvSpPr txBox="1">
            <a:spLocks/>
          </p:cNvSpPr>
          <p:nvPr/>
        </p:nvSpPr>
        <p:spPr>
          <a:xfrm>
            <a:off x="6553200" y="3581400"/>
            <a:ext cx="1905000" cy="396875"/>
          </a:xfrm>
          <a:prstGeom prst="rect">
            <a:avLst/>
          </a:prstGeom>
          <a:solidFill>
            <a:schemeClr val="tx1"/>
          </a:solidFill>
          <a:ln>
            <a:noFill/>
          </a:ln>
        </p:spPr>
        <p:txBody>
          <a:bodyPr numCol="1">
            <a:spAutoFit/>
          </a:bodyPr>
          <a:lstStyle/>
          <a:p>
            <a:pPr algn="ctr" indent="0" marL="0"/>
            <a:r>
              <a:rPr b="1" dirty="0" lang="en-US" smtClean="0" sz="2000">
                <a:solidFill>
                  <a:srgbClr val="FFFF00"/>
                </a:solidFill>
                <a:latin charset="0" pitchFamily="34" typeface="Arial"/>
              </a:rPr>
              <a:t>KRZNO</a:t>
            </a:r>
          </a:p>
        </p:txBody>
      </p:sp>
      <p:sp>
        <p:nvSpPr>
          <p:cNvPr id="694" name="Text Box 694"/>
          <p:cNvSpPr txBox="1">
            <a:spLocks/>
          </p:cNvSpPr>
          <p:nvPr/>
        </p:nvSpPr>
        <p:spPr>
          <a:xfrm>
            <a:off x="6324600" y="990600"/>
            <a:ext cx="2438400" cy="396875"/>
          </a:xfrm>
          <a:prstGeom prst="rect">
            <a:avLst/>
          </a:prstGeom>
          <a:solidFill>
            <a:schemeClr val="tx1"/>
          </a:solidFill>
          <a:ln>
            <a:noFill/>
          </a:ln>
        </p:spPr>
        <p:txBody>
          <a:bodyPr numCol="1">
            <a:spAutoFit/>
          </a:bodyPr>
          <a:lstStyle/>
          <a:p>
            <a:pPr algn="ctr" indent="0" marL="0">
              <a:spcBef>
                <a:spcPct val="50000"/>
              </a:spcBef>
            </a:pPr>
            <a:r>
              <a:rPr b="1" dirty="0" lang="en-US" smtClean="0" sz="2000">
                <a:solidFill>
                  <a:srgbClr val="FFFF00"/>
                </a:solidFill>
                <a:latin charset="0" pitchFamily="34" typeface="Arial"/>
              </a:rPr>
              <a:t>LOBANJA</a:t>
            </a:r>
          </a:p>
        </p:txBody>
      </p:sp>
      <p:sp>
        <p:nvSpPr>
          <p:cNvPr id="695" name="Text Box 695">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SADRŽAJ</a:t>
            </a:r>
          </a:p>
        </p:txBody>
      </p:sp>
      <p:pic>
        <p:nvPicPr>
          <p:cNvPr id="696" name="Picture 696">
            <a:hlinkClick/>
          </p:cNvPr>
          <p:cNvPicPr>
            <a:picLocks noChangeAspect="1"/>
          </p:cNvPicPr>
          <p:nvPr/>
        </p:nvPicPr>
        <p:blipFill>
          <a:blip r:embed="rId4"/>
          <a:stretch/>
        </p:blipFill>
        <p:spPr>
          <a:xfrm>
            <a:off x="6562725" y="3962400"/>
            <a:ext cx="1895475" cy="2474912"/>
          </a:xfrm>
          <a:prstGeom prst="rect">
            <a:avLst/>
          </a:prstGeom>
          <a:noFill/>
        </p:spPr>
      </p:pic>
      <p:pic>
        <p:nvPicPr>
          <p:cNvPr id="698" name="Picture 698">
            <a:hlinkClick/>
          </p:cNvPr>
          <p:cNvPicPr>
            <a:picLocks noChangeAspect="1"/>
          </p:cNvPicPr>
          <p:nvPr/>
        </p:nvPicPr>
        <p:blipFill>
          <a:blip r:embed="rId5"/>
          <a:stretch/>
        </p:blipFill>
        <p:spPr>
          <a:xfrm>
            <a:off x="6324600" y="1371600"/>
            <a:ext cx="2438400" cy="1692275"/>
          </a:xfrm>
          <a:prstGeom prst="rect">
            <a:avLst/>
          </a:prstGeom>
          <a:noFill/>
        </p:spPr>
      </p:pic>
      <p:pic>
        <p:nvPicPr>
          <p:cNvPr id="700" name="Picture 700"/>
          <p:cNvPicPr>
            <a:picLocks noChangeAspect="1"/>
          </p:cNvPicPr>
          <p:nvPr/>
        </p:nvPicPr>
        <p:blipFill>
          <a:blip r:embed="rId6"/>
          <a:stretch/>
        </p:blipFill>
        <p:spPr>
          <a:xfrm>
            <a:off x="0" y="609600"/>
            <a:ext cx="3332162" cy="6248400"/>
          </a:xfrm>
          <a:prstGeom prst="rect">
            <a:avLst/>
          </a:prstGeom>
          <a:noFill/>
        </p:spPr>
      </p:pic>
    </p:spTree>
  </p:cSld>
  <p:clrMapOvr>
    <a:masterClrMapping/>
  </p:clrMapOvr>
  <p:transition advClick="0">
    <p:cut thruBlk="1"/>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algn="tl" flip="none" sx="100000" sy="100000" tx="0" ty="0"/>
        </a:blipFill>
        <a:effectLst/>
      </p:bgPr>
    </p:bg>
    <p:spTree>
      <p:nvGrpSpPr>
        <p:cNvPr id="1" name=""/>
        <p:cNvGrpSpPr/>
        <p:nvPr/>
      </p:nvGrpSpPr>
      <p:grpSpPr>
        <a:xfrm>
          <a:off x="0" y="0"/>
          <a:ext cx="0" cy="0"/>
          <a:chOff x="0" y="0"/>
          <a:chExt cx="0" cy="0"/>
        </a:xfrm>
      </p:grpSpPr>
      <p:sp>
        <p:nvSpPr>
          <p:cNvPr id="702" name="Text Box 702"/>
          <p:cNvSpPr>
            <a:spLocks/>
          </p:cNvSpPr>
          <p:nvPr>
            <p:ph idx="10" sz="half" type="dt"/>
          </p:nvPr>
        </p:nvSpPr>
        <p:spPr/>
      </p:sp>
      <p:sp>
        <p:nvSpPr>
          <p:cNvPr id="703" name="Text Box 703"/>
          <p:cNvSpPr>
            <a:spLocks/>
          </p:cNvSpPr>
          <p:nvPr>
            <p:ph idx="11" sz="quarter" type="ftr"/>
          </p:nvPr>
        </p:nvSpPr>
        <p:spPr/>
        <p:txBody>
          <a:bodyPr numCol="1"/>
          <a:lstStyle/>
          <a:p>
            <a:pPr algn="ctr"/>
          </a:p>
        </p:txBody>
      </p:sp>
      <p:sp>
        <p:nvSpPr>
          <p:cNvPr id="704" name="Text Box 704"/>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lobanje risa</a:t>
            </a:r>
          </a:p>
        </p:txBody>
      </p:sp>
      <p:sp>
        <p:nvSpPr>
          <p:cNvPr id="705" name="Text Box 705">
            <a:hlinkClick/>
          </p:cNvPr>
          <p:cNvSpPr txBox="1">
            <a:spLocks/>
          </p:cNvSpPr>
          <p:nvPr/>
        </p:nvSpPr>
        <p:spPr>
          <a:xfrm>
            <a:off x="6324600" y="4495800"/>
            <a:ext cx="28194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upute</a:t>
            </a:r>
          </a:p>
        </p:txBody>
      </p:sp>
      <p:sp>
        <p:nvSpPr>
          <p:cNvPr id="706" name="Text Box 706">
            <a:hlinkClick/>
          </p:cNvPr>
          <p:cNvSpPr txBox="1">
            <a:spLocks/>
          </p:cNvSpPr>
          <p:nvPr/>
        </p:nvSpPr>
        <p:spPr>
          <a:xfrm>
            <a:off x="6324600" y="6491287"/>
            <a:ext cx="28194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RIS</a:t>
            </a:r>
          </a:p>
        </p:txBody>
      </p:sp>
      <p:sp>
        <p:nvSpPr>
          <p:cNvPr id="707" name="Text Box 707"/>
          <p:cNvSpPr txBox="1">
            <a:spLocks/>
          </p:cNvSpPr>
          <p:nvPr/>
        </p:nvSpPr>
        <p:spPr>
          <a:xfrm>
            <a:off x="6324600" y="5486400"/>
            <a:ext cx="28194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t</a:t>
            </a:r>
            <a:r>
              <a:rPr b="1" dirty="0" lang="en-US" smtClean="0">
                <a:solidFill>
                  <a:srgbClr val="FFFF00"/>
                </a:solidFill>
                <a:latin charset="0" pitchFamily="34" typeface="Arial"/>
                <a:hlinkClick/>
              </a:rPr>
              <a:t>rofejni</a:t>
            </a:r>
            <a:r>
              <a:rPr b="1" dirty="0" lang="en-US" smtClean="0">
                <a:solidFill>
                  <a:srgbClr val="FFFF00"/>
                </a:solidFill>
                <a:latin charset="0" pitchFamily="34" typeface="Arial"/>
              </a:rPr>
              <a:t> list</a:t>
            </a:r>
          </a:p>
        </p:txBody>
      </p:sp>
      <p:sp>
        <p:nvSpPr>
          <p:cNvPr id="708" name="Text Box 708"/>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709" name="Text Box 709"/>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pic>
        <p:nvPicPr>
          <p:cNvPr id="710" name="Picture 710"/>
          <p:cNvPicPr>
            <a:picLocks noChangeAspect="1"/>
          </p:cNvPicPr>
          <p:nvPr/>
        </p:nvPicPr>
        <p:blipFill>
          <a:blip r:embed="rId3"/>
          <a:stretch/>
        </p:blipFill>
        <p:spPr>
          <a:xfrm>
            <a:off x="0" y="585787"/>
            <a:ext cx="4419600" cy="3068637"/>
          </a:xfrm>
          <a:prstGeom prst="rect">
            <a:avLst/>
          </a:prstGeom>
          <a:noFill/>
        </p:spPr>
      </p:pic>
      <p:pic>
        <p:nvPicPr>
          <p:cNvPr id="712" name="Picture 712"/>
          <p:cNvPicPr>
            <a:picLocks noChangeAspect="1"/>
          </p:cNvPicPr>
          <p:nvPr/>
        </p:nvPicPr>
        <p:blipFill>
          <a:blip r:embed="rId4"/>
          <a:stretch/>
        </p:blipFill>
        <p:spPr>
          <a:xfrm>
            <a:off x="0" y="3779837"/>
            <a:ext cx="4419600" cy="3078162"/>
          </a:xfrm>
          <a:prstGeom prst="rect">
            <a:avLst/>
          </a:prstGeom>
          <a:noFill/>
        </p:spPr>
      </p:pic>
    </p:spTree>
  </p:cSld>
  <p:clrMapOvr>
    <a:masterClrMapping/>
  </p:clrMapOvr>
  <p:transition advClick="0">
    <p:cut thruBlk="1"/>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62" name="Text Box 62"/>
          <p:cNvSpPr>
            <a:spLocks/>
          </p:cNvSpPr>
          <p:nvPr>
            <p:ph idx="10" sz="half" type="dt"/>
          </p:nvPr>
        </p:nvSpPr>
        <p:spPr/>
      </p:sp>
      <p:sp>
        <p:nvSpPr>
          <p:cNvPr id="63" name="Text Box 63"/>
          <p:cNvSpPr>
            <a:spLocks/>
          </p:cNvSpPr>
          <p:nvPr>
            <p:ph idx="11" sz="quarter" type="ftr"/>
          </p:nvPr>
        </p:nvSpPr>
        <p:spPr/>
        <p:txBody>
          <a:bodyPr numCol="1"/>
          <a:lstStyle/>
          <a:p>
            <a:pPr algn="ctr"/>
          </a:p>
        </p:txBody>
      </p:sp>
      <p:pic>
        <p:nvPicPr>
          <p:cNvPr id="64" name="Picture 64"/>
          <p:cNvPicPr>
            <a:picLocks noChangeAspect="1"/>
          </p:cNvPicPr>
          <p:nvPr/>
        </p:nvPicPr>
        <p:blipFill>
          <a:blip r:embed="rId4"/>
          <a:stretch/>
        </p:blipFill>
        <p:spPr>
          <a:xfrm>
            <a:off x="0" y="533400"/>
            <a:ext cx="4270375" cy="6324600"/>
          </a:xfrm>
          <a:prstGeom prst="rect">
            <a:avLst/>
          </a:prstGeom>
          <a:noFill/>
        </p:spPr>
      </p:pic>
      <p:sp>
        <p:nvSpPr>
          <p:cNvPr id="66" name="Text Box 66"/>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VUK </a:t>
            </a:r>
            <a:r>
              <a:rPr dirty="0" lang="en-US" smtClean="0">
                <a:solidFill>
                  <a:srgbClr val="FFFF00"/>
                </a:solidFill>
                <a:latin charset="0" pitchFamily="34" typeface="Arial Black"/>
              </a:rPr>
              <a:t>(Canis Lupus Linne)</a:t>
            </a:r>
          </a:p>
        </p:txBody>
      </p:sp>
      <p:pic>
        <p:nvPicPr>
          <p:cNvPr id="67" name="Picture 67">
            <a:hlinkClick/>
          </p:cNvPr>
          <p:cNvPicPr>
            <a:picLocks noChangeAspect="1"/>
          </p:cNvPicPr>
          <p:nvPr/>
        </p:nvPicPr>
        <p:blipFill>
          <a:blip r:embed="rId5"/>
          <a:stretch/>
        </p:blipFill>
        <p:spPr>
          <a:xfrm>
            <a:off x="5562600" y="1676400"/>
            <a:ext cx="2590800" cy="1208087"/>
          </a:xfrm>
          <a:prstGeom prst="rect">
            <a:avLst/>
          </a:prstGeom>
          <a:noFill/>
        </p:spPr>
      </p:pic>
      <p:pic>
        <p:nvPicPr>
          <p:cNvPr id="69" name="Picture 69">
            <a:hlinkClick/>
          </p:cNvPr>
          <p:cNvPicPr>
            <a:picLocks noChangeAspect="1"/>
          </p:cNvPicPr>
          <p:nvPr/>
        </p:nvPicPr>
        <p:blipFill>
          <a:blip r:embed="rId6"/>
          <a:stretch/>
        </p:blipFill>
        <p:spPr>
          <a:xfrm>
            <a:off x="5562600" y="3657600"/>
            <a:ext cx="2667000" cy="1724025"/>
          </a:xfrm>
          <a:prstGeom prst="rect">
            <a:avLst/>
          </a:prstGeom>
          <a:noFill/>
        </p:spPr>
      </p:pic>
      <p:sp>
        <p:nvSpPr>
          <p:cNvPr id="71" name="Text Box 71"/>
          <p:cNvSpPr txBox="1">
            <a:spLocks/>
          </p:cNvSpPr>
          <p:nvPr/>
        </p:nvSpPr>
        <p:spPr>
          <a:xfrm>
            <a:off x="5562600" y="1295400"/>
            <a:ext cx="2590800" cy="366712"/>
          </a:xfrm>
          <a:prstGeom prst="rect">
            <a:avLst/>
          </a:prstGeom>
          <a:solidFill>
            <a:schemeClr val="tx1"/>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lobanja</a:t>
            </a:r>
          </a:p>
        </p:txBody>
      </p:sp>
      <p:sp>
        <p:nvSpPr>
          <p:cNvPr id="72" name="Text Box 72"/>
          <p:cNvSpPr txBox="1">
            <a:spLocks/>
          </p:cNvSpPr>
          <p:nvPr/>
        </p:nvSpPr>
        <p:spPr>
          <a:xfrm>
            <a:off x="5562600" y="3276600"/>
            <a:ext cx="2667000" cy="366712"/>
          </a:xfrm>
          <a:prstGeom prst="rect">
            <a:avLst/>
          </a:prstGeom>
          <a:solidFill>
            <a:schemeClr val="tx1"/>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krzno</a:t>
            </a:r>
          </a:p>
        </p:txBody>
      </p:sp>
      <p:sp>
        <p:nvSpPr>
          <p:cNvPr id="73" name="Text Box 73">
            <a:hlinkClick/>
          </p:cNvPr>
          <p:cNvSpPr txBox="1">
            <a:spLocks/>
          </p:cNvSpPr>
          <p:nvPr/>
        </p:nvSpPr>
        <p:spPr>
          <a:xfrm>
            <a:off x="4267200" y="6477000"/>
            <a:ext cx="48768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SADRŽAJ</a:t>
            </a:r>
          </a:p>
        </p:txBody>
      </p:sp>
      <p:sp>
        <p:nvSpPr>
          <p:cNvPr id="74" name="Text Box 74"/>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75" name="Text Box 75"/>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Tree>
  </p:cSld>
  <p:clrMapOvr>
    <a:masterClrMapping/>
  </p:clrMapOvr>
  <p:transition advClick="0">
    <p:cut thruBlk="1"/>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algn="tl" flip="none" sx="100000" sy="100000" tx="0" ty="0"/>
        </a:blipFill>
        <a:effectLst/>
      </p:bgPr>
    </p:bg>
    <p:spTree>
      <p:nvGrpSpPr>
        <p:cNvPr id="1" name=""/>
        <p:cNvGrpSpPr/>
        <p:nvPr/>
      </p:nvGrpSpPr>
      <p:grpSpPr>
        <a:xfrm>
          <a:off x="0" y="0"/>
          <a:ext cx="0" cy="0"/>
          <a:chOff x="0" y="0"/>
          <a:chExt cx="0" cy="0"/>
        </a:xfrm>
      </p:grpSpPr>
      <p:sp>
        <p:nvSpPr>
          <p:cNvPr id="714" name="Text Box 714"/>
          <p:cNvSpPr>
            <a:spLocks/>
          </p:cNvSpPr>
          <p:nvPr>
            <p:ph idx="10" sz="half" type="dt"/>
          </p:nvPr>
        </p:nvSpPr>
        <p:spPr/>
      </p:sp>
      <p:sp>
        <p:nvSpPr>
          <p:cNvPr id="715" name="Text Box 715"/>
          <p:cNvSpPr>
            <a:spLocks/>
          </p:cNvSpPr>
          <p:nvPr>
            <p:ph idx="11" sz="quarter" type="ftr"/>
          </p:nvPr>
        </p:nvSpPr>
        <p:spPr/>
        <p:txBody>
          <a:bodyPr numCol="1"/>
          <a:lstStyle/>
          <a:p>
            <a:pPr algn="ctr"/>
          </a:p>
        </p:txBody>
      </p:sp>
      <p:sp>
        <p:nvSpPr>
          <p:cNvPr id="716" name="Text Box 716"/>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lobanje risa</a:t>
            </a:r>
          </a:p>
        </p:txBody>
      </p:sp>
      <p:sp>
        <p:nvSpPr>
          <p:cNvPr id="717" name="Text Box 717">
            <a:hlinkClick/>
          </p:cNvPr>
          <p:cNvSpPr txBox="1">
            <a:spLocks/>
          </p:cNvSpPr>
          <p:nvPr/>
        </p:nvSpPr>
        <p:spPr>
          <a:xfrm>
            <a:off x="7162800" y="6491287"/>
            <a:ext cx="19812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RIS</a:t>
            </a:r>
          </a:p>
        </p:txBody>
      </p:sp>
      <p:sp>
        <p:nvSpPr>
          <p:cNvPr id="718" name="Text Box 718">
            <a:hlinkClick/>
          </p:cNvPr>
          <p:cNvSpPr txBox="1">
            <a:spLocks/>
          </p:cNvSpPr>
          <p:nvPr/>
        </p:nvSpPr>
        <p:spPr>
          <a:xfrm>
            <a:off x="7162800" y="5715000"/>
            <a:ext cx="19812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mjerenje</a:t>
            </a:r>
          </a:p>
        </p:txBody>
      </p:sp>
      <p:sp>
        <p:nvSpPr>
          <p:cNvPr id="719" name="Text Box 719"/>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720" name="Text Box 720"/>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721" name="Text Box 721"/>
          <p:cNvSpPr txBox="1">
            <a:spLocks/>
          </p:cNvSpPr>
          <p:nvPr/>
        </p:nvSpPr>
        <p:spPr>
          <a:xfrm>
            <a:off x="0" y="654050"/>
            <a:ext cx="7162800" cy="6127750"/>
          </a:xfrm>
          <a:prstGeom prst="rect">
            <a:avLst/>
          </a:prstGeom>
          <a:solidFill>
            <a:schemeClr val="bg1"/>
          </a:solidFill>
          <a:ln>
            <a:noFill/>
          </a:ln>
        </p:spPr>
        <p:txBody>
          <a:bodyPr numCol="1">
            <a:spAutoFit/>
          </a:bodyPr>
          <a:lstStyle/>
          <a:p>
            <a:pPr indent="0" marL="0">
              <a:spcBef>
                <a:spcPct val="50000"/>
              </a:spcBef>
            </a:pPr>
            <a:r>
              <a:rPr dirty="0" lang="en-US" smtClean="0" sz="1600">
                <a:latin charset="0" pitchFamily="34" typeface="Arial"/>
              </a:rPr>
              <a:t>Mjeri se lobanja bez donje čeljusti i ne uzimaju se u obzir moguće neprirodne izrasline na lobanji.</a:t>
            </a:r>
          </a:p>
          <a:p>
            <a:pPr indent="0" marL="0">
              <a:spcBef>
                <a:spcPct val="50000"/>
              </a:spcBef>
            </a:pPr>
            <a:r>
              <a:rPr dirty="0" lang="en-US" smtClean="0" sz="1600">
                <a:latin charset="0" pitchFamily="34" typeface="Arial"/>
              </a:rPr>
              <a:t>1.	Mjere:					Tačke</a:t>
            </a:r>
          </a:p>
          <a:p>
            <a:pPr indent="0" marL="0">
              <a:spcBef>
                <a:spcPct val="50000"/>
              </a:spcBef>
            </a:pPr>
            <a:r>
              <a:rPr dirty="0" lang="en-US" smtClean="0" sz="1600">
                <a:latin charset="0" pitchFamily="34" typeface="Arial"/>
              </a:rPr>
              <a:t>1.1	dužina lobanje		u cm x 1		.......................</a:t>
            </a:r>
          </a:p>
          <a:p>
            <a:pPr indent="0" marL="0">
              <a:spcBef>
                <a:spcPct val="50000"/>
              </a:spcBef>
            </a:pPr>
            <a:r>
              <a:rPr dirty="0" lang="en-US" smtClean="0" sz="1600">
                <a:latin charset="0" pitchFamily="34" typeface="Arial"/>
              </a:rPr>
              <a:t>1.2	širina lobanje		u cm x 1		.......................</a:t>
            </a:r>
          </a:p>
          <a:p>
            <a:pPr indent="0" marL="0">
              <a:spcBef>
                <a:spcPct val="50000"/>
              </a:spcBef>
            </a:pPr>
            <a:r>
              <a:rPr dirty="0" lang="en-US" smtClean="0" sz="1600">
                <a:latin charset="0" pitchFamily="34" typeface="Arial"/>
              </a:rPr>
              <a:t>			 Ocjena lobanje – ukupno   	.......................</a:t>
            </a:r>
          </a:p>
          <a:p>
            <a:pPr indent="0" marL="0">
              <a:spcBef>
                <a:spcPct val="50000"/>
              </a:spcBef>
            </a:pPr>
            <a:endParaRPr dirty="0" lang="en-US" smtClean="0" sz="1600">
              <a:latin charset="0" pitchFamily="34" typeface="Arial"/>
            </a:endParaRPr>
          </a:p>
          <a:p>
            <a:pPr indent="0" marL="0">
              <a:spcBef>
                <a:spcPct val="50000"/>
              </a:spcBef>
            </a:pPr>
            <a:r>
              <a:rPr b="1" dirty="0" lang="en-US" smtClean="0" sz="1600">
                <a:latin charset="0" pitchFamily="34" typeface="Arial"/>
              </a:rPr>
              <a:t>Upute za mjerenje                                                                                       </a:t>
            </a:r>
            <a:r>
              <a:rPr dirty="0" lang="en-US" smtClean="0" sz="1600">
                <a:latin charset="0" pitchFamily="34" typeface="Arial"/>
              </a:rPr>
              <a:t>Mjerimo u centimetrima na desetinku milimetra tačno.                                                Najlakše mjerimo metalnim pomičnim mjerilom (šublerom).</a:t>
            </a:r>
          </a:p>
          <a:p>
            <a:pPr indent="0" marL="0">
              <a:spcBef>
                <a:spcPct val="50000"/>
              </a:spcBef>
            </a:pPr>
            <a:r>
              <a:rPr dirty="0" lang="en-US" smtClean="0" sz="1600">
                <a:latin charset="0" pitchFamily="34" typeface="Arial"/>
              </a:rPr>
              <a:t>K. 1.1	</a:t>
            </a:r>
            <a:r>
              <a:rPr b="1" dirty="0" lang="en-US" smtClean="0" sz="1600">
                <a:latin charset="0" pitchFamily="34" typeface="Arial"/>
              </a:rPr>
              <a:t>Dužinu lobanje </a:t>
            </a:r>
            <a:r>
              <a:rPr dirty="0" lang="en-US" smtClean="0" sz="1600">
                <a:latin charset="0" pitchFamily="34" typeface="Arial"/>
              </a:rPr>
              <a:t>mjerimo između dviju okomica na glavnu  os lobanje od sjekutića do kraja lobanje (zatiljne kosti). Dužina lobanje u centimetrima pretstavlja ujedno i broj tačaka.</a:t>
            </a:r>
          </a:p>
          <a:p>
            <a:pPr indent="0" marL="0">
              <a:spcBef>
                <a:spcPct val="50000"/>
              </a:spcBef>
            </a:pPr>
            <a:r>
              <a:rPr dirty="0" lang="en-US" smtClean="0" sz="1600">
                <a:latin charset="0" pitchFamily="34" typeface="Arial"/>
              </a:rPr>
              <a:t>K. 1.2	</a:t>
            </a:r>
            <a:r>
              <a:rPr b="1" dirty="0" lang="en-US" smtClean="0" sz="1600">
                <a:latin charset="0" pitchFamily="34" typeface="Arial"/>
              </a:rPr>
              <a:t>Širinu lobanje </a:t>
            </a:r>
            <a:r>
              <a:rPr dirty="0" lang="en-US" smtClean="0" sz="1600">
                <a:latin charset="0" pitchFamily="34" typeface="Arial"/>
              </a:rPr>
              <a:t>mjerimo na najširem mjestu lobanje između dviju okomica koje idu usporedno s glavnom osi lobanje.Širina lobanje u centimetrima predstavlja ujedno i broj tačaka.</a:t>
            </a:r>
          </a:p>
          <a:p>
            <a:pPr indent="0" marL="0">
              <a:spcBef>
                <a:spcPct val="50000"/>
              </a:spcBef>
            </a:pPr>
            <a:r>
              <a:rPr dirty="0" lang="en-US" smtClean="0" sz="1600">
                <a:latin charset="0" pitchFamily="34" typeface="Arial"/>
              </a:rPr>
              <a:t>Zbir tačaka 1.1 i 1.2 daje konačnu ocjenu lobanje.</a:t>
            </a:r>
          </a:p>
          <a:p>
            <a:pPr indent="0" marL="0">
              <a:spcBef>
                <a:spcPct val="50000"/>
              </a:spcBef>
            </a:pPr>
            <a:endParaRPr dirty="0" lang="en-US" smtClean="0" sz="1600">
              <a:latin charset="0" pitchFamily="34" typeface="Arial"/>
            </a:endParaRPr>
          </a:p>
          <a:p>
            <a:pPr indent="0" marL="0">
              <a:spcBef>
                <a:spcPct val="50000"/>
              </a:spcBef>
            </a:pPr>
            <a:r>
              <a:rPr b="1" dirty="0" lang="en-US" smtClean="0" sz="1800">
                <a:latin charset="0" pitchFamily="34" typeface="Arial"/>
              </a:rPr>
              <a:t>			</a:t>
            </a:r>
            <a:r>
              <a:rPr dirty="0" lang="en-US" smtClean="0" sz="1800">
                <a:latin charset="0" pitchFamily="34" typeface="Arial"/>
              </a:rPr>
              <a:t>	</a:t>
            </a:r>
          </a:p>
        </p:txBody>
      </p:sp>
      <p:sp>
        <p:nvSpPr>
          <p:cNvPr id="722" name="Text Box 722"/>
          <p:cNvSpPr>
            <a:spLocks/>
          </p:cNvSpPr>
          <p:nvPr/>
        </p:nvSpPr>
        <p:spPr>
          <a:xfrm>
            <a:off x="5562600" y="2286000"/>
            <a:ext cx="1295400" cy="0"/>
          </a:xfrm>
          <a:prstGeom prst="line">
            <a:avLst/>
          </a:prstGeom>
          <a:noFill/>
          <a:ln>
            <a:solidFill>
              <a:schemeClr val="tx1"/>
            </a:solidFill>
            <a:round/>
            <a:headEnd/>
            <a:tailEnd/>
          </a:ln>
        </p:spPr>
      </p:sp>
      <p:sp>
        <p:nvSpPr>
          <p:cNvPr id="723" name="Text Box 723"/>
          <p:cNvSpPr>
            <a:spLocks/>
          </p:cNvSpPr>
          <p:nvPr/>
        </p:nvSpPr>
        <p:spPr>
          <a:xfrm>
            <a:off x="5562600" y="2667000"/>
            <a:ext cx="1295400" cy="0"/>
          </a:xfrm>
          <a:prstGeom prst="line">
            <a:avLst/>
          </a:prstGeom>
          <a:noFill/>
          <a:ln w="28575">
            <a:solidFill>
              <a:schemeClr val="tx1"/>
            </a:solidFill>
            <a:round/>
            <a:headEnd/>
            <a:tailEnd/>
          </a:ln>
        </p:spPr>
      </p:sp>
    </p:spTree>
  </p:cSld>
  <p:clrMapOvr>
    <a:masterClrMapping/>
  </p:clrMapOvr>
  <p:transition advClick="0">
    <p:cut thruBlk="1"/>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algn="tl" flip="none" sx="100000" sy="100000" tx="0" ty="0"/>
        </a:blipFill>
        <a:effectLst/>
      </p:bgPr>
    </p:bg>
    <p:spTree>
      <p:nvGrpSpPr>
        <p:cNvPr id="1" name=""/>
        <p:cNvGrpSpPr/>
        <p:nvPr/>
      </p:nvGrpSpPr>
      <p:grpSpPr>
        <a:xfrm>
          <a:off x="0" y="0"/>
          <a:ext cx="0" cy="0"/>
          <a:chOff x="0" y="0"/>
          <a:chExt cx="0" cy="0"/>
        </a:xfrm>
      </p:grpSpPr>
      <p:sp>
        <p:nvSpPr>
          <p:cNvPr id="724" name="Text Box 724"/>
          <p:cNvSpPr>
            <a:spLocks/>
          </p:cNvSpPr>
          <p:nvPr>
            <p:ph idx="10" sz="half" type="dt"/>
          </p:nvPr>
        </p:nvSpPr>
        <p:spPr/>
      </p:sp>
      <p:sp>
        <p:nvSpPr>
          <p:cNvPr id="725" name="Text Box 725"/>
          <p:cNvSpPr>
            <a:spLocks/>
          </p:cNvSpPr>
          <p:nvPr>
            <p:ph idx="11" sz="quarter" type="ftr"/>
          </p:nvPr>
        </p:nvSpPr>
        <p:spPr/>
        <p:txBody>
          <a:bodyPr numCol="1"/>
          <a:lstStyle/>
          <a:p>
            <a:pPr algn="ctr"/>
          </a:p>
        </p:txBody>
      </p:sp>
      <p:sp>
        <p:nvSpPr>
          <p:cNvPr id="726" name="Text Box 726"/>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lobanje risa</a:t>
            </a:r>
          </a:p>
        </p:txBody>
      </p:sp>
      <p:sp>
        <p:nvSpPr>
          <p:cNvPr id="727" name="Text Box 727">
            <a:hlinkClick/>
          </p:cNvPr>
          <p:cNvSpPr txBox="1">
            <a:spLocks/>
          </p:cNvSpPr>
          <p:nvPr/>
        </p:nvSpPr>
        <p:spPr>
          <a:xfrm>
            <a:off x="7162800" y="6491287"/>
            <a:ext cx="19812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RIS</a:t>
            </a:r>
          </a:p>
        </p:txBody>
      </p:sp>
      <p:sp>
        <p:nvSpPr>
          <p:cNvPr id="728" name="Text Box 728">
            <a:hlinkClick/>
          </p:cNvPr>
          <p:cNvSpPr txBox="1">
            <a:spLocks/>
          </p:cNvSpPr>
          <p:nvPr/>
        </p:nvSpPr>
        <p:spPr>
          <a:xfrm>
            <a:off x="7162800" y="5562600"/>
            <a:ext cx="19812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mjerenje</a:t>
            </a:r>
          </a:p>
        </p:txBody>
      </p:sp>
      <p:sp>
        <p:nvSpPr>
          <p:cNvPr id="729" name="Text Box 729"/>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730" name="Text Box 730"/>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731" name="Text Box 731"/>
          <p:cNvSpPr txBox="1">
            <a:spLocks/>
          </p:cNvSpPr>
          <p:nvPr/>
        </p:nvSpPr>
        <p:spPr>
          <a:xfrm>
            <a:off x="0" y="593725"/>
            <a:ext cx="9144000" cy="396875"/>
          </a:xfrm>
          <a:prstGeom prst="rect">
            <a:avLst/>
          </a:prstGeom>
          <a:solidFill>
            <a:schemeClr val="bg1"/>
          </a:solidFill>
          <a:ln>
            <a:noFill/>
          </a:ln>
        </p:spPr>
        <p:txBody>
          <a:bodyPr numCol="1">
            <a:spAutoFit/>
          </a:bodyPr>
          <a:lstStyle/>
          <a:p>
            <a:pPr algn="ctr" indent="0" marL="0">
              <a:spcBef>
                <a:spcPct val="50000"/>
              </a:spcBef>
            </a:pPr>
            <a:r>
              <a:rPr b="1" dirty="0" lang="en-US" smtClean="0" sz="2000">
                <a:latin charset="0" pitchFamily="34" typeface="Arial"/>
              </a:rPr>
              <a:t>Uzorak ispunjenog obrasca trofejnog lista za ocjenjenu lobanju risa</a:t>
            </a:r>
          </a:p>
        </p:txBody>
      </p:sp>
      <p:grpSp>
        <p:nvGrpSpPr>
          <p:cNvPr id="732" name="Group 732"/>
          <p:cNvGrpSpPr>
            <a:grpSpLocks/>
          </p:cNvGrpSpPr>
          <p:nvPr/>
        </p:nvGrpSpPr>
        <p:grpSpPr>
          <a:xfrm>
            <a:off x="0" y="1295400"/>
            <a:ext cx="9144000" cy="3127375"/>
            <a:chOff x="0" y="816"/>
            <a:chExt cx="5760" cy="1970"/>
          </a:xfrm>
        </p:grpSpPr>
        <p:sp>
          <p:nvSpPr>
            <p:cNvPr id="733" name="Text Box 733"/>
            <p:cNvSpPr>
              <a:spLocks/>
            </p:cNvSpPr>
            <p:nvPr/>
          </p:nvSpPr>
          <p:spPr>
            <a:xfrm>
              <a:off x="4704" y="2404"/>
              <a:ext cx="1056" cy="382"/>
            </a:xfrm>
            <a:prstGeom prst="rect">
              <a:avLst/>
            </a:prstGeom>
            <a:solidFill>
              <a:schemeClr val="bg1"/>
            </a:solidFill>
            <a:ln>
              <a:noFill/>
            </a:ln>
            <a:effectLst/>
          </p:spPr>
          <p:txBody>
            <a:bodyPr numCol="1"/>
            <a:lstStyle/>
            <a:p>
              <a:pPr algn="ctr" indent="0" marL="0">
                <a:buNone/>
              </a:pPr>
              <a:r>
                <a:rPr b="1" dirty="0" lang="en-US" smtClean="0" sz="2400">
                  <a:latin charset="0" pitchFamily="34" typeface="Arial"/>
                </a:rPr>
                <a:t>28.40</a:t>
              </a:r>
            </a:p>
          </p:txBody>
        </p:sp>
        <p:sp>
          <p:nvSpPr>
            <p:cNvPr id="734" name="Text Box 734"/>
            <p:cNvSpPr>
              <a:spLocks/>
            </p:cNvSpPr>
            <p:nvPr/>
          </p:nvSpPr>
          <p:spPr>
            <a:xfrm>
              <a:off x="0" y="2404"/>
              <a:ext cx="4704" cy="382"/>
            </a:xfrm>
            <a:prstGeom prst="rect">
              <a:avLst/>
            </a:prstGeom>
            <a:solidFill>
              <a:schemeClr val="bg1"/>
            </a:solidFill>
            <a:ln>
              <a:noFill/>
            </a:ln>
            <a:effectLst/>
          </p:spPr>
          <p:txBody>
            <a:bodyPr numCol="1"/>
            <a:lstStyle/>
            <a:p>
              <a:pPr indent="0" marL="0">
                <a:buNone/>
              </a:pPr>
              <a:r>
                <a:rPr dirty="0" lang="en-US" smtClean="0" sz="2400">
                  <a:latin charset="0" pitchFamily="34" typeface="Arial"/>
                </a:rPr>
                <a:t>        Ocjena lobanje - </a:t>
              </a:r>
              <a:r>
                <a:rPr b="1" dirty="0" lang="en-US" smtClean="0" sz="2400">
                  <a:latin charset="0" pitchFamily="34" typeface="Arial"/>
                </a:rPr>
                <a:t>ukupno</a:t>
              </a:r>
            </a:p>
          </p:txBody>
        </p:sp>
        <p:sp>
          <p:nvSpPr>
            <p:cNvPr id="735" name="Text Box 735"/>
            <p:cNvSpPr>
              <a:spLocks/>
            </p:cNvSpPr>
            <p:nvPr/>
          </p:nvSpPr>
          <p:spPr>
            <a:xfrm>
              <a:off x="4704" y="2021"/>
              <a:ext cx="1056" cy="383"/>
            </a:xfrm>
            <a:prstGeom prst="rect">
              <a:avLst/>
            </a:prstGeom>
            <a:solidFill>
              <a:schemeClr val="bg1"/>
            </a:solidFill>
            <a:ln>
              <a:noFill/>
            </a:ln>
            <a:effectLst/>
          </p:spPr>
          <p:txBody>
            <a:bodyPr numCol="1"/>
            <a:lstStyle/>
            <a:p>
              <a:pPr algn="ctr" indent="0" marL="0">
                <a:buNone/>
              </a:pPr>
              <a:r>
                <a:rPr b="1" dirty="0" lang="en-US" smtClean="0" sz="2400">
                  <a:latin charset="0" pitchFamily="34" typeface="Arial"/>
                </a:rPr>
                <a:t>11.60</a:t>
              </a:r>
            </a:p>
          </p:txBody>
        </p:sp>
        <p:sp>
          <p:nvSpPr>
            <p:cNvPr id="736" name="Text Box 736"/>
            <p:cNvSpPr>
              <a:spLocks/>
            </p:cNvSpPr>
            <p:nvPr/>
          </p:nvSpPr>
          <p:spPr>
            <a:xfrm>
              <a:off x="3763" y="2021"/>
              <a:ext cx="941" cy="383"/>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1</a:t>
              </a:r>
            </a:p>
          </p:txBody>
        </p:sp>
        <p:sp>
          <p:nvSpPr>
            <p:cNvPr id="737" name="Text Box 737"/>
            <p:cNvSpPr>
              <a:spLocks/>
            </p:cNvSpPr>
            <p:nvPr/>
          </p:nvSpPr>
          <p:spPr>
            <a:xfrm>
              <a:off x="2764" y="2021"/>
              <a:ext cx="999" cy="383"/>
            </a:xfrm>
            <a:prstGeom prst="rect">
              <a:avLst/>
            </a:prstGeom>
            <a:solidFill>
              <a:schemeClr val="bg1"/>
            </a:solidFill>
            <a:ln>
              <a:noFill/>
            </a:ln>
            <a:effectLst/>
          </p:spPr>
          <p:txBody>
            <a:bodyPr numCol="1"/>
            <a:lstStyle/>
            <a:p>
              <a:pPr algn="ctr" indent="0" marL="0">
                <a:buNone/>
              </a:pPr>
              <a:r>
                <a:rPr b="1" dirty="0" lang="en-US" smtClean="0" sz="2400">
                  <a:latin charset="0" pitchFamily="34" typeface="Arial"/>
                </a:rPr>
                <a:t>11.60</a:t>
              </a:r>
            </a:p>
          </p:txBody>
        </p:sp>
        <p:sp>
          <p:nvSpPr>
            <p:cNvPr id="738" name="Text Box 738"/>
            <p:cNvSpPr>
              <a:spLocks/>
            </p:cNvSpPr>
            <p:nvPr/>
          </p:nvSpPr>
          <p:spPr>
            <a:xfrm>
              <a:off x="1915" y="2021"/>
              <a:ext cx="849" cy="383"/>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cm</a:t>
              </a:r>
            </a:p>
          </p:txBody>
        </p:sp>
        <p:sp>
          <p:nvSpPr>
            <p:cNvPr id="739" name="Text Box 739"/>
            <p:cNvSpPr>
              <a:spLocks/>
            </p:cNvSpPr>
            <p:nvPr/>
          </p:nvSpPr>
          <p:spPr>
            <a:xfrm>
              <a:off x="417" y="2021"/>
              <a:ext cx="1498" cy="383"/>
            </a:xfrm>
            <a:prstGeom prst="rect">
              <a:avLst/>
            </a:prstGeom>
            <a:solidFill>
              <a:schemeClr val="bg1"/>
            </a:solidFill>
            <a:ln>
              <a:noFill/>
            </a:ln>
            <a:effectLst/>
          </p:spPr>
          <p:txBody>
            <a:bodyPr numCol="1"/>
            <a:lstStyle/>
            <a:p>
              <a:pPr indent="0" marL="0">
                <a:buNone/>
              </a:pPr>
              <a:r>
                <a:rPr dirty="0" lang="en-US" smtClean="0" sz="2400">
                  <a:latin charset="0" pitchFamily="34" typeface="Arial"/>
                </a:rPr>
                <a:t>Širina lobanje</a:t>
              </a:r>
            </a:p>
          </p:txBody>
        </p:sp>
        <p:sp>
          <p:nvSpPr>
            <p:cNvPr id="740" name="Text Box 740"/>
            <p:cNvSpPr>
              <a:spLocks/>
            </p:cNvSpPr>
            <p:nvPr/>
          </p:nvSpPr>
          <p:spPr>
            <a:xfrm>
              <a:off x="0" y="2021"/>
              <a:ext cx="417" cy="383"/>
            </a:xfrm>
            <a:prstGeom prst="rect">
              <a:avLst/>
            </a:prstGeom>
            <a:solidFill>
              <a:schemeClr val="bg1"/>
            </a:solidFill>
            <a:ln>
              <a:noFill/>
            </a:ln>
            <a:effectLst/>
          </p:spPr>
          <p:txBody>
            <a:bodyPr numCol="1"/>
            <a:lstStyle/>
            <a:p>
              <a:pPr indent="0" marL="0">
                <a:buNone/>
              </a:pPr>
              <a:r>
                <a:rPr dirty="0" lang="en-US" smtClean="0" sz="2400">
                  <a:latin charset="0" pitchFamily="34" typeface="Arial"/>
                </a:rPr>
                <a:t>1.2</a:t>
              </a:r>
            </a:p>
          </p:txBody>
        </p:sp>
        <p:sp>
          <p:nvSpPr>
            <p:cNvPr id="741" name="Text Box 741"/>
            <p:cNvSpPr>
              <a:spLocks/>
            </p:cNvSpPr>
            <p:nvPr/>
          </p:nvSpPr>
          <p:spPr>
            <a:xfrm>
              <a:off x="4704" y="1638"/>
              <a:ext cx="1056" cy="383"/>
            </a:xfrm>
            <a:prstGeom prst="rect">
              <a:avLst/>
            </a:prstGeom>
            <a:solidFill>
              <a:schemeClr val="bg1"/>
            </a:solidFill>
            <a:ln>
              <a:noFill/>
            </a:ln>
            <a:effectLst/>
          </p:spPr>
          <p:txBody>
            <a:bodyPr numCol="1"/>
            <a:lstStyle/>
            <a:p>
              <a:pPr algn="ctr" indent="0" marL="0">
                <a:buNone/>
              </a:pPr>
              <a:r>
                <a:rPr b="1" dirty="0" lang="en-US" smtClean="0" sz="2400">
                  <a:latin charset="0" pitchFamily="34" typeface="Arial"/>
                </a:rPr>
                <a:t>16.80</a:t>
              </a:r>
            </a:p>
          </p:txBody>
        </p:sp>
        <p:sp>
          <p:nvSpPr>
            <p:cNvPr id="742" name="Text Box 742"/>
            <p:cNvSpPr>
              <a:spLocks/>
            </p:cNvSpPr>
            <p:nvPr/>
          </p:nvSpPr>
          <p:spPr>
            <a:xfrm>
              <a:off x="3763" y="1638"/>
              <a:ext cx="941" cy="383"/>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1</a:t>
              </a:r>
            </a:p>
          </p:txBody>
        </p:sp>
        <p:sp>
          <p:nvSpPr>
            <p:cNvPr id="743" name="Text Box 743"/>
            <p:cNvSpPr>
              <a:spLocks/>
            </p:cNvSpPr>
            <p:nvPr/>
          </p:nvSpPr>
          <p:spPr>
            <a:xfrm>
              <a:off x="2764" y="1638"/>
              <a:ext cx="999" cy="383"/>
            </a:xfrm>
            <a:prstGeom prst="rect">
              <a:avLst/>
            </a:prstGeom>
            <a:solidFill>
              <a:schemeClr val="bg1"/>
            </a:solidFill>
            <a:ln>
              <a:noFill/>
            </a:ln>
            <a:effectLst/>
          </p:spPr>
          <p:txBody>
            <a:bodyPr numCol="1"/>
            <a:lstStyle/>
            <a:p>
              <a:pPr algn="ctr" indent="0" marL="0">
                <a:buNone/>
              </a:pPr>
              <a:r>
                <a:rPr b="1" dirty="0" lang="en-US" smtClean="0" sz="2400">
                  <a:latin charset="0" pitchFamily="34" typeface="Arial"/>
                </a:rPr>
                <a:t>16.80</a:t>
              </a:r>
            </a:p>
          </p:txBody>
        </p:sp>
        <p:sp>
          <p:nvSpPr>
            <p:cNvPr id="744" name="Text Box 744"/>
            <p:cNvSpPr>
              <a:spLocks/>
            </p:cNvSpPr>
            <p:nvPr/>
          </p:nvSpPr>
          <p:spPr>
            <a:xfrm>
              <a:off x="1915" y="1638"/>
              <a:ext cx="849" cy="383"/>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cm</a:t>
              </a:r>
            </a:p>
          </p:txBody>
        </p:sp>
        <p:sp>
          <p:nvSpPr>
            <p:cNvPr id="745" name="Text Box 745"/>
            <p:cNvSpPr>
              <a:spLocks/>
            </p:cNvSpPr>
            <p:nvPr/>
          </p:nvSpPr>
          <p:spPr>
            <a:xfrm>
              <a:off x="417" y="1638"/>
              <a:ext cx="1498" cy="383"/>
            </a:xfrm>
            <a:prstGeom prst="rect">
              <a:avLst/>
            </a:prstGeom>
            <a:solidFill>
              <a:schemeClr val="bg1"/>
            </a:solidFill>
            <a:ln>
              <a:noFill/>
            </a:ln>
            <a:effectLst/>
          </p:spPr>
          <p:txBody>
            <a:bodyPr numCol="1"/>
            <a:lstStyle/>
            <a:p>
              <a:pPr indent="0" marL="0">
                <a:buNone/>
              </a:pPr>
              <a:r>
                <a:rPr dirty="0" lang="en-US" smtClean="0" sz="2400">
                  <a:latin charset="0" pitchFamily="34" typeface="Arial"/>
                </a:rPr>
                <a:t>Dužina lobanje</a:t>
              </a:r>
            </a:p>
          </p:txBody>
        </p:sp>
        <p:sp>
          <p:nvSpPr>
            <p:cNvPr id="746" name="Text Box 746"/>
            <p:cNvSpPr>
              <a:spLocks/>
            </p:cNvSpPr>
            <p:nvPr/>
          </p:nvSpPr>
          <p:spPr>
            <a:xfrm>
              <a:off x="0" y="1638"/>
              <a:ext cx="417" cy="383"/>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1.1</a:t>
              </a:r>
            </a:p>
          </p:txBody>
        </p:sp>
        <p:sp>
          <p:nvSpPr>
            <p:cNvPr id="747" name="Text Box 747"/>
            <p:cNvSpPr>
              <a:spLocks/>
            </p:cNvSpPr>
            <p:nvPr/>
          </p:nvSpPr>
          <p:spPr>
            <a:xfrm>
              <a:off x="4704" y="1257"/>
              <a:ext cx="1056" cy="381"/>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4</a:t>
              </a:r>
            </a:p>
          </p:txBody>
        </p:sp>
        <p:sp>
          <p:nvSpPr>
            <p:cNvPr id="748" name="Text Box 748"/>
            <p:cNvSpPr>
              <a:spLocks/>
            </p:cNvSpPr>
            <p:nvPr/>
          </p:nvSpPr>
          <p:spPr>
            <a:xfrm>
              <a:off x="3763" y="1257"/>
              <a:ext cx="941" cy="381"/>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3</a:t>
              </a:r>
            </a:p>
          </p:txBody>
        </p:sp>
        <p:sp>
          <p:nvSpPr>
            <p:cNvPr id="749" name="Text Box 749"/>
            <p:cNvSpPr>
              <a:spLocks/>
            </p:cNvSpPr>
            <p:nvPr/>
          </p:nvSpPr>
          <p:spPr>
            <a:xfrm>
              <a:off x="2764" y="1257"/>
              <a:ext cx="999" cy="381"/>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2</a:t>
              </a:r>
            </a:p>
          </p:txBody>
        </p:sp>
        <p:sp>
          <p:nvSpPr>
            <p:cNvPr id="750" name="Text Box 750"/>
            <p:cNvSpPr>
              <a:spLocks/>
            </p:cNvSpPr>
            <p:nvPr/>
          </p:nvSpPr>
          <p:spPr>
            <a:xfrm>
              <a:off x="1915" y="1257"/>
              <a:ext cx="849" cy="381"/>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1</a:t>
              </a:r>
            </a:p>
          </p:txBody>
        </p:sp>
        <p:sp>
          <p:nvSpPr>
            <p:cNvPr id="751" name="Text Box 751"/>
            <p:cNvSpPr>
              <a:spLocks/>
            </p:cNvSpPr>
            <p:nvPr/>
          </p:nvSpPr>
          <p:spPr>
            <a:xfrm>
              <a:off x="417" y="1257"/>
              <a:ext cx="1498" cy="381"/>
            </a:xfrm>
            <a:prstGeom prst="rect">
              <a:avLst/>
            </a:prstGeom>
            <a:solidFill>
              <a:schemeClr val="bg1"/>
            </a:solidFill>
            <a:ln>
              <a:noFill/>
            </a:ln>
            <a:effectLst/>
          </p:spPr>
          <p:txBody>
            <a:bodyPr numCol="1"/>
            <a:lstStyle/>
            <a:p>
              <a:pPr indent="0" marL="0">
                <a:buNone/>
              </a:pPr>
              <a:r>
                <a:rPr dirty="0" lang="en-US" smtClean="0" sz="2400">
                  <a:latin charset="0" pitchFamily="34" typeface="Arial"/>
                </a:rPr>
                <a:t>Mjere</a:t>
              </a:r>
            </a:p>
          </p:txBody>
        </p:sp>
        <p:sp>
          <p:nvSpPr>
            <p:cNvPr id="752" name="Text Box 752"/>
            <p:cNvSpPr>
              <a:spLocks/>
            </p:cNvSpPr>
            <p:nvPr/>
          </p:nvSpPr>
          <p:spPr>
            <a:xfrm>
              <a:off x="0" y="1257"/>
              <a:ext cx="417" cy="381"/>
            </a:xfrm>
            <a:prstGeom prst="rect">
              <a:avLst/>
            </a:prstGeom>
            <a:solidFill>
              <a:schemeClr val="bg1"/>
            </a:solidFill>
            <a:ln>
              <a:noFill/>
            </a:ln>
            <a:effectLst/>
          </p:spPr>
          <p:txBody>
            <a:bodyPr numCol="1"/>
            <a:lstStyle/>
            <a:p>
              <a:pPr indent="0" marL="0">
                <a:buNone/>
              </a:pPr>
              <a:r>
                <a:rPr dirty="0" lang="en-US" smtClean="0" sz="2400">
                  <a:latin charset="0" pitchFamily="34" typeface="Arial"/>
                </a:rPr>
                <a:t>1.</a:t>
              </a:r>
            </a:p>
          </p:txBody>
        </p:sp>
        <p:sp>
          <p:nvSpPr>
            <p:cNvPr id="753" name="Text Box 753"/>
            <p:cNvSpPr>
              <a:spLocks/>
            </p:cNvSpPr>
            <p:nvPr/>
          </p:nvSpPr>
          <p:spPr>
            <a:xfrm>
              <a:off x="4704" y="816"/>
              <a:ext cx="1056" cy="441"/>
            </a:xfrm>
            <a:prstGeom prst="rect">
              <a:avLst/>
            </a:prstGeom>
            <a:solidFill>
              <a:schemeClr val="bg1"/>
            </a:solidFill>
            <a:ln>
              <a:noFill/>
            </a:ln>
            <a:effectLst/>
          </p:spPr>
          <p:txBody>
            <a:bodyPr numCol="1"/>
            <a:lstStyle/>
            <a:p>
              <a:pPr algn="ctr" indent="0" marL="0">
                <a:buNone/>
              </a:pPr>
              <a:r>
                <a:rPr dirty="0" lang="en-US" smtClean="0" sz="2000">
                  <a:latin charset="0" pitchFamily="34" typeface="Arial"/>
                </a:rPr>
                <a:t>Broj tačaka</a:t>
              </a:r>
            </a:p>
          </p:txBody>
        </p:sp>
        <p:sp>
          <p:nvSpPr>
            <p:cNvPr id="754" name="Text Box 754"/>
            <p:cNvSpPr>
              <a:spLocks/>
            </p:cNvSpPr>
            <p:nvPr/>
          </p:nvSpPr>
          <p:spPr>
            <a:xfrm>
              <a:off x="3763" y="816"/>
              <a:ext cx="941" cy="441"/>
            </a:xfrm>
            <a:prstGeom prst="rect">
              <a:avLst/>
            </a:prstGeom>
            <a:solidFill>
              <a:schemeClr val="bg1"/>
            </a:solidFill>
            <a:ln>
              <a:noFill/>
            </a:ln>
            <a:effectLst/>
          </p:spPr>
          <p:txBody>
            <a:bodyPr numCol="1"/>
            <a:lstStyle/>
            <a:p>
              <a:pPr algn="ctr" indent="0" marL="0">
                <a:buNone/>
              </a:pPr>
              <a:r>
                <a:rPr dirty="0" lang="en-US" smtClean="0" sz="2000">
                  <a:latin charset="0" pitchFamily="34" typeface="Arial"/>
                </a:rPr>
                <a:t>Konstanta</a:t>
              </a:r>
            </a:p>
          </p:txBody>
        </p:sp>
        <p:sp>
          <p:nvSpPr>
            <p:cNvPr id="755" name="Text Box 755"/>
            <p:cNvSpPr>
              <a:spLocks/>
            </p:cNvSpPr>
            <p:nvPr/>
          </p:nvSpPr>
          <p:spPr>
            <a:xfrm>
              <a:off x="2764" y="816"/>
              <a:ext cx="999" cy="441"/>
            </a:xfrm>
            <a:prstGeom prst="rect">
              <a:avLst/>
            </a:prstGeom>
            <a:solidFill>
              <a:schemeClr val="bg1"/>
            </a:solidFill>
            <a:ln>
              <a:noFill/>
            </a:ln>
            <a:effectLst/>
          </p:spPr>
          <p:txBody>
            <a:bodyPr numCol="1"/>
            <a:lstStyle/>
            <a:p>
              <a:pPr algn="ctr" indent="0" marL="0">
                <a:buNone/>
              </a:pPr>
              <a:r>
                <a:rPr dirty="0" lang="en-US" smtClean="0" sz="2000">
                  <a:latin charset="0" pitchFamily="34" typeface="Arial"/>
                </a:rPr>
                <a:t>Mjere</a:t>
              </a:r>
            </a:p>
          </p:txBody>
        </p:sp>
        <p:sp>
          <p:nvSpPr>
            <p:cNvPr id="756" name="Text Box 756"/>
            <p:cNvSpPr>
              <a:spLocks/>
            </p:cNvSpPr>
            <p:nvPr/>
          </p:nvSpPr>
          <p:spPr>
            <a:xfrm>
              <a:off x="1915" y="816"/>
              <a:ext cx="849" cy="441"/>
            </a:xfrm>
            <a:prstGeom prst="rect">
              <a:avLst/>
            </a:prstGeom>
            <a:solidFill>
              <a:schemeClr val="bg1"/>
            </a:solidFill>
            <a:ln>
              <a:noFill/>
            </a:ln>
            <a:effectLst/>
          </p:spPr>
          <p:txBody>
            <a:bodyPr numCol="1"/>
            <a:lstStyle/>
            <a:p>
              <a:pPr algn="ctr" indent="0" marL="0">
                <a:buNone/>
              </a:pPr>
              <a:r>
                <a:rPr dirty="0" lang="en-US" smtClean="0" sz="2000">
                  <a:latin charset="0" pitchFamily="34" typeface="Arial"/>
                </a:rPr>
                <a:t>Jedinica mjere</a:t>
              </a:r>
            </a:p>
          </p:txBody>
        </p:sp>
        <p:sp>
          <p:nvSpPr>
            <p:cNvPr id="757" name="Text Box 757"/>
            <p:cNvSpPr>
              <a:spLocks/>
            </p:cNvSpPr>
            <p:nvPr/>
          </p:nvSpPr>
          <p:spPr>
            <a:xfrm>
              <a:off x="417" y="816"/>
              <a:ext cx="1498" cy="441"/>
            </a:xfrm>
            <a:prstGeom prst="rect">
              <a:avLst/>
            </a:prstGeom>
            <a:solidFill>
              <a:schemeClr val="bg1"/>
            </a:solidFill>
            <a:ln>
              <a:noFill/>
            </a:ln>
            <a:effectLst/>
          </p:spPr>
          <p:txBody>
            <a:bodyPr numCol="1"/>
            <a:lstStyle/>
            <a:p>
              <a:pPr indent="0" marL="0">
                <a:buNone/>
              </a:pPr>
              <a:r>
                <a:rPr dirty="0" lang="en-US" smtClean="0" sz="2000">
                  <a:latin charset="0" pitchFamily="34" typeface="Arial"/>
                </a:rPr>
                <a:t>Elementi mjerenja</a:t>
              </a:r>
            </a:p>
          </p:txBody>
        </p:sp>
        <p:sp>
          <p:nvSpPr>
            <p:cNvPr id="758" name="Text Box 758"/>
            <p:cNvSpPr>
              <a:spLocks/>
            </p:cNvSpPr>
            <p:nvPr/>
          </p:nvSpPr>
          <p:spPr>
            <a:xfrm>
              <a:off x="0" y="816"/>
              <a:ext cx="417" cy="441"/>
            </a:xfrm>
            <a:prstGeom prst="rect">
              <a:avLst/>
            </a:prstGeom>
            <a:solidFill>
              <a:schemeClr val="bg1"/>
            </a:solidFill>
            <a:ln>
              <a:noFill/>
            </a:ln>
            <a:effectLst/>
          </p:spPr>
          <p:txBody>
            <a:bodyPr numCol="1"/>
            <a:lstStyle/>
            <a:p>
              <a:pPr indent="0" marL="0">
                <a:buNone/>
              </a:pPr>
              <a:r>
                <a:rPr dirty="0" lang="en-US" smtClean="0" sz="2000">
                  <a:latin charset="0" pitchFamily="34" typeface="Arial"/>
                </a:rPr>
                <a:t>Broj</a:t>
              </a:r>
            </a:p>
          </p:txBody>
        </p:sp>
        <p:sp>
          <p:nvSpPr>
            <p:cNvPr id="759" name="Text Box 759"/>
            <p:cNvSpPr>
              <a:spLocks/>
            </p:cNvSpPr>
            <p:nvPr/>
          </p:nvSpPr>
          <p:spPr>
            <a:xfrm>
              <a:off x="0" y="816"/>
              <a:ext cx="5760" cy="0"/>
            </a:xfrm>
            <a:prstGeom prst="line">
              <a:avLst/>
            </a:prstGeom>
            <a:noFill/>
            <a:ln cap="sq" w="28575">
              <a:solidFill>
                <a:schemeClr val="tx1"/>
              </a:solidFill>
              <a:round/>
              <a:headEnd/>
              <a:tailEnd/>
            </a:ln>
            <a:effectLst/>
          </p:spPr>
        </p:sp>
        <p:sp>
          <p:nvSpPr>
            <p:cNvPr id="760" name="Text Box 760"/>
            <p:cNvSpPr>
              <a:spLocks/>
            </p:cNvSpPr>
            <p:nvPr/>
          </p:nvSpPr>
          <p:spPr>
            <a:xfrm>
              <a:off x="0" y="1257"/>
              <a:ext cx="5760" cy="0"/>
            </a:xfrm>
            <a:prstGeom prst="line">
              <a:avLst/>
            </a:prstGeom>
            <a:noFill/>
            <a:ln w="12700">
              <a:solidFill>
                <a:schemeClr val="tx1"/>
              </a:solidFill>
              <a:round/>
              <a:headEnd/>
              <a:tailEnd/>
            </a:ln>
            <a:effectLst/>
          </p:spPr>
        </p:sp>
        <p:sp>
          <p:nvSpPr>
            <p:cNvPr id="761" name="Text Box 761"/>
            <p:cNvSpPr>
              <a:spLocks/>
            </p:cNvSpPr>
            <p:nvPr/>
          </p:nvSpPr>
          <p:spPr>
            <a:xfrm>
              <a:off x="0" y="1638"/>
              <a:ext cx="5760" cy="0"/>
            </a:xfrm>
            <a:prstGeom prst="line">
              <a:avLst/>
            </a:prstGeom>
            <a:noFill/>
            <a:ln w="12700">
              <a:solidFill>
                <a:schemeClr val="tx1"/>
              </a:solidFill>
              <a:round/>
              <a:headEnd/>
              <a:tailEnd/>
            </a:ln>
            <a:effectLst/>
          </p:spPr>
        </p:sp>
        <p:sp>
          <p:nvSpPr>
            <p:cNvPr id="762" name="Text Box 762"/>
            <p:cNvSpPr>
              <a:spLocks/>
            </p:cNvSpPr>
            <p:nvPr/>
          </p:nvSpPr>
          <p:spPr>
            <a:xfrm>
              <a:off x="0" y="2021"/>
              <a:ext cx="5760" cy="0"/>
            </a:xfrm>
            <a:prstGeom prst="line">
              <a:avLst/>
            </a:prstGeom>
            <a:noFill/>
            <a:ln w="12700">
              <a:solidFill>
                <a:schemeClr val="tx1"/>
              </a:solidFill>
              <a:round/>
              <a:headEnd/>
              <a:tailEnd/>
            </a:ln>
            <a:effectLst/>
          </p:spPr>
        </p:sp>
        <p:sp>
          <p:nvSpPr>
            <p:cNvPr id="763" name="Text Box 763"/>
            <p:cNvSpPr>
              <a:spLocks/>
            </p:cNvSpPr>
            <p:nvPr/>
          </p:nvSpPr>
          <p:spPr>
            <a:xfrm>
              <a:off x="0" y="2404"/>
              <a:ext cx="5760" cy="0"/>
            </a:xfrm>
            <a:prstGeom prst="line">
              <a:avLst/>
            </a:prstGeom>
            <a:noFill/>
            <a:ln w="12700">
              <a:solidFill>
                <a:schemeClr val="tx1"/>
              </a:solidFill>
              <a:round/>
              <a:headEnd/>
              <a:tailEnd/>
            </a:ln>
            <a:effectLst/>
          </p:spPr>
        </p:sp>
        <p:sp>
          <p:nvSpPr>
            <p:cNvPr id="764" name="Text Box 764"/>
            <p:cNvSpPr>
              <a:spLocks/>
            </p:cNvSpPr>
            <p:nvPr/>
          </p:nvSpPr>
          <p:spPr>
            <a:xfrm>
              <a:off x="0" y="2786"/>
              <a:ext cx="5760" cy="0"/>
            </a:xfrm>
            <a:prstGeom prst="line">
              <a:avLst/>
            </a:prstGeom>
            <a:noFill/>
            <a:ln cap="sq" w="28575">
              <a:solidFill>
                <a:schemeClr val="tx1"/>
              </a:solidFill>
              <a:round/>
              <a:headEnd/>
              <a:tailEnd/>
            </a:ln>
            <a:effectLst/>
          </p:spPr>
        </p:sp>
        <p:sp>
          <p:nvSpPr>
            <p:cNvPr id="765" name="Text Box 765"/>
            <p:cNvSpPr>
              <a:spLocks/>
            </p:cNvSpPr>
            <p:nvPr/>
          </p:nvSpPr>
          <p:spPr>
            <a:xfrm>
              <a:off x="0" y="816"/>
              <a:ext cx="0" cy="1970"/>
            </a:xfrm>
            <a:prstGeom prst="line">
              <a:avLst/>
            </a:prstGeom>
            <a:noFill/>
            <a:ln cap="sq" w="28575">
              <a:solidFill>
                <a:schemeClr val="tx1"/>
              </a:solidFill>
              <a:round/>
              <a:headEnd/>
              <a:tailEnd/>
            </a:ln>
            <a:effectLst/>
          </p:spPr>
        </p:sp>
        <p:sp>
          <p:nvSpPr>
            <p:cNvPr id="766" name="Text Box 766"/>
            <p:cNvSpPr>
              <a:spLocks/>
            </p:cNvSpPr>
            <p:nvPr/>
          </p:nvSpPr>
          <p:spPr>
            <a:xfrm>
              <a:off x="417" y="816"/>
              <a:ext cx="0" cy="1588"/>
            </a:xfrm>
            <a:prstGeom prst="line">
              <a:avLst/>
            </a:prstGeom>
            <a:noFill/>
            <a:ln w="12700">
              <a:solidFill>
                <a:schemeClr val="tx1"/>
              </a:solidFill>
              <a:round/>
              <a:headEnd/>
              <a:tailEnd/>
            </a:ln>
            <a:effectLst/>
          </p:spPr>
        </p:sp>
        <p:sp>
          <p:nvSpPr>
            <p:cNvPr id="767" name="Text Box 767"/>
            <p:cNvSpPr>
              <a:spLocks/>
            </p:cNvSpPr>
            <p:nvPr/>
          </p:nvSpPr>
          <p:spPr>
            <a:xfrm>
              <a:off x="1915" y="816"/>
              <a:ext cx="0" cy="1588"/>
            </a:xfrm>
            <a:prstGeom prst="line">
              <a:avLst/>
            </a:prstGeom>
            <a:noFill/>
            <a:ln w="12700">
              <a:solidFill>
                <a:schemeClr val="tx1"/>
              </a:solidFill>
              <a:round/>
              <a:headEnd/>
              <a:tailEnd/>
            </a:ln>
            <a:effectLst/>
          </p:spPr>
        </p:sp>
        <p:sp>
          <p:nvSpPr>
            <p:cNvPr id="768" name="Text Box 768"/>
            <p:cNvSpPr>
              <a:spLocks/>
            </p:cNvSpPr>
            <p:nvPr/>
          </p:nvSpPr>
          <p:spPr>
            <a:xfrm>
              <a:off x="2764" y="816"/>
              <a:ext cx="0" cy="1588"/>
            </a:xfrm>
            <a:prstGeom prst="line">
              <a:avLst/>
            </a:prstGeom>
            <a:noFill/>
            <a:ln w="12700">
              <a:solidFill>
                <a:schemeClr val="tx1"/>
              </a:solidFill>
              <a:round/>
              <a:headEnd/>
              <a:tailEnd/>
            </a:ln>
            <a:effectLst/>
          </p:spPr>
        </p:sp>
        <p:sp>
          <p:nvSpPr>
            <p:cNvPr id="769" name="Text Box 769"/>
            <p:cNvSpPr>
              <a:spLocks/>
            </p:cNvSpPr>
            <p:nvPr/>
          </p:nvSpPr>
          <p:spPr>
            <a:xfrm>
              <a:off x="3763" y="816"/>
              <a:ext cx="0" cy="1588"/>
            </a:xfrm>
            <a:prstGeom prst="line">
              <a:avLst/>
            </a:prstGeom>
            <a:noFill/>
            <a:ln w="12700">
              <a:solidFill>
                <a:schemeClr val="tx1"/>
              </a:solidFill>
              <a:round/>
              <a:headEnd/>
              <a:tailEnd/>
            </a:ln>
            <a:effectLst/>
          </p:spPr>
        </p:sp>
        <p:sp>
          <p:nvSpPr>
            <p:cNvPr id="770" name="Text Box 770"/>
            <p:cNvSpPr>
              <a:spLocks/>
            </p:cNvSpPr>
            <p:nvPr/>
          </p:nvSpPr>
          <p:spPr>
            <a:xfrm>
              <a:off x="4704" y="816"/>
              <a:ext cx="0" cy="1970"/>
            </a:xfrm>
            <a:prstGeom prst="line">
              <a:avLst/>
            </a:prstGeom>
            <a:noFill/>
            <a:ln w="12700">
              <a:solidFill>
                <a:schemeClr val="tx1"/>
              </a:solidFill>
              <a:round/>
              <a:headEnd/>
              <a:tailEnd/>
            </a:ln>
            <a:effectLst/>
          </p:spPr>
        </p:sp>
        <p:sp>
          <p:nvSpPr>
            <p:cNvPr id="771" name="Text Box 771"/>
            <p:cNvSpPr>
              <a:spLocks/>
            </p:cNvSpPr>
            <p:nvPr/>
          </p:nvSpPr>
          <p:spPr>
            <a:xfrm>
              <a:off x="5760" y="816"/>
              <a:ext cx="0" cy="1970"/>
            </a:xfrm>
            <a:prstGeom prst="line">
              <a:avLst/>
            </a:prstGeom>
            <a:noFill/>
            <a:ln cap="sq" w="28575">
              <a:solidFill>
                <a:schemeClr val="tx1"/>
              </a:solidFill>
              <a:round/>
              <a:headEnd/>
              <a:tailEnd/>
            </a:ln>
            <a:effectLst/>
          </p:spPr>
        </p:sp>
      </p:grpSp>
      <p:sp>
        <p:nvSpPr>
          <p:cNvPr id="772" name="Text Box 772"/>
          <p:cNvSpPr txBox="1">
            <a:spLocks/>
          </p:cNvSpPr>
          <p:nvPr/>
        </p:nvSpPr>
        <p:spPr>
          <a:xfrm>
            <a:off x="7620000" y="4038600"/>
            <a:ext cx="1219200" cy="396875"/>
          </a:xfrm>
          <a:prstGeom prst="rect">
            <a:avLst/>
          </a:prstGeom>
          <a:noFill/>
          <a:ln>
            <a:noFill/>
          </a:ln>
        </p:spPr>
        <p:txBody>
          <a:bodyPr numCol="1">
            <a:spAutoFit/>
          </a:bodyPr>
          <a:lstStyle/>
          <a:p>
            <a:endParaRPr/>
          </a:p>
        </p:txBody>
      </p:sp>
    </p:spTree>
  </p:cSld>
  <p:clrMapOvr>
    <a:masterClrMapping/>
  </p:clrMapOvr>
  <p:transition advClick="0">
    <p:cut thruBlk="1"/>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algn="tl" flip="none" sx="100000" sy="100000" tx="0" ty="0"/>
        </a:blipFill>
        <a:effectLst/>
      </p:bgPr>
    </p:bg>
    <p:spTree>
      <p:nvGrpSpPr>
        <p:cNvPr id="1" name=""/>
        <p:cNvGrpSpPr/>
        <p:nvPr/>
      </p:nvGrpSpPr>
      <p:grpSpPr>
        <a:xfrm>
          <a:off x="0" y="0"/>
          <a:ext cx="0" cy="0"/>
          <a:chOff x="0" y="0"/>
          <a:chExt cx="0" cy="0"/>
        </a:xfrm>
      </p:grpSpPr>
      <p:sp>
        <p:nvSpPr>
          <p:cNvPr id="773" name="Text Box 773"/>
          <p:cNvSpPr>
            <a:spLocks/>
          </p:cNvSpPr>
          <p:nvPr>
            <p:ph idx="10" sz="half" type="dt"/>
          </p:nvPr>
        </p:nvSpPr>
        <p:spPr/>
      </p:sp>
      <p:sp>
        <p:nvSpPr>
          <p:cNvPr id="774" name="Text Box 774"/>
          <p:cNvSpPr>
            <a:spLocks/>
          </p:cNvSpPr>
          <p:nvPr>
            <p:ph idx="11" sz="quarter" type="ftr"/>
          </p:nvPr>
        </p:nvSpPr>
        <p:spPr/>
        <p:txBody>
          <a:bodyPr numCol="1"/>
          <a:lstStyle/>
          <a:p>
            <a:pPr algn="ctr"/>
          </a:p>
        </p:txBody>
      </p:sp>
      <p:sp>
        <p:nvSpPr>
          <p:cNvPr id="775" name="Text Box 775"/>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krzna risa</a:t>
            </a:r>
          </a:p>
        </p:txBody>
      </p:sp>
      <p:sp>
        <p:nvSpPr>
          <p:cNvPr id="776" name="Text Box 776">
            <a:hlinkClick/>
          </p:cNvPr>
          <p:cNvSpPr txBox="1">
            <a:spLocks/>
          </p:cNvSpPr>
          <p:nvPr/>
        </p:nvSpPr>
        <p:spPr>
          <a:xfrm>
            <a:off x="5105400" y="2514600"/>
            <a:ext cx="40386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upute za mjere</a:t>
            </a:r>
          </a:p>
        </p:txBody>
      </p:sp>
      <p:sp>
        <p:nvSpPr>
          <p:cNvPr id="777" name="Text Box 777">
            <a:hlinkClick/>
          </p:cNvPr>
          <p:cNvSpPr txBox="1">
            <a:spLocks/>
          </p:cNvSpPr>
          <p:nvPr/>
        </p:nvSpPr>
        <p:spPr>
          <a:xfrm>
            <a:off x="5105400" y="6491287"/>
            <a:ext cx="4038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RIS</a:t>
            </a:r>
          </a:p>
        </p:txBody>
      </p:sp>
      <p:sp>
        <p:nvSpPr>
          <p:cNvPr id="778" name="Text Box 778"/>
          <p:cNvSpPr txBox="1">
            <a:spLocks/>
          </p:cNvSpPr>
          <p:nvPr/>
        </p:nvSpPr>
        <p:spPr>
          <a:xfrm>
            <a:off x="5105400" y="5638800"/>
            <a:ext cx="40386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t</a:t>
            </a:r>
            <a:r>
              <a:rPr b="1" dirty="0" lang="en-US" smtClean="0">
                <a:solidFill>
                  <a:srgbClr val="FFFF00"/>
                </a:solidFill>
                <a:latin charset="0" pitchFamily="34" typeface="Arial"/>
                <a:hlinkClick/>
              </a:rPr>
              <a:t>rofejni</a:t>
            </a:r>
            <a:r>
              <a:rPr b="1" dirty="0" lang="en-US" smtClean="0">
                <a:solidFill>
                  <a:srgbClr val="FFFF00"/>
                </a:solidFill>
                <a:latin charset="0" pitchFamily="34" typeface="Arial"/>
              </a:rPr>
              <a:t> list</a:t>
            </a:r>
          </a:p>
        </p:txBody>
      </p:sp>
      <p:sp>
        <p:nvSpPr>
          <p:cNvPr id="779" name="Text Box 779">
            <a:hlinkClick/>
          </p:cNvPr>
          <p:cNvSpPr txBox="1">
            <a:spLocks/>
          </p:cNvSpPr>
          <p:nvPr/>
        </p:nvSpPr>
        <p:spPr>
          <a:xfrm>
            <a:off x="5105400" y="4495800"/>
            <a:ext cx="4038600" cy="7620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upute za tačke za ljepotu </a:t>
            </a:r>
            <a:r>
              <a:rPr b="1" dirty="0" lang="en-US" smtClean="0" sz="2000">
                <a:solidFill>
                  <a:srgbClr val="FFFF00"/>
                </a:solidFill>
                <a:latin charset="0" pitchFamily="34" typeface="Arial"/>
              </a:rPr>
              <a:t>(čuperci na ušima i brkovi)</a:t>
            </a:r>
          </a:p>
        </p:txBody>
      </p:sp>
      <p:sp>
        <p:nvSpPr>
          <p:cNvPr id="780" name="Text Box 780"/>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781" name="Text Box 781"/>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782" name="Text Box 782">
            <a:hlinkClick/>
          </p:cNvPr>
          <p:cNvSpPr txBox="1">
            <a:spLocks/>
          </p:cNvSpPr>
          <p:nvPr/>
        </p:nvSpPr>
        <p:spPr>
          <a:xfrm>
            <a:off x="5105400" y="3352800"/>
            <a:ext cx="4038600" cy="762000"/>
          </a:xfrm>
          <a:prstGeom prst="rect">
            <a:avLst/>
          </a:prstGeom>
          <a:solidFill>
            <a:schemeClr val="tx2"/>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upute za tačke za ljepotu </a:t>
            </a:r>
            <a:r>
              <a:rPr b="1" dirty="0" lang="en-US" smtClean="0" sz="2000">
                <a:solidFill>
                  <a:srgbClr val="FFFF00"/>
                </a:solidFill>
                <a:latin charset="0" pitchFamily="34" typeface="Arial"/>
              </a:rPr>
              <a:t>(zalisci i pjege)</a:t>
            </a:r>
          </a:p>
        </p:txBody>
      </p:sp>
      <p:sp>
        <p:nvSpPr>
          <p:cNvPr id="783" name="Text Box 783">
            <a:hlinkClick/>
          </p:cNvPr>
          <p:cNvSpPr txBox="1">
            <a:spLocks/>
          </p:cNvSpPr>
          <p:nvPr/>
        </p:nvSpPr>
        <p:spPr>
          <a:xfrm>
            <a:off x="5105400" y="1676400"/>
            <a:ext cx="40386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upute za tačke za ljepotu</a:t>
            </a:r>
          </a:p>
        </p:txBody>
      </p:sp>
      <p:pic>
        <p:nvPicPr>
          <p:cNvPr id="784" name="Picture 784"/>
          <p:cNvPicPr>
            <a:picLocks noChangeAspect="1"/>
          </p:cNvPicPr>
          <p:nvPr/>
        </p:nvPicPr>
        <p:blipFill>
          <a:blip r:embed="rId3"/>
          <a:stretch/>
        </p:blipFill>
        <p:spPr>
          <a:xfrm>
            <a:off x="0" y="609600"/>
            <a:ext cx="4783137" cy="6248400"/>
          </a:xfrm>
          <a:prstGeom prst="rect">
            <a:avLst/>
          </a:prstGeom>
          <a:noFill/>
        </p:spPr>
      </p:pic>
    </p:spTree>
  </p:cSld>
  <p:clrMapOvr>
    <a:masterClrMapping/>
  </p:clrMapOvr>
  <p:transition advClick="0">
    <p:cut thruBlk="1"/>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algn="tl" flip="none" sx="100000" sy="100000" tx="0" ty="0"/>
        </a:blipFill>
        <a:effectLst/>
      </p:bgPr>
    </p:bg>
    <p:spTree>
      <p:nvGrpSpPr>
        <p:cNvPr id="1" name=""/>
        <p:cNvGrpSpPr/>
        <p:nvPr/>
      </p:nvGrpSpPr>
      <p:grpSpPr>
        <a:xfrm>
          <a:off x="0" y="0"/>
          <a:ext cx="0" cy="0"/>
          <a:chOff x="0" y="0"/>
          <a:chExt cx="0" cy="0"/>
        </a:xfrm>
      </p:grpSpPr>
      <p:sp>
        <p:nvSpPr>
          <p:cNvPr id="786" name="Text Box 786"/>
          <p:cNvSpPr>
            <a:spLocks/>
          </p:cNvSpPr>
          <p:nvPr>
            <p:ph idx="10" sz="half" type="dt"/>
          </p:nvPr>
        </p:nvSpPr>
        <p:spPr/>
      </p:sp>
      <p:sp>
        <p:nvSpPr>
          <p:cNvPr id="787" name="Text Box 787"/>
          <p:cNvSpPr>
            <a:spLocks/>
          </p:cNvSpPr>
          <p:nvPr>
            <p:ph idx="11" sz="quarter" type="ftr"/>
          </p:nvPr>
        </p:nvSpPr>
        <p:spPr/>
        <p:txBody>
          <a:bodyPr numCol="1"/>
          <a:lstStyle/>
          <a:p>
            <a:pPr algn="ctr"/>
          </a:p>
        </p:txBody>
      </p:sp>
      <p:sp>
        <p:nvSpPr>
          <p:cNvPr id="788" name="Text Box 788"/>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krzna risa</a:t>
            </a:r>
          </a:p>
        </p:txBody>
      </p:sp>
      <p:sp>
        <p:nvSpPr>
          <p:cNvPr id="789" name="Text Box 789">
            <a:hlinkClick/>
          </p:cNvPr>
          <p:cNvSpPr txBox="1">
            <a:spLocks/>
          </p:cNvSpPr>
          <p:nvPr/>
        </p:nvSpPr>
        <p:spPr>
          <a:xfrm>
            <a:off x="5105400" y="6491287"/>
            <a:ext cx="4038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RIS</a:t>
            </a:r>
          </a:p>
        </p:txBody>
      </p:sp>
      <p:sp>
        <p:nvSpPr>
          <p:cNvPr id="790" name="Text Box 790"/>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791" name="Text Box 791"/>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792" name="Text Box 792">
            <a:hlinkClick/>
          </p:cNvPr>
          <p:cNvSpPr txBox="1">
            <a:spLocks/>
          </p:cNvSpPr>
          <p:nvPr/>
        </p:nvSpPr>
        <p:spPr>
          <a:xfrm>
            <a:off x="5105400" y="5867400"/>
            <a:ext cx="40386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ocjenjivanje krzna</a:t>
            </a:r>
          </a:p>
        </p:txBody>
      </p:sp>
      <p:sp>
        <p:nvSpPr>
          <p:cNvPr id="793" name="Text Box 793"/>
          <p:cNvSpPr txBox="1">
            <a:spLocks/>
          </p:cNvSpPr>
          <p:nvPr/>
        </p:nvSpPr>
        <p:spPr>
          <a:xfrm>
            <a:off x="0" y="533400"/>
            <a:ext cx="9144000" cy="3235325"/>
          </a:xfrm>
          <a:prstGeom prst="rect">
            <a:avLst/>
          </a:prstGeom>
          <a:solidFill>
            <a:schemeClr val="bg1"/>
          </a:solidFill>
          <a:ln w="28575">
            <a:solidFill>
              <a:schemeClr val="tx1"/>
            </a:solidFill>
            <a:round/>
            <a:headEnd/>
            <a:tailEnd/>
          </a:ln>
        </p:spPr>
        <p:txBody>
          <a:bodyPr numCol="1">
            <a:spAutoFit/>
          </a:bodyPr>
          <a:lstStyle/>
          <a:p>
            <a:pPr indent="-457200" marL="457200">
              <a:spcBef>
                <a:spcPct val="50000"/>
              </a:spcBef>
            </a:pPr>
            <a:r>
              <a:rPr dirty="0" lang="en-US" smtClean="0" sz="1600">
                <a:latin charset="0" pitchFamily="34" typeface="Arial"/>
              </a:rPr>
              <a:t>	</a:t>
            </a:r>
          </a:p>
          <a:p>
            <a:pPr indent="-457200" marL="457200">
              <a:spcBef>
                <a:spcPct val="50000"/>
              </a:spcBef>
            </a:pPr>
            <a:r>
              <a:rPr dirty="0" lang="en-US" smtClean="0" sz="1600">
                <a:latin charset="0" pitchFamily="34" typeface="Arial"/>
              </a:rPr>
              <a:t>Mjerimo u centimetrima na milimetar tačno</a:t>
            </a:r>
            <a:r>
              <a:rPr dirty="0" lang="en-US" smtClean="0" sz="2000">
                <a:latin charset="0" pitchFamily="34" typeface="Arial"/>
              </a:rPr>
              <a:t>.</a:t>
            </a:r>
          </a:p>
          <a:p>
            <a:pPr indent="-457200" marL="457200">
              <a:spcBef>
                <a:spcPct val="50000"/>
              </a:spcBef>
              <a:buFontTx/>
              <a:buAutoNum type="arabicPeriod"/>
            </a:pPr>
            <a:r>
              <a:rPr dirty="0" lang="en-US" smtClean="0" sz="2000">
                <a:latin charset="0" pitchFamily="34" typeface="Arial"/>
              </a:rPr>
              <a:t>       </a:t>
            </a:r>
            <a:r>
              <a:rPr dirty="0" lang="en-US" smtClean="0" sz="1600">
                <a:latin charset="0" pitchFamily="34" typeface="Arial"/>
              </a:rPr>
              <a:t>Mjere:</a:t>
            </a:r>
          </a:p>
          <a:p>
            <a:pPr indent="-457200" marL="457200">
              <a:spcBef>
                <a:spcPct val="50000"/>
              </a:spcBef>
            </a:pPr>
            <a:r>
              <a:rPr dirty="0" lang="en-US" smtClean="0" sz="1600">
                <a:latin charset="0" pitchFamily="34" typeface="Arial"/>
              </a:rPr>
              <a:t>K1.1		</a:t>
            </a:r>
            <a:r>
              <a:rPr b="1" dirty="0" lang="en-US" smtClean="0" sz="1600">
                <a:latin charset="0" pitchFamily="34" typeface="Arial"/>
              </a:rPr>
              <a:t>Dužinu krzna</a:t>
            </a:r>
            <a:r>
              <a:rPr dirty="0" lang="en-US" smtClean="0" sz="1600">
                <a:latin charset="0" pitchFamily="34" typeface="Arial"/>
              </a:rPr>
              <a:t> (kože) mjerimo od vrha njuške do kraja repa (kože ne dlake).</a:t>
            </a:r>
          </a:p>
          <a:p>
            <a:pPr indent="-457200" marL="457200">
              <a:spcBef>
                <a:spcPct val="50000"/>
              </a:spcBef>
            </a:pPr>
            <a:r>
              <a:rPr dirty="0" lang="en-US" smtClean="0" sz="1600">
                <a:latin charset="0" pitchFamily="34" typeface="Arial"/>
              </a:rPr>
              <a:t>K1.2		</a:t>
            </a:r>
            <a:r>
              <a:rPr b="1" dirty="0" lang="en-US" smtClean="0" sz="1600">
                <a:latin charset="0" pitchFamily="34" typeface="Arial"/>
              </a:rPr>
              <a:t>Širinu krzna </a:t>
            </a:r>
            <a:r>
              <a:rPr dirty="0" lang="en-US" smtClean="0" sz="1600">
                <a:latin charset="0" pitchFamily="34" typeface="Arial"/>
              </a:rPr>
              <a:t>mjerimo na najužem mjestu između prednjih i stražnjih nogu okomito na 	pravac mjerenja dužine krzna.</a:t>
            </a:r>
          </a:p>
          <a:p>
            <a:pPr indent="-457200" marL="457200">
              <a:spcBef>
                <a:spcPct val="50000"/>
              </a:spcBef>
            </a:pPr>
            <a:r>
              <a:rPr dirty="0" lang="en-US" smtClean="0" sz="1600">
                <a:latin charset="0" pitchFamily="34" typeface="Arial"/>
              </a:rPr>
              <a:t>K1.3		</a:t>
            </a:r>
            <a:r>
              <a:rPr b="1" dirty="0" lang="en-US" smtClean="0" sz="1600">
                <a:latin charset="0" pitchFamily="34" typeface="Arial"/>
              </a:rPr>
              <a:t>Raspon krzna </a:t>
            </a:r>
            <a:r>
              <a:rPr dirty="0" lang="en-US" smtClean="0" sz="1600">
                <a:latin charset="0" pitchFamily="34" typeface="Arial"/>
              </a:rPr>
              <a:t>mjeri se od korjena srednje (treće) pandže (nokta) jednje prednje šape do 	korjena srednje pandže druge srednje šape okomito na pravac mjerenja dužine krzna.</a:t>
            </a:r>
          </a:p>
          <a:p>
            <a:pPr indent="-457200" marL="457200">
              <a:spcBef>
                <a:spcPct val="50000"/>
              </a:spcBef>
            </a:pPr>
            <a:r>
              <a:rPr dirty="0" lang="en-US" smtClean="0" sz="1600">
                <a:latin charset="0" pitchFamily="34" typeface="Arial"/>
              </a:rPr>
              <a:t>Mjeru pod 1.1 pomnožimo sa zbirom 1.2 i 1.3 te podjelimo sa 200 i dobijamo broj tačaka.</a:t>
            </a:r>
          </a:p>
        </p:txBody>
      </p:sp>
      <p:pic>
        <p:nvPicPr>
          <p:cNvPr id="794" name="Picture 794"/>
          <p:cNvPicPr>
            <a:picLocks noChangeAspect="1"/>
          </p:cNvPicPr>
          <p:nvPr/>
        </p:nvPicPr>
        <p:blipFill>
          <a:blip r:embed="rId3"/>
          <a:stretch/>
        </p:blipFill>
        <p:spPr>
          <a:xfrm>
            <a:off x="0" y="3752850"/>
            <a:ext cx="4038600" cy="3105150"/>
          </a:xfrm>
          <a:prstGeom prst="rect">
            <a:avLst/>
          </a:prstGeom>
          <a:noFill/>
        </p:spPr>
      </p:pic>
    </p:spTree>
  </p:cSld>
  <p:clrMapOvr>
    <a:masterClrMapping/>
  </p:clrMapOvr>
  <p:transition advClick="0">
    <p:cut thruBlk="1"/>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algn="tl" flip="none" sx="100000" sy="100000" tx="0" ty="0"/>
        </a:blipFill>
        <a:effectLst/>
      </p:bgPr>
    </p:bg>
    <p:spTree>
      <p:nvGrpSpPr>
        <p:cNvPr id="1" name=""/>
        <p:cNvGrpSpPr/>
        <p:nvPr/>
      </p:nvGrpSpPr>
      <p:grpSpPr>
        <a:xfrm>
          <a:off x="0" y="0"/>
          <a:ext cx="0" cy="0"/>
          <a:chOff x="0" y="0"/>
          <a:chExt cx="0" cy="0"/>
        </a:xfrm>
      </p:grpSpPr>
      <p:sp>
        <p:nvSpPr>
          <p:cNvPr id="796" name="Text Box 796"/>
          <p:cNvSpPr>
            <a:spLocks/>
          </p:cNvSpPr>
          <p:nvPr>
            <p:ph idx="10" sz="half" type="dt"/>
          </p:nvPr>
        </p:nvSpPr>
        <p:spPr/>
      </p:sp>
      <p:sp>
        <p:nvSpPr>
          <p:cNvPr id="797" name="Text Box 797"/>
          <p:cNvSpPr>
            <a:spLocks/>
          </p:cNvSpPr>
          <p:nvPr>
            <p:ph idx="11" sz="quarter" type="ftr"/>
          </p:nvPr>
        </p:nvSpPr>
        <p:spPr/>
        <p:txBody>
          <a:bodyPr numCol="1"/>
          <a:lstStyle/>
          <a:p>
            <a:pPr algn="ctr"/>
          </a:p>
        </p:txBody>
      </p:sp>
      <p:sp>
        <p:nvSpPr>
          <p:cNvPr id="798" name="Text Box 798"/>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krzna risa</a:t>
            </a:r>
          </a:p>
        </p:txBody>
      </p:sp>
      <p:sp>
        <p:nvSpPr>
          <p:cNvPr id="799" name="Text Box 799">
            <a:hlinkClick/>
          </p:cNvPr>
          <p:cNvSpPr txBox="1">
            <a:spLocks/>
          </p:cNvSpPr>
          <p:nvPr/>
        </p:nvSpPr>
        <p:spPr>
          <a:xfrm>
            <a:off x="5562600" y="5791200"/>
            <a:ext cx="35814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ocjenjivanje krzna</a:t>
            </a:r>
          </a:p>
        </p:txBody>
      </p:sp>
      <p:sp>
        <p:nvSpPr>
          <p:cNvPr id="800" name="Text Box 800">
            <a:hlinkClick/>
          </p:cNvPr>
          <p:cNvSpPr txBox="1">
            <a:spLocks/>
          </p:cNvSpPr>
          <p:nvPr/>
        </p:nvSpPr>
        <p:spPr>
          <a:xfrm>
            <a:off x="5562600" y="6491287"/>
            <a:ext cx="35814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RIS</a:t>
            </a:r>
          </a:p>
        </p:txBody>
      </p:sp>
      <p:sp>
        <p:nvSpPr>
          <p:cNvPr id="801" name="Text Box 801"/>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802" name="Text Box 802"/>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803" name="Text Box 803"/>
          <p:cNvSpPr txBox="1">
            <a:spLocks/>
          </p:cNvSpPr>
          <p:nvPr/>
        </p:nvSpPr>
        <p:spPr>
          <a:xfrm>
            <a:off x="228600" y="1066800"/>
            <a:ext cx="8686800" cy="3255962"/>
          </a:xfrm>
          <a:prstGeom prst="rect">
            <a:avLst/>
          </a:prstGeom>
          <a:solidFill>
            <a:schemeClr val="bg1"/>
          </a:solidFill>
          <a:ln>
            <a:noFill/>
          </a:ln>
        </p:spPr>
        <p:txBody>
          <a:bodyPr numCol="1">
            <a:spAutoFit/>
          </a:bodyPr>
          <a:lstStyle/>
          <a:p>
            <a:pPr indent="-457200" marL="457200">
              <a:spcBef>
                <a:spcPct val="50000"/>
              </a:spcBef>
              <a:buFontTx/>
              <a:buAutoNum startAt="2" type="arabicPeriod"/>
            </a:pPr>
            <a:r>
              <a:rPr dirty="0" lang="en-US" smtClean="0" sz="1800">
                <a:latin charset="0" pitchFamily="34" typeface="Arial"/>
              </a:rPr>
              <a:t>Tačke za ljepotu krzna:</a:t>
            </a:r>
          </a:p>
          <a:p>
            <a:pPr indent="-457200" marL="457200">
              <a:spcBef>
                <a:spcPct val="50000"/>
              </a:spcBef>
            </a:pPr>
            <a:r>
              <a:rPr dirty="0" lang="en-US" smtClean="0" sz="1800">
                <a:latin charset="0" pitchFamily="34" typeface="Arial"/>
              </a:rPr>
              <a:t>	</a:t>
            </a:r>
            <a:r>
              <a:rPr b="1" dirty="0" lang="en-US" smtClean="0" sz="1800">
                <a:latin charset="0" pitchFamily="34" typeface="Arial"/>
              </a:rPr>
              <a:t>Za ljepotu krzna </a:t>
            </a:r>
            <a:r>
              <a:rPr dirty="0" lang="en-US" smtClean="0" sz="1800">
                <a:latin charset="0" pitchFamily="34" typeface="Arial"/>
              </a:rPr>
              <a:t>dodajemo do 25% od broja tačaka pod 1, i to:</a:t>
            </a:r>
          </a:p>
          <a:p>
            <a:pPr indent="-457200" marL="457200">
              <a:spcBef>
                <a:spcPct val="50000"/>
              </a:spcBef>
            </a:pPr>
            <a:r>
              <a:rPr dirty="0" lang="en-US" smtClean="0" sz="1800">
                <a:latin charset="0" pitchFamily="34" typeface="Arial"/>
              </a:rPr>
              <a:t>	2.1	         Za dužinu dlake i pravilnu dlakavost...................................... do 5%      </a:t>
            </a:r>
          </a:p>
          <a:p>
            <a:pPr indent="-457200" marL="457200">
              <a:spcBef>
                <a:spcPct val="50000"/>
              </a:spcBef>
            </a:pPr>
            <a:r>
              <a:rPr dirty="0" lang="en-US" smtClean="0" sz="1800">
                <a:latin charset="0" pitchFamily="34" typeface="Arial"/>
              </a:rPr>
              <a:t>	2.2	         Za čuperke (dlake na ušima) i za brkove ...............................do 5%</a:t>
            </a:r>
          </a:p>
          <a:p>
            <a:pPr indent="-457200" marL="457200">
              <a:spcBef>
                <a:spcPct val="50000"/>
              </a:spcBef>
            </a:pPr>
            <a:r>
              <a:rPr dirty="0" lang="en-US" smtClean="0" sz="1800">
                <a:latin charset="0" pitchFamily="34" typeface="Arial"/>
              </a:rPr>
              <a:t>		         (do 2,5% za čuperke i do 2,5% za brkove)			</a:t>
            </a:r>
          </a:p>
          <a:p>
            <a:pPr indent="-457200" marL="457200">
              <a:spcBef>
                <a:spcPct val="50000"/>
              </a:spcBef>
            </a:pPr>
            <a:r>
              <a:rPr dirty="0" lang="en-US" smtClean="0" sz="1800">
                <a:latin charset="0" pitchFamily="34" typeface="Arial"/>
              </a:rPr>
              <a:t>	2.3	         Za pjege .................................................................................do 5%</a:t>
            </a:r>
          </a:p>
          <a:p>
            <a:pPr indent="-457200" marL="457200">
              <a:spcBef>
                <a:spcPct val="50000"/>
              </a:spcBef>
            </a:pPr>
            <a:r>
              <a:rPr dirty="0" lang="en-US" smtClean="0" sz="1800">
                <a:latin charset="0" pitchFamily="34" typeface="Arial"/>
              </a:rPr>
              <a:t>	2.4	         Za zaliske (na naličju, pod ušima u visini donje čeljusti) ........do 5%</a:t>
            </a:r>
          </a:p>
          <a:p>
            <a:pPr indent="-457200" marL="457200">
              <a:spcBef>
                <a:spcPct val="50000"/>
              </a:spcBef>
            </a:pPr>
            <a:r>
              <a:rPr dirty="0" lang="en-US" smtClean="0" sz="1800">
                <a:latin charset="0" pitchFamily="34" typeface="Arial"/>
              </a:rPr>
              <a:t>Ukupno tačke pod 1. i 2. konačna je ocjena krzna risa.			</a:t>
            </a:r>
          </a:p>
        </p:txBody>
      </p:sp>
    </p:spTree>
  </p:cSld>
  <p:clrMapOvr>
    <a:masterClrMapping/>
  </p:clrMapOvr>
  <p:transition advClick="0">
    <p:cut thruBlk="1"/>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algn="tl" flip="none" sx="100000" sy="100000" tx="0" ty="0"/>
        </a:blipFill>
        <a:effectLst/>
      </p:bgPr>
    </p:bg>
    <p:spTree>
      <p:nvGrpSpPr>
        <p:cNvPr id="1" name=""/>
        <p:cNvGrpSpPr/>
        <p:nvPr/>
      </p:nvGrpSpPr>
      <p:grpSpPr>
        <a:xfrm>
          <a:off x="0" y="0"/>
          <a:ext cx="0" cy="0"/>
          <a:chOff x="0" y="0"/>
          <a:chExt cx="0" cy="0"/>
        </a:xfrm>
      </p:grpSpPr>
      <p:sp>
        <p:nvSpPr>
          <p:cNvPr id="804" name="Text Box 804"/>
          <p:cNvSpPr>
            <a:spLocks/>
          </p:cNvSpPr>
          <p:nvPr>
            <p:ph idx="10" sz="half" type="dt"/>
          </p:nvPr>
        </p:nvSpPr>
        <p:spPr/>
      </p:sp>
      <p:sp>
        <p:nvSpPr>
          <p:cNvPr id="805" name="Text Box 805"/>
          <p:cNvSpPr>
            <a:spLocks/>
          </p:cNvSpPr>
          <p:nvPr>
            <p:ph idx="11" sz="quarter" type="ftr"/>
          </p:nvPr>
        </p:nvSpPr>
        <p:spPr/>
        <p:txBody>
          <a:bodyPr numCol="1"/>
          <a:lstStyle/>
          <a:p>
            <a:pPr algn="ctr"/>
          </a:p>
        </p:txBody>
      </p:sp>
      <p:sp>
        <p:nvSpPr>
          <p:cNvPr id="806" name="Text Box 806"/>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krzna risa</a:t>
            </a:r>
          </a:p>
        </p:txBody>
      </p:sp>
      <p:sp>
        <p:nvSpPr>
          <p:cNvPr id="807" name="Text Box 807">
            <a:hlinkClick/>
          </p:cNvPr>
          <p:cNvSpPr txBox="1">
            <a:spLocks/>
          </p:cNvSpPr>
          <p:nvPr/>
        </p:nvSpPr>
        <p:spPr>
          <a:xfrm>
            <a:off x="5562600" y="5791200"/>
            <a:ext cx="35814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ocjenjivanje krzna</a:t>
            </a:r>
          </a:p>
        </p:txBody>
      </p:sp>
      <p:sp>
        <p:nvSpPr>
          <p:cNvPr id="808" name="Text Box 808">
            <a:hlinkClick/>
          </p:cNvPr>
          <p:cNvSpPr txBox="1">
            <a:spLocks/>
          </p:cNvSpPr>
          <p:nvPr/>
        </p:nvSpPr>
        <p:spPr>
          <a:xfrm>
            <a:off x="5562600" y="6491287"/>
            <a:ext cx="35814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RIS</a:t>
            </a:r>
          </a:p>
        </p:txBody>
      </p:sp>
      <p:sp>
        <p:nvSpPr>
          <p:cNvPr id="809" name="Text Box 809"/>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810" name="Text Box 810"/>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pic>
        <p:nvPicPr>
          <p:cNvPr id="811" name="Picture 811"/>
          <p:cNvPicPr>
            <a:picLocks noChangeAspect="1"/>
          </p:cNvPicPr>
          <p:nvPr/>
        </p:nvPicPr>
        <p:blipFill>
          <a:blip r:embed="rId3"/>
          <a:stretch/>
        </p:blipFill>
        <p:spPr>
          <a:xfrm>
            <a:off x="4953000" y="609600"/>
            <a:ext cx="4073525" cy="5157787"/>
          </a:xfrm>
          <a:prstGeom prst="rect">
            <a:avLst/>
          </a:prstGeom>
          <a:noFill/>
        </p:spPr>
      </p:pic>
      <p:sp>
        <p:nvSpPr>
          <p:cNvPr id="813" name="Text Box 813"/>
          <p:cNvSpPr txBox="1">
            <a:spLocks/>
          </p:cNvSpPr>
          <p:nvPr/>
        </p:nvSpPr>
        <p:spPr>
          <a:xfrm>
            <a:off x="8229600" y="5521325"/>
            <a:ext cx="457200" cy="244475"/>
          </a:xfrm>
          <a:prstGeom prst="rect">
            <a:avLst/>
          </a:prstGeom>
          <a:solidFill>
            <a:schemeClr val="bg1"/>
          </a:solidFill>
          <a:ln>
            <a:noFill/>
          </a:ln>
        </p:spPr>
        <p:txBody>
          <a:bodyPr numCol="1">
            <a:spAutoFit/>
          </a:bodyPr>
          <a:lstStyle/>
          <a:p>
            <a:pPr algn="ctr" indent="0" marL="0">
              <a:spcBef>
                <a:spcPct val="50000"/>
              </a:spcBef>
            </a:pPr>
            <a:r>
              <a:rPr dirty="0" lang="en-US" smtClean="0" sz="1000">
                <a:latin charset="0" pitchFamily="34" typeface="Arial"/>
              </a:rPr>
              <a:t>2,5</a:t>
            </a:r>
          </a:p>
        </p:txBody>
      </p:sp>
      <p:pic>
        <p:nvPicPr>
          <p:cNvPr id="814" name="Picture 814"/>
          <p:cNvPicPr>
            <a:picLocks noChangeAspect="1"/>
          </p:cNvPicPr>
          <p:nvPr/>
        </p:nvPicPr>
        <p:blipFill>
          <a:blip r:embed="rId4"/>
          <a:stretch/>
        </p:blipFill>
        <p:spPr>
          <a:xfrm>
            <a:off x="152400" y="609600"/>
            <a:ext cx="4421187" cy="6248400"/>
          </a:xfrm>
          <a:prstGeom prst="rect">
            <a:avLst/>
          </a:prstGeom>
          <a:noFill/>
        </p:spPr>
      </p:pic>
    </p:spTree>
  </p:cSld>
  <p:clrMapOvr>
    <a:masterClrMapping/>
  </p:clrMapOvr>
  <p:transition advClick="0">
    <p:cut thruBlk="1"/>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tile algn="tl" flip="none" sx="100000" sy="100000" tx="0" ty="0"/>
        </a:blipFill>
        <a:effectLst/>
      </p:bgPr>
    </p:bg>
    <p:spTree>
      <p:nvGrpSpPr>
        <p:cNvPr id="1" name=""/>
        <p:cNvGrpSpPr/>
        <p:nvPr/>
      </p:nvGrpSpPr>
      <p:grpSpPr>
        <a:xfrm>
          <a:off x="0" y="0"/>
          <a:ext cx="0" cy="0"/>
          <a:chOff x="0" y="0"/>
          <a:chExt cx="0" cy="0"/>
        </a:xfrm>
      </p:grpSpPr>
      <p:sp>
        <p:nvSpPr>
          <p:cNvPr id="816" name="Text Box 816"/>
          <p:cNvSpPr>
            <a:spLocks/>
          </p:cNvSpPr>
          <p:nvPr>
            <p:ph idx="10" sz="half" type="dt"/>
          </p:nvPr>
        </p:nvSpPr>
        <p:spPr/>
      </p:sp>
      <p:sp>
        <p:nvSpPr>
          <p:cNvPr id="817" name="Text Box 817"/>
          <p:cNvSpPr>
            <a:spLocks/>
          </p:cNvSpPr>
          <p:nvPr>
            <p:ph idx="11" sz="quarter" type="ftr"/>
          </p:nvPr>
        </p:nvSpPr>
        <p:spPr/>
        <p:txBody>
          <a:bodyPr numCol="1"/>
          <a:lstStyle/>
          <a:p>
            <a:pPr algn="ctr"/>
          </a:p>
        </p:txBody>
      </p:sp>
      <p:sp>
        <p:nvSpPr>
          <p:cNvPr id="818" name="Text Box 818"/>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krzna risa</a:t>
            </a:r>
          </a:p>
        </p:txBody>
      </p:sp>
      <p:sp>
        <p:nvSpPr>
          <p:cNvPr id="819" name="Text Box 819">
            <a:hlinkClick/>
          </p:cNvPr>
          <p:cNvSpPr txBox="1">
            <a:spLocks/>
          </p:cNvSpPr>
          <p:nvPr/>
        </p:nvSpPr>
        <p:spPr>
          <a:xfrm>
            <a:off x="0" y="6400800"/>
            <a:ext cx="33528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ocjenjivanje krzna</a:t>
            </a:r>
          </a:p>
        </p:txBody>
      </p:sp>
      <p:sp>
        <p:nvSpPr>
          <p:cNvPr id="820" name="Text Box 820">
            <a:hlinkClick/>
          </p:cNvPr>
          <p:cNvSpPr txBox="1">
            <a:spLocks/>
          </p:cNvSpPr>
          <p:nvPr/>
        </p:nvSpPr>
        <p:spPr>
          <a:xfrm>
            <a:off x="5127625" y="6491287"/>
            <a:ext cx="39624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RIS</a:t>
            </a:r>
          </a:p>
        </p:txBody>
      </p:sp>
      <p:sp>
        <p:nvSpPr>
          <p:cNvPr id="821" name="Text Box 821"/>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822" name="Text Box 822"/>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pic>
        <p:nvPicPr>
          <p:cNvPr id="823" name="Picture 823"/>
          <p:cNvPicPr>
            <a:picLocks noChangeAspect="1"/>
          </p:cNvPicPr>
          <p:nvPr/>
        </p:nvPicPr>
        <p:blipFill>
          <a:blip r:embed="rId3"/>
          <a:stretch/>
        </p:blipFill>
        <p:spPr>
          <a:xfrm>
            <a:off x="0" y="609600"/>
            <a:ext cx="3368675" cy="5780087"/>
          </a:xfrm>
          <a:prstGeom prst="rect">
            <a:avLst/>
          </a:prstGeom>
          <a:noFill/>
        </p:spPr>
      </p:pic>
      <p:sp>
        <p:nvSpPr>
          <p:cNvPr id="825" name="Text Box 825"/>
          <p:cNvSpPr txBox="1">
            <a:spLocks/>
          </p:cNvSpPr>
          <p:nvPr/>
        </p:nvSpPr>
        <p:spPr>
          <a:xfrm>
            <a:off x="17462" y="6132512"/>
            <a:ext cx="609600" cy="244475"/>
          </a:xfrm>
          <a:prstGeom prst="rect">
            <a:avLst/>
          </a:prstGeom>
          <a:solidFill>
            <a:schemeClr val="bg1"/>
          </a:solidFill>
          <a:ln>
            <a:noFill/>
          </a:ln>
        </p:spPr>
        <p:txBody>
          <a:bodyPr numCol="1">
            <a:spAutoFit/>
          </a:bodyPr>
          <a:lstStyle/>
          <a:p>
            <a:pPr algn="ctr" indent="0" marL="0">
              <a:spcBef>
                <a:spcPct val="50000"/>
              </a:spcBef>
            </a:pPr>
            <a:r>
              <a:rPr dirty="0" lang="en-US" smtClean="0" sz="1000">
                <a:latin charset="0" pitchFamily="34" typeface="Arial"/>
              </a:rPr>
              <a:t>10%</a:t>
            </a:r>
          </a:p>
        </p:txBody>
      </p:sp>
      <p:sp>
        <p:nvSpPr>
          <p:cNvPr id="826" name="Text Box 826"/>
          <p:cNvSpPr txBox="1">
            <a:spLocks/>
          </p:cNvSpPr>
          <p:nvPr/>
        </p:nvSpPr>
        <p:spPr>
          <a:xfrm>
            <a:off x="282575" y="4267200"/>
            <a:ext cx="381000" cy="244475"/>
          </a:xfrm>
          <a:prstGeom prst="rect">
            <a:avLst/>
          </a:prstGeom>
          <a:solidFill>
            <a:schemeClr val="bg1"/>
          </a:solidFill>
          <a:ln>
            <a:noFill/>
          </a:ln>
        </p:spPr>
        <p:txBody>
          <a:bodyPr numCol="1">
            <a:spAutoFit/>
          </a:bodyPr>
          <a:lstStyle/>
          <a:p>
            <a:pPr algn="ctr" indent="0" marL="0">
              <a:spcBef>
                <a:spcPct val="50000"/>
              </a:spcBef>
            </a:pPr>
            <a:r>
              <a:rPr dirty="0" lang="en-US" smtClean="0" sz="1000">
                <a:latin charset="0" pitchFamily="34" typeface="Arial"/>
              </a:rPr>
              <a:t>5%</a:t>
            </a:r>
          </a:p>
        </p:txBody>
      </p:sp>
      <p:sp>
        <p:nvSpPr>
          <p:cNvPr id="827" name="Text Box 827"/>
          <p:cNvSpPr txBox="1">
            <a:spLocks/>
          </p:cNvSpPr>
          <p:nvPr/>
        </p:nvSpPr>
        <p:spPr>
          <a:xfrm>
            <a:off x="0" y="609600"/>
            <a:ext cx="685800" cy="1463675"/>
          </a:xfrm>
          <a:prstGeom prst="rect">
            <a:avLst/>
          </a:prstGeom>
          <a:solidFill>
            <a:schemeClr val="bg1"/>
          </a:solidFill>
          <a:ln>
            <a:noFill/>
          </a:ln>
        </p:spPr>
        <p:txBody>
          <a:bodyPr numCol="1">
            <a:spAutoFit/>
          </a:bodyPr>
          <a:lstStyle/>
          <a:p>
            <a:pPr algn="ctr" indent="0" marL="0">
              <a:spcBef>
                <a:spcPct val="50000"/>
              </a:spcBef>
            </a:pPr>
            <a:r>
              <a:rPr dirty="0" lang="en-US" smtClean="0" sz="1000">
                <a:latin charset="0" pitchFamily="34" typeface="Arial"/>
              </a:rPr>
              <a:t>Za zaliske (na zaličju, pod ušima u visini donje čeljusti)</a:t>
            </a:r>
          </a:p>
        </p:txBody>
      </p:sp>
      <p:sp>
        <p:nvSpPr>
          <p:cNvPr id="828" name="Text Box 828"/>
          <p:cNvSpPr txBox="1">
            <a:spLocks/>
          </p:cNvSpPr>
          <p:nvPr/>
        </p:nvSpPr>
        <p:spPr>
          <a:xfrm>
            <a:off x="269875" y="2268537"/>
            <a:ext cx="381000" cy="244475"/>
          </a:xfrm>
          <a:prstGeom prst="rect">
            <a:avLst/>
          </a:prstGeom>
          <a:solidFill>
            <a:schemeClr val="bg1"/>
          </a:solidFill>
          <a:ln>
            <a:noFill/>
          </a:ln>
        </p:spPr>
        <p:txBody>
          <a:bodyPr numCol="1">
            <a:spAutoFit/>
          </a:bodyPr>
          <a:lstStyle/>
          <a:p>
            <a:pPr indent="0" marL="0">
              <a:spcBef>
                <a:spcPct val="50000"/>
              </a:spcBef>
            </a:pPr>
            <a:r>
              <a:rPr dirty="0" lang="en-US" smtClean="0" sz="1000">
                <a:latin charset="0" pitchFamily="34" typeface="Arial"/>
              </a:rPr>
              <a:t>3%</a:t>
            </a:r>
          </a:p>
        </p:txBody>
      </p:sp>
      <p:pic>
        <p:nvPicPr>
          <p:cNvPr id="829" name="Picture 829"/>
          <p:cNvPicPr>
            <a:picLocks noChangeAspect="1"/>
          </p:cNvPicPr>
          <p:nvPr/>
        </p:nvPicPr>
        <p:blipFill>
          <a:blip r:embed="rId4"/>
          <a:stretch/>
        </p:blipFill>
        <p:spPr>
          <a:xfrm>
            <a:off x="5141912" y="609600"/>
            <a:ext cx="4002087" cy="5870575"/>
          </a:xfrm>
          <a:prstGeom prst="rect">
            <a:avLst/>
          </a:prstGeom>
          <a:noFill/>
        </p:spPr>
      </p:pic>
      <p:sp>
        <p:nvSpPr>
          <p:cNvPr id="831" name="Text Box 831"/>
          <p:cNvSpPr txBox="1">
            <a:spLocks/>
          </p:cNvSpPr>
          <p:nvPr/>
        </p:nvSpPr>
        <p:spPr>
          <a:xfrm>
            <a:off x="8153400" y="5105400"/>
            <a:ext cx="762000" cy="244475"/>
          </a:xfrm>
          <a:prstGeom prst="rect">
            <a:avLst/>
          </a:prstGeom>
          <a:solidFill>
            <a:schemeClr val="bg1"/>
          </a:solidFill>
          <a:ln>
            <a:noFill/>
          </a:ln>
        </p:spPr>
        <p:txBody>
          <a:bodyPr numCol="1">
            <a:spAutoFit/>
          </a:bodyPr>
          <a:lstStyle/>
          <a:p>
            <a:pPr algn="ctr" indent="0" marL="0">
              <a:spcBef>
                <a:spcPct val="50000"/>
              </a:spcBef>
            </a:pPr>
            <a:r>
              <a:rPr dirty="0" lang="en-US" smtClean="0" sz="1000">
                <a:latin charset="0" pitchFamily="34" typeface="Arial"/>
              </a:rPr>
              <a:t>Za pjege</a:t>
            </a:r>
          </a:p>
        </p:txBody>
      </p:sp>
      <p:sp>
        <p:nvSpPr>
          <p:cNvPr id="832" name="Text Box 832"/>
          <p:cNvSpPr txBox="1">
            <a:spLocks/>
          </p:cNvSpPr>
          <p:nvPr/>
        </p:nvSpPr>
        <p:spPr>
          <a:xfrm>
            <a:off x="7239000" y="4948237"/>
            <a:ext cx="457200" cy="244475"/>
          </a:xfrm>
          <a:prstGeom prst="rect">
            <a:avLst/>
          </a:prstGeom>
          <a:solidFill>
            <a:schemeClr val="bg1"/>
          </a:solidFill>
          <a:ln>
            <a:noFill/>
          </a:ln>
        </p:spPr>
        <p:txBody>
          <a:bodyPr numCol="1">
            <a:spAutoFit/>
          </a:bodyPr>
          <a:lstStyle/>
          <a:p>
            <a:pPr algn="ctr" indent="0" marL="0">
              <a:spcBef>
                <a:spcPct val="50000"/>
              </a:spcBef>
            </a:pPr>
            <a:r>
              <a:rPr dirty="0" lang="en-US" smtClean="0" sz="1000">
                <a:latin charset="0" pitchFamily="34" typeface="Arial"/>
              </a:rPr>
              <a:t>5%</a:t>
            </a:r>
          </a:p>
        </p:txBody>
      </p:sp>
      <p:sp>
        <p:nvSpPr>
          <p:cNvPr id="833" name="Text Box 833"/>
          <p:cNvSpPr txBox="1">
            <a:spLocks/>
          </p:cNvSpPr>
          <p:nvPr/>
        </p:nvSpPr>
        <p:spPr>
          <a:xfrm>
            <a:off x="6629400" y="2057400"/>
            <a:ext cx="381000" cy="244475"/>
          </a:xfrm>
          <a:prstGeom prst="rect">
            <a:avLst/>
          </a:prstGeom>
          <a:solidFill>
            <a:schemeClr val="bg1"/>
          </a:solidFill>
          <a:ln>
            <a:noFill/>
          </a:ln>
        </p:spPr>
        <p:txBody>
          <a:bodyPr numCol="1">
            <a:spAutoFit/>
          </a:bodyPr>
          <a:lstStyle/>
          <a:p>
            <a:pPr algn="ctr" indent="0" marL="0">
              <a:spcBef>
                <a:spcPct val="50000"/>
              </a:spcBef>
            </a:pPr>
            <a:r>
              <a:rPr dirty="0" lang="en-US" smtClean="0" sz="1000">
                <a:latin charset="0" pitchFamily="34" typeface="Arial"/>
              </a:rPr>
              <a:t>1%</a:t>
            </a:r>
          </a:p>
        </p:txBody>
      </p:sp>
      <p:sp>
        <p:nvSpPr>
          <p:cNvPr id="834" name="Text Box 834"/>
          <p:cNvSpPr txBox="1">
            <a:spLocks/>
          </p:cNvSpPr>
          <p:nvPr/>
        </p:nvSpPr>
        <p:spPr>
          <a:xfrm>
            <a:off x="8364537" y="2876550"/>
            <a:ext cx="533400" cy="244475"/>
          </a:xfrm>
          <a:prstGeom prst="rect">
            <a:avLst/>
          </a:prstGeom>
          <a:solidFill>
            <a:schemeClr val="bg1"/>
          </a:solidFill>
          <a:ln>
            <a:noFill/>
          </a:ln>
        </p:spPr>
        <p:txBody>
          <a:bodyPr numCol="1">
            <a:spAutoFit/>
          </a:bodyPr>
          <a:lstStyle/>
          <a:p>
            <a:pPr algn="ctr" indent="0" marL="0">
              <a:spcBef>
                <a:spcPct val="50000"/>
              </a:spcBef>
            </a:pPr>
            <a:r>
              <a:rPr dirty="0" lang="en-US" smtClean="0" sz="1000">
                <a:latin charset="0" pitchFamily="34" typeface="Arial"/>
              </a:rPr>
              <a:t>2,5%</a:t>
            </a:r>
          </a:p>
        </p:txBody>
      </p:sp>
    </p:spTree>
  </p:cSld>
  <p:clrMapOvr>
    <a:masterClrMapping/>
  </p:clrMapOvr>
  <p:transition advClick="0">
    <p:cut thruBlk="1"/>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tile algn="tl" flip="none" sx="100000" sy="100000" tx="0" ty="0"/>
        </a:blipFill>
        <a:effectLst/>
      </p:bgPr>
    </p:bg>
    <p:spTree>
      <p:nvGrpSpPr>
        <p:cNvPr id="1" name=""/>
        <p:cNvGrpSpPr/>
        <p:nvPr/>
      </p:nvGrpSpPr>
      <p:grpSpPr>
        <a:xfrm>
          <a:off x="0" y="0"/>
          <a:ext cx="0" cy="0"/>
          <a:chOff x="0" y="0"/>
          <a:chExt cx="0" cy="0"/>
        </a:xfrm>
      </p:grpSpPr>
      <p:sp>
        <p:nvSpPr>
          <p:cNvPr id="835" name="Text Box 835"/>
          <p:cNvSpPr>
            <a:spLocks/>
          </p:cNvSpPr>
          <p:nvPr>
            <p:ph idx="10" sz="half" type="dt"/>
          </p:nvPr>
        </p:nvSpPr>
        <p:spPr/>
      </p:sp>
      <p:sp>
        <p:nvSpPr>
          <p:cNvPr id="836" name="Text Box 836"/>
          <p:cNvSpPr>
            <a:spLocks/>
          </p:cNvSpPr>
          <p:nvPr>
            <p:ph idx="11" sz="quarter" type="ftr"/>
          </p:nvPr>
        </p:nvSpPr>
        <p:spPr/>
        <p:txBody>
          <a:bodyPr numCol="1"/>
          <a:lstStyle/>
          <a:p>
            <a:pPr algn="ctr"/>
          </a:p>
        </p:txBody>
      </p:sp>
      <p:sp>
        <p:nvSpPr>
          <p:cNvPr id="837" name="Text Box 837"/>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krzna risa</a:t>
            </a:r>
          </a:p>
        </p:txBody>
      </p:sp>
      <p:sp>
        <p:nvSpPr>
          <p:cNvPr id="838" name="Text Box 838">
            <a:hlinkClick/>
          </p:cNvPr>
          <p:cNvSpPr txBox="1">
            <a:spLocks/>
          </p:cNvSpPr>
          <p:nvPr/>
        </p:nvSpPr>
        <p:spPr>
          <a:xfrm>
            <a:off x="0" y="6477000"/>
            <a:ext cx="40386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ocjenjivanje krzna</a:t>
            </a:r>
          </a:p>
        </p:txBody>
      </p:sp>
      <p:sp>
        <p:nvSpPr>
          <p:cNvPr id="839" name="Text Box 839">
            <a:hlinkClick/>
          </p:cNvPr>
          <p:cNvSpPr txBox="1">
            <a:spLocks/>
          </p:cNvSpPr>
          <p:nvPr/>
        </p:nvSpPr>
        <p:spPr>
          <a:xfrm>
            <a:off x="5181600" y="6491287"/>
            <a:ext cx="39624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RIS</a:t>
            </a:r>
          </a:p>
        </p:txBody>
      </p:sp>
      <p:sp>
        <p:nvSpPr>
          <p:cNvPr id="840" name="Text Box 840"/>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841" name="Text Box 841"/>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842" name="Text Box 842"/>
          <p:cNvSpPr txBox="1">
            <a:spLocks/>
          </p:cNvSpPr>
          <p:nvPr/>
        </p:nvSpPr>
        <p:spPr>
          <a:xfrm>
            <a:off x="0" y="609600"/>
            <a:ext cx="9144000" cy="396875"/>
          </a:xfrm>
          <a:prstGeom prst="rect">
            <a:avLst/>
          </a:prstGeom>
          <a:solidFill>
            <a:schemeClr val="bg1"/>
          </a:solidFill>
          <a:ln>
            <a:noFill/>
          </a:ln>
        </p:spPr>
        <p:txBody>
          <a:bodyPr numCol="1">
            <a:spAutoFit/>
          </a:bodyPr>
          <a:lstStyle/>
          <a:p>
            <a:pPr algn="ctr" indent="0" marL="0">
              <a:spcBef>
                <a:spcPct val="50000"/>
              </a:spcBef>
            </a:pPr>
            <a:r>
              <a:rPr b="1" dirty="0" lang="en-US" smtClean="0" sz="2000">
                <a:latin charset="0" pitchFamily="34" typeface="Arial"/>
              </a:rPr>
              <a:t>Uzorak ispunjenog obrasca trofejnog lista za ocjenjeno krzno risa</a:t>
            </a:r>
          </a:p>
        </p:txBody>
      </p:sp>
      <p:grpSp>
        <p:nvGrpSpPr>
          <p:cNvPr id="843" name="Group 843"/>
          <p:cNvGrpSpPr>
            <a:grpSpLocks/>
          </p:cNvGrpSpPr>
          <p:nvPr/>
        </p:nvGrpSpPr>
        <p:grpSpPr>
          <a:xfrm>
            <a:off x="0" y="1066800"/>
            <a:ext cx="9144000" cy="5334000"/>
            <a:chOff x="0" y="672"/>
            <a:chExt cx="5760" cy="3360"/>
          </a:xfrm>
        </p:grpSpPr>
        <p:sp>
          <p:nvSpPr>
            <p:cNvPr id="844" name="Text Box 844"/>
            <p:cNvSpPr>
              <a:spLocks/>
            </p:cNvSpPr>
            <p:nvPr/>
          </p:nvSpPr>
          <p:spPr>
            <a:xfrm>
              <a:off x="4704" y="3777"/>
              <a:ext cx="1056" cy="255"/>
            </a:xfrm>
            <a:prstGeom prst="rect">
              <a:avLst/>
            </a:prstGeom>
            <a:solidFill>
              <a:schemeClr val="bg1"/>
            </a:solidFill>
            <a:ln>
              <a:noFill/>
            </a:ln>
            <a:effectLst/>
          </p:spPr>
          <p:txBody>
            <a:bodyPr numCol="1"/>
            <a:lstStyle/>
            <a:p>
              <a:pPr algn="ctr" indent="0" marL="0">
                <a:buNone/>
              </a:pPr>
              <a:r>
                <a:rPr b="1" dirty="0" lang="en-US" smtClean="0" sz="1800">
                  <a:latin charset="0" pitchFamily="34" typeface="Arial"/>
                </a:rPr>
                <a:t>174,02</a:t>
              </a:r>
            </a:p>
          </p:txBody>
        </p:sp>
        <p:sp>
          <p:nvSpPr>
            <p:cNvPr id="845" name="Text Box 845"/>
            <p:cNvSpPr>
              <a:spLocks/>
            </p:cNvSpPr>
            <p:nvPr/>
          </p:nvSpPr>
          <p:spPr>
            <a:xfrm>
              <a:off x="0" y="3777"/>
              <a:ext cx="4704" cy="255"/>
            </a:xfrm>
            <a:prstGeom prst="rect">
              <a:avLst/>
            </a:prstGeom>
            <a:solidFill>
              <a:schemeClr val="bg1"/>
            </a:solidFill>
            <a:ln>
              <a:noFill/>
            </a:ln>
            <a:effectLst/>
          </p:spPr>
          <p:txBody>
            <a:bodyPr numCol="1"/>
            <a:lstStyle/>
            <a:p>
              <a:pPr indent="0" marL="0">
                <a:buNone/>
              </a:pPr>
              <a:r>
                <a:rPr dirty="0" lang="en-US" smtClean="0" sz="1800">
                  <a:latin charset="0" pitchFamily="34" typeface="Arial"/>
                </a:rPr>
                <a:t>         Ocjena krzna - </a:t>
              </a:r>
              <a:r>
                <a:rPr b="1" dirty="0" lang="en-US" smtClean="0" sz="1800">
                  <a:latin charset="0" pitchFamily="34" typeface="Arial"/>
                </a:rPr>
                <a:t>ukupno</a:t>
              </a:r>
            </a:p>
          </p:txBody>
        </p:sp>
        <p:sp>
          <p:nvSpPr>
            <p:cNvPr id="846" name="Text Box 846"/>
            <p:cNvSpPr>
              <a:spLocks/>
            </p:cNvSpPr>
            <p:nvPr/>
          </p:nvSpPr>
          <p:spPr>
            <a:xfrm>
              <a:off x="4704" y="3522"/>
              <a:ext cx="1056" cy="255"/>
            </a:xfrm>
            <a:prstGeom prst="rect">
              <a:avLst/>
            </a:prstGeom>
            <a:solidFill>
              <a:schemeClr val="bg1"/>
            </a:solidFill>
            <a:ln>
              <a:noFill/>
            </a:ln>
            <a:effectLst/>
          </p:spPr>
          <p:txBody>
            <a:bodyPr numCol="1"/>
            <a:lstStyle/>
            <a:p>
              <a:pPr algn="ctr" indent="0" marL="0">
                <a:buNone/>
              </a:pPr>
              <a:r>
                <a:rPr b="1" dirty="0" lang="en-US" smtClean="0" sz="1800">
                  <a:latin charset="0" pitchFamily="34" typeface="Arial"/>
                </a:rPr>
                <a:t>13,92</a:t>
              </a:r>
            </a:p>
          </p:txBody>
        </p:sp>
        <p:sp>
          <p:nvSpPr>
            <p:cNvPr id="847" name="Text Box 847"/>
            <p:cNvSpPr>
              <a:spLocks/>
            </p:cNvSpPr>
            <p:nvPr/>
          </p:nvSpPr>
          <p:spPr>
            <a:xfrm>
              <a:off x="3888" y="3522"/>
              <a:ext cx="816" cy="255"/>
            </a:xfrm>
            <a:prstGeom prst="rect">
              <a:avLst/>
            </a:prstGeom>
            <a:solidFill>
              <a:schemeClr val="bg1"/>
            </a:solidFill>
            <a:ln>
              <a:noFill/>
            </a:ln>
            <a:effectLst/>
          </p:spPr>
          <p:txBody>
            <a:bodyPr numCol="1"/>
            <a:lstStyle/>
            <a:p>
              <a:pPr algn="ctr" indent="0" marL="0">
                <a:buNone/>
              </a:pPr>
              <a:r>
                <a:rPr b="1" dirty="0" lang="en-US" smtClean="0" sz="1800">
                  <a:latin charset="0" pitchFamily="34" typeface="Arial"/>
                </a:rPr>
                <a:t>10%</a:t>
              </a:r>
            </a:p>
          </p:txBody>
        </p:sp>
        <p:sp>
          <p:nvSpPr>
            <p:cNvPr id="848" name="Text Box 848"/>
            <p:cNvSpPr>
              <a:spLocks/>
            </p:cNvSpPr>
            <p:nvPr/>
          </p:nvSpPr>
          <p:spPr>
            <a:xfrm>
              <a:off x="384" y="3522"/>
              <a:ext cx="3504" cy="255"/>
            </a:xfrm>
            <a:prstGeom prst="rect">
              <a:avLst/>
            </a:prstGeom>
            <a:solidFill>
              <a:schemeClr val="bg1"/>
            </a:solidFill>
            <a:ln>
              <a:noFill/>
            </a:ln>
            <a:effectLst/>
          </p:spPr>
          <p:txBody>
            <a:bodyPr numCol="1"/>
            <a:lstStyle/>
            <a:p>
              <a:pPr indent="0" marL="0">
                <a:buNone/>
              </a:pPr>
              <a:r>
                <a:rPr dirty="0" lang="en-US" smtClean="0" sz="1800">
                  <a:latin charset="0" pitchFamily="34" typeface="Arial"/>
                </a:rPr>
                <a:t>Za zaliske do 10%</a:t>
              </a:r>
            </a:p>
          </p:txBody>
        </p:sp>
        <p:sp>
          <p:nvSpPr>
            <p:cNvPr id="849" name="Text Box 849"/>
            <p:cNvSpPr>
              <a:spLocks/>
            </p:cNvSpPr>
            <p:nvPr/>
          </p:nvSpPr>
          <p:spPr>
            <a:xfrm>
              <a:off x="0" y="3522"/>
              <a:ext cx="384" cy="255"/>
            </a:xfrm>
            <a:prstGeom prst="rect">
              <a:avLst/>
            </a:prstGeom>
            <a:solidFill>
              <a:schemeClr val="bg1"/>
            </a:solidFill>
            <a:ln>
              <a:noFill/>
            </a:ln>
            <a:effectLst/>
          </p:spPr>
          <p:txBody>
            <a:bodyPr numCol="1"/>
            <a:lstStyle/>
            <a:p>
              <a:pPr indent="0" marL="0">
                <a:buNone/>
              </a:pPr>
              <a:r>
                <a:rPr dirty="0" lang="en-US" smtClean="0" sz="1800">
                  <a:latin charset="0" pitchFamily="34" typeface="Arial"/>
                </a:rPr>
                <a:t>2.4</a:t>
              </a:r>
            </a:p>
          </p:txBody>
        </p:sp>
        <p:sp>
          <p:nvSpPr>
            <p:cNvPr id="850" name="Text Box 850"/>
            <p:cNvSpPr>
              <a:spLocks/>
            </p:cNvSpPr>
            <p:nvPr/>
          </p:nvSpPr>
          <p:spPr>
            <a:xfrm>
              <a:off x="4704" y="3268"/>
              <a:ext cx="1056" cy="254"/>
            </a:xfrm>
            <a:prstGeom prst="rect">
              <a:avLst/>
            </a:prstGeom>
            <a:solidFill>
              <a:schemeClr val="bg1"/>
            </a:solidFill>
            <a:ln>
              <a:noFill/>
            </a:ln>
            <a:effectLst/>
          </p:spPr>
          <p:txBody>
            <a:bodyPr numCol="1"/>
            <a:lstStyle/>
            <a:p>
              <a:pPr algn="ctr" indent="0" marL="0">
                <a:buNone/>
              </a:pPr>
              <a:r>
                <a:rPr b="1" dirty="0" lang="en-US" smtClean="0" sz="1800">
                  <a:latin charset="0" pitchFamily="34" typeface="Arial"/>
                </a:rPr>
                <a:t>6,96</a:t>
              </a:r>
            </a:p>
          </p:txBody>
        </p:sp>
        <p:sp>
          <p:nvSpPr>
            <p:cNvPr id="851" name="Text Box 851"/>
            <p:cNvSpPr>
              <a:spLocks/>
            </p:cNvSpPr>
            <p:nvPr/>
          </p:nvSpPr>
          <p:spPr>
            <a:xfrm>
              <a:off x="3888" y="3268"/>
              <a:ext cx="816" cy="254"/>
            </a:xfrm>
            <a:prstGeom prst="rect">
              <a:avLst/>
            </a:prstGeom>
            <a:solidFill>
              <a:schemeClr val="bg1"/>
            </a:solidFill>
            <a:ln>
              <a:noFill/>
            </a:ln>
            <a:effectLst/>
          </p:spPr>
          <p:txBody>
            <a:bodyPr numCol="1"/>
            <a:lstStyle/>
            <a:p>
              <a:pPr algn="ctr" indent="0" marL="0">
                <a:buNone/>
              </a:pPr>
              <a:r>
                <a:rPr b="1" dirty="0" lang="en-US" smtClean="0" sz="1800">
                  <a:latin charset="0" pitchFamily="34" typeface="Arial"/>
                </a:rPr>
                <a:t>5%</a:t>
              </a:r>
            </a:p>
          </p:txBody>
        </p:sp>
        <p:sp>
          <p:nvSpPr>
            <p:cNvPr id="852" name="Text Box 852"/>
            <p:cNvSpPr>
              <a:spLocks/>
            </p:cNvSpPr>
            <p:nvPr/>
          </p:nvSpPr>
          <p:spPr>
            <a:xfrm>
              <a:off x="384" y="3268"/>
              <a:ext cx="3504" cy="254"/>
            </a:xfrm>
            <a:prstGeom prst="rect">
              <a:avLst/>
            </a:prstGeom>
            <a:solidFill>
              <a:schemeClr val="bg1"/>
            </a:solidFill>
            <a:ln>
              <a:noFill/>
            </a:ln>
            <a:effectLst/>
          </p:spPr>
          <p:txBody>
            <a:bodyPr numCol="1"/>
            <a:lstStyle/>
            <a:p>
              <a:pPr indent="0" marL="0">
                <a:buNone/>
              </a:pPr>
              <a:r>
                <a:rPr dirty="0" lang="en-US" smtClean="0" sz="1800">
                  <a:latin charset="0" pitchFamily="34" typeface="Arial"/>
                </a:rPr>
                <a:t>Za pjege do 5%</a:t>
              </a:r>
            </a:p>
          </p:txBody>
        </p:sp>
        <p:sp>
          <p:nvSpPr>
            <p:cNvPr id="853" name="Text Box 853"/>
            <p:cNvSpPr>
              <a:spLocks/>
            </p:cNvSpPr>
            <p:nvPr/>
          </p:nvSpPr>
          <p:spPr>
            <a:xfrm>
              <a:off x="0" y="3268"/>
              <a:ext cx="384" cy="254"/>
            </a:xfrm>
            <a:prstGeom prst="rect">
              <a:avLst/>
            </a:prstGeom>
            <a:solidFill>
              <a:schemeClr val="bg1"/>
            </a:solidFill>
            <a:ln>
              <a:noFill/>
            </a:ln>
            <a:effectLst/>
          </p:spPr>
          <p:txBody>
            <a:bodyPr numCol="1"/>
            <a:lstStyle/>
            <a:p>
              <a:pPr indent="0" marL="0">
                <a:buNone/>
              </a:pPr>
              <a:r>
                <a:rPr dirty="0" lang="en-US" smtClean="0" sz="1800">
                  <a:latin charset="0" pitchFamily="34" typeface="Arial"/>
                </a:rPr>
                <a:t>2.3</a:t>
              </a:r>
            </a:p>
          </p:txBody>
        </p:sp>
        <p:sp>
          <p:nvSpPr>
            <p:cNvPr id="854" name="Text Box 854"/>
            <p:cNvSpPr>
              <a:spLocks/>
            </p:cNvSpPr>
            <p:nvPr/>
          </p:nvSpPr>
          <p:spPr>
            <a:xfrm>
              <a:off x="4704" y="3013"/>
              <a:ext cx="1056" cy="255"/>
            </a:xfrm>
            <a:prstGeom prst="rect">
              <a:avLst/>
            </a:prstGeom>
            <a:solidFill>
              <a:schemeClr val="bg1"/>
            </a:solidFill>
            <a:ln>
              <a:noFill/>
            </a:ln>
            <a:effectLst/>
          </p:spPr>
          <p:txBody>
            <a:bodyPr numCol="1"/>
            <a:lstStyle/>
            <a:p>
              <a:pPr algn="ctr" indent="0" marL="0">
                <a:buNone/>
              </a:pPr>
              <a:r>
                <a:rPr b="1" dirty="0" lang="en-US" smtClean="0" sz="1800">
                  <a:latin charset="0" pitchFamily="34" typeface="Arial"/>
                </a:rPr>
                <a:t>6,96</a:t>
              </a:r>
            </a:p>
          </p:txBody>
        </p:sp>
        <p:sp>
          <p:nvSpPr>
            <p:cNvPr id="855" name="Text Box 855"/>
            <p:cNvSpPr>
              <a:spLocks/>
            </p:cNvSpPr>
            <p:nvPr/>
          </p:nvSpPr>
          <p:spPr>
            <a:xfrm>
              <a:off x="3888" y="3013"/>
              <a:ext cx="816" cy="255"/>
            </a:xfrm>
            <a:prstGeom prst="rect">
              <a:avLst/>
            </a:prstGeom>
            <a:solidFill>
              <a:schemeClr val="bg1"/>
            </a:solidFill>
            <a:ln>
              <a:noFill/>
            </a:ln>
            <a:effectLst/>
          </p:spPr>
          <p:txBody>
            <a:bodyPr numCol="1"/>
            <a:lstStyle/>
            <a:p>
              <a:pPr algn="ctr" indent="0" marL="0">
                <a:buNone/>
              </a:pPr>
              <a:r>
                <a:rPr b="1" dirty="0" lang="en-US" smtClean="0" sz="1800">
                  <a:latin charset="0" pitchFamily="34" typeface="Arial"/>
                </a:rPr>
                <a:t>5%</a:t>
              </a:r>
            </a:p>
          </p:txBody>
        </p:sp>
        <p:sp>
          <p:nvSpPr>
            <p:cNvPr id="856" name="Text Box 856"/>
            <p:cNvSpPr>
              <a:spLocks/>
            </p:cNvSpPr>
            <p:nvPr/>
          </p:nvSpPr>
          <p:spPr>
            <a:xfrm>
              <a:off x="384" y="3013"/>
              <a:ext cx="3504" cy="255"/>
            </a:xfrm>
            <a:prstGeom prst="rect">
              <a:avLst/>
            </a:prstGeom>
            <a:solidFill>
              <a:schemeClr val="bg1"/>
            </a:solidFill>
            <a:ln>
              <a:noFill/>
            </a:ln>
            <a:effectLst/>
          </p:spPr>
          <p:txBody>
            <a:bodyPr numCol="1"/>
            <a:lstStyle/>
            <a:p>
              <a:pPr indent="0" marL="0">
                <a:buNone/>
              </a:pPr>
              <a:r>
                <a:rPr dirty="0" lang="en-US" smtClean="0" sz="1800">
                  <a:latin charset="0" pitchFamily="34" typeface="Arial"/>
                </a:rPr>
                <a:t>Za čuperke dlaka na ušima i za brkove do 5% </a:t>
              </a:r>
            </a:p>
          </p:txBody>
        </p:sp>
        <p:sp>
          <p:nvSpPr>
            <p:cNvPr id="857" name="Text Box 857"/>
            <p:cNvSpPr>
              <a:spLocks/>
            </p:cNvSpPr>
            <p:nvPr/>
          </p:nvSpPr>
          <p:spPr>
            <a:xfrm>
              <a:off x="0" y="3013"/>
              <a:ext cx="384" cy="255"/>
            </a:xfrm>
            <a:prstGeom prst="rect">
              <a:avLst/>
            </a:prstGeom>
            <a:solidFill>
              <a:schemeClr val="bg1"/>
            </a:solidFill>
            <a:ln>
              <a:noFill/>
            </a:ln>
            <a:effectLst/>
          </p:spPr>
          <p:txBody>
            <a:bodyPr numCol="1"/>
            <a:lstStyle/>
            <a:p>
              <a:pPr indent="0" marL="0">
                <a:buNone/>
              </a:pPr>
              <a:r>
                <a:rPr dirty="0" lang="en-US" smtClean="0" sz="1800">
                  <a:latin charset="0" pitchFamily="34" typeface="Arial"/>
                </a:rPr>
                <a:t>2.2</a:t>
              </a:r>
            </a:p>
          </p:txBody>
        </p:sp>
        <p:sp>
          <p:nvSpPr>
            <p:cNvPr id="858" name="Text Box 858"/>
            <p:cNvSpPr>
              <a:spLocks/>
            </p:cNvSpPr>
            <p:nvPr/>
          </p:nvSpPr>
          <p:spPr>
            <a:xfrm>
              <a:off x="4704" y="2758"/>
              <a:ext cx="1056" cy="255"/>
            </a:xfrm>
            <a:prstGeom prst="rect">
              <a:avLst/>
            </a:prstGeom>
            <a:solidFill>
              <a:schemeClr val="bg1"/>
            </a:solidFill>
            <a:ln>
              <a:noFill/>
            </a:ln>
            <a:effectLst/>
          </p:spPr>
          <p:txBody>
            <a:bodyPr numCol="1"/>
            <a:lstStyle/>
            <a:p>
              <a:pPr algn="ctr" indent="0" marL="0">
                <a:buNone/>
              </a:pPr>
              <a:r>
                <a:rPr b="1" dirty="0" lang="en-US" smtClean="0" sz="1800">
                  <a:latin charset="0" pitchFamily="34" typeface="Arial"/>
                </a:rPr>
                <a:t>6,96</a:t>
              </a:r>
            </a:p>
          </p:txBody>
        </p:sp>
        <p:sp>
          <p:nvSpPr>
            <p:cNvPr id="859" name="Text Box 859"/>
            <p:cNvSpPr>
              <a:spLocks/>
            </p:cNvSpPr>
            <p:nvPr/>
          </p:nvSpPr>
          <p:spPr>
            <a:xfrm>
              <a:off x="3888" y="2758"/>
              <a:ext cx="816" cy="255"/>
            </a:xfrm>
            <a:prstGeom prst="rect">
              <a:avLst/>
            </a:prstGeom>
            <a:solidFill>
              <a:schemeClr val="bg1"/>
            </a:solidFill>
            <a:ln>
              <a:noFill/>
            </a:ln>
            <a:effectLst/>
          </p:spPr>
          <p:txBody>
            <a:bodyPr numCol="1"/>
            <a:lstStyle/>
            <a:p>
              <a:pPr algn="ctr" indent="0" marL="0">
                <a:buNone/>
              </a:pPr>
              <a:r>
                <a:rPr b="1" dirty="0" lang="en-US" smtClean="0" sz="1800">
                  <a:latin charset="0" pitchFamily="34" typeface="Arial"/>
                </a:rPr>
                <a:t>5%</a:t>
              </a:r>
            </a:p>
          </p:txBody>
        </p:sp>
        <p:sp>
          <p:nvSpPr>
            <p:cNvPr id="860" name="Text Box 860"/>
            <p:cNvSpPr>
              <a:spLocks/>
            </p:cNvSpPr>
            <p:nvPr/>
          </p:nvSpPr>
          <p:spPr>
            <a:xfrm>
              <a:off x="384" y="2758"/>
              <a:ext cx="3504" cy="255"/>
            </a:xfrm>
            <a:prstGeom prst="rect">
              <a:avLst/>
            </a:prstGeom>
            <a:solidFill>
              <a:schemeClr val="bg1"/>
            </a:solidFill>
            <a:ln>
              <a:noFill/>
            </a:ln>
            <a:effectLst/>
          </p:spPr>
          <p:txBody>
            <a:bodyPr numCol="1"/>
            <a:lstStyle/>
            <a:p>
              <a:pPr indent="0" marL="0">
                <a:buNone/>
              </a:pPr>
              <a:r>
                <a:rPr dirty="0" lang="en-US" smtClean="0" sz="1800">
                  <a:latin charset="0" pitchFamily="34" typeface="Arial"/>
                </a:rPr>
                <a:t>Za dužinu dlake i pravilnu dlakavost do 5%</a:t>
              </a:r>
            </a:p>
          </p:txBody>
        </p:sp>
        <p:sp>
          <p:nvSpPr>
            <p:cNvPr id="861" name="Text Box 861"/>
            <p:cNvSpPr>
              <a:spLocks/>
            </p:cNvSpPr>
            <p:nvPr/>
          </p:nvSpPr>
          <p:spPr>
            <a:xfrm>
              <a:off x="0" y="2758"/>
              <a:ext cx="384" cy="255"/>
            </a:xfrm>
            <a:prstGeom prst="rect">
              <a:avLst/>
            </a:prstGeom>
            <a:solidFill>
              <a:schemeClr val="bg1"/>
            </a:solidFill>
            <a:ln>
              <a:noFill/>
            </a:ln>
            <a:effectLst/>
          </p:spPr>
          <p:txBody>
            <a:bodyPr numCol="1"/>
            <a:lstStyle/>
            <a:p>
              <a:pPr indent="0" marL="0">
                <a:buNone/>
              </a:pPr>
              <a:r>
                <a:rPr dirty="0" lang="en-US" smtClean="0" sz="1800">
                  <a:latin charset="0" pitchFamily="34" typeface="Arial"/>
                </a:rPr>
                <a:t>2.1</a:t>
              </a:r>
            </a:p>
          </p:txBody>
        </p:sp>
        <p:sp>
          <p:nvSpPr>
            <p:cNvPr id="862" name="Text Box 862"/>
            <p:cNvSpPr>
              <a:spLocks/>
            </p:cNvSpPr>
            <p:nvPr/>
          </p:nvSpPr>
          <p:spPr>
            <a:xfrm>
              <a:off x="384" y="2503"/>
              <a:ext cx="5376" cy="255"/>
            </a:xfrm>
            <a:prstGeom prst="rect">
              <a:avLst/>
            </a:prstGeom>
            <a:solidFill>
              <a:schemeClr val="bg1"/>
            </a:solidFill>
            <a:ln>
              <a:noFill/>
            </a:ln>
            <a:effectLst/>
          </p:spPr>
          <p:txBody>
            <a:bodyPr numCol="1"/>
            <a:lstStyle/>
            <a:p>
              <a:pPr indent="0" marL="0">
                <a:buNone/>
              </a:pPr>
              <a:r>
                <a:rPr dirty="0" lang="en-US" smtClean="0" sz="1800">
                  <a:latin charset="0" pitchFamily="34" typeface="Arial"/>
                </a:rPr>
                <a:t>Tačke ljepote</a:t>
              </a:r>
            </a:p>
          </p:txBody>
        </p:sp>
        <p:sp>
          <p:nvSpPr>
            <p:cNvPr id="863" name="Text Box 863"/>
            <p:cNvSpPr>
              <a:spLocks/>
            </p:cNvSpPr>
            <p:nvPr/>
          </p:nvSpPr>
          <p:spPr>
            <a:xfrm>
              <a:off x="0" y="2503"/>
              <a:ext cx="384" cy="255"/>
            </a:xfrm>
            <a:prstGeom prst="rect">
              <a:avLst/>
            </a:prstGeom>
            <a:solidFill>
              <a:schemeClr val="bg1"/>
            </a:solidFill>
            <a:ln>
              <a:noFill/>
            </a:ln>
            <a:effectLst/>
          </p:spPr>
          <p:txBody>
            <a:bodyPr numCol="1"/>
            <a:lstStyle/>
            <a:p>
              <a:pPr indent="0" marL="0">
                <a:buNone/>
              </a:pPr>
              <a:r>
                <a:rPr dirty="0" lang="en-US" smtClean="0" sz="1800">
                  <a:latin charset="0" pitchFamily="34" typeface="Arial"/>
                </a:rPr>
                <a:t>2</a:t>
              </a:r>
            </a:p>
          </p:txBody>
        </p:sp>
        <p:sp>
          <p:nvSpPr>
            <p:cNvPr id="864" name="Text Box 864"/>
            <p:cNvSpPr>
              <a:spLocks/>
            </p:cNvSpPr>
            <p:nvPr/>
          </p:nvSpPr>
          <p:spPr>
            <a:xfrm>
              <a:off x="4704" y="2060"/>
              <a:ext cx="1056" cy="443"/>
            </a:xfrm>
            <a:prstGeom prst="rect">
              <a:avLst/>
            </a:prstGeom>
            <a:solidFill>
              <a:schemeClr val="bg1"/>
            </a:solidFill>
            <a:ln>
              <a:noFill/>
            </a:ln>
            <a:effectLst/>
          </p:spPr>
          <p:txBody>
            <a:bodyPr numCol="1"/>
            <a:lstStyle/>
            <a:p>
              <a:pPr algn="ctr" indent="0" marL="0">
                <a:buNone/>
              </a:pPr>
              <a:endParaRPr b="1" dirty="0" lang="en-US" smtClean="0" sz="1800">
                <a:latin charset="0" pitchFamily="34" typeface="Arial"/>
              </a:endParaRPr>
            </a:p>
            <a:p>
              <a:pPr algn="ctr" indent="0" marL="0">
                <a:buNone/>
              </a:pPr>
              <a:r>
                <a:rPr b="1" dirty="0" lang="en-US" smtClean="0" sz="1800">
                  <a:latin charset="0" pitchFamily="34" typeface="Arial"/>
                </a:rPr>
                <a:t>139,22</a:t>
              </a:r>
            </a:p>
          </p:txBody>
        </p:sp>
        <p:sp>
          <p:nvSpPr>
            <p:cNvPr id="865" name="Text Box 865"/>
            <p:cNvSpPr>
              <a:spLocks/>
            </p:cNvSpPr>
            <p:nvPr/>
          </p:nvSpPr>
          <p:spPr>
            <a:xfrm>
              <a:off x="0" y="2060"/>
              <a:ext cx="4704" cy="443"/>
            </a:xfrm>
            <a:prstGeom prst="rect">
              <a:avLst/>
            </a:prstGeom>
            <a:solidFill>
              <a:schemeClr val="bg1"/>
            </a:solidFill>
            <a:ln>
              <a:noFill/>
            </a:ln>
            <a:effectLst/>
          </p:spPr>
          <p:txBody>
            <a:bodyPr numCol="1"/>
            <a:lstStyle/>
            <a:p>
              <a:pPr indent="0" marL="0">
                <a:buNone/>
              </a:pPr>
              <a:r>
                <a:rPr dirty="0" lang="en-US" smtClean="0" sz="1800">
                  <a:latin charset="0" pitchFamily="34" typeface="Arial"/>
                </a:rPr>
                <a:t>        dužina x (širina + raspon)</a:t>
              </a:r>
            </a:p>
            <a:p>
              <a:pPr indent="0" marL="0">
                <a:buNone/>
              </a:pPr>
              <a:r>
                <a:rPr dirty="0" lang="en-US" smtClean="0" sz="1800">
                  <a:latin charset="0" pitchFamily="34" typeface="Arial"/>
                </a:rPr>
                <a:t>                         200</a:t>
              </a:r>
            </a:p>
          </p:txBody>
        </p:sp>
        <p:sp>
          <p:nvSpPr>
            <p:cNvPr id="866" name="Text Box 866"/>
            <p:cNvSpPr>
              <a:spLocks/>
            </p:cNvSpPr>
            <p:nvPr/>
          </p:nvSpPr>
          <p:spPr>
            <a:xfrm>
              <a:off x="4704" y="1805"/>
              <a:ext cx="1056" cy="255"/>
            </a:xfrm>
            <a:prstGeom prst="rect">
              <a:avLst/>
            </a:prstGeom>
            <a:solidFill>
              <a:schemeClr val="bg1"/>
            </a:solidFill>
            <a:ln>
              <a:noFill/>
            </a:ln>
            <a:effectLst/>
          </p:spPr>
          <p:txBody>
            <a:bodyPr numCol="1"/>
            <a:lstStyle/>
            <a:p>
              <a:endParaRPr/>
            </a:p>
          </p:txBody>
        </p:sp>
        <p:sp>
          <p:nvSpPr>
            <p:cNvPr id="867" name="Text Box 867"/>
            <p:cNvSpPr>
              <a:spLocks/>
            </p:cNvSpPr>
            <p:nvPr/>
          </p:nvSpPr>
          <p:spPr>
            <a:xfrm>
              <a:off x="3360" y="1805"/>
              <a:ext cx="1344" cy="255"/>
            </a:xfrm>
            <a:prstGeom prst="rect">
              <a:avLst/>
            </a:prstGeom>
            <a:solidFill>
              <a:schemeClr val="bg1"/>
            </a:solidFill>
            <a:ln>
              <a:noFill/>
            </a:ln>
            <a:effectLst/>
          </p:spPr>
          <p:txBody>
            <a:bodyPr numCol="1"/>
            <a:lstStyle/>
            <a:p>
              <a:pPr algn="ctr" indent="0" marL="0">
                <a:buNone/>
              </a:pPr>
              <a:r>
                <a:rPr b="1" dirty="0" lang="en-US" smtClean="0" sz="1800">
                  <a:latin charset="0" pitchFamily="34" typeface="Arial"/>
                </a:rPr>
                <a:t>135,50</a:t>
              </a:r>
            </a:p>
          </p:txBody>
        </p:sp>
        <p:sp>
          <p:nvSpPr>
            <p:cNvPr id="868" name="Text Box 868"/>
            <p:cNvSpPr>
              <a:spLocks/>
            </p:cNvSpPr>
            <p:nvPr/>
          </p:nvSpPr>
          <p:spPr>
            <a:xfrm>
              <a:off x="2448" y="1805"/>
              <a:ext cx="912" cy="255"/>
            </a:xfrm>
            <a:prstGeom prst="rect">
              <a:avLst/>
            </a:prstGeom>
            <a:solidFill>
              <a:schemeClr val="bg1"/>
            </a:solidFill>
            <a:ln>
              <a:noFill/>
            </a:ln>
            <a:effectLst/>
          </p:spPr>
          <p:txBody>
            <a:bodyPr numCol="1"/>
            <a:lstStyle/>
            <a:p>
              <a:pPr algn="ctr" indent="0" marL="0">
                <a:buNone/>
              </a:pPr>
              <a:r>
                <a:rPr dirty="0" lang="en-US" smtClean="0" sz="1800">
                  <a:latin charset="0" pitchFamily="34" typeface="Arial"/>
                </a:rPr>
                <a:t>cm</a:t>
              </a:r>
            </a:p>
          </p:txBody>
        </p:sp>
        <p:sp>
          <p:nvSpPr>
            <p:cNvPr id="869" name="Text Box 869"/>
            <p:cNvSpPr>
              <a:spLocks/>
            </p:cNvSpPr>
            <p:nvPr/>
          </p:nvSpPr>
          <p:spPr>
            <a:xfrm>
              <a:off x="384" y="1805"/>
              <a:ext cx="2064" cy="255"/>
            </a:xfrm>
            <a:prstGeom prst="rect">
              <a:avLst/>
            </a:prstGeom>
            <a:solidFill>
              <a:schemeClr val="bg1"/>
            </a:solidFill>
            <a:ln>
              <a:noFill/>
            </a:ln>
            <a:effectLst/>
          </p:spPr>
          <p:txBody>
            <a:bodyPr numCol="1"/>
            <a:lstStyle/>
            <a:p>
              <a:pPr indent="0" marL="0">
                <a:buNone/>
              </a:pPr>
              <a:r>
                <a:rPr dirty="0" lang="en-US" smtClean="0" sz="1800">
                  <a:latin charset="0" pitchFamily="34" typeface="Arial"/>
                </a:rPr>
                <a:t>Raspon krzna</a:t>
              </a:r>
            </a:p>
          </p:txBody>
        </p:sp>
        <p:sp>
          <p:nvSpPr>
            <p:cNvPr id="870" name="Text Box 870"/>
            <p:cNvSpPr>
              <a:spLocks/>
            </p:cNvSpPr>
            <p:nvPr/>
          </p:nvSpPr>
          <p:spPr>
            <a:xfrm>
              <a:off x="0" y="1805"/>
              <a:ext cx="384" cy="255"/>
            </a:xfrm>
            <a:prstGeom prst="rect">
              <a:avLst/>
            </a:prstGeom>
            <a:solidFill>
              <a:schemeClr val="bg1"/>
            </a:solidFill>
            <a:ln>
              <a:noFill/>
            </a:ln>
            <a:effectLst/>
          </p:spPr>
          <p:txBody>
            <a:bodyPr numCol="1"/>
            <a:lstStyle/>
            <a:p>
              <a:pPr indent="0" marL="0">
                <a:buNone/>
              </a:pPr>
              <a:r>
                <a:rPr dirty="0" lang="en-US" smtClean="0" sz="1800">
                  <a:latin charset="0" pitchFamily="34" typeface="Arial"/>
                </a:rPr>
                <a:t>1.3</a:t>
              </a:r>
            </a:p>
          </p:txBody>
        </p:sp>
        <p:sp>
          <p:nvSpPr>
            <p:cNvPr id="871" name="Text Box 871"/>
            <p:cNvSpPr>
              <a:spLocks/>
            </p:cNvSpPr>
            <p:nvPr/>
          </p:nvSpPr>
          <p:spPr>
            <a:xfrm>
              <a:off x="4704" y="1551"/>
              <a:ext cx="1056" cy="254"/>
            </a:xfrm>
            <a:prstGeom prst="rect">
              <a:avLst/>
            </a:prstGeom>
            <a:solidFill>
              <a:schemeClr val="bg1"/>
            </a:solidFill>
            <a:ln>
              <a:noFill/>
            </a:ln>
            <a:effectLst/>
          </p:spPr>
          <p:txBody>
            <a:bodyPr numCol="1"/>
            <a:lstStyle/>
            <a:p>
              <a:endParaRPr/>
            </a:p>
          </p:txBody>
        </p:sp>
        <p:sp>
          <p:nvSpPr>
            <p:cNvPr id="872" name="Text Box 872"/>
            <p:cNvSpPr>
              <a:spLocks/>
            </p:cNvSpPr>
            <p:nvPr/>
          </p:nvSpPr>
          <p:spPr>
            <a:xfrm>
              <a:off x="3360" y="1551"/>
              <a:ext cx="1344" cy="254"/>
            </a:xfrm>
            <a:prstGeom prst="rect">
              <a:avLst/>
            </a:prstGeom>
            <a:solidFill>
              <a:schemeClr val="bg1"/>
            </a:solidFill>
            <a:ln>
              <a:noFill/>
            </a:ln>
            <a:effectLst/>
          </p:spPr>
          <p:txBody>
            <a:bodyPr numCol="1"/>
            <a:lstStyle/>
            <a:p>
              <a:pPr algn="ctr" indent="0" marL="0">
                <a:buNone/>
              </a:pPr>
              <a:r>
                <a:rPr b="1" dirty="0" lang="en-US" smtClean="0" sz="1800">
                  <a:latin charset="0" pitchFamily="34" typeface="Arial"/>
                </a:rPr>
                <a:t>52,50</a:t>
              </a:r>
            </a:p>
          </p:txBody>
        </p:sp>
        <p:sp>
          <p:nvSpPr>
            <p:cNvPr id="873" name="Text Box 873"/>
            <p:cNvSpPr>
              <a:spLocks/>
            </p:cNvSpPr>
            <p:nvPr/>
          </p:nvSpPr>
          <p:spPr>
            <a:xfrm>
              <a:off x="2448" y="1551"/>
              <a:ext cx="912" cy="254"/>
            </a:xfrm>
            <a:prstGeom prst="rect">
              <a:avLst/>
            </a:prstGeom>
            <a:solidFill>
              <a:schemeClr val="bg1"/>
            </a:solidFill>
            <a:ln>
              <a:noFill/>
            </a:ln>
            <a:effectLst/>
          </p:spPr>
          <p:txBody>
            <a:bodyPr numCol="1"/>
            <a:lstStyle/>
            <a:p>
              <a:pPr algn="ctr" indent="0" marL="0">
                <a:buNone/>
              </a:pPr>
              <a:r>
                <a:rPr dirty="0" lang="en-US" smtClean="0" sz="1800">
                  <a:latin charset="0" pitchFamily="34" typeface="Arial"/>
                </a:rPr>
                <a:t>cm</a:t>
              </a:r>
            </a:p>
          </p:txBody>
        </p:sp>
        <p:sp>
          <p:nvSpPr>
            <p:cNvPr id="874" name="Text Box 874"/>
            <p:cNvSpPr>
              <a:spLocks/>
            </p:cNvSpPr>
            <p:nvPr/>
          </p:nvSpPr>
          <p:spPr>
            <a:xfrm>
              <a:off x="384" y="1551"/>
              <a:ext cx="2064" cy="254"/>
            </a:xfrm>
            <a:prstGeom prst="rect">
              <a:avLst/>
            </a:prstGeom>
            <a:solidFill>
              <a:schemeClr val="bg1"/>
            </a:solidFill>
            <a:ln>
              <a:noFill/>
            </a:ln>
            <a:effectLst/>
          </p:spPr>
          <p:txBody>
            <a:bodyPr numCol="1"/>
            <a:lstStyle/>
            <a:p>
              <a:pPr indent="0" marL="0">
                <a:buNone/>
              </a:pPr>
              <a:r>
                <a:rPr dirty="0" lang="en-US" smtClean="0" sz="1800">
                  <a:latin charset="0" pitchFamily="34" typeface="Arial"/>
                </a:rPr>
                <a:t>Širina krzna</a:t>
              </a:r>
            </a:p>
          </p:txBody>
        </p:sp>
        <p:sp>
          <p:nvSpPr>
            <p:cNvPr id="875" name="Text Box 875"/>
            <p:cNvSpPr>
              <a:spLocks/>
            </p:cNvSpPr>
            <p:nvPr/>
          </p:nvSpPr>
          <p:spPr>
            <a:xfrm>
              <a:off x="0" y="1551"/>
              <a:ext cx="384" cy="254"/>
            </a:xfrm>
            <a:prstGeom prst="rect">
              <a:avLst/>
            </a:prstGeom>
            <a:solidFill>
              <a:schemeClr val="bg1"/>
            </a:solidFill>
            <a:ln>
              <a:noFill/>
            </a:ln>
            <a:effectLst/>
          </p:spPr>
          <p:txBody>
            <a:bodyPr numCol="1"/>
            <a:lstStyle/>
            <a:p>
              <a:pPr indent="0" marL="0">
                <a:buNone/>
              </a:pPr>
              <a:r>
                <a:rPr dirty="0" lang="en-US" smtClean="0" sz="1800">
                  <a:latin charset="0" pitchFamily="34" typeface="Arial"/>
                </a:rPr>
                <a:t>1.2</a:t>
              </a:r>
            </a:p>
          </p:txBody>
        </p:sp>
        <p:sp>
          <p:nvSpPr>
            <p:cNvPr id="876" name="Text Box 876"/>
            <p:cNvSpPr>
              <a:spLocks/>
            </p:cNvSpPr>
            <p:nvPr/>
          </p:nvSpPr>
          <p:spPr>
            <a:xfrm>
              <a:off x="4704" y="1296"/>
              <a:ext cx="1056" cy="255"/>
            </a:xfrm>
            <a:prstGeom prst="rect">
              <a:avLst/>
            </a:prstGeom>
            <a:solidFill>
              <a:schemeClr val="bg1"/>
            </a:solidFill>
            <a:ln>
              <a:noFill/>
            </a:ln>
            <a:effectLst/>
          </p:spPr>
          <p:txBody>
            <a:bodyPr numCol="1"/>
            <a:lstStyle/>
            <a:p>
              <a:endParaRPr/>
            </a:p>
          </p:txBody>
        </p:sp>
        <p:sp>
          <p:nvSpPr>
            <p:cNvPr id="877" name="Text Box 877"/>
            <p:cNvSpPr>
              <a:spLocks/>
            </p:cNvSpPr>
            <p:nvPr/>
          </p:nvSpPr>
          <p:spPr>
            <a:xfrm>
              <a:off x="3360" y="1296"/>
              <a:ext cx="1344" cy="255"/>
            </a:xfrm>
            <a:prstGeom prst="rect">
              <a:avLst/>
            </a:prstGeom>
            <a:solidFill>
              <a:schemeClr val="bg1"/>
            </a:solidFill>
            <a:ln>
              <a:noFill/>
            </a:ln>
            <a:effectLst/>
          </p:spPr>
          <p:txBody>
            <a:bodyPr numCol="1"/>
            <a:lstStyle/>
            <a:p>
              <a:pPr algn="ctr" indent="0" marL="0">
                <a:buNone/>
              </a:pPr>
              <a:r>
                <a:rPr b="1" dirty="0" lang="en-US" smtClean="0" sz="1800">
                  <a:latin charset="0" pitchFamily="34" typeface="Arial"/>
                </a:rPr>
                <a:t>148,50</a:t>
              </a:r>
            </a:p>
          </p:txBody>
        </p:sp>
        <p:sp>
          <p:nvSpPr>
            <p:cNvPr id="878" name="Text Box 878"/>
            <p:cNvSpPr>
              <a:spLocks/>
            </p:cNvSpPr>
            <p:nvPr/>
          </p:nvSpPr>
          <p:spPr>
            <a:xfrm>
              <a:off x="2448" y="1296"/>
              <a:ext cx="912" cy="255"/>
            </a:xfrm>
            <a:prstGeom prst="rect">
              <a:avLst/>
            </a:prstGeom>
            <a:solidFill>
              <a:schemeClr val="bg1"/>
            </a:solidFill>
            <a:ln>
              <a:noFill/>
            </a:ln>
            <a:effectLst/>
          </p:spPr>
          <p:txBody>
            <a:bodyPr numCol="1"/>
            <a:lstStyle/>
            <a:p>
              <a:pPr algn="ctr" indent="0" marL="0">
                <a:buNone/>
              </a:pPr>
              <a:r>
                <a:rPr dirty="0" lang="en-US" smtClean="0" sz="1800">
                  <a:latin charset="0" pitchFamily="34" typeface="Arial"/>
                </a:rPr>
                <a:t>cm</a:t>
              </a:r>
            </a:p>
          </p:txBody>
        </p:sp>
        <p:sp>
          <p:nvSpPr>
            <p:cNvPr id="879" name="Text Box 879"/>
            <p:cNvSpPr>
              <a:spLocks/>
            </p:cNvSpPr>
            <p:nvPr/>
          </p:nvSpPr>
          <p:spPr>
            <a:xfrm>
              <a:off x="384" y="1296"/>
              <a:ext cx="2064" cy="255"/>
            </a:xfrm>
            <a:prstGeom prst="rect">
              <a:avLst/>
            </a:prstGeom>
            <a:solidFill>
              <a:schemeClr val="bg1"/>
            </a:solidFill>
            <a:ln>
              <a:noFill/>
            </a:ln>
            <a:effectLst/>
          </p:spPr>
          <p:txBody>
            <a:bodyPr numCol="1"/>
            <a:lstStyle/>
            <a:p>
              <a:pPr indent="0" marL="0">
                <a:buNone/>
              </a:pPr>
              <a:r>
                <a:rPr dirty="0" lang="en-US" smtClean="0" sz="1800">
                  <a:latin charset="0" pitchFamily="34" typeface="Arial"/>
                </a:rPr>
                <a:t>Dužina krzna</a:t>
              </a:r>
            </a:p>
          </p:txBody>
        </p:sp>
        <p:sp>
          <p:nvSpPr>
            <p:cNvPr id="880" name="Text Box 880"/>
            <p:cNvSpPr>
              <a:spLocks/>
            </p:cNvSpPr>
            <p:nvPr/>
          </p:nvSpPr>
          <p:spPr>
            <a:xfrm>
              <a:off x="0" y="1296"/>
              <a:ext cx="384" cy="255"/>
            </a:xfrm>
            <a:prstGeom prst="rect">
              <a:avLst/>
            </a:prstGeom>
            <a:solidFill>
              <a:schemeClr val="bg1"/>
            </a:solidFill>
            <a:ln>
              <a:noFill/>
            </a:ln>
            <a:effectLst/>
          </p:spPr>
          <p:txBody>
            <a:bodyPr numCol="1"/>
            <a:lstStyle/>
            <a:p>
              <a:pPr indent="0" marL="0">
                <a:buNone/>
              </a:pPr>
              <a:r>
                <a:rPr dirty="0" lang="en-US" smtClean="0" sz="1800">
                  <a:latin charset="0" pitchFamily="34" typeface="Arial"/>
                </a:rPr>
                <a:t>1.1</a:t>
              </a:r>
            </a:p>
          </p:txBody>
        </p:sp>
        <p:sp>
          <p:nvSpPr>
            <p:cNvPr id="881" name="Text Box 881"/>
            <p:cNvSpPr>
              <a:spLocks/>
            </p:cNvSpPr>
            <p:nvPr/>
          </p:nvSpPr>
          <p:spPr>
            <a:xfrm>
              <a:off x="4704" y="1041"/>
              <a:ext cx="1056" cy="255"/>
            </a:xfrm>
            <a:prstGeom prst="rect">
              <a:avLst/>
            </a:prstGeom>
            <a:solidFill>
              <a:schemeClr val="bg1"/>
            </a:solidFill>
            <a:ln>
              <a:noFill/>
            </a:ln>
            <a:effectLst/>
          </p:spPr>
          <p:txBody>
            <a:bodyPr numCol="1"/>
            <a:lstStyle/>
            <a:p>
              <a:pPr algn="ctr" indent="0" marL="0">
                <a:buNone/>
              </a:pPr>
              <a:r>
                <a:rPr dirty="0" lang="en-US" smtClean="0" sz="1800">
                  <a:latin charset="0" pitchFamily="34" typeface="Arial"/>
                </a:rPr>
                <a:t>3</a:t>
              </a:r>
            </a:p>
          </p:txBody>
        </p:sp>
        <p:sp>
          <p:nvSpPr>
            <p:cNvPr id="882" name="Text Box 882"/>
            <p:cNvSpPr>
              <a:spLocks/>
            </p:cNvSpPr>
            <p:nvPr/>
          </p:nvSpPr>
          <p:spPr>
            <a:xfrm>
              <a:off x="3360" y="1041"/>
              <a:ext cx="1344" cy="255"/>
            </a:xfrm>
            <a:prstGeom prst="rect">
              <a:avLst/>
            </a:prstGeom>
            <a:solidFill>
              <a:schemeClr val="bg1"/>
            </a:solidFill>
            <a:ln>
              <a:noFill/>
            </a:ln>
            <a:effectLst/>
          </p:spPr>
          <p:txBody>
            <a:bodyPr numCol="1"/>
            <a:lstStyle/>
            <a:p>
              <a:pPr algn="ctr" indent="0" marL="0">
                <a:buNone/>
              </a:pPr>
              <a:r>
                <a:rPr dirty="0" lang="en-US" smtClean="0" sz="1800">
                  <a:latin charset="0" pitchFamily="34" typeface="Arial"/>
                </a:rPr>
                <a:t>2</a:t>
              </a:r>
            </a:p>
          </p:txBody>
        </p:sp>
        <p:sp>
          <p:nvSpPr>
            <p:cNvPr id="883" name="Text Box 883"/>
            <p:cNvSpPr>
              <a:spLocks/>
            </p:cNvSpPr>
            <p:nvPr/>
          </p:nvSpPr>
          <p:spPr>
            <a:xfrm>
              <a:off x="2448" y="1041"/>
              <a:ext cx="912" cy="255"/>
            </a:xfrm>
            <a:prstGeom prst="rect">
              <a:avLst/>
            </a:prstGeom>
            <a:solidFill>
              <a:schemeClr val="bg1"/>
            </a:solidFill>
            <a:ln>
              <a:noFill/>
            </a:ln>
            <a:effectLst/>
          </p:spPr>
          <p:txBody>
            <a:bodyPr numCol="1"/>
            <a:lstStyle/>
            <a:p>
              <a:pPr algn="ctr" indent="0" marL="0">
                <a:buNone/>
              </a:pPr>
              <a:r>
                <a:rPr dirty="0" lang="en-US" smtClean="0" sz="1800">
                  <a:latin charset="0" pitchFamily="34" typeface="Arial"/>
                </a:rPr>
                <a:t>1</a:t>
              </a:r>
            </a:p>
          </p:txBody>
        </p:sp>
        <p:sp>
          <p:nvSpPr>
            <p:cNvPr id="884" name="Text Box 884"/>
            <p:cNvSpPr>
              <a:spLocks/>
            </p:cNvSpPr>
            <p:nvPr/>
          </p:nvSpPr>
          <p:spPr>
            <a:xfrm>
              <a:off x="384" y="1041"/>
              <a:ext cx="2064" cy="255"/>
            </a:xfrm>
            <a:prstGeom prst="rect">
              <a:avLst/>
            </a:prstGeom>
            <a:solidFill>
              <a:schemeClr val="bg1"/>
            </a:solidFill>
            <a:ln>
              <a:noFill/>
            </a:ln>
            <a:effectLst/>
          </p:spPr>
          <p:txBody>
            <a:bodyPr numCol="1"/>
            <a:lstStyle/>
            <a:p>
              <a:pPr indent="0" marL="0">
                <a:buNone/>
              </a:pPr>
              <a:r>
                <a:rPr dirty="0" lang="en-US" smtClean="0" sz="1800">
                  <a:latin charset="0" pitchFamily="34" typeface="Arial"/>
                </a:rPr>
                <a:t>Mjere</a:t>
              </a:r>
            </a:p>
          </p:txBody>
        </p:sp>
        <p:sp>
          <p:nvSpPr>
            <p:cNvPr id="885" name="Text Box 885"/>
            <p:cNvSpPr>
              <a:spLocks/>
            </p:cNvSpPr>
            <p:nvPr/>
          </p:nvSpPr>
          <p:spPr>
            <a:xfrm>
              <a:off x="0" y="1041"/>
              <a:ext cx="384" cy="255"/>
            </a:xfrm>
            <a:prstGeom prst="rect">
              <a:avLst/>
            </a:prstGeom>
            <a:solidFill>
              <a:schemeClr val="bg1"/>
            </a:solidFill>
            <a:ln>
              <a:noFill/>
            </a:ln>
            <a:effectLst/>
          </p:spPr>
          <p:txBody>
            <a:bodyPr numCol="1"/>
            <a:lstStyle/>
            <a:p>
              <a:pPr indent="0" marL="0">
                <a:buNone/>
              </a:pPr>
              <a:r>
                <a:rPr dirty="0" lang="en-US" smtClean="0" sz="1800">
                  <a:latin charset="0" pitchFamily="34" typeface="Arial"/>
                </a:rPr>
                <a:t>1</a:t>
              </a:r>
            </a:p>
          </p:txBody>
        </p:sp>
        <p:sp>
          <p:nvSpPr>
            <p:cNvPr id="886" name="Text Box 886"/>
            <p:cNvSpPr>
              <a:spLocks/>
            </p:cNvSpPr>
            <p:nvPr/>
          </p:nvSpPr>
          <p:spPr>
            <a:xfrm>
              <a:off x="4704" y="672"/>
              <a:ext cx="1056" cy="369"/>
            </a:xfrm>
            <a:prstGeom prst="rect">
              <a:avLst/>
            </a:prstGeom>
            <a:solidFill>
              <a:schemeClr val="bg1"/>
            </a:solidFill>
            <a:ln>
              <a:noFill/>
            </a:ln>
            <a:effectLst/>
          </p:spPr>
          <p:txBody>
            <a:bodyPr numCol="1"/>
            <a:lstStyle/>
            <a:p>
              <a:pPr algn="ctr" indent="0" marL="0">
                <a:buNone/>
              </a:pPr>
              <a:r>
                <a:rPr dirty="0" lang="en-US" smtClean="0" sz="1600">
                  <a:latin charset="0" pitchFamily="34" typeface="Arial"/>
                </a:rPr>
                <a:t>Broj tačaka</a:t>
              </a:r>
            </a:p>
          </p:txBody>
        </p:sp>
        <p:sp>
          <p:nvSpPr>
            <p:cNvPr id="887" name="Text Box 887"/>
            <p:cNvSpPr>
              <a:spLocks/>
            </p:cNvSpPr>
            <p:nvPr/>
          </p:nvSpPr>
          <p:spPr>
            <a:xfrm>
              <a:off x="3360" y="672"/>
              <a:ext cx="1344" cy="369"/>
            </a:xfrm>
            <a:prstGeom prst="rect">
              <a:avLst/>
            </a:prstGeom>
            <a:solidFill>
              <a:schemeClr val="bg1"/>
            </a:solidFill>
            <a:ln>
              <a:noFill/>
            </a:ln>
            <a:effectLst/>
          </p:spPr>
          <p:txBody>
            <a:bodyPr numCol="1"/>
            <a:lstStyle/>
            <a:p>
              <a:pPr algn="ctr" indent="0" marL="0">
                <a:buNone/>
              </a:pPr>
              <a:r>
                <a:rPr dirty="0" lang="en-US" smtClean="0" sz="1600">
                  <a:latin charset="0" pitchFamily="34" typeface="Arial"/>
                </a:rPr>
                <a:t>Mjera</a:t>
              </a:r>
            </a:p>
          </p:txBody>
        </p:sp>
        <p:sp>
          <p:nvSpPr>
            <p:cNvPr id="888" name="Text Box 888"/>
            <p:cNvSpPr>
              <a:spLocks/>
            </p:cNvSpPr>
            <p:nvPr/>
          </p:nvSpPr>
          <p:spPr>
            <a:xfrm>
              <a:off x="2448" y="672"/>
              <a:ext cx="912" cy="369"/>
            </a:xfrm>
            <a:prstGeom prst="rect">
              <a:avLst/>
            </a:prstGeom>
            <a:solidFill>
              <a:schemeClr val="bg1"/>
            </a:solidFill>
            <a:ln>
              <a:noFill/>
            </a:ln>
            <a:effectLst/>
          </p:spPr>
          <p:txBody>
            <a:bodyPr numCol="1"/>
            <a:lstStyle/>
            <a:p>
              <a:pPr algn="ctr" indent="0" marL="0">
                <a:buNone/>
              </a:pPr>
              <a:r>
                <a:rPr dirty="0" lang="en-US" smtClean="0" sz="1600">
                  <a:latin charset="0" pitchFamily="34" typeface="Arial"/>
                </a:rPr>
                <a:t>Jedinica mjere</a:t>
              </a:r>
            </a:p>
          </p:txBody>
        </p:sp>
        <p:sp>
          <p:nvSpPr>
            <p:cNvPr id="889" name="Text Box 889"/>
            <p:cNvSpPr>
              <a:spLocks/>
            </p:cNvSpPr>
            <p:nvPr/>
          </p:nvSpPr>
          <p:spPr>
            <a:xfrm>
              <a:off x="384" y="672"/>
              <a:ext cx="2064" cy="369"/>
            </a:xfrm>
            <a:prstGeom prst="rect">
              <a:avLst/>
            </a:prstGeom>
            <a:solidFill>
              <a:schemeClr val="bg1"/>
            </a:solidFill>
            <a:ln>
              <a:noFill/>
            </a:ln>
            <a:effectLst/>
          </p:spPr>
          <p:txBody>
            <a:bodyPr numCol="1"/>
            <a:lstStyle/>
            <a:p>
              <a:pPr algn="ctr" indent="0" marL="0">
                <a:buNone/>
              </a:pPr>
              <a:r>
                <a:rPr dirty="0" lang="en-US" smtClean="0" sz="1600">
                  <a:latin charset="0" pitchFamily="34" typeface="Arial"/>
                </a:rPr>
                <a:t>Elementi mjerenja i ocjenjivanja</a:t>
              </a:r>
            </a:p>
          </p:txBody>
        </p:sp>
        <p:sp>
          <p:nvSpPr>
            <p:cNvPr id="890" name="Text Box 890"/>
            <p:cNvSpPr>
              <a:spLocks/>
            </p:cNvSpPr>
            <p:nvPr/>
          </p:nvSpPr>
          <p:spPr>
            <a:xfrm>
              <a:off x="0" y="672"/>
              <a:ext cx="384" cy="369"/>
            </a:xfrm>
            <a:prstGeom prst="rect">
              <a:avLst/>
            </a:prstGeom>
            <a:solidFill>
              <a:schemeClr val="bg1"/>
            </a:solidFill>
            <a:ln>
              <a:noFill/>
            </a:ln>
            <a:effectLst/>
          </p:spPr>
          <p:txBody>
            <a:bodyPr numCol="1"/>
            <a:lstStyle/>
            <a:p>
              <a:pPr algn="ctr" indent="0" marL="0">
                <a:buNone/>
              </a:pPr>
              <a:r>
                <a:rPr dirty="0" lang="en-US" smtClean="0" sz="1600">
                  <a:latin charset="0" pitchFamily="34" typeface="Arial"/>
                </a:rPr>
                <a:t>Broj</a:t>
              </a:r>
            </a:p>
          </p:txBody>
        </p:sp>
        <p:sp>
          <p:nvSpPr>
            <p:cNvPr id="891" name="Text Box 891"/>
            <p:cNvSpPr>
              <a:spLocks/>
            </p:cNvSpPr>
            <p:nvPr/>
          </p:nvSpPr>
          <p:spPr>
            <a:xfrm>
              <a:off x="0" y="672"/>
              <a:ext cx="5760" cy="0"/>
            </a:xfrm>
            <a:prstGeom prst="line">
              <a:avLst/>
            </a:prstGeom>
            <a:noFill/>
            <a:ln cap="sq" w="28575">
              <a:solidFill>
                <a:schemeClr val="tx1"/>
              </a:solidFill>
              <a:round/>
              <a:headEnd/>
              <a:tailEnd/>
            </a:ln>
            <a:effectLst/>
          </p:spPr>
        </p:sp>
        <p:sp>
          <p:nvSpPr>
            <p:cNvPr id="892" name="Text Box 892"/>
            <p:cNvSpPr>
              <a:spLocks/>
            </p:cNvSpPr>
            <p:nvPr/>
          </p:nvSpPr>
          <p:spPr>
            <a:xfrm>
              <a:off x="0" y="1041"/>
              <a:ext cx="5760" cy="0"/>
            </a:xfrm>
            <a:prstGeom prst="line">
              <a:avLst/>
            </a:prstGeom>
            <a:noFill/>
            <a:ln w="12700">
              <a:solidFill>
                <a:schemeClr val="tx1"/>
              </a:solidFill>
              <a:round/>
              <a:headEnd/>
              <a:tailEnd/>
            </a:ln>
            <a:effectLst/>
          </p:spPr>
        </p:sp>
        <p:sp>
          <p:nvSpPr>
            <p:cNvPr id="893" name="Text Box 893"/>
            <p:cNvSpPr>
              <a:spLocks/>
            </p:cNvSpPr>
            <p:nvPr/>
          </p:nvSpPr>
          <p:spPr>
            <a:xfrm>
              <a:off x="0" y="1296"/>
              <a:ext cx="5760" cy="0"/>
            </a:xfrm>
            <a:prstGeom prst="line">
              <a:avLst/>
            </a:prstGeom>
            <a:noFill/>
            <a:ln w="12700">
              <a:solidFill>
                <a:schemeClr val="tx1"/>
              </a:solidFill>
              <a:round/>
              <a:headEnd/>
              <a:tailEnd/>
            </a:ln>
            <a:effectLst/>
          </p:spPr>
        </p:sp>
        <p:sp>
          <p:nvSpPr>
            <p:cNvPr id="894" name="Text Box 894"/>
            <p:cNvSpPr>
              <a:spLocks/>
            </p:cNvSpPr>
            <p:nvPr/>
          </p:nvSpPr>
          <p:spPr>
            <a:xfrm>
              <a:off x="0" y="1551"/>
              <a:ext cx="5760" cy="0"/>
            </a:xfrm>
            <a:prstGeom prst="line">
              <a:avLst/>
            </a:prstGeom>
            <a:noFill/>
            <a:ln w="12700">
              <a:solidFill>
                <a:schemeClr val="tx1"/>
              </a:solidFill>
              <a:round/>
              <a:headEnd/>
              <a:tailEnd/>
            </a:ln>
            <a:effectLst/>
          </p:spPr>
        </p:sp>
        <p:sp>
          <p:nvSpPr>
            <p:cNvPr id="895" name="Text Box 895"/>
            <p:cNvSpPr>
              <a:spLocks/>
            </p:cNvSpPr>
            <p:nvPr/>
          </p:nvSpPr>
          <p:spPr>
            <a:xfrm>
              <a:off x="0" y="1805"/>
              <a:ext cx="5760" cy="0"/>
            </a:xfrm>
            <a:prstGeom prst="line">
              <a:avLst/>
            </a:prstGeom>
            <a:noFill/>
            <a:ln w="12700">
              <a:solidFill>
                <a:schemeClr val="tx1"/>
              </a:solidFill>
              <a:round/>
              <a:headEnd/>
              <a:tailEnd/>
            </a:ln>
            <a:effectLst/>
          </p:spPr>
        </p:sp>
        <p:sp>
          <p:nvSpPr>
            <p:cNvPr id="896" name="Text Box 896"/>
            <p:cNvSpPr>
              <a:spLocks/>
            </p:cNvSpPr>
            <p:nvPr/>
          </p:nvSpPr>
          <p:spPr>
            <a:xfrm>
              <a:off x="0" y="2060"/>
              <a:ext cx="5760" cy="0"/>
            </a:xfrm>
            <a:prstGeom prst="line">
              <a:avLst/>
            </a:prstGeom>
            <a:noFill/>
            <a:ln w="12700">
              <a:solidFill>
                <a:schemeClr val="tx1"/>
              </a:solidFill>
              <a:round/>
              <a:headEnd/>
              <a:tailEnd/>
            </a:ln>
            <a:effectLst/>
          </p:spPr>
        </p:sp>
        <p:sp>
          <p:nvSpPr>
            <p:cNvPr id="897" name="Text Box 897"/>
            <p:cNvSpPr>
              <a:spLocks/>
            </p:cNvSpPr>
            <p:nvPr/>
          </p:nvSpPr>
          <p:spPr>
            <a:xfrm>
              <a:off x="0" y="2503"/>
              <a:ext cx="5760" cy="0"/>
            </a:xfrm>
            <a:prstGeom prst="line">
              <a:avLst/>
            </a:prstGeom>
            <a:noFill/>
            <a:ln w="12700">
              <a:solidFill>
                <a:schemeClr val="tx1"/>
              </a:solidFill>
              <a:round/>
              <a:headEnd/>
              <a:tailEnd/>
            </a:ln>
            <a:effectLst/>
          </p:spPr>
        </p:sp>
        <p:sp>
          <p:nvSpPr>
            <p:cNvPr id="898" name="Text Box 898"/>
            <p:cNvSpPr>
              <a:spLocks/>
            </p:cNvSpPr>
            <p:nvPr/>
          </p:nvSpPr>
          <p:spPr>
            <a:xfrm>
              <a:off x="0" y="2758"/>
              <a:ext cx="5760" cy="0"/>
            </a:xfrm>
            <a:prstGeom prst="line">
              <a:avLst/>
            </a:prstGeom>
            <a:noFill/>
            <a:ln w="12700">
              <a:solidFill>
                <a:schemeClr val="tx1"/>
              </a:solidFill>
              <a:round/>
              <a:headEnd/>
              <a:tailEnd/>
            </a:ln>
            <a:effectLst/>
          </p:spPr>
        </p:sp>
        <p:sp>
          <p:nvSpPr>
            <p:cNvPr id="899" name="Text Box 899"/>
            <p:cNvSpPr>
              <a:spLocks/>
            </p:cNvSpPr>
            <p:nvPr/>
          </p:nvSpPr>
          <p:spPr>
            <a:xfrm>
              <a:off x="0" y="3013"/>
              <a:ext cx="5760" cy="0"/>
            </a:xfrm>
            <a:prstGeom prst="line">
              <a:avLst/>
            </a:prstGeom>
            <a:noFill/>
            <a:ln w="12700">
              <a:solidFill>
                <a:schemeClr val="tx1"/>
              </a:solidFill>
              <a:round/>
              <a:headEnd/>
              <a:tailEnd/>
            </a:ln>
            <a:effectLst/>
          </p:spPr>
        </p:sp>
        <p:sp>
          <p:nvSpPr>
            <p:cNvPr id="900" name="Text Box 900"/>
            <p:cNvSpPr>
              <a:spLocks/>
            </p:cNvSpPr>
            <p:nvPr/>
          </p:nvSpPr>
          <p:spPr>
            <a:xfrm>
              <a:off x="0" y="3268"/>
              <a:ext cx="5760" cy="0"/>
            </a:xfrm>
            <a:prstGeom prst="line">
              <a:avLst/>
            </a:prstGeom>
            <a:noFill/>
            <a:ln w="12700">
              <a:solidFill>
                <a:schemeClr val="tx1"/>
              </a:solidFill>
              <a:round/>
              <a:headEnd/>
              <a:tailEnd/>
            </a:ln>
            <a:effectLst/>
          </p:spPr>
        </p:sp>
        <p:sp>
          <p:nvSpPr>
            <p:cNvPr id="901" name="Text Box 901"/>
            <p:cNvSpPr>
              <a:spLocks/>
            </p:cNvSpPr>
            <p:nvPr/>
          </p:nvSpPr>
          <p:spPr>
            <a:xfrm>
              <a:off x="0" y="3522"/>
              <a:ext cx="5760" cy="0"/>
            </a:xfrm>
            <a:prstGeom prst="line">
              <a:avLst/>
            </a:prstGeom>
            <a:noFill/>
            <a:ln w="12700">
              <a:solidFill>
                <a:schemeClr val="tx1"/>
              </a:solidFill>
              <a:round/>
              <a:headEnd/>
              <a:tailEnd/>
            </a:ln>
            <a:effectLst/>
          </p:spPr>
        </p:sp>
        <p:sp>
          <p:nvSpPr>
            <p:cNvPr id="902" name="Text Box 902"/>
            <p:cNvSpPr>
              <a:spLocks/>
            </p:cNvSpPr>
            <p:nvPr/>
          </p:nvSpPr>
          <p:spPr>
            <a:xfrm>
              <a:off x="0" y="3777"/>
              <a:ext cx="5760" cy="0"/>
            </a:xfrm>
            <a:prstGeom prst="line">
              <a:avLst/>
            </a:prstGeom>
            <a:noFill/>
            <a:ln w="12700">
              <a:solidFill>
                <a:schemeClr val="tx1"/>
              </a:solidFill>
              <a:round/>
              <a:headEnd/>
              <a:tailEnd/>
            </a:ln>
            <a:effectLst/>
          </p:spPr>
        </p:sp>
        <p:sp>
          <p:nvSpPr>
            <p:cNvPr id="903" name="Text Box 903"/>
            <p:cNvSpPr>
              <a:spLocks/>
            </p:cNvSpPr>
            <p:nvPr/>
          </p:nvSpPr>
          <p:spPr>
            <a:xfrm>
              <a:off x="0" y="4032"/>
              <a:ext cx="5760" cy="0"/>
            </a:xfrm>
            <a:prstGeom prst="line">
              <a:avLst/>
            </a:prstGeom>
            <a:noFill/>
            <a:ln w="12700">
              <a:solidFill>
                <a:schemeClr val="tx1"/>
              </a:solidFill>
              <a:round/>
              <a:headEnd/>
              <a:tailEnd/>
            </a:ln>
            <a:effectLst/>
          </p:spPr>
        </p:sp>
        <p:sp>
          <p:nvSpPr>
            <p:cNvPr id="904" name="Text Box 904"/>
            <p:cNvSpPr>
              <a:spLocks/>
            </p:cNvSpPr>
            <p:nvPr/>
          </p:nvSpPr>
          <p:spPr>
            <a:xfrm>
              <a:off x="384" y="672"/>
              <a:ext cx="0" cy="1388"/>
            </a:xfrm>
            <a:prstGeom prst="line">
              <a:avLst/>
            </a:prstGeom>
            <a:noFill/>
            <a:ln w="12700">
              <a:solidFill>
                <a:schemeClr val="tx1"/>
              </a:solidFill>
              <a:round/>
              <a:headEnd/>
              <a:tailEnd/>
            </a:ln>
            <a:effectLst/>
          </p:spPr>
        </p:sp>
        <p:sp>
          <p:nvSpPr>
            <p:cNvPr id="905" name="Text Box 905"/>
            <p:cNvSpPr>
              <a:spLocks/>
            </p:cNvSpPr>
            <p:nvPr/>
          </p:nvSpPr>
          <p:spPr>
            <a:xfrm>
              <a:off x="2448" y="672"/>
              <a:ext cx="0" cy="1388"/>
            </a:xfrm>
            <a:prstGeom prst="line">
              <a:avLst/>
            </a:prstGeom>
            <a:noFill/>
            <a:ln w="12700">
              <a:solidFill>
                <a:schemeClr val="tx1"/>
              </a:solidFill>
              <a:round/>
              <a:headEnd/>
              <a:tailEnd/>
            </a:ln>
            <a:effectLst/>
          </p:spPr>
        </p:sp>
        <p:sp>
          <p:nvSpPr>
            <p:cNvPr id="906" name="Text Box 906"/>
            <p:cNvSpPr>
              <a:spLocks/>
            </p:cNvSpPr>
            <p:nvPr/>
          </p:nvSpPr>
          <p:spPr>
            <a:xfrm>
              <a:off x="3360" y="672"/>
              <a:ext cx="0" cy="1388"/>
            </a:xfrm>
            <a:prstGeom prst="line">
              <a:avLst/>
            </a:prstGeom>
            <a:noFill/>
            <a:ln w="12700">
              <a:solidFill>
                <a:schemeClr val="tx1"/>
              </a:solidFill>
              <a:round/>
              <a:headEnd/>
              <a:tailEnd/>
            </a:ln>
            <a:effectLst/>
          </p:spPr>
        </p:sp>
        <p:sp>
          <p:nvSpPr>
            <p:cNvPr id="907" name="Text Box 907"/>
            <p:cNvSpPr>
              <a:spLocks/>
            </p:cNvSpPr>
            <p:nvPr/>
          </p:nvSpPr>
          <p:spPr>
            <a:xfrm>
              <a:off x="4704" y="672"/>
              <a:ext cx="0" cy="1831"/>
            </a:xfrm>
            <a:prstGeom prst="line">
              <a:avLst/>
            </a:prstGeom>
            <a:noFill/>
            <a:ln w="12700">
              <a:solidFill>
                <a:schemeClr val="tx1"/>
              </a:solidFill>
              <a:round/>
              <a:headEnd/>
              <a:tailEnd/>
            </a:ln>
            <a:effectLst/>
          </p:spPr>
        </p:sp>
        <p:sp>
          <p:nvSpPr>
            <p:cNvPr id="908" name="Text Box 908"/>
            <p:cNvSpPr>
              <a:spLocks/>
            </p:cNvSpPr>
            <p:nvPr/>
          </p:nvSpPr>
          <p:spPr>
            <a:xfrm>
              <a:off x="384" y="2503"/>
              <a:ext cx="0" cy="1274"/>
            </a:xfrm>
            <a:prstGeom prst="line">
              <a:avLst/>
            </a:prstGeom>
            <a:noFill/>
            <a:ln w="12700">
              <a:solidFill>
                <a:schemeClr val="tx1"/>
              </a:solidFill>
              <a:round/>
              <a:headEnd/>
              <a:tailEnd/>
            </a:ln>
            <a:effectLst/>
          </p:spPr>
        </p:sp>
        <p:sp>
          <p:nvSpPr>
            <p:cNvPr id="909" name="Text Box 909"/>
            <p:cNvSpPr>
              <a:spLocks/>
            </p:cNvSpPr>
            <p:nvPr/>
          </p:nvSpPr>
          <p:spPr>
            <a:xfrm>
              <a:off x="0" y="3777"/>
              <a:ext cx="0" cy="255"/>
            </a:xfrm>
            <a:prstGeom prst="line">
              <a:avLst/>
            </a:prstGeom>
            <a:noFill/>
            <a:ln w="12700">
              <a:solidFill>
                <a:schemeClr val="tx1"/>
              </a:solidFill>
              <a:round/>
              <a:headEnd/>
              <a:tailEnd/>
            </a:ln>
            <a:effectLst/>
          </p:spPr>
        </p:sp>
        <p:sp>
          <p:nvSpPr>
            <p:cNvPr id="910" name="Text Box 910"/>
            <p:cNvSpPr>
              <a:spLocks/>
            </p:cNvSpPr>
            <p:nvPr/>
          </p:nvSpPr>
          <p:spPr>
            <a:xfrm>
              <a:off x="5760" y="3777"/>
              <a:ext cx="0" cy="255"/>
            </a:xfrm>
            <a:prstGeom prst="line">
              <a:avLst/>
            </a:prstGeom>
            <a:noFill/>
            <a:ln w="12700">
              <a:solidFill>
                <a:schemeClr val="tx1"/>
              </a:solidFill>
              <a:round/>
              <a:headEnd/>
              <a:tailEnd/>
            </a:ln>
            <a:effectLst/>
          </p:spPr>
        </p:sp>
        <p:sp>
          <p:nvSpPr>
            <p:cNvPr id="911" name="Text Box 911"/>
            <p:cNvSpPr>
              <a:spLocks/>
            </p:cNvSpPr>
            <p:nvPr/>
          </p:nvSpPr>
          <p:spPr>
            <a:xfrm>
              <a:off x="0" y="672"/>
              <a:ext cx="0" cy="3105"/>
            </a:xfrm>
            <a:prstGeom prst="line">
              <a:avLst/>
            </a:prstGeom>
            <a:noFill/>
            <a:ln cap="sq" w="28575">
              <a:solidFill>
                <a:schemeClr val="tx1"/>
              </a:solidFill>
              <a:round/>
              <a:headEnd/>
              <a:tailEnd/>
            </a:ln>
            <a:effectLst/>
          </p:spPr>
        </p:sp>
        <p:sp>
          <p:nvSpPr>
            <p:cNvPr id="912" name="Text Box 912"/>
            <p:cNvSpPr>
              <a:spLocks/>
            </p:cNvSpPr>
            <p:nvPr/>
          </p:nvSpPr>
          <p:spPr>
            <a:xfrm>
              <a:off x="5760" y="672"/>
              <a:ext cx="0" cy="3105"/>
            </a:xfrm>
            <a:prstGeom prst="line">
              <a:avLst/>
            </a:prstGeom>
            <a:noFill/>
            <a:ln cap="sq" w="28575">
              <a:solidFill>
                <a:schemeClr val="tx1"/>
              </a:solidFill>
              <a:round/>
              <a:headEnd/>
              <a:tailEnd/>
            </a:ln>
            <a:effectLst/>
          </p:spPr>
        </p:sp>
        <p:sp>
          <p:nvSpPr>
            <p:cNvPr id="913" name="Text Box 913"/>
            <p:cNvSpPr>
              <a:spLocks/>
            </p:cNvSpPr>
            <p:nvPr/>
          </p:nvSpPr>
          <p:spPr>
            <a:xfrm>
              <a:off x="3888" y="2758"/>
              <a:ext cx="0" cy="1019"/>
            </a:xfrm>
            <a:prstGeom prst="line">
              <a:avLst/>
            </a:prstGeom>
            <a:noFill/>
            <a:ln w="12700">
              <a:solidFill>
                <a:schemeClr val="tx1"/>
              </a:solidFill>
              <a:round/>
              <a:headEnd/>
              <a:tailEnd/>
            </a:ln>
            <a:effectLst/>
          </p:spPr>
        </p:sp>
        <p:sp>
          <p:nvSpPr>
            <p:cNvPr id="914" name="Text Box 914"/>
            <p:cNvSpPr>
              <a:spLocks/>
            </p:cNvSpPr>
            <p:nvPr/>
          </p:nvSpPr>
          <p:spPr>
            <a:xfrm>
              <a:off x="4704" y="2758"/>
              <a:ext cx="0" cy="1274"/>
            </a:xfrm>
            <a:prstGeom prst="line">
              <a:avLst/>
            </a:prstGeom>
            <a:noFill/>
            <a:ln w="12700">
              <a:solidFill>
                <a:schemeClr val="tx1"/>
              </a:solidFill>
              <a:round/>
              <a:headEnd/>
              <a:tailEnd/>
            </a:ln>
            <a:effectLst/>
          </p:spPr>
        </p:sp>
      </p:grpSp>
      <p:sp>
        <p:nvSpPr>
          <p:cNvPr id="915" name="Text Box 915"/>
          <p:cNvSpPr>
            <a:spLocks/>
          </p:cNvSpPr>
          <p:nvPr/>
        </p:nvSpPr>
        <p:spPr>
          <a:xfrm>
            <a:off x="609600" y="3581400"/>
            <a:ext cx="2514600" cy="0"/>
          </a:xfrm>
          <a:prstGeom prst="line">
            <a:avLst/>
          </a:prstGeom>
          <a:noFill/>
          <a:ln>
            <a:solidFill>
              <a:schemeClr val="tx1"/>
            </a:solidFill>
            <a:round/>
            <a:headEnd/>
            <a:tailEnd/>
          </a:ln>
        </p:spPr>
      </p:sp>
      <p:sp>
        <p:nvSpPr>
          <p:cNvPr id="916" name="Text Box 916"/>
          <p:cNvSpPr>
            <a:spLocks/>
          </p:cNvSpPr>
          <p:nvPr/>
        </p:nvSpPr>
        <p:spPr>
          <a:xfrm>
            <a:off x="7467600" y="2133600"/>
            <a:ext cx="1676400" cy="0"/>
          </a:xfrm>
          <a:prstGeom prst="line">
            <a:avLst/>
          </a:prstGeom>
          <a:noFill/>
          <a:ln>
            <a:solidFill>
              <a:schemeClr val="tx1"/>
            </a:solidFill>
            <a:round/>
            <a:headEnd/>
            <a:tailEnd/>
          </a:ln>
        </p:spPr>
      </p:sp>
      <p:sp>
        <p:nvSpPr>
          <p:cNvPr id="917" name="Text Box 917"/>
          <p:cNvSpPr>
            <a:spLocks/>
          </p:cNvSpPr>
          <p:nvPr/>
        </p:nvSpPr>
        <p:spPr>
          <a:xfrm>
            <a:off x="7467600" y="2209800"/>
            <a:ext cx="1676400" cy="0"/>
          </a:xfrm>
          <a:prstGeom prst="line">
            <a:avLst/>
          </a:prstGeom>
          <a:noFill/>
          <a:ln>
            <a:solidFill>
              <a:schemeClr val="tx1"/>
            </a:solidFill>
            <a:round/>
            <a:headEnd/>
            <a:tailEnd/>
          </a:ln>
        </p:spPr>
      </p:sp>
      <p:sp>
        <p:nvSpPr>
          <p:cNvPr id="918" name="Text Box 918"/>
          <p:cNvSpPr>
            <a:spLocks/>
          </p:cNvSpPr>
          <p:nvPr/>
        </p:nvSpPr>
        <p:spPr>
          <a:xfrm>
            <a:off x="7467600" y="2286000"/>
            <a:ext cx="1676400" cy="0"/>
          </a:xfrm>
          <a:prstGeom prst="line">
            <a:avLst/>
          </a:prstGeom>
          <a:noFill/>
          <a:ln>
            <a:solidFill>
              <a:schemeClr val="tx1"/>
            </a:solidFill>
            <a:round/>
            <a:headEnd/>
            <a:tailEnd/>
          </a:ln>
        </p:spPr>
      </p:sp>
      <p:sp>
        <p:nvSpPr>
          <p:cNvPr id="919" name="Text Box 919"/>
          <p:cNvSpPr>
            <a:spLocks/>
          </p:cNvSpPr>
          <p:nvPr/>
        </p:nvSpPr>
        <p:spPr>
          <a:xfrm>
            <a:off x="7467600" y="2362200"/>
            <a:ext cx="1676400" cy="0"/>
          </a:xfrm>
          <a:prstGeom prst="line">
            <a:avLst/>
          </a:prstGeom>
          <a:noFill/>
          <a:ln>
            <a:solidFill>
              <a:schemeClr val="tx1"/>
            </a:solidFill>
            <a:round/>
            <a:headEnd/>
            <a:tailEnd/>
          </a:ln>
        </p:spPr>
      </p:sp>
      <p:sp>
        <p:nvSpPr>
          <p:cNvPr id="920" name="Text Box 920"/>
          <p:cNvSpPr>
            <a:spLocks/>
          </p:cNvSpPr>
          <p:nvPr/>
        </p:nvSpPr>
        <p:spPr>
          <a:xfrm>
            <a:off x="7467600" y="2514600"/>
            <a:ext cx="1676400" cy="0"/>
          </a:xfrm>
          <a:prstGeom prst="line">
            <a:avLst/>
          </a:prstGeom>
          <a:noFill/>
          <a:ln>
            <a:solidFill>
              <a:schemeClr val="tx1"/>
            </a:solidFill>
            <a:round/>
            <a:headEnd/>
            <a:tailEnd/>
          </a:ln>
        </p:spPr>
      </p:sp>
      <p:sp>
        <p:nvSpPr>
          <p:cNvPr id="921" name="Text Box 921"/>
          <p:cNvSpPr>
            <a:spLocks/>
          </p:cNvSpPr>
          <p:nvPr/>
        </p:nvSpPr>
        <p:spPr>
          <a:xfrm>
            <a:off x="7467600" y="2590800"/>
            <a:ext cx="1676400" cy="0"/>
          </a:xfrm>
          <a:prstGeom prst="line">
            <a:avLst/>
          </a:prstGeom>
          <a:noFill/>
          <a:ln>
            <a:solidFill>
              <a:schemeClr val="tx1"/>
            </a:solidFill>
            <a:round/>
            <a:headEnd/>
            <a:tailEnd/>
          </a:ln>
        </p:spPr>
      </p:sp>
      <p:sp>
        <p:nvSpPr>
          <p:cNvPr id="922" name="Text Box 922"/>
          <p:cNvSpPr>
            <a:spLocks/>
          </p:cNvSpPr>
          <p:nvPr/>
        </p:nvSpPr>
        <p:spPr>
          <a:xfrm>
            <a:off x="7467600" y="2667000"/>
            <a:ext cx="1676400" cy="0"/>
          </a:xfrm>
          <a:prstGeom prst="line">
            <a:avLst/>
          </a:prstGeom>
          <a:noFill/>
          <a:ln>
            <a:solidFill>
              <a:schemeClr val="tx1"/>
            </a:solidFill>
            <a:round/>
            <a:headEnd/>
            <a:tailEnd/>
          </a:ln>
        </p:spPr>
      </p:sp>
      <p:sp>
        <p:nvSpPr>
          <p:cNvPr id="923" name="Text Box 923"/>
          <p:cNvSpPr>
            <a:spLocks/>
          </p:cNvSpPr>
          <p:nvPr/>
        </p:nvSpPr>
        <p:spPr>
          <a:xfrm>
            <a:off x="7467600" y="2743200"/>
            <a:ext cx="1676400" cy="0"/>
          </a:xfrm>
          <a:prstGeom prst="line">
            <a:avLst/>
          </a:prstGeom>
          <a:noFill/>
          <a:ln>
            <a:solidFill>
              <a:schemeClr val="tx1"/>
            </a:solidFill>
            <a:round/>
            <a:headEnd/>
            <a:tailEnd/>
          </a:ln>
        </p:spPr>
      </p:sp>
      <p:sp>
        <p:nvSpPr>
          <p:cNvPr id="924" name="Text Box 924"/>
          <p:cNvSpPr>
            <a:spLocks/>
          </p:cNvSpPr>
          <p:nvPr/>
        </p:nvSpPr>
        <p:spPr>
          <a:xfrm>
            <a:off x="7467600" y="2819400"/>
            <a:ext cx="1676400" cy="0"/>
          </a:xfrm>
          <a:prstGeom prst="line">
            <a:avLst/>
          </a:prstGeom>
          <a:noFill/>
          <a:ln>
            <a:solidFill>
              <a:schemeClr val="tx1"/>
            </a:solidFill>
            <a:round/>
            <a:headEnd/>
            <a:tailEnd/>
          </a:ln>
        </p:spPr>
      </p:sp>
      <p:sp>
        <p:nvSpPr>
          <p:cNvPr id="925" name="Text Box 925"/>
          <p:cNvSpPr>
            <a:spLocks/>
          </p:cNvSpPr>
          <p:nvPr/>
        </p:nvSpPr>
        <p:spPr>
          <a:xfrm>
            <a:off x="7458075" y="2940050"/>
            <a:ext cx="1703387" cy="0"/>
          </a:xfrm>
          <a:prstGeom prst="line">
            <a:avLst/>
          </a:prstGeom>
          <a:noFill/>
          <a:ln>
            <a:solidFill>
              <a:schemeClr val="tx1"/>
            </a:solidFill>
            <a:round/>
            <a:headEnd/>
            <a:tailEnd/>
          </a:ln>
        </p:spPr>
      </p:sp>
      <p:sp>
        <p:nvSpPr>
          <p:cNvPr id="926" name="Text Box 926"/>
          <p:cNvSpPr>
            <a:spLocks/>
          </p:cNvSpPr>
          <p:nvPr/>
        </p:nvSpPr>
        <p:spPr>
          <a:xfrm>
            <a:off x="7477125" y="2994025"/>
            <a:ext cx="1649412" cy="0"/>
          </a:xfrm>
          <a:prstGeom prst="line">
            <a:avLst/>
          </a:prstGeom>
          <a:noFill/>
          <a:ln>
            <a:solidFill>
              <a:schemeClr val="tx1"/>
            </a:solidFill>
            <a:round/>
            <a:headEnd/>
            <a:tailEnd/>
          </a:ln>
        </p:spPr>
      </p:sp>
      <p:sp>
        <p:nvSpPr>
          <p:cNvPr id="927" name="Text Box 927"/>
          <p:cNvSpPr>
            <a:spLocks/>
          </p:cNvSpPr>
          <p:nvPr/>
        </p:nvSpPr>
        <p:spPr>
          <a:xfrm>
            <a:off x="7477125" y="3065462"/>
            <a:ext cx="1703387" cy="0"/>
          </a:xfrm>
          <a:prstGeom prst="line">
            <a:avLst/>
          </a:prstGeom>
          <a:noFill/>
          <a:ln>
            <a:solidFill>
              <a:schemeClr val="tx1"/>
            </a:solidFill>
            <a:round/>
            <a:headEnd/>
            <a:tailEnd/>
          </a:ln>
        </p:spPr>
      </p:sp>
      <p:sp>
        <p:nvSpPr>
          <p:cNvPr id="928" name="Text Box 928"/>
          <p:cNvSpPr>
            <a:spLocks/>
          </p:cNvSpPr>
          <p:nvPr/>
        </p:nvSpPr>
        <p:spPr>
          <a:xfrm>
            <a:off x="7477125" y="3119437"/>
            <a:ext cx="1684337" cy="0"/>
          </a:xfrm>
          <a:prstGeom prst="line">
            <a:avLst/>
          </a:prstGeom>
          <a:noFill/>
          <a:ln>
            <a:solidFill>
              <a:schemeClr val="tx1"/>
            </a:solidFill>
            <a:round/>
            <a:headEnd/>
            <a:tailEnd/>
          </a:ln>
        </p:spPr>
      </p:sp>
      <p:sp>
        <p:nvSpPr>
          <p:cNvPr id="929" name="Text Box 929"/>
          <p:cNvSpPr>
            <a:spLocks/>
          </p:cNvSpPr>
          <p:nvPr/>
        </p:nvSpPr>
        <p:spPr>
          <a:xfrm>
            <a:off x="7477125" y="3190875"/>
            <a:ext cx="1738312" cy="0"/>
          </a:xfrm>
          <a:prstGeom prst="line">
            <a:avLst/>
          </a:prstGeom>
          <a:noFill/>
          <a:ln>
            <a:solidFill>
              <a:schemeClr val="tx1"/>
            </a:solidFill>
            <a:round/>
            <a:headEnd/>
            <a:tailEnd/>
          </a:ln>
        </p:spPr>
      </p:sp>
    </p:spTree>
  </p:cSld>
  <p:clrMapOvr>
    <a:masterClrMapping/>
  </p:clrMapOvr>
  <p:transition advClick="0">
    <p:cut thruBlk="1"/>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930" name="Text Box 930"/>
          <p:cNvSpPr>
            <a:spLocks/>
          </p:cNvSpPr>
          <p:nvPr>
            <p:ph idx="10" sz="half" type="dt"/>
          </p:nvPr>
        </p:nvSpPr>
        <p:spPr/>
      </p:sp>
      <p:sp>
        <p:nvSpPr>
          <p:cNvPr id="931" name="Text Box 931"/>
          <p:cNvSpPr>
            <a:spLocks/>
          </p:cNvSpPr>
          <p:nvPr>
            <p:ph idx="11" sz="quarter" type="ftr"/>
          </p:nvPr>
        </p:nvSpPr>
        <p:spPr/>
        <p:txBody>
          <a:bodyPr numCol="1"/>
          <a:lstStyle/>
          <a:p>
            <a:pPr algn="ctr"/>
          </a:p>
        </p:txBody>
      </p:sp>
      <p:sp>
        <p:nvSpPr>
          <p:cNvPr id="932" name="Text Box 932"/>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VEPAR </a:t>
            </a:r>
            <a:r>
              <a:rPr dirty="0" lang="en-US" smtClean="0">
                <a:solidFill>
                  <a:srgbClr val="FFFF00"/>
                </a:solidFill>
                <a:latin charset="0" pitchFamily="34" typeface="Arial Black"/>
              </a:rPr>
              <a:t>(suc scrofa Linne)</a:t>
            </a:r>
          </a:p>
        </p:txBody>
      </p:sp>
      <p:sp>
        <p:nvSpPr>
          <p:cNvPr id="933" name="Text Box 933"/>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934" name="Text Box 934"/>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935" name="Text Box 935">
            <a:hlinkClick/>
          </p:cNvPr>
          <p:cNvSpPr txBox="1">
            <a:spLocks/>
          </p:cNvSpPr>
          <p:nvPr/>
        </p:nvSpPr>
        <p:spPr>
          <a:xfrm>
            <a:off x="5257800" y="4876800"/>
            <a:ext cx="38862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mjerenje kljova</a:t>
            </a:r>
          </a:p>
        </p:txBody>
      </p:sp>
      <p:sp>
        <p:nvSpPr>
          <p:cNvPr id="936" name="Text Box 936">
            <a:hlinkClick/>
          </p:cNvPr>
          <p:cNvSpPr txBox="1">
            <a:spLocks/>
          </p:cNvSpPr>
          <p:nvPr/>
        </p:nvSpPr>
        <p:spPr>
          <a:xfrm>
            <a:off x="5257800" y="6491287"/>
            <a:ext cx="38862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SADRŽAJ</a:t>
            </a:r>
          </a:p>
        </p:txBody>
      </p:sp>
      <p:pic>
        <p:nvPicPr>
          <p:cNvPr id="937" name="Picture 937"/>
          <p:cNvPicPr>
            <a:picLocks noChangeAspect="1"/>
          </p:cNvPicPr>
          <p:nvPr/>
        </p:nvPicPr>
        <p:blipFill>
          <a:blip r:embed="rId4"/>
          <a:stretch/>
        </p:blipFill>
        <p:spPr>
          <a:xfrm>
            <a:off x="0" y="563562"/>
            <a:ext cx="3760787" cy="6294437"/>
          </a:xfrm>
          <a:prstGeom prst="rect">
            <a:avLst/>
          </a:prstGeom>
          <a:noFill/>
        </p:spPr>
      </p:pic>
      <p:sp>
        <p:nvSpPr>
          <p:cNvPr id="939" name="Text Box 939">
            <a:hlinkClick/>
          </p:cNvPr>
          <p:cNvSpPr txBox="1">
            <a:spLocks/>
          </p:cNvSpPr>
          <p:nvPr/>
        </p:nvSpPr>
        <p:spPr>
          <a:xfrm>
            <a:off x="5257800" y="5638800"/>
            <a:ext cx="38862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upute za tačke za ljepotu</a:t>
            </a:r>
          </a:p>
        </p:txBody>
      </p:sp>
    </p:spTree>
  </p:cSld>
  <p:clrMapOvr>
    <a:masterClrMapping/>
  </p:clrMapOvr>
  <p:transition advClick="0">
    <p:cut thruBlk="1"/>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tile algn="tl" flip="none" sx="100000" sy="100000" tx="0" ty="0"/>
        </a:blipFill>
        <a:effectLst/>
      </p:bgPr>
    </p:bg>
    <p:spTree>
      <p:nvGrpSpPr>
        <p:cNvPr id="1" name=""/>
        <p:cNvGrpSpPr/>
        <p:nvPr/>
      </p:nvGrpSpPr>
      <p:grpSpPr>
        <a:xfrm>
          <a:off x="0" y="0"/>
          <a:ext cx="0" cy="0"/>
          <a:chOff x="0" y="0"/>
          <a:chExt cx="0" cy="0"/>
        </a:xfrm>
      </p:grpSpPr>
      <p:sp>
        <p:nvSpPr>
          <p:cNvPr id="940" name="Text Box 940"/>
          <p:cNvSpPr>
            <a:spLocks/>
          </p:cNvSpPr>
          <p:nvPr>
            <p:ph idx="10" sz="half" type="dt"/>
          </p:nvPr>
        </p:nvSpPr>
        <p:spPr/>
      </p:sp>
      <p:sp>
        <p:nvSpPr>
          <p:cNvPr id="941" name="Text Box 941"/>
          <p:cNvSpPr>
            <a:spLocks/>
          </p:cNvSpPr>
          <p:nvPr>
            <p:ph idx="11" sz="quarter" type="ftr"/>
          </p:nvPr>
        </p:nvSpPr>
        <p:spPr/>
        <p:txBody>
          <a:bodyPr numCol="1"/>
          <a:lstStyle/>
          <a:p>
            <a:pPr algn="ctr"/>
          </a:p>
        </p:txBody>
      </p:sp>
      <p:sp>
        <p:nvSpPr>
          <p:cNvPr id="942" name="Text Box 942"/>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kljova vepra</a:t>
            </a:r>
          </a:p>
        </p:txBody>
      </p:sp>
      <p:sp>
        <p:nvSpPr>
          <p:cNvPr id="943" name="Text Box 943">
            <a:hlinkClick/>
          </p:cNvPr>
          <p:cNvSpPr txBox="1">
            <a:spLocks/>
          </p:cNvSpPr>
          <p:nvPr/>
        </p:nvSpPr>
        <p:spPr>
          <a:xfrm>
            <a:off x="6324600" y="4648200"/>
            <a:ext cx="28194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upute za mjerenje</a:t>
            </a:r>
          </a:p>
        </p:txBody>
      </p:sp>
      <p:sp>
        <p:nvSpPr>
          <p:cNvPr id="944" name="Text Box 944">
            <a:hlinkClick/>
          </p:cNvPr>
          <p:cNvSpPr txBox="1">
            <a:spLocks/>
          </p:cNvSpPr>
          <p:nvPr/>
        </p:nvSpPr>
        <p:spPr>
          <a:xfrm>
            <a:off x="6324600" y="6491287"/>
            <a:ext cx="28194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VEPAR</a:t>
            </a:r>
          </a:p>
        </p:txBody>
      </p:sp>
      <p:sp>
        <p:nvSpPr>
          <p:cNvPr id="945" name="Text Box 945"/>
          <p:cNvSpPr txBox="1">
            <a:spLocks/>
          </p:cNvSpPr>
          <p:nvPr/>
        </p:nvSpPr>
        <p:spPr>
          <a:xfrm>
            <a:off x="6324600" y="5867400"/>
            <a:ext cx="28194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t</a:t>
            </a:r>
            <a:r>
              <a:rPr b="1" dirty="0" lang="en-US" smtClean="0">
                <a:solidFill>
                  <a:srgbClr val="FFFF00"/>
                </a:solidFill>
                <a:latin charset="0" pitchFamily="34" typeface="Arial"/>
                <a:hlinkClick/>
              </a:rPr>
              <a:t>rofejni</a:t>
            </a:r>
            <a:r>
              <a:rPr b="1" dirty="0" lang="en-US" smtClean="0">
                <a:solidFill>
                  <a:srgbClr val="FFFF00"/>
                </a:solidFill>
                <a:latin charset="0" pitchFamily="34" typeface="Arial"/>
              </a:rPr>
              <a:t> list</a:t>
            </a:r>
          </a:p>
        </p:txBody>
      </p:sp>
      <p:sp>
        <p:nvSpPr>
          <p:cNvPr id="946" name="Text Box 946"/>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947" name="Text Box 947"/>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pic>
        <p:nvPicPr>
          <p:cNvPr id="948" name="Picture 948"/>
          <p:cNvPicPr>
            <a:picLocks noChangeAspect="1"/>
          </p:cNvPicPr>
          <p:nvPr/>
        </p:nvPicPr>
        <p:blipFill>
          <a:blip r:embed="rId3"/>
          <a:stretch/>
        </p:blipFill>
        <p:spPr>
          <a:xfrm>
            <a:off x="0" y="914400"/>
            <a:ext cx="5867400" cy="5562600"/>
          </a:xfrm>
          <a:prstGeom prst="rect">
            <a:avLst/>
          </a:prstGeom>
          <a:noFill/>
        </p:spPr>
      </p:pic>
      <p:pic>
        <p:nvPicPr>
          <p:cNvPr id="950" name="Picture 950"/>
          <p:cNvPicPr>
            <a:picLocks noChangeAspect="1"/>
          </p:cNvPicPr>
          <p:nvPr/>
        </p:nvPicPr>
        <p:blipFill>
          <a:blip r:embed="rId4"/>
          <a:stretch/>
        </p:blipFill>
        <p:spPr>
          <a:xfrm>
            <a:off x="6924675" y="685800"/>
            <a:ext cx="1609725" cy="3760787"/>
          </a:xfrm>
          <a:prstGeom prst="rect">
            <a:avLst/>
          </a:prstGeom>
          <a:noFill/>
        </p:spPr>
      </p:pic>
      <p:sp>
        <p:nvSpPr>
          <p:cNvPr id="952" name="Text Box 952">
            <a:hlinkClick/>
          </p:cNvPr>
          <p:cNvSpPr txBox="1">
            <a:spLocks/>
          </p:cNvSpPr>
          <p:nvPr/>
        </p:nvSpPr>
        <p:spPr>
          <a:xfrm>
            <a:off x="6324600" y="5257800"/>
            <a:ext cx="28194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mjere</a:t>
            </a:r>
          </a:p>
        </p:txBody>
      </p:sp>
    </p:spTree>
  </p:cSld>
  <p:clrMapOvr>
    <a:masterClrMapping/>
  </p:clrMapOvr>
  <p:transition advClick="0">
    <p:cut thruBlk="1"/>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algn="tl" flip="none" sx="100000" sy="100000" tx="0" ty="0"/>
        </a:blipFill>
        <a:effectLst/>
      </p:bgPr>
    </p:bg>
    <p:spTree>
      <p:nvGrpSpPr>
        <p:cNvPr id="1" name=""/>
        <p:cNvGrpSpPr/>
        <p:nvPr/>
      </p:nvGrpSpPr>
      <p:grpSpPr>
        <a:xfrm>
          <a:off x="0" y="0"/>
          <a:ext cx="0" cy="0"/>
          <a:chOff x="0" y="0"/>
          <a:chExt cx="0" cy="0"/>
        </a:xfrm>
      </p:grpSpPr>
      <p:sp>
        <p:nvSpPr>
          <p:cNvPr id="76" name="Text Box 76"/>
          <p:cNvSpPr>
            <a:spLocks/>
          </p:cNvSpPr>
          <p:nvPr>
            <p:ph idx="10" sz="half" type="dt"/>
          </p:nvPr>
        </p:nvSpPr>
        <p:spPr/>
      </p:sp>
      <p:sp>
        <p:nvSpPr>
          <p:cNvPr id="77" name="Text Box 77"/>
          <p:cNvSpPr>
            <a:spLocks/>
          </p:cNvSpPr>
          <p:nvPr>
            <p:ph idx="11" sz="quarter" type="ftr"/>
          </p:nvPr>
        </p:nvSpPr>
        <p:spPr/>
        <p:txBody>
          <a:bodyPr numCol="1"/>
          <a:lstStyle/>
          <a:p>
            <a:pPr algn="ctr"/>
          </a:p>
        </p:txBody>
      </p:sp>
      <p:sp>
        <p:nvSpPr>
          <p:cNvPr id="78" name="Text Box 78"/>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lobanje vuka</a:t>
            </a:r>
          </a:p>
        </p:txBody>
      </p:sp>
      <p:sp>
        <p:nvSpPr>
          <p:cNvPr id="79" name="Text Box 79">
            <a:hlinkClick/>
          </p:cNvPr>
          <p:cNvSpPr txBox="1">
            <a:spLocks/>
          </p:cNvSpPr>
          <p:nvPr/>
        </p:nvSpPr>
        <p:spPr>
          <a:xfrm>
            <a:off x="7162800" y="6491287"/>
            <a:ext cx="19812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VUK</a:t>
            </a:r>
          </a:p>
        </p:txBody>
      </p:sp>
      <p:sp>
        <p:nvSpPr>
          <p:cNvPr id="80" name="Text Box 80"/>
          <p:cNvSpPr txBox="1">
            <a:spLocks/>
          </p:cNvSpPr>
          <p:nvPr/>
        </p:nvSpPr>
        <p:spPr>
          <a:xfrm>
            <a:off x="7162800" y="4572000"/>
            <a:ext cx="19812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mjerenje</a:t>
            </a:r>
          </a:p>
        </p:txBody>
      </p:sp>
      <p:pic>
        <p:nvPicPr>
          <p:cNvPr id="81" name="Picture 81">
            <a:hlinkClick/>
          </p:cNvPr>
          <p:cNvPicPr>
            <a:picLocks noChangeAspect="1"/>
          </p:cNvPicPr>
          <p:nvPr/>
        </p:nvPicPr>
        <p:blipFill>
          <a:blip r:embed="rId3"/>
          <a:stretch/>
        </p:blipFill>
        <p:spPr>
          <a:xfrm>
            <a:off x="7162800" y="5029200"/>
            <a:ext cx="1981200" cy="923925"/>
          </a:xfrm>
          <a:prstGeom prst="rect">
            <a:avLst/>
          </a:prstGeom>
          <a:noFill/>
        </p:spPr>
      </p:pic>
      <p:sp>
        <p:nvSpPr>
          <p:cNvPr id="83" name="Text Box 83"/>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84" name="Text Box 84"/>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85" name="Text Box 85"/>
          <p:cNvSpPr txBox="1">
            <a:spLocks/>
          </p:cNvSpPr>
          <p:nvPr/>
        </p:nvSpPr>
        <p:spPr>
          <a:xfrm>
            <a:off x="0" y="579437"/>
            <a:ext cx="7162800" cy="5668962"/>
          </a:xfrm>
          <a:prstGeom prst="rect">
            <a:avLst/>
          </a:prstGeom>
          <a:solidFill>
            <a:schemeClr val="bg1"/>
          </a:solidFill>
          <a:ln>
            <a:noFill/>
          </a:ln>
        </p:spPr>
        <p:txBody>
          <a:bodyPr numCol="1">
            <a:spAutoFit/>
          </a:bodyPr>
          <a:lstStyle/>
          <a:p>
            <a:pPr indent="0" marL="0">
              <a:spcBef>
                <a:spcPct val="50000"/>
              </a:spcBef>
            </a:pPr>
            <a:r>
              <a:rPr dirty="0" lang="en-US" smtClean="0" sz="1600">
                <a:latin charset="0" pitchFamily="34" typeface="Arial"/>
              </a:rPr>
              <a:t>Mjeri se lobanja bez donje čeljusti i ne uzimaju se u obzir moguće neprirodne izrasline na lobanji.</a:t>
            </a:r>
          </a:p>
          <a:p>
            <a:pPr indent="0" marL="0">
              <a:spcBef>
                <a:spcPct val="50000"/>
              </a:spcBef>
            </a:pPr>
            <a:r>
              <a:rPr dirty="0" lang="en-US" smtClean="0" sz="1600">
                <a:latin charset="0" pitchFamily="34" typeface="Arial"/>
              </a:rPr>
              <a:t>1.	Mjere:					Tačke</a:t>
            </a:r>
          </a:p>
          <a:p>
            <a:pPr indent="0" marL="0">
              <a:spcBef>
                <a:spcPct val="50000"/>
              </a:spcBef>
            </a:pPr>
            <a:r>
              <a:rPr dirty="0" lang="en-US" smtClean="0" sz="1600">
                <a:latin charset="0" pitchFamily="34" typeface="Arial"/>
              </a:rPr>
              <a:t>1.1	dužina lobanje		u cm x 1		.......................</a:t>
            </a:r>
          </a:p>
          <a:p>
            <a:pPr indent="0" marL="0">
              <a:spcBef>
                <a:spcPct val="50000"/>
              </a:spcBef>
            </a:pPr>
            <a:r>
              <a:rPr dirty="0" lang="en-US" smtClean="0" sz="1600">
                <a:latin charset="0" pitchFamily="34" typeface="Arial"/>
              </a:rPr>
              <a:t>1.2	širina lobanje		u cm x 1		.......................</a:t>
            </a:r>
          </a:p>
          <a:p>
            <a:pPr indent="0" marL="0">
              <a:spcBef>
                <a:spcPct val="50000"/>
              </a:spcBef>
            </a:pPr>
            <a:r>
              <a:rPr dirty="0" lang="en-US" smtClean="0" sz="1600">
                <a:latin charset="0" pitchFamily="34" typeface="Arial"/>
              </a:rPr>
              <a:t>			     Ocjena lobanje – ukupno   	.......................</a:t>
            </a:r>
          </a:p>
          <a:p>
            <a:pPr indent="0" marL="0">
              <a:spcBef>
                <a:spcPct val="50000"/>
              </a:spcBef>
            </a:pPr>
            <a:endParaRPr dirty="0" lang="en-US" smtClean="0" sz="1600">
              <a:latin charset="0" pitchFamily="34" typeface="Arial"/>
            </a:endParaRPr>
          </a:p>
          <a:p>
            <a:pPr indent="0" marL="0">
              <a:spcBef>
                <a:spcPct val="50000"/>
              </a:spcBef>
            </a:pPr>
            <a:r>
              <a:rPr b="1" dirty="0" lang="en-US" smtClean="0" sz="1600">
                <a:latin charset="0" pitchFamily="34" typeface="Arial"/>
              </a:rPr>
              <a:t>Upute za mjerenje                                                                                       </a:t>
            </a:r>
            <a:r>
              <a:rPr dirty="0" lang="en-US" smtClean="0" sz="1600">
                <a:latin charset="0" pitchFamily="34" typeface="Arial"/>
              </a:rPr>
              <a:t>Mjerimo u centimetrima na milimetar tačno.                                                Najlakše mjerimo metalnim pomičnim mjerilom (šublerom).</a:t>
            </a:r>
          </a:p>
          <a:p>
            <a:pPr indent="0" marL="0">
              <a:spcBef>
                <a:spcPct val="50000"/>
              </a:spcBef>
            </a:pPr>
            <a:r>
              <a:rPr dirty="0" lang="en-US" smtClean="0" sz="1600">
                <a:latin charset="0" pitchFamily="34" typeface="Arial"/>
              </a:rPr>
              <a:t>K. 1.1	</a:t>
            </a:r>
            <a:r>
              <a:rPr b="1" dirty="0" lang="en-US" smtClean="0" sz="1600">
                <a:latin charset="0" pitchFamily="34" typeface="Arial"/>
              </a:rPr>
              <a:t>Dužinu lobanje </a:t>
            </a:r>
            <a:r>
              <a:rPr dirty="0" lang="en-US" smtClean="0" sz="1600">
                <a:latin charset="0" pitchFamily="34" typeface="Arial"/>
              </a:rPr>
              <a:t>mjerimo između dviju okomica na glavnu  os lobanje od sjekutića do kraja lobanje (zatiljne kosti). Dužina lobanje u centimetrima pretstavlja ujedno i broj tačaka.</a:t>
            </a:r>
          </a:p>
          <a:p>
            <a:pPr indent="0" marL="0">
              <a:spcBef>
                <a:spcPct val="50000"/>
              </a:spcBef>
            </a:pPr>
            <a:r>
              <a:rPr dirty="0" lang="en-US" smtClean="0" sz="1600">
                <a:latin charset="0" pitchFamily="34" typeface="Arial"/>
              </a:rPr>
              <a:t>K. 1.2	</a:t>
            </a:r>
            <a:r>
              <a:rPr b="1" dirty="0" lang="en-US" smtClean="0" sz="1600">
                <a:latin charset="0" pitchFamily="34" typeface="Arial"/>
              </a:rPr>
              <a:t>Širinu lobanje </a:t>
            </a:r>
            <a:r>
              <a:rPr dirty="0" lang="en-US" smtClean="0" sz="1600">
                <a:latin charset="0" pitchFamily="34" typeface="Arial"/>
              </a:rPr>
              <a:t>mjerimo na najširem mjestu lobanje između dviju okomica koje idu usporedno s glavnom osi lobanje.Širina lobanje u centimetrima predstavlja ujedno i broj tačaka.</a:t>
            </a:r>
          </a:p>
          <a:p>
            <a:pPr indent="0" marL="0">
              <a:spcBef>
                <a:spcPct val="50000"/>
              </a:spcBef>
            </a:pPr>
            <a:r>
              <a:rPr dirty="0" lang="en-US" smtClean="0" sz="1600">
                <a:latin charset="0" pitchFamily="34" typeface="Arial"/>
              </a:rPr>
              <a:t>Zbir tačaka 1.1 i 1.2 daje konačnu ocjenu lobanje.</a:t>
            </a:r>
            <a:r>
              <a:rPr b="1" dirty="0" lang="en-US" smtClean="0" sz="1800">
                <a:latin charset="0" pitchFamily="34" typeface="Arial"/>
              </a:rPr>
              <a:t>			</a:t>
            </a:r>
            <a:r>
              <a:rPr dirty="0" lang="en-US" smtClean="0" sz="1800">
                <a:latin charset="0" pitchFamily="34" typeface="Arial"/>
              </a:rPr>
              <a:t>	</a:t>
            </a:r>
          </a:p>
        </p:txBody>
      </p:sp>
      <p:sp>
        <p:nvSpPr>
          <p:cNvPr id="86" name="Text Box 86"/>
          <p:cNvSpPr>
            <a:spLocks/>
          </p:cNvSpPr>
          <p:nvPr/>
        </p:nvSpPr>
        <p:spPr>
          <a:xfrm>
            <a:off x="5562600" y="2209800"/>
            <a:ext cx="1295400" cy="0"/>
          </a:xfrm>
          <a:prstGeom prst="line">
            <a:avLst/>
          </a:prstGeom>
          <a:noFill/>
          <a:ln>
            <a:solidFill>
              <a:schemeClr val="tx1"/>
            </a:solidFill>
            <a:round/>
            <a:headEnd/>
            <a:tailEnd/>
          </a:ln>
        </p:spPr>
      </p:sp>
      <p:sp>
        <p:nvSpPr>
          <p:cNvPr id="87" name="Text Box 87"/>
          <p:cNvSpPr>
            <a:spLocks/>
          </p:cNvSpPr>
          <p:nvPr/>
        </p:nvSpPr>
        <p:spPr>
          <a:xfrm>
            <a:off x="5562600" y="2667000"/>
            <a:ext cx="1295400" cy="0"/>
          </a:xfrm>
          <a:prstGeom prst="line">
            <a:avLst/>
          </a:prstGeom>
          <a:noFill/>
          <a:ln w="28575">
            <a:solidFill>
              <a:schemeClr val="tx1"/>
            </a:solidFill>
            <a:round/>
            <a:headEnd/>
            <a:tailEnd/>
          </a:ln>
        </p:spPr>
      </p:sp>
    </p:spTree>
  </p:cSld>
  <p:clrMapOvr>
    <a:masterClrMapping/>
  </p:clrMapOvr>
  <p:transition advClick="0">
    <p:cut thruBlk="1"/>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tile algn="tl" flip="none" sx="100000" sy="100000" tx="0" ty="0"/>
        </a:blipFill>
        <a:effectLst/>
      </p:bgPr>
    </p:bg>
    <p:spTree>
      <p:nvGrpSpPr>
        <p:cNvPr id="1" name=""/>
        <p:cNvGrpSpPr/>
        <p:nvPr/>
      </p:nvGrpSpPr>
      <p:grpSpPr>
        <a:xfrm>
          <a:off x="0" y="0"/>
          <a:ext cx="0" cy="0"/>
          <a:chOff x="0" y="0"/>
          <a:chExt cx="0" cy="0"/>
        </a:xfrm>
      </p:grpSpPr>
      <p:sp>
        <p:nvSpPr>
          <p:cNvPr id="953" name="Text Box 953"/>
          <p:cNvSpPr>
            <a:spLocks/>
          </p:cNvSpPr>
          <p:nvPr>
            <p:ph idx="10" sz="half" type="dt"/>
          </p:nvPr>
        </p:nvSpPr>
        <p:spPr/>
      </p:sp>
      <p:sp>
        <p:nvSpPr>
          <p:cNvPr id="954" name="Text Box 954"/>
          <p:cNvSpPr>
            <a:spLocks/>
          </p:cNvSpPr>
          <p:nvPr>
            <p:ph idx="11" sz="quarter" type="ftr"/>
          </p:nvPr>
        </p:nvSpPr>
        <p:spPr/>
        <p:txBody>
          <a:bodyPr numCol="1"/>
          <a:lstStyle/>
          <a:p>
            <a:pPr algn="ctr"/>
          </a:p>
        </p:txBody>
      </p:sp>
      <p:sp>
        <p:nvSpPr>
          <p:cNvPr id="955" name="Text Box 955"/>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kljova vepra</a:t>
            </a:r>
          </a:p>
        </p:txBody>
      </p:sp>
      <p:sp>
        <p:nvSpPr>
          <p:cNvPr id="956" name="Text Box 956">
            <a:hlinkClick/>
          </p:cNvPr>
          <p:cNvSpPr txBox="1">
            <a:spLocks/>
          </p:cNvSpPr>
          <p:nvPr/>
        </p:nvSpPr>
        <p:spPr>
          <a:xfrm>
            <a:off x="5105400" y="6456362"/>
            <a:ext cx="4038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VEPAR</a:t>
            </a:r>
          </a:p>
        </p:txBody>
      </p:sp>
      <p:sp>
        <p:nvSpPr>
          <p:cNvPr id="957" name="Text Box 957"/>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958" name="Text Box 958"/>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959" name="Text Box 959">
            <a:hlinkClick/>
          </p:cNvPr>
          <p:cNvSpPr txBox="1">
            <a:spLocks/>
          </p:cNvSpPr>
          <p:nvPr/>
        </p:nvSpPr>
        <p:spPr>
          <a:xfrm>
            <a:off x="0" y="6400800"/>
            <a:ext cx="40386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mjerenje kljova</a:t>
            </a:r>
          </a:p>
        </p:txBody>
      </p:sp>
      <p:sp>
        <p:nvSpPr>
          <p:cNvPr id="960" name="Text Box 960"/>
          <p:cNvSpPr txBox="1">
            <a:spLocks/>
          </p:cNvSpPr>
          <p:nvPr/>
        </p:nvSpPr>
        <p:spPr>
          <a:xfrm>
            <a:off x="0" y="554037"/>
            <a:ext cx="9144000" cy="5867400"/>
          </a:xfrm>
          <a:prstGeom prst="rect">
            <a:avLst/>
          </a:prstGeom>
          <a:solidFill>
            <a:schemeClr val="bg1"/>
          </a:solidFill>
          <a:ln>
            <a:noFill/>
          </a:ln>
        </p:spPr>
        <p:txBody>
          <a:bodyPr numCol="1">
            <a:spAutoFit/>
          </a:bodyPr>
          <a:lstStyle/>
          <a:p>
            <a:pPr indent="-457200" marL="457200">
              <a:spcBef>
                <a:spcPct val="50000"/>
              </a:spcBef>
              <a:buFontTx/>
              <a:buAutoNum type="arabicPeriod"/>
            </a:pPr>
            <a:r>
              <a:rPr dirty="0" lang="en-US" smtClean="0" sz="1800">
                <a:latin charset="0" pitchFamily="34" typeface="Arial"/>
              </a:rPr>
              <a:t>Mjere							Tačke</a:t>
            </a:r>
          </a:p>
          <a:p>
            <a:pPr indent="-457200" marL="457200">
              <a:spcBef>
                <a:spcPct val="50000"/>
              </a:spcBef>
            </a:pPr>
            <a:r>
              <a:rPr dirty="0" lang="en-US" smtClean="0" sz="1600">
                <a:latin charset="0" pitchFamily="34" typeface="Arial"/>
              </a:rPr>
              <a:t>1.1	Dužina lijevog sjekača</a:t>
            </a:r>
          </a:p>
          <a:p>
            <a:pPr indent="-457200" marL="457200">
              <a:spcBef>
                <a:spcPct val="50000"/>
              </a:spcBef>
            </a:pPr>
            <a:r>
              <a:rPr dirty="0" lang="en-US" smtClean="0" sz="1600">
                <a:latin charset="0" pitchFamily="34" typeface="Arial"/>
              </a:rPr>
              <a:t>			              prosječna dužina u cm x 1			......................</a:t>
            </a:r>
          </a:p>
          <a:p>
            <a:pPr indent="-457200" marL="457200">
              <a:spcBef>
                <a:spcPct val="50000"/>
              </a:spcBef>
            </a:pPr>
            <a:r>
              <a:rPr dirty="0" lang="en-US" smtClean="0" sz="1600">
                <a:latin charset="0" pitchFamily="34" typeface="Arial"/>
              </a:rPr>
              <a:t>	Dužina desnog sjekača</a:t>
            </a:r>
          </a:p>
          <a:p>
            <a:pPr indent="-457200" marL="457200">
              <a:spcBef>
                <a:spcPct val="50000"/>
              </a:spcBef>
            </a:pPr>
            <a:r>
              <a:rPr dirty="0" lang="en-US" smtClean="0" sz="1600">
                <a:latin charset="0" pitchFamily="34" typeface="Arial"/>
              </a:rPr>
              <a:t>1.2	Širina lijevog sijekača</a:t>
            </a:r>
          </a:p>
          <a:p>
            <a:pPr indent="-457200" marL="457200">
              <a:spcBef>
                <a:spcPct val="50000"/>
              </a:spcBef>
            </a:pPr>
            <a:r>
              <a:rPr dirty="0" lang="en-US" smtClean="0" sz="1600">
                <a:latin charset="0" pitchFamily="34" typeface="Arial"/>
              </a:rPr>
              <a:t>			              prosječna dužina u mm x 3			......................</a:t>
            </a:r>
          </a:p>
          <a:p>
            <a:pPr indent="-457200" marL="457200">
              <a:spcBef>
                <a:spcPct val="50000"/>
              </a:spcBef>
            </a:pPr>
            <a:r>
              <a:rPr dirty="0" lang="en-US" smtClean="0" sz="1600">
                <a:latin charset="0" pitchFamily="34" typeface="Arial"/>
              </a:rPr>
              <a:t>	Širina desnog sjekača</a:t>
            </a:r>
          </a:p>
          <a:p>
            <a:pPr indent="-457200" marL="457200">
              <a:spcBef>
                <a:spcPct val="50000"/>
              </a:spcBef>
            </a:pPr>
            <a:r>
              <a:rPr dirty="0" lang="en-US" smtClean="0" sz="1600">
                <a:latin charset="0" pitchFamily="34" typeface="Arial"/>
              </a:rPr>
              <a:t>1.3	Opsjeg lijevog brusača u cm x 1					......................</a:t>
            </a:r>
          </a:p>
          <a:p>
            <a:pPr indent="-457200" marL="457200">
              <a:spcBef>
                <a:spcPct val="50000"/>
              </a:spcBef>
            </a:pPr>
            <a:r>
              <a:rPr dirty="0" lang="en-US" smtClean="0" sz="1600">
                <a:latin charset="0" pitchFamily="34" typeface="Arial"/>
              </a:rPr>
              <a:t>	Opsjeg desnog brusača u cm x 1					......................</a:t>
            </a:r>
          </a:p>
          <a:p>
            <a:pPr indent="-457200" marL="457200">
              <a:spcBef>
                <a:spcPct val="50000"/>
              </a:spcBef>
              <a:buFontTx/>
              <a:buAutoNum startAt="2" type="arabicPeriod"/>
            </a:pPr>
            <a:r>
              <a:rPr dirty="0" lang="en-US" smtClean="0" sz="1600">
                <a:latin charset="0" pitchFamily="34" typeface="Arial"/>
              </a:rPr>
              <a:t>Dodaci i odbici</a:t>
            </a:r>
          </a:p>
          <a:p>
            <a:pPr indent="-457200" marL="457200">
              <a:spcBef>
                <a:spcPct val="50000"/>
              </a:spcBef>
            </a:pPr>
            <a:r>
              <a:rPr dirty="0" lang="en-US" smtClean="0" sz="1600">
                <a:latin charset="0" pitchFamily="34" typeface="Arial"/>
              </a:rPr>
              <a:t>2.1	Dodatak (točke ljepote) do 5 tačaka</a:t>
            </a:r>
          </a:p>
          <a:p>
            <a:pPr indent="-457200" marL="457200">
              <a:spcBef>
                <a:spcPct val="50000"/>
              </a:spcBef>
            </a:pPr>
            <a:r>
              <a:rPr dirty="0" lang="en-US" smtClean="0" sz="1600">
                <a:latin charset="0" pitchFamily="34" typeface="Arial"/>
              </a:rPr>
              <a:t>	za sjekače	              do 2 tačaka				......................</a:t>
            </a:r>
          </a:p>
          <a:p>
            <a:pPr indent="-457200" marL="457200">
              <a:spcBef>
                <a:spcPct val="50000"/>
              </a:spcBef>
            </a:pPr>
            <a:r>
              <a:rPr dirty="0" lang="en-US" smtClean="0" sz="1600">
                <a:latin charset="0" pitchFamily="34" typeface="Arial"/>
              </a:rPr>
              <a:t>	za brusače                     do 3 tačke					......................</a:t>
            </a:r>
          </a:p>
          <a:p>
            <a:pPr indent="-457200" marL="457200">
              <a:spcBef>
                <a:spcPct val="50000"/>
              </a:spcBef>
            </a:pPr>
            <a:r>
              <a:rPr dirty="0" lang="en-US" smtClean="0" sz="1600">
                <a:latin charset="0" pitchFamily="34" typeface="Arial"/>
              </a:rPr>
              <a:t>	Ukupno							......................</a:t>
            </a:r>
          </a:p>
          <a:p>
            <a:pPr indent="-457200" marL="457200">
              <a:spcBef>
                <a:spcPct val="50000"/>
              </a:spcBef>
            </a:pPr>
            <a:r>
              <a:rPr dirty="0" lang="en-US" smtClean="0" sz="1600">
                <a:latin charset="0" pitchFamily="34" typeface="Arial"/>
              </a:rPr>
              <a:t>2.2	Odbici od 0 do 10 točaka						......................</a:t>
            </a:r>
          </a:p>
          <a:p>
            <a:pPr indent="-457200" marL="457200">
              <a:spcBef>
                <a:spcPct val="50000"/>
              </a:spcBef>
            </a:pPr>
            <a:r>
              <a:rPr dirty="0" lang="en-US" smtClean="0" sz="1600">
                <a:latin charset="0" pitchFamily="34" typeface="Arial"/>
              </a:rPr>
              <a:t>	Ocjena kljova - ukupno						......................</a:t>
            </a:r>
          </a:p>
        </p:txBody>
      </p:sp>
      <p:sp>
        <p:nvSpPr>
          <p:cNvPr id="961" name="Text Box 961"/>
          <p:cNvSpPr>
            <a:spLocks/>
          </p:cNvSpPr>
          <p:nvPr/>
        </p:nvSpPr>
        <p:spPr>
          <a:xfrm>
            <a:off x="7386637" y="6364287"/>
            <a:ext cx="1274762" cy="1587"/>
          </a:xfrm>
          <a:prstGeom prst="line">
            <a:avLst/>
          </a:prstGeom>
          <a:noFill/>
          <a:ln w="38100">
            <a:solidFill>
              <a:schemeClr val="tx1"/>
            </a:solidFill>
            <a:round/>
            <a:headEnd/>
            <a:tailEnd/>
          </a:ln>
        </p:spPr>
      </p:sp>
      <p:sp>
        <p:nvSpPr>
          <p:cNvPr id="962" name="Text Box 962"/>
          <p:cNvSpPr>
            <a:spLocks/>
          </p:cNvSpPr>
          <p:nvPr/>
        </p:nvSpPr>
        <p:spPr>
          <a:xfrm>
            <a:off x="7426325" y="5621337"/>
            <a:ext cx="1219200" cy="0"/>
          </a:xfrm>
          <a:prstGeom prst="line">
            <a:avLst/>
          </a:prstGeom>
          <a:noFill/>
          <a:ln>
            <a:solidFill>
              <a:schemeClr val="tx1"/>
            </a:solidFill>
            <a:round/>
            <a:headEnd/>
            <a:tailEnd/>
          </a:ln>
        </p:spPr>
      </p:sp>
    </p:spTree>
  </p:cSld>
  <p:clrMapOvr>
    <a:masterClrMapping/>
  </p:clrMapOvr>
  <p:transition advClick="0">
    <p:cut thruBlk="1"/>
  </p:transition>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tile algn="tl" flip="none" sx="100000" sy="100000" tx="0" ty="0"/>
        </a:blipFill>
        <a:effectLst/>
      </p:bgPr>
    </p:bg>
    <p:spTree>
      <p:nvGrpSpPr>
        <p:cNvPr id="1" name=""/>
        <p:cNvGrpSpPr/>
        <p:nvPr/>
      </p:nvGrpSpPr>
      <p:grpSpPr>
        <a:xfrm>
          <a:off x="0" y="0"/>
          <a:ext cx="0" cy="0"/>
          <a:chOff x="0" y="0"/>
          <a:chExt cx="0" cy="0"/>
        </a:xfrm>
      </p:grpSpPr>
      <p:sp>
        <p:nvSpPr>
          <p:cNvPr id="963" name="Text Box 963"/>
          <p:cNvSpPr>
            <a:spLocks/>
          </p:cNvSpPr>
          <p:nvPr>
            <p:ph idx="10" sz="half" type="dt"/>
          </p:nvPr>
        </p:nvSpPr>
        <p:spPr/>
      </p:sp>
      <p:sp>
        <p:nvSpPr>
          <p:cNvPr id="964" name="Text Box 964"/>
          <p:cNvSpPr>
            <a:spLocks/>
          </p:cNvSpPr>
          <p:nvPr>
            <p:ph idx="11" sz="quarter" type="ftr"/>
          </p:nvPr>
        </p:nvSpPr>
        <p:spPr/>
        <p:txBody>
          <a:bodyPr numCol="1"/>
          <a:lstStyle/>
          <a:p>
            <a:pPr algn="ctr"/>
          </a:p>
        </p:txBody>
      </p:sp>
      <p:sp>
        <p:nvSpPr>
          <p:cNvPr id="965" name="Text Box 965"/>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kljova vepra</a:t>
            </a:r>
          </a:p>
        </p:txBody>
      </p:sp>
      <p:sp>
        <p:nvSpPr>
          <p:cNvPr id="966" name="Text Box 966">
            <a:hlinkClick/>
          </p:cNvPr>
          <p:cNvSpPr txBox="1">
            <a:spLocks/>
          </p:cNvSpPr>
          <p:nvPr/>
        </p:nvSpPr>
        <p:spPr>
          <a:xfrm>
            <a:off x="6324600" y="6491287"/>
            <a:ext cx="28194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VEPAR</a:t>
            </a:r>
          </a:p>
        </p:txBody>
      </p:sp>
      <p:sp>
        <p:nvSpPr>
          <p:cNvPr id="967" name="Text Box 967"/>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968" name="Text Box 968"/>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969" name="Text Box 969">
            <a:hlinkClick/>
          </p:cNvPr>
          <p:cNvSpPr txBox="1">
            <a:spLocks/>
          </p:cNvSpPr>
          <p:nvPr/>
        </p:nvSpPr>
        <p:spPr>
          <a:xfrm>
            <a:off x="6324600" y="5410200"/>
            <a:ext cx="2819400" cy="731837"/>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dodaci i odbici </a:t>
            </a:r>
            <a:r>
              <a:rPr b="1" dirty="0" lang="en-US" smtClean="0" sz="1800">
                <a:solidFill>
                  <a:srgbClr val="FFFF00"/>
                </a:solidFill>
                <a:latin charset="0" pitchFamily="34" typeface="Arial"/>
              </a:rPr>
              <a:t>(tačke za ljepotu)</a:t>
            </a:r>
          </a:p>
        </p:txBody>
      </p:sp>
      <p:pic>
        <p:nvPicPr>
          <p:cNvPr id="970" name="Picture 970"/>
          <p:cNvPicPr>
            <a:picLocks noChangeAspect="1"/>
          </p:cNvPicPr>
          <p:nvPr/>
        </p:nvPicPr>
        <p:blipFill>
          <a:blip r:embed="rId3"/>
          <a:stretch/>
        </p:blipFill>
        <p:spPr>
          <a:xfrm>
            <a:off x="1066800" y="636587"/>
            <a:ext cx="4067175" cy="6221412"/>
          </a:xfrm>
          <a:prstGeom prst="rect">
            <a:avLst/>
          </a:prstGeom>
          <a:noFill/>
        </p:spPr>
      </p:pic>
      <p:sp>
        <p:nvSpPr>
          <p:cNvPr id="972" name="Text Box 972"/>
          <p:cNvSpPr txBox="1">
            <a:spLocks/>
          </p:cNvSpPr>
          <p:nvPr/>
        </p:nvSpPr>
        <p:spPr>
          <a:xfrm>
            <a:off x="4171950" y="661987"/>
            <a:ext cx="954087" cy="2959100"/>
          </a:xfrm>
          <a:prstGeom prst="rect">
            <a:avLst/>
          </a:prstGeom>
          <a:solidFill>
            <a:schemeClr val="bg1"/>
          </a:solidFill>
          <a:ln>
            <a:noFill/>
          </a:ln>
        </p:spPr>
        <p:txBody>
          <a:bodyPr numCol="1">
            <a:spAutoFit/>
          </a:bodyPr>
          <a:lstStyle/>
          <a:p>
            <a:pPr indent="0" marL="0">
              <a:spcBef>
                <a:spcPct val="50000"/>
              </a:spcBef>
            </a:pPr>
            <a:r>
              <a:rPr dirty="0" lang="en-US" smtClean="0" sz="900">
                <a:latin charset="0" pitchFamily="34" typeface="Arial"/>
              </a:rPr>
              <a:t>U ovom primjeru oba sjekača prelaze šematsku liniju 0,5 te zato obja sjekača zajedno dobijaju za zakrivljenost 1 tačku. Oba brusača prešla su šematsku liniju 0,5 te zato dobijaju zajedno za zakrivljenost 1 tačku.</a:t>
            </a:r>
          </a:p>
          <a:p>
            <a:pPr indent="0" marL="0">
              <a:spcBef>
                <a:spcPct val="50000"/>
              </a:spcBef>
            </a:pPr>
            <a:endParaRPr dirty="0" lang="en-US" smtClean="0" sz="900">
              <a:latin charset="0" pitchFamily="34" typeface="Arial"/>
            </a:endParaRPr>
          </a:p>
          <a:p>
            <a:pPr indent="0" marL="0">
              <a:spcBef>
                <a:spcPct val="50000"/>
              </a:spcBef>
            </a:pPr>
            <a:endParaRPr dirty="0" lang="en-US" smtClean="0" sz="900">
              <a:latin charset="0" pitchFamily="34" typeface="Arial"/>
            </a:endParaRPr>
          </a:p>
        </p:txBody>
      </p:sp>
      <p:sp>
        <p:nvSpPr>
          <p:cNvPr id="973" name="Text Box 973"/>
          <p:cNvSpPr txBox="1">
            <a:spLocks/>
          </p:cNvSpPr>
          <p:nvPr/>
        </p:nvSpPr>
        <p:spPr>
          <a:xfrm>
            <a:off x="4191000" y="3810000"/>
            <a:ext cx="882650" cy="2959100"/>
          </a:xfrm>
          <a:prstGeom prst="rect">
            <a:avLst/>
          </a:prstGeom>
          <a:solidFill>
            <a:schemeClr val="bg1"/>
          </a:solidFill>
          <a:ln>
            <a:noFill/>
          </a:ln>
        </p:spPr>
        <p:txBody>
          <a:bodyPr numCol="1">
            <a:spAutoFit/>
          </a:bodyPr>
          <a:lstStyle/>
          <a:p>
            <a:pPr indent="0" marL="0">
              <a:spcBef>
                <a:spcPct val="50000"/>
              </a:spcBef>
            </a:pPr>
            <a:r>
              <a:rPr dirty="0" lang="en-US" smtClean="0" sz="900">
                <a:latin charset="0" pitchFamily="34" typeface="Arial"/>
              </a:rPr>
              <a:t>U ovom primjeru niti sjekači niti brusači ne prelaze šemazsku liniju 0,5 odnosno 1 i zato ne dobijaju tačke za zakrivljenost.</a:t>
            </a:r>
          </a:p>
          <a:p>
            <a:pPr indent="0" marL="0">
              <a:spcBef>
                <a:spcPct val="50000"/>
              </a:spcBef>
            </a:pPr>
            <a:endParaRPr dirty="0" lang="en-US" smtClean="0" sz="900">
              <a:latin charset="0" pitchFamily="34" typeface="Arial"/>
            </a:endParaRPr>
          </a:p>
          <a:p>
            <a:pPr indent="0" marL="0">
              <a:spcBef>
                <a:spcPct val="50000"/>
              </a:spcBef>
            </a:pPr>
            <a:endParaRPr dirty="0" lang="en-US" smtClean="0" sz="900">
              <a:latin charset="0" pitchFamily="34" typeface="Arial"/>
            </a:endParaRPr>
          </a:p>
          <a:p>
            <a:pPr indent="0" marL="0">
              <a:spcBef>
                <a:spcPct val="50000"/>
              </a:spcBef>
            </a:pPr>
            <a:endParaRPr dirty="0" lang="en-US" smtClean="0" sz="900">
              <a:latin charset="0" pitchFamily="34" typeface="Arial"/>
            </a:endParaRPr>
          </a:p>
          <a:p>
            <a:pPr indent="0" marL="0">
              <a:spcBef>
                <a:spcPct val="50000"/>
              </a:spcBef>
            </a:pPr>
            <a:endParaRPr dirty="0" lang="en-US" smtClean="0" sz="900">
              <a:latin charset="0" pitchFamily="34" typeface="Arial"/>
            </a:endParaRPr>
          </a:p>
          <a:p>
            <a:pPr indent="0" marL="0">
              <a:spcBef>
                <a:spcPct val="50000"/>
              </a:spcBef>
            </a:pPr>
            <a:endParaRPr dirty="0" lang="en-US" smtClean="0" sz="900">
              <a:latin charset="0" pitchFamily="34" typeface="Arial"/>
            </a:endParaRPr>
          </a:p>
          <a:p>
            <a:pPr indent="0" marL="0">
              <a:spcBef>
                <a:spcPct val="50000"/>
              </a:spcBef>
            </a:pPr>
            <a:endParaRPr dirty="0" lang="en-US" smtClean="0" sz="900">
              <a:latin charset="0" pitchFamily="34" typeface="Arial"/>
            </a:endParaRPr>
          </a:p>
        </p:txBody>
      </p:sp>
    </p:spTree>
  </p:cSld>
  <p:clrMapOvr>
    <a:masterClrMapping/>
  </p:clrMapOvr>
  <p:transition advClick="0">
    <p:cut thruBlk="1"/>
  </p:transition>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tile algn="tl" flip="none" sx="100000" sy="100000" tx="0" ty="0"/>
        </a:blipFill>
        <a:effectLst/>
      </p:bgPr>
    </p:bg>
    <p:spTree>
      <p:nvGrpSpPr>
        <p:cNvPr id="1" name=""/>
        <p:cNvGrpSpPr/>
        <p:nvPr/>
      </p:nvGrpSpPr>
      <p:grpSpPr>
        <a:xfrm>
          <a:off x="0" y="0"/>
          <a:ext cx="0" cy="0"/>
          <a:chOff x="0" y="0"/>
          <a:chExt cx="0" cy="0"/>
        </a:xfrm>
      </p:grpSpPr>
      <p:sp>
        <p:nvSpPr>
          <p:cNvPr id="974" name="Text Box 974"/>
          <p:cNvSpPr>
            <a:spLocks/>
          </p:cNvSpPr>
          <p:nvPr>
            <p:ph idx="10" sz="half" type="dt"/>
          </p:nvPr>
        </p:nvSpPr>
        <p:spPr/>
      </p:sp>
      <p:sp>
        <p:nvSpPr>
          <p:cNvPr id="975" name="Text Box 975"/>
          <p:cNvSpPr>
            <a:spLocks/>
          </p:cNvSpPr>
          <p:nvPr>
            <p:ph idx="11" sz="quarter" type="ftr"/>
          </p:nvPr>
        </p:nvSpPr>
        <p:spPr/>
        <p:txBody>
          <a:bodyPr numCol="1"/>
          <a:lstStyle/>
          <a:p>
            <a:pPr algn="ctr"/>
          </a:p>
        </p:txBody>
      </p:sp>
      <p:sp>
        <p:nvSpPr>
          <p:cNvPr id="976" name="Text Box 976"/>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kljova vepra</a:t>
            </a:r>
          </a:p>
        </p:txBody>
      </p:sp>
      <p:sp>
        <p:nvSpPr>
          <p:cNvPr id="977" name="Text Box 977">
            <a:hlinkClick/>
          </p:cNvPr>
          <p:cNvSpPr txBox="1">
            <a:spLocks/>
          </p:cNvSpPr>
          <p:nvPr/>
        </p:nvSpPr>
        <p:spPr>
          <a:xfrm>
            <a:off x="6705600" y="6491287"/>
            <a:ext cx="24384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VEPAR</a:t>
            </a:r>
          </a:p>
        </p:txBody>
      </p:sp>
      <p:sp>
        <p:nvSpPr>
          <p:cNvPr id="978" name="Text Box 978">
            <a:hlinkClick/>
          </p:cNvPr>
          <p:cNvSpPr txBox="1">
            <a:spLocks/>
          </p:cNvSpPr>
          <p:nvPr/>
        </p:nvSpPr>
        <p:spPr>
          <a:xfrm>
            <a:off x="6705600" y="5715000"/>
            <a:ext cx="24384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mjerenje kljova</a:t>
            </a:r>
          </a:p>
        </p:txBody>
      </p:sp>
      <p:sp>
        <p:nvSpPr>
          <p:cNvPr id="979" name="Text Box 979"/>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980" name="Text Box 980"/>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981" name="Text Box 981"/>
          <p:cNvSpPr txBox="1">
            <a:spLocks/>
          </p:cNvSpPr>
          <p:nvPr/>
        </p:nvSpPr>
        <p:spPr>
          <a:xfrm>
            <a:off x="7620000" y="4038600"/>
            <a:ext cx="1219200" cy="396875"/>
          </a:xfrm>
          <a:prstGeom prst="rect">
            <a:avLst/>
          </a:prstGeom>
          <a:noFill/>
          <a:ln>
            <a:noFill/>
          </a:ln>
        </p:spPr>
        <p:txBody>
          <a:bodyPr numCol="1">
            <a:spAutoFit/>
          </a:bodyPr>
          <a:lstStyle/>
          <a:p>
            <a:endParaRPr/>
          </a:p>
        </p:txBody>
      </p:sp>
      <p:sp>
        <p:nvSpPr>
          <p:cNvPr id="982" name="Text Box 982"/>
          <p:cNvSpPr txBox="1">
            <a:spLocks/>
          </p:cNvSpPr>
          <p:nvPr/>
        </p:nvSpPr>
        <p:spPr>
          <a:xfrm>
            <a:off x="0" y="533400"/>
            <a:ext cx="9144000" cy="5038725"/>
          </a:xfrm>
          <a:prstGeom prst="rect">
            <a:avLst/>
          </a:prstGeom>
          <a:solidFill>
            <a:schemeClr val="bg1"/>
          </a:solidFill>
          <a:ln>
            <a:noFill/>
          </a:ln>
        </p:spPr>
        <p:txBody>
          <a:bodyPr numCol="1">
            <a:spAutoFit/>
          </a:bodyPr>
          <a:lstStyle/>
          <a:p>
            <a:pPr indent="0" marL="0">
              <a:spcBef>
                <a:spcPct val="50000"/>
              </a:spcBef>
            </a:pPr>
            <a:r>
              <a:rPr dirty="0" lang="en-US" smtClean="0" sz="1800">
                <a:latin charset="0" pitchFamily="34" typeface="Arial"/>
              </a:rPr>
              <a:t>Dužinu sjekača i opsjeg brusača mjerimo mjernom vrpcom u centimetrima na milimetar tačno, a širinu sjekača pomičnim mjerilom (šublerom) u milimetrima, na desetinku milimetra tačno.</a:t>
            </a:r>
          </a:p>
          <a:p>
            <a:pPr indent="0" marL="0">
              <a:spcBef>
                <a:spcPct val="50000"/>
              </a:spcBef>
            </a:pPr>
            <a:r>
              <a:rPr dirty="0" lang="en-US" smtClean="0" sz="1800">
                <a:latin charset="0" pitchFamily="34" typeface="Arial"/>
              </a:rPr>
              <a:t>1.                 Mjere</a:t>
            </a:r>
          </a:p>
          <a:p>
            <a:pPr indent="0" marL="0">
              <a:spcBef>
                <a:spcPct val="50000"/>
              </a:spcBef>
            </a:pPr>
            <a:r>
              <a:rPr dirty="0" lang="en-US" smtClean="0" sz="1800">
                <a:latin charset="0" pitchFamily="34" typeface="Arial"/>
              </a:rPr>
              <a:t>K1.1</a:t>
            </a:r>
            <a:r>
              <a:rPr b="1" dirty="0" lang="en-US" smtClean="0" sz="1800">
                <a:latin charset="0" pitchFamily="34" typeface="Arial"/>
              </a:rPr>
              <a:t>            Dužinu sjekača </a:t>
            </a:r>
            <a:r>
              <a:rPr dirty="0" lang="en-US" smtClean="0" sz="1800">
                <a:latin charset="0" pitchFamily="34" typeface="Arial"/>
              </a:rPr>
              <a:t>mjerimo s vanjske strane krivulje lijevog i desnog sjekača                                                              od korjena do vrha. Ako je koji sjekač pri korjenu ili vrhu odsječen ili odlomljen, mjerimo samo dio postojećeg sjekača. Dužine sjekača zbrojimo i djelimo sa 2; tako dobijena prosječna dužina sjekača daje broj tačaka.</a:t>
            </a:r>
          </a:p>
          <a:p>
            <a:pPr indent="0" marL="0">
              <a:spcBef>
                <a:spcPct val="50000"/>
              </a:spcBef>
            </a:pPr>
            <a:r>
              <a:rPr dirty="0" lang="en-US" smtClean="0" sz="1800">
                <a:latin charset="0" pitchFamily="34" typeface="Arial"/>
              </a:rPr>
              <a:t>K1.2            </a:t>
            </a:r>
            <a:r>
              <a:rPr b="1" dirty="0" lang="en-US" smtClean="0" sz="1800">
                <a:latin charset="0" pitchFamily="34" typeface="Arial"/>
              </a:rPr>
              <a:t>Širinu sjekača</a:t>
            </a:r>
            <a:r>
              <a:rPr dirty="0" lang="en-US" smtClean="0" sz="1800">
                <a:latin charset="0" pitchFamily="34" typeface="Arial"/>
              </a:rPr>
              <a:t> mjerimo na najširem djelu ljevog i desnog sjekača u milimetrima, s tačnošću na desetinku milimetra! Moguće izrasline na sjekačima ne uzimaju se u obzir. Širine sjekača zbrojimo i djelimo sa 2, i tako dobijenu prosječnu širinu pomnožimo sa 3, i dobivamo broj tačaka za širinu sjekača.</a:t>
            </a:r>
          </a:p>
          <a:p>
            <a:pPr indent="0" marL="0">
              <a:spcBef>
                <a:spcPct val="50000"/>
              </a:spcBef>
            </a:pPr>
            <a:r>
              <a:rPr dirty="0" lang="en-US" smtClean="0" sz="1800">
                <a:latin charset="0" pitchFamily="34" typeface="Arial"/>
              </a:rPr>
              <a:t>K1.3            </a:t>
            </a:r>
            <a:r>
              <a:rPr b="1" dirty="0" lang="en-US" smtClean="0" sz="1800">
                <a:latin charset="0" pitchFamily="34" typeface="Arial"/>
              </a:rPr>
              <a:t>Opsjeg brusača</a:t>
            </a:r>
            <a:r>
              <a:rPr dirty="0" lang="en-US" smtClean="0" sz="1800">
                <a:latin charset="0" pitchFamily="34" typeface="Arial"/>
              </a:rPr>
              <a:t> mjerimo na najdebljem mjestu lijevog i desnog brusača. Moguće izrasline ili udubljenja ne uzimaju se u obzir. Mjerna vrpca ne smije se utiskivati u moguća udubljenja na brusačima. Opsjeg svakog brusača posebno (ne prosječni opsjeg) predstavlja broj tačaka.</a:t>
            </a:r>
          </a:p>
        </p:txBody>
      </p:sp>
    </p:spTree>
  </p:cSld>
  <p:clrMapOvr>
    <a:masterClrMapping/>
  </p:clrMapOvr>
  <p:transition advClick="0">
    <p:cut thruBlk="1"/>
  </p:transition>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tile algn="tl" flip="none" sx="100000" sy="100000" tx="0" ty="0"/>
        </a:blipFill>
        <a:effectLst/>
      </p:bgPr>
    </p:bg>
    <p:spTree>
      <p:nvGrpSpPr>
        <p:cNvPr id="1" name=""/>
        <p:cNvGrpSpPr/>
        <p:nvPr/>
      </p:nvGrpSpPr>
      <p:grpSpPr>
        <a:xfrm>
          <a:off x="0" y="0"/>
          <a:ext cx="0" cy="0"/>
          <a:chOff x="0" y="0"/>
          <a:chExt cx="0" cy="0"/>
        </a:xfrm>
      </p:grpSpPr>
      <p:sp>
        <p:nvSpPr>
          <p:cNvPr id="983" name="Text Box 983"/>
          <p:cNvSpPr>
            <a:spLocks/>
          </p:cNvSpPr>
          <p:nvPr>
            <p:ph idx="10" sz="half" type="dt"/>
          </p:nvPr>
        </p:nvSpPr>
        <p:spPr/>
      </p:sp>
      <p:sp>
        <p:nvSpPr>
          <p:cNvPr id="984" name="Text Box 984"/>
          <p:cNvSpPr>
            <a:spLocks/>
          </p:cNvSpPr>
          <p:nvPr>
            <p:ph idx="11" sz="quarter" type="ftr"/>
          </p:nvPr>
        </p:nvSpPr>
        <p:spPr/>
        <p:txBody>
          <a:bodyPr numCol="1"/>
          <a:lstStyle/>
          <a:p>
            <a:pPr algn="ctr"/>
          </a:p>
        </p:txBody>
      </p:sp>
      <p:sp>
        <p:nvSpPr>
          <p:cNvPr id="985" name="Text Box 985"/>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kljova vepra</a:t>
            </a:r>
          </a:p>
        </p:txBody>
      </p:sp>
      <p:sp>
        <p:nvSpPr>
          <p:cNvPr id="986" name="Text Box 986">
            <a:hlinkClick/>
          </p:cNvPr>
          <p:cNvSpPr txBox="1">
            <a:spLocks/>
          </p:cNvSpPr>
          <p:nvPr/>
        </p:nvSpPr>
        <p:spPr>
          <a:xfrm>
            <a:off x="7162800" y="6491287"/>
            <a:ext cx="19812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VEPAR</a:t>
            </a:r>
          </a:p>
        </p:txBody>
      </p:sp>
      <p:sp>
        <p:nvSpPr>
          <p:cNvPr id="987" name="Text Box 987">
            <a:hlinkClick/>
          </p:cNvPr>
          <p:cNvSpPr txBox="1">
            <a:spLocks/>
          </p:cNvSpPr>
          <p:nvPr/>
        </p:nvSpPr>
        <p:spPr>
          <a:xfrm>
            <a:off x="0" y="6156325"/>
            <a:ext cx="2438400" cy="701675"/>
          </a:xfrm>
          <a:prstGeom prst="rect">
            <a:avLst/>
          </a:prstGeom>
          <a:solidFill>
            <a:schemeClr val="tx1"/>
          </a:solidFill>
          <a:ln>
            <a:noFill/>
          </a:ln>
        </p:spPr>
        <p:txBody>
          <a:bodyPr numCol="1">
            <a:spAutoFit/>
          </a:bodyPr>
          <a:lstStyle/>
          <a:p>
            <a:pPr algn="ctr" indent="0" marL="0">
              <a:spcBef>
                <a:spcPct val="50000"/>
              </a:spcBef>
            </a:pPr>
            <a:r>
              <a:rPr b="1" dirty="0" lang="en-US" smtClean="0" sz="2000">
                <a:solidFill>
                  <a:srgbClr val="FFFF00"/>
                </a:solidFill>
                <a:latin charset="0" pitchFamily="34" typeface="Arial"/>
              </a:rPr>
              <a:t>upute za tačke za ljepotu</a:t>
            </a:r>
          </a:p>
        </p:txBody>
      </p:sp>
      <p:sp>
        <p:nvSpPr>
          <p:cNvPr id="988" name="Text Box 988"/>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989" name="Text Box 989"/>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990" name="Text Box 990"/>
          <p:cNvSpPr txBox="1">
            <a:spLocks/>
          </p:cNvSpPr>
          <p:nvPr/>
        </p:nvSpPr>
        <p:spPr>
          <a:xfrm>
            <a:off x="7620000" y="4038600"/>
            <a:ext cx="1219200" cy="396875"/>
          </a:xfrm>
          <a:prstGeom prst="rect">
            <a:avLst/>
          </a:prstGeom>
          <a:noFill/>
          <a:ln>
            <a:noFill/>
          </a:ln>
        </p:spPr>
        <p:txBody>
          <a:bodyPr numCol="1">
            <a:spAutoFit/>
          </a:bodyPr>
          <a:lstStyle/>
          <a:p>
            <a:endParaRPr/>
          </a:p>
        </p:txBody>
      </p:sp>
      <p:sp>
        <p:nvSpPr>
          <p:cNvPr id="991" name="Text Box 991"/>
          <p:cNvSpPr txBox="1">
            <a:spLocks/>
          </p:cNvSpPr>
          <p:nvPr/>
        </p:nvSpPr>
        <p:spPr>
          <a:xfrm>
            <a:off x="0" y="533400"/>
            <a:ext cx="9144000" cy="5553075"/>
          </a:xfrm>
          <a:prstGeom prst="rect">
            <a:avLst/>
          </a:prstGeom>
          <a:solidFill>
            <a:schemeClr val="bg1"/>
          </a:solidFill>
          <a:ln>
            <a:noFill/>
          </a:ln>
        </p:spPr>
        <p:txBody>
          <a:bodyPr numCol="1">
            <a:spAutoFit/>
          </a:bodyPr>
          <a:lstStyle/>
          <a:p>
            <a:pPr indent="0" marL="0">
              <a:spcBef>
                <a:spcPct val="50000"/>
              </a:spcBef>
            </a:pPr>
            <a:r>
              <a:rPr dirty="0" lang="en-US" smtClean="0" sz="1400">
                <a:latin charset="0" pitchFamily="34" typeface="Arial"/>
              </a:rPr>
              <a:t>K2.1	Dodaci za sjekače</a:t>
            </a:r>
          </a:p>
          <a:p>
            <a:pPr indent="0" marL="0">
              <a:spcBef>
                <a:spcPct val="50000"/>
              </a:spcBef>
            </a:pPr>
            <a:r>
              <a:rPr dirty="0" lang="en-US" smtClean="0" sz="1400">
                <a:latin charset="0" pitchFamily="34" typeface="Arial"/>
              </a:rPr>
              <a:t>							Tačke</a:t>
            </a:r>
          </a:p>
          <a:p>
            <a:pPr indent="0" marL="0">
              <a:spcBef>
                <a:spcPct val="50000"/>
              </a:spcBef>
            </a:pPr>
            <a:r>
              <a:rPr dirty="0" lang="en-US" smtClean="0" sz="1400">
                <a:latin charset="0" pitchFamily="34" typeface="Arial"/>
              </a:rPr>
              <a:t>	Sjekači				za jedan sjekač		za oba sjekača</a:t>
            </a:r>
          </a:p>
          <a:p>
            <a:pPr indent="0" marL="0">
              <a:spcBef>
                <a:spcPct val="50000"/>
              </a:spcBef>
            </a:pPr>
            <a:r>
              <a:rPr dirty="0" lang="en-US" smtClean="0" sz="1400">
                <a:latin charset="0" pitchFamily="34" typeface="Arial"/>
              </a:rPr>
              <a:t>	- brusna ploha i vanjski dio </a:t>
            </a:r>
          </a:p>
          <a:p>
            <a:pPr indent="0" marL="0">
              <a:spcBef>
                <a:spcPct val="50000"/>
              </a:spcBef>
            </a:pPr>
            <a:r>
              <a:rPr dirty="0" lang="en-US" smtClean="0" sz="1400">
                <a:latin charset="0" pitchFamily="34" typeface="Arial"/>
              </a:rPr>
              <a:t>	  sjekača tamnosmeđi do crni</a:t>
            </a:r>
          </a:p>
          <a:p>
            <a:pPr indent="0" marL="0">
              <a:spcBef>
                <a:spcPct val="50000"/>
              </a:spcBef>
            </a:pPr>
            <a:r>
              <a:rPr dirty="0" lang="en-US" smtClean="0" sz="1400">
                <a:latin charset="0" pitchFamily="34" typeface="Arial"/>
              </a:rPr>
              <a:t>	- ravnomjerna ispupčenost</a:t>
            </a:r>
          </a:p>
          <a:p>
            <a:pPr indent="0" marL="0">
              <a:spcBef>
                <a:spcPct val="50000"/>
              </a:spcBef>
            </a:pPr>
            <a:r>
              <a:rPr dirty="0" lang="en-US" smtClean="0" sz="1400">
                <a:latin charset="0" pitchFamily="34" typeface="Arial"/>
              </a:rPr>
              <a:t>	 (napetost) gornje i vanjske plohe	         0,5			          1	</a:t>
            </a:r>
          </a:p>
          <a:p>
            <a:pPr indent="0" marL="0">
              <a:spcBef>
                <a:spcPct val="50000"/>
              </a:spcBef>
            </a:pPr>
            <a:r>
              <a:rPr dirty="0" lang="en-US" smtClean="0" sz="1400">
                <a:latin charset="0" pitchFamily="34" typeface="Arial"/>
              </a:rPr>
              <a:t>	- veličina brusne povrsine</a:t>
            </a:r>
          </a:p>
          <a:p>
            <a:pPr indent="0" marL="0">
              <a:spcBef>
                <a:spcPct val="50000"/>
              </a:spcBef>
            </a:pPr>
            <a:r>
              <a:rPr dirty="0" lang="en-US" smtClean="0" sz="1400">
                <a:latin charset="0" pitchFamily="34" typeface="Arial"/>
              </a:rPr>
              <a:t>	- oblikovanost vrhova</a:t>
            </a:r>
          </a:p>
          <a:p>
            <a:pPr indent="0" marL="0">
              <a:spcBef>
                <a:spcPct val="50000"/>
              </a:spcBef>
            </a:pPr>
            <a:r>
              <a:rPr dirty="0" lang="en-US" smtClean="0" sz="1400">
                <a:latin charset="0" pitchFamily="34" typeface="Arial"/>
              </a:rPr>
              <a:t>	- zakrivljenost                                                   0,5                                            1  </a:t>
            </a:r>
          </a:p>
          <a:p>
            <a:pPr indent="0" marL="0">
              <a:spcBef>
                <a:spcPct val="50000"/>
              </a:spcBef>
            </a:pPr>
            <a:r>
              <a:rPr dirty="0" lang="en-US" smtClean="0" sz="1400">
                <a:latin charset="0" pitchFamily="34" typeface="Arial"/>
              </a:rPr>
              <a:t>					Zajedno ne smijemo dati više od 2 tačke za sjekače</a:t>
            </a:r>
          </a:p>
          <a:p>
            <a:pPr indent="0" marL="0">
              <a:spcBef>
                <a:spcPct val="50000"/>
              </a:spcBef>
            </a:pPr>
            <a:r>
              <a:rPr dirty="0" lang="en-US" smtClean="0" sz="1400">
                <a:latin charset="0" pitchFamily="34" typeface="Arial"/>
              </a:rPr>
              <a:t>	 Dodatak za brusače</a:t>
            </a:r>
          </a:p>
          <a:p>
            <a:pPr indent="0" marL="0">
              <a:spcBef>
                <a:spcPct val="50000"/>
              </a:spcBef>
            </a:pPr>
            <a:r>
              <a:rPr dirty="0" lang="en-US" smtClean="0" sz="1400">
                <a:latin charset="0" pitchFamily="34" typeface="Arial"/>
              </a:rPr>
              <a:t>							Tačke</a:t>
            </a:r>
          </a:p>
          <a:p>
            <a:pPr indent="0" marL="0">
              <a:spcBef>
                <a:spcPct val="50000"/>
              </a:spcBef>
            </a:pPr>
            <a:r>
              <a:rPr dirty="0" lang="en-US" smtClean="0" sz="1400">
                <a:latin charset="0" pitchFamily="34" typeface="Arial"/>
              </a:rPr>
              <a:t>	 Brusači				za jedan brusač		za oba brusača</a:t>
            </a:r>
          </a:p>
          <a:p>
            <a:pPr indent="0" marL="0">
              <a:spcBef>
                <a:spcPct val="50000"/>
              </a:spcBef>
            </a:pPr>
            <a:r>
              <a:rPr dirty="0" lang="en-US" smtClean="0" sz="1400">
                <a:latin charset="0" pitchFamily="34" typeface="Arial"/>
              </a:rPr>
              <a:t>	- zakrivljenost			           1	</a:t>
            </a:r>
            <a:r>
              <a:rPr dirty="0" lang="en-US" smtClean="0" sz="1600">
                <a:latin charset="0" pitchFamily="34" typeface="Arial"/>
              </a:rPr>
              <a:t>                                          </a:t>
            </a:r>
            <a:r>
              <a:rPr dirty="0" lang="en-US" smtClean="0" sz="1400">
                <a:latin charset="0" pitchFamily="34" typeface="Arial"/>
              </a:rPr>
              <a:t>2</a:t>
            </a:r>
          </a:p>
          <a:p>
            <a:pPr indent="0" marL="0">
              <a:spcBef>
                <a:spcPct val="50000"/>
              </a:spcBef>
            </a:pPr>
            <a:r>
              <a:rPr dirty="0" lang="en-US" smtClean="0" sz="1600">
                <a:latin charset="0" pitchFamily="34" typeface="Arial"/>
              </a:rPr>
              <a:t>	</a:t>
            </a:r>
            <a:r>
              <a:rPr dirty="0" lang="en-US" smtClean="0" sz="1400">
                <a:latin charset="0" pitchFamily="34" typeface="Arial"/>
              </a:rPr>
              <a:t>- smeđa</a:t>
            </a:r>
            <a:r>
              <a:rPr dirty="0" lang="en-US" smtClean="0" sz="1600">
                <a:latin charset="0" pitchFamily="34" typeface="Arial"/>
              </a:rPr>
              <a:t> </a:t>
            </a:r>
            <a:r>
              <a:rPr dirty="0" lang="en-US" smtClean="0" sz="1400">
                <a:latin charset="0" pitchFamily="34" typeface="Arial"/>
              </a:rPr>
              <a:t>do tamno smeđa boja površine          0,5                                            1</a:t>
            </a:r>
          </a:p>
          <a:p>
            <a:pPr indent="0" marL="0">
              <a:spcBef>
                <a:spcPct val="50000"/>
              </a:spcBef>
            </a:pPr>
            <a:r>
              <a:rPr dirty="0" lang="en-US" smtClean="0" sz="1400">
                <a:latin charset="0" pitchFamily="34" typeface="Arial"/>
              </a:rPr>
              <a:t>					Zajedno se ne smije dati više od 3 tačke za brusače</a:t>
            </a:r>
            <a:r>
              <a:rPr dirty="0" lang="en-US" smtClean="0" sz="1600">
                <a:latin charset="0" pitchFamily="34" typeface="Arial"/>
              </a:rPr>
              <a:t>                                                                                                                                                                                                                                                                                                                                                                 </a:t>
            </a:r>
          </a:p>
        </p:txBody>
      </p:sp>
      <p:sp>
        <p:nvSpPr>
          <p:cNvPr id="992" name="Text Box 992"/>
          <p:cNvSpPr>
            <a:spLocks/>
          </p:cNvSpPr>
          <p:nvPr/>
        </p:nvSpPr>
        <p:spPr>
          <a:xfrm>
            <a:off x="0" y="838200"/>
            <a:ext cx="9144000" cy="0"/>
          </a:xfrm>
          <a:prstGeom prst="line">
            <a:avLst/>
          </a:prstGeom>
          <a:noFill/>
          <a:ln>
            <a:solidFill>
              <a:schemeClr val="tx1"/>
            </a:solidFill>
            <a:round/>
            <a:headEnd/>
            <a:tailEnd/>
          </a:ln>
        </p:spPr>
      </p:sp>
      <p:sp>
        <p:nvSpPr>
          <p:cNvPr id="993" name="Text Box 993"/>
          <p:cNvSpPr>
            <a:spLocks/>
          </p:cNvSpPr>
          <p:nvPr/>
        </p:nvSpPr>
        <p:spPr>
          <a:xfrm>
            <a:off x="0" y="1447800"/>
            <a:ext cx="9144000" cy="0"/>
          </a:xfrm>
          <a:prstGeom prst="line">
            <a:avLst/>
          </a:prstGeom>
          <a:noFill/>
          <a:ln>
            <a:solidFill>
              <a:schemeClr val="tx1"/>
            </a:solidFill>
            <a:round/>
            <a:headEnd/>
            <a:tailEnd/>
          </a:ln>
        </p:spPr>
      </p:sp>
      <p:sp>
        <p:nvSpPr>
          <p:cNvPr id="994" name="Text Box 994"/>
          <p:cNvSpPr>
            <a:spLocks/>
          </p:cNvSpPr>
          <p:nvPr/>
        </p:nvSpPr>
        <p:spPr>
          <a:xfrm>
            <a:off x="-17462" y="3657600"/>
            <a:ext cx="9144000" cy="0"/>
          </a:xfrm>
          <a:prstGeom prst="line">
            <a:avLst/>
          </a:prstGeom>
          <a:noFill/>
          <a:ln>
            <a:solidFill>
              <a:schemeClr val="tx1"/>
            </a:solidFill>
            <a:round/>
            <a:headEnd/>
            <a:tailEnd/>
          </a:ln>
        </p:spPr>
      </p:sp>
      <p:sp>
        <p:nvSpPr>
          <p:cNvPr id="995" name="Text Box 995"/>
          <p:cNvSpPr>
            <a:spLocks/>
          </p:cNvSpPr>
          <p:nvPr/>
        </p:nvSpPr>
        <p:spPr>
          <a:xfrm>
            <a:off x="3886200" y="1524000"/>
            <a:ext cx="184150" cy="1828800"/>
          </a:xfrm>
          <a:prstGeom prst="rightBrace">
            <a:avLst>
              <a:gd fmla="val 8333" name="adj1"/>
              <a:gd fmla="val 52778" name="adj2"/>
            </a:avLst>
          </a:prstGeom>
          <a:noFill/>
          <a:ln>
            <a:solidFill>
              <a:schemeClr val="tx1"/>
            </a:solidFill>
            <a:round/>
            <a:headEnd/>
            <a:tailEnd/>
          </a:ln>
        </p:spPr>
      </p:sp>
      <p:sp>
        <p:nvSpPr>
          <p:cNvPr id="996" name="Text Box 996"/>
          <p:cNvSpPr>
            <a:spLocks/>
          </p:cNvSpPr>
          <p:nvPr/>
        </p:nvSpPr>
        <p:spPr>
          <a:xfrm>
            <a:off x="0" y="4972050"/>
            <a:ext cx="9144000" cy="0"/>
          </a:xfrm>
          <a:prstGeom prst="line">
            <a:avLst/>
          </a:prstGeom>
          <a:noFill/>
          <a:ln>
            <a:solidFill>
              <a:schemeClr val="tx1"/>
            </a:solidFill>
            <a:round/>
            <a:headEnd/>
            <a:tailEnd/>
          </a:ln>
        </p:spPr>
      </p:sp>
      <p:sp>
        <p:nvSpPr>
          <p:cNvPr id="997" name="Text Box 997"/>
          <p:cNvSpPr txBox="1">
            <a:spLocks/>
          </p:cNvSpPr>
          <p:nvPr/>
        </p:nvSpPr>
        <p:spPr>
          <a:xfrm>
            <a:off x="3011487" y="6400800"/>
            <a:ext cx="35814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odbici</a:t>
            </a:r>
            <a:r>
              <a:rPr b="1" dirty="0" lang="en-US" smtClean="0" sz="2000">
                <a:solidFill>
                  <a:srgbClr val="FFFF00"/>
                </a:solidFill>
                <a:latin charset="0" pitchFamily="34" typeface="Arial"/>
              </a:rPr>
              <a:t> (za tačke za </a:t>
            </a:r>
            <a:r>
              <a:rPr b="1" dirty="0" lang="en-US" smtClean="0" sz="2000">
                <a:solidFill>
                  <a:srgbClr val="FFFF00"/>
                </a:solidFill>
                <a:latin charset="0" pitchFamily="34" typeface="Arial"/>
                <a:hlinkClick/>
              </a:rPr>
              <a:t>ljepotu</a:t>
            </a:r>
            <a:r>
              <a:rPr b="1" dirty="0" lang="en-US" smtClean="0" sz="2000">
                <a:solidFill>
                  <a:srgbClr val="FFFF00"/>
                </a:solidFill>
                <a:latin charset="0" pitchFamily="34" typeface="Arial"/>
              </a:rPr>
              <a:t>)</a:t>
            </a:r>
          </a:p>
        </p:txBody>
      </p:sp>
    </p:spTree>
  </p:cSld>
  <p:clrMapOvr>
    <a:masterClrMapping/>
  </p:clrMapOvr>
  <p:transition advClick="0">
    <p:cut thruBlk="1"/>
  </p:transition>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a:tile algn="tl" flip="none" sx="100000" sy="100000" tx="0" ty="0"/>
        </a:blipFill>
        <a:effectLst/>
      </p:bgPr>
    </p:bg>
    <p:spTree>
      <p:nvGrpSpPr>
        <p:cNvPr id="1" name=""/>
        <p:cNvGrpSpPr/>
        <p:nvPr/>
      </p:nvGrpSpPr>
      <p:grpSpPr>
        <a:xfrm>
          <a:off x="0" y="0"/>
          <a:ext cx="0" cy="0"/>
          <a:chOff x="0" y="0"/>
          <a:chExt cx="0" cy="0"/>
        </a:xfrm>
      </p:grpSpPr>
      <p:sp>
        <p:nvSpPr>
          <p:cNvPr id="998" name="Text Box 998"/>
          <p:cNvSpPr>
            <a:spLocks/>
          </p:cNvSpPr>
          <p:nvPr>
            <p:ph idx="10" sz="half" type="dt"/>
          </p:nvPr>
        </p:nvSpPr>
        <p:spPr/>
      </p:sp>
      <p:sp>
        <p:nvSpPr>
          <p:cNvPr id="999" name="Text Box 999"/>
          <p:cNvSpPr>
            <a:spLocks/>
          </p:cNvSpPr>
          <p:nvPr>
            <p:ph idx="11" sz="quarter" type="ftr"/>
          </p:nvPr>
        </p:nvSpPr>
        <p:spPr/>
        <p:txBody>
          <a:bodyPr numCol="1"/>
          <a:lstStyle/>
          <a:p>
            <a:pPr algn="ctr"/>
          </a:p>
        </p:txBody>
      </p:sp>
      <p:sp>
        <p:nvSpPr>
          <p:cNvPr id="1000" name="Text Box 1000"/>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kljova vepra</a:t>
            </a:r>
          </a:p>
        </p:txBody>
      </p:sp>
      <p:sp>
        <p:nvSpPr>
          <p:cNvPr id="1001" name="Text Box 1001">
            <a:hlinkClick/>
          </p:cNvPr>
          <p:cNvSpPr txBox="1">
            <a:spLocks/>
          </p:cNvSpPr>
          <p:nvPr/>
        </p:nvSpPr>
        <p:spPr>
          <a:xfrm>
            <a:off x="7162800" y="6491287"/>
            <a:ext cx="19812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VEPAR</a:t>
            </a:r>
          </a:p>
        </p:txBody>
      </p:sp>
      <p:sp>
        <p:nvSpPr>
          <p:cNvPr id="1002" name="Text Box 1002">
            <a:hlinkClick/>
          </p:cNvPr>
          <p:cNvSpPr txBox="1">
            <a:spLocks/>
          </p:cNvSpPr>
          <p:nvPr/>
        </p:nvSpPr>
        <p:spPr>
          <a:xfrm>
            <a:off x="0" y="6400800"/>
            <a:ext cx="37338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dodaci (</a:t>
            </a:r>
            <a:r>
              <a:rPr b="1" dirty="0" lang="en-US" smtClean="0" sz="2000">
                <a:solidFill>
                  <a:srgbClr val="FFFF00"/>
                </a:solidFill>
                <a:latin charset="0" pitchFamily="34" typeface="Arial"/>
              </a:rPr>
              <a:t>za tačke za ljepotu)</a:t>
            </a:r>
          </a:p>
        </p:txBody>
      </p:sp>
      <p:sp>
        <p:nvSpPr>
          <p:cNvPr id="1003" name="Text Box 1003"/>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1004" name="Text Box 1004"/>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1005" name="Text Box 1005"/>
          <p:cNvSpPr txBox="1">
            <a:spLocks/>
          </p:cNvSpPr>
          <p:nvPr/>
        </p:nvSpPr>
        <p:spPr>
          <a:xfrm>
            <a:off x="0" y="609600"/>
            <a:ext cx="9144000" cy="5103812"/>
          </a:xfrm>
          <a:prstGeom prst="rect">
            <a:avLst/>
          </a:prstGeom>
          <a:solidFill>
            <a:schemeClr val="bg1"/>
          </a:solidFill>
          <a:ln>
            <a:noFill/>
          </a:ln>
        </p:spPr>
        <p:txBody>
          <a:bodyPr numCol="1">
            <a:spAutoFit/>
          </a:bodyPr>
          <a:lstStyle/>
          <a:p>
            <a:pPr indent="0" marL="0">
              <a:spcBef>
                <a:spcPct val="50000"/>
              </a:spcBef>
            </a:pPr>
            <a:r>
              <a:rPr dirty="0" lang="en-US" smtClean="0" sz="1600">
                <a:latin charset="0" pitchFamily="34" typeface="Arial"/>
              </a:rPr>
              <a:t>K2.2	Odbici</a:t>
            </a:r>
          </a:p>
          <a:p>
            <a:pPr indent="0" marL="0">
              <a:spcBef>
                <a:spcPct val="50000"/>
              </a:spcBef>
            </a:pPr>
            <a:r>
              <a:rPr dirty="0" lang="en-US" smtClean="0" sz="1600">
                <a:latin charset="0" pitchFamily="34" typeface="Arial"/>
              </a:rPr>
              <a:t>							Tačke</a:t>
            </a:r>
          </a:p>
          <a:p>
            <a:pPr indent="0" marL="0">
              <a:spcBef>
                <a:spcPct val="50000"/>
              </a:spcBef>
            </a:pPr>
            <a:r>
              <a:rPr dirty="0" lang="en-US" smtClean="0" sz="1600">
                <a:latin charset="0" pitchFamily="34" typeface="Arial"/>
              </a:rPr>
              <a:t>	Brusači				za jedan sjekač	               za oba sjekača</a:t>
            </a:r>
          </a:p>
          <a:p>
            <a:pPr indent="0" marL="0">
              <a:spcBef>
                <a:spcPct val="50000"/>
              </a:spcBef>
            </a:pPr>
            <a:r>
              <a:rPr dirty="0" lang="en-US" smtClean="0" sz="1600">
                <a:latin charset="0" pitchFamily="34" typeface="Arial"/>
              </a:rPr>
              <a:t>	- brusna površina sjekača:</a:t>
            </a:r>
          </a:p>
          <a:p>
            <a:pPr indent="0" marL="0">
              <a:spcBef>
                <a:spcPct val="50000"/>
              </a:spcBef>
            </a:pPr>
            <a:r>
              <a:rPr dirty="0" lang="en-US" smtClean="0" sz="1600">
                <a:latin charset="0" pitchFamily="34" typeface="Arial"/>
              </a:rPr>
              <a:t>	  do 4 cm dužine			          1,5			           3</a:t>
            </a:r>
          </a:p>
          <a:p>
            <a:pPr indent="0" marL="0">
              <a:spcBef>
                <a:spcPct val="50000"/>
              </a:spcBef>
            </a:pPr>
            <a:r>
              <a:rPr dirty="0" lang="en-US" smtClean="0" sz="1600">
                <a:latin charset="0" pitchFamily="34" typeface="Arial"/>
              </a:rPr>
              <a:t>	  od 4,1 do 5 cm dužine		          0,5			           1</a:t>
            </a:r>
          </a:p>
          <a:p>
            <a:pPr indent="0" marL="0">
              <a:spcBef>
                <a:spcPct val="50000"/>
              </a:spcBef>
            </a:pPr>
            <a:r>
              <a:rPr dirty="0" lang="en-US" smtClean="0" sz="1600">
                <a:latin charset="0" pitchFamily="34" typeface="Arial"/>
              </a:rPr>
              <a:t>	- nerazmjernost sjekača u dužini,</a:t>
            </a:r>
          </a:p>
          <a:p>
            <a:pPr indent="0" marL="0">
              <a:spcBef>
                <a:spcPct val="50000"/>
              </a:spcBef>
            </a:pPr>
            <a:r>
              <a:rPr dirty="0" lang="en-US" smtClean="0" sz="1600">
                <a:latin charset="0" pitchFamily="34" typeface="Arial"/>
              </a:rPr>
              <a:t>	  širini i obliku zajedno					   do 3 tačke </a:t>
            </a:r>
          </a:p>
          <a:p>
            <a:pPr indent="0" marL="0">
              <a:spcBef>
                <a:spcPct val="50000"/>
              </a:spcBef>
            </a:pPr>
            <a:r>
              <a:rPr dirty="0" lang="en-US" smtClean="0" sz="1600">
                <a:latin charset="0" pitchFamily="34" typeface="Arial"/>
              </a:rPr>
              <a:t>	- nerazmjernost brusača u dužini,</a:t>
            </a:r>
          </a:p>
          <a:p>
            <a:pPr indent="0" marL="0">
              <a:spcBef>
                <a:spcPct val="50000"/>
              </a:spcBef>
            </a:pPr>
            <a:r>
              <a:rPr dirty="0" lang="en-US" smtClean="0" sz="1600">
                <a:latin charset="0" pitchFamily="34" typeface="Arial"/>
              </a:rPr>
              <a:t>	  snazi i obliku zajedno					   do 3 tačke</a:t>
            </a:r>
          </a:p>
          <a:p>
            <a:pPr indent="0" marL="0">
              <a:spcBef>
                <a:spcPct val="50000"/>
              </a:spcBef>
            </a:pPr>
            <a:r>
              <a:rPr dirty="0" lang="en-US" smtClean="0" sz="1600">
                <a:latin charset="0" pitchFamily="34" typeface="Arial"/>
              </a:rPr>
              <a:t>	- nesklad između sjekača i brusača				   do 1 tačke</a:t>
            </a:r>
          </a:p>
          <a:p>
            <a:pPr indent="0" marL="0">
              <a:spcBef>
                <a:spcPct val="50000"/>
              </a:spcBef>
            </a:pPr>
            <a:r>
              <a:rPr dirty="0" lang="en-US" smtClean="0" sz="1600">
                <a:latin charset="0" pitchFamily="34" typeface="Arial"/>
              </a:rPr>
              <a:t>					Zajedno ne smijemo oduzeti više od 10 tačaka</a:t>
            </a:r>
          </a:p>
          <a:p>
            <a:pPr indent="0" marL="0">
              <a:spcBef>
                <a:spcPct val="50000"/>
              </a:spcBef>
            </a:pPr>
            <a:r>
              <a:rPr dirty="0" lang="en-US" smtClean="0" sz="1600">
                <a:latin charset="0" pitchFamily="34" typeface="Arial"/>
              </a:rPr>
              <a:t>Od zbira tačaka od 1.1 do 2.1 odbijemo tačke </a:t>
            </a:r>
          </a:p>
          <a:p>
            <a:pPr indent="0" marL="0">
              <a:spcBef>
                <a:spcPct val="50000"/>
              </a:spcBef>
            </a:pPr>
            <a:r>
              <a:rPr dirty="0" lang="en-US" smtClean="0" sz="1600">
                <a:latin charset="0" pitchFamily="34" typeface="Arial"/>
              </a:rPr>
              <a:t>navedene pod 2.2 i dobijemo konačno ocjenu kljova vepra.</a:t>
            </a:r>
          </a:p>
        </p:txBody>
      </p:sp>
      <p:sp>
        <p:nvSpPr>
          <p:cNvPr id="1006" name="Text Box 1006"/>
          <p:cNvSpPr>
            <a:spLocks/>
          </p:cNvSpPr>
          <p:nvPr/>
        </p:nvSpPr>
        <p:spPr>
          <a:xfrm>
            <a:off x="0" y="1655762"/>
            <a:ext cx="9144000" cy="0"/>
          </a:xfrm>
          <a:prstGeom prst="line">
            <a:avLst/>
          </a:prstGeom>
          <a:noFill/>
          <a:ln>
            <a:solidFill>
              <a:schemeClr val="tx1"/>
            </a:solidFill>
            <a:round/>
            <a:headEnd/>
            <a:tailEnd/>
          </a:ln>
        </p:spPr>
      </p:sp>
      <p:sp>
        <p:nvSpPr>
          <p:cNvPr id="1007" name="Text Box 1007"/>
          <p:cNvSpPr>
            <a:spLocks/>
          </p:cNvSpPr>
          <p:nvPr/>
        </p:nvSpPr>
        <p:spPr>
          <a:xfrm>
            <a:off x="-17462" y="4632325"/>
            <a:ext cx="9144000" cy="0"/>
          </a:xfrm>
          <a:prstGeom prst="line">
            <a:avLst/>
          </a:prstGeom>
          <a:noFill/>
          <a:ln>
            <a:solidFill>
              <a:schemeClr val="tx1"/>
            </a:solidFill>
            <a:round/>
            <a:headEnd/>
            <a:tailEnd/>
          </a:ln>
        </p:spPr>
      </p:sp>
    </p:spTree>
  </p:cSld>
  <p:clrMapOvr>
    <a:masterClrMapping/>
  </p:clrMapOvr>
  <p:transition advClick="0">
    <p:cut thruBlk="1"/>
  </p:transition>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tile algn="tl" flip="none" sx="100000" sy="100000" tx="0" ty="0"/>
        </a:blipFill>
        <a:effectLst/>
      </p:bgPr>
    </p:bg>
    <p:spTree>
      <p:nvGrpSpPr>
        <p:cNvPr id="1" name=""/>
        <p:cNvGrpSpPr/>
        <p:nvPr/>
      </p:nvGrpSpPr>
      <p:grpSpPr>
        <a:xfrm>
          <a:off x="0" y="0"/>
          <a:ext cx="0" cy="0"/>
          <a:chOff x="0" y="0"/>
          <a:chExt cx="0" cy="0"/>
        </a:xfrm>
      </p:grpSpPr>
      <p:sp>
        <p:nvSpPr>
          <p:cNvPr id="1008" name="Text Box 1008"/>
          <p:cNvSpPr>
            <a:spLocks/>
          </p:cNvSpPr>
          <p:nvPr>
            <p:ph idx="10" sz="half" type="dt"/>
          </p:nvPr>
        </p:nvSpPr>
        <p:spPr/>
      </p:sp>
      <p:sp>
        <p:nvSpPr>
          <p:cNvPr id="1009" name="Text Box 1009"/>
          <p:cNvSpPr>
            <a:spLocks/>
          </p:cNvSpPr>
          <p:nvPr>
            <p:ph idx="11" sz="quarter" type="ftr"/>
          </p:nvPr>
        </p:nvSpPr>
        <p:spPr/>
        <p:txBody>
          <a:bodyPr numCol="1"/>
          <a:lstStyle/>
          <a:p>
            <a:pPr algn="ctr"/>
          </a:p>
        </p:txBody>
      </p:sp>
      <p:sp>
        <p:nvSpPr>
          <p:cNvPr id="1010" name="Text Box 1010"/>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kljova vepra</a:t>
            </a:r>
          </a:p>
        </p:txBody>
      </p:sp>
      <p:sp>
        <p:nvSpPr>
          <p:cNvPr id="1011" name="Text Box 1011">
            <a:hlinkClick/>
          </p:cNvPr>
          <p:cNvSpPr txBox="1">
            <a:spLocks/>
          </p:cNvSpPr>
          <p:nvPr/>
        </p:nvSpPr>
        <p:spPr>
          <a:xfrm>
            <a:off x="0" y="6400800"/>
            <a:ext cx="40386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ocjenjivanje kljova</a:t>
            </a:r>
          </a:p>
        </p:txBody>
      </p:sp>
      <p:sp>
        <p:nvSpPr>
          <p:cNvPr id="1012" name="Text Box 1012">
            <a:hlinkClick/>
          </p:cNvPr>
          <p:cNvSpPr txBox="1">
            <a:spLocks/>
          </p:cNvSpPr>
          <p:nvPr/>
        </p:nvSpPr>
        <p:spPr>
          <a:xfrm>
            <a:off x="5181600" y="6491287"/>
            <a:ext cx="39624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VEPAR</a:t>
            </a:r>
          </a:p>
        </p:txBody>
      </p:sp>
      <p:sp>
        <p:nvSpPr>
          <p:cNvPr id="1013" name="Text Box 1013"/>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1014" name="Text Box 1014"/>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1015" name="Text Box 1015"/>
          <p:cNvSpPr txBox="1">
            <a:spLocks/>
          </p:cNvSpPr>
          <p:nvPr/>
        </p:nvSpPr>
        <p:spPr>
          <a:xfrm>
            <a:off x="0" y="609600"/>
            <a:ext cx="9144000" cy="396875"/>
          </a:xfrm>
          <a:prstGeom prst="rect">
            <a:avLst/>
          </a:prstGeom>
          <a:solidFill>
            <a:schemeClr val="bg1"/>
          </a:solidFill>
          <a:ln>
            <a:noFill/>
          </a:ln>
        </p:spPr>
        <p:txBody>
          <a:bodyPr numCol="1">
            <a:spAutoFit/>
          </a:bodyPr>
          <a:lstStyle/>
          <a:p>
            <a:pPr algn="ctr" indent="0" marL="0">
              <a:spcBef>
                <a:spcPct val="50000"/>
              </a:spcBef>
            </a:pPr>
            <a:r>
              <a:rPr b="1" dirty="0" lang="en-US" smtClean="0" sz="2000">
                <a:latin charset="0" pitchFamily="34" typeface="Arial"/>
              </a:rPr>
              <a:t>Uzorak ispunjenog obrasca trofejnog lista za ocjenjene kljove vepra</a:t>
            </a:r>
          </a:p>
        </p:txBody>
      </p:sp>
      <p:grpSp>
        <p:nvGrpSpPr>
          <p:cNvPr id="1016" name="Group 1016"/>
          <p:cNvGrpSpPr>
            <a:grpSpLocks/>
          </p:cNvGrpSpPr>
          <p:nvPr/>
        </p:nvGrpSpPr>
        <p:grpSpPr>
          <a:xfrm>
            <a:off x="0" y="1066800"/>
            <a:ext cx="9144000" cy="5383212"/>
            <a:chOff x="0" y="672"/>
            <a:chExt cx="5760" cy="3391"/>
          </a:xfrm>
        </p:grpSpPr>
        <p:sp>
          <p:nvSpPr>
            <p:cNvPr id="1017" name="Text Box 1017"/>
            <p:cNvSpPr>
              <a:spLocks/>
            </p:cNvSpPr>
            <p:nvPr/>
          </p:nvSpPr>
          <p:spPr>
            <a:xfrm>
              <a:off x="5179" y="3814"/>
              <a:ext cx="581" cy="249"/>
            </a:xfrm>
            <a:prstGeom prst="rect">
              <a:avLst/>
            </a:prstGeom>
            <a:solidFill>
              <a:schemeClr val="bg1"/>
            </a:solidFill>
            <a:ln>
              <a:noFill/>
            </a:ln>
            <a:effectLst/>
          </p:spPr>
          <p:txBody>
            <a:bodyPr numCol="1"/>
            <a:lstStyle/>
            <a:p>
              <a:pPr indent="0" marL="0">
                <a:buNone/>
              </a:pPr>
              <a:r>
                <a:rPr b="1" dirty="0" lang="en-US" smtClean="0" sz="2000"/>
                <a:t>133,15</a:t>
              </a:r>
            </a:p>
          </p:txBody>
        </p:sp>
        <p:sp>
          <p:nvSpPr>
            <p:cNvPr id="1018" name="Text Box 1018"/>
            <p:cNvSpPr>
              <a:spLocks/>
            </p:cNvSpPr>
            <p:nvPr/>
          </p:nvSpPr>
          <p:spPr>
            <a:xfrm>
              <a:off x="5179" y="3316"/>
              <a:ext cx="581" cy="249"/>
            </a:xfrm>
            <a:prstGeom prst="rect">
              <a:avLst/>
            </a:prstGeom>
            <a:solidFill>
              <a:schemeClr val="bg1"/>
            </a:solidFill>
            <a:ln>
              <a:noFill/>
            </a:ln>
            <a:effectLst/>
          </p:spPr>
          <p:txBody>
            <a:bodyPr numCol="1"/>
            <a:lstStyle/>
            <a:p>
              <a:pPr indent="0" marL="0">
                <a:buNone/>
              </a:pPr>
              <a:r>
                <a:rPr b="1" dirty="0" lang="en-US" smtClean="0" sz="2000"/>
                <a:t>133,15</a:t>
              </a:r>
            </a:p>
          </p:txBody>
        </p:sp>
        <p:sp>
          <p:nvSpPr>
            <p:cNvPr id="1019" name="Text Box 1019"/>
            <p:cNvSpPr>
              <a:spLocks/>
            </p:cNvSpPr>
            <p:nvPr/>
          </p:nvSpPr>
          <p:spPr>
            <a:xfrm>
              <a:off x="5179" y="2569"/>
              <a:ext cx="581" cy="249"/>
            </a:xfrm>
            <a:prstGeom prst="rect">
              <a:avLst/>
            </a:prstGeom>
            <a:solidFill>
              <a:schemeClr val="bg1"/>
            </a:solidFill>
            <a:ln>
              <a:noFill/>
            </a:ln>
            <a:effectLst/>
          </p:spPr>
          <p:txBody>
            <a:bodyPr numCol="1"/>
            <a:lstStyle/>
            <a:p>
              <a:pPr algn="ctr" indent="0" marL="0">
                <a:buNone/>
              </a:pPr>
              <a:r>
                <a:rPr b="1" dirty="0" lang="en-US" smtClean="0" sz="2000"/>
                <a:t>8,50</a:t>
              </a:r>
            </a:p>
          </p:txBody>
        </p:sp>
        <p:sp>
          <p:nvSpPr>
            <p:cNvPr id="1020" name="Text Box 1020"/>
            <p:cNvSpPr>
              <a:spLocks/>
            </p:cNvSpPr>
            <p:nvPr/>
          </p:nvSpPr>
          <p:spPr>
            <a:xfrm>
              <a:off x="4405" y="2569"/>
              <a:ext cx="774" cy="249"/>
            </a:xfrm>
            <a:prstGeom prst="rect">
              <a:avLst/>
            </a:prstGeom>
            <a:solidFill>
              <a:schemeClr val="bg1"/>
            </a:solidFill>
            <a:ln>
              <a:noFill/>
            </a:ln>
            <a:effectLst/>
          </p:spPr>
          <p:txBody>
            <a:bodyPr numCol="1"/>
            <a:lstStyle/>
            <a:p>
              <a:pPr algn="ctr" indent="0" marL="0">
                <a:buNone/>
              </a:pPr>
              <a:r>
                <a:rPr dirty="0" lang="en-US" smtClean="0" sz="2000"/>
                <a:t>1</a:t>
              </a:r>
            </a:p>
          </p:txBody>
        </p:sp>
        <p:sp>
          <p:nvSpPr>
            <p:cNvPr id="1021" name="Text Box 1021"/>
            <p:cNvSpPr>
              <a:spLocks/>
            </p:cNvSpPr>
            <p:nvPr/>
          </p:nvSpPr>
          <p:spPr>
            <a:xfrm>
              <a:off x="0" y="3814"/>
              <a:ext cx="5179" cy="249"/>
            </a:xfrm>
            <a:prstGeom prst="rect">
              <a:avLst/>
            </a:prstGeom>
            <a:solidFill>
              <a:schemeClr val="bg1"/>
            </a:solidFill>
            <a:ln>
              <a:noFill/>
            </a:ln>
            <a:effectLst/>
          </p:spPr>
          <p:txBody>
            <a:bodyPr numCol="1"/>
            <a:lstStyle/>
            <a:p>
              <a:pPr indent="0" marL="0">
                <a:buNone/>
              </a:pPr>
              <a:r>
                <a:rPr dirty="0" lang="en-US" smtClean="0" sz="2000"/>
                <a:t>            Ocjena kljova vepra - </a:t>
              </a:r>
              <a:r>
                <a:rPr b="1" dirty="0" lang="en-US" smtClean="0" sz="2000"/>
                <a:t>ukupno</a:t>
              </a:r>
            </a:p>
          </p:txBody>
        </p:sp>
        <p:sp>
          <p:nvSpPr>
            <p:cNvPr id="1022" name="Text Box 1022"/>
            <p:cNvSpPr>
              <a:spLocks/>
            </p:cNvSpPr>
            <p:nvPr/>
          </p:nvSpPr>
          <p:spPr>
            <a:xfrm>
              <a:off x="5179" y="3565"/>
              <a:ext cx="581" cy="249"/>
            </a:xfrm>
            <a:prstGeom prst="rect">
              <a:avLst/>
            </a:prstGeom>
            <a:solidFill>
              <a:schemeClr val="bg1"/>
            </a:solidFill>
            <a:ln>
              <a:noFill/>
            </a:ln>
            <a:effectLst/>
          </p:spPr>
          <p:txBody>
            <a:bodyPr numCol="1"/>
            <a:lstStyle/>
            <a:p>
              <a:pPr algn="r" indent="0" marL="0">
                <a:buNone/>
              </a:pPr>
              <a:r>
                <a:rPr b="1" dirty="0" lang="en-US" smtClean="0" sz="2000"/>
                <a:t>0,00</a:t>
              </a:r>
            </a:p>
          </p:txBody>
        </p:sp>
        <p:sp>
          <p:nvSpPr>
            <p:cNvPr id="1023" name="Text Box 1023"/>
            <p:cNvSpPr>
              <a:spLocks/>
            </p:cNvSpPr>
            <p:nvPr/>
          </p:nvSpPr>
          <p:spPr>
            <a:xfrm>
              <a:off x="474" y="3565"/>
              <a:ext cx="4705" cy="249"/>
            </a:xfrm>
            <a:prstGeom prst="rect">
              <a:avLst/>
            </a:prstGeom>
            <a:solidFill>
              <a:schemeClr val="bg1"/>
            </a:solidFill>
            <a:ln>
              <a:noFill/>
            </a:ln>
            <a:effectLst/>
          </p:spPr>
          <p:txBody>
            <a:bodyPr numCol="1"/>
            <a:lstStyle/>
            <a:p>
              <a:pPr indent="0" marL="0">
                <a:buNone/>
              </a:pPr>
              <a:r>
                <a:rPr dirty="0" lang="en-US" smtClean="0" sz="2000"/>
                <a:t>   Odbici do 10 tačaka</a:t>
              </a:r>
            </a:p>
          </p:txBody>
        </p:sp>
        <p:sp>
          <p:nvSpPr>
            <p:cNvPr id="1024" name="Text Box 1024"/>
            <p:cNvSpPr>
              <a:spLocks/>
            </p:cNvSpPr>
            <p:nvPr/>
          </p:nvSpPr>
          <p:spPr>
            <a:xfrm>
              <a:off x="0" y="3565"/>
              <a:ext cx="474" cy="249"/>
            </a:xfrm>
            <a:prstGeom prst="rect">
              <a:avLst/>
            </a:prstGeom>
            <a:solidFill>
              <a:schemeClr val="bg1"/>
            </a:solidFill>
            <a:ln>
              <a:noFill/>
            </a:ln>
            <a:effectLst/>
          </p:spPr>
          <p:txBody>
            <a:bodyPr numCol="1"/>
            <a:lstStyle/>
            <a:p>
              <a:pPr indent="0" marL="0">
                <a:buNone/>
              </a:pPr>
              <a:r>
                <a:rPr dirty="0" lang="en-US" smtClean="0" sz="2000"/>
                <a:t>2.2</a:t>
              </a:r>
            </a:p>
          </p:txBody>
        </p:sp>
        <p:sp>
          <p:nvSpPr>
            <p:cNvPr id="1025" name="Text Box 1025"/>
            <p:cNvSpPr>
              <a:spLocks/>
            </p:cNvSpPr>
            <p:nvPr/>
          </p:nvSpPr>
          <p:spPr>
            <a:xfrm>
              <a:off x="0" y="3316"/>
              <a:ext cx="5179" cy="249"/>
            </a:xfrm>
            <a:prstGeom prst="rect">
              <a:avLst/>
            </a:prstGeom>
            <a:solidFill>
              <a:schemeClr val="bg1"/>
            </a:solidFill>
            <a:ln>
              <a:noFill/>
            </a:ln>
            <a:effectLst/>
          </p:spPr>
          <p:txBody>
            <a:bodyPr numCol="1"/>
            <a:lstStyle/>
            <a:p>
              <a:pPr indent="0" marL="0">
                <a:buNone/>
              </a:pPr>
              <a:r>
                <a:rPr dirty="0" lang="en-US" smtClean="0" sz="2000"/>
                <a:t>            Zbir tačaka od 1.1 do 2.1</a:t>
              </a:r>
            </a:p>
          </p:txBody>
        </p:sp>
        <p:sp>
          <p:nvSpPr>
            <p:cNvPr id="1026" name="Text Box 1026"/>
            <p:cNvSpPr>
              <a:spLocks/>
            </p:cNvSpPr>
            <p:nvPr/>
          </p:nvSpPr>
          <p:spPr>
            <a:xfrm>
              <a:off x="5179" y="3067"/>
              <a:ext cx="581" cy="249"/>
            </a:xfrm>
            <a:prstGeom prst="rect">
              <a:avLst/>
            </a:prstGeom>
            <a:solidFill>
              <a:schemeClr val="bg1"/>
            </a:solidFill>
            <a:ln>
              <a:noFill/>
            </a:ln>
            <a:effectLst/>
          </p:spPr>
          <p:txBody>
            <a:bodyPr numCol="1"/>
            <a:lstStyle/>
            <a:p>
              <a:pPr algn="r" indent="0" marL="0">
                <a:buNone/>
              </a:pPr>
              <a:r>
                <a:rPr b="1" dirty="0" lang="en-US" smtClean="0" sz="2000"/>
                <a:t>4,00</a:t>
              </a:r>
            </a:p>
          </p:txBody>
        </p:sp>
        <p:sp>
          <p:nvSpPr>
            <p:cNvPr id="1027" name="Text Box 1027"/>
            <p:cNvSpPr>
              <a:spLocks/>
            </p:cNvSpPr>
            <p:nvPr/>
          </p:nvSpPr>
          <p:spPr>
            <a:xfrm>
              <a:off x="474" y="3067"/>
              <a:ext cx="4705" cy="249"/>
            </a:xfrm>
            <a:prstGeom prst="rect">
              <a:avLst/>
            </a:prstGeom>
            <a:solidFill>
              <a:schemeClr val="bg1"/>
            </a:solidFill>
            <a:ln>
              <a:noFill/>
            </a:ln>
            <a:effectLst/>
          </p:spPr>
          <p:txBody>
            <a:bodyPr numCol="1"/>
            <a:lstStyle/>
            <a:p>
              <a:pPr indent="0" marL="0">
                <a:buNone/>
              </a:pPr>
              <a:r>
                <a:rPr dirty="0" lang="en-US" smtClean="0" sz="2000"/>
                <a:t>   Dodaci do 5 tačaka</a:t>
              </a:r>
            </a:p>
          </p:txBody>
        </p:sp>
        <p:sp>
          <p:nvSpPr>
            <p:cNvPr id="1028" name="Text Box 1028"/>
            <p:cNvSpPr>
              <a:spLocks/>
            </p:cNvSpPr>
            <p:nvPr/>
          </p:nvSpPr>
          <p:spPr>
            <a:xfrm>
              <a:off x="0" y="3067"/>
              <a:ext cx="474" cy="249"/>
            </a:xfrm>
            <a:prstGeom prst="rect">
              <a:avLst/>
            </a:prstGeom>
            <a:solidFill>
              <a:schemeClr val="bg1"/>
            </a:solidFill>
            <a:ln>
              <a:noFill/>
            </a:ln>
            <a:effectLst/>
          </p:spPr>
          <p:txBody>
            <a:bodyPr numCol="1"/>
            <a:lstStyle/>
            <a:p>
              <a:pPr indent="0" marL="0">
                <a:buNone/>
              </a:pPr>
              <a:r>
                <a:rPr dirty="0" lang="en-US" smtClean="0" sz="2000"/>
                <a:t>2.1</a:t>
              </a:r>
            </a:p>
          </p:txBody>
        </p:sp>
        <p:sp>
          <p:nvSpPr>
            <p:cNvPr id="1029" name="Text Box 1029"/>
            <p:cNvSpPr>
              <a:spLocks/>
            </p:cNvSpPr>
            <p:nvPr/>
          </p:nvSpPr>
          <p:spPr>
            <a:xfrm>
              <a:off x="0" y="2818"/>
              <a:ext cx="5760" cy="249"/>
            </a:xfrm>
            <a:prstGeom prst="rect">
              <a:avLst/>
            </a:prstGeom>
            <a:solidFill>
              <a:schemeClr val="bg1"/>
            </a:solidFill>
            <a:ln>
              <a:noFill/>
            </a:ln>
            <a:effectLst/>
          </p:spPr>
          <p:txBody>
            <a:bodyPr numCol="1"/>
            <a:lstStyle/>
            <a:p>
              <a:pPr indent="0" marL="0">
                <a:buNone/>
              </a:pPr>
              <a:r>
                <a:rPr dirty="0" lang="en-US" smtClean="0" sz="2000"/>
                <a:t>2.         Dodaci i odbici </a:t>
              </a:r>
            </a:p>
          </p:txBody>
        </p:sp>
        <p:sp>
          <p:nvSpPr>
            <p:cNvPr id="1030" name="Text Box 1030"/>
            <p:cNvSpPr>
              <a:spLocks/>
            </p:cNvSpPr>
            <p:nvPr/>
          </p:nvSpPr>
          <p:spPr>
            <a:xfrm>
              <a:off x="3120" y="2569"/>
              <a:ext cx="559" cy="249"/>
            </a:xfrm>
            <a:prstGeom prst="rect">
              <a:avLst/>
            </a:prstGeom>
            <a:solidFill>
              <a:schemeClr val="bg1"/>
            </a:solidFill>
            <a:ln>
              <a:noFill/>
            </a:ln>
            <a:effectLst/>
          </p:spPr>
          <p:txBody>
            <a:bodyPr numCol="1"/>
            <a:lstStyle/>
            <a:p>
              <a:pPr algn="ctr" indent="0" marL="0">
                <a:buNone/>
              </a:pPr>
              <a:r>
                <a:rPr b="1" dirty="0" lang="en-US" smtClean="0" sz="2000"/>
                <a:t>8,5</a:t>
              </a:r>
            </a:p>
          </p:txBody>
        </p:sp>
        <p:sp>
          <p:nvSpPr>
            <p:cNvPr id="1031" name="Text Box 1031"/>
            <p:cNvSpPr>
              <a:spLocks/>
            </p:cNvSpPr>
            <p:nvPr/>
          </p:nvSpPr>
          <p:spPr>
            <a:xfrm>
              <a:off x="5179" y="2320"/>
              <a:ext cx="581" cy="249"/>
            </a:xfrm>
            <a:prstGeom prst="rect">
              <a:avLst/>
            </a:prstGeom>
            <a:solidFill>
              <a:schemeClr val="bg1"/>
            </a:solidFill>
            <a:ln>
              <a:noFill/>
            </a:ln>
            <a:effectLst/>
          </p:spPr>
          <p:txBody>
            <a:bodyPr numCol="1"/>
            <a:lstStyle/>
            <a:p>
              <a:pPr algn="ctr" indent="0" marL="0">
                <a:buNone/>
              </a:pPr>
              <a:r>
                <a:rPr b="1" dirty="0" lang="en-US" smtClean="0" sz="2000"/>
                <a:t>8,20</a:t>
              </a:r>
            </a:p>
          </p:txBody>
        </p:sp>
        <p:sp>
          <p:nvSpPr>
            <p:cNvPr id="1032" name="Text Box 1032"/>
            <p:cNvSpPr>
              <a:spLocks/>
            </p:cNvSpPr>
            <p:nvPr/>
          </p:nvSpPr>
          <p:spPr>
            <a:xfrm>
              <a:off x="4405" y="2320"/>
              <a:ext cx="774" cy="249"/>
            </a:xfrm>
            <a:prstGeom prst="rect">
              <a:avLst/>
            </a:prstGeom>
            <a:solidFill>
              <a:schemeClr val="bg1"/>
            </a:solidFill>
            <a:ln>
              <a:noFill/>
            </a:ln>
            <a:effectLst/>
          </p:spPr>
          <p:txBody>
            <a:bodyPr numCol="1"/>
            <a:lstStyle/>
            <a:p>
              <a:pPr algn="ctr" indent="0" marL="0">
                <a:buNone/>
              </a:pPr>
              <a:r>
                <a:rPr dirty="0" lang="en-US" smtClean="0" sz="2000"/>
                <a:t>1</a:t>
              </a:r>
            </a:p>
          </p:txBody>
        </p:sp>
        <p:sp>
          <p:nvSpPr>
            <p:cNvPr id="1033" name="Text Box 1033"/>
            <p:cNvSpPr>
              <a:spLocks/>
            </p:cNvSpPr>
            <p:nvPr/>
          </p:nvSpPr>
          <p:spPr>
            <a:xfrm>
              <a:off x="3679" y="2320"/>
              <a:ext cx="726" cy="498"/>
            </a:xfrm>
            <a:prstGeom prst="rect">
              <a:avLst/>
            </a:prstGeom>
            <a:solidFill>
              <a:schemeClr val="bg1"/>
            </a:solidFill>
            <a:ln>
              <a:noFill/>
            </a:ln>
            <a:effectLst/>
          </p:spPr>
          <p:txBody>
            <a:bodyPr numCol="1"/>
            <a:lstStyle/>
            <a:p>
              <a:endParaRPr/>
            </a:p>
          </p:txBody>
        </p:sp>
        <p:sp>
          <p:nvSpPr>
            <p:cNvPr id="1034" name="Text Box 1034"/>
            <p:cNvSpPr>
              <a:spLocks/>
            </p:cNvSpPr>
            <p:nvPr/>
          </p:nvSpPr>
          <p:spPr>
            <a:xfrm>
              <a:off x="3120" y="2320"/>
              <a:ext cx="559" cy="249"/>
            </a:xfrm>
            <a:prstGeom prst="rect">
              <a:avLst/>
            </a:prstGeom>
            <a:solidFill>
              <a:schemeClr val="bg1"/>
            </a:solidFill>
            <a:ln>
              <a:noFill/>
            </a:ln>
            <a:effectLst/>
          </p:spPr>
          <p:txBody>
            <a:bodyPr numCol="1"/>
            <a:lstStyle/>
            <a:p>
              <a:pPr algn="ctr" indent="0" marL="0">
                <a:buNone/>
              </a:pPr>
              <a:r>
                <a:rPr b="1" dirty="0" lang="en-US" smtClean="0" sz="2000"/>
                <a:t>8,2</a:t>
              </a:r>
            </a:p>
          </p:txBody>
        </p:sp>
        <p:sp>
          <p:nvSpPr>
            <p:cNvPr id="1035" name="Text Box 1035"/>
            <p:cNvSpPr>
              <a:spLocks/>
            </p:cNvSpPr>
            <p:nvPr/>
          </p:nvSpPr>
          <p:spPr>
            <a:xfrm>
              <a:off x="2496" y="2320"/>
              <a:ext cx="624" cy="498"/>
            </a:xfrm>
            <a:prstGeom prst="rect">
              <a:avLst/>
            </a:prstGeom>
            <a:solidFill>
              <a:schemeClr val="bg1"/>
            </a:solidFill>
            <a:ln>
              <a:noFill/>
            </a:ln>
            <a:effectLst/>
          </p:spPr>
          <p:txBody>
            <a:bodyPr numCol="1"/>
            <a:lstStyle/>
            <a:p>
              <a:endParaRPr/>
            </a:p>
          </p:txBody>
        </p:sp>
        <p:sp>
          <p:nvSpPr>
            <p:cNvPr id="1036" name="Text Box 1036"/>
            <p:cNvSpPr>
              <a:spLocks/>
            </p:cNvSpPr>
            <p:nvPr/>
          </p:nvSpPr>
          <p:spPr>
            <a:xfrm>
              <a:off x="474" y="2320"/>
              <a:ext cx="2022" cy="498"/>
            </a:xfrm>
            <a:prstGeom prst="rect">
              <a:avLst/>
            </a:prstGeom>
            <a:solidFill>
              <a:schemeClr val="bg1"/>
            </a:solidFill>
            <a:ln>
              <a:noFill/>
            </a:ln>
            <a:effectLst/>
          </p:spPr>
          <p:txBody>
            <a:bodyPr numCol="1"/>
            <a:lstStyle/>
            <a:p>
              <a:pPr indent="0" marL="0">
                <a:buNone/>
              </a:pPr>
              <a:r>
                <a:rPr dirty="0" lang="en-US" smtClean="0" sz="2000"/>
                <a:t>                                 lijevoga</a:t>
              </a:r>
            </a:p>
            <a:p>
              <a:pPr indent="0" marL="0">
                <a:buNone/>
              </a:pPr>
              <a:r>
                <a:rPr dirty="0" lang="en-US" smtClean="0" sz="2000"/>
                <a:t>                                 desnoga</a:t>
              </a:r>
            </a:p>
          </p:txBody>
        </p:sp>
        <p:sp>
          <p:nvSpPr>
            <p:cNvPr id="1037" name="Text Box 1037"/>
            <p:cNvSpPr>
              <a:spLocks/>
            </p:cNvSpPr>
            <p:nvPr/>
          </p:nvSpPr>
          <p:spPr>
            <a:xfrm>
              <a:off x="0" y="2320"/>
              <a:ext cx="474" cy="498"/>
            </a:xfrm>
            <a:prstGeom prst="rect">
              <a:avLst/>
            </a:prstGeom>
            <a:solidFill>
              <a:schemeClr val="bg1"/>
            </a:solidFill>
            <a:ln>
              <a:noFill/>
            </a:ln>
            <a:effectLst/>
          </p:spPr>
          <p:txBody>
            <a:bodyPr numCol="1"/>
            <a:lstStyle/>
            <a:p>
              <a:pPr indent="0" marL="0">
                <a:buNone/>
              </a:pPr>
              <a:r>
                <a:rPr dirty="0" lang="en-US" smtClean="0" sz="2000"/>
                <a:t>1.3</a:t>
              </a:r>
            </a:p>
          </p:txBody>
        </p:sp>
        <p:sp>
          <p:nvSpPr>
            <p:cNvPr id="1038" name="Text Box 1038"/>
            <p:cNvSpPr>
              <a:spLocks/>
            </p:cNvSpPr>
            <p:nvPr/>
          </p:nvSpPr>
          <p:spPr>
            <a:xfrm>
              <a:off x="3120" y="2071"/>
              <a:ext cx="559" cy="249"/>
            </a:xfrm>
            <a:prstGeom prst="rect">
              <a:avLst/>
            </a:prstGeom>
            <a:solidFill>
              <a:schemeClr val="bg1"/>
            </a:solidFill>
            <a:ln>
              <a:noFill/>
            </a:ln>
            <a:effectLst/>
          </p:spPr>
          <p:txBody>
            <a:bodyPr numCol="1"/>
            <a:lstStyle/>
            <a:p>
              <a:pPr algn="ctr" indent="0" marL="0">
                <a:buNone/>
              </a:pPr>
              <a:r>
                <a:rPr b="1" dirty="0" lang="en-US" smtClean="0" sz="2000"/>
                <a:t>29,5</a:t>
              </a:r>
            </a:p>
          </p:txBody>
        </p:sp>
        <p:sp>
          <p:nvSpPr>
            <p:cNvPr id="1039" name="Text Box 1039"/>
            <p:cNvSpPr>
              <a:spLocks/>
            </p:cNvSpPr>
            <p:nvPr/>
          </p:nvSpPr>
          <p:spPr>
            <a:xfrm>
              <a:off x="5179" y="1822"/>
              <a:ext cx="581" cy="498"/>
            </a:xfrm>
            <a:prstGeom prst="rect">
              <a:avLst/>
            </a:prstGeom>
            <a:solidFill>
              <a:schemeClr val="bg1"/>
            </a:solidFill>
            <a:ln>
              <a:noFill/>
            </a:ln>
            <a:effectLst/>
          </p:spPr>
          <p:txBody>
            <a:bodyPr numCol="1"/>
            <a:lstStyle/>
            <a:p>
              <a:pPr algn="ctr" indent="0" marL="0">
                <a:buNone/>
              </a:pPr>
              <a:r>
                <a:rPr b="1" dirty="0" lang="en-US" smtClean="0" sz="2000"/>
                <a:t>89,10</a:t>
              </a:r>
            </a:p>
          </p:txBody>
        </p:sp>
        <p:sp>
          <p:nvSpPr>
            <p:cNvPr id="1040" name="Text Box 1040"/>
            <p:cNvSpPr>
              <a:spLocks/>
            </p:cNvSpPr>
            <p:nvPr/>
          </p:nvSpPr>
          <p:spPr>
            <a:xfrm>
              <a:off x="4405" y="1822"/>
              <a:ext cx="774" cy="498"/>
            </a:xfrm>
            <a:prstGeom prst="rect">
              <a:avLst/>
            </a:prstGeom>
            <a:solidFill>
              <a:schemeClr val="bg1"/>
            </a:solidFill>
            <a:ln>
              <a:noFill/>
            </a:ln>
            <a:effectLst/>
          </p:spPr>
          <p:txBody>
            <a:bodyPr numCol="1"/>
            <a:lstStyle/>
            <a:p>
              <a:pPr algn="ctr" indent="0" marL="0">
                <a:buNone/>
              </a:pPr>
              <a:r>
                <a:rPr dirty="0" lang="en-US" smtClean="0" sz="2000"/>
                <a:t>3</a:t>
              </a:r>
            </a:p>
          </p:txBody>
        </p:sp>
        <p:sp>
          <p:nvSpPr>
            <p:cNvPr id="1041" name="Text Box 1041"/>
            <p:cNvSpPr>
              <a:spLocks/>
            </p:cNvSpPr>
            <p:nvPr/>
          </p:nvSpPr>
          <p:spPr>
            <a:xfrm>
              <a:off x="3679" y="1822"/>
              <a:ext cx="726" cy="498"/>
            </a:xfrm>
            <a:prstGeom prst="rect">
              <a:avLst/>
            </a:prstGeom>
            <a:solidFill>
              <a:schemeClr val="bg1"/>
            </a:solidFill>
            <a:ln>
              <a:noFill/>
            </a:ln>
            <a:effectLst/>
          </p:spPr>
          <p:txBody>
            <a:bodyPr numCol="1"/>
            <a:lstStyle/>
            <a:p>
              <a:pPr algn="ctr" indent="0" marL="0">
                <a:buNone/>
              </a:pPr>
              <a:r>
                <a:rPr b="1" dirty="0" lang="en-US" smtClean="0" sz="2000"/>
                <a:t>29,70</a:t>
              </a:r>
            </a:p>
          </p:txBody>
        </p:sp>
        <p:sp>
          <p:nvSpPr>
            <p:cNvPr id="1042" name="Text Box 1042"/>
            <p:cNvSpPr>
              <a:spLocks/>
            </p:cNvSpPr>
            <p:nvPr/>
          </p:nvSpPr>
          <p:spPr>
            <a:xfrm>
              <a:off x="3120" y="1822"/>
              <a:ext cx="559" cy="249"/>
            </a:xfrm>
            <a:prstGeom prst="rect">
              <a:avLst/>
            </a:prstGeom>
            <a:solidFill>
              <a:schemeClr val="bg1"/>
            </a:solidFill>
            <a:ln>
              <a:noFill/>
            </a:ln>
            <a:effectLst/>
          </p:spPr>
          <p:txBody>
            <a:bodyPr numCol="1"/>
            <a:lstStyle/>
            <a:p>
              <a:pPr algn="ctr" indent="0" marL="0">
                <a:buNone/>
              </a:pPr>
              <a:r>
                <a:rPr b="1" dirty="0" lang="en-US" smtClean="0" sz="2000"/>
                <a:t>29,9</a:t>
              </a:r>
            </a:p>
          </p:txBody>
        </p:sp>
        <p:sp>
          <p:nvSpPr>
            <p:cNvPr id="1043" name="Text Box 1043"/>
            <p:cNvSpPr>
              <a:spLocks/>
            </p:cNvSpPr>
            <p:nvPr/>
          </p:nvSpPr>
          <p:spPr>
            <a:xfrm>
              <a:off x="2496" y="1822"/>
              <a:ext cx="624" cy="498"/>
            </a:xfrm>
            <a:prstGeom prst="rect">
              <a:avLst/>
            </a:prstGeom>
            <a:solidFill>
              <a:schemeClr val="bg1"/>
            </a:solidFill>
            <a:ln>
              <a:noFill/>
            </a:ln>
            <a:effectLst/>
          </p:spPr>
          <p:txBody>
            <a:bodyPr numCol="1"/>
            <a:lstStyle/>
            <a:p>
              <a:endParaRPr/>
            </a:p>
          </p:txBody>
        </p:sp>
        <p:sp>
          <p:nvSpPr>
            <p:cNvPr id="1044" name="Text Box 1044"/>
            <p:cNvSpPr>
              <a:spLocks/>
            </p:cNvSpPr>
            <p:nvPr/>
          </p:nvSpPr>
          <p:spPr>
            <a:xfrm>
              <a:off x="474" y="1822"/>
              <a:ext cx="2022" cy="498"/>
            </a:xfrm>
            <a:prstGeom prst="rect">
              <a:avLst/>
            </a:prstGeom>
            <a:solidFill>
              <a:schemeClr val="bg1"/>
            </a:solidFill>
            <a:ln>
              <a:noFill/>
            </a:ln>
            <a:effectLst/>
          </p:spPr>
          <p:txBody>
            <a:bodyPr numCol="1"/>
            <a:lstStyle/>
            <a:p>
              <a:pPr indent="0" marL="0">
                <a:buNone/>
              </a:pPr>
              <a:r>
                <a:rPr dirty="0" lang="en-US" smtClean="0" sz="2000"/>
                <a:t>                                  lijevoga </a:t>
              </a:r>
            </a:p>
            <a:p>
              <a:pPr indent="0" marL="0">
                <a:buNone/>
              </a:pPr>
              <a:r>
                <a:rPr dirty="0" lang="en-US" smtClean="0" sz="2000"/>
                <a:t>                                  desnoga</a:t>
              </a:r>
            </a:p>
          </p:txBody>
        </p:sp>
        <p:sp>
          <p:nvSpPr>
            <p:cNvPr id="1045" name="Text Box 1045"/>
            <p:cNvSpPr>
              <a:spLocks/>
            </p:cNvSpPr>
            <p:nvPr/>
          </p:nvSpPr>
          <p:spPr>
            <a:xfrm>
              <a:off x="0" y="1822"/>
              <a:ext cx="474" cy="498"/>
            </a:xfrm>
            <a:prstGeom prst="rect">
              <a:avLst/>
            </a:prstGeom>
            <a:solidFill>
              <a:schemeClr val="bg1"/>
            </a:solidFill>
            <a:ln>
              <a:noFill/>
            </a:ln>
            <a:effectLst/>
          </p:spPr>
          <p:txBody>
            <a:bodyPr numCol="1"/>
            <a:lstStyle/>
            <a:p>
              <a:pPr indent="0" marL="0">
                <a:buNone/>
              </a:pPr>
              <a:r>
                <a:rPr dirty="0" lang="en-US" smtClean="0" sz="2000"/>
                <a:t>1.2</a:t>
              </a:r>
            </a:p>
          </p:txBody>
        </p:sp>
        <p:sp>
          <p:nvSpPr>
            <p:cNvPr id="1046" name="Text Box 1046"/>
            <p:cNvSpPr>
              <a:spLocks/>
            </p:cNvSpPr>
            <p:nvPr/>
          </p:nvSpPr>
          <p:spPr>
            <a:xfrm>
              <a:off x="3120" y="1573"/>
              <a:ext cx="559" cy="249"/>
            </a:xfrm>
            <a:prstGeom prst="rect">
              <a:avLst/>
            </a:prstGeom>
            <a:solidFill>
              <a:schemeClr val="bg1"/>
            </a:solidFill>
            <a:ln>
              <a:noFill/>
            </a:ln>
            <a:effectLst/>
          </p:spPr>
          <p:txBody>
            <a:bodyPr numCol="1"/>
            <a:lstStyle/>
            <a:p>
              <a:pPr algn="ctr" indent="0" marL="0">
                <a:buNone/>
              </a:pPr>
              <a:r>
                <a:rPr b="1" dirty="0" lang="en-US" smtClean="0" sz="2000"/>
                <a:t>23,4</a:t>
              </a:r>
            </a:p>
          </p:txBody>
        </p:sp>
        <p:sp>
          <p:nvSpPr>
            <p:cNvPr id="1047" name="Text Box 1047"/>
            <p:cNvSpPr>
              <a:spLocks/>
            </p:cNvSpPr>
            <p:nvPr/>
          </p:nvSpPr>
          <p:spPr>
            <a:xfrm>
              <a:off x="5179" y="1324"/>
              <a:ext cx="581" cy="498"/>
            </a:xfrm>
            <a:prstGeom prst="rect">
              <a:avLst/>
            </a:prstGeom>
            <a:solidFill>
              <a:schemeClr val="bg1"/>
            </a:solidFill>
            <a:ln>
              <a:noFill/>
            </a:ln>
            <a:effectLst/>
          </p:spPr>
          <p:txBody>
            <a:bodyPr numCol="1"/>
            <a:lstStyle/>
            <a:p>
              <a:pPr algn="ctr" indent="0" marL="0">
                <a:buNone/>
              </a:pPr>
              <a:r>
                <a:rPr b="1" dirty="0" lang="en-US" smtClean="0" sz="2000"/>
                <a:t>23,35</a:t>
              </a:r>
            </a:p>
          </p:txBody>
        </p:sp>
        <p:sp>
          <p:nvSpPr>
            <p:cNvPr id="1048" name="Text Box 1048"/>
            <p:cNvSpPr>
              <a:spLocks/>
            </p:cNvSpPr>
            <p:nvPr/>
          </p:nvSpPr>
          <p:spPr>
            <a:xfrm>
              <a:off x="4405" y="1324"/>
              <a:ext cx="774" cy="498"/>
            </a:xfrm>
            <a:prstGeom prst="rect">
              <a:avLst/>
            </a:prstGeom>
            <a:solidFill>
              <a:schemeClr val="bg1"/>
            </a:solidFill>
            <a:ln>
              <a:noFill/>
            </a:ln>
            <a:effectLst/>
          </p:spPr>
          <p:txBody>
            <a:bodyPr numCol="1"/>
            <a:lstStyle/>
            <a:p>
              <a:pPr algn="ctr" indent="0" marL="0">
                <a:buNone/>
              </a:pPr>
              <a:r>
                <a:rPr dirty="0" lang="en-US" smtClean="0" sz="2000"/>
                <a:t>1</a:t>
              </a:r>
            </a:p>
          </p:txBody>
        </p:sp>
        <p:sp>
          <p:nvSpPr>
            <p:cNvPr id="1049" name="Text Box 1049"/>
            <p:cNvSpPr>
              <a:spLocks/>
            </p:cNvSpPr>
            <p:nvPr/>
          </p:nvSpPr>
          <p:spPr>
            <a:xfrm>
              <a:off x="3679" y="1324"/>
              <a:ext cx="726" cy="498"/>
            </a:xfrm>
            <a:prstGeom prst="rect">
              <a:avLst/>
            </a:prstGeom>
            <a:solidFill>
              <a:schemeClr val="bg1"/>
            </a:solidFill>
            <a:ln>
              <a:noFill/>
            </a:ln>
            <a:effectLst/>
          </p:spPr>
          <p:txBody>
            <a:bodyPr numCol="1"/>
            <a:lstStyle/>
            <a:p>
              <a:pPr algn="ctr" indent="0" marL="0">
                <a:buNone/>
              </a:pPr>
              <a:r>
                <a:rPr b="1" dirty="0" lang="en-US" smtClean="0" sz="2000"/>
                <a:t>23,35</a:t>
              </a:r>
            </a:p>
          </p:txBody>
        </p:sp>
        <p:sp>
          <p:nvSpPr>
            <p:cNvPr id="1050" name="Text Box 1050"/>
            <p:cNvSpPr>
              <a:spLocks/>
            </p:cNvSpPr>
            <p:nvPr/>
          </p:nvSpPr>
          <p:spPr>
            <a:xfrm>
              <a:off x="3120" y="1324"/>
              <a:ext cx="559" cy="249"/>
            </a:xfrm>
            <a:prstGeom prst="rect">
              <a:avLst/>
            </a:prstGeom>
            <a:solidFill>
              <a:schemeClr val="bg1"/>
            </a:solidFill>
            <a:ln>
              <a:noFill/>
            </a:ln>
            <a:effectLst/>
          </p:spPr>
          <p:txBody>
            <a:bodyPr numCol="1"/>
            <a:lstStyle/>
            <a:p>
              <a:pPr algn="ctr" indent="0" marL="0">
                <a:buNone/>
              </a:pPr>
              <a:r>
                <a:rPr b="1" dirty="0" lang="en-US" smtClean="0" sz="2000"/>
                <a:t>23,3</a:t>
              </a:r>
            </a:p>
          </p:txBody>
        </p:sp>
        <p:sp>
          <p:nvSpPr>
            <p:cNvPr id="1051" name="Text Box 1051"/>
            <p:cNvSpPr>
              <a:spLocks/>
            </p:cNvSpPr>
            <p:nvPr/>
          </p:nvSpPr>
          <p:spPr>
            <a:xfrm>
              <a:off x="2496" y="1324"/>
              <a:ext cx="624" cy="498"/>
            </a:xfrm>
            <a:prstGeom prst="rect">
              <a:avLst/>
            </a:prstGeom>
            <a:solidFill>
              <a:schemeClr val="bg1"/>
            </a:solidFill>
            <a:ln>
              <a:noFill/>
            </a:ln>
            <a:effectLst/>
          </p:spPr>
          <p:txBody>
            <a:bodyPr numCol="1"/>
            <a:lstStyle/>
            <a:p>
              <a:endParaRPr/>
            </a:p>
          </p:txBody>
        </p:sp>
        <p:sp>
          <p:nvSpPr>
            <p:cNvPr id="1052" name="Text Box 1052"/>
            <p:cNvSpPr>
              <a:spLocks/>
            </p:cNvSpPr>
            <p:nvPr/>
          </p:nvSpPr>
          <p:spPr>
            <a:xfrm>
              <a:off x="474" y="1324"/>
              <a:ext cx="2022" cy="498"/>
            </a:xfrm>
            <a:prstGeom prst="rect">
              <a:avLst/>
            </a:prstGeom>
            <a:solidFill>
              <a:schemeClr val="bg1"/>
            </a:solidFill>
            <a:ln>
              <a:noFill/>
            </a:ln>
            <a:effectLst/>
          </p:spPr>
          <p:txBody>
            <a:bodyPr numCol="1"/>
            <a:lstStyle/>
            <a:p>
              <a:pPr indent="0" marL="0">
                <a:buNone/>
              </a:pPr>
              <a:r>
                <a:rPr dirty="0" lang="en-US" smtClean="0" sz="2000"/>
                <a:t>                                  lijevoga</a:t>
              </a:r>
            </a:p>
            <a:p>
              <a:pPr indent="0" marL="0">
                <a:buNone/>
              </a:pPr>
              <a:r>
                <a:rPr dirty="0" lang="en-US" smtClean="0" sz="2000"/>
                <a:t>                                  desnoga</a:t>
              </a:r>
            </a:p>
          </p:txBody>
        </p:sp>
        <p:sp>
          <p:nvSpPr>
            <p:cNvPr id="1053" name="Text Box 1053"/>
            <p:cNvSpPr>
              <a:spLocks/>
            </p:cNvSpPr>
            <p:nvPr/>
          </p:nvSpPr>
          <p:spPr>
            <a:xfrm>
              <a:off x="0" y="1324"/>
              <a:ext cx="474" cy="498"/>
            </a:xfrm>
            <a:prstGeom prst="rect">
              <a:avLst/>
            </a:prstGeom>
            <a:solidFill>
              <a:schemeClr val="bg1"/>
            </a:solidFill>
            <a:ln>
              <a:noFill/>
            </a:ln>
            <a:effectLst/>
          </p:spPr>
          <p:txBody>
            <a:bodyPr numCol="1"/>
            <a:lstStyle/>
            <a:p>
              <a:pPr indent="0" marL="0">
                <a:buNone/>
              </a:pPr>
              <a:r>
                <a:rPr dirty="0" lang="en-US" smtClean="0" sz="2000"/>
                <a:t>1.1</a:t>
              </a:r>
            </a:p>
          </p:txBody>
        </p:sp>
        <p:sp>
          <p:nvSpPr>
            <p:cNvPr id="1054" name="Text Box 1054"/>
            <p:cNvSpPr>
              <a:spLocks/>
            </p:cNvSpPr>
            <p:nvPr/>
          </p:nvSpPr>
          <p:spPr>
            <a:xfrm>
              <a:off x="5179" y="1075"/>
              <a:ext cx="581" cy="249"/>
            </a:xfrm>
            <a:prstGeom prst="rect">
              <a:avLst/>
            </a:prstGeom>
            <a:solidFill>
              <a:schemeClr val="bg1"/>
            </a:solidFill>
            <a:ln>
              <a:noFill/>
            </a:ln>
            <a:effectLst/>
          </p:spPr>
          <p:txBody>
            <a:bodyPr numCol="1"/>
            <a:lstStyle/>
            <a:p>
              <a:pPr algn="ctr" indent="0" marL="0">
                <a:buNone/>
              </a:pPr>
              <a:r>
                <a:rPr dirty="0" lang="en-US" smtClean="0" sz="2000"/>
                <a:t>5</a:t>
              </a:r>
            </a:p>
          </p:txBody>
        </p:sp>
        <p:sp>
          <p:nvSpPr>
            <p:cNvPr id="1055" name="Text Box 1055"/>
            <p:cNvSpPr>
              <a:spLocks/>
            </p:cNvSpPr>
            <p:nvPr/>
          </p:nvSpPr>
          <p:spPr>
            <a:xfrm>
              <a:off x="4405" y="1075"/>
              <a:ext cx="774" cy="249"/>
            </a:xfrm>
            <a:prstGeom prst="rect">
              <a:avLst/>
            </a:prstGeom>
            <a:solidFill>
              <a:schemeClr val="bg1"/>
            </a:solidFill>
            <a:ln>
              <a:noFill/>
            </a:ln>
            <a:effectLst/>
          </p:spPr>
          <p:txBody>
            <a:bodyPr numCol="1"/>
            <a:lstStyle/>
            <a:p>
              <a:pPr algn="ctr" indent="0" marL="0">
                <a:buNone/>
              </a:pPr>
              <a:r>
                <a:rPr dirty="0" lang="en-US" smtClean="0" sz="2000"/>
                <a:t>4</a:t>
              </a:r>
            </a:p>
          </p:txBody>
        </p:sp>
        <p:sp>
          <p:nvSpPr>
            <p:cNvPr id="1056" name="Text Box 1056"/>
            <p:cNvSpPr>
              <a:spLocks/>
            </p:cNvSpPr>
            <p:nvPr/>
          </p:nvSpPr>
          <p:spPr>
            <a:xfrm>
              <a:off x="3679" y="1075"/>
              <a:ext cx="726" cy="249"/>
            </a:xfrm>
            <a:prstGeom prst="rect">
              <a:avLst/>
            </a:prstGeom>
            <a:solidFill>
              <a:schemeClr val="bg1"/>
            </a:solidFill>
            <a:ln>
              <a:noFill/>
            </a:ln>
            <a:effectLst/>
          </p:spPr>
          <p:txBody>
            <a:bodyPr numCol="1"/>
            <a:lstStyle/>
            <a:p>
              <a:pPr algn="ctr" indent="0" marL="0">
                <a:buNone/>
              </a:pPr>
              <a:r>
                <a:rPr dirty="0" lang="en-US" smtClean="0" sz="2000"/>
                <a:t>3</a:t>
              </a:r>
            </a:p>
          </p:txBody>
        </p:sp>
        <p:sp>
          <p:nvSpPr>
            <p:cNvPr id="1057" name="Text Box 1057"/>
            <p:cNvSpPr>
              <a:spLocks/>
            </p:cNvSpPr>
            <p:nvPr/>
          </p:nvSpPr>
          <p:spPr>
            <a:xfrm>
              <a:off x="3120" y="1075"/>
              <a:ext cx="559" cy="249"/>
            </a:xfrm>
            <a:prstGeom prst="rect">
              <a:avLst/>
            </a:prstGeom>
            <a:solidFill>
              <a:schemeClr val="bg1"/>
            </a:solidFill>
            <a:ln>
              <a:noFill/>
            </a:ln>
            <a:effectLst/>
          </p:spPr>
          <p:txBody>
            <a:bodyPr numCol="1"/>
            <a:lstStyle/>
            <a:p>
              <a:pPr algn="ctr" indent="0" marL="0">
                <a:buNone/>
              </a:pPr>
              <a:r>
                <a:rPr dirty="0" lang="en-US" smtClean="0" sz="2000"/>
                <a:t>2</a:t>
              </a:r>
            </a:p>
          </p:txBody>
        </p:sp>
        <p:sp>
          <p:nvSpPr>
            <p:cNvPr id="1058" name="Text Box 1058"/>
            <p:cNvSpPr>
              <a:spLocks/>
            </p:cNvSpPr>
            <p:nvPr/>
          </p:nvSpPr>
          <p:spPr>
            <a:xfrm>
              <a:off x="2496" y="1075"/>
              <a:ext cx="624" cy="249"/>
            </a:xfrm>
            <a:prstGeom prst="rect">
              <a:avLst/>
            </a:prstGeom>
            <a:solidFill>
              <a:schemeClr val="bg1"/>
            </a:solidFill>
            <a:ln>
              <a:noFill/>
            </a:ln>
            <a:effectLst/>
          </p:spPr>
          <p:txBody>
            <a:bodyPr numCol="1"/>
            <a:lstStyle/>
            <a:p>
              <a:pPr algn="ctr" indent="0" marL="0">
                <a:buNone/>
              </a:pPr>
              <a:r>
                <a:rPr dirty="0" lang="en-US" smtClean="0" sz="2000"/>
                <a:t>1</a:t>
              </a:r>
            </a:p>
          </p:txBody>
        </p:sp>
        <p:sp>
          <p:nvSpPr>
            <p:cNvPr id="1059" name="Text Box 1059"/>
            <p:cNvSpPr>
              <a:spLocks/>
            </p:cNvSpPr>
            <p:nvPr/>
          </p:nvSpPr>
          <p:spPr>
            <a:xfrm>
              <a:off x="474" y="1075"/>
              <a:ext cx="2022" cy="249"/>
            </a:xfrm>
            <a:prstGeom prst="rect">
              <a:avLst/>
            </a:prstGeom>
            <a:solidFill>
              <a:schemeClr val="bg1"/>
            </a:solidFill>
            <a:ln>
              <a:noFill/>
            </a:ln>
            <a:effectLst/>
          </p:spPr>
          <p:txBody>
            <a:bodyPr numCol="1"/>
            <a:lstStyle/>
            <a:p>
              <a:pPr indent="0" marL="0">
                <a:buNone/>
              </a:pPr>
              <a:r>
                <a:rPr dirty="0" lang="en-US" smtClean="0" sz="2000"/>
                <a:t>Mjere</a:t>
              </a:r>
            </a:p>
          </p:txBody>
        </p:sp>
        <p:sp>
          <p:nvSpPr>
            <p:cNvPr id="1060" name="Text Box 1060"/>
            <p:cNvSpPr>
              <a:spLocks/>
            </p:cNvSpPr>
            <p:nvPr/>
          </p:nvSpPr>
          <p:spPr>
            <a:xfrm>
              <a:off x="0" y="1075"/>
              <a:ext cx="474" cy="249"/>
            </a:xfrm>
            <a:prstGeom prst="rect">
              <a:avLst/>
            </a:prstGeom>
            <a:solidFill>
              <a:schemeClr val="bg1"/>
            </a:solidFill>
            <a:ln>
              <a:noFill/>
            </a:ln>
            <a:effectLst/>
          </p:spPr>
          <p:txBody>
            <a:bodyPr numCol="1"/>
            <a:lstStyle/>
            <a:p>
              <a:pPr indent="0" marL="0">
                <a:buNone/>
              </a:pPr>
              <a:r>
                <a:rPr dirty="0" lang="en-US" smtClean="0" sz="2000"/>
                <a:t>1.</a:t>
              </a:r>
            </a:p>
          </p:txBody>
        </p:sp>
        <p:sp>
          <p:nvSpPr>
            <p:cNvPr id="1061" name="Text Box 1061"/>
            <p:cNvSpPr>
              <a:spLocks/>
            </p:cNvSpPr>
            <p:nvPr/>
          </p:nvSpPr>
          <p:spPr>
            <a:xfrm>
              <a:off x="5179" y="672"/>
              <a:ext cx="581" cy="403"/>
            </a:xfrm>
            <a:prstGeom prst="rect">
              <a:avLst/>
            </a:prstGeom>
            <a:solidFill>
              <a:schemeClr val="bg1"/>
            </a:solidFill>
            <a:ln>
              <a:noFill/>
            </a:ln>
            <a:effectLst/>
          </p:spPr>
          <p:txBody>
            <a:bodyPr numCol="1"/>
            <a:lstStyle/>
            <a:p>
              <a:pPr algn="ctr" indent="0" marL="0">
                <a:buNone/>
              </a:pPr>
              <a:r>
                <a:rPr dirty="0" lang="en-US" smtClean="0" sz="1800"/>
                <a:t>Broj točaka</a:t>
              </a:r>
            </a:p>
          </p:txBody>
        </p:sp>
        <p:sp>
          <p:nvSpPr>
            <p:cNvPr id="1062" name="Text Box 1062"/>
            <p:cNvSpPr>
              <a:spLocks/>
            </p:cNvSpPr>
            <p:nvPr/>
          </p:nvSpPr>
          <p:spPr>
            <a:xfrm>
              <a:off x="4405" y="672"/>
              <a:ext cx="774" cy="403"/>
            </a:xfrm>
            <a:prstGeom prst="rect">
              <a:avLst/>
            </a:prstGeom>
            <a:solidFill>
              <a:schemeClr val="bg1"/>
            </a:solidFill>
            <a:ln>
              <a:noFill/>
            </a:ln>
            <a:effectLst/>
          </p:spPr>
          <p:txBody>
            <a:bodyPr numCol="1"/>
            <a:lstStyle/>
            <a:p>
              <a:pPr algn="ctr" indent="0" marL="0">
                <a:buNone/>
              </a:pPr>
              <a:r>
                <a:rPr dirty="0" lang="en-US" smtClean="0" sz="1800"/>
                <a:t>Konstanta</a:t>
              </a:r>
            </a:p>
          </p:txBody>
        </p:sp>
        <p:sp>
          <p:nvSpPr>
            <p:cNvPr id="1063" name="Text Box 1063"/>
            <p:cNvSpPr>
              <a:spLocks/>
            </p:cNvSpPr>
            <p:nvPr/>
          </p:nvSpPr>
          <p:spPr>
            <a:xfrm>
              <a:off x="3679" y="672"/>
              <a:ext cx="726" cy="403"/>
            </a:xfrm>
            <a:prstGeom prst="rect">
              <a:avLst/>
            </a:prstGeom>
            <a:solidFill>
              <a:schemeClr val="bg1"/>
            </a:solidFill>
            <a:ln>
              <a:noFill/>
            </a:ln>
            <a:effectLst/>
          </p:spPr>
          <p:txBody>
            <a:bodyPr numCol="1"/>
            <a:lstStyle/>
            <a:p>
              <a:pPr algn="ctr" indent="0" marL="0">
                <a:buNone/>
              </a:pPr>
              <a:r>
                <a:rPr dirty="0" lang="en-US" smtClean="0" sz="1800"/>
                <a:t>Prosjek mjera</a:t>
              </a:r>
            </a:p>
          </p:txBody>
        </p:sp>
        <p:sp>
          <p:nvSpPr>
            <p:cNvPr id="1064" name="Text Box 1064"/>
            <p:cNvSpPr>
              <a:spLocks/>
            </p:cNvSpPr>
            <p:nvPr/>
          </p:nvSpPr>
          <p:spPr>
            <a:xfrm>
              <a:off x="3120" y="672"/>
              <a:ext cx="559" cy="403"/>
            </a:xfrm>
            <a:prstGeom prst="rect">
              <a:avLst/>
            </a:prstGeom>
            <a:solidFill>
              <a:schemeClr val="bg1"/>
            </a:solidFill>
            <a:ln>
              <a:noFill/>
            </a:ln>
            <a:effectLst/>
          </p:spPr>
          <p:txBody>
            <a:bodyPr numCol="1"/>
            <a:lstStyle/>
            <a:p>
              <a:pPr algn="ctr" indent="0" marL="0">
                <a:buNone/>
              </a:pPr>
              <a:r>
                <a:rPr dirty="0" lang="en-US" smtClean="0" sz="1800"/>
                <a:t>Mjere</a:t>
              </a:r>
            </a:p>
          </p:txBody>
        </p:sp>
        <p:sp>
          <p:nvSpPr>
            <p:cNvPr id="1065" name="Text Box 1065"/>
            <p:cNvSpPr>
              <a:spLocks/>
            </p:cNvSpPr>
            <p:nvPr/>
          </p:nvSpPr>
          <p:spPr>
            <a:xfrm>
              <a:off x="2496" y="672"/>
              <a:ext cx="624" cy="403"/>
            </a:xfrm>
            <a:prstGeom prst="rect">
              <a:avLst/>
            </a:prstGeom>
            <a:solidFill>
              <a:schemeClr val="bg1"/>
            </a:solidFill>
            <a:ln>
              <a:noFill/>
            </a:ln>
            <a:effectLst/>
          </p:spPr>
          <p:txBody>
            <a:bodyPr numCol="1"/>
            <a:lstStyle/>
            <a:p>
              <a:pPr algn="ctr" indent="0" marL="0">
                <a:buNone/>
              </a:pPr>
              <a:r>
                <a:rPr dirty="0" lang="en-US" smtClean="0" sz="1800"/>
                <a:t>Jedinica mjere</a:t>
              </a:r>
            </a:p>
          </p:txBody>
        </p:sp>
        <p:sp>
          <p:nvSpPr>
            <p:cNvPr id="1066" name="Text Box 1066"/>
            <p:cNvSpPr>
              <a:spLocks/>
            </p:cNvSpPr>
            <p:nvPr/>
          </p:nvSpPr>
          <p:spPr>
            <a:xfrm>
              <a:off x="474" y="672"/>
              <a:ext cx="2022" cy="403"/>
            </a:xfrm>
            <a:prstGeom prst="rect">
              <a:avLst/>
            </a:prstGeom>
            <a:solidFill>
              <a:schemeClr val="bg1"/>
            </a:solidFill>
            <a:ln>
              <a:noFill/>
            </a:ln>
            <a:effectLst/>
          </p:spPr>
          <p:txBody>
            <a:bodyPr numCol="1"/>
            <a:lstStyle/>
            <a:p>
              <a:pPr algn="ctr" indent="0" marL="0">
                <a:buNone/>
              </a:pPr>
              <a:r>
                <a:rPr dirty="0" lang="en-US" smtClean="0" sz="1800"/>
                <a:t>Elementi mjerenja i ocjenjivanja</a:t>
              </a:r>
            </a:p>
          </p:txBody>
        </p:sp>
        <p:sp>
          <p:nvSpPr>
            <p:cNvPr id="1067" name="Text Box 1067"/>
            <p:cNvSpPr>
              <a:spLocks/>
            </p:cNvSpPr>
            <p:nvPr/>
          </p:nvSpPr>
          <p:spPr>
            <a:xfrm>
              <a:off x="0" y="672"/>
              <a:ext cx="474" cy="403"/>
            </a:xfrm>
            <a:prstGeom prst="rect">
              <a:avLst/>
            </a:prstGeom>
            <a:solidFill>
              <a:schemeClr val="bg1"/>
            </a:solidFill>
            <a:ln>
              <a:noFill/>
            </a:ln>
            <a:effectLst/>
          </p:spPr>
          <p:txBody>
            <a:bodyPr numCol="1"/>
            <a:lstStyle/>
            <a:p>
              <a:pPr algn="ctr" indent="0" marL="0">
                <a:buNone/>
              </a:pPr>
              <a:r>
                <a:rPr dirty="0" lang="en-US" smtClean="0" sz="1800"/>
                <a:t>Broj</a:t>
              </a:r>
            </a:p>
          </p:txBody>
        </p:sp>
        <p:sp>
          <p:nvSpPr>
            <p:cNvPr id="1068" name="Text Box 1068"/>
            <p:cNvSpPr>
              <a:spLocks/>
            </p:cNvSpPr>
            <p:nvPr/>
          </p:nvSpPr>
          <p:spPr>
            <a:xfrm>
              <a:off x="0" y="672"/>
              <a:ext cx="5760" cy="0"/>
            </a:xfrm>
            <a:prstGeom prst="line">
              <a:avLst/>
            </a:prstGeom>
            <a:noFill/>
            <a:ln cap="sq" w="28575">
              <a:solidFill>
                <a:schemeClr val="tx1"/>
              </a:solidFill>
              <a:round/>
              <a:headEnd/>
              <a:tailEnd/>
            </a:ln>
            <a:effectLst/>
          </p:spPr>
        </p:sp>
        <p:sp>
          <p:nvSpPr>
            <p:cNvPr id="1069" name="Text Box 1069"/>
            <p:cNvSpPr>
              <a:spLocks/>
            </p:cNvSpPr>
            <p:nvPr/>
          </p:nvSpPr>
          <p:spPr>
            <a:xfrm>
              <a:off x="0" y="1075"/>
              <a:ext cx="5760" cy="0"/>
            </a:xfrm>
            <a:prstGeom prst="line">
              <a:avLst/>
            </a:prstGeom>
            <a:noFill/>
            <a:ln w="12700">
              <a:solidFill>
                <a:schemeClr val="tx1"/>
              </a:solidFill>
              <a:round/>
              <a:headEnd/>
              <a:tailEnd/>
            </a:ln>
            <a:effectLst/>
          </p:spPr>
        </p:sp>
        <p:sp>
          <p:nvSpPr>
            <p:cNvPr id="1070" name="Text Box 1070"/>
            <p:cNvSpPr>
              <a:spLocks/>
            </p:cNvSpPr>
            <p:nvPr/>
          </p:nvSpPr>
          <p:spPr>
            <a:xfrm>
              <a:off x="0" y="1324"/>
              <a:ext cx="5760" cy="0"/>
            </a:xfrm>
            <a:prstGeom prst="line">
              <a:avLst/>
            </a:prstGeom>
            <a:noFill/>
            <a:ln w="12700">
              <a:solidFill>
                <a:schemeClr val="tx1"/>
              </a:solidFill>
              <a:round/>
              <a:headEnd/>
              <a:tailEnd/>
            </a:ln>
            <a:effectLst/>
          </p:spPr>
        </p:sp>
        <p:sp>
          <p:nvSpPr>
            <p:cNvPr id="1071" name="Text Box 1071"/>
            <p:cNvSpPr>
              <a:spLocks/>
            </p:cNvSpPr>
            <p:nvPr/>
          </p:nvSpPr>
          <p:spPr>
            <a:xfrm>
              <a:off x="0" y="1822"/>
              <a:ext cx="5760" cy="0"/>
            </a:xfrm>
            <a:prstGeom prst="line">
              <a:avLst/>
            </a:prstGeom>
            <a:noFill/>
            <a:ln w="12700">
              <a:solidFill>
                <a:schemeClr val="tx1"/>
              </a:solidFill>
              <a:round/>
              <a:headEnd/>
              <a:tailEnd/>
            </a:ln>
            <a:effectLst/>
          </p:spPr>
        </p:sp>
        <p:sp>
          <p:nvSpPr>
            <p:cNvPr id="1072" name="Text Box 1072"/>
            <p:cNvSpPr>
              <a:spLocks/>
            </p:cNvSpPr>
            <p:nvPr/>
          </p:nvSpPr>
          <p:spPr>
            <a:xfrm>
              <a:off x="0" y="2320"/>
              <a:ext cx="5760" cy="0"/>
            </a:xfrm>
            <a:prstGeom prst="line">
              <a:avLst/>
            </a:prstGeom>
            <a:noFill/>
            <a:ln w="12700">
              <a:solidFill>
                <a:schemeClr val="tx1"/>
              </a:solidFill>
              <a:round/>
              <a:headEnd/>
              <a:tailEnd/>
            </a:ln>
            <a:effectLst/>
          </p:spPr>
        </p:sp>
        <p:sp>
          <p:nvSpPr>
            <p:cNvPr id="1073" name="Text Box 1073"/>
            <p:cNvSpPr>
              <a:spLocks/>
            </p:cNvSpPr>
            <p:nvPr/>
          </p:nvSpPr>
          <p:spPr>
            <a:xfrm>
              <a:off x="0" y="2818"/>
              <a:ext cx="5760" cy="0"/>
            </a:xfrm>
            <a:prstGeom prst="line">
              <a:avLst/>
            </a:prstGeom>
            <a:noFill/>
            <a:ln w="12700">
              <a:solidFill>
                <a:schemeClr val="tx1"/>
              </a:solidFill>
              <a:round/>
              <a:headEnd/>
              <a:tailEnd/>
            </a:ln>
            <a:effectLst/>
          </p:spPr>
        </p:sp>
        <p:sp>
          <p:nvSpPr>
            <p:cNvPr id="1074" name="Text Box 1074"/>
            <p:cNvSpPr>
              <a:spLocks/>
            </p:cNvSpPr>
            <p:nvPr/>
          </p:nvSpPr>
          <p:spPr>
            <a:xfrm>
              <a:off x="0" y="3067"/>
              <a:ext cx="5760" cy="0"/>
            </a:xfrm>
            <a:prstGeom prst="line">
              <a:avLst/>
            </a:prstGeom>
            <a:noFill/>
            <a:ln w="12700">
              <a:solidFill>
                <a:schemeClr val="tx1"/>
              </a:solidFill>
              <a:round/>
              <a:headEnd/>
              <a:tailEnd/>
            </a:ln>
            <a:effectLst/>
          </p:spPr>
        </p:sp>
        <p:sp>
          <p:nvSpPr>
            <p:cNvPr id="1075" name="Text Box 1075"/>
            <p:cNvSpPr>
              <a:spLocks/>
            </p:cNvSpPr>
            <p:nvPr/>
          </p:nvSpPr>
          <p:spPr>
            <a:xfrm>
              <a:off x="0" y="3316"/>
              <a:ext cx="5760" cy="0"/>
            </a:xfrm>
            <a:prstGeom prst="line">
              <a:avLst/>
            </a:prstGeom>
            <a:noFill/>
            <a:ln w="12700">
              <a:solidFill>
                <a:schemeClr val="tx1"/>
              </a:solidFill>
              <a:round/>
              <a:headEnd/>
              <a:tailEnd/>
            </a:ln>
            <a:effectLst/>
          </p:spPr>
        </p:sp>
        <p:sp>
          <p:nvSpPr>
            <p:cNvPr id="1076" name="Text Box 1076"/>
            <p:cNvSpPr>
              <a:spLocks/>
            </p:cNvSpPr>
            <p:nvPr/>
          </p:nvSpPr>
          <p:spPr>
            <a:xfrm>
              <a:off x="0" y="3565"/>
              <a:ext cx="5760" cy="0"/>
            </a:xfrm>
            <a:prstGeom prst="line">
              <a:avLst/>
            </a:prstGeom>
            <a:noFill/>
            <a:ln w="12700">
              <a:solidFill>
                <a:schemeClr val="tx1"/>
              </a:solidFill>
              <a:round/>
              <a:headEnd/>
              <a:tailEnd/>
            </a:ln>
            <a:effectLst/>
          </p:spPr>
        </p:sp>
        <p:sp>
          <p:nvSpPr>
            <p:cNvPr id="1077" name="Text Box 1077"/>
            <p:cNvSpPr>
              <a:spLocks/>
            </p:cNvSpPr>
            <p:nvPr/>
          </p:nvSpPr>
          <p:spPr>
            <a:xfrm>
              <a:off x="0" y="3814"/>
              <a:ext cx="5760" cy="0"/>
            </a:xfrm>
            <a:prstGeom prst="line">
              <a:avLst/>
            </a:prstGeom>
            <a:noFill/>
            <a:ln w="12700">
              <a:solidFill>
                <a:schemeClr val="tx1"/>
              </a:solidFill>
              <a:round/>
              <a:headEnd/>
              <a:tailEnd/>
            </a:ln>
            <a:effectLst/>
          </p:spPr>
        </p:sp>
        <p:sp>
          <p:nvSpPr>
            <p:cNvPr id="1078" name="Text Box 1078"/>
            <p:cNvSpPr>
              <a:spLocks/>
            </p:cNvSpPr>
            <p:nvPr/>
          </p:nvSpPr>
          <p:spPr>
            <a:xfrm>
              <a:off x="0" y="4063"/>
              <a:ext cx="5760" cy="0"/>
            </a:xfrm>
            <a:prstGeom prst="line">
              <a:avLst/>
            </a:prstGeom>
            <a:noFill/>
            <a:ln cap="sq" w="28575">
              <a:solidFill>
                <a:schemeClr val="tx1"/>
              </a:solidFill>
              <a:round/>
              <a:headEnd/>
              <a:tailEnd/>
            </a:ln>
            <a:effectLst/>
          </p:spPr>
        </p:sp>
        <p:sp>
          <p:nvSpPr>
            <p:cNvPr id="1079" name="Text Box 1079"/>
            <p:cNvSpPr>
              <a:spLocks/>
            </p:cNvSpPr>
            <p:nvPr/>
          </p:nvSpPr>
          <p:spPr>
            <a:xfrm>
              <a:off x="0" y="672"/>
              <a:ext cx="0" cy="3391"/>
            </a:xfrm>
            <a:prstGeom prst="line">
              <a:avLst/>
            </a:prstGeom>
            <a:noFill/>
            <a:ln cap="sq" w="28575">
              <a:solidFill>
                <a:schemeClr val="tx1"/>
              </a:solidFill>
              <a:round/>
              <a:headEnd/>
              <a:tailEnd/>
            </a:ln>
            <a:effectLst/>
          </p:spPr>
        </p:sp>
        <p:sp>
          <p:nvSpPr>
            <p:cNvPr id="1080" name="Text Box 1080"/>
            <p:cNvSpPr>
              <a:spLocks/>
            </p:cNvSpPr>
            <p:nvPr/>
          </p:nvSpPr>
          <p:spPr>
            <a:xfrm>
              <a:off x="474" y="672"/>
              <a:ext cx="0" cy="2146"/>
            </a:xfrm>
            <a:prstGeom prst="line">
              <a:avLst/>
            </a:prstGeom>
            <a:noFill/>
            <a:ln w="12700">
              <a:solidFill>
                <a:schemeClr val="tx1"/>
              </a:solidFill>
              <a:round/>
              <a:headEnd/>
              <a:tailEnd/>
            </a:ln>
            <a:effectLst/>
          </p:spPr>
        </p:sp>
        <p:sp>
          <p:nvSpPr>
            <p:cNvPr id="1081" name="Text Box 1081"/>
            <p:cNvSpPr>
              <a:spLocks/>
            </p:cNvSpPr>
            <p:nvPr/>
          </p:nvSpPr>
          <p:spPr>
            <a:xfrm>
              <a:off x="2496" y="672"/>
              <a:ext cx="0" cy="2146"/>
            </a:xfrm>
            <a:prstGeom prst="line">
              <a:avLst/>
            </a:prstGeom>
            <a:noFill/>
            <a:ln w="12700">
              <a:solidFill>
                <a:schemeClr val="tx1"/>
              </a:solidFill>
              <a:round/>
              <a:headEnd/>
              <a:tailEnd/>
            </a:ln>
            <a:effectLst/>
          </p:spPr>
        </p:sp>
        <p:sp>
          <p:nvSpPr>
            <p:cNvPr id="1082" name="Text Box 1082"/>
            <p:cNvSpPr>
              <a:spLocks/>
            </p:cNvSpPr>
            <p:nvPr/>
          </p:nvSpPr>
          <p:spPr>
            <a:xfrm>
              <a:off x="3120" y="672"/>
              <a:ext cx="0" cy="2146"/>
            </a:xfrm>
            <a:prstGeom prst="line">
              <a:avLst/>
            </a:prstGeom>
            <a:noFill/>
            <a:ln w="12700">
              <a:solidFill>
                <a:schemeClr val="tx1"/>
              </a:solidFill>
              <a:round/>
              <a:headEnd/>
              <a:tailEnd/>
            </a:ln>
            <a:effectLst/>
          </p:spPr>
        </p:sp>
        <p:sp>
          <p:nvSpPr>
            <p:cNvPr id="1083" name="Text Box 1083"/>
            <p:cNvSpPr>
              <a:spLocks/>
            </p:cNvSpPr>
            <p:nvPr/>
          </p:nvSpPr>
          <p:spPr>
            <a:xfrm>
              <a:off x="3679" y="672"/>
              <a:ext cx="0" cy="2146"/>
            </a:xfrm>
            <a:prstGeom prst="line">
              <a:avLst/>
            </a:prstGeom>
            <a:noFill/>
            <a:ln w="12700">
              <a:solidFill>
                <a:schemeClr val="tx1"/>
              </a:solidFill>
              <a:round/>
              <a:headEnd/>
              <a:tailEnd/>
            </a:ln>
            <a:effectLst/>
          </p:spPr>
        </p:sp>
        <p:sp>
          <p:nvSpPr>
            <p:cNvPr id="1084" name="Text Box 1084"/>
            <p:cNvSpPr>
              <a:spLocks/>
            </p:cNvSpPr>
            <p:nvPr/>
          </p:nvSpPr>
          <p:spPr>
            <a:xfrm>
              <a:off x="4405" y="672"/>
              <a:ext cx="0" cy="2146"/>
            </a:xfrm>
            <a:prstGeom prst="line">
              <a:avLst/>
            </a:prstGeom>
            <a:noFill/>
            <a:ln w="12700">
              <a:solidFill>
                <a:schemeClr val="tx1"/>
              </a:solidFill>
              <a:round/>
              <a:headEnd/>
              <a:tailEnd/>
            </a:ln>
            <a:effectLst/>
          </p:spPr>
        </p:sp>
        <p:sp>
          <p:nvSpPr>
            <p:cNvPr id="1085" name="Text Box 1085"/>
            <p:cNvSpPr>
              <a:spLocks/>
            </p:cNvSpPr>
            <p:nvPr/>
          </p:nvSpPr>
          <p:spPr>
            <a:xfrm>
              <a:off x="5179" y="672"/>
              <a:ext cx="0" cy="2146"/>
            </a:xfrm>
            <a:prstGeom prst="line">
              <a:avLst/>
            </a:prstGeom>
            <a:noFill/>
            <a:ln w="12700">
              <a:solidFill>
                <a:schemeClr val="tx1"/>
              </a:solidFill>
              <a:round/>
              <a:headEnd/>
              <a:tailEnd/>
            </a:ln>
            <a:effectLst/>
          </p:spPr>
        </p:sp>
        <p:sp>
          <p:nvSpPr>
            <p:cNvPr id="1086" name="Text Box 1086"/>
            <p:cNvSpPr>
              <a:spLocks/>
            </p:cNvSpPr>
            <p:nvPr/>
          </p:nvSpPr>
          <p:spPr>
            <a:xfrm>
              <a:off x="5760" y="672"/>
              <a:ext cx="0" cy="3391"/>
            </a:xfrm>
            <a:prstGeom prst="line">
              <a:avLst/>
            </a:prstGeom>
            <a:noFill/>
            <a:ln cap="sq" w="28575">
              <a:solidFill>
                <a:schemeClr val="tx1"/>
              </a:solidFill>
              <a:round/>
              <a:headEnd/>
              <a:tailEnd/>
            </a:ln>
            <a:effectLst/>
          </p:spPr>
        </p:sp>
        <p:sp>
          <p:nvSpPr>
            <p:cNvPr id="1087" name="Text Box 1087"/>
            <p:cNvSpPr>
              <a:spLocks/>
            </p:cNvSpPr>
            <p:nvPr/>
          </p:nvSpPr>
          <p:spPr>
            <a:xfrm>
              <a:off x="3120" y="1573"/>
              <a:ext cx="559" cy="0"/>
            </a:xfrm>
            <a:prstGeom prst="line">
              <a:avLst/>
            </a:prstGeom>
            <a:noFill/>
            <a:ln w="12700">
              <a:solidFill>
                <a:schemeClr val="tx1"/>
              </a:solidFill>
              <a:round/>
              <a:headEnd/>
              <a:tailEnd/>
            </a:ln>
            <a:effectLst/>
          </p:spPr>
        </p:sp>
        <p:sp>
          <p:nvSpPr>
            <p:cNvPr id="1088" name="Text Box 1088"/>
            <p:cNvSpPr>
              <a:spLocks/>
            </p:cNvSpPr>
            <p:nvPr/>
          </p:nvSpPr>
          <p:spPr>
            <a:xfrm>
              <a:off x="3120" y="2071"/>
              <a:ext cx="559" cy="0"/>
            </a:xfrm>
            <a:prstGeom prst="line">
              <a:avLst/>
            </a:prstGeom>
            <a:noFill/>
            <a:ln w="12700">
              <a:solidFill>
                <a:schemeClr val="tx1"/>
              </a:solidFill>
              <a:round/>
              <a:headEnd/>
              <a:tailEnd/>
            </a:ln>
            <a:effectLst/>
          </p:spPr>
        </p:sp>
        <p:sp>
          <p:nvSpPr>
            <p:cNvPr id="1089" name="Text Box 1089"/>
            <p:cNvSpPr>
              <a:spLocks/>
            </p:cNvSpPr>
            <p:nvPr/>
          </p:nvSpPr>
          <p:spPr>
            <a:xfrm>
              <a:off x="3120" y="2569"/>
              <a:ext cx="559" cy="0"/>
            </a:xfrm>
            <a:prstGeom prst="line">
              <a:avLst/>
            </a:prstGeom>
            <a:noFill/>
            <a:ln w="12700">
              <a:solidFill>
                <a:schemeClr val="tx1"/>
              </a:solidFill>
              <a:round/>
              <a:headEnd/>
              <a:tailEnd/>
            </a:ln>
            <a:effectLst/>
          </p:spPr>
        </p:sp>
        <p:sp>
          <p:nvSpPr>
            <p:cNvPr id="1090" name="Text Box 1090"/>
            <p:cNvSpPr>
              <a:spLocks/>
            </p:cNvSpPr>
            <p:nvPr/>
          </p:nvSpPr>
          <p:spPr>
            <a:xfrm>
              <a:off x="474" y="3565"/>
              <a:ext cx="0" cy="249"/>
            </a:xfrm>
            <a:prstGeom prst="line">
              <a:avLst/>
            </a:prstGeom>
            <a:noFill/>
            <a:ln w="12700">
              <a:solidFill>
                <a:schemeClr val="tx1"/>
              </a:solidFill>
              <a:round/>
              <a:headEnd/>
              <a:tailEnd/>
            </a:ln>
            <a:effectLst/>
          </p:spPr>
        </p:sp>
        <p:sp>
          <p:nvSpPr>
            <p:cNvPr id="1091" name="Text Box 1091"/>
            <p:cNvSpPr>
              <a:spLocks/>
            </p:cNvSpPr>
            <p:nvPr/>
          </p:nvSpPr>
          <p:spPr>
            <a:xfrm>
              <a:off x="5179" y="3067"/>
              <a:ext cx="0" cy="996"/>
            </a:xfrm>
            <a:prstGeom prst="line">
              <a:avLst/>
            </a:prstGeom>
            <a:noFill/>
            <a:ln w="12700">
              <a:solidFill>
                <a:schemeClr val="tx1"/>
              </a:solidFill>
              <a:round/>
              <a:headEnd/>
              <a:tailEnd/>
            </a:ln>
            <a:effectLst/>
          </p:spPr>
        </p:sp>
        <p:sp>
          <p:nvSpPr>
            <p:cNvPr id="1092" name="Text Box 1092"/>
            <p:cNvSpPr>
              <a:spLocks/>
            </p:cNvSpPr>
            <p:nvPr/>
          </p:nvSpPr>
          <p:spPr>
            <a:xfrm>
              <a:off x="474" y="3067"/>
              <a:ext cx="0" cy="249"/>
            </a:xfrm>
            <a:prstGeom prst="line">
              <a:avLst/>
            </a:prstGeom>
            <a:noFill/>
            <a:ln w="12700">
              <a:solidFill>
                <a:schemeClr val="tx1"/>
              </a:solidFill>
              <a:round/>
              <a:headEnd/>
              <a:tailEnd/>
            </a:ln>
            <a:effectLst/>
          </p:spPr>
        </p:sp>
        <p:sp>
          <p:nvSpPr>
            <p:cNvPr id="1093" name="Text Box 1093"/>
            <p:cNvSpPr>
              <a:spLocks/>
            </p:cNvSpPr>
            <p:nvPr/>
          </p:nvSpPr>
          <p:spPr>
            <a:xfrm>
              <a:off x="4405" y="2569"/>
              <a:ext cx="1355" cy="0"/>
            </a:xfrm>
            <a:prstGeom prst="line">
              <a:avLst/>
            </a:prstGeom>
            <a:noFill/>
            <a:ln w="12700">
              <a:solidFill>
                <a:schemeClr val="tx1"/>
              </a:solidFill>
              <a:round/>
              <a:headEnd/>
              <a:tailEnd/>
            </a:ln>
            <a:effectLst/>
          </p:spPr>
        </p:sp>
      </p:grpSp>
      <p:sp>
        <p:nvSpPr>
          <p:cNvPr id="1094" name="Text Box 1094"/>
          <p:cNvSpPr txBox="1">
            <a:spLocks/>
          </p:cNvSpPr>
          <p:nvPr/>
        </p:nvSpPr>
        <p:spPr>
          <a:xfrm>
            <a:off x="762000" y="2346325"/>
            <a:ext cx="2057400" cy="396875"/>
          </a:xfrm>
          <a:prstGeom prst="rect">
            <a:avLst/>
          </a:prstGeom>
          <a:solidFill>
            <a:schemeClr val="bg1"/>
          </a:solidFill>
          <a:ln>
            <a:noFill/>
          </a:ln>
        </p:spPr>
        <p:txBody>
          <a:bodyPr numCol="1">
            <a:spAutoFit/>
          </a:bodyPr>
          <a:lstStyle/>
          <a:p>
            <a:pPr indent="0" marL="0">
              <a:spcBef>
                <a:spcPct val="50000"/>
              </a:spcBef>
            </a:pPr>
            <a:r>
              <a:rPr dirty="0" lang="en-US" smtClean="0" sz="2000">
                <a:latin charset="0" pitchFamily="34" typeface="Arial"/>
              </a:rPr>
              <a:t>Dužina sjekača</a:t>
            </a:r>
          </a:p>
        </p:txBody>
      </p:sp>
      <p:sp>
        <p:nvSpPr>
          <p:cNvPr id="1095" name="Text Box 1095"/>
          <p:cNvSpPr>
            <a:spLocks/>
          </p:cNvSpPr>
          <p:nvPr/>
        </p:nvSpPr>
        <p:spPr>
          <a:xfrm>
            <a:off x="2990850" y="2497137"/>
            <a:ext cx="990600" cy="0"/>
          </a:xfrm>
          <a:prstGeom prst="line">
            <a:avLst/>
          </a:prstGeom>
          <a:noFill/>
          <a:ln>
            <a:solidFill>
              <a:schemeClr val="tx1"/>
            </a:solidFill>
            <a:round/>
            <a:headEnd/>
            <a:tailEnd/>
          </a:ln>
        </p:spPr>
      </p:sp>
      <p:sp>
        <p:nvSpPr>
          <p:cNvPr id="1096" name="Text Box 1096"/>
          <p:cNvSpPr txBox="1">
            <a:spLocks/>
          </p:cNvSpPr>
          <p:nvPr/>
        </p:nvSpPr>
        <p:spPr>
          <a:xfrm>
            <a:off x="762000" y="3124200"/>
            <a:ext cx="2057400" cy="396875"/>
          </a:xfrm>
          <a:prstGeom prst="rect">
            <a:avLst/>
          </a:prstGeom>
          <a:solidFill>
            <a:schemeClr val="bg1"/>
          </a:solidFill>
          <a:ln>
            <a:noFill/>
          </a:ln>
        </p:spPr>
        <p:txBody>
          <a:bodyPr numCol="1">
            <a:spAutoFit/>
          </a:bodyPr>
          <a:lstStyle/>
          <a:p>
            <a:pPr indent="0" marL="0">
              <a:spcBef>
                <a:spcPct val="50000"/>
              </a:spcBef>
            </a:pPr>
            <a:r>
              <a:rPr dirty="0" lang="en-US" smtClean="0" sz="2000">
                <a:latin charset="0" pitchFamily="34" typeface="Arial"/>
              </a:rPr>
              <a:t>Širina sjekača</a:t>
            </a:r>
          </a:p>
        </p:txBody>
      </p:sp>
      <p:sp>
        <p:nvSpPr>
          <p:cNvPr id="1097" name="Text Box 1097"/>
          <p:cNvSpPr>
            <a:spLocks/>
          </p:cNvSpPr>
          <p:nvPr/>
        </p:nvSpPr>
        <p:spPr>
          <a:xfrm>
            <a:off x="2971800" y="3276600"/>
            <a:ext cx="990600" cy="0"/>
          </a:xfrm>
          <a:prstGeom prst="line">
            <a:avLst/>
          </a:prstGeom>
          <a:noFill/>
          <a:ln>
            <a:solidFill>
              <a:schemeClr val="tx1"/>
            </a:solidFill>
            <a:round/>
            <a:headEnd/>
            <a:tailEnd/>
          </a:ln>
        </p:spPr>
      </p:sp>
      <p:sp>
        <p:nvSpPr>
          <p:cNvPr id="1098" name="Text Box 1098"/>
          <p:cNvSpPr txBox="1">
            <a:spLocks/>
          </p:cNvSpPr>
          <p:nvPr/>
        </p:nvSpPr>
        <p:spPr>
          <a:xfrm>
            <a:off x="762000" y="3886200"/>
            <a:ext cx="1905000" cy="396875"/>
          </a:xfrm>
          <a:prstGeom prst="rect">
            <a:avLst/>
          </a:prstGeom>
          <a:solidFill>
            <a:schemeClr val="bg1"/>
          </a:solidFill>
          <a:ln>
            <a:noFill/>
          </a:ln>
        </p:spPr>
        <p:txBody>
          <a:bodyPr numCol="1">
            <a:spAutoFit/>
          </a:bodyPr>
          <a:lstStyle/>
          <a:p>
            <a:pPr indent="0" marL="0">
              <a:spcBef>
                <a:spcPct val="50000"/>
              </a:spcBef>
            </a:pPr>
            <a:r>
              <a:rPr dirty="0" lang="en-US" smtClean="0" sz="2000">
                <a:latin charset="0" pitchFamily="34" typeface="Arial"/>
              </a:rPr>
              <a:t>Opseg brusača</a:t>
            </a:r>
          </a:p>
        </p:txBody>
      </p:sp>
      <p:sp>
        <p:nvSpPr>
          <p:cNvPr id="1099" name="Text Box 1099"/>
          <p:cNvSpPr>
            <a:spLocks/>
          </p:cNvSpPr>
          <p:nvPr/>
        </p:nvSpPr>
        <p:spPr>
          <a:xfrm>
            <a:off x="2994025" y="4095750"/>
            <a:ext cx="990600" cy="0"/>
          </a:xfrm>
          <a:prstGeom prst="line">
            <a:avLst/>
          </a:prstGeom>
          <a:noFill/>
          <a:ln>
            <a:solidFill>
              <a:schemeClr val="tx1"/>
            </a:solidFill>
            <a:round/>
            <a:headEnd/>
            <a:tailEnd/>
          </a:ln>
        </p:spPr>
      </p:sp>
      <p:sp>
        <p:nvSpPr>
          <p:cNvPr id="1100" name="Text Box 1100"/>
          <p:cNvSpPr txBox="1">
            <a:spLocks/>
          </p:cNvSpPr>
          <p:nvPr/>
        </p:nvSpPr>
        <p:spPr>
          <a:xfrm>
            <a:off x="4038600" y="2286000"/>
            <a:ext cx="609600" cy="396875"/>
          </a:xfrm>
          <a:prstGeom prst="rect">
            <a:avLst/>
          </a:prstGeom>
          <a:solidFill>
            <a:schemeClr val="bg1"/>
          </a:solidFill>
          <a:ln>
            <a:noFill/>
          </a:ln>
        </p:spPr>
        <p:txBody>
          <a:bodyPr numCol="1">
            <a:spAutoFit/>
          </a:bodyPr>
          <a:lstStyle/>
          <a:p>
            <a:pPr algn="ctr" indent="0" marL="0">
              <a:spcBef>
                <a:spcPct val="50000"/>
              </a:spcBef>
            </a:pPr>
            <a:r>
              <a:rPr dirty="0" lang="en-US" smtClean="0" sz="2000">
                <a:latin charset="0" pitchFamily="34" typeface="Arial"/>
              </a:rPr>
              <a:t>cm</a:t>
            </a:r>
          </a:p>
        </p:txBody>
      </p:sp>
      <p:sp>
        <p:nvSpPr>
          <p:cNvPr id="1101" name="Text Box 1101"/>
          <p:cNvSpPr txBox="1">
            <a:spLocks/>
          </p:cNvSpPr>
          <p:nvPr/>
        </p:nvSpPr>
        <p:spPr>
          <a:xfrm>
            <a:off x="4038600" y="3089275"/>
            <a:ext cx="609600" cy="396875"/>
          </a:xfrm>
          <a:prstGeom prst="rect">
            <a:avLst/>
          </a:prstGeom>
          <a:solidFill>
            <a:schemeClr val="bg1"/>
          </a:solidFill>
          <a:ln>
            <a:noFill/>
          </a:ln>
        </p:spPr>
        <p:txBody>
          <a:bodyPr numCol="1">
            <a:spAutoFit/>
          </a:bodyPr>
          <a:lstStyle/>
          <a:p>
            <a:pPr algn="ctr" indent="0" marL="0">
              <a:spcBef>
                <a:spcPct val="50000"/>
              </a:spcBef>
            </a:pPr>
            <a:r>
              <a:rPr dirty="0" lang="en-US" smtClean="0" sz="2000">
                <a:latin charset="0" pitchFamily="34" typeface="Arial"/>
              </a:rPr>
              <a:t>cm</a:t>
            </a:r>
          </a:p>
        </p:txBody>
      </p:sp>
      <p:sp>
        <p:nvSpPr>
          <p:cNvPr id="1102" name="Text Box 1102"/>
          <p:cNvSpPr txBox="1">
            <a:spLocks/>
          </p:cNvSpPr>
          <p:nvPr/>
        </p:nvSpPr>
        <p:spPr>
          <a:xfrm>
            <a:off x="4017962" y="3849687"/>
            <a:ext cx="609600" cy="396875"/>
          </a:xfrm>
          <a:prstGeom prst="rect">
            <a:avLst/>
          </a:prstGeom>
          <a:solidFill>
            <a:schemeClr val="bg1"/>
          </a:solidFill>
          <a:ln>
            <a:noFill/>
          </a:ln>
        </p:spPr>
        <p:txBody>
          <a:bodyPr numCol="1">
            <a:spAutoFit/>
          </a:bodyPr>
          <a:lstStyle/>
          <a:p>
            <a:pPr algn="ctr" indent="0" marL="0">
              <a:spcBef>
                <a:spcPct val="50000"/>
              </a:spcBef>
            </a:pPr>
            <a:r>
              <a:rPr dirty="0" lang="en-US" smtClean="0" sz="2000">
                <a:latin charset="0" pitchFamily="34" typeface="Arial"/>
              </a:rPr>
              <a:t>cm</a:t>
            </a:r>
          </a:p>
        </p:txBody>
      </p:sp>
      <p:sp>
        <p:nvSpPr>
          <p:cNvPr id="1103" name="Text Box 1103"/>
          <p:cNvSpPr>
            <a:spLocks/>
          </p:cNvSpPr>
          <p:nvPr/>
        </p:nvSpPr>
        <p:spPr>
          <a:xfrm>
            <a:off x="5867400" y="3733800"/>
            <a:ext cx="1143000" cy="0"/>
          </a:xfrm>
          <a:prstGeom prst="line">
            <a:avLst/>
          </a:prstGeom>
          <a:noFill/>
          <a:ln>
            <a:solidFill>
              <a:schemeClr val="tx1"/>
            </a:solidFill>
            <a:round/>
            <a:headEnd/>
            <a:tailEnd/>
          </a:ln>
        </p:spPr>
      </p:sp>
      <p:sp>
        <p:nvSpPr>
          <p:cNvPr id="1104" name="Text Box 1104"/>
          <p:cNvSpPr>
            <a:spLocks/>
          </p:cNvSpPr>
          <p:nvPr/>
        </p:nvSpPr>
        <p:spPr>
          <a:xfrm>
            <a:off x="5867400" y="3810000"/>
            <a:ext cx="1143000" cy="0"/>
          </a:xfrm>
          <a:prstGeom prst="line">
            <a:avLst/>
          </a:prstGeom>
          <a:noFill/>
          <a:ln>
            <a:solidFill>
              <a:schemeClr val="tx1"/>
            </a:solidFill>
            <a:round/>
            <a:headEnd/>
            <a:tailEnd/>
          </a:ln>
        </p:spPr>
      </p:sp>
      <p:sp>
        <p:nvSpPr>
          <p:cNvPr id="1105" name="Text Box 1105"/>
          <p:cNvSpPr>
            <a:spLocks/>
          </p:cNvSpPr>
          <p:nvPr/>
        </p:nvSpPr>
        <p:spPr>
          <a:xfrm>
            <a:off x="5867400" y="3886200"/>
            <a:ext cx="1143000" cy="0"/>
          </a:xfrm>
          <a:prstGeom prst="line">
            <a:avLst/>
          </a:prstGeom>
          <a:noFill/>
          <a:ln>
            <a:solidFill>
              <a:schemeClr val="tx1"/>
            </a:solidFill>
            <a:round/>
            <a:headEnd/>
            <a:tailEnd/>
          </a:ln>
        </p:spPr>
      </p:sp>
      <p:sp>
        <p:nvSpPr>
          <p:cNvPr id="1106" name="Text Box 1106"/>
          <p:cNvSpPr>
            <a:spLocks/>
          </p:cNvSpPr>
          <p:nvPr/>
        </p:nvSpPr>
        <p:spPr>
          <a:xfrm>
            <a:off x="5867400" y="3962400"/>
            <a:ext cx="1143000" cy="0"/>
          </a:xfrm>
          <a:prstGeom prst="line">
            <a:avLst/>
          </a:prstGeom>
          <a:noFill/>
          <a:ln>
            <a:solidFill>
              <a:schemeClr val="tx1"/>
            </a:solidFill>
            <a:round/>
            <a:headEnd/>
            <a:tailEnd/>
          </a:ln>
        </p:spPr>
      </p:sp>
      <p:sp>
        <p:nvSpPr>
          <p:cNvPr id="1107" name="Text Box 1107"/>
          <p:cNvSpPr>
            <a:spLocks/>
          </p:cNvSpPr>
          <p:nvPr/>
        </p:nvSpPr>
        <p:spPr>
          <a:xfrm>
            <a:off x="5867400" y="4038600"/>
            <a:ext cx="1143000" cy="0"/>
          </a:xfrm>
          <a:prstGeom prst="line">
            <a:avLst/>
          </a:prstGeom>
          <a:noFill/>
          <a:ln>
            <a:solidFill>
              <a:schemeClr val="tx1"/>
            </a:solidFill>
            <a:round/>
            <a:headEnd/>
            <a:tailEnd/>
          </a:ln>
        </p:spPr>
      </p:sp>
      <p:sp>
        <p:nvSpPr>
          <p:cNvPr id="1108" name="Text Box 1108"/>
          <p:cNvSpPr>
            <a:spLocks/>
          </p:cNvSpPr>
          <p:nvPr/>
        </p:nvSpPr>
        <p:spPr>
          <a:xfrm>
            <a:off x="5867400" y="4114800"/>
            <a:ext cx="1143000" cy="0"/>
          </a:xfrm>
          <a:prstGeom prst="line">
            <a:avLst/>
          </a:prstGeom>
          <a:noFill/>
          <a:ln>
            <a:solidFill>
              <a:schemeClr val="tx1"/>
            </a:solidFill>
            <a:round/>
            <a:headEnd/>
            <a:tailEnd/>
          </a:ln>
        </p:spPr>
      </p:sp>
      <p:sp>
        <p:nvSpPr>
          <p:cNvPr id="1109" name="Text Box 1109"/>
          <p:cNvSpPr>
            <a:spLocks/>
          </p:cNvSpPr>
          <p:nvPr/>
        </p:nvSpPr>
        <p:spPr>
          <a:xfrm>
            <a:off x="5867400" y="4191000"/>
            <a:ext cx="1143000" cy="0"/>
          </a:xfrm>
          <a:prstGeom prst="line">
            <a:avLst/>
          </a:prstGeom>
          <a:noFill/>
          <a:ln>
            <a:solidFill>
              <a:schemeClr val="tx1"/>
            </a:solidFill>
            <a:round/>
            <a:headEnd/>
            <a:tailEnd/>
          </a:ln>
        </p:spPr>
      </p:sp>
      <p:sp>
        <p:nvSpPr>
          <p:cNvPr id="1110" name="Text Box 1110"/>
          <p:cNvSpPr>
            <a:spLocks/>
          </p:cNvSpPr>
          <p:nvPr/>
        </p:nvSpPr>
        <p:spPr>
          <a:xfrm>
            <a:off x="5867400" y="4267200"/>
            <a:ext cx="1143000" cy="0"/>
          </a:xfrm>
          <a:prstGeom prst="line">
            <a:avLst/>
          </a:prstGeom>
          <a:noFill/>
          <a:ln>
            <a:solidFill>
              <a:schemeClr val="tx1"/>
            </a:solidFill>
            <a:round/>
            <a:headEnd/>
            <a:tailEnd/>
          </a:ln>
        </p:spPr>
      </p:sp>
      <p:sp>
        <p:nvSpPr>
          <p:cNvPr id="1111" name="Text Box 1111"/>
          <p:cNvSpPr>
            <a:spLocks/>
          </p:cNvSpPr>
          <p:nvPr/>
        </p:nvSpPr>
        <p:spPr>
          <a:xfrm>
            <a:off x="5867400" y="4343400"/>
            <a:ext cx="1143000" cy="0"/>
          </a:xfrm>
          <a:prstGeom prst="line">
            <a:avLst/>
          </a:prstGeom>
          <a:noFill/>
          <a:ln>
            <a:solidFill>
              <a:schemeClr val="tx1"/>
            </a:solidFill>
            <a:round/>
            <a:headEnd/>
            <a:tailEnd/>
          </a:ln>
        </p:spPr>
      </p:sp>
      <p:sp>
        <p:nvSpPr>
          <p:cNvPr id="1112" name="Text Box 1112"/>
          <p:cNvSpPr>
            <a:spLocks/>
          </p:cNvSpPr>
          <p:nvPr/>
        </p:nvSpPr>
        <p:spPr>
          <a:xfrm>
            <a:off x="5867400" y="4419600"/>
            <a:ext cx="1143000" cy="0"/>
          </a:xfrm>
          <a:prstGeom prst="line">
            <a:avLst/>
          </a:prstGeom>
          <a:noFill/>
          <a:ln>
            <a:solidFill>
              <a:schemeClr val="tx1"/>
            </a:solidFill>
            <a:round/>
            <a:headEnd/>
            <a:tailEnd/>
          </a:ln>
        </p:spPr>
      </p:sp>
    </p:spTree>
  </p:cSld>
  <p:clrMapOvr>
    <a:masterClrMapping/>
  </p:clrMapOvr>
  <p:transition advClick="0">
    <p:cut thruBlk="1"/>
  </p:transition>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1113" name="Text Box 1113"/>
          <p:cNvSpPr>
            <a:spLocks/>
          </p:cNvSpPr>
          <p:nvPr>
            <p:ph idx="10" sz="half" type="dt"/>
          </p:nvPr>
        </p:nvSpPr>
        <p:spPr/>
      </p:sp>
      <p:sp>
        <p:nvSpPr>
          <p:cNvPr id="1114" name="Text Box 1114"/>
          <p:cNvSpPr>
            <a:spLocks/>
          </p:cNvSpPr>
          <p:nvPr>
            <p:ph idx="11" sz="quarter" type="ftr"/>
          </p:nvPr>
        </p:nvSpPr>
        <p:spPr/>
        <p:txBody>
          <a:bodyPr numCol="1"/>
          <a:lstStyle/>
          <a:p>
            <a:pPr algn="ctr"/>
          </a:p>
        </p:txBody>
      </p:sp>
      <p:sp>
        <p:nvSpPr>
          <p:cNvPr id="1115" name="Text Box 1115"/>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LISICA</a:t>
            </a:r>
            <a:r>
              <a:rPr dirty="0" lang="en-US" smtClean="0">
                <a:solidFill>
                  <a:srgbClr val="FFFF00"/>
                </a:solidFill>
                <a:latin charset="0" pitchFamily="34" typeface="Arial Black"/>
              </a:rPr>
              <a:t> (Vulpes vulpes Linne)</a:t>
            </a:r>
          </a:p>
        </p:txBody>
      </p:sp>
      <p:sp>
        <p:nvSpPr>
          <p:cNvPr id="1116" name="Text Box 1116"/>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1117" name="Text Box 1117"/>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1118" name="Text Box 1118"/>
          <p:cNvSpPr txBox="1">
            <a:spLocks/>
          </p:cNvSpPr>
          <p:nvPr/>
        </p:nvSpPr>
        <p:spPr>
          <a:xfrm>
            <a:off x="6324600" y="3336925"/>
            <a:ext cx="2438400" cy="396875"/>
          </a:xfrm>
          <a:prstGeom prst="rect">
            <a:avLst/>
          </a:prstGeom>
          <a:solidFill>
            <a:schemeClr val="tx1"/>
          </a:solidFill>
          <a:ln>
            <a:noFill/>
          </a:ln>
        </p:spPr>
        <p:txBody>
          <a:bodyPr numCol="1">
            <a:spAutoFit/>
          </a:bodyPr>
          <a:lstStyle/>
          <a:p>
            <a:pPr algn="ctr" indent="0" marL="0">
              <a:spcBef>
                <a:spcPct val="50000"/>
              </a:spcBef>
            </a:pPr>
            <a:r>
              <a:rPr b="1" dirty="0" lang="en-US" smtClean="0" sz="2000">
                <a:solidFill>
                  <a:srgbClr val="FFFF00"/>
                </a:solidFill>
                <a:latin charset="0" pitchFamily="34" typeface="Arial"/>
              </a:rPr>
              <a:t>LOBANJA</a:t>
            </a:r>
          </a:p>
        </p:txBody>
      </p:sp>
      <p:sp>
        <p:nvSpPr>
          <p:cNvPr id="1119" name="Text Box 1119">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SADRŽAJ</a:t>
            </a:r>
          </a:p>
        </p:txBody>
      </p:sp>
      <p:pic>
        <p:nvPicPr>
          <p:cNvPr id="1120" name="Picture 1120"/>
          <p:cNvPicPr>
            <a:picLocks noChangeAspect="1"/>
          </p:cNvPicPr>
          <p:nvPr/>
        </p:nvPicPr>
        <p:blipFill>
          <a:blip r:embed="rId4"/>
          <a:stretch/>
        </p:blipFill>
        <p:spPr>
          <a:xfrm>
            <a:off x="0" y="609600"/>
            <a:ext cx="3852862" cy="6248400"/>
          </a:xfrm>
          <a:prstGeom prst="rect">
            <a:avLst/>
          </a:prstGeom>
          <a:noFill/>
        </p:spPr>
      </p:pic>
      <p:pic>
        <p:nvPicPr>
          <p:cNvPr id="1122" name="Picture 1122">
            <a:hlinkClick/>
          </p:cNvPr>
          <p:cNvPicPr>
            <a:picLocks noChangeAspect="1"/>
          </p:cNvPicPr>
          <p:nvPr/>
        </p:nvPicPr>
        <p:blipFill>
          <a:blip r:embed="rId5"/>
          <a:stretch/>
        </p:blipFill>
        <p:spPr>
          <a:xfrm>
            <a:off x="6324600" y="3752850"/>
            <a:ext cx="2438400" cy="1690687"/>
          </a:xfrm>
          <a:prstGeom prst="rect">
            <a:avLst/>
          </a:prstGeom>
          <a:noFill/>
        </p:spPr>
      </p:pic>
    </p:spTree>
  </p:cSld>
  <p:clrMapOvr>
    <a:masterClrMapping/>
  </p:clrMapOvr>
  <p:transition advClick="0">
    <p:cut thruBlk="1"/>
  </p:transition>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tile algn="tl" flip="none" sx="100000" sy="100000" tx="0" ty="0"/>
        </a:blipFill>
        <a:effectLst/>
      </p:bgPr>
    </p:bg>
    <p:spTree>
      <p:nvGrpSpPr>
        <p:cNvPr id="1" name=""/>
        <p:cNvGrpSpPr/>
        <p:nvPr/>
      </p:nvGrpSpPr>
      <p:grpSpPr>
        <a:xfrm>
          <a:off x="0" y="0"/>
          <a:ext cx="0" cy="0"/>
          <a:chOff x="0" y="0"/>
          <a:chExt cx="0" cy="0"/>
        </a:xfrm>
      </p:grpSpPr>
      <p:sp>
        <p:nvSpPr>
          <p:cNvPr id="1124" name="Text Box 1124"/>
          <p:cNvSpPr>
            <a:spLocks/>
          </p:cNvSpPr>
          <p:nvPr>
            <p:ph idx="10" sz="half" type="dt"/>
          </p:nvPr>
        </p:nvSpPr>
        <p:spPr/>
      </p:sp>
      <p:sp>
        <p:nvSpPr>
          <p:cNvPr id="1125" name="Text Box 1125"/>
          <p:cNvSpPr>
            <a:spLocks/>
          </p:cNvSpPr>
          <p:nvPr>
            <p:ph idx="11" sz="quarter" type="ftr"/>
          </p:nvPr>
        </p:nvSpPr>
        <p:spPr/>
        <p:txBody>
          <a:bodyPr numCol="1"/>
          <a:lstStyle/>
          <a:p>
            <a:pPr algn="ctr"/>
          </a:p>
        </p:txBody>
      </p:sp>
      <p:sp>
        <p:nvSpPr>
          <p:cNvPr id="1126" name="Text Box 1126"/>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lobanje lisice</a:t>
            </a:r>
          </a:p>
        </p:txBody>
      </p:sp>
      <p:sp>
        <p:nvSpPr>
          <p:cNvPr id="1127" name="Text Box 1127">
            <a:hlinkClick/>
          </p:cNvPr>
          <p:cNvSpPr txBox="1">
            <a:spLocks/>
          </p:cNvSpPr>
          <p:nvPr/>
        </p:nvSpPr>
        <p:spPr>
          <a:xfrm>
            <a:off x="7162800" y="6491287"/>
            <a:ext cx="19812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LISICA</a:t>
            </a:r>
          </a:p>
        </p:txBody>
      </p:sp>
      <p:sp>
        <p:nvSpPr>
          <p:cNvPr id="1128" name="Text Box 1128">
            <a:hlinkClick/>
          </p:cNvPr>
          <p:cNvSpPr txBox="1">
            <a:spLocks/>
          </p:cNvSpPr>
          <p:nvPr/>
        </p:nvSpPr>
        <p:spPr>
          <a:xfrm>
            <a:off x="7162800" y="5715000"/>
            <a:ext cx="19812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mjerenje</a:t>
            </a:r>
          </a:p>
        </p:txBody>
      </p:sp>
      <p:sp>
        <p:nvSpPr>
          <p:cNvPr id="1129" name="Text Box 1129"/>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1130" name="Text Box 1130"/>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1131" name="Text Box 1131"/>
          <p:cNvSpPr txBox="1">
            <a:spLocks/>
          </p:cNvSpPr>
          <p:nvPr/>
        </p:nvSpPr>
        <p:spPr>
          <a:xfrm>
            <a:off x="0" y="654050"/>
            <a:ext cx="7162800" cy="6127750"/>
          </a:xfrm>
          <a:prstGeom prst="rect">
            <a:avLst/>
          </a:prstGeom>
          <a:solidFill>
            <a:schemeClr val="bg1"/>
          </a:solidFill>
          <a:ln>
            <a:noFill/>
          </a:ln>
        </p:spPr>
        <p:txBody>
          <a:bodyPr numCol="1">
            <a:spAutoFit/>
          </a:bodyPr>
          <a:lstStyle/>
          <a:p>
            <a:pPr indent="0" marL="0">
              <a:spcBef>
                <a:spcPct val="50000"/>
              </a:spcBef>
            </a:pPr>
            <a:r>
              <a:rPr dirty="0" lang="en-US" smtClean="0" sz="1600">
                <a:latin charset="0" pitchFamily="34" typeface="Arial"/>
              </a:rPr>
              <a:t>Mjeri se lobanja bez donje čeljusti i ne uzimaju se u obzir moguće neprirodne izrasline na lobanji.</a:t>
            </a:r>
          </a:p>
          <a:p>
            <a:pPr indent="0" marL="0">
              <a:spcBef>
                <a:spcPct val="50000"/>
              </a:spcBef>
            </a:pPr>
            <a:r>
              <a:rPr dirty="0" lang="en-US" smtClean="0" sz="1600">
                <a:latin charset="0" pitchFamily="34" typeface="Arial"/>
              </a:rPr>
              <a:t>1.	Mjere:					Tačke</a:t>
            </a:r>
          </a:p>
          <a:p>
            <a:pPr indent="0" marL="0">
              <a:spcBef>
                <a:spcPct val="50000"/>
              </a:spcBef>
            </a:pPr>
            <a:r>
              <a:rPr dirty="0" lang="en-US" smtClean="0" sz="1600">
                <a:latin charset="0" pitchFamily="34" typeface="Arial"/>
              </a:rPr>
              <a:t>1.1	dužina lobanje		u cm x 1		.......................</a:t>
            </a:r>
          </a:p>
          <a:p>
            <a:pPr indent="0" marL="0">
              <a:spcBef>
                <a:spcPct val="50000"/>
              </a:spcBef>
            </a:pPr>
            <a:r>
              <a:rPr dirty="0" lang="en-US" smtClean="0" sz="1600">
                <a:latin charset="0" pitchFamily="34" typeface="Arial"/>
              </a:rPr>
              <a:t>1.2	širina lobanje		u cm x 1		.......................</a:t>
            </a:r>
          </a:p>
          <a:p>
            <a:pPr indent="0" marL="0">
              <a:spcBef>
                <a:spcPct val="50000"/>
              </a:spcBef>
            </a:pPr>
            <a:r>
              <a:rPr dirty="0" lang="en-US" smtClean="0" sz="1600">
                <a:latin charset="0" pitchFamily="34" typeface="Arial"/>
              </a:rPr>
              <a:t>			 Ocjena lobanje – ukupno   	.......................</a:t>
            </a:r>
          </a:p>
          <a:p>
            <a:pPr indent="0" marL="0">
              <a:spcBef>
                <a:spcPct val="50000"/>
              </a:spcBef>
            </a:pPr>
            <a:endParaRPr dirty="0" lang="en-US" smtClean="0" sz="1600">
              <a:latin charset="0" pitchFamily="34" typeface="Arial"/>
            </a:endParaRPr>
          </a:p>
          <a:p>
            <a:pPr indent="0" marL="0">
              <a:spcBef>
                <a:spcPct val="50000"/>
              </a:spcBef>
            </a:pPr>
            <a:r>
              <a:rPr b="1" dirty="0" lang="en-US" smtClean="0" sz="1600">
                <a:latin charset="0" pitchFamily="34" typeface="Arial"/>
              </a:rPr>
              <a:t>Upute za mjerenje                                                                                       </a:t>
            </a:r>
            <a:r>
              <a:rPr dirty="0" lang="en-US" smtClean="0" sz="1600">
                <a:latin charset="0" pitchFamily="34" typeface="Arial"/>
              </a:rPr>
              <a:t>Mjerimo u centimetrima na desetinku milimetra tačno.                                                Najlakše mjerimo metalnim pomičnim mjerilom (šublerom).</a:t>
            </a:r>
          </a:p>
          <a:p>
            <a:pPr indent="0" marL="0">
              <a:spcBef>
                <a:spcPct val="50000"/>
              </a:spcBef>
            </a:pPr>
            <a:r>
              <a:rPr dirty="0" lang="en-US" smtClean="0" sz="1600">
                <a:latin charset="0" pitchFamily="34" typeface="Arial"/>
              </a:rPr>
              <a:t>K. 1.1	</a:t>
            </a:r>
            <a:r>
              <a:rPr b="1" dirty="0" lang="en-US" smtClean="0" sz="1600">
                <a:latin charset="0" pitchFamily="34" typeface="Arial"/>
              </a:rPr>
              <a:t>Dužinu lobanje </a:t>
            </a:r>
            <a:r>
              <a:rPr dirty="0" lang="en-US" smtClean="0" sz="1600">
                <a:latin charset="0" pitchFamily="34" typeface="Arial"/>
              </a:rPr>
              <a:t>mjerimo između dviju okomica na glavnu  os lobanje od sjekutića do kraja lobanje (zatiljne kosti). Dužina lobanje u centimetrima pretstavlja ujedno i broj tačaka.</a:t>
            </a:r>
          </a:p>
          <a:p>
            <a:pPr indent="0" marL="0">
              <a:spcBef>
                <a:spcPct val="50000"/>
              </a:spcBef>
            </a:pPr>
            <a:r>
              <a:rPr dirty="0" lang="en-US" smtClean="0" sz="1600">
                <a:latin charset="0" pitchFamily="34" typeface="Arial"/>
              </a:rPr>
              <a:t>K. 1.2	</a:t>
            </a:r>
            <a:r>
              <a:rPr b="1" dirty="0" lang="en-US" smtClean="0" sz="1600">
                <a:latin charset="0" pitchFamily="34" typeface="Arial"/>
              </a:rPr>
              <a:t>Širinu lobanje </a:t>
            </a:r>
            <a:r>
              <a:rPr dirty="0" lang="en-US" smtClean="0" sz="1600">
                <a:latin charset="0" pitchFamily="34" typeface="Arial"/>
              </a:rPr>
              <a:t>mjerimo na najširem mjestu lobanje između dviju okomica koje idu usporedno s glavnom osi lobanje.Širina lobanje u centimetrima predstavlja ujedno i broj tačaka.</a:t>
            </a:r>
          </a:p>
          <a:p>
            <a:pPr indent="0" marL="0">
              <a:spcBef>
                <a:spcPct val="50000"/>
              </a:spcBef>
            </a:pPr>
            <a:r>
              <a:rPr dirty="0" lang="en-US" smtClean="0" sz="1600">
                <a:latin charset="0" pitchFamily="34" typeface="Arial"/>
              </a:rPr>
              <a:t>Zbir tačaka 1.1 i 1.2 daje konačnu ocjenu lobanje.</a:t>
            </a:r>
          </a:p>
          <a:p>
            <a:pPr indent="0" marL="0">
              <a:spcBef>
                <a:spcPct val="50000"/>
              </a:spcBef>
            </a:pPr>
            <a:endParaRPr dirty="0" lang="en-US" smtClean="0" sz="1600">
              <a:latin charset="0" pitchFamily="34" typeface="Arial"/>
            </a:endParaRPr>
          </a:p>
          <a:p>
            <a:pPr indent="0" marL="0">
              <a:spcBef>
                <a:spcPct val="50000"/>
              </a:spcBef>
            </a:pPr>
            <a:r>
              <a:rPr b="1" dirty="0" lang="en-US" smtClean="0" sz="1800">
                <a:latin charset="0" pitchFamily="34" typeface="Arial"/>
              </a:rPr>
              <a:t>			</a:t>
            </a:r>
            <a:r>
              <a:rPr dirty="0" lang="en-US" smtClean="0" sz="1800">
                <a:latin charset="0" pitchFamily="34" typeface="Arial"/>
              </a:rPr>
              <a:t>	</a:t>
            </a:r>
          </a:p>
        </p:txBody>
      </p:sp>
      <p:sp>
        <p:nvSpPr>
          <p:cNvPr id="1132" name="Text Box 1132"/>
          <p:cNvSpPr>
            <a:spLocks/>
          </p:cNvSpPr>
          <p:nvPr/>
        </p:nvSpPr>
        <p:spPr>
          <a:xfrm>
            <a:off x="5562600" y="2286000"/>
            <a:ext cx="1295400" cy="0"/>
          </a:xfrm>
          <a:prstGeom prst="line">
            <a:avLst/>
          </a:prstGeom>
          <a:noFill/>
          <a:ln>
            <a:solidFill>
              <a:schemeClr val="tx1"/>
            </a:solidFill>
            <a:round/>
            <a:headEnd/>
            <a:tailEnd/>
          </a:ln>
        </p:spPr>
      </p:sp>
      <p:sp>
        <p:nvSpPr>
          <p:cNvPr id="1133" name="Text Box 1133"/>
          <p:cNvSpPr>
            <a:spLocks/>
          </p:cNvSpPr>
          <p:nvPr/>
        </p:nvSpPr>
        <p:spPr>
          <a:xfrm>
            <a:off x="5562600" y="2667000"/>
            <a:ext cx="1295400" cy="0"/>
          </a:xfrm>
          <a:prstGeom prst="line">
            <a:avLst/>
          </a:prstGeom>
          <a:noFill/>
          <a:ln w="28575">
            <a:solidFill>
              <a:schemeClr val="tx1"/>
            </a:solidFill>
            <a:round/>
            <a:headEnd/>
            <a:tailEnd/>
          </a:ln>
        </p:spPr>
      </p:sp>
    </p:spTree>
  </p:cSld>
  <p:clrMapOvr>
    <a:masterClrMapping/>
  </p:clrMapOvr>
  <p:transition advClick="0">
    <p:cut thruBlk="1"/>
  </p:transition>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a:tile algn="tl" flip="none" sx="100000" sy="100000" tx="0" ty="0"/>
        </a:blipFill>
        <a:effectLst/>
      </p:bgPr>
    </p:bg>
    <p:spTree>
      <p:nvGrpSpPr>
        <p:cNvPr id="1" name=""/>
        <p:cNvGrpSpPr/>
        <p:nvPr/>
      </p:nvGrpSpPr>
      <p:grpSpPr>
        <a:xfrm>
          <a:off x="0" y="0"/>
          <a:ext cx="0" cy="0"/>
          <a:chOff x="0" y="0"/>
          <a:chExt cx="0" cy="0"/>
        </a:xfrm>
      </p:grpSpPr>
      <p:sp>
        <p:nvSpPr>
          <p:cNvPr id="1134" name="Text Box 1134"/>
          <p:cNvSpPr>
            <a:spLocks/>
          </p:cNvSpPr>
          <p:nvPr>
            <p:ph idx="10" sz="half" type="dt"/>
          </p:nvPr>
        </p:nvSpPr>
        <p:spPr/>
      </p:sp>
      <p:sp>
        <p:nvSpPr>
          <p:cNvPr id="1135" name="Text Box 1135"/>
          <p:cNvSpPr>
            <a:spLocks/>
          </p:cNvSpPr>
          <p:nvPr>
            <p:ph idx="11" sz="quarter" type="ftr"/>
          </p:nvPr>
        </p:nvSpPr>
        <p:spPr/>
        <p:txBody>
          <a:bodyPr numCol="1"/>
          <a:lstStyle/>
          <a:p>
            <a:pPr algn="ctr"/>
          </a:p>
        </p:txBody>
      </p:sp>
      <p:sp>
        <p:nvSpPr>
          <p:cNvPr id="1136" name="Text Box 1136"/>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lobanje lisice</a:t>
            </a:r>
          </a:p>
        </p:txBody>
      </p:sp>
      <p:sp>
        <p:nvSpPr>
          <p:cNvPr id="1137" name="Text Box 1137">
            <a:hlinkClick/>
          </p:cNvPr>
          <p:cNvSpPr txBox="1">
            <a:spLocks/>
          </p:cNvSpPr>
          <p:nvPr/>
        </p:nvSpPr>
        <p:spPr>
          <a:xfrm>
            <a:off x="6324600" y="4495800"/>
            <a:ext cx="28194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upute</a:t>
            </a:r>
          </a:p>
        </p:txBody>
      </p:sp>
      <p:sp>
        <p:nvSpPr>
          <p:cNvPr id="1138" name="Text Box 1138">
            <a:hlinkClick/>
          </p:cNvPr>
          <p:cNvSpPr txBox="1">
            <a:spLocks/>
          </p:cNvSpPr>
          <p:nvPr/>
        </p:nvSpPr>
        <p:spPr>
          <a:xfrm>
            <a:off x="6324600" y="6491287"/>
            <a:ext cx="28194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LISICA</a:t>
            </a:r>
          </a:p>
        </p:txBody>
      </p:sp>
      <p:sp>
        <p:nvSpPr>
          <p:cNvPr id="1139" name="Text Box 1139"/>
          <p:cNvSpPr txBox="1">
            <a:spLocks/>
          </p:cNvSpPr>
          <p:nvPr/>
        </p:nvSpPr>
        <p:spPr>
          <a:xfrm>
            <a:off x="6324600" y="5486400"/>
            <a:ext cx="28194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t</a:t>
            </a:r>
            <a:r>
              <a:rPr b="1" dirty="0" lang="en-US" smtClean="0">
                <a:solidFill>
                  <a:srgbClr val="FFFF00"/>
                </a:solidFill>
                <a:latin charset="0" pitchFamily="34" typeface="Arial"/>
                <a:hlinkClick/>
              </a:rPr>
              <a:t>rofejni</a:t>
            </a:r>
            <a:r>
              <a:rPr b="1" dirty="0" lang="en-US" smtClean="0">
                <a:solidFill>
                  <a:srgbClr val="FFFF00"/>
                </a:solidFill>
                <a:latin charset="0" pitchFamily="34" typeface="Arial"/>
              </a:rPr>
              <a:t> list</a:t>
            </a:r>
          </a:p>
        </p:txBody>
      </p:sp>
      <p:sp>
        <p:nvSpPr>
          <p:cNvPr id="1140" name="Text Box 1140"/>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1141" name="Text Box 1141"/>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pic>
        <p:nvPicPr>
          <p:cNvPr id="1142" name="Picture 1142"/>
          <p:cNvPicPr>
            <a:picLocks noChangeAspect="1"/>
          </p:cNvPicPr>
          <p:nvPr/>
        </p:nvPicPr>
        <p:blipFill>
          <a:blip r:embed="rId3"/>
          <a:stretch/>
        </p:blipFill>
        <p:spPr>
          <a:xfrm>
            <a:off x="0" y="609600"/>
            <a:ext cx="4572000" cy="3171825"/>
          </a:xfrm>
          <a:prstGeom prst="rect">
            <a:avLst/>
          </a:prstGeom>
          <a:noFill/>
        </p:spPr>
      </p:pic>
      <p:pic>
        <p:nvPicPr>
          <p:cNvPr id="1144" name="Picture 1144"/>
          <p:cNvPicPr>
            <a:picLocks noChangeAspect="1"/>
          </p:cNvPicPr>
          <p:nvPr/>
        </p:nvPicPr>
        <p:blipFill>
          <a:blip r:embed="rId4"/>
          <a:stretch/>
        </p:blipFill>
        <p:spPr>
          <a:xfrm>
            <a:off x="0" y="3951287"/>
            <a:ext cx="4572000" cy="2906712"/>
          </a:xfrm>
          <a:prstGeom prst="rect">
            <a:avLst/>
          </a:prstGeom>
          <a:noFill/>
        </p:spPr>
      </p:pic>
    </p:spTree>
  </p:cSld>
  <p:clrMapOvr>
    <a:masterClrMapping/>
  </p:clrMapOvr>
  <p:transition advClick="0">
    <p:cut thruBlk="1"/>
  </p:transition>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a:tile algn="tl" flip="none" sx="100000" sy="100000" tx="0" ty="0"/>
        </a:blipFill>
        <a:effectLst/>
      </p:bgPr>
    </p:bg>
    <p:spTree>
      <p:nvGrpSpPr>
        <p:cNvPr id="1" name=""/>
        <p:cNvGrpSpPr/>
        <p:nvPr/>
      </p:nvGrpSpPr>
      <p:grpSpPr>
        <a:xfrm>
          <a:off x="0" y="0"/>
          <a:ext cx="0" cy="0"/>
          <a:chOff x="0" y="0"/>
          <a:chExt cx="0" cy="0"/>
        </a:xfrm>
      </p:grpSpPr>
      <p:sp>
        <p:nvSpPr>
          <p:cNvPr id="1146" name="Text Box 1146"/>
          <p:cNvSpPr>
            <a:spLocks/>
          </p:cNvSpPr>
          <p:nvPr>
            <p:ph idx="10" sz="half" type="dt"/>
          </p:nvPr>
        </p:nvSpPr>
        <p:spPr/>
      </p:sp>
      <p:sp>
        <p:nvSpPr>
          <p:cNvPr id="1147" name="Text Box 1147"/>
          <p:cNvSpPr>
            <a:spLocks/>
          </p:cNvSpPr>
          <p:nvPr>
            <p:ph idx="11" sz="quarter" type="ftr"/>
          </p:nvPr>
        </p:nvSpPr>
        <p:spPr/>
        <p:txBody>
          <a:bodyPr numCol="1"/>
          <a:lstStyle/>
          <a:p>
            <a:pPr algn="ctr"/>
          </a:p>
        </p:txBody>
      </p:sp>
      <p:sp>
        <p:nvSpPr>
          <p:cNvPr id="1148" name="Text Box 1148"/>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lobanje lisice</a:t>
            </a:r>
          </a:p>
        </p:txBody>
      </p:sp>
      <p:sp>
        <p:nvSpPr>
          <p:cNvPr id="1149" name="Text Box 1149">
            <a:hlinkClick/>
          </p:cNvPr>
          <p:cNvSpPr txBox="1">
            <a:spLocks/>
          </p:cNvSpPr>
          <p:nvPr/>
        </p:nvSpPr>
        <p:spPr>
          <a:xfrm>
            <a:off x="7162800" y="6491287"/>
            <a:ext cx="19812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LISICA</a:t>
            </a:r>
          </a:p>
        </p:txBody>
      </p:sp>
      <p:sp>
        <p:nvSpPr>
          <p:cNvPr id="1150" name="Text Box 1150">
            <a:hlinkClick/>
          </p:cNvPr>
          <p:cNvSpPr txBox="1">
            <a:spLocks/>
          </p:cNvSpPr>
          <p:nvPr/>
        </p:nvSpPr>
        <p:spPr>
          <a:xfrm>
            <a:off x="7162800" y="5562600"/>
            <a:ext cx="19812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mjerenje</a:t>
            </a:r>
          </a:p>
        </p:txBody>
      </p:sp>
      <p:sp>
        <p:nvSpPr>
          <p:cNvPr id="1151" name="Text Box 1151"/>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1152" name="Text Box 1152"/>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1153" name="Text Box 1153"/>
          <p:cNvSpPr txBox="1">
            <a:spLocks/>
          </p:cNvSpPr>
          <p:nvPr/>
        </p:nvSpPr>
        <p:spPr>
          <a:xfrm>
            <a:off x="0" y="593725"/>
            <a:ext cx="9144000" cy="396875"/>
          </a:xfrm>
          <a:prstGeom prst="rect">
            <a:avLst/>
          </a:prstGeom>
          <a:solidFill>
            <a:schemeClr val="bg1"/>
          </a:solidFill>
          <a:ln>
            <a:noFill/>
          </a:ln>
        </p:spPr>
        <p:txBody>
          <a:bodyPr numCol="1">
            <a:spAutoFit/>
          </a:bodyPr>
          <a:lstStyle/>
          <a:p>
            <a:pPr algn="ctr" indent="0" marL="0">
              <a:spcBef>
                <a:spcPct val="50000"/>
              </a:spcBef>
            </a:pPr>
            <a:r>
              <a:rPr b="1" dirty="0" lang="en-US" smtClean="0" sz="2000">
                <a:latin charset="0" pitchFamily="34" typeface="Arial"/>
              </a:rPr>
              <a:t>Uzorak ispunjenog obrasca trofejnog lista za ocjenjenu lobanju lisice</a:t>
            </a:r>
          </a:p>
        </p:txBody>
      </p:sp>
      <p:grpSp>
        <p:nvGrpSpPr>
          <p:cNvPr id="1154" name="Group 1154"/>
          <p:cNvGrpSpPr>
            <a:grpSpLocks/>
          </p:cNvGrpSpPr>
          <p:nvPr/>
        </p:nvGrpSpPr>
        <p:grpSpPr>
          <a:xfrm>
            <a:off x="0" y="1295400"/>
            <a:ext cx="9144000" cy="3127375"/>
            <a:chOff x="0" y="816"/>
            <a:chExt cx="5760" cy="1970"/>
          </a:xfrm>
        </p:grpSpPr>
        <p:sp>
          <p:nvSpPr>
            <p:cNvPr id="1155" name="Text Box 1155"/>
            <p:cNvSpPr>
              <a:spLocks/>
            </p:cNvSpPr>
            <p:nvPr/>
          </p:nvSpPr>
          <p:spPr>
            <a:xfrm>
              <a:off x="4704" y="2404"/>
              <a:ext cx="1056" cy="382"/>
            </a:xfrm>
            <a:prstGeom prst="rect">
              <a:avLst/>
            </a:prstGeom>
            <a:solidFill>
              <a:schemeClr val="bg1"/>
            </a:solidFill>
            <a:ln>
              <a:noFill/>
            </a:ln>
            <a:effectLst/>
          </p:spPr>
          <p:txBody>
            <a:bodyPr numCol="1"/>
            <a:lstStyle/>
            <a:p>
              <a:pPr algn="ctr" indent="0" marL="0">
                <a:buNone/>
              </a:pPr>
              <a:r>
                <a:rPr b="1" dirty="0" lang="en-US" smtClean="0" sz="2400">
                  <a:latin charset="0" pitchFamily="34" typeface="Arial"/>
                </a:rPr>
                <a:t>25,20</a:t>
              </a:r>
            </a:p>
          </p:txBody>
        </p:sp>
        <p:sp>
          <p:nvSpPr>
            <p:cNvPr id="1156" name="Text Box 1156"/>
            <p:cNvSpPr>
              <a:spLocks/>
            </p:cNvSpPr>
            <p:nvPr/>
          </p:nvSpPr>
          <p:spPr>
            <a:xfrm>
              <a:off x="0" y="2404"/>
              <a:ext cx="4704" cy="382"/>
            </a:xfrm>
            <a:prstGeom prst="rect">
              <a:avLst/>
            </a:prstGeom>
            <a:solidFill>
              <a:schemeClr val="bg1"/>
            </a:solidFill>
            <a:ln>
              <a:noFill/>
            </a:ln>
            <a:effectLst/>
          </p:spPr>
          <p:txBody>
            <a:bodyPr numCol="1"/>
            <a:lstStyle/>
            <a:p>
              <a:pPr indent="0" marL="0">
                <a:buNone/>
              </a:pPr>
              <a:r>
                <a:rPr dirty="0" lang="en-US" smtClean="0" sz="2400">
                  <a:latin charset="0" pitchFamily="34" typeface="Arial"/>
                </a:rPr>
                <a:t>        Ocjena lobanje - </a:t>
              </a:r>
              <a:r>
                <a:rPr b="1" dirty="0" lang="en-US" smtClean="0" sz="2400">
                  <a:latin charset="0" pitchFamily="34" typeface="Arial"/>
                </a:rPr>
                <a:t>ukupno</a:t>
              </a:r>
            </a:p>
          </p:txBody>
        </p:sp>
        <p:sp>
          <p:nvSpPr>
            <p:cNvPr id="1157" name="Text Box 1157"/>
            <p:cNvSpPr>
              <a:spLocks/>
            </p:cNvSpPr>
            <p:nvPr/>
          </p:nvSpPr>
          <p:spPr>
            <a:xfrm>
              <a:off x="4704" y="2021"/>
              <a:ext cx="1056" cy="383"/>
            </a:xfrm>
            <a:prstGeom prst="rect">
              <a:avLst/>
            </a:prstGeom>
            <a:solidFill>
              <a:schemeClr val="bg1"/>
            </a:solidFill>
            <a:ln>
              <a:noFill/>
            </a:ln>
            <a:effectLst/>
          </p:spPr>
          <p:txBody>
            <a:bodyPr numCol="1"/>
            <a:lstStyle/>
            <a:p>
              <a:pPr algn="ctr" indent="0" marL="0">
                <a:buNone/>
              </a:pPr>
              <a:r>
                <a:rPr b="1" dirty="0" lang="en-US" smtClean="0" sz="2400">
                  <a:latin charset="0" pitchFamily="34" typeface="Arial"/>
                </a:rPr>
                <a:t>16,40</a:t>
              </a:r>
            </a:p>
          </p:txBody>
        </p:sp>
        <p:sp>
          <p:nvSpPr>
            <p:cNvPr id="1158" name="Text Box 1158"/>
            <p:cNvSpPr>
              <a:spLocks/>
            </p:cNvSpPr>
            <p:nvPr/>
          </p:nvSpPr>
          <p:spPr>
            <a:xfrm>
              <a:off x="3763" y="2021"/>
              <a:ext cx="941" cy="383"/>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1</a:t>
              </a:r>
            </a:p>
          </p:txBody>
        </p:sp>
        <p:sp>
          <p:nvSpPr>
            <p:cNvPr id="1159" name="Text Box 1159"/>
            <p:cNvSpPr>
              <a:spLocks/>
            </p:cNvSpPr>
            <p:nvPr/>
          </p:nvSpPr>
          <p:spPr>
            <a:xfrm>
              <a:off x="2764" y="2021"/>
              <a:ext cx="999" cy="383"/>
            </a:xfrm>
            <a:prstGeom prst="rect">
              <a:avLst/>
            </a:prstGeom>
            <a:solidFill>
              <a:schemeClr val="bg1"/>
            </a:solidFill>
            <a:ln>
              <a:noFill/>
            </a:ln>
            <a:effectLst/>
          </p:spPr>
          <p:txBody>
            <a:bodyPr numCol="1"/>
            <a:lstStyle/>
            <a:p>
              <a:pPr algn="ctr" indent="0" marL="0">
                <a:buNone/>
              </a:pPr>
              <a:r>
                <a:rPr b="1" dirty="0" lang="en-US" smtClean="0" sz="2400">
                  <a:latin charset="0" pitchFamily="34" typeface="Arial"/>
                </a:rPr>
                <a:t>16,40</a:t>
              </a:r>
            </a:p>
          </p:txBody>
        </p:sp>
        <p:sp>
          <p:nvSpPr>
            <p:cNvPr id="1160" name="Text Box 1160"/>
            <p:cNvSpPr>
              <a:spLocks/>
            </p:cNvSpPr>
            <p:nvPr/>
          </p:nvSpPr>
          <p:spPr>
            <a:xfrm>
              <a:off x="1915" y="2021"/>
              <a:ext cx="849" cy="383"/>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cm</a:t>
              </a:r>
            </a:p>
          </p:txBody>
        </p:sp>
        <p:sp>
          <p:nvSpPr>
            <p:cNvPr id="1161" name="Text Box 1161"/>
            <p:cNvSpPr>
              <a:spLocks/>
            </p:cNvSpPr>
            <p:nvPr/>
          </p:nvSpPr>
          <p:spPr>
            <a:xfrm>
              <a:off x="417" y="2021"/>
              <a:ext cx="1498" cy="383"/>
            </a:xfrm>
            <a:prstGeom prst="rect">
              <a:avLst/>
            </a:prstGeom>
            <a:solidFill>
              <a:schemeClr val="bg1"/>
            </a:solidFill>
            <a:ln>
              <a:noFill/>
            </a:ln>
            <a:effectLst/>
          </p:spPr>
          <p:txBody>
            <a:bodyPr numCol="1"/>
            <a:lstStyle/>
            <a:p>
              <a:pPr indent="0" marL="0">
                <a:buNone/>
              </a:pPr>
              <a:r>
                <a:rPr dirty="0" lang="en-US" smtClean="0" sz="2400">
                  <a:latin charset="0" pitchFamily="34" typeface="Arial"/>
                </a:rPr>
                <a:t>Širina lobanje</a:t>
              </a:r>
            </a:p>
          </p:txBody>
        </p:sp>
        <p:sp>
          <p:nvSpPr>
            <p:cNvPr id="1162" name="Text Box 1162"/>
            <p:cNvSpPr>
              <a:spLocks/>
            </p:cNvSpPr>
            <p:nvPr/>
          </p:nvSpPr>
          <p:spPr>
            <a:xfrm>
              <a:off x="0" y="2021"/>
              <a:ext cx="417" cy="383"/>
            </a:xfrm>
            <a:prstGeom prst="rect">
              <a:avLst/>
            </a:prstGeom>
            <a:solidFill>
              <a:schemeClr val="bg1"/>
            </a:solidFill>
            <a:ln>
              <a:noFill/>
            </a:ln>
            <a:effectLst/>
          </p:spPr>
          <p:txBody>
            <a:bodyPr numCol="1"/>
            <a:lstStyle/>
            <a:p>
              <a:pPr indent="0" marL="0">
                <a:buNone/>
              </a:pPr>
              <a:r>
                <a:rPr dirty="0" lang="en-US" smtClean="0" sz="2400">
                  <a:latin charset="0" pitchFamily="34" typeface="Arial"/>
                </a:rPr>
                <a:t>1.2</a:t>
              </a:r>
            </a:p>
          </p:txBody>
        </p:sp>
        <p:sp>
          <p:nvSpPr>
            <p:cNvPr id="1163" name="Text Box 1163"/>
            <p:cNvSpPr>
              <a:spLocks/>
            </p:cNvSpPr>
            <p:nvPr/>
          </p:nvSpPr>
          <p:spPr>
            <a:xfrm>
              <a:off x="4704" y="1638"/>
              <a:ext cx="1056" cy="383"/>
            </a:xfrm>
            <a:prstGeom prst="rect">
              <a:avLst/>
            </a:prstGeom>
            <a:solidFill>
              <a:schemeClr val="bg1"/>
            </a:solidFill>
            <a:ln>
              <a:noFill/>
            </a:ln>
            <a:effectLst/>
          </p:spPr>
          <p:txBody>
            <a:bodyPr numCol="1"/>
            <a:lstStyle/>
            <a:p>
              <a:pPr algn="ctr" indent="0" marL="0">
                <a:buNone/>
              </a:pPr>
              <a:r>
                <a:rPr b="1" dirty="0" lang="en-US" smtClean="0" sz="2400">
                  <a:latin charset="0" pitchFamily="34" typeface="Arial"/>
                </a:rPr>
                <a:t>8,80</a:t>
              </a:r>
            </a:p>
          </p:txBody>
        </p:sp>
        <p:sp>
          <p:nvSpPr>
            <p:cNvPr id="1164" name="Text Box 1164"/>
            <p:cNvSpPr>
              <a:spLocks/>
            </p:cNvSpPr>
            <p:nvPr/>
          </p:nvSpPr>
          <p:spPr>
            <a:xfrm>
              <a:off x="3763" y="1638"/>
              <a:ext cx="941" cy="383"/>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1</a:t>
              </a:r>
            </a:p>
          </p:txBody>
        </p:sp>
        <p:sp>
          <p:nvSpPr>
            <p:cNvPr id="1165" name="Text Box 1165"/>
            <p:cNvSpPr>
              <a:spLocks/>
            </p:cNvSpPr>
            <p:nvPr/>
          </p:nvSpPr>
          <p:spPr>
            <a:xfrm>
              <a:off x="2764" y="1638"/>
              <a:ext cx="999" cy="383"/>
            </a:xfrm>
            <a:prstGeom prst="rect">
              <a:avLst/>
            </a:prstGeom>
            <a:solidFill>
              <a:schemeClr val="bg1"/>
            </a:solidFill>
            <a:ln>
              <a:noFill/>
            </a:ln>
            <a:effectLst/>
          </p:spPr>
          <p:txBody>
            <a:bodyPr numCol="1"/>
            <a:lstStyle/>
            <a:p>
              <a:pPr algn="ctr" indent="0" marL="0">
                <a:buNone/>
              </a:pPr>
              <a:r>
                <a:rPr b="1" dirty="0" lang="en-US" smtClean="0" sz="2400">
                  <a:latin charset="0" pitchFamily="34" typeface="Arial"/>
                </a:rPr>
                <a:t>8,80</a:t>
              </a:r>
            </a:p>
          </p:txBody>
        </p:sp>
        <p:sp>
          <p:nvSpPr>
            <p:cNvPr id="1166" name="Text Box 1166"/>
            <p:cNvSpPr>
              <a:spLocks/>
            </p:cNvSpPr>
            <p:nvPr/>
          </p:nvSpPr>
          <p:spPr>
            <a:xfrm>
              <a:off x="1915" y="1638"/>
              <a:ext cx="849" cy="383"/>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cm</a:t>
              </a:r>
            </a:p>
          </p:txBody>
        </p:sp>
        <p:sp>
          <p:nvSpPr>
            <p:cNvPr id="1167" name="Text Box 1167"/>
            <p:cNvSpPr>
              <a:spLocks/>
            </p:cNvSpPr>
            <p:nvPr/>
          </p:nvSpPr>
          <p:spPr>
            <a:xfrm>
              <a:off x="417" y="1638"/>
              <a:ext cx="1498" cy="383"/>
            </a:xfrm>
            <a:prstGeom prst="rect">
              <a:avLst/>
            </a:prstGeom>
            <a:solidFill>
              <a:schemeClr val="bg1"/>
            </a:solidFill>
            <a:ln>
              <a:noFill/>
            </a:ln>
            <a:effectLst/>
          </p:spPr>
          <p:txBody>
            <a:bodyPr numCol="1"/>
            <a:lstStyle/>
            <a:p>
              <a:pPr indent="0" marL="0">
                <a:buNone/>
              </a:pPr>
              <a:r>
                <a:rPr dirty="0" lang="en-US" smtClean="0" sz="2400">
                  <a:latin charset="0" pitchFamily="34" typeface="Arial"/>
                </a:rPr>
                <a:t>Dužina lobanje</a:t>
              </a:r>
            </a:p>
          </p:txBody>
        </p:sp>
        <p:sp>
          <p:nvSpPr>
            <p:cNvPr id="1168" name="Text Box 1168"/>
            <p:cNvSpPr>
              <a:spLocks/>
            </p:cNvSpPr>
            <p:nvPr/>
          </p:nvSpPr>
          <p:spPr>
            <a:xfrm>
              <a:off x="0" y="1638"/>
              <a:ext cx="417" cy="383"/>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1.1</a:t>
              </a:r>
            </a:p>
          </p:txBody>
        </p:sp>
        <p:sp>
          <p:nvSpPr>
            <p:cNvPr id="1169" name="Text Box 1169"/>
            <p:cNvSpPr>
              <a:spLocks/>
            </p:cNvSpPr>
            <p:nvPr/>
          </p:nvSpPr>
          <p:spPr>
            <a:xfrm>
              <a:off x="4704" y="1257"/>
              <a:ext cx="1056" cy="381"/>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4</a:t>
              </a:r>
            </a:p>
          </p:txBody>
        </p:sp>
        <p:sp>
          <p:nvSpPr>
            <p:cNvPr id="1170" name="Text Box 1170"/>
            <p:cNvSpPr>
              <a:spLocks/>
            </p:cNvSpPr>
            <p:nvPr/>
          </p:nvSpPr>
          <p:spPr>
            <a:xfrm>
              <a:off x="3763" y="1257"/>
              <a:ext cx="941" cy="381"/>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3</a:t>
              </a:r>
            </a:p>
          </p:txBody>
        </p:sp>
        <p:sp>
          <p:nvSpPr>
            <p:cNvPr id="1171" name="Text Box 1171"/>
            <p:cNvSpPr>
              <a:spLocks/>
            </p:cNvSpPr>
            <p:nvPr/>
          </p:nvSpPr>
          <p:spPr>
            <a:xfrm>
              <a:off x="2764" y="1257"/>
              <a:ext cx="999" cy="381"/>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2</a:t>
              </a:r>
            </a:p>
          </p:txBody>
        </p:sp>
        <p:sp>
          <p:nvSpPr>
            <p:cNvPr id="1172" name="Text Box 1172"/>
            <p:cNvSpPr>
              <a:spLocks/>
            </p:cNvSpPr>
            <p:nvPr/>
          </p:nvSpPr>
          <p:spPr>
            <a:xfrm>
              <a:off x="1915" y="1257"/>
              <a:ext cx="849" cy="381"/>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1</a:t>
              </a:r>
            </a:p>
          </p:txBody>
        </p:sp>
        <p:sp>
          <p:nvSpPr>
            <p:cNvPr id="1173" name="Text Box 1173"/>
            <p:cNvSpPr>
              <a:spLocks/>
            </p:cNvSpPr>
            <p:nvPr/>
          </p:nvSpPr>
          <p:spPr>
            <a:xfrm>
              <a:off x="417" y="1257"/>
              <a:ext cx="1498" cy="381"/>
            </a:xfrm>
            <a:prstGeom prst="rect">
              <a:avLst/>
            </a:prstGeom>
            <a:solidFill>
              <a:schemeClr val="bg1"/>
            </a:solidFill>
            <a:ln>
              <a:noFill/>
            </a:ln>
            <a:effectLst/>
          </p:spPr>
          <p:txBody>
            <a:bodyPr numCol="1"/>
            <a:lstStyle/>
            <a:p>
              <a:pPr indent="0" marL="0">
                <a:buNone/>
              </a:pPr>
              <a:r>
                <a:rPr dirty="0" lang="en-US" smtClean="0" sz="2400">
                  <a:latin charset="0" pitchFamily="34" typeface="Arial"/>
                </a:rPr>
                <a:t>Mjere</a:t>
              </a:r>
            </a:p>
          </p:txBody>
        </p:sp>
        <p:sp>
          <p:nvSpPr>
            <p:cNvPr id="1174" name="Text Box 1174"/>
            <p:cNvSpPr>
              <a:spLocks/>
            </p:cNvSpPr>
            <p:nvPr/>
          </p:nvSpPr>
          <p:spPr>
            <a:xfrm>
              <a:off x="0" y="1257"/>
              <a:ext cx="417" cy="381"/>
            </a:xfrm>
            <a:prstGeom prst="rect">
              <a:avLst/>
            </a:prstGeom>
            <a:solidFill>
              <a:schemeClr val="bg1"/>
            </a:solidFill>
            <a:ln>
              <a:noFill/>
            </a:ln>
            <a:effectLst/>
          </p:spPr>
          <p:txBody>
            <a:bodyPr numCol="1"/>
            <a:lstStyle/>
            <a:p>
              <a:pPr indent="0" marL="0">
                <a:buNone/>
              </a:pPr>
              <a:r>
                <a:rPr dirty="0" lang="en-US" smtClean="0" sz="2400">
                  <a:latin charset="0" pitchFamily="34" typeface="Arial"/>
                </a:rPr>
                <a:t>1.</a:t>
              </a:r>
            </a:p>
          </p:txBody>
        </p:sp>
        <p:sp>
          <p:nvSpPr>
            <p:cNvPr id="1175" name="Text Box 1175"/>
            <p:cNvSpPr>
              <a:spLocks/>
            </p:cNvSpPr>
            <p:nvPr/>
          </p:nvSpPr>
          <p:spPr>
            <a:xfrm>
              <a:off x="4704" y="816"/>
              <a:ext cx="1056" cy="441"/>
            </a:xfrm>
            <a:prstGeom prst="rect">
              <a:avLst/>
            </a:prstGeom>
            <a:solidFill>
              <a:schemeClr val="bg1"/>
            </a:solidFill>
            <a:ln>
              <a:noFill/>
            </a:ln>
            <a:effectLst/>
          </p:spPr>
          <p:txBody>
            <a:bodyPr numCol="1"/>
            <a:lstStyle/>
            <a:p>
              <a:pPr algn="ctr" indent="0" marL="0">
                <a:buNone/>
              </a:pPr>
              <a:r>
                <a:rPr dirty="0" lang="en-US" smtClean="0" sz="2000">
                  <a:latin charset="0" pitchFamily="34" typeface="Arial"/>
                </a:rPr>
                <a:t>Broj tačaka</a:t>
              </a:r>
            </a:p>
          </p:txBody>
        </p:sp>
        <p:sp>
          <p:nvSpPr>
            <p:cNvPr id="1176" name="Text Box 1176"/>
            <p:cNvSpPr>
              <a:spLocks/>
            </p:cNvSpPr>
            <p:nvPr/>
          </p:nvSpPr>
          <p:spPr>
            <a:xfrm>
              <a:off x="3763" y="816"/>
              <a:ext cx="941" cy="441"/>
            </a:xfrm>
            <a:prstGeom prst="rect">
              <a:avLst/>
            </a:prstGeom>
            <a:solidFill>
              <a:schemeClr val="bg1"/>
            </a:solidFill>
            <a:ln>
              <a:noFill/>
            </a:ln>
            <a:effectLst/>
          </p:spPr>
          <p:txBody>
            <a:bodyPr numCol="1"/>
            <a:lstStyle/>
            <a:p>
              <a:pPr algn="ctr" indent="0" marL="0">
                <a:buNone/>
              </a:pPr>
              <a:r>
                <a:rPr dirty="0" lang="en-US" smtClean="0" sz="2000">
                  <a:latin charset="0" pitchFamily="34" typeface="Arial"/>
                </a:rPr>
                <a:t>Konstanta</a:t>
              </a:r>
            </a:p>
          </p:txBody>
        </p:sp>
        <p:sp>
          <p:nvSpPr>
            <p:cNvPr id="1177" name="Text Box 1177"/>
            <p:cNvSpPr>
              <a:spLocks/>
            </p:cNvSpPr>
            <p:nvPr/>
          </p:nvSpPr>
          <p:spPr>
            <a:xfrm>
              <a:off x="2764" y="816"/>
              <a:ext cx="999" cy="441"/>
            </a:xfrm>
            <a:prstGeom prst="rect">
              <a:avLst/>
            </a:prstGeom>
            <a:solidFill>
              <a:schemeClr val="bg1"/>
            </a:solidFill>
            <a:ln>
              <a:noFill/>
            </a:ln>
            <a:effectLst/>
          </p:spPr>
          <p:txBody>
            <a:bodyPr numCol="1"/>
            <a:lstStyle/>
            <a:p>
              <a:pPr algn="ctr" indent="0" marL="0">
                <a:buNone/>
              </a:pPr>
              <a:r>
                <a:rPr dirty="0" lang="en-US" smtClean="0" sz="2000">
                  <a:latin charset="0" pitchFamily="34" typeface="Arial"/>
                </a:rPr>
                <a:t>Mjere</a:t>
              </a:r>
            </a:p>
          </p:txBody>
        </p:sp>
        <p:sp>
          <p:nvSpPr>
            <p:cNvPr id="1178" name="Text Box 1178"/>
            <p:cNvSpPr>
              <a:spLocks/>
            </p:cNvSpPr>
            <p:nvPr/>
          </p:nvSpPr>
          <p:spPr>
            <a:xfrm>
              <a:off x="1915" y="816"/>
              <a:ext cx="849" cy="441"/>
            </a:xfrm>
            <a:prstGeom prst="rect">
              <a:avLst/>
            </a:prstGeom>
            <a:solidFill>
              <a:schemeClr val="bg1"/>
            </a:solidFill>
            <a:ln>
              <a:noFill/>
            </a:ln>
            <a:effectLst/>
          </p:spPr>
          <p:txBody>
            <a:bodyPr numCol="1"/>
            <a:lstStyle/>
            <a:p>
              <a:pPr algn="ctr" indent="0" marL="0">
                <a:buNone/>
              </a:pPr>
              <a:r>
                <a:rPr dirty="0" lang="en-US" smtClean="0" sz="2000">
                  <a:latin charset="0" pitchFamily="34" typeface="Arial"/>
                </a:rPr>
                <a:t>Jedinica mjere</a:t>
              </a:r>
            </a:p>
          </p:txBody>
        </p:sp>
        <p:sp>
          <p:nvSpPr>
            <p:cNvPr id="1179" name="Text Box 1179"/>
            <p:cNvSpPr>
              <a:spLocks/>
            </p:cNvSpPr>
            <p:nvPr/>
          </p:nvSpPr>
          <p:spPr>
            <a:xfrm>
              <a:off x="417" y="816"/>
              <a:ext cx="1498" cy="441"/>
            </a:xfrm>
            <a:prstGeom prst="rect">
              <a:avLst/>
            </a:prstGeom>
            <a:solidFill>
              <a:schemeClr val="bg1"/>
            </a:solidFill>
            <a:ln>
              <a:noFill/>
            </a:ln>
            <a:effectLst/>
          </p:spPr>
          <p:txBody>
            <a:bodyPr numCol="1"/>
            <a:lstStyle/>
            <a:p>
              <a:pPr indent="0" marL="0">
                <a:buNone/>
              </a:pPr>
              <a:r>
                <a:rPr dirty="0" lang="en-US" smtClean="0" sz="2000">
                  <a:latin charset="0" pitchFamily="34" typeface="Arial"/>
                </a:rPr>
                <a:t>Elementi mjerenja</a:t>
              </a:r>
            </a:p>
          </p:txBody>
        </p:sp>
        <p:sp>
          <p:nvSpPr>
            <p:cNvPr id="1180" name="Text Box 1180"/>
            <p:cNvSpPr>
              <a:spLocks/>
            </p:cNvSpPr>
            <p:nvPr/>
          </p:nvSpPr>
          <p:spPr>
            <a:xfrm>
              <a:off x="0" y="816"/>
              <a:ext cx="417" cy="441"/>
            </a:xfrm>
            <a:prstGeom prst="rect">
              <a:avLst/>
            </a:prstGeom>
            <a:solidFill>
              <a:schemeClr val="bg1"/>
            </a:solidFill>
            <a:ln>
              <a:noFill/>
            </a:ln>
            <a:effectLst/>
          </p:spPr>
          <p:txBody>
            <a:bodyPr numCol="1"/>
            <a:lstStyle/>
            <a:p>
              <a:pPr indent="0" marL="0">
                <a:buNone/>
              </a:pPr>
              <a:r>
                <a:rPr dirty="0" lang="en-US" smtClean="0" sz="2000">
                  <a:latin charset="0" pitchFamily="34" typeface="Arial"/>
                </a:rPr>
                <a:t>Broj</a:t>
              </a:r>
            </a:p>
          </p:txBody>
        </p:sp>
        <p:sp>
          <p:nvSpPr>
            <p:cNvPr id="1181" name="Text Box 1181"/>
            <p:cNvSpPr>
              <a:spLocks/>
            </p:cNvSpPr>
            <p:nvPr/>
          </p:nvSpPr>
          <p:spPr>
            <a:xfrm>
              <a:off x="0" y="816"/>
              <a:ext cx="5760" cy="0"/>
            </a:xfrm>
            <a:prstGeom prst="line">
              <a:avLst/>
            </a:prstGeom>
            <a:noFill/>
            <a:ln cap="sq" w="28575">
              <a:solidFill>
                <a:schemeClr val="tx1"/>
              </a:solidFill>
              <a:round/>
              <a:headEnd/>
              <a:tailEnd/>
            </a:ln>
            <a:effectLst/>
          </p:spPr>
        </p:sp>
        <p:sp>
          <p:nvSpPr>
            <p:cNvPr id="1182" name="Text Box 1182"/>
            <p:cNvSpPr>
              <a:spLocks/>
            </p:cNvSpPr>
            <p:nvPr/>
          </p:nvSpPr>
          <p:spPr>
            <a:xfrm>
              <a:off x="0" y="1257"/>
              <a:ext cx="5760" cy="0"/>
            </a:xfrm>
            <a:prstGeom prst="line">
              <a:avLst/>
            </a:prstGeom>
            <a:noFill/>
            <a:ln w="12700">
              <a:solidFill>
                <a:schemeClr val="tx1"/>
              </a:solidFill>
              <a:round/>
              <a:headEnd/>
              <a:tailEnd/>
            </a:ln>
            <a:effectLst/>
          </p:spPr>
        </p:sp>
        <p:sp>
          <p:nvSpPr>
            <p:cNvPr id="1183" name="Text Box 1183"/>
            <p:cNvSpPr>
              <a:spLocks/>
            </p:cNvSpPr>
            <p:nvPr/>
          </p:nvSpPr>
          <p:spPr>
            <a:xfrm>
              <a:off x="0" y="1638"/>
              <a:ext cx="5760" cy="0"/>
            </a:xfrm>
            <a:prstGeom prst="line">
              <a:avLst/>
            </a:prstGeom>
            <a:noFill/>
            <a:ln w="12700">
              <a:solidFill>
                <a:schemeClr val="tx1"/>
              </a:solidFill>
              <a:round/>
              <a:headEnd/>
              <a:tailEnd/>
            </a:ln>
            <a:effectLst/>
          </p:spPr>
        </p:sp>
        <p:sp>
          <p:nvSpPr>
            <p:cNvPr id="1184" name="Text Box 1184"/>
            <p:cNvSpPr>
              <a:spLocks/>
            </p:cNvSpPr>
            <p:nvPr/>
          </p:nvSpPr>
          <p:spPr>
            <a:xfrm>
              <a:off x="0" y="2021"/>
              <a:ext cx="5760" cy="0"/>
            </a:xfrm>
            <a:prstGeom prst="line">
              <a:avLst/>
            </a:prstGeom>
            <a:noFill/>
            <a:ln w="12700">
              <a:solidFill>
                <a:schemeClr val="tx1"/>
              </a:solidFill>
              <a:round/>
              <a:headEnd/>
              <a:tailEnd/>
            </a:ln>
            <a:effectLst/>
          </p:spPr>
        </p:sp>
        <p:sp>
          <p:nvSpPr>
            <p:cNvPr id="1185" name="Text Box 1185"/>
            <p:cNvSpPr>
              <a:spLocks/>
            </p:cNvSpPr>
            <p:nvPr/>
          </p:nvSpPr>
          <p:spPr>
            <a:xfrm>
              <a:off x="0" y="2404"/>
              <a:ext cx="5760" cy="0"/>
            </a:xfrm>
            <a:prstGeom prst="line">
              <a:avLst/>
            </a:prstGeom>
            <a:noFill/>
            <a:ln w="12700">
              <a:solidFill>
                <a:schemeClr val="tx1"/>
              </a:solidFill>
              <a:round/>
              <a:headEnd/>
              <a:tailEnd/>
            </a:ln>
            <a:effectLst/>
          </p:spPr>
        </p:sp>
        <p:sp>
          <p:nvSpPr>
            <p:cNvPr id="1186" name="Text Box 1186"/>
            <p:cNvSpPr>
              <a:spLocks/>
            </p:cNvSpPr>
            <p:nvPr/>
          </p:nvSpPr>
          <p:spPr>
            <a:xfrm>
              <a:off x="0" y="2786"/>
              <a:ext cx="5760" cy="0"/>
            </a:xfrm>
            <a:prstGeom prst="line">
              <a:avLst/>
            </a:prstGeom>
            <a:noFill/>
            <a:ln cap="sq" w="28575">
              <a:solidFill>
                <a:schemeClr val="tx1"/>
              </a:solidFill>
              <a:round/>
              <a:headEnd/>
              <a:tailEnd/>
            </a:ln>
            <a:effectLst/>
          </p:spPr>
        </p:sp>
        <p:sp>
          <p:nvSpPr>
            <p:cNvPr id="1187" name="Text Box 1187"/>
            <p:cNvSpPr>
              <a:spLocks/>
            </p:cNvSpPr>
            <p:nvPr/>
          </p:nvSpPr>
          <p:spPr>
            <a:xfrm>
              <a:off x="0" y="816"/>
              <a:ext cx="0" cy="1970"/>
            </a:xfrm>
            <a:prstGeom prst="line">
              <a:avLst/>
            </a:prstGeom>
            <a:noFill/>
            <a:ln cap="sq" w="28575">
              <a:solidFill>
                <a:schemeClr val="tx1"/>
              </a:solidFill>
              <a:round/>
              <a:headEnd/>
              <a:tailEnd/>
            </a:ln>
            <a:effectLst/>
          </p:spPr>
        </p:sp>
        <p:sp>
          <p:nvSpPr>
            <p:cNvPr id="1188" name="Text Box 1188"/>
            <p:cNvSpPr>
              <a:spLocks/>
            </p:cNvSpPr>
            <p:nvPr/>
          </p:nvSpPr>
          <p:spPr>
            <a:xfrm>
              <a:off x="417" y="816"/>
              <a:ext cx="0" cy="1588"/>
            </a:xfrm>
            <a:prstGeom prst="line">
              <a:avLst/>
            </a:prstGeom>
            <a:noFill/>
            <a:ln w="12700">
              <a:solidFill>
                <a:schemeClr val="tx1"/>
              </a:solidFill>
              <a:round/>
              <a:headEnd/>
              <a:tailEnd/>
            </a:ln>
            <a:effectLst/>
          </p:spPr>
        </p:sp>
        <p:sp>
          <p:nvSpPr>
            <p:cNvPr id="1189" name="Text Box 1189"/>
            <p:cNvSpPr>
              <a:spLocks/>
            </p:cNvSpPr>
            <p:nvPr/>
          </p:nvSpPr>
          <p:spPr>
            <a:xfrm>
              <a:off x="1915" y="816"/>
              <a:ext cx="0" cy="1588"/>
            </a:xfrm>
            <a:prstGeom prst="line">
              <a:avLst/>
            </a:prstGeom>
            <a:noFill/>
            <a:ln w="12700">
              <a:solidFill>
                <a:schemeClr val="tx1"/>
              </a:solidFill>
              <a:round/>
              <a:headEnd/>
              <a:tailEnd/>
            </a:ln>
            <a:effectLst/>
          </p:spPr>
        </p:sp>
        <p:sp>
          <p:nvSpPr>
            <p:cNvPr id="1190" name="Text Box 1190"/>
            <p:cNvSpPr>
              <a:spLocks/>
            </p:cNvSpPr>
            <p:nvPr/>
          </p:nvSpPr>
          <p:spPr>
            <a:xfrm>
              <a:off x="2764" y="816"/>
              <a:ext cx="0" cy="1588"/>
            </a:xfrm>
            <a:prstGeom prst="line">
              <a:avLst/>
            </a:prstGeom>
            <a:noFill/>
            <a:ln w="12700">
              <a:solidFill>
                <a:schemeClr val="tx1"/>
              </a:solidFill>
              <a:round/>
              <a:headEnd/>
              <a:tailEnd/>
            </a:ln>
            <a:effectLst/>
          </p:spPr>
        </p:sp>
        <p:sp>
          <p:nvSpPr>
            <p:cNvPr id="1191" name="Text Box 1191"/>
            <p:cNvSpPr>
              <a:spLocks/>
            </p:cNvSpPr>
            <p:nvPr/>
          </p:nvSpPr>
          <p:spPr>
            <a:xfrm>
              <a:off x="3763" y="816"/>
              <a:ext cx="0" cy="1588"/>
            </a:xfrm>
            <a:prstGeom prst="line">
              <a:avLst/>
            </a:prstGeom>
            <a:noFill/>
            <a:ln w="12700">
              <a:solidFill>
                <a:schemeClr val="tx1"/>
              </a:solidFill>
              <a:round/>
              <a:headEnd/>
              <a:tailEnd/>
            </a:ln>
            <a:effectLst/>
          </p:spPr>
        </p:sp>
        <p:sp>
          <p:nvSpPr>
            <p:cNvPr id="1192" name="Text Box 1192"/>
            <p:cNvSpPr>
              <a:spLocks/>
            </p:cNvSpPr>
            <p:nvPr/>
          </p:nvSpPr>
          <p:spPr>
            <a:xfrm>
              <a:off x="4704" y="816"/>
              <a:ext cx="0" cy="1970"/>
            </a:xfrm>
            <a:prstGeom prst="line">
              <a:avLst/>
            </a:prstGeom>
            <a:noFill/>
            <a:ln w="12700">
              <a:solidFill>
                <a:schemeClr val="tx1"/>
              </a:solidFill>
              <a:round/>
              <a:headEnd/>
              <a:tailEnd/>
            </a:ln>
            <a:effectLst/>
          </p:spPr>
        </p:sp>
        <p:sp>
          <p:nvSpPr>
            <p:cNvPr id="1193" name="Text Box 1193"/>
            <p:cNvSpPr>
              <a:spLocks/>
            </p:cNvSpPr>
            <p:nvPr/>
          </p:nvSpPr>
          <p:spPr>
            <a:xfrm>
              <a:off x="5760" y="816"/>
              <a:ext cx="0" cy="1970"/>
            </a:xfrm>
            <a:prstGeom prst="line">
              <a:avLst/>
            </a:prstGeom>
            <a:noFill/>
            <a:ln cap="sq" w="28575">
              <a:solidFill>
                <a:schemeClr val="tx1"/>
              </a:solidFill>
              <a:round/>
              <a:headEnd/>
              <a:tailEnd/>
            </a:ln>
            <a:effectLst/>
          </p:spPr>
        </p:sp>
      </p:grpSp>
      <p:sp>
        <p:nvSpPr>
          <p:cNvPr id="1194" name="Text Box 1194"/>
          <p:cNvSpPr txBox="1">
            <a:spLocks/>
          </p:cNvSpPr>
          <p:nvPr/>
        </p:nvSpPr>
        <p:spPr>
          <a:xfrm>
            <a:off x="7696200" y="3886200"/>
            <a:ext cx="1219200" cy="396875"/>
          </a:xfrm>
          <a:prstGeom prst="rect">
            <a:avLst/>
          </a:prstGeom>
          <a:noFill/>
          <a:ln>
            <a:noFill/>
          </a:ln>
        </p:spPr>
        <p:txBody>
          <a:bodyPr numCol="1">
            <a:spAutoFit/>
          </a:bodyPr>
          <a:lstStyle/>
          <a:p>
            <a:endParaRPr/>
          </a:p>
        </p:txBody>
      </p:sp>
    </p:spTree>
  </p:cSld>
  <p:clrMapOvr>
    <a:masterClrMapping/>
  </p:clrMapOvr>
  <p:transition advClick="0">
    <p:cut thruBlk="1"/>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algn="tl" flip="none" sx="100000" sy="100000" tx="0" ty="0"/>
        </a:blipFill>
        <a:effectLst/>
      </p:bgPr>
    </p:bg>
    <p:spTree>
      <p:nvGrpSpPr>
        <p:cNvPr id="1" name=""/>
        <p:cNvGrpSpPr/>
        <p:nvPr/>
      </p:nvGrpSpPr>
      <p:grpSpPr>
        <a:xfrm>
          <a:off x="0" y="0"/>
          <a:ext cx="0" cy="0"/>
          <a:chOff x="0" y="0"/>
          <a:chExt cx="0" cy="0"/>
        </a:xfrm>
      </p:grpSpPr>
      <p:sp>
        <p:nvSpPr>
          <p:cNvPr id="88" name="Text Box 88"/>
          <p:cNvSpPr>
            <a:spLocks/>
          </p:cNvSpPr>
          <p:nvPr>
            <p:ph idx="10" sz="half" type="dt"/>
          </p:nvPr>
        </p:nvSpPr>
        <p:spPr/>
      </p:sp>
      <p:sp>
        <p:nvSpPr>
          <p:cNvPr id="89" name="Text Box 89"/>
          <p:cNvSpPr>
            <a:spLocks/>
          </p:cNvSpPr>
          <p:nvPr>
            <p:ph idx="11" sz="quarter" type="ftr"/>
          </p:nvPr>
        </p:nvSpPr>
        <p:spPr/>
        <p:txBody>
          <a:bodyPr numCol="1"/>
          <a:lstStyle/>
          <a:p>
            <a:pPr algn="ctr"/>
          </a:p>
        </p:txBody>
      </p:sp>
      <p:sp>
        <p:nvSpPr>
          <p:cNvPr id="90" name="Text Box 90"/>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lobanje vuka</a:t>
            </a:r>
          </a:p>
        </p:txBody>
      </p:sp>
      <p:sp>
        <p:nvSpPr>
          <p:cNvPr id="91" name="Text Box 91">
            <a:hlinkClick/>
          </p:cNvPr>
          <p:cNvSpPr txBox="1">
            <a:spLocks/>
          </p:cNvSpPr>
          <p:nvPr/>
        </p:nvSpPr>
        <p:spPr>
          <a:xfrm>
            <a:off x="7162800" y="6491287"/>
            <a:ext cx="19812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VUK</a:t>
            </a:r>
          </a:p>
        </p:txBody>
      </p:sp>
      <p:sp>
        <p:nvSpPr>
          <p:cNvPr id="92" name="Text Box 92"/>
          <p:cNvSpPr txBox="1">
            <a:spLocks/>
          </p:cNvSpPr>
          <p:nvPr/>
        </p:nvSpPr>
        <p:spPr>
          <a:xfrm>
            <a:off x="7162800" y="5105400"/>
            <a:ext cx="19812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mjerenje</a:t>
            </a:r>
          </a:p>
        </p:txBody>
      </p:sp>
      <p:pic>
        <p:nvPicPr>
          <p:cNvPr id="93" name="Picture 93">
            <a:hlinkClick/>
          </p:cNvPr>
          <p:cNvPicPr>
            <a:picLocks noChangeAspect="1"/>
          </p:cNvPicPr>
          <p:nvPr/>
        </p:nvPicPr>
        <p:blipFill>
          <a:blip r:embed="rId3"/>
          <a:stretch/>
        </p:blipFill>
        <p:spPr>
          <a:xfrm>
            <a:off x="7162800" y="5562600"/>
            <a:ext cx="1981200" cy="923925"/>
          </a:xfrm>
          <a:prstGeom prst="rect">
            <a:avLst/>
          </a:prstGeom>
          <a:noFill/>
        </p:spPr>
      </p:pic>
      <p:sp>
        <p:nvSpPr>
          <p:cNvPr id="95" name="Text Box 95"/>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96" name="Text Box 96"/>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97" name="Text Box 97"/>
          <p:cNvSpPr txBox="1">
            <a:spLocks/>
          </p:cNvSpPr>
          <p:nvPr/>
        </p:nvSpPr>
        <p:spPr>
          <a:xfrm>
            <a:off x="0" y="593725"/>
            <a:ext cx="9144000" cy="396875"/>
          </a:xfrm>
          <a:prstGeom prst="rect">
            <a:avLst/>
          </a:prstGeom>
          <a:solidFill>
            <a:schemeClr val="bg1"/>
          </a:solidFill>
          <a:ln>
            <a:noFill/>
          </a:ln>
        </p:spPr>
        <p:txBody>
          <a:bodyPr numCol="1">
            <a:spAutoFit/>
          </a:bodyPr>
          <a:lstStyle/>
          <a:p>
            <a:pPr indent="0" marL="0">
              <a:spcBef>
                <a:spcPct val="50000"/>
              </a:spcBef>
            </a:pPr>
            <a:r>
              <a:rPr b="1" dirty="0" lang="en-US" smtClean="0" sz="2000">
                <a:latin charset="0" pitchFamily="34" typeface="Arial"/>
              </a:rPr>
              <a:t>Uzorak ispunjenog obrasca trofejnog lista za ocjenjenu lobanju vuka</a:t>
            </a:r>
          </a:p>
        </p:txBody>
      </p:sp>
      <p:grpSp>
        <p:nvGrpSpPr>
          <p:cNvPr id="98" name="Group 98"/>
          <p:cNvGrpSpPr>
            <a:grpSpLocks/>
          </p:cNvGrpSpPr>
          <p:nvPr/>
        </p:nvGrpSpPr>
        <p:grpSpPr>
          <a:xfrm>
            <a:off x="0" y="1447800"/>
            <a:ext cx="9144000" cy="3127375"/>
            <a:chOff x="0" y="912"/>
            <a:chExt cx="5760" cy="1970"/>
          </a:xfrm>
        </p:grpSpPr>
        <p:sp>
          <p:nvSpPr>
            <p:cNvPr id="99" name="Text Box 99"/>
            <p:cNvSpPr>
              <a:spLocks/>
            </p:cNvSpPr>
            <p:nvPr/>
          </p:nvSpPr>
          <p:spPr>
            <a:xfrm>
              <a:off x="4704" y="2500"/>
              <a:ext cx="1056" cy="382"/>
            </a:xfrm>
            <a:prstGeom prst="rect">
              <a:avLst/>
            </a:prstGeom>
            <a:solidFill>
              <a:schemeClr val="bg1"/>
            </a:solidFill>
            <a:ln>
              <a:noFill/>
            </a:ln>
            <a:effectLst/>
          </p:spPr>
          <p:txBody>
            <a:bodyPr numCol="1"/>
            <a:lstStyle/>
            <a:p>
              <a:pPr algn="ctr" indent="0" marL="0">
                <a:buNone/>
              </a:pPr>
              <a:r>
                <a:rPr b="1" dirty="0" lang="en-US" smtClean="0" sz="2400">
                  <a:latin charset="0" pitchFamily="34" typeface="Arial"/>
                </a:rPr>
                <a:t>42,00</a:t>
              </a:r>
            </a:p>
          </p:txBody>
        </p:sp>
        <p:sp>
          <p:nvSpPr>
            <p:cNvPr id="100" name="Text Box 100"/>
            <p:cNvSpPr>
              <a:spLocks/>
            </p:cNvSpPr>
            <p:nvPr/>
          </p:nvSpPr>
          <p:spPr>
            <a:xfrm>
              <a:off x="3763" y="2500"/>
              <a:ext cx="941" cy="382"/>
            </a:xfrm>
            <a:prstGeom prst="rect">
              <a:avLst/>
            </a:prstGeom>
            <a:solidFill>
              <a:schemeClr val="bg1"/>
            </a:solidFill>
            <a:ln>
              <a:noFill/>
            </a:ln>
            <a:effectLst/>
          </p:spPr>
          <p:txBody>
            <a:bodyPr numCol="1"/>
            <a:lstStyle/>
            <a:p>
              <a:endParaRPr/>
            </a:p>
          </p:txBody>
        </p:sp>
        <p:sp>
          <p:nvSpPr>
            <p:cNvPr id="101" name="Text Box 101"/>
            <p:cNvSpPr>
              <a:spLocks/>
            </p:cNvSpPr>
            <p:nvPr/>
          </p:nvSpPr>
          <p:spPr>
            <a:xfrm>
              <a:off x="2764" y="2500"/>
              <a:ext cx="999" cy="382"/>
            </a:xfrm>
            <a:prstGeom prst="rect">
              <a:avLst/>
            </a:prstGeom>
            <a:solidFill>
              <a:schemeClr val="bg1"/>
            </a:solidFill>
            <a:ln>
              <a:noFill/>
            </a:ln>
            <a:effectLst/>
          </p:spPr>
          <p:txBody>
            <a:bodyPr numCol="1"/>
            <a:lstStyle/>
            <a:p>
              <a:endParaRPr/>
            </a:p>
          </p:txBody>
        </p:sp>
        <p:sp>
          <p:nvSpPr>
            <p:cNvPr id="102" name="Text Box 102"/>
            <p:cNvSpPr>
              <a:spLocks/>
            </p:cNvSpPr>
            <p:nvPr/>
          </p:nvSpPr>
          <p:spPr>
            <a:xfrm>
              <a:off x="1915" y="2500"/>
              <a:ext cx="849" cy="382"/>
            </a:xfrm>
            <a:prstGeom prst="rect">
              <a:avLst/>
            </a:prstGeom>
            <a:solidFill>
              <a:schemeClr val="bg1"/>
            </a:solidFill>
            <a:ln>
              <a:noFill/>
            </a:ln>
            <a:effectLst/>
          </p:spPr>
          <p:txBody>
            <a:bodyPr numCol="1"/>
            <a:lstStyle/>
            <a:p>
              <a:endParaRPr/>
            </a:p>
          </p:txBody>
        </p:sp>
        <p:sp>
          <p:nvSpPr>
            <p:cNvPr id="103" name="Text Box 103"/>
            <p:cNvSpPr>
              <a:spLocks/>
            </p:cNvSpPr>
            <p:nvPr/>
          </p:nvSpPr>
          <p:spPr>
            <a:xfrm>
              <a:off x="417" y="2500"/>
              <a:ext cx="1498" cy="382"/>
            </a:xfrm>
            <a:prstGeom prst="rect">
              <a:avLst/>
            </a:prstGeom>
            <a:solidFill>
              <a:schemeClr val="bg1"/>
            </a:solidFill>
            <a:ln>
              <a:noFill/>
            </a:ln>
            <a:effectLst/>
          </p:spPr>
          <p:txBody>
            <a:bodyPr numCol="1"/>
            <a:lstStyle/>
            <a:p>
              <a:endParaRPr/>
            </a:p>
          </p:txBody>
        </p:sp>
        <p:sp>
          <p:nvSpPr>
            <p:cNvPr id="104" name="Text Box 104"/>
            <p:cNvSpPr>
              <a:spLocks/>
            </p:cNvSpPr>
            <p:nvPr/>
          </p:nvSpPr>
          <p:spPr>
            <a:xfrm>
              <a:off x="0" y="2500"/>
              <a:ext cx="417" cy="382"/>
            </a:xfrm>
            <a:prstGeom prst="rect">
              <a:avLst/>
            </a:prstGeom>
            <a:solidFill>
              <a:schemeClr val="bg1"/>
            </a:solidFill>
            <a:ln>
              <a:noFill/>
            </a:ln>
            <a:effectLst/>
          </p:spPr>
          <p:txBody>
            <a:bodyPr numCol="1"/>
            <a:lstStyle/>
            <a:p>
              <a:endParaRPr/>
            </a:p>
          </p:txBody>
        </p:sp>
        <p:sp>
          <p:nvSpPr>
            <p:cNvPr id="105" name="Text Box 105"/>
            <p:cNvSpPr>
              <a:spLocks/>
            </p:cNvSpPr>
            <p:nvPr/>
          </p:nvSpPr>
          <p:spPr>
            <a:xfrm>
              <a:off x="4704" y="2117"/>
              <a:ext cx="1056" cy="383"/>
            </a:xfrm>
            <a:prstGeom prst="rect">
              <a:avLst/>
            </a:prstGeom>
            <a:solidFill>
              <a:schemeClr val="bg1"/>
            </a:solidFill>
            <a:ln>
              <a:noFill/>
            </a:ln>
            <a:effectLst/>
          </p:spPr>
          <p:txBody>
            <a:bodyPr numCol="1"/>
            <a:lstStyle/>
            <a:p>
              <a:pPr algn="ctr" indent="0" marL="0">
                <a:buNone/>
              </a:pPr>
              <a:r>
                <a:rPr b="1" dirty="0" lang="en-US" smtClean="0" sz="2400">
                  <a:latin charset="0" pitchFamily="34" typeface="Arial"/>
                </a:rPr>
                <a:t>15,10</a:t>
              </a:r>
            </a:p>
          </p:txBody>
        </p:sp>
        <p:sp>
          <p:nvSpPr>
            <p:cNvPr id="106" name="Text Box 106"/>
            <p:cNvSpPr>
              <a:spLocks/>
            </p:cNvSpPr>
            <p:nvPr/>
          </p:nvSpPr>
          <p:spPr>
            <a:xfrm>
              <a:off x="3763" y="2117"/>
              <a:ext cx="941" cy="383"/>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1</a:t>
              </a:r>
            </a:p>
          </p:txBody>
        </p:sp>
        <p:sp>
          <p:nvSpPr>
            <p:cNvPr id="107" name="Text Box 107"/>
            <p:cNvSpPr>
              <a:spLocks/>
            </p:cNvSpPr>
            <p:nvPr/>
          </p:nvSpPr>
          <p:spPr>
            <a:xfrm>
              <a:off x="2764" y="2117"/>
              <a:ext cx="999" cy="383"/>
            </a:xfrm>
            <a:prstGeom prst="rect">
              <a:avLst/>
            </a:prstGeom>
            <a:solidFill>
              <a:schemeClr val="bg1"/>
            </a:solidFill>
            <a:ln>
              <a:noFill/>
            </a:ln>
            <a:effectLst/>
          </p:spPr>
          <p:txBody>
            <a:bodyPr numCol="1"/>
            <a:lstStyle/>
            <a:p>
              <a:pPr algn="ctr" indent="0" marL="0">
                <a:buNone/>
              </a:pPr>
              <a:r>
                <a:rPr b="1" dirty="0" lang="en-US" smtClean="0" sz="2400">
                  <a:latin charset="0" pitchFamily="34" typeface="Arial"/>
                </a:rPr>
                <a:t>15,1</a:t>
              </a:r>
            </a:p>
          </p:txBody>
        </p:sp>
        <p:sp>
          <p:nvSpPr>
            <p:cNvPr id="108" name="Text Box 108"/>
            <p:cNvSpPr>
              <a:spLocks/>
            </p:cNvSpPr>
            <p:nvPr/>
          </p:nvSpPr>
          <p:spPr>
            <a:xfrm>
              <a:off x="1915" y="2117"/>
              <a:ext cx="849" cy="383"/>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cm</a:t>
              </a:r>
            </a:p>
          </p:txBody>
        </p:sp>
        <p:sp>
          <p:nvSpPr>
            <p:cNvPr id="109" name="Text Box 109"/>
            <p:cNvSpPr>
              <a:spLocks/>
            </p:cNvSpPr>
            <p:nvPr/>
          </p:nvSpPr>
          <p:spPr>
            <a:xfrm>
              <a:off x="417" y="2117"/>
              <a:ext cx="1498" cy="383"/>
            </a:xfrm>
            <a:prstGeom prst="rect">
              <a:avLst/>
            </a:prstGeom>
            <a:solidFill>
              <a:schemeClr val="bg1"/>
            </a:solidFill>
            <a:ln>
              <a:noFill/>
            </a:ln>
            <a:effectLst/>
          </p:spPr>
          <p:txBody>
            <a:bodyPr numCol="1"/>
            <a:lstStyle/>
            <a:p>
              <a:pPr indent="0" marL="0">
                <a:buNone/>
              </a:pPr>
              <a:r>
                <a:rPr dirty="0" lang="en-US" smtClean="0" sz="2400">
                  <a:latin charset="0" pitchFamily="34" typeface="Arial"/>
                </a:rPr>
                <a:t>Širina lobanje</a:t>
              </a:r>
            </a:p>
          </p:txBody>
        </p:sp>
        <p:sp>
          <p:nvSpPr>
            <p:cNvPr id="110" name="Text Box 110"/>
            <p:cNvSpPr>
              <a:spLocks/>
            </p:cNvSpPr>
            <p:nvPr/>
          </p:nvSpPr>
          <p:spPr>
            <a:xfrm>
              <a:off x="0" y="2117"/>
              <a:ext cx="417" cy="383"/>
            </a:xfrm>
            <a:prstGeom prst="rect">
              <a:avLst/>
            </a:prstGeom>
            <a:solidFill>
              <a:schemeClr val="bg1"/>
            </a:solidFill>
            <a:ln>
              <a:noFill/>
            </a:ln>
            <a:effectLst/>
          </p:spPr>
          <p:txBody>
            <a:bodyPr numCol="1"/>
            <a:lstStyle/>
            <a:p>
              <a:pPr indent="0" marL="0">
                <a:buNone/>
              </a:pPr>
              <a:r>
                <a:rPr dirty="0" lang="en-US" smtClean="0" sz="2400">
                  <a:latin charset="0" pitchFamily="34" typeface="Arial"/>
                </a:rPr>
                <a:t>1.2</a:t>
              </a:r>
            </a:p>
          </p:txBody>
        </p:sp>
        <p:sp>
          <p:nvSpPr>
            <p:cNvPr id="111" name="Text Box 111"/>
            <p:cNvSpPr>
              <a:spLocks/>
            </p:cNvSpPr>
            <p:nvPr/>
          </p:nvSpPr>
          <p:spPr>
            <a:xfrm>
              <a:off x="4704" y="1734"/>
              <a:ext cx="1056" cy="383"/>
            </a:xfrm>
            <a:prstGeom prst="rect">
              <a:avLst/>
            </a:prstGeom>
            <a:solidFill>
              <a:schemeClr val="bg1"/>
            </a:solidFill>
            <a:ln>
              <a:noFill/>
            </a:ln>
            <a:effectLst/>
          </p:spPr>
          <p:txBody>
            <a:bodyPr numCol="1"/>
            <a:lstStyle/>
            <a:p>
              <a:pPr algn="ctr" indent="0" marL="0">
                <a:buNone/>
              </a:pPr>
              <a:r>
                <a:rPr b="1" dirty="0" lang="en-US" smtClean="0" sz="2400">
                  <a:latin charset="0" pitchFamily="34" typeface="Arial"/>
                </a:rPr>
                <a:t>26,90</a:t>
              </a:r>
            </a:p>
          </p:txBody>
        </p:sp>
        <p:sp>
          <p:nvSpPr>
            <p:cNvPr id="112" name="Text Box 112"/>
            <p:cNvSpPr>
              <a:spLocks/>
            </p:cNvSpPr>
            <p:nvPr/>
          </p:nvSpPr>
          <p:spPr>
            <a:xfrm>
              <a:off x="3763" y="1734"/>
              <a:ext cx="941" cy="383"/>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1</a:t>
              </a:r>
            </a:p>
          </p:txBody>
        </p:sp>
        <p:sp>
          <p:nvSpPr>
            <p:cNvPr id="113" name="Text Box 113"/>
            <p:cNvSpPr>
              <a:spLocks/>
            </p:cNvSpPr>
            <p:nvPr/>
          </p:nvSpPr>
          <p:spPr>
            <a:xfrm>
              <a:off x="2764" y="1734"/>
              <a:ext cx="999" cy="383"/>
            </a:xfrm>
            <a:prstGeom prst="rect">
              <a:avLst/>
            </a:prstGeom>
            <a:solidFill>
              <a:schemeClr val="bg1"/>
            </a:solidFill>
            <a:ln>
              <a:noFill/>
            </a:ln>
            <a:effectLst/>
          </p:spPr>
          <p:txBody>
            <a:bodyPr numCol="1"/>
            <a:lstStyle/>
            <a:p>
              <a:pPr algn="ctr" indent="0" marL="0">
                <a:buNone/>
              </a:pPr>
              <a:r>
                <a:rPr b="1" dirty="0" lang="en-US" smtClean="0" sz="2400">
                  <a:latin charset="0" pitchFamily="34" typeface="Arial"/>
                </a:rPr>
                <a:t>26,9</a:t>
              </a:r>
            </a:p>
          </p:txBody>
        </p:sp>
        <p:sp>
          <p:nvSpPr>
            <p:cNvPr id="114" name="Text Box 114"/>
            <p:cNvSpPr>
              <a:spLocks/>
            </p:cNvSpPr>
            <p:nvPr/>
          </p:nvSpPr>
          <p:spPr>
            <a:xfrm>
              <a:off x="1915" y="1734"/>
              <a:ext cx="849" cy="383"/>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cm</a:t>
              </a:r>
            </a:p>
          </p:txBody>
        </p:sp>
        <p:sp>
          <p:nvSpPr>
            <p:cNvPr id="115" name="Text Box 115"/>
            <p:cNvSpPr>
              <a:spLocks/>
            </p:cNvSpPr>
            <p:nvPr/>
          </p:nvSpPr>
          <p:spPr>
            <a:xfrm>
              <a:off x="417" y="1734"/>
              <a:ext cx="1498" cy="383"/>
            </a:xfrm>
            <a:prstGeom prst="rect">
              <a:avLst/>
            </a:prstGeom>
            <a:solidFill>
              <a:schemeClr val="bg1"/>
            </a:solidFill>
            <a:ln>
              <a:noFill/>
            </a:ln>
            <a:effectLst/>
          </p:spPr>
          <p:txBody>
            <a:bodyPr numCol="1"/>
            <a:lstStyle/>
            <a:p>
              <a:pPr indent="0" marL="0">
                <a:buNone/>
              </a:pPr>
              <a:r>
                <a:rPr dirty="0" lang="en-US" smtClean="0" sz="2400">
                  <a:latin charset="0" pitchFamily="34" typeface="Arial"/>
                </a:rPr>
                <a:t>Dužina lobanje</a:t>
              </a:r>
            </a:p>
          </p:txBody>
        </p:sp>
        <p:sp>
          <p:nvSpPr>
            <p:cNvPr id="116" name="Text Box 116"/>
            <p:cNvSpPr>
              <a:spLocks/>
            </p:cNvSpPr>
            <p:nvPr/>
          </p:nvSpPr>
          <p:spPr>
            <a:xfrm>
              <a:off x="0" y="1734"/>
              <a:ext cx="417" cy="383"/>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1.1</a:t>
              </a:r>
            </a:p>
          </p:txBody>
        </p:sp>
        <p:sp>
          <p:nvSpPr>
            <p:cNvPr id="117" name="Text Box 117"/>
            <p:cNvSpPr>
              <a:spLocks/>
            </p:cNvSpPr>
            <p:nvPr/>
          </p:nvSpPr>
          <p:spPr>
            <a:xfrm>
              <a:off x="4704" y="1353"/>
              <a:ext cx="1056" cy="381"/>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4</a:t>
              </a:r>
            </a:p>
          </p:txBody>
        </p:sp>
        <p:sp>
          <p:nvSpPr>
            <p:cNvPr id="118" name="Text Box 118"/>
            <p:cNvSpPr>
              <a:spLocks/>
            </p:cNvSpPr>
            <p:nvPr/>
          </p:nvSpPr>
          <p:spPr>
            <a:xfrm>
              <a:off x="3763" y="1353"/>
              <a:ext cx="941" cy="381"/>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3</a:t>
              </a:r>
            </a:p>
          </p:txBody>
        </p:sp>
        <p:sp>
          <p:nvSpPr>
            <p:cNvPr id="119" name="Text Box 119"/>
            <p:cNvSpPr>
              <a:spLocks/>
            </p:cNvSpPr>
            <p:nvPr/>
          </p:nvSpPr>
          <p:spPr>
            <a:xfrm>
              <a:off x="2764" y="1353"/>
              <a:ext cx="999" cy="381"/>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2</a:t>
              </a:r>
            </a:p>
          </p:txBody>
        </p:sp>
        <p:sp>
          <p:nvSpPr>
            <p:cNvPr id="120" name="Text Box 120"/>
            <p:cNvSpPr>
              <a:spLocks/>
            </p:cNvSpPr>
            <p:nvPr/>
          </p:nvSpPr>
          <p:spPr>
            <a:xfrm>
              <a:off x="1915" y="1353"/>
              <a:ext cx="849" cy="381"/>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1</a:t>
              </a:r>
            </a:p>
          </p:txBody>
        </p:sp>
        <p:sp>
          <p:nvSpPr>
            <p:cNvPr id="121" name="Text Box 121"/>
            <p:cNvSpPr>
              <a:spLocks/>
            </p:cNvSpPr>
            <p:nvPr/>
          </p:nvSpPr>
          <p:spPr>
            <a:xfrm>
              <a:off x="417" y="1353"/>
              <a:ext cx="1498" cy="381"/>
            </a:xfrm>
            <a:prstGeom prst="rect">
              <a:avLst/>
            </a:prstGeom>
            <a:solidFill>
              <a:schemeClr val="bg1"/>
            </a:solidFill>
            <a:ln>
              <a:noFill/>
            </a:ln>
            <a:effectLst/>
          </p:spPr>
          <p:txBody>
            <a:bodyPr numCol="1"/>
            <a:lstStyle/>
            <a:p>
              <a:pPr indent="0" marL="0">
                <a:buNone/>
              </a:pPr>
              <a:r>
                <a:rPr dirty="0" lang="en-US" smtClean="0" sz="2400">
                  <a:latin charset="0" pitchFamily="34" typeface="Arial"/>
                </a:rPr>
                <a:t>Mjere</a:t>
              </a:r>
            </a:p>
          </p:txBody>
        </p:sp>
        <p:sp>
          <p:nvSpPr>
            <p:cNvPr id="122" name="Text Box 122"/>
            <p:cNvSpPr>
              <a:spLocks/>
            </p:cNvSpPr>
            <p:nvPr/>
          </p:nvSpPr>
          <p:spPr>
            <a:xfrm>
              <a:off x="0" y="1353"/>
              <a:ext cx="417" cy="381"/>
            </a:xfrm>
            <a:prstGeom prst="rect">
              <a:avLst/>
            </a:prstGeom>
            <a:solidFill>
              <a:schemeClr val="bg1"/>
            </a:solidFill>
            <a:ln>
              <a:noFill/>
            </a:ln>
            <a:effectLst/>
          </p:spPr>
          <p:txBody>
            <a:bodyPr numCol="1"/>
            <a:lstStyle/>
            <a:p>
              <a:pPr indent="0" marL="0">
                <a:buNone/>
              </a:pPr>
              <a:r>
                <a:rPr dirty="0" lang="en-US" smtClean="0" sz="2400">
                  <a:latin charset="0" pitchFamily="34" typeface="Arial"/>
                </a:rPr>
                <a:t>1.</a:t>
              </a:r>
            </a:p>
          </p:txBody>
        </p:sp>
        <p:sp>
          <p:nvSpPr>
            <p:cNvPr id="123" name="Text Box 123"/>
            <p:cNvSpPr>
              <a:spLocks/>
            </p:cNvSpPr>
            <p:nvPr/>
          </p:nvSpPr>
          <p:spPr>
            <a:xfrm>
              <a:off x="4704" y="912"/>
              <a:ext cx="1056" cy="441"/>
            </a:xfrm>
            <a:prstGeom prst="rect">
              <a:avLst/>
            </a:prstGeom>
            <a:solidFill>
              <a:schemeClr val="bg1"/>
            </a:solidFill>
            <a:ln>
              <a:noFill/>
            </a:ln>
            <a:effectLst/>
          </p:spPr>
          <p:txBody>
            <a:bodyPr numCol="1"/>
            <a:lstStyle/>
            <a:p>
              <a:pPr algn="ctr" indent="0" marL="0">
                <a:buNone/>
              </a:pPr>
              <a:r>
                <a:rPr dirty="0" lang="en-US" smtClean="0" sz="2000">
                  <a:latin charset="0" pitchFamily="34" typeface="Arial"/>
                </a:rPr>
                <a:t>Broj tačaka</a:t>
              </a:r>
            </a:p>
          </p:txBody>
        </p:sp>
        <p:sp>
          <p:nvSpPr>
            <p:cNvPr id="124" name="Text Box 124"/>
            <p:cNvSpPr>
              <a:spLocks/>
            </p:cNvSpPr>
            <p:nvPr/>
          </p:nvSpPr>
          <p:spPr>
            <a:xfrm>
              <a:off x="3763" y="912"/>
              <a:ext cx="941" cy="441"/>
            </a:xfrm>
            <a:prstGeom prst="rect">
              <a:avLst/>
            </a:prstGeom>
            <a:solidFill>
              <a:schemeClr val="bg1"/>
            </a:solidFill>
            <a:ln>
              <a:noFill/>
            </a:ln>
            <a:effectLst/>
          </p:spPr>
          <p:txBody>
            <a:bodyPr numCol="1"/>
            <a:lstStyle/>
            <a:p>
              <a:pPr algn="ctr" indent="0" marL="0">
                <a:buNone/>
              </a:pPr>
              <a:r>
                <a:rPr dirty="0" lang="en-US" smtClean="0" sz="2000">
                  <a:latin charset="0" pitchFamily="34" typeface="Arial"/>
                </a:rPr>
                <a:t>Konstanta</a:t>
              </a:r>
            </a:p>
          </p:txBody>
        </p:sp>
        <p:sp>
          <p:nvSpPr>
            <p:cNvPr id="125" name="Text Box 125"/>
            <p:cNvSpPr>
              <a:spLocks/>
            </p:cNvSpPr>
            <p:nvPr/>
          </p:nvSpPr>
          <p:spPr>
            <a:xfrm>
              <a:off x="2764" y="912"/>
              <a:ext cx="999" cy="441"/>
            </a:xfrm>
            <a:prstGeom prst="rect">
              <a:avLst/>
            </a:prstGeom>
            <a:solidFill>
              <a:schemeClr val="bg1"/>
            </a:solidFill>
            <a:ln>
              <a:noFill/>
            </a:ln>
            <a:effectLst/>
          </p:spPr>
          <p:txBody>
            <a:bodyPr numCol="1"/>
            <a:lstStyle/>
            <a:p>
              <a:pPr algn="ctr" indent="0" marL="0">
                <a:buNone/>
              </a:pPr>
              <a:r>
                <a:rPr dirty="0" lang="en-US" smtClean="0" sz="2000">
                  <a:latin charset="0" pitchFamily="34" typeface="Arial"/>
                </a:rPr>
                <a:t>Mjere</a:t>
              </a:r>
            </a:p>
          </p:txBody>
        </p:sp>
        <p:sp>
          <p:nvSpPr>
            <p:cNvPr id="126" name="Text Box 126"/>
            <p:cNvSpPr>
              <a:spLocks/>
            </p:cNvSpPr>
            <p:nvPr/>
          </p:nvSpPr>
          <p:spPr>
            <a:xfrm>
              <a:off x="1915" y="912"/>
              <a:ext cx="849" cy="441"/>
            </a:xfrm>
            <a:prstGeom prst="rect">
              <a:avLst/>
            </a:prstGeom>
            <a:solidFill>
              <a:schemeClr val="bg1"/>
            </a:solidFill>
            <a:ln>
              <a:noFill/>
            </a:ln>
            <a:effectLst/>
          </p:spPr>
          <p:txBody>
            <a:bodyPr numCol="1"/>
            <a:lstStyle/>
            <a:p>
              <a:pPr algn="ctr" indent="0" marL="0">
                <a:buNone/>
              </a:pPr>
              <a:r>
                <a:rPr dirty="0" lang="en-US" smtClean="0" sz="2000">
                  <a:latin charset="0" pitchFamily="34" typeface="Arial"/>
                </a:rPr>
                <a:t>Jedinica mjere</a:t>
              </a:r>
            </a:p>
          </p:txBody>
        </p:sp>
        <p:sp>
          <p:nvSpPr>
            <p:cNvPr id="127" name="Text Box 127"/>
            <p:cNvSpPr>
              <a:spLocks/>
            </p:cNvSpPr>
            <p:nvPr/>
          </p:nvSpPr>
          <p:spPr>
            <a:xfrm>
              <a:off x="417" y="912"/>
              <a:ext cx="1498" cy="441"/>
            </a:xfrm>
            <a:prstGeom prst="rect">
              <a:avLst/>
            </a:prstGeom>
            <a:solidFill>
              <a:schemeClr val="bg1"/>
            </a:solidFill>
            <a:ln>
              <a:noFill/>
            </a:ln>
            <a:effectLst/>
          </p:spPr>
          <p:txBody>
            <a:bodyPr numCol="1"/>
            <a:lstStyle/>
            <a:p>
              <a:pPr indent="0" marL="0">
                <a:buNone/>
              </a:pPr>
              <a:r>
                <a:rPr dirty="0" lang="en-US" smtClean="0" sz="2000">
                  <a:latin charset="0" pitchFamily="34" typeface="Arial"/>
                </a:rPr>
                <a:t>Elementi mjerenja</a:t>
              </a:r>
            </a:p>
          </p:txBody>
        </p:sp>
        <p:sp>
          <p:nvSpPr>
            <p:cNvPr id="128" name="Text Box 128"/>
            <p:cNvSpPr>
              <a:spLocks/>
            </p:cNvSpPr>
            <p:nvPr/>
          </p:nvSpPr>
          <p:spPr>
            <a:xfrm>
              <a:off x="0" y="912"/>
              <a:ext cx="417" cy="441"/>
            </a:xfrm>
            <a:prstGeom prst="rect">
              <a:avLst/>
            </a:prstGeom>
            <a:solidFill>
              <a:schemeClr val="bg1"/>
            </a:solidFill>
            <a:ln>
              <a:noFill/>
            </a:ln>
            <a:effectLst/>
          </p:spPr>
          <p:txBody>
            <a:bodyPr numCol="1"/>
            <a:lstStyle/>
            <a:p>
              <a:pPr indent="0" marL="0">
                <a:buNone/>
              </a:pPr>
              <a:r>
                <a:rPr dirty="0" lang="en-US" smtClean="0" sz="2000">
                  <a:latin charset="0" pitchFamily="34" typeface="Arial"/>
                </a:rPr>
                <a:t>Broj</a:t>
              </a:r>
            </a:p>
          </p:txBody>
        </p:sp>
        <p:sp>
          <p:nvSpPr>
            <p:cNvPr id="129" name="Text Box 129"/>
            <p:cNvSpPr>
              <a:spLocks/>
            </p:cNvSpPr>
            <p:nvPr/>
          </p:nvSpPr>
          <p:spPr>
            <a:xfrm>
              <a:off x="0" y="912"/>
              <a:ext cx="5760" cy="0"/>
            </a:xfrm>
            <a:prstGeom prst="line">
              <a:avLst/>
            </a:prstGeom>
            <a:noFill/>
            <a:ln cap="sq" w="28575">
              <a:solidFill>
                <a:schemeClr val="tx1"/>
              </a:solidFill>
              <a:round/>
              <a:headEnd/>
              <a:tailEnd/>
            </a:ln>
            <a:effectLst/>
          </p:spPr>
        </p:sp>
        <p:sp>
          <p:nvSpPr>
            <p:cNvPr id="130" name="Text Box 130"/>
            <p:cNvSpPr>
              <a:spLocks/>
            </p:cNvSpPr>
            <p:nvPr/>
          </p:nvSpPr>
          <p:spPr>
            <a:xfrm>
              <a:off x="0" y="1353"/>
              <a:ext cx="5760" cy="0"/>
            </a:xfrm>
            <a:prstGeom prst="line">
              <a:avLst/>
            </a:prstGeom>
            <a:noFill/>
            <a:ln w="12700">
              <a:solidFill>
                <a:schemeClr val="tx1"/>
              </a:solidFill>
              <a:round/>
              <a:headEnd/>
              <a:tailEnd/>
            </a:ln>
            <a:effectLst/>
          </p:spPr>
        </p:sp>
        <p:sp>
          <p:nvSpPr>
            <p:cNvPr id="131" name="Text Box 131"/>
            <p:cNvSpPr>
              <a:spLocks/>
            </p:cNvSpPr>
            <p:nvPr/>
          </p:nvSpPr>
          <p:spPr>
            <a:xfrm>
              <a:off x="0" y="1734"/>
              <a:ext cx="5760" cy="0"/>
            </a:xfrm>
            <a:prstGeom prst="line">
              <a:avLst/>
            </a:prstGeom>
            <a:noFill/>
            <a:ln w="12700">
              <a:solidFill>
                <a:schemeClr val="tx1"/>
              </a:solidFill>
              <a:round/>
              <a:headEnd/>
              <a:tailEnd/>
            </a:ln>
            <a:effectLst/>
          </p:spPr>
        </p:sp>
        <p:sp>
          <p:nvSpPr>
            <p:cNvPr id="132" name="Text Box 132"/>
            <p:cNvSpPr>
              <a:spLocks/>
            </p:cNvSpPr>
            <p:nvPr/>
          </p:nvSpPr>
          <p:spPr>
            <a:xfrm>
              <a:off x="0" y="2117"/>
              <a:ext cx="5760" cy="0"/>
            </a:xfrm>
            <a:prstGeom prst="line">
              <a:avLst/>
            </a:prstGeom>
            <a:noFill/>
            <a:ln w="12700">
              <a:solidFill>
                <a:schemeClr val="tx1"/>
              </a:solidFill>
              <a:round/>
              <a:headEnd/>
              <a:tailEnd/>
            </a:ln>
            <a:effectLst/>
          </p:spPr>
        </p:sp>
        <p:sp>
          <p:nvSpPr>
            <p:cNvPr id="133" name="Text Box 133"/>
            <p:cNvSpPr>
              <a:spLocks/>
            </p:cNvSpPr>
            <p:nvPr/>
          </p:nvSpPr>
          <p:spPr>
            <a:xfrm>
              <a:off x="0" y="2500"/>
              <a:ext cx="5760" cy="0"/>
            </a:xfrm>
            <a:prstGeom prst="line">
              <a:avLst/>
            </a:prstGeom>
            <a:noFill/>
            <a:ln w="12700">
              <a:solidFill>
                <a:schemeClr val="tx1"/>
              </a:solidFill>
              <a:round/>
              <a:headEnd/>
              <a:tailEnd/>
            </a:ln>
            <a:effectLst/>
          </p:spPr>
        </p:sp>
        <p:sp>
          <p:nvSpPr>
            <p:cNvPr id="134" name="Text Box 134"/>
            <p:cNvSpPr>
              <a:spLocks/>
            </p:cNvSpPr>
            <p:nvPr/>
          </p:nvSpPr>
          <p:spPr>
            <a:xfrm>
              <a:off x="0" y="2882"/>
              <a:ext cx="5760" cy="0"/>
            </a:xfrm>
            <a:prstGeom prst="line">
              <a:avLst/>
            </a:prstGeom>
            <a:noFill/>
            <a:ln cap="sq" w="28575">
              <a:solidFill>
                <a:schemeClr val="tx1"/>
              </a:solidFill>
              <a:round/>
              <a:headEnd/>
              <a:tailEnd/>
            </a:ln>
            <a:effectLst/>
          </p:spPr>
        </p:sp>
        <p:sp>
          <p:nvSpPr>
            <p:cNvPr id="135" name="Text Box 135"/>
            <p:cNvSpPr>
              <a:spLocks/>
            </p:cNvSpPr>
            <p:nvPr/>
          </p:nvSpPr>
          <p:spPr>
            <a:xfrm>
              <a:off x="0" y="912"/>
              <a:ext cx="0" cy="1970"/>
            </a:xfrm>
            <a:prstGeom prst="line">
              <a:avLst/>
            </a:prstGeom>
            <a:noFill/>
            <a:ln cap="sq" w="28575">
              <a:solidFill>
                <a:schemeClr val="tx1"/>
              </a:solidFill>
              <a:round/>
              <a:headEnd/>
              <a:tailEnd/>
            </a:ln>
            <a:effectLst/>
          </p:spPr>
        </p:sp>
        <p:sp>
          <p:nvSpPr>
            <p:cNvPr id="136" name="Text Box 136"/>
            <p:cNvSpPr>
              <a:spLocks/>
            </p:cNvSpPr>
            <p:nvPr/>
          </p:nvSpPr>
          <p:spPr>
            <a:xfrm>
              <a:off x="417" y="912"/>
              <a:ext cx="0" cy="1970"/>
            </a:xfrm>
            <a:prstGeom prst="line">
              <a:avLst/>
            </a:prstGeom>
            <a:noFill/>
            <a:ln w="12700">
              <a:solidFill>
                <a:schemeClr val="tx1"/>
              </a:solidFill>
              <a:round/>
              <a:headEnd/>
              <a:tailEnd/>
            </a:ln>
            <a:effectLst/>
          </p:spPr>
        </p:sp>
        <p:sp>
          <p:nvSpPr>
            <p:cNvPr id="137" name="Text Box 137"/>
            <p:cNvSpPr>
              <a:spLocks/>
            </p:cNvSpPr>
            <p:nvPr/>
          </p:nvSpPr>
          <p:spPr>
            <a:xfrm>
              <a:off x="1915" y="912"/>
              <a:ext cx="0" cy="1970"/>
            </a:xfrm>
            <a:prstGeom prst="line">
              <a:avLst/>
            </a:prstGeom>
            <a:noFill/>
            <a:ln w="12700">
              <a:solidFill>
                <a:schemeClr val="tx1"/>
              </a:solidFill>
              <a:round/>
              <a:headEnd/>
              <a:tailEnd/>
            </a:ln>
            <a:effectLst/>
          </p:spPr>
        </p:sp>
        <p:sp>
          <p:nvSpPr>
            <p:cNvPr id="138" name="Text Box 138"/>
            <p:cNvSpPr>
              <a:spLocks/>
            </p:cNvSpPr>
            <p:nvPr/>
          </p:nvSpPr>
          <p:spPr>
            <a:xfrm>
              <a:off x="2764" y="912"/>
              <a:ext cx="0" cy="1970"/>
            </a:xfrm>
            <a:prstGeom prst="line">
              <a:avLst/>
            </a:prstGeom>
            <a:noFill/>
            <a:ln w="12700">
              <a:solidFill>
                <a:schemeClr val="tx1"/>
              </a:solidFill>
              <a:round/>
              <a:headEnd/>
              <a:tailEnd/>
            </a:ln>
            <a:effectLst/>
          </p:spPr>
        </p:sp>
        <p:sp>
          <p:nvSpPr>
            <p:cNvPr id="139" name="Text Box 139"/>
            <p:cNvSpPr>
              <a:spLocks/>
            </p:cNvSpPr>
            <p:nvPr/>
          </p:nvSpPr>
          <p:spPr>
            <a:xfrm>
              <a:off x="3763" y="912"/>
              <a:ext cx="0" cy="1970"/>
            </a:xfrm>
            <a:prstGeom prst="line">
              <a:avLst/>
            </a:prstGeom>
            <a:noFill/>
            <a:ln w="12700">
              <a:solidFill>
                <a:schemeClr val="tx1"/>
              </a:solidFill>
              <a:round/>
              <a:headEnd/>
              <a:tailEnd/>
            </a:ln>
            <a:effectLst/>
          </p:spPr>
        </p:sp>
        <p:sp>
          <p:nvSpPr>
            <p:cNvPr id="140" name="Text Box 140"/>
            <p:cNvSpPr>
              <a:spLocks/>
            </p:cNvSpPr>
            <p:nvPr/>
          </p:nvSpPr>
          <p:spPr>
            <a:xfrm>
              <a:off x="4704" y="912"/>
              <a:ext cx="0" cy="1970"/>
            </a:xfrm>
            <a:prstGeom prst="line">
              <a:avLst/>
            </a:prstGeom>
            <a:noFill/>
            <a:ln w="12700">
              <a:solidFill>
                <a:schemeClr val="tx1"/>
              </a:solidFill>
              <a:round/>
              <a:headEnd/>
              <a:tailEnd/>
            </a:ln>
            <a:effectLst/>
          </p:spPr>
        </p:sp>
        <p:sp>
          <p:nvSpPr>
            <p:cNvPr id="141" name="Text Box 141"/>
            <p:cNvSpPr>
              <a:spLocks/>
            </p:cNvSpPr>
            <p:nvPr/>
          </p:nvSpPr>
          <p:spPr>
            <a:xfrm>
              <a:off x="5760" y="912"/>
              <a:ext cx="0" cy="1970"/>
            </a:xfrm>
            <a:prstGeom prst="line">
              <a:avLst/>
            </a:prstGeom>
            <a:noFill/>
            <a:ln cap="sq" w="28575">
              <a:solidFill>
                <a:schemeClr val="tx1"/>
              </a:solidFill>
              <a:round/>
              <a:headEnd/>
              <a:tailEnd/>
            </a:ln>
            <a:effectLst/>
          </p:spPr>
        </p:sp>
      </p:grpSp>
      <p:sp>
        <p:nvSpPr>
          <p:cNvPr id="142" name="Text Box 142"/>
          <p:cNvSpPr>
            <a:spLocks/>
          </p:cNvSpPr>
          <p:nvPr/>
        </p:nvSpPr>
        <p:spPr>
          <a:xfrm>
            <a:off x="0" y="3962400"/>
            <a:ext cx="7467600" cy="609600"/>
          </a:xfrm>
          <a:prstGeom prst="rect">
            <a:avLst/>
          </a:prstGeom>
          <a:solidFill>
            <a:schemeClr val="bg1"/>
          </a:solidFill>
          <a:ln>
            <a:solidFill>
              <a:schemeClr val="tx1"/>
            </a:solidFill>
            <a:round/>
            <a:headEnd/>
            <a:tailEnd/>
          </a:ln>
        </p:spPr>
      </p:sp>
      <p:sp>
        <p:nvSpPr>
          <p:cNvPr id="143" name="Text Box 143"/>
          <p:cNvSpPr txBox="1">
            <a:spLocks/>
          </p:cNvSpPr>
          <p:nvPr/>
        </p:nvSpPr>
        <p:spPr>
          <a:xfrm>
            <a:off x="0" y="4038600"/>
            <a:ext cx="7467600" cy="457200"/>
          </a:xfrm>
          <a:prstGeom prst="rect">
            <a:avLst/>
          </a:prstGeom>
          <a:solidFill>
            <a:schemeClr val="bg1"/>
          </a:solidFill>
          <a:ln>
            <a:noFill/>
          </a:ln>
        </p:spPr>
        <p:txBody>
          <a:bodyPr numCol="1">
            <a:spAutoFit/>
          </a:bodyPr>
          <a:lstStyle/>
          <a:p>
            <a:pPr indent="0" marL="0">
              <a:spcBef>
                <a:spcPct val="50000"/>
              </a:spcBef>
            </a:pPr>
            <a:r>
              <a:rPr dirty="0" lang="en-US" smtClean="0">
                <a:latin charset="0" pitchFamily="34" typeface="Arial"/>
              </a:rPr>
              <a:t>	Ocjena lobanje - </a:t>
            </a:r>
            <a:r>
              <a:rPr b="1" dirty="0" lang="en-US" smtClean="0">
                <a:latin charset="0" pitchFamily="34" typeface="Arial"/>
              </a:rPr>
              <a:t>ukupno</a:t>
            </a:r>
          </a:p>
        </p:txBody>
      </p:sp>
      <p:sp>
        <p:nvSpPr>
          <p:cNvPr id="144" name="Text Box 144"/>
          <p:cNvSpPr txBox="1">
            <a:spLocks/>
          </p:cNvSpPr>
          <p:nvPr/>
        </p:nvSpPr>
        <p:spPr>
          <a:xfrm>
            <a:off x="7620000" y="4038600"/>
            <a:ext cx="1219200" cy="396875"/>
          </a:xfrm>
          <a:prstGeom prst="rect">
            <a:avLst/>
          </a:prstGeom>
          <a:noFill/>
          <a:ln>
            <a:noFill/>
          </a:ln>
        </p:spPr>
        <p:txBody>
          <a:bodyPr numCol="1">
            <a:spAutoFit/>
          </a:bodyPr>
          <a:lstStyle/>
          <a:p>
            <a:endParaRPr/>
          </a:p>
        </p:txBody>
      </p:sp>
    </p:spTree>
  </p:cSld>
  <p:clrMapOvr>
    <a:masterClrMapping/>
  </p:clrMapOvr>
  <p:transition advClick="0">
    <p:cut thruBlk="1"/>
  </p:transition>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1195" name="Text Box 1195"/>
          <p:cNvSpPr>
            <a:spLocks/>
          </p:cNvSpPr>
          <p:nvPr>
            <p:ph idx="10" sz="half" type="dt"/>
          </p:nvPr>
        </p:nvSpPr>
        <p:spPr/>
      </p:sp>
      <p:sp>
        <p:nvSpPr>
          <p:cNvPr id="1196" name="Text Box 1196"/>
          <p:cNvSpPr>
            <a:spLocks/>
          </p:cNvSpPr>
          <p:nvPr>
            <p:ph idx="11" sz="quarter" type="ftr"/>
          </p:nvPr>
        </p:nvSpPr>
        <p:spPr/>
        <p:txBody>
          <a:bodyPr numCol="1"/>
          <a:lstStyle/>
          <a:p>
            <a:pPr algn="ctr"/>
          </a:p>
        </p:txBody>
      </p:sp>
      <p:sp>
        <p:nvSpPr>
          <p:cNvPr id="1197" name="Text Box 1197"/>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RAKUNOPAS </a:t>
            </a:r>
            <a:r>
              <a:rPr dirty="0" lang="en-US" smtClean="0">
                <a:solidFill>
                  <a:srgbClr val="FFFF00"/>
                </a:solidFill>
                <a:latin charset="0" pitchFamily="34" typeface="Arial Black"/>
              </a:rPr>
              <a:t>(</a:t>
            </a:r>
            <a:r>
              <a:rPr dirty="0" lang="en-US" smtClean="0" sz="2000">
                <a:solidFill>
                  <a:srgbClr val="FFFF00"/>
                </a:solidFill>
                <a:latin charset="0" pitchFamily="34" typeface="Arial Black"/>
              </a:rPr>
              <a:t>Nycterutes procynoides Gray</a:t>
            </a:r>
            <a:r>
              <a:rPr dirty="0" lang="en-US" smtClean="0">
                <a:solidFill>
                  <a:srgbClr val="FFFF00"/>
                </a:solidFill>
                <a:latin charset="0" pitchFamily="34" typeface="Arial Black"/>
              </a:rPr>
              <a:t>)</a:t>
            </a:r>
          </a:p>
        </p:txBody>
      </p:sp>
      <p:sp>
        <p:nvSpPr>
          <p:cNvPr id="1198" name="Text Box 1198"/>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1199" name="Text Box 1199"/>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1200" name="Text Box 1200"/>
          <p:cNvSpPr txBox="1">
            <a:spLocks/>
          </p:cNvSpPr>
          <p:nvPr/>
        </p:nvSpPr>
        <p:spPr>
          <a:xfrm>
            <a:off x="6324600" y="3336925"/>
            <a:ext cx="2438400" cy="396875"/>
          </a:xfrm>
          <a:prstGeom prst="rect">
            <a:avLst/>
          </a:prstGeom>
          <a:solidFill>
            <a:schemeClr val="tx1"/>
          </a:solidFill>
          <a:ln>
            <a:noFill/>
          </a:ln>
        </p:spPr>
        <p:txBody>
          <a:bodyPr numCol="1">
            <a:spAutoFit/>
          </a:bodyPr>
          <a:lstStyle/>
          <a:p>
            <a:pPr algn="ctr" indent="0" marL="0">
              <a:spcBef>
                <a:spcPct val="50000"/>
              </a:spcBef>
            </a:pPr>
            <a:r>
              <a:rPr b="1" dirty="0" lang="en-US" smtClean="0" sz="2000">
                <a:solidFill>
                  <a:srgbClr val="FFFF00"/>
                </a:solidFill>
                <a:latin charset="0" pitchFamily="34" typeface="Arial"/>
              </a:rPr>
              <a:t>LOBANJA</a:t>
            </a:r>
          </a:p>
        </p:txBody>
      </p:sp>
      <p:sp>
        <p:nvSpPr>
          <p:cNvPr id="1201" name="Text Box 1201">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SADRŽAJ</a:t>
            </a:r>
          </a:p>
        </p:txBody>
      </p:sp>
      <p:pic>
        <p:nvPicPr>
          <p:cNvPr id="1202" name="Picture 1202"/>
          <p:cNvPicPr>
            <a:picLocks noChangeAspect="1"/>
          </p:cNvPicPr>
          <p:nvPr/>
        </p:nvPicPr>
        <p:blipFill>
          <a:blip r:embed="rId4"/>
          <a:stretch/>
        </p:blipFill>
        <p:spPr>
          <a:xfrm>
            <a:off x="0" y="609600"/>
            <a:ext cx="4946650" cy="6248400"/>
          </a:xfrm>
          <a:prstGeom prst="rect">
            <a:avLst/>
          </a:prstGeom>
          <a:noFill/>
        </p:spPr>
      </p:pic>
      <p:pic>
        <p:nvPicPr>
          <p:cNvPr id="1204" name="Picture 1204">
            <a:hlinkClick/>
          </p:cNvPr>
          <p:cNvPicPr>
            <a:picLocks noChangeAspect="1"/>
          </p:cNvPicPr>
          <p:nvPr/>
        </p:nvPicPr>
        <p:blipFill>
          <a:blip r:embed="rId5"/>
          <a:stretch/>
        </p:blipFill>
        <p:spPr>
          <a:xfrm>
            <a:off x="6324600" y="3733800"/>
            <a:ext cx="2438400" cy="1574800"/>
          </a:xfrm>
          <a:prstGeom prst="rect">
            <a:avLst/>
          </a:prstGeom>
          <a:noFill/>
        </p:spPr>
      </p:pic>
    </p:spTree>
  </p:cSld>
  <p:clrMapOvr>
    <a:masterClrMapping/>
  </p:clrMapOvr>
  <p:transition advClick="0">
    <p:cut thruBlk="1"/>
  </p:transition>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2"/>
          <a:tile algn="tl" flip="none" sx="100000" sy="100000" tx="0" ty="0"/>
        </a:blipFill>
        <a:effectLst/>
      </p:bgPr>
    </p:bg>
    <p:spTree>
      <p:nvGrpSpPr>
        <p:cNvPr id="1" name=""/>
        <p:cNvGrpSpPr/>
        <p:nvPr/>
      </p:nvGrpSpPr>
      <p:grpSpPr>
        <a:xfrm>
          <a:off x="0" y="0"/>
          <a:ext cx="0" cy="0"/>
          <a:chOff x="0" y="0"/>
          <a:chExt cx="0" cy="0"/>
        </a:xfrm>
      </p:grpSpPr>
      <p:sp>
        <p:nvSpPr>
          <p:cNvPr id="1206" name="Text Box 1206"/>
          <p:cNvSpPr>
            <a:spLocks/>
          </p:cNvSpPr>
          <p:nvPr>
            <p:ph idx="10" sz="half" type="dt"/>
          </p:nvPr>
        </p:nvSpPr>
        <p:spPr/>
      </p:sp>
      <p:sp>
        <p:nvSpPr>
          <p:cNvPr id="1207" name="Text Box 1207"/>
          <p:cNvSpPr>
            <a:spLocks/>
          </p:cNvSpPr>
          <p:nvPr>
            <p:ph idx="11" sz="quarter" type="ftr"/>
          </p:nvPr>
        </p:nvSpPr>
        <p:spPr/>
        <p:txBody>
          <a:bodyPr numCol="1"/>
          <a:lstStyle/>
          <a:p>
            <a:pPr algn="ctr"/>
          </a:p>
        </p:txBody>
      </p:sp>
      <p:sp>
        <p:nvSpPr>
          <p:cNvPr id="1208" name="Text Box 1208"/>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lobanje rakunopsa</a:t>
            </a:r>
          </a:p>
        </p:txBody>
      </p:sp>
      <p:sp>
        <p:nvSpPr>
          <p:cNvPr id="1209" name="Text Box 1209">
            <a:hlinkClick/>
          </p:cNvPr>
          <p:cNvSpPr txBox="1">
            <a:spLocks/>
          </p:cNvSpPr>
          <p:nvPr/>
        </p:nvSpPr>
        <p:spPr>
          <a:xfrm>
            <a:off x="6324600" y="4495800"/>
            <a:ext cx="28194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upute</a:t>
            </a:r>
          </a:p>
        </p:txBody>
      </p:sp>
      <p:sp>
        <p:nvSpPr>
          <p:cNvPr id="1210" name="Text Box 1210">
            <a:hlinkClick/>
          </p:cNvPr>
          <p:cNvSpPr txBox="1">
            <a:spLocks/>
          </p:cNvSpPr>
          <p:nvPr/>
        </p:nvSpPr>
        <p:spPr>
          <a:xfrm>
            <a:off x="6324600" y="6491287"/>
            <a:ext cx="28194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RAKUNOPAS</a:t>
            </a:r>
          </a:p>
        </p:txBody>
      </p:sp>
      <p:sp>
        <p:nvSpPr>
          <p:cNvPr id="1211" name="Text Box 1211"/>
          <p:cNvSpPr txBox="1">
            <a:spLocks/>
          </p:cNvSpPr>
          <p:nvPr/>
        </p:nvSpPr>
        <p:spPr>
          <a:xfrm>
            <a:off x="6324600" y="5486400"/>
            <a:ext cx="28194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t</a:t>
            </a:r>
            <a:r>
              <a:rPr b="1" dirty="0" lang="en-US" smtClean="0">
                <a:solidFill>
                  <a:srgbClr val="FFFF00"/>
                </a:solidFill>
                <a:latin charset="0" pitchFamily="34" typeface="Arial"/>
                <a:hlinkClick/>
              </a:rPr>
              <a:t>rofejni</a:t>
            </a:r>
            <a:r>
              <a:rPr b="1" dirty="0" lang="en-US" smtClean="0">
                <a:solidFill>
                  <a:srgbClr val="FFFF00"/>
                </a:solidFill>
                <a:latin charset="0" pitchFamily="34" typeface="Arial"/>
              </a:rPr>
              <a:t> list</a:t>
            </a:r>
          </a:p>
        </p:txBody>
      </p:sp>
      <p:sp>
        <p:nvSpPr>
          <p:cNvPr id="1212" name="Text Box 1212"/>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1213" name="Text Box 1213"/>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pic>
        <p:nvPicPr>
          <p:cNvPr id="1214" name="Picture 1214"/>
          <p:cNvPicPr>
            <a:picLocks noChangeAspect="1"/>
          </p:cNvPicPr>
          <p:nvPr/>
        </p:nvPicPr>
        <p:blipFill>
          <a:blip r:embed="rId3"/>
          <a:stretch/>
        </p:blipFill>
        <p:spPr>
          <a:xfrm>
            <a:off x="0" y="604837"/>
            <a:ext cx="5105400" cy="3297237"/>
          </a:xfrm>
          <a:prstGeom prst="rect">
            <a:avLst/>
          </a:prstGeom>
          <a:noFill/>
        </p:spPr>
      </p:pic>
      <p:pic>
        <p:nvPicPr>
          <p:cNvPr id="1216" name="Picture 1216"/>
          <p:cNvPicPr>
            <a:picLocks noChangeAspect="1"/>
          </p:cNvPicPr>
          <p:nvPr/>
        </p:nvPicPr>
        <p:blipFill>
          <a:blip r:embed="rId4"/>
          <a:stretch/>
        </p:blipFill>
        <p:spPr>
          <a:xfrm>
            <a:off x="0" y="3956050"/>
            <a:ext cx="5105400" cy="2847975"/>
          </a:xfrm>
          <a:prstGeom prst="rect">
            <a:avLst/>
          </a:prstGeom>
          <a:noFill/>
        </p:spPr>
      </p:pic>
    </p:spTree>
  </p:cSld>
  <p:clrMapOvr>
    <a:masterClrMapping/>
  </p:clrMapOvr>
  <p:transition advClick="0">
    <p:cut thruBlk="1"/>
  </p:transition>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2"/>
          <a:tile algn="tl" flip="none" sx="100000" sy="100000" tx="0" ty="0"/>
        </a:blipFill>
        <a:effectLst/>
      </p:bgPr>
    </p:bg>
    <p:spTree>
      <p:nvGrpSpPr>
        <p:cNvPr id="1" name=""/>
        <p:cNvGrpSpPr/>
        <p:nvPr/>
      </p:nvGrpSpPr>
      <p:grpSpPr>
        <a:xfrm>
          <a:off x="0" y="0"/>
          <a:ext cx="0" cy="0"/>
          <a:chOff x="0" y="0"/>
          <a:chExt cx="0" cy="0"/>
        </a:xfrm>
      </p:grpSpPr>
      <p:sp>
        <p:nvSpPr>
          <p:cNvPr id="1218" name="Text Box 1218"/>
          <p:cNvSpPr>
            <a:spLocks/>
          </p:cNvSpPr>
          <p:nvPr>
            <p:ph idx="10" sz="half" type="dt"/>
          </p:nvPr>
        </p:nvSpPr>
        <p:spPr/>
      </p:sp>
      <p:sp>
        <p:nvSpPr>
          <p:cNvPr id="1219" name="Text Box 1219"/>
          <p:cNvSpPr>
            <a:spLocks/>
          </p:cNvSpPr>
          <p:nvPr>
            <p:ph idx="11" sz="quarter" type="ftr"/>
          </p:nvPr>
        </p:nvSpPr>
        <p:spPr/>
        <p:txBody>
          <a:bodyPr numCol="1"/>
          <a:lstStyle/>
          <a:p>
            <a:pPr algn="ctr"/>
          </a:p>
        </p:txBody>
      </p:sp>
      <p:sp>
        <p:nvSpPr>
          <p:cNvPr id="1220" name="Text Box 1220"/>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lobanje rakunopsa</a:t>
            </a:r>
          </a:p>
        </p:txBody>
      </p:sp>
      <p:sp>
        <p:nvSpPr>
          <p:cNvPr id="1221" name="Text Box 1221">
            <a:hlinkClick/>
          </p:cNvPr>
          <p:cNvSpPr txBox="1">
            <a:spLocks/>
          </p:cNvSpPr>
          <p:nvPr/>
        </p:nvSpPr>
        <p:spPr>
          <a:xfrm>
            <a:off x="7162800" y="6491287"/>
            <a:ext cx="19812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RAKUNOPAS</a:t>
            </a:r>
          </a:p>
        </p:txBody>
      </p:sp>
      <p:sp>
        <p:nvSpPr>
          <p:cNvPr id="1222" name="Text Box 1222">
            <a:hlinkClick/>
          </p:cNvPr>
          <p:cNvSpPr txBox="1">
            <a:spLocks/>
          </p:cNvSpPr>
          <p:nvPr/>
        </p:nvSpPr>
        <p:spPr>
          <a:xfrm>
            <a:off x="7162800" y="5715000"/>
            <a:ext cx="19812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mjerenje</a:t>
            </a:r>
          </a:p>
        </p:txBody>
      </p:sp>
      <p:sp>
        <p:nvSpPr>
          <p:cNvPr id="1223" name="Text Box 1223"/>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1224" name="Text Box 1224"/>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1225" name="Text Box 1225"/>
          <p:cNvSpPr txBox="1">
            <a:spLocks/>
          </p:cNvSpPr>
          <p:nvPr/>
        </p:nvSpPr>
        <p:spPr>
          <a:xfrm>
            <a:off x="0" y="654050"/>
            <a:ext cx="7162800" cy="6127750"/>
          </a:xfrm>
          <a:prstGeom prst="rect">
            <a:avLst/>
          </a:prstGeom>
          <a:solidFill>
            <a:schemeClr val="bg1"/>
          </a:solidFill>
          <a:ln>
            <a:noFill/>
          </a:ln>
        </p:spPr>
        <p:txBody>
          <a:bodyPr numCol="1">
            <a:spAutoFit/>
          </a:bodyPr>
          <a:lstStyle/>
          <a:p>
            <a:pPr indent="0" marL="0">
              <a:spcBef>
                <a:spcPct val="50000"/>
              </a:spcBef>
            </a:pPr>
            <a:r>
              <a:rPr dirty="0" lang="en-US" smtClean="0" sz="1600">
                <a:latin charset="0" pitchFamily="34" typeface="Arial"/>
              </a:rPr>
              <a:t>Mjeri se lobanja bez donje čeljusti i ne uzimaju se u obzir moguće neprirodne izrasline na lobanji.</a:t>
            </a:r>
          </a:p>
          <a:p>
            <a:pPr indent="0" marL="0">
              <a:spcBef>
                <a:spcPct val="50000"/>
              </a:spcBef>
            </a:pPr>
            <a:r>
              <a:rPr dirty="0" lang="en-US" smtClean="0" sz="1600">
                <a:latin charset="0" pitchFamily="34" typeface="Arial"/>
              </a:rPr>
              <a:t>1.	Mjere:					Tačke</a:t>
            </a:r>
          </a:p>
          <a:p>
            <a:pPr indent="0" marL="0">
              <a:spcBef>
                <a:spcPct val="50000"/>
              </a:spcBef>
            </a:pPr>
            <a:r>
              <a:rPr dirty="0" lang="en-US" smtClean="0" sz="1600">
                <a:latin charset="0" pitchFamily="34" typeface="Arial"/>
              </a:rPr>
              <a:t>1.1	dužina lobanje		u cm x 1		.......................</a:t>
            </a:r>
          </a:p>
          <a:p>
            <a:pPr indent="0" marL="0">
              <a:spcBef>
                <a:spcPct val="50000"/>
              </a:spcBef>
            </a:pPr>
            <a:r>
              <a:rPr dirty="0" lang="en-US" smtClean="0" sz="1600">
                <a:latin charset="0" pitchFamily="34" typeface="Arial"/>
              </a:rPr>
              <a:t>1.2	širina lobanje		u cm x 1		.......................</a:t>
            </a:r>
          </a:p>
          <a:p>
            <a:pPr indent="0" marL="0">
              <a:spcBef>
                <a:spcPct val="50000"/>
              </a:spcBef>
            </a:pPr>
            <a:r>
              <a:rPr dirty="0" lang="en-US" smtClean="0" sz="1600">
                <a:latin charset="0" pitchFamily="34" typeface="Arial"/>
              </a:rPr>
              <a:t>			 Ocjena lobanje – ukupno   	.......................</a:t>
            </a:r>
          </a:p>
          <a:p>
            <a:pPr indent="0" marL="0">
              <a:spcBef>
                <a:spcPct val="50000"/>
              </a:spcBef>
            </a:pPr>
            <a:endParaRPr dirty="0" lang="en-US" smtClean="0" sz="1600">
              <a:latin charset="0" pitchFamily="34" typeface="Arial"/>
            </a:endParaRPr>
          </a:p>
          <a:p>
            <a:pPr indent="0" marL="0">
              <a:spcBef>
                <a:spcPct val="50000"/>
              </a:spcBef>
            </a:pPr>
            <a:r>
              <a:rPr b="1" dirty="0" lang="en-US" smtClean="0" sz="1600">
                <a:latin charset="0" pitchFamily="34" typeface="Arial"/>
              </a:rPr>
              <a:t>Upute za mjerenje                                                                                       </a:t>
            </a:r>
            <a:r>
              <a:rPr dirty="0" lang="en-US" smtClean="0" sz="1600">
                <a:latin charset="0" pitchFamily="34" typeface="Arial"/>
              </a:rPr>
              <a:t>Mjerimo u centimetrima na desetinku milimetra tačno.                                                Najlakše mjerimo metalnim pomičnim mjerilom (šublerom).</a:t>
            </a:r>
          </a:p>
          <a:p>
            <a:pPr indent="0" marL="0">
              <a:spcBef>
                <a:spcPct val="50000"/>
              </a:spcBef>
            </a:pPr>
            <a:r>
              <a:rPr dirty="0" lang="en-US" smtClean="0" sz="1600">
                <a:latin charset="0" pitchFamily="34" typeface="Arial"/>
              </a:rPr>
              <a:t>K. 1.1	</a:t>
            </a:r>
            <a:r>
              <a:rPr b="1" dirty="0" lang="en-US" smtClean="0" sz="1600">
                <a:latin charset="0" pitchFamily="34" typeface="Arial"/>
              </a:rPr>
              <a:t>Dužinu lobanje </a:t>
            </a:r>
            <a:r>
              <a:rPr dirty="0" lang="en-US" smtClean="0" sz="1600">
                <a:latin charset="0" pitchFamily="34" typeface="Arial"/>
              </a:rPr>
              <a:t>mjerimo između dviju okomica na glavnu  os lobanje od sjekutića do kraja lobanje (zatiljne kosti). Dužina lobanje u centimetrima pretstavlja ujedno i broj tačaka.</a:t>
            </a:r>
          </a:p>
          <a:p>
            <a:pPr indent="0" marL="0">
              <a:spcBef>
                <a:spcPct val="50000"/>
              </a:spcBef>
            </a:pPr>
            <a:r>
              <a:rPr dirty="0" lang="en-US" smtClean="0" sz="1600">
                <a:latin charset="0" pitchFamily="34" typeface="Arial"/>
              </a:rPr>
              <a:t>K. 1.2	</a:t>
            </a:r>
            <a:r>
              <a:rPr b="1" dirty="0" lang="en-US" smtClean="0" sz="1600">
                <a:latin charset="0" pitchFamily="34" typeface="Arial"/>
              </a:rPr>
              <a:t>Širinu lobanje </a:t>
            </a:r>
            <a:r>
              <a:rPr dirty="0" lang="en-US" smtClean="0" sz="1600">
                <a:latin charset="0" pitchFamily="34" typeface="Arial"/>
              </a:rPr>
              <a:t>mjerimo na najširem mjestu lobanje između dviju okomica koje idu usporedno s glavnom osi lobanje.Širina lobanje u centimetrima predstavlja ujedno i broj tačaka.</a:t>
            </a:r>
          </a:p>
          <a:p>
            <a:pPr indent="0" marL="0">
              <a:spcBef>
                <a:spcPct val="50000"/>
              </a:spcBef>
            </a:pPr>
            <a:r>
              <a:rPr dirty="0" lang="en-US" smtClean="0" sz="1600">
                <a:latin charset="0" pitchFamily="34" typeface="Arial"/>
              </a:rPr>
              <a:t>Zbir tačaka 1.1 i 1.2 daje konačnu ocjenu lobanje.</a:t>
            </a:r>
          </a:p>
          <a:p>
            <a:pPr indent="0" marL="0">
              <a:spcBef>
                <a:spcPct val="50000"/>
              </a:spcBef>
            </a:pPr>
            <a:endParaRPr dirty="0" lang="en-US" smtClean="0" sz="1600">
              <a:latin charset="0" pitchFamily="34" typeface="Arial"/>
            </a:endParaRPr>
          </a:p>
          <a:p>
            <a:pPr indent="0" marL="0">
              <a:spcBef>
                <a:spcPct val="50000"/>
              </a:spcBef>
            </a:pPr>
            <a:r>
              <a:rPr b="1" dirty="0" lang="en-US" smtClean="0" sz="1800">
                <a:latin charset="0" pitchFamily="34" typeface="Arial"/>
              </a:rPr>
              <a:t>			</a:t>
            </a:r>
            <a:r>
              <a:rPr dirty="0" lang="en-US" smtClean="0" sz="1800">
                <a:latin charset="0" pitchFamily="34" typeface="Arial"/>
              </a:rPr>
              <a:t>	</a:t>
            </a:r>
          </a:p>
        </p:txBody>
      </p:sp>
      <p:sp>
        <p:nvSpPr>
          <p:cNvPr id="1226" name="Text Box 1226"/>
          <p:cNvSpPr>
            <a:spLocks/>
          </p:cNvSpPr>
          <p:nvPr/>
        </p:nvSpPr>
        <p:spPr>
          <a:xfrm>
            <a:off x="5562600" y="2286000"/>
            <a:ext cx="1295400" cy="0"/>
          </a:xfrm>
          <a:prstGeom prst="line">
            <a:avLst/>
          </a:prstGeom>
          <a:noFill/>
          <a:ln>
            <a:solidFill>
              <a:schemeClr val="tx1"/>
            </a:solidFill>
            <a:round/>
            <a:headEnd/>
            <a:tailEnd/>
          </a:ln>
        </p:spPr>
      </p:sp>
      <p:sp>
        <p:nvSpPr>
          <p:cNvPr id="1227" name="Text Box 1227"/>
          <p:cNvSpPr>
            <a:spLocks/>
          </p:cNvSpPr>
          <p:nvPr/>
        </p:nvSpPr>
        <p:spPr>
          <a:xfrm>
            <a:off x="5562600" y="2667000"/>
            <a:ext cx="1295400" cy="0"/>
          </a:xfrm>
          <a:prstGeom prst="line">
            <a:avLst/>
          </a:prstGeom>
          <a:noFill/>
          <a:ln w="28575">
            <a:solidFill>
              <a:schemeClr val="tx1"/>
            </a:solidFill>
            <a:round/>
            <a:headEnd/>
            <a:tailEnd/>
          </a:ln>
        </p:spPr>
      </p:sp>
    </p:spTree>
  </p:cSld>
  <p:clrMapOvr>
    <a:masterClrMapping/>
  </p:clrMapOvr>
  <p:transition advClick="0">
    <p:cut thruBlk="1"/>
  </p:transition>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a:tile algn="tl" flip="none" sx="100000" sy="100000" tx="0" ty="0"/>
        </a:blipFill>
        <a:effectLst/>
      </p:bgPr>
    </p:bg>
    <p:spTree>
      <p:nvGrpSpPr>
        <p:cNvPr id="1" name=""/>
        <p:cNvGrpSpPr/>
        <p:nvPr/>
      </p:nvGrpSpPr>
      <p:grpSpPr>
        <a:xfrm>
          <a:off x="0" y="0"/>
          <a:ext cx="0" cy="0"/>
          <a:chOff x="0" y="0"/>
          <a:chExt cx="0" cy="0"/>
        </a:xfrm>
      </p:grpSpPr>
      <p:sp>
        <p:nvSpPr>
          <p:cNvPr id="1228" name="Text Box 1228"/>
          <p:cNvSpPr>
            <a:spLocks/>
          </p:cNvSpPr>
          <p:nvPr>
            <p:ph idx="10" sz="half" type="dt"/>
          </p:nvPr>
        </p:nvSpPr>
        <p:spPr/>
      </p:sp>
      <p:sp>
        <p:nvSpPr>
          <p:cNvPr id="1229" name="Text Box 1229"/>
          <p:cNvSpPr>
            <a:spLocks/>
          </p:cNvSpPr>
          <p:nvPr>
            <p:ph idx="11" sz="quarter" type="ftr"/>
          </p:nvPr>
        </p:nvSpPr>
        <p:spPr/>
        <p:txBody>
          <a:bodyPr numCol="1"/>
          <a:lstStyle/>
          <a:p>
            <a:pPr algn="ctr"/>
          </a:p>
        </p:txBody>
      </p:sp>
      <p:sp>
        <p:nvSpPr>
          <p:cNvPr id="1230" name="Text Box 1230"/>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lobanje rakunopsa</a:t>
            </a:r>
          </a:p>
        </p:txBody>
      </p:sp>
      <p:sp>
        <p:nvSpPr>
          <p:cNvPr id="1231" name="Text Box 1231">
            <a:hlinkClick/>
          </p:cNvPr>
          <p:cNvSpPr txBox="1">
            <a:spLocks/>
          </p:cNvSpPr>
          <p:nvPr/>
        </p:nvSpPr>
        <p:spPr>
          <a:xfrm>
            <a:off x="7162800" y="6491287"/>
            <a:ext cx="19812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RAKUNOPAS</a:t>
            </a:r>
          </a:p>
        </p:txBody>
      </p:sp>
      <p:sp>
        <p:nvSpPr>
          <p:cNvPr id="1232" name="Text Box 1232">
            <a:hlinkClick/>
          </p:cNvPr>
          <p:cNvSpPr txBox="1">
            <a:spLocks/>
          </p:cNvSpPr>
          <p:nvPr/>
        </p:nvSpPr>
        <p:spPr>
          <a:xfrm>
            <a:off x="7162800" y="5562600"/>
            <a:ext cx="19812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mjerenje</a:t>
            </a:r>
          </a:p>
        </p:txBody>
      </p:sp>
      <p:sp>
        <p:nvSpPr>
          <p:cNvPr id="1233" name="Text Box 1233"/>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1234" name="Text Box 1234"/>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1235" name="Text Box 1235"/>
          <p:cNvSpPr txBox="1">
            <a:spLocks/>
          </p:cNvSpPr>
          <p:nvPr/>
        </p:nvSpPr>
        <p:spPr>
          <a:xfrm>
            <a:off x="0" y="593725"/>
            <a:ext cx="9144000" cy="701675"/>
          </a:xfrm>
          <a:prstGeom prst="rect">
            <a:avLst/>
          </a:prstGeom>
          <a:solidFill>
            <a:schemeClr val="bg1"/>
          </a:solidFill>
          <a:ln>
            <a:noFill/>
          </a:ln>
        </p:spPr>
        <p:txBody>
          <a:bodyPr numCol="1">
            <a:spAutoFit/>
          </a:bodyPr>
          <a:lstStyle/>
          <a:p>
            <a:pPr algn="ctr" indent="0" marL="0">
              <a:spcBef>
                <a:spcPct val="50000"/>
              </a:spcBef>
            </a:pPr>
            <a:r>
              <a:rPr b="1" dirty="0" lang="en-US" smtClean="0" sz="2000">
                <a:latin charset="0" pitchFamily="34" typeface="Arial"/>
              </a:rPr>
              <a:t>Uzorak ispunjenog obrasca trofejnog lista za ocjenjenu lobanju rakunopsa</a:t>
            </a:r>
          </a:p>
        </p:txBody>
      </p:sp>
      <p:grpSp>
        <p:nvGrpSpPr>
          <p:cNvPr id="1236" name="Group 1236"/>
          <p:cNvGrpSpPr>
            <a:grpSpLocks/>
          </p:cNvGrpSpPr>
          <p:nvPr/>
        </p:nvGrpSpPr>
        <p:grpSpPr>
          <a:xfrm>
            <a:off x="0" y="1524000"/>
            <a:ext cx="9144000" cy="3127375"/>
            <a:chOff x="0" y="816"/>
            <a:chExt cx="5760" cy="1970"/>
          </a:xfrm>
        </p:grpSpPr>
        <p:sp>
          <p:nvSpPr>
            <p:cNvPr id="1237" name="Text Box 1237"/>
            <p:cNvSpPr>
              <a:spLocks/>
            </p:cNvSpPr>
            <p:nvPr/>
          </p:nvSpPr>
          <p:spPr>
            <a:xfrm>
              <a:off x="4704" y="2404"/>
              <a:ext cx="1056" cy="382"/>
            </a:xfrm>
            <a:prstGeom prst="rect">
              <a:avLst/>
            </a:prstGeom>
            <a:solidFill>
              <a:schemeClr val="bg1"/>
            </a:solidFill>
            <a:ln>
              <a:noFill/>
            </a:ln>
            <a:effectLst/>
          </p:spPr>
          <p:txBody>
            <a:bodyPr numCol="1"/>
            <a:lstStyle/>
            <a:p>
              <a:pPr algn="ctr" indent="0" marL="0">
                <a:buNone/>
              </a:pPr>
              <a:r>
                <a:rPr b="1" dirty="0" lang="en-US" smtClean="0" sz="2400">
                  <a:latin charset="0" pitchFamily="34" typeface="Arial"/>
                </a:rPr>
                <a:t>21,90</a:t>
              </a:r>
            </a:p>
          </p:txBody>
        </p:sp>
        <p:sp>
          <p:nvSpPr>
            <p:cNvPr id="1238" name="Text Box 1238"/>
            <p:cNvSpPr>
              <a:spLocks/>
            </p:cNvSpPr>
            <p:nvPr/>
          </p:nvSpPr>
          <p:spPr>
            <a:xfrm>
              <a:off x="0" y="2404"/>
              <a:ext cx="4704" cy="382"/>
            </a:xfrm>
            <a:prstGeom prst="rect">
              <a:avLst/>
            </a:prstGeom>
            <a:solidFill>
              <a:schemeClr val="bg1"/>
            </a:solidFill>
            <a:ln>
              <a:noFill/>
            </a:ln>
            <a:effectLst/>
          </p:spPr>
          <p:txBody>
            <a:bodyPr numCol="1"/>
            <a:lstStyle/>
            <a:p>
              <a:pPr indent="0" marL="0">
                <a:buNone/>
              </a:pPr>
              <a:r>
                <a:rPr dirty="0" lang="en-US" smtClean="0" sz="2400">
                  <a:latin charset="0" pitchFamily="34" typeface="Arial"/>
                </a:rPr>
                <a:t>        Ocjena lobanje - </a:t>
              </a:r>
              <a:r>
                <a:rPr b="1" dirty="0" lang="en-US" smtClean="0" sz="2400">
                  <a:latin charset="0" pitchFamily="34" typeface="Arial"/>
                </a:rPr>
                <a:t>ukupno</a:t>
              </a:r>
            </a:p>
          </p:txBody>
        </p:sp>
        <p:sp>
          <p:nvSpPr>
            <p:cNvPr id="1239" name="Text Box 1239"/>
            <p:cNvSpPr>
              <a:spLocks/>
            </p:cNvSpPr>
            <p:nvPr/>
          </p:nvSpPr>
          <p:spPr>
            <a:xfrm>
              <a:off x="4704" y="2021"/>
              <a:ext cx="1056" cy="383"/>
            </a:xfrm>
            <a:prstGeom prst="rect">
              <a:avLst/>
            </a:prstGeom>
            <a:solidFill>
              <a:schemeClr val="bg1"/>
            </a:solidFill>
            <a:ln>
              <a:noFill/>
            </a:ln>
            <a:effectLst/>
          </p:spPr>
          <p:txBody>
            <a:bodyPr numCol="1"/>
            <a:lstStyle/>
            <a:p>
              <a:pPr algn="ctr" indent="0" marL="0">
                <a:buNone/>
              </a:pPr>
              <a:r>
                <a:rPr b="1" dirty="0" lang="en-US" smtClean="0" sz="2400">
                  <a:latin charset="0" pitchFamily="34" typeface="Arial"/>
                </a:rPr>
                <a:t>8,30</a:t>
              </a:r>
            </a:p>
          </p:txBody>
        </p:sp>
        <p:sp>
          <p:nvSpPr>
            <p:cNvPr id="1240" name="Text Box 1240"/>
            <p:cNvSpPr>
              <a:spLocks/>
            </p:cNvSpPr>
            <p:nvPr/>
          </p:nvSpPr>
          <p:spPr>
            <a:xfrm>
              <a:off x="3763" y="2021"/>
              <a:ext cx="941" cy="383"/>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1</a:t>
              </a:r>
            </a:p>
          </p:txBody>
        </p:sp>
        <p:sp>
          <p:nvSpPr>
            <p:cNvPr id="1241" name="Text Box 1241"/>
            <p:cNvSpPr>
              <a:spLocks/>
            </p:cNvSpPr>
            <p:nvPr/>
          </p:nvSpPr>
          <p:spPr>
            <a:xfrm>
              <a:off x="2764" y="2021"/>
              <a:ext cx="999" cy="383"/>
            </a:xfrm>
            <a:prstGeom prst="rect">
              <a:avLst/>
            </a:prstGeom>
            <a:solidFill>
              <a:schemeClr val="bg1"/>
            </a:solidFill>
            <a:ln>
              <a:noFill/>
            </a:ln>
            <a:effectLst/>
          </p:spPr>
          <p:txBody>
            <a:bodyPr numCol="1"/>
            <a:lstStyle/>
            <a:p>
              <a:pPr algn="ctr" indent="0" marL="0">
                <a:buNone/>
              </a:pPr>
              <a:r>
                <a:rPr b="1" dirty="0" lang="en-US" smtClean="0" sz="2400">
                  <a:latin charset="0" pitchFamily="34" typeface="Arial"/>
                </a:rPr>
                <a:t>8,30</a:t>
              </a:r>
            </a:p>
          </p:txBody>
        </p:sp>
        <p:sp>
          <p:nvSpPr>
            <p:cNvPr id="1242" name="Text Box 1242"/>
            <p:cNvSpPr>
              <a:spLocks/>
            </p:cNvSpPr>
            <p:nvPr/>
          </p:nvSpPr>
          <p:spPr>
            <a:xfrm>
              <a:off x="1915" y="2021"/>
              <a:ext cx="849" cy="383"/>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cm</a:t>
              </a:r>
            </a:p>
          </p:txBody>
        </p:sp>
        <p:sp>
          <p:nvSpPr>
            <p:cNvPr id="1243" name="Text Box 1243"/>
            <p:cNvSpPr>
              <a:spLocks/>
            </p:cNvSpPr>
            <p:nvPr/>
          </p:nvSpPr>
          <p:spPr>
            <a:xfrm>
              <a:off x="417" y="2021"/>
              <a:ext cx="1498" cy="383"/>
            </a:xfrm>
            <a:prstGeom prst="rect">
              <a:avLst/>
            </a:prstGeom>
            <a:solidFill>
              <a:schemeClr val="bg1"/>
            </a:solidFill>
            <a:ln>
              <a:noFill/>
            </a:ln>
            <a:effectLst/>
          </p:spPr>
          <p:txBody>
            <a:bodyPr numCol="1"/>
            <a:lstStyle/>
            <a:p>
              <a:pPr indent="0" marL="0">
                <a:buNone/>
              </a:pPr>
              <a:r>
                <a:rPr dirty="0" lang="en-US" smtClean="0" sz="2400">
                  <a:latin charset="0" pitchFamily="34" typeface="Arial"/>
                </a:rPr>
                <a:t>Širina lobanje</a:t>
              </a:r>
            </a:p>
          </p:txBody>
        </p:sp>
        <p:sp>
          <p:nvSpPr>
            <p:cNvPr id="1244" name="Text Box 1244"/>
            <p:cNvSpPr>
              <a:spLocks/>
            </p:cNvSpPr>
            <p:nvPr/>
          </p:nvSpPr>
          <p:spPr>
            <a:xfrm>
              <a:off x="0" y="2021"/>
              <a:ext cx="417" cy="383"/>
            </a:xfrm>
            <a:prstGeom prst="rect">
              <a:avLst/>
            </a:prstGeom>
            <a:solidFill>
              <a:schemeClr val="bg1"/>
            </a:solidFill>
            <a:ln>
              <a:noFill/>
            </a:ln>
            <a:effectLst/>
          </p:spPr>
          <p:txBody>
            <a:bodyPr numCol="1"/>
            <a:lstStyle/>
            <a:p>
              <a:pPr indent="0" marL="0">
                <a:buNone/>
              </a:pPr>
              <a:r>
                <a:rPr dirty="0" lang="en-US" smtClean="0" sz="2400">
                  <a:latin charset="0" pitchFamily="34" typeface="Arial"/>
                </a:rPr>
                <a:t>1.2</a:t>
              </a:r>
            </a:p>
          </p:txBody>
        </p:sp>
        <p:sp>
          <p:nvSpPr>
            <p:cNvPr id="1245" name="Text Box 1245"/>
            <p:cNvSpPr>
              <a:spLocks/>
            </p:cNvSpPr>
            <p:nvPr/>
          </p:nvSpPr>
          <p:spPr>
            <a:xfrm>
              <a:off x="4704" y="1638"/>
              <a:ext cx="1056" cy="383"/>
            </a:xfrm>
            <a:prstGeom prst="rect">
              <a:avLst/>
            </a:prstGeom>
            <a:solidFill>
              <a:schemeClr val="bg1"/>
            </a:solidFill>
            <a:ln>
              <a:noFill/>
            </a:ln>
            <a:effectLst/>
          </p:spPr>
          <p:txBody>
            <a:bodyPr numCol="1"/>
            <a:lstStyle/>
            <a:p>
              <a:pPr algn="ctr" indent="0" marL="0">
                <a:buNone/>
              </a:pPr>
              <a:r>
                <a:rPr b="1" dirty="0" lang="en-US" smtClean="0" sz="2400">
                  <a:latin charset="0" pitchFamily="34" typeface="Arial"/>
                </a:rPr>
                <a:t>13,60</a:t>
              </a:r>
            </a:p>
          </p:txBody>
        </p:sp>
        <p:sp>
          <p:nvSpPr>
            <p:cNvPr id="1246" name="Text Box 1246"/>
            <p:cNvSpPr>
              <a:spLocks/>
            </p:cNvSpPr>
            <p:nvPr/>
          </p:nvSpPr>
          <p:spPr>
            <a:xfrm>
              <a:off x="3763" y="1638"/>
              <a:ext cx="941" cy="383"/>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1</a:t>
              </a:r>
            </a:p>
          </p:txBody>
        </p:sp>
        <p:sp>
          <p:nvSpPr>
            <p:cNvPr id="1247" name="Text Box 1247"/>
            <p:cNvSpPr>
              <a:spLocks/>
            </p:cNvSpPr>
            <p:nvPr/>
          </p:nvSpPr>
          <p:spPr>
            <a:xfrm>
              <a:off x="2764" y="1638"/>
              <a:ext cx="999" cy="383"/>
            </a:xfrm>
            <a:prstGeom prst="rect">
              <a:avLst/>
            </a:prstGeom>
            <a:solidFill>
              <a:schemeClr val="bg1"/>
            </a:solidFill>
            <a:ln>
              <a:noFill/>
            </a:ln>
            <a:effectLst/>
          </p:spPr>
          <p:txBody>
            <a:bodyPr numCol="1"/>
            <a:lstStyle/>
            <a:p>
              <a:pPr algn="ctr" indent="0" marL="0">
                <a:buNone/>
              </a:pPr>
              <a:r>
                <a:rPr b="1" dirty="0" lang="en-US" smtClean="0" sz="2400">
                  <a:latin charset="0" pitchFamily="34" typeface="Arial"/>
                </a:rPr>
                <a:t>13,60</a:t>
              </a:r>
            </a:p>
          </p:txBody>
        </p:sp>
        <p:sp>
          <p:nvSpPr>
            <p:cNvPr id="1248" name="Text Box 1248"/>
            <p:cNvSpPr>
              <a:spLocks/>
            </p:cNvSpPr>
            <p:nvPr/>
          </p:nvSpPr>
          <p:spPr>
            <a:xfrm>
              <a:off x="1915" y="1638"/>
              <a:ext cx="849" cy="383"/>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cm</a:t>
              </a:r>
            </a:p>
          </p:txBody>
        </p:sp>
        <p:sp>
          <p:nvSpPr>
            <p:cNvPr id="1249" name="Text Box 1249"/>
            <p:cNvSpPr>
              <a:spLocks/>
            </p:cNvSpPr>
            <p:nvPr/>
          </p:nvSpPr>
          <p:spPr>
            <a:xfrm>
              <a:off x="417" y="1638"/>
              <a:ext cx="1498" cy="383"/>
            </a:xfrm>
            <a:prstGeom prst="rect">
              <a:avLst/>
            </a:prstGeom>
            <a:solidFill>
              <a:schemeClr val="bg1"/>
            </a:solidFill>
            <a:ln>
              <a:noFill/>
            </a:ln>
            <a:effectLst/>
          </p:spPr>
          <p:txBody>
            <a:bodyPr numCol="1"/>
            <a:lstStyle/>
            <a:p>
              <a:pPr indent="0" marL="0">
                <a:buNone/>
              </a:pPr>
              <a:r>
                <a:rPr dirty="0" lang="en-US" smtClean="0" sz="2400">
                  <a:latin charset="0" pitchFamily="34" typeface="Arial"/>
                </a:rPr>
                <a:t>Dužina lobanje</a:t>
              </a:r>
            </a:p>
          </p:txBody>
        </p:sp>
        <p:sp>
          <p:nvSpPr>
            <p:cNvPr id="1250" name="Text Box 1250"/>
            <p:cNvSpPr>
              <a:spLocks/>
            </p:cNvSpPr>
            <p:nvPr/>
          </p:nvSpPr>
          <p:spPr>
            <a:xfrm>
              <a:off x="0" y="1638"/>
              <a:ext cx="417" cy="383"/>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1.1</a:t>
              </a:r>
            </a:p>
          </p:txBody>
        </p:sp>
        <p:sp>
          <p:nvSpPr>
            <p:cNvPr id="1251" name="Text Box 1251"/>
            <p:cNvSpPr>
              <a:spLocks/>
            </p:cNvSpPr>
            <p:nvPr/>
          </p:nvSpPr>
          <p:spPr>
            <a:xfrm>
              <a:off x="4704" y="1257"/>
              <a:ext cx="1056" cy="381"/>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4</a:t>
              </a:r>
            </a:p>
          </p:txBody>
        </p:sp>
        <p:sp>
          <p:nvSpPr>
            <p:cNvPr id="1252" name="Text Box 1252"/>
            <p:cNvSpPr>
              <a:spLocks/>
            </p:cNvSpPr>
            <p:nvPr/>
          </p:nvSpPr>
          <p:spPr>
            <a:xfrm>
              <a:off x="3763" y="1257"/>
              <a:ext cx="941" cy="381"/>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3</a:t>
              </a:r>
            </a:p>
          </p:txBody>
        </p:sp>
        <p:sp>
          <p:nvSpPr>
            <p:cNvPr id="1253" name="Text Box 1253"/>
            <p:cNvSpPr>
              <a:spLocks/>
            </p:cNvSpPr>
            <p:nvPr/>
          </p:nvSpPr>
          <p:spPr>
            <a:xfrm>
              <a:off x="2764" y="1257"/>
              <a:ext cx="999" cy="381"/>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2</a:t>
              </a:r>
            </a:p>
          </p:txBody>
        </p:sp>
        <p:sp>
          <p:nvSpPr>
            <p:cNvPr id="1254" name="Text Box 1254"/>
            <p:cNvSpPr>
              <a:spLocks/>
            </p:cNvSpPr>
            <p:nvPr/>
          </p:nvSpPr>
          <p:spPr>
            <a:xfrm>
              <a:off x="1915" y="1257"/>
              <a:ext cx="849" cy="381"/>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1</a:t>
              </a:r>
            </a:p>
          </p:txBody>
        </p:sp>
        <p:sp>
          <p:nvSpPr>
            <p:cNvPr id="1255" name="Text Box 1255"/>
            <p:cNvSpPr>
              <a:spLocks/>
            </p:cNvSpPr>
            <p:nvPr/>
          </p:nvSpPr>
          <p:spPr>
            <a:xfrm>
              <a:off x="417" y="1257"/>
              <a:ext cx="1498" cy="381"/>
            </a:xfrm>
            <a:prstGeom prst="rect">
              <a:avLst/>
            </a:prstGeom>
            <a:solidFill>
              <a:schemeClr val="bg1"/>
            </a:solidFill>
            <a:ln>
              <a:noFill/>
            </a:ln>
            <a:effectLst/>
          </p:spPr>
          <p:txBody>
            <a:bodyPr numCol="1"/>
            <a:lstStyle/>
            <a:p>
              <a:pPr indent="0" marL="0">
                <a:buNone/>
              </a:pPr>
              <a:r>
                <a:rPr dirty="0" lang="en-US" smtClean="0" sz="2400">
                  <a:latin charset="0" pitchFamily="34" typeface="Arial"/>
                </a:rPr>
                <a:t>Mjere</a:t>
              </a:r>
            </a:p>
          </p:txBody>
        </p:sp>
        <p:sp>
          <p:nvSpPr>
            <p:cNvPr id="1256" name="Text Box 1256"/>
            <p:cNvSpPr>
              <a:spLocks/>
            </p:cNvSpPr>
            <p:nvPr/>
          </p:nvSpPr>
          <p:spPr>
            <a:xfrm>
              <a:off x="0" y="1257"/>
              <a:ext cx="417" cy="381"/>
            </a:xfrm>
            <a:prstGeom prst="rect">
              <a:avLst/>
            </a:prstGeom>
            <a:solidFill>
              <a:schemeClr val="bg1"/>
            </a:solidFill>
            <a:ln>
              <a:noFill/>
            </a:ln>
            <a:effectLst/>
          </p:spPr>
          <p:txBody>
            <a:bodyPr numCol="1"/>
            <a:lstStyle/>
            <a:p>
              <a:pPr indent="0" marL="0">
                <a:buNone/>
              </a:pPr>
              <a:r>
                <a:rPr dirty="0" lang="en-US" smtClean="0" sz="2400">
                  <a:latin charset="0" pitchFamily="34" typeface="Arial"/>
                </a:rPr>
                <a:t>1.</a:t>
              </a:r>
            </a:p>
          </p:txBody>
        </p:sp>
        <p:sp>
          <p:nvSpPr>
            <p:cNvPr id="1257" name="Text Box 1257"/>
            <p:cNvSpPr>
              <a:spLocks/>
            </p:cNvSpPr>
            <p:nvPr/>
          </p:nvSpPr>
          <p:spPr>
            <a:xfrm>
              <a:off x="4704" y="816"/>
              <a:ext cx="1056" cy="441"/>
            </a:xfrm>
            <a:prstGeom prst="rect">
              <a:avLst/>
            </a:prstGeom>
            <a:solidFill>
              <a:schemeClr val="bg1"/>
            </a:solidFill>
            <a:ln>
              <a:noFill/>
            </a:ln>
            <a:effectLst/>
          </p:spPr>
          <p:txBody>
            <a:bodyPr numCol="1"/>
            <a:lstStyle/>
            <a:p>
              <a:pPr algn="ctr" indent="0" marL="0">
                <a:buNone/>
              </a:pPr>
              <a:r>
                <a:rPr dirty="0" lang="en-US" smtClean="0" sz="2000">
                  <a:latin charset="0" pitchFamily="34" typeface="Arial"/>
                </a:rPr>
                <a:t>Broj tačaka</a:t>
              </a:r>
            </a:p>
          </p:txBody>
        </p:sp>
        <p:sp>
          <p:nvSpPr>
            <p:cNvPr id="1258" name="Text Box 1258"/>
            <p:cNvSpPr>
              <a:spLocks/>
            </p:cNvSpPr>
            <p:nvPr/>
          </p:nvSpPr>
          <p:spPr>
            <a:xfrm>
              <a:off x="3763" y="816"/>
              <a:ext cx="941" cy="441"/>
            </a:xfrm>
            <a:prstGeom prst="rect">
              <a:avLst/>
            </a:prstGeom>
            <a:solidFill>
              <a:schemeClr val="bg1"/>
            </a:solidFill>
            <a:ln>
              <a:noFill/>
            </a:ln>
            <a:effectLst/>
          </p:spPr>
          <p:txBody>
            <a:bodyPr numCol="1"/>
            <a:lstStyle/>
            <a:p>
              <a:pPr algn="ctr" indent="0" marL="0">
                <a:buNone/>
              </a:pPr>
              <a:r>
                <a:rPr dirty="0" lang="en-US" smtClean="0" sz="2000">
                  <a:latin charset="0" pitchFamily="34" typeface="Arial"/>
                </a:rPr>
                <a:t>Konstanta</a:t>
              </a:r>
            </a:p>
          </p:txBody>
        </p:sp>
        <p:sp>
          <p:nvSpPr>
            <p:cNvPr id="1259" name="Text Box 1259"/>
            <p:cNvSpPr>
              <a:spLocks/>
            </p:cNvSpPr>
            <p:nvPr/>
          </p:nvSpPr>
          <p:spPr>
            <a:xfrm>
              <a:off x="2764" y="816"/>
              <a:ext cx="999" cy="441"/>
            </a:xfrm>
            <a:prstGeom prst="rect">
              <a:avLst/>
            </a:prstGeom>
            <a:solidFill>
              <a:schemeClr val="bg1"/>
            </a:solidFill>
            <a:ln>
              <a:noFill/>
            </a:ln>
            <a:effectLst/>
          </p:spPr>
          <p:txBody>
            <a:bodyPr numCol="1"/>
            <a:lstStyle/>
            <a:p>
              <a:pPr algn="ctr" indent="0" marL="0">
                <a:buNone/>
              </a:pPr>
              <a:r>
                <a:rPr dirty="0" lang="en-US" smtClean="0" sz="2000">
                  <a:latin charset="0" pitchFamily="34" typeface="Arial"/>
                </a:rPr>
                <a:t>Mjere</a:t>
              </a:r>
            </a:p>
          </p:txBody>
        </p:sp>
        <p:sp>
          <p:nvSpPr>
            <p:cNvPr id="1260" name="Text Box 1260"/>
            <p:cNvSpPr>
              <a:spLocks/>
            </p:cNvSpPr>
            <p:nvPr/>
          </p:nvSpPr>
          <p:spPr>
            <a:xfrm>
              <a:off x="1915" y="816"/>
              <a:ext cx="849" cy="441"/>
            </a:xfrm>
            <a:prstGeom prst="rect">
              <a:avLst/>
            </a:prstGeom>
            <a:solidFill>
              <a:schemeClr val="bg1"/>
            </a:solidFill>
            <a:ln>
              <a:noFill/>
            </a:ln>
            <a:effectLst/>
          </p:spPr>
          <p:txBody>
            <a:bodyPr numCol="1"/>
            <a:lstStyle/>
            <a:p>
              <a:pPr algn="ctr" indent="0" marL="0">
                <a:buNone/>
              </a:pPr>
              <a:r>
                <a:rPr dirty="0" lang="en-US" smtClean="0" sz="2000">
                  <a:latin charset="0" pitchFamily="34" typeface="Arial"/>
                </a:rPr>
                <a:t>Jedinica mjere</a:t>
              </a:r>
            </a:p>
          </p:txBody>
        </p:sp>
        <p:sp>
          <p:nvSpPr>
            <p:cNvPr id="1261" name="Text Box 1261"/>
            <p:cNvSpPr>
              <a:spLocks/>
            </p:cNvSpPr>
            <p:nvPr/>
          </p:nvSpPr>
          <p:spPr>
            <a:xfrm>
              <a:off x="417" y="816"/>
              <a:ext cx="1498" cy="441"/>
            </a:xfrm>
            <a:prstGeom prst="rect">
              <a:avLst/>
            </a:prstGeom>
            <a:solidFill>
              <a:schemeClr val="bg1"/>
            </a:solidFill>
            <a:ln>
              <a:noFill/>
            </a:ln>
            <a:effectLst/>
          </p:spPr>
          <p:txBody>
            <a:bodyPr numCol="1"/>
            <a:lstStyle/>
            <a:p>
              <a:pPr indent="0" marL="0">
                <a:buNone/>
              </a:pPr>
              <a:r>
                <a:rPr dirty="0" lang="en-US" smtClean="0" sz="2000">
                  <a:latin charset="0" pitchFamily="34" typeface="Arial"/>
                </a:rPr>
                <a:t>Elementi mjerenja</a:t>
              </a:r>
            </a:p>
          </p:txBody>
        </p:sp>
        <p:sp>
          <p:nvSpPr>
            <p:cNvPr id="1262" name="Text Box 1262"/>
            <p:cNvSpPr>
              <a:spLocks/>
            </p:cNvSpPr>
            <p:nvPr/>
          </p:nvSpPr>
          <p:spPr>
            <a:xfrm>
              <a:off x="0" y="816"/>
              <a:ext cx="417" cy="441"/>
            </a:xfrm>
            <a:prstGeom prst="rect">
              <a:avLst/>
            </a:prstGeom>
            <a:solidFill>
              <a:schemeClr val="bg1"/>
            </a:solidFill>
            <a:ln>
              <a:noFill/>
            </a:ln>
            <a:effectLst/>
          </p:spPr>
          <p:txBody>
            <a:bodyPr numCol="1"/>
            <a:lstStyle/>
            <a:p>
              <a:pPr indent="0" marL="0">
                <a:buNone/>
              </a:pPr>
              <a:r>
                <a:rPr dirty="0" lang="en-US" smtClean="0" sz="2000">
                  <a:latin charset="0" pitchFamily="34" typeface="Arial"/>
                </a:rPr>
                <a:t>Broj</a:t>
              </a:r>
            </a:p>
          </p:txBody>
        </p:sp>
        <p:sp>
          <p:nvSpPr>
            <p:cNvPr id="1263" name="Text Box 1263"/>
            <p:cNvSpPr>
              <a:spLocks/>
            </p:cNvSpPr>
            <p:nvPr/>
          </p:nvSpPr>
          <p:spPr>
            <a:xfrm>
              <a:off x="0" y="816"/>
              <a:ext cx="5760" cy="0"/>
            </a:xfrm>
            <a:prstGeom prst="line">
              <a:avLst/>
            </a:prstGeom>
            <a:noFill/>
            <a:ln cap="sq" w="28575">
              <a:solidFill>
                <a:schemeClr val="tx1"/>
              </a:solidFill>
              <a:round/>
              <a:headEnd/>
              <a:tailEnd/>
            </a:ln>
            <a:effectLst/>
          </p:spPr>
        </p:sp>
        <p:sp>
          <p:nvSpPr>
            <p:cNvPr id="1264" name="Text Box 1264"/>
            <p:cNvSpPr>
              <a:spLocks/>
            </p:cNvSpPr>
            <p:nvPr/>
          </p:nvSpPr>
          <p:spPr>
            <a:xfrm>
              <a:off x="0" y="1257"/>
              <a:ext cx="5760" cy="0"/>
            </a:xfrm>
            <a:prstGeom prst="line">
              <a:avLst/>
            </a:prstGeom>
            <a:noFill/>
            <a:ln w="12700">
              <a:solidFill>
                <a:schemeClr val="tx1"/>
              </a:solidFill>
              <a:round/>
              <a:headEnd/>
              <a:tailEnd/>
            </a:ln>
            <a:effectLst/>
          </p:spPr>
        </p:sp>
        <p:sp>
          <p:nvSpPr>
            <p:cNvPr id="1265" name="Text Box 1265"/>
            <p:cNvSpPr>
              <a:spLocks/>
            </p:cNvSpPr>
            <p:nvPr/>
          </p:nvSpPr>
          <p:spPr>
            <a:xfrm>
              <a:off x="0" y="1638"/>
              <a:ext cx="5760" cy="0"/>
            </a:xfrm>
            <a:prstGeom prst="line">
              <a:avLst/>
            </a:prstGeom>
            <a:noFill/>
            <a:ln w="12700">
              <a:solidFill>
                <a:schemeClr val="tx1"/>
              </a:solidFill>
              <a:round/>
              <a:headEnd/>
              <a:tailEnd/>
            </a:ln>
            <a:effectLst/>
          </p:spPr>
        </p:sp>
        <p:sp>
          <p:nvSpPr>
            <p:cNvPr id="1266" name="Text Box 1266"/>
            <p:cNvSpPr>
              <a:spLocks/>
            </p:cNvSpPr>
            <p:nvPr/>
          </p:nvSpPr>
          <p:spPr>
            <a:xfrm>
              <a:off x="0" y="2021"/>
              <a:ext cx="5760" cy="0"/>
            </a:xfrm>
            <a:prstGeom prst="line">
              <a:avLst/>
            </a:prstGeom>
            <a:noFill/>
            <a:ln w="12700">
              <a:solidFill>
                <a:schemeClr val="tx1"/>
              </a:solidFill>
              <a:round/>
              <a:headEnd/>
              <a:tailEnd/>
            </a:ln>
            <a:effectLst/>
          </p:spPr>
        </p:sp>
        <p:sp>
          <p:nvSpPr>
            <p:cNvPr id="1267" name="Text Box 1267"/>
            <p:cNvSpPr>
              <a:spLocks/>
            </p:cNvSpPr>
            <p:nvPr/>
          </p:nvSpPr>
          <p:spPr>
            <a:xfrm>
              <a:off x="0" y="2404"/>
              <a:ext cx="5760" cy="0"/>
            </a:xfrm>
            <a:prstGeom prst="line">
              <a:avLst/>
            </a:prstGeom>
            <a:noFill/>
            <a:ln w="12700">
              <a:solidFill>
                <a:schemeClr val="tx1"/>
              </a:solidFill>
              <a:round/>
              <a:headEnd/>
              <a:tailEnd/>
            </a:ln>
            <a:effectLst/>
          </p:spPr>
        </p:sp>
        <p:sp>
          <p:nvSpPr>
            <p:cNvPr id="1268" name="Text Box 1268"/>
            <p:cNvSpPr>
              <a:spLocks/>
            </p:cNvSpPr>
            <p:nvPr/>
          </p:nvSpPr>
          <p:spPr>
            <a:xfrm>
              <a:off x="0" y="2786"/>
              <a:ext cx="5760" cy="0"/>
            </a:xfrm>
            <a:prstGeom prst="line">
              <a:avLst/>
            </a:prstGeom>
            <a:noFill/>
            <a:ln cap="sq" w="28575">
              <a:solidFill>
                <a:schemeClr val="tx1"/>
              </a:solidFill>
              <a:round/>
              <a:headEnd/>
              <a:tailEnd/>
            </a:ln>
            <a:effectLst/>
          </p:spPr>
        </p:sp>
        <p:sp>
          <p:nvSpPr>
            <p:cNvPr id="1269" name="Text Box 1269"/>
            <p:cNvSpPr>
              <a:spLocks/>
            </p:cNvSpPr>
            <p:nvPr/>
          </p:nvSpPr>
          <p:spPr>
            <a:xfrm>
              <a:off x="0" y="816"/>
              <a:ext cx="0" cy="1970"/>
            </a:xfrm>
            <a:prstGeom prst="line">
              <a:avLst/>
            </a:prstGeom>
            <a:noFill/>
            <a:ln cap="sq" w="28575">
              <a:solidFill>
                <a:schemeClr val="tx1"/>
              </a:solidFill>
              <a:round/>
              <a:headEnd/>
              <a:tailEnd/>
            </a:ln>
            <a:effectLst/>
          </p:spPr>
        </p:sp>
        <p:sp>
          <p:nvSpPr>
            <p:cNvPr id="1270" name="Text Box 1270"/>
            <p:cNvSpPr>
              <a:spLocks/>
            </p:cNvSpPr>
            <p:nvPr/>
          </p:nvSpPr>
          <p:spPr>
            <a:xfrm>
              <a:off x="417" y="816"/>
              <a:ext cx="0" cy="1588"/>
            </a:xfrm>
            <a:prstGeom prst="line">
              <a:avLst/>
            </a:prstGeom>
            <a:noFill/>
            <a:ln w="12700">
              <a:solidFill>
                <a:schemeClr val="tx1"/>
              </a:solidFill>
              <a:round/>
              <a:headEnd/>
              <a:tailEnd/>
            </a:ln>
            <a:effectLst/>
          </p:spPr>
        </p:sp>
        <p:sp>
          <p:nvSpPr>
            <p:cNvPr id="1271" name="Text Box 1271"/>
            <p:cNvSpPr>
              <a:spLocks/>
            </p:cNvSpPr>
            <p:nvPr/>
          </p:nvSpPr>
          <p:spPr>
            <a:xfrm>
              <a:off x="1915" y="816"/>
              <a:ext cx="0" cy="1588"/>
            </a:xfrm>
            <a:prstGeom prst="line">
              <a:avLst/>
            </a:prstGeom>
            <a:noFill/>
            <a:ln w="12700">
              <a:solidFill>
                <a:schemeClr val="tx1"/>
              </a:solidFill>
              <a:round/>
              <a:headEnd/>
              <a:tailEnd/>
            </a:ln>
            <a:effectLst/>
          </p:spPr>
        </p:sp>
        <p:sp>
          <p:nvSpPr>
            <p:cNvPr id="1272" name="Text Box 1272"/>
            <p:cNvSpPr>
              <a:spLocks/>
            </p:cNvSpPr>
            <p:nvPr/>
          </p:nvSpPr>
          <p:spPr>
            <a:xfrm>
              <a:off x="2764" y="816"/>
              <a:ext cx="0" cy="1588"/>
            </a:xfrm>
            <a:prstGeom prst="line">
              <a:avLst/>
            </a:prstGeom>
            <a:noFill/>
            <a:ln w="12700">
              <a:solidFill>
                <a:schemeClr val="tx1"/>
              </a:solidFill>
              <a:round/>
              <a:headEnd/>
              <a:tailEnd/>
            </a:ln>
            <a:effectLst/>
          </p:spPr>
        </p:sp>
        <p:sp>
          <p:nvSpPr>
            <p:cNvPr id="1273" name="Text Box 1273"/>
            <p:cNvSpPr>
              <a:spLocks/>
            </p:cNvSpPr>
            <p:nvPr/>
          </p:nvSpPr>
          <p:spPr>
            <a:xfrm>
              <a:off x="3763" y="816"/>
              <a:ext cx="0" cy="1588"/>
            </a:xfrm>
            <a:prstGeom prst="line">
              <a:avLst/>
            </a:prstGeom>
            <a:noFill/>
            <a:ln w="12700">
              <a:solidFill>
                <a:schemeClr val="tx1"/>
              </a:solidFill>
              <a:round/>
              <a:headEnd/>
              <a:tailEnd/>
            </a:ln>
            <a:effectLst/>
          </p:spPr>
        </p:sp>
        <p:sp>
          <p:nvSpPr>
            <p:cNvPr id="1274" name="Text Box 1274"/>
            <p:cNvSpPr>
              <a:spLocks/>
            </p:cNvSpPr>
            <p:nvPr/>
          </p:nvSpPr>
          <p:spPr>
            <a:xfrm>
              <a:off x="4704" y="816"/>
              <a:ext cx="0" cy="1970"/>
            </a:xfrm>
            <a:prstGeom prst="line">
              <a:avLst/>
            </a:prstGeom>
            <a:noFill/>
            <a:ln w="12700">
              <a:solidFill>
                <a:schemeClr val="tx1"/>
              </a:solidFill>
              <a:round/>
              <a:headEnd/>
              <a:tailEnd/>
            </a:ln>
            <a:effectLst/>
          </p:spPr>
        </p:sp>
        <p:sp>
          <p:nvSpPr>
            <p:cNvPr id="1275" name="Text Box 1275"/>
            <p:cNvSpPr>
              <a:spLocks/>
            </p:cNvSpPr>
            <p:nvPr/>
          </p:nvSpPr>
          <p:spPr>
            <a:xfrm>
              <a:off x="5760" y="816"/>
              <a:ext cx="0" cy="1970"/>
            </a:xfrm>
            <a:prstGeom prst="line">
              <a:avLst/>
            </a:prstGeom>
            <a:noFill/>
            <a:ln cap="sq" w="28575">
              <a:solidFill>
                <a:schemeClr val="tx1"/>
              </a:solidFill>
              <a:round/>
              <a:headEnd/>
              <a:tailEnd/>
            </a:ln>
            <a:effectLst/>
          </p:spPr>
        </p:sp>
      </p:grpSp>
      <p:sp>
        <p:nvSpPr>
          <p:cNvPr id="1276" name="Text Box 1276"/>
          <p:cNvSpPr txBox="1">
            <a:spLocks/>
          </p:cNvSpPr>
          <p:nvPr/>
        </p:nvSpPr>
        <p:spPr>
          <a:xfrm>
            <a:off x="7696200" y="3886200"/>
            <a:ext cx="1219200" cy="396875"/>
          </a:xfrm>
          <a:prstGeom prst="rect">
            <a:avLst/>
          </a:prstGeom>
          <a:noFill/>
          <a:ln>
            <a:noFill/>
          </a:ln>
        </p:spPr>
        <p:txBody>
          <a:bodyPr numCol="1">
            <a:spAutoFit/>
          </a:bodyPr>
          <a:lstStyle/>
          <a:p>
            <a:endParaRPr/>
          </a:p>
        </p:txBody>
      </p:sp>
    </p:spTree>
  </p:cSld>
  <p:clrMapOvr>
    <a:masterClrMapping/>
  </p:clrMapOvr>
  <p:transition advClick="0">
    <p:cut thruBlk="1"/>
  </p:transition>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1277" name="Text Box 1277"/>
          <p:cNvSpPr>
            <a:spLocks/>
          </p:cNvSpPr>
          <p:nvPr>
            <p:ph idx="10" sz="half" type="dt"/>
          </p:nvPr>
        </p:nvSpPr>
        <p:spPr/>
      </p:sp>
      <p:sp>
        <p:nvSpPr>
          <p:cNvPr id="1278" name="Text Box 1278"/>
          <p:cNvSpPr>
            <a:spLocks/>
          </p:cNvSpPr>
          <p:nvPr>
            <p:ph idx="11" sz="quarter" type="ftr"/>
          </p:nvPr>
        </p:nvSpPr>
        <p:spPr/>
        <p:txBody>
          <a:bodyPr numCol="1"/>
          <a:lstStyle/>
          <a:p>
            <a:pPr algn="ctr"/>
          </a:p>
        </p:txBody>
      </p:sp>
      <p:sp>
        <p:nvSpPr>
          <p:cNvPr id="1279" name="Text Box 1279"/>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JAZAVAC</a:t>
            </a:r>
            <a:r>
              <a:rPr dirty="0" lang="en-US" smtClean="0">
                <a:solidFill>
                  <a:srgbClr val="FFFF00"/>
                </a:solidFill>
                <a:latin charset="0" pitchFamily="34" typeface="Arial Black"/>
              </a:rPr>
              <a:t> (Meles meles Linne)</a:t>
            </a:r>
          </a:p>
        </p:txBody>
      </p:sp>
      <p:sp>
        <p:nvSpPr>
          <p:cNvPr id="1280" name="Text Box 1280"/>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1281" name="Text Box 1281"/>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1282" name="Text Box 1282"/>
          <p:cNvSpPr txBox="1">
            <a:spLocks/>
          </p:cNvSpPr>
          <p:nvPr/>
        </p:nvSpPr>
        <p:spPr>
          <a:xfrm>
            <a:off x="6324600" y="3336925"/>
            <a:ext cx="2438400" cy="396875"/>
          </a:xfrm>
          <a:prstGeom prst="rect">
            <a:avLst/>
          </a:prstGeom>
          <a:solidFill>
            <a:schemeClr val="tx1"/>
          </a:solidFill>
          <a:ln>
            <a:noFill/>
          </a:ln>
        </p:spPr>
        <p:txBody>
          <a:bodyPr numCol="1">
            <a:spAutoFit/>
          </a:bodyPr>
          <a:lstStyle/>
          <a:p>
            <a:pPr algn="ctr" indent="0" marL="0">
              <a:spcBef>
                <a:spcPct val="50000"/>
              </a:spcBef>
            </a:pPr>
            <a:r>
              <a:rPr b="1" dirty="0" lang="en-US" smtClean="0" sz="2000">
                <a:solidFill>
                  <a:srgbClr val="FFFF00"/>
                </a:solidFill>
                <a:latin charset="0" pitchFamily="34" typeface="Arial"/>
              </a:rPr>
              <a:t>LOBANJA</a:t>
            </a:r>
          </a:p>
        </p:txBody>
      </p:sp>
      <p:sp>
        <p:nvSpPr>
          <p:cNvPr id="1283" name="Text Box 1283">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SADRŽAJ</a:t>
            </a:r>
          </a:p>
        </p:txBody>
      </p:sp>
      <p:pic>
        <p:nvPicPr>
          <p:cNvPr id="1284" name="Picture 1284">
            <a:hlinkClick/>
          </p:cNvPr>
          <p:cNvPicPr>
            <a:picLocks noChangeAspect="1"/>
          </p:cNvPicPr>
          <p:nvPr/>
        </p:nvPicPr>
        <p:blipFill>
          <a:blip r:embed="rId4"/>
          <a:stretch/>
        </p:blipFill>
        <p:spPr>
          <a:xfrm>
            <a:off x="6324600" y="3733800"/>
            <a:ext cx="2441575" cy="1635125"/>
          </a:xfrm>
          <a:prstGeom prst="rect">
            <a:avLst/>
          </a:prstGeom>
          <a:noFill/>
        </p:spPr>
      </p:pic>
      <p:pic>
        <p:nvPicPr>
          <p:cNvPr id="1286" name="Picture 1286"/>
          <p:cNvPicPr>
            <a:picLocks noChangeAspect="1"/>
          </p:cNvPicPr>
          <p:nvPr/>
        </p:nvPicPr>
        <p:blipFill>
          <a:blip r:embed="rId5"/>
          <a:stretch/>
        </p:blipFill>
        <p:spPr>
          <a:xfrm>
            <a:off x="0" y="609600"/>
            <a:ext cx="5692775" cy="6248400"/>
          </a:xfrm>
          <a:prstGeom prst="rect">
            <a:avLst/>
          </a:prstGeom>
          <a:noFill/>
        </p:spPr>
      </p:pic>
    </p:spTree>
  </p:cSld>
  <p:clrMapOvr>
    <a:masterClrMapping/>
  </p:clrMapOvr>
  <p:transition advClick="0">
    <p:cut thruBlk="1"/>
  </p:transition>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2"/>
          <a:tile algn="tl" flip="none" sx="100000" sy="100000" tx="0" ty="0"/>
        </a:blipFill>
        <a:effectLst/>
      </p:bgPr>
    </p:bg>
    <p:spTree>
      <p:nvGrpSpPr>
        <p:cNvPr id="1" name=""/>
        <p:cNvGrpSpPr/>
        <p:nvPr/>
      </p:nvGrpSpPr>
      <p:grpSpPr>
        <a:xfrm>
          <a:off x="0" y="0"/>
          <a:ext cx="0" cy="0"/>
          <a:chOff x="0" y="0"/>
          <a:chExt cx="0" cy="0"/>
        </a:xfrm>
      </p:grpSpPr>
      <p:sp>
        <p:nvSpPr>
          <p:cNvPr id="1288" name="Text Box 1288"/>
          <p:cNvSpPr>
            <a:spLocks/>
          </p:cNvSpPr>
          <p:nvPr>
            <p:ph idx="10" sz="half" type="dt"/>
          </p:nvPr>
        </p:nvSpPr>
        <p:spPr/>
      </p:sp>
      <p:sp>
        <p:nvSpPr>
          <p:cNvPr id="1289" name="Text Box 1289"/>
          <p:cNvSpPr>
            <a:spLocks/>
          </p:cNvSpPr>
          <p:nvPr>
            <p:ph idx="11" sz="quarter" type="ftr"/>
          </p:nvPr>
        </p:nvSpPr>
        <p:spPr/>
        <p:txBody>
          <a:bodyPr numCol="1"/>
          <a:lstStyle/>
          <a:p>
            <a:pPr algn="ctr"/>
          </a:p>
        </p:txBody>
      </p:sp>
      <p:sp>
        <p:nvSpPr>
          <p:cNvPr id="1290" name="Text Box 1290"/>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lobanje  jazavca</a:t>
            </a:r>
          </a:p>
        </p:txBody>
      </p:sp>
      <p:sp>
        <p:nvSpPr>
          <p:cNvPr id="1291" name="Text Box 1291">
            <a:hlinkClick/>
          </p:cNvPr>
          <p:cNvSpPr txBox="1">
            <a:spLocks/>
          </p:cNvSpPr>
          <p:nvPr/>
        </p:nvSpPr>
        <p:spPr>
          <a:xfrm>
            <a:off x="6324600" y="4495800"/>
            <a:ext cx="28194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upute</a:t>
            </a:r>
          </a:p>
        </p:txBody>
      </p:sp>
      <p:sp>
        <p:nvSpPr>
          <p:cNvPr id="1292" name="Text Box 1292">
            <a:hlinkClick/>
          </p:cNvPr>
          <p:cNvSpPr txBox="1">
            <a:spLocks/>
          </p:cNvSpPr>
          <p:nvPr/>
        </p:nvSpPr>
        <p:spPr>
          <a:xfrm>
            <a:off x="6324600" y="6491287"/>
            <a:ext cx="28194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JAZAVAC</a:t>
            </a:r>
          </a:p>
        </p:txBody>
      </p:sp>
      <p:sp>
        <p:nvSpPr>
          <p:cNvPr id="1293" name="Text Box 1293"/>
          <p:cNvSpPr txBox="1">
            <a:spLocks/>
          </p:cNvSpPr>
          <p:nvPr/>
        </p:nvSpPr>
        <p:spPr>
          <a:xfrm>
            <a:off x="6324600" y="5486400"/>
            <a:ext cx="28194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t</a:t>
            </a:r>
            <a:r>
              <a:rPr b="1" dirty="0" lang="en-US" smtClean="0">
                <a:solidFill>
                  <a:srgbClr val="FFFF00"/>
                </a:solidFill>
                <a:latin charset="0" pitchFamily="34" typeface="Arial"/>
                <a:hlinkClick/>
              </a:rPr>
              <a:t>rofejni</a:t>
            </a:r>
            <a:r>
              <a:rPr b="1" dirty="0" lang="en-US" smtClean="0">
                <a:solidFill>
                  <a:srgbClr val="FFFF00"/>
                </a:solidFill>
                <a:latin charset="0" pitchFamily="34" typeface="Arial"/>
              </a:rPr>
              <a:t> list</a:t>
            </a:r>
          </a:p>
        </p:txBody>
      </p:sp>
      <p:sp>
        <p:nvSpPr>
          <p:cNvPr id="1294" name="Text Box 1294"/>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1295" name="Text Box 1295"/>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pic>
        <p:nvPicPr>
          <p:cNvPr id="1296" name="Picture 1296"/>
          <p:cNvPicPr>
            <a:picLocks noChangeAspect="1"/>
          </p:cNvPicPr>
          <p:nvPr/>
        </p:nvPicPr>
        <p:blipFill>
          <a:blip r:embed="rId3"/>
          <a:stretch/>
        </p:blipFill>
        <p:spPr>
          <a:xfrm>
            <a:off x="0" y="609600"/>
            <a:ext cx="4724400" cy="3163887"/>
          </a:xfrm>
          <a:prstGeom prst="rect">
            <a:avLst/>
          </a:prstGeom>
          <a:noFill/>
        </p:spPr>
      </p:pic>
      <p:pic>
        <p:nvPicPr>
          <p:cNvPr id="1298" name="Picture 1298"/>
          <p:cNvPicPr>
            <a:picLocks noChangeAspect="1"/>
          </p:cNvPicPr>
          <p:nvPr/>
        </p:nvPicPr>
        <p:blipFill>
          <a:blip r:embed="rId4"/>
          <a:stretch/>
        </p:blipFill>
        <p:spPr>
          <a:xfrm>
            <a:off x="0" y="3952875"/>
            <a:ext cx="4724400" cy="2905125"/>
          </a:xfrm>
          <a:prstGeom prst="rect">
            <a:avLst/>
          </a:prstGeom>
          <a:noFill/>
        </p:spPr>
      </p:pic>
    </p:spTree>
  </p:cSld>
  <p:clrMapOvr>
    <a:masterClrMapping/>
  </p:clrMapOvr>
  <p:transition advClick="0">
    <p:cut thruBlk="1"/>
  </p:transition>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2"/>
          <a:tile algn="tl" flip="none" sx="100000" sy="100000" tx="0" ty="0"/>
        </a:blipFill>
        <a:effectLst/>
      </p:bgPr>
    </p:bg>
    <p:spTree>
      <p:nvGrpSpPr>
        <p:cNvPr id="1" name=""/>
        <p:cNvGrpSpPr/>
        <p:nvPr/>
      </p:nvGrpSpPr>
      <p:grpSpPr>
        <a:xfrm>
          <a:off x="0" y="0"/>
          <a:ext cx="0" cy="0"/>
          <a:chOff x="0" y="0"/>
          <a:chExt cx="0" cy="0"/>
        </a:xfrm>
      </p:grpSpPr>
      <p:sp>
        <p:nvSpPr>
          <p:cNvPr id="1300" name="Text Box 1300"/>
          <p:cNvSpPr>
            <a:spLocks/>
          </p:cNvSpPr>
          <p:nvPr>
            <p:ph idx="10" sz="half" type="dt"/>
          </p:nvPr>
        </p:nvSpPr>
        <p:spPr/>
      </p:sp>
      <p:sp>
        <p:nvSpPr>
          <p:cNvPr id="1301" name="Text Box 1301"/>
          <p:cNvSpPr>
            <a:spLocks/>
          </p:cNvSpPr>
          <p:nvPr>
            <p:ph idx="11" sz="quarter" type="ftr"/>
          </p:nvPr>
        </p:nvSpPr>
        <p:spPr/>
        <p:txBody>
          <a:bodyPr numCol="1"/>
          <a:lstStyle/>
          <a:p>
            <a:pPr algn="ctr"/>
          </a:p>
        </p:txBody>
      </p:sp>
      <p:sp>
        <p:nvSpPr>
          <p:cNvPr id="1302" name="Text Box 1302"/>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lobanje jazavca</a:t>
            </a:r>
          </a:p>
        </p:txBody>
      </p:sp>
      <p:sp>
        <p:nvSpPr>
          <p:cNvPr id="1303" name="Text Box 1303">
            <a:hlinkClick/>
          </p:cNvPr>
          <p:cNvSpPr txBox="1">
            <a:spLocks/>
          </p:cNvSpPr>
          <p:nvPr/>
        </p:nvSpPr>
        <p:spPr>
          <a:xfrm>
            <a:off x="7162800" y="6491287"/>
            <a:ext cx="19812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JAZAVAC</a:t>
            </a:r>
          </a:p>
        </p:txBody>
      </p:sp>
      <p:sp>
        <p:nvSpPr>
          <p:cNvPr id="1304" name="Text Box 1304">
            <a:hlinkClick/>
          </p:cNvPr>
          <p:cNvSpPr txBox="1">
            <a:spLocks/>
          </p:cNvSpPr>
          <p:nvPr/>
        </p:nvSpPr>
        <p:spPr>
          <a:xfrm>
            <a:off x="7162800" y="5715000"/>
            <a:ext cx="19812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mjerenje</a:t>
            </a:r>
          </a:p>
        </p:txBody>
      </p:sp>
      <p:sp>
        <p:nvSpPr>
          <p:cNvPr id="1305" name="Text Box 1305"/>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1306" name="Text Box 1306"/>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1307" name="Text Box 1307"/>
          <p:cNvSpPr txBox="1">
            <a:spLocks/>
          </p:cNvSpPr>
          <p:nvPr/>
        </p:nvSpPr>
        <p:spPr>
          <a:xfrm>
            <a:off x="0" y="654050"/>
            <a:ext cx="7162800" cy="6127750"/>
          </a:xfrm>
          <a:prstGeom prst="rect">
            <a:avLst/>
          </a:prstGeom>
          <a:solidFill>
            <a:schemeClr val="bg1"/>
          </a:solidFill>
          <a:ln>
            <a:noFill/>
          </a:ln>
        </p:spPr>
        <p:txBody>
          <a:bodyPr numCol="1">
            <a:spAutoFit/>
          </a:bodyPr>
          <a:lstStyle/>
          <a:p>
            <a:pPr indent="0" marL="0">
              <a:spcBef>
                <a:spcPct val="50000"/>
              </a:spcBef>
            </a:pPr>
            <a:r>
              <a:rPr dirty="0" lang="en-US" smtClean="0" sz="1600">
                <a:latin charset="0" pitchFamily="34" typeface="Arial"/>
              </a:rPr>
              <a:t>Mjeri se lobanja bez donje čeljusti i ne uzimaju se u obzir moguće neprirodne izrasline na lobanji.</a:t>
            </a:r>
          </a:p>
          <a:p>
            <a:pPr indent="0" marL="0">
              <a:spcBef>
                <a:spcPct val="50000"/>
              </a:spcBef>
            </a:pPr>
            <a:r>
              <a:rPr dirty="0" lang="en-US" smtClean="0" sz="1600">
                <a:latin charset="0" pitchFamily="34" typeface="Arial"/>
              </a:rPr>
              <a:t>1.	Mjere:					Tačke</a:t>
            </a:r>
          </a:p>
          <a:p>
            <a:pPr indent="0" marL="0">
              <a:spcBef>
                <a:spcPct val="50000"/>
              </a:spcBef>
            </a:pPr>
            <a:r>
              <a:rPr dirty="0" lang="en-US" smtClean="0" sz="1600">
                <a:latin charset="0" pitchFamily="34" typeface="Arial"/>
              </a:rPr>
              <a:t>1.1	dužina lobanje		u cm x 1		.......................</a:t>
            </a:r>
          </a:p>
          <a:p>
            <a:pPr indent="0" marL="0">
              <a:spcBef>
                <a:spcPct val="50000"/>
              </a:spcBef>
            </a:pPr>
            <a:r>
              <a:rPr dirty="0" lang="en-US" smtClean="0" sz="1600">
                <a:latin charset="0" pitchFamily="34" typeface="Arial"/>
              </a:rPr>
              <a:t>1.2	širina lobanje		u cm x 1		.......................</a:t>
            </a:r>
          </a:p>
          <a:p>
            <a:pPr indent="0" marL="0">
              <a:spcBef>
                <a:spcPct val="50000"/>
              </a:spcBef>
            </a:pPr>
            <a:r>
              <a:rPr dirty="0" lang="en-US" smtClean="0" sz="1600">
                <a:latin charset="0" pitchFamily="34" typeface="Arial"/>
              </a:rPr>
              <a:t>			 Ocjena lobanje – ukupno   	.......................</a:t>
            </a:r>
          </a:p>
          <a:p>
            <a:pPr indent="0" marL="0">
              <a:spcBef>
                <a:spcPct val="50000"/>
              </a:spcBef>
            </a:pPr>
            <a:endParaRPr dirty="0" lang="en-US" smtClean="0" sz="1600">
              <a:latin charset="0" pitchFamily="34" typeface="Arial"/>
            </a:endParaRPr>
          </a:p>
          <a:p>
            <a:pPr indent="0" marL="0">
              <a:spcBef>
                <a:spcPct val="50000"/>
              </a:spcBef>
            </a:pPr>
            <a:r>
              <a:rPr b="1" dirty="0" lang="en-US" smtClean="0" sz="1600">
                <a:latin charset="0" pitchFamily="34" typeface="Arial"/>
              </a:rPr>
              <a:t>Upute za mjerenje                                                                                       </a:t>
            </a:r>
            <a:r>
              <a:rPr dirty="0" lang="en-US" smtClean="0" sz="1600">
                <a:latin charset="0" pitchFamily="34" typeface="Arial"/>
              </a:rPr>
              <a:t>Mjerimo u centimetrima na desetinku milimetra tačno.                                                Najlakše mjerimo metalnim pomičnim mjerilom (šublerom).</a:t>
            </a:r>
          </a:p>
          <a:p>
            <a:pPr indent="0" marL="0">
              <a:spcBef>
                <a:spcPct val="50000"/>
              </a:spcBef>
            </a:pPr>
            <a:r>
              <a:rPr dirty="0" lang="en-US" smtClean="0" sz="1600">
                <a:latin charset="0" pitchFamily="34" typeface="Arial"/>
              </a:rPr>
              <a:t>K. 1.1	</a:t>
            </a:r>
            <a:r>
              <a:rPr b="1" dirty="0" lang="en-US" smtClean="0" sz="1600">
                <a:latin charset="0" pitchFamily="34" typeface="Arial"/>
              </a:rPr>
              <a:t>Dužinu lobanje </a:t>
            </a:r>
            <a:r>
              <a:rPr dirty="0" lang="en-US" smtClean="0" sz="1600">
                <a:latin charset="0" pitchFamily="34" typeface="Arial"/>
              </a:rPr>
              <a:t>mjerimo između dviju okomica na glavnu  os lobanje od sjekutića do kraja lobanje (zatiljne kosti). Dužina lobanje u centimetrima pretstavlja ujedno i broj tačaka.</a:t>
            </a:r>
          </a:p>
          <a:p>
            <a:pPr indent="0" marL="0">
              <a:spcBef>
                <a:spcPct val="50000"/>
              </a:spcBef>
            </a:pPr>
            <a:r>
              <a:rPr dirty="0" lang="en-US" smtClean="0" sz="1600">
                <a:latin charset="0" pitchFamily="34" typeface="Arial"/>
              </a:rPr>
              <a:t>K. 1.2	</a:t>
            </a:r>
            <a:r>
              <a:rPr b="1" dirty="0" lang="en-US" smtClean="0" sz="1600">
                <a:latin charset="0" pitchFamily="34" typeface="Arial"/>
              </a:rPr>
              <a:t>Širinu lobanje </a:t>
            </a:r>
            <a:r>
              <a:rPr dirty="0" lang="en-US" smtClean="0" sz="1600">
                <a:latin charset="0" pitchFamily="34" typeface="Arial"/>
              </a:rPr>
              <a:t>mjerimo na najširem mjestu lobanje između dviju okomica koje idu usporedno s glavnom osi lobanje.Širina lobanje u centimetrima predstavlja ujedno i broj tačaka.</a:t>
            </a:r>
          </a:p>
          <a:p>
            <a:pPr indent="0" marL="0">
              <a:spcBef>
                <a:spcPct val="50000"/>
              </a:spcBef>
            </a:pPr>
            <a:r>
              <a:rPr dirty="0" lang="en-US" smtClean="0" sz="1600">
                <a:latin charset="0" pitchFamily="34" typeface="Arial"/>
              </a:rPr>
              <a:t>Zbir tačaka 1.1 i 1.2 daje konačnu ocjenu lobanje.</a:t>
            </a:r>
          </a:p>
          <a:p>
            <a:pPr indent="0" marL="0">
              <a:spcBef>
                <a:spcPct val="50000"/>
              </a:spcBef>
            </a:pPr>
            <a:endParaRPr dirty="0" lang="en-US" smtClean="0" sz="1600">
              <a:latin charset="0" pitchFamily="34" typeface="Arial"/>
            </a:endParaRPr>
          </a:p>
          <a:p>
            <a:pPr indent="0" marL="0">
              <a:spcBef>
                <a:spcPct val="50000"/>
              </a:spcBef>
            </a:pPr>
            <a:r>
              <a:rPr b="1" dirty="0" lang="en-US" smtClean="0" sz="1800">
                <a:latin charset="0" pitchFamily="34" typeface="Arial"/>
              </a:rPr>
              <a:t>			</a:t>
            </a:r>
            <a:r>
              <a:rPr dirty="0" lang="en-US" smtClean="0" sz="1800">
                <a:latin charset="0" pitchFamily="34" typeface="Arial"/>
              </a:rPr>
              <a:t>	</a:t>
            </a:r>
          </a:p>
        </p:txBody>
      </p:sp>
      <p:sp>
        <p:nvSpPr>
          <p:cNvPr id="1308" name="Text Box 1308"/>
          <p:cNvSpPr>
            <a:spLocks/>
          </p:cNvSpPr>
          <p:nvPr/>
        </p:nvSpPr>
        <p:spPr>
          <a:xfrm>
            <a:off x="5562600" y="2286000"/>
            <a:ext cx="1295400" cy="0"/>
          </a:xfrm>
          <a:prstGeom prst="line">
            <a:avLst/>
          </a:prstGeom>
          <a:noFill/>
          <a:ln>
            <a:solidFill>
              <a:schemeClr val="tx1"/>
            </a:solidFill>
            <a:round/>
            <a:headEnd/>
            <a:tailEnd/>
          </a:ln>
        </p:spPr>
      </p:sp>
      <p:sp>
        <p:nvSpPr>
          <p:cNvPr id="1309" name="Text Box 1309"/>
          <p:cNvSpPr>
            <a:spLocks/>
          </p:cNvSpPr>
          <p:nvPr/>
        </p:nvSpPr>
        <p:spPr>
          <a:xfrm>
            <a:off x="5562600" y="2667000"/>
            <a:ext cx="1295400" cy="0"/>
          </a:xfrm>
          <a:prstGeom prst="line">
            <a:avLst/>
          </a:prstGeom>
          <a:noFill/>
          <a:ln w="28575">
            <a:solidFill>
              <a:schemeClr val="tx1"/>
            </a:solidFill>
            <a:round/>
            <a:headEnd/>
            <a:tailEnd/>
          </a:ln>
        </p:spPr>
      </p:sp>
    </p:spTree>
  </p:cSld>
  <p:clrMapOvr>
    <a:masterClrMapping/>
  </p:clrMapOvr>
  <p:transition advClick="0">
    <p:cut thruBlk="1"/>
  </p:transition>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2"/>
          <a:tile algn="tl" flip="none" sx="100000" sy="100000" tx="0" ty="0"/>
        </a:blipFill>
        <a:effectLst/>
      </p:bgPr>
    </p:bg>
    <p:spTree>
      <p:nvGrpSpPr>
        <p:cNvPr id="1" name=""/>
        <p:cNvGrpSpPr/>
        <p:nvPr/>
      </p:nvGrpSpPr>
      <p:grpSpPr>
        <a:xfrm>
          <a:off x="0" y="0"/>
          <a:ext cx="0" cy="0"/>
          <a:chOff x="0" y="0"/>
          <a:chExt cx="0" cy="0"/>
        </a:xfrm>
      </p:grpSpPr>
      <p:sp>
        <p:nvSpPr>
          <p:cNvPr id="1310" name="Text Box 1310"/>
          <p:cNvSpPr>
            <a:spLocks/>
          </p:cNvSpPr>
          <p:nvPr>
            <p:ph idx="10" sz="half" type="dt"/>
          </p:nvPr>
        </p:nvSpPr>
        <p:spPr/>
      </p:sp>
      <p:sp>
        <p:nvSpPr>
          <p:cNvPr id="1311" name="Text Box 1311"/>
          <p:cNvSpPr>
            <a:spLocks/>
          </p:cNvSpPr>
          <p:nvPr>
            <p:ph idx="11" sz="quarter" type="ftr"/>
          </p:nvPr>
        </p:nvSpPr>
        <p:spPr/>
        <p:txBody>
          <a:bodyPr numCol="1"/>
          <a:lstStyle/>
          <a:p>
            <a:pPr algn="ctr"/>
          </a:p>
        </p:txBody>
      </p:sp>
      <p:sp>
        <p:nvSpPr>
          <p:cNvPr id="1312" name="Text Box 1312"/>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lobanje jazavca</a:t>
            </a:r>
          </a:p>
        </p:txBody>
      </p:sp>
      <p:sp>
        <p:nvSpPr>
          <p:cNvPr id="1313" name="Text Box 1313">
            <a:hlinkClick/>
          </p:cNvPr>
          <p:cNvSpPr txBox="1">
            <a:spLocks/>
          </p:cNvSpPr>
          <p:nvPr/>
        </p:nvSpPr>
        <p:spPr>
          <a:xfrm>
            <a:off x="7162800" y="6491287"/>
            <a:ext cx="19812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JAZAVAC</a:t>
            </a:r>
          </a:p>
        </p:txBody>
      </p:sp>
      <p:sp>
        <p:nvSpPr>
          <p:cNvPr id="1314" name="Text Box 1314">
            <a:hlinkClick/>
          </p:cNvPr>
          <p:cNvSpPr txBox="1">
            <a:spLocks/>
          </p:cNvSpPr>
          <p:nvPr/>
        </p:nvSpPr>
        <p:spPr>
          <a:xfrm>
            <a:off x="7162800" y="5562600"/>
            <a:ext cx="19812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mjerenje</a:t>
            </a:r>
          </a:p>
        </p:txBody>
      </p:sp>
      <p:sp>
        <p:nvSpPr>
          <p:cNvPr id="1315" name="Text Box 1315"/>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1316" name="Text Box 1316"/>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1317" name="Text Box 1317"/>
          <p:cNvSpPr txBox="1">
            <a:spLocks/>
          </p:cNvSpPr>
          <p:nvPr/>
        </p:nvSpPr>
        <p:spPr>
          <a:xfrm>
            <a:off x="0" y="593725"/>
            <a:ext cx="9144000" cy="396875"/>
          </a:xfrm>
          <a:prstGeom prst="rect">
            <a:avLst/>
          </a:prstGeom>
          <a:solidFill>
            <a:schemeClr val="bg1"/>
          </a:solidFill>
          <a:ln>
            <a:noFill/>
          </a:ln>
        </p:spPr>
        <p:txBody>
          <a:bodyPr numCol="1">
            <a:spAutoFit/>
          </a:bodyPr>
          <a:lstStyle/>
          <a:p>
            <a:pPr algn="ctr" indent="0" marL="0">
              <a:spcBef>
                <a:spcPct val="50000"/>
              </a:spcBef>
            </a:pPr>
            <a:r>
              <a:rPr b="1" dirty="0" lang="en-US" smtClean="0" sz="2000">
                <a:latin charset="0" pitchFamily="34" typeface="Arial"/>
              </a:rPr>
              <a:t>Uzorak ispunjenog obrasca trofejnog lista za ocjenjenu lobanju jazavca</a:t>
            </a:r>
          </a:p>
        </p:txBody>
      </p:sp>
      <p:grpSp>
        <p:nvGrpSpPr>
          <p:cNvPr id="1318" name="Group 1318"/>
          <p:cNvGrpSpPr>
            <a:grpSpLocks/>
          </p:cNvGrpSpPr>
          <p:nvPr/>
        </p:nvGrpSpPr>
        <p:grpSpPr>
          <a:xfrm>
            <a:off x="0" y="1524000"/>
            <a:ext cx="9144000" cy="3127375"/>
            <a:chOff x="0" y="816"/>
            <a:chExt cx="5760" cy="1970"/>
          </a:xfrm>
        </p:grpSpPr>
        <p:sp>
          <p:nvSpPr>
            <p:cNvPr id="1319" name="Text Box 1319"/>
            <p:cNvSpPr>
              <a:spLocks/>
            </p:cNvSpPr>
            <p:nvPr/>
          </p:nvSpPr>
          <p:spPr>
            <a:xfrm>
              <a:off x="4704" y="2404"/>
              <a:ext cx="1056" cy="382"/>
            </a:xfrm>
            <a:prstGeom prst="rect">
              <a:avLst/>
            </a:prstGeom>
            <a:solidFill>
              <a:schemeClr val="bg1"/>
            </a:solidFill>
            <a:ln>
              <a:noFill/>
            </a:ln>
            <a:effectLst/>
          </p:spPr>
          <p:txBody>
            <a:bodyPr numCol="1"/>
            <a:lstStyle/>
            <a:p>
              <a:pPr algn="ctr" indent="0" marL="0">
                <a:buNone/>
              </a:pPr>
              <a:r>
                <a:rPr b="1" dirty="0" lang="en-US" smtClean="0" sz="2400">
                  <a:latin charset="0" pitchFamily="34" typeface="Arial"/>
                </a:rPr>
                <a:t>23,37</a:t>
              </a:r>
            </a:p>
          </p:txBody>
        </p:sp>
        <p:sp>
          <p:nvSpPr>
            <p:cNvPr id="1320" name="Text Box 1320"/>
            <p:cNvSpPr>
              <a:spLocks/>
            </p:cNvSpPr>
            <p:nvPr/>
          </p:nvSpPr>
          <p:spPr>
            <a:xfrm>
              <a:off x="0" y="2404"/>
              <a:ext cx="4704" cy="382"/>
            </a:xfrm>
            <a:prstGeom prst="rect">
              <a:avLst/>
            </a:prstGeom>
            <a:solidFill>
              <a:schemeClr val="bg1"/>
            </a:solidFill>
            <a:ln>
              <a:noFill/>
            </a:ln>
            <a:effectLst/>
          </p:spPr>
          <p:txBody>
            <a:bodyPr numCol="1"/>
            <a:lstStyle/>
            <a:p>
              <a:pPr indent="0" marL="0">
                <a:buNone/>
              </a:pPr>
              <a:r>
                <a:rPr dirty="0" lang="en-US" smtClean="0" sz="2400">
                  <a:latin charset="0" pitchFamily="34" typeface="Arial"/>
                </a:rPr>
                <a:t>        Ocjena lobanje - </a:t>
              </a:r>
              <a:r>
                <a:rPr b="1" dirty="0" lang="en-US" smtClean="0" sz="2400">
                  <a:latin charset="0" pitchFamily="34" typeface="Arial"/>
                </a:rPr>
                <a:t>ukupno</a:t>
              </a:r>
            </a:p>
          </p:txBody>
        </p:sp>
        <p:sp>
          <p:nvSpPr>
            <p:cNvPr id="1321" name="Text Box 1321"/>
            <p:cNvSpPr>
              <a:spLocks/>
            </p:cNvSpPr>
            <p:nvPr/>
          </p:nvSpPr>
          <p:spPr>
            <a:xfrm>
              <a:off x="4704" y="2021"/>
              <a:ext cx="1056" cy="383"/>
            </a:xfrm>
            <a:prstGeom prst="rect">
              <a:avLst/>
            </a:prstGeom>
            <a:solidFill>
              <a:schemeClr val="bg1"/>
            </a:solidFill>
            <a:ln>
              <a:noFill/>
            </a:ln>
            <a:effectLst/>
          </p:spPr>
          <p:txBody>
            <a:bodyPr numCol="1"/>
            <a:lstStyle/>
            <a:p>
              <a:pPr algn="ctr" indent="0" marL="0">
                <a:buNone/>
              </a:pPr>
              <a:r>
                <a:rPr b="1" dirty="0" lang="en-US" smtClean="0" sz="2400">
                  <a:latin charset="0" pitchFamily="34" typeface="Arial"/>
                </a:rPr>
                <a:t>14,90</a:t>
              </a:r>
            </a:p>
          </p:txBody>
        </p:sp>
        <p:sp>
          <p:nvSpPr>
            <p:cNvPr id="1322" name="Text Box 1322"/>
            <p:cNvSpPr>
              <a:spLocks/>
            </p:cNvSpPr>
            <p:nvPr/>
          </p:nvSpPr>
          <p:spPr>
            <a:xfrm>
              <a:off x="3763" y="2021"/>
              <a:ext cx="941" cy="383"/>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1</a:t>
              </a:r>
            </a:p>
          </p:txBody>
        </p:sp>
        <p:sp>
          <p:nvSpPr>
            <p:cNvPr id="1323" name="Text Box 1323"/>
            <p:cNvSpPr>
              <a:spLocks/>
            </p:cNvSpPr>
            <p:nvPr/>
          </p:nvSpPr>
          <p:spPr>
            <a:xfrm>
              <a:off x="2764" y="2021"/>
              <a:ext cx="999" cy="383"/>
            </a:xfrm>
            <a:prstGeom prst="rect">
              <a:avLst/>
            </a:prstGeom>
            <a:solidFill>
              <a:schemeClr val="bg1"/>
            </a:solidFill>
            <a:ln>
              <a:noFill/>
            </a:ln>
            <a:effectLst/>
          </p:spPr>
          <p:txBody>
            <a:bodyPr numCol="1"/>
            <a:lstStyle/>
            <a:p>
              <a:pPr algn="ctr" indent="0" marL="0">
                <a:buNone/>
              </a:pPr>
              <a:r>
                <a:rPr b="1" dirty="0" lang="en-US" smtClean="0" sz="2400">
                  <a:latin charset="0" pitchFamily="34" typeface="Arial"/>
                </a:rPr>
                <a:t>14,90</a:t>
              </a:r>
            </a:p>
          </p:txBody>
        </p:sp>
        <p:sp>
          <p:nvSpPr>
            <p:cNvPr id="1324" name="Text Box 1324"/>
            <p:cNvSpPr>
              <a:spLocks/>
            </p:cNvSpPr>
            <p:nvPr/>
          </p:nvSpPr>
          <p:spPr>
            <a:xfrm>
              <a:off x="1915" y="2021"/>
              <a:ext cx="849" cy="383"/>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cm</a:t>
              </a:r>
            </a:p>
          </p:txBody>
        </p:sp>
        <p:sp>
          <p:nvSpPr>
            <p:cNvPr id="1325" name="Text Box 1325"/>
            <p:cNvSpPr>
              <a:spLocks/>
            </p:cNvSpPr>
            <p:nvPr/>
          </p:nvSpPr>
          <p:spPr>
            <a:xfrm>
              <a:off x="417" y="2021"/>
              <a:ext cx="1498" cy="383"/>
            </a:xfrm>
            <a:prstGeom prst="rect">
              <a:avLst/>
            </a:prstGeom>
            <a:solidFill>
              <a:schemeClr val="bg1"/>
            </a:solidFill>
            <a:ln>
              <a:noFill/>
            </a:ln>
            <a:effectLst/>
          </p:spPr>
          <p:txBody>
            <a:bodyPr numCol="1"/>
            <a:lstStyle/>
            <a:p>
              <a:pPr indent="0" marL="0">
                <a:buNone/>
              </a:pPr>
              <a:r>
                <a:rPr dirty="0" lang="en-US" smtClean="0" sz="2400">
                  <a:latin charset="0" pitchFamily="34" typeface="Arial"/>
                </a:rPr>
                <a:t>Širina lobanje</a:t>
              </a:r>
            </a:p>
          </p:txBody>
        </p:sp>
        <p:sp>
          <p:nvSpPr>
            <p:cNvPr id="1326" name="Text Box 1326"/>
            <p:cNvSpPr>
              <a:spLocks/>
            </p:cNvSpPr>
            <p:nvPr/>
          </p:nvSpPr>
          <p:spPr>
            <a:xfrm>
              <a:off x="0" y="2021"/>
              <a:ext cx="417" cy="383"/>
            </a:xfrm>
            <a:prstGeom prst="rect">
              <a:avLst/>
            </a:prstGeom>
            <a:solidFill>
              <a:schemeClr val="bg1"/>
            </a:solidFill>
            <a:ln>
              <a:noFill/>
            </a:ln>
            <a:effectLst/>
          </p:spPr>
          <p:txBody>
            <a:bodyPr numCol="1"/>
            <a:lstStyle/>
            <a:p>
              <a:pPr indent="0" marL="0">
                <a:buNone/>
              </a:pPr>
              <a:r>
                <a:rPr dirty="0" lang="en-US" smtClean="0" sz="2400">
                  <a:latin charset="0" pitchFamily="34" typeface="Arial"/>
                </a:rPr>
                <a:t>1.2</a:t>
              </a:r>
            </a:p>
          </p:txBody>
        </p:sp>
        <p:sp>
          <p:nvSpPr>
            <p:cNvPr id="1327" name="Text Box 1327"/>
            <p:cNvSpPr>
              <a:spLocks/>
            </p:cNvSpPr>
            <p:nvPr/>
          </p:nvSpPr>
          <p:spPr>
            <a:xfrm>
              <a:off x="4704" y="1638"/>
              <a:ext cx="1056" cy="383"/>
            </a:xfrm>
            <a:prstGeom prst="rect">
              <a:avLst/>
            </a:prstGeom>
            <a:solidFill>
              <a:schemeClr val="bg1"/>
            </a:solidFill>
            <a:ln>
              <a:noFill/>
            </a:ln>
            <a:effectLst/>
          </p:spPr>
          <p:txBody>
            <a:bodyPr numCol="1"/>
            <a:lstStyle/>
            <a:p>
              <a:pPr algn="ctr" indent="0" marL="0">
                <a:buNone/>
              </a:pPr>
              <a:r>
                <a:rPr b="1" dirty="0" lang="en-US" smtClean="0" sz="2400">
                  <a:latin charset="0" pitchFamily="34" typeface="Arial"/>
                </a:rPr>
                <a:t>8,47</a:t>
              </a:r>
            </a:p>
          </p:txBody>
        </p:sp>
        <p:sp>
          <p:nvSpPr>
            <p:cNvPr id="1328" name="Text Box 1328"/>
            <p:cNvSpPr>
              <a:spLocks/>
            </p:cNvSpPr>
            <p:nvPr/>
          </p:nvSpPr>
          <p:spPr>
            <a:xfrm>
              <a:off x="3763" y="1638"/>
              <a:ext cx="941" cy="383"/>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1</a:t>
              </a:r>
            </a:p>
          </p:txBody>
        </p:sp>
        <p:sp>
          <p:nvSpPr>
            <p:cNvPr id="1329" name="Text Box 1329"/>
            <p:cNvSpPr>
              <a:spLocks/>
            </p:cNvSpPr>
            <p:nvPr/>
          </p:nvSpPr>
          <p:spPr>
            <a:xfrm>
              <a:off x="2764" y="1638"/>
              <a:ext cx="999" cy="383"/>
            </a:xfrm>
            <a:prstGeom prst="rect">
              <a:avLst/>
            </a:prstGeom>
            <a:solidFill>
              <a:schemeClr val="bg1"/>
            </a:solidFill>
            <a:ln>
              <a:noFill/>
            </a:ln>
            <a:effectLst/>
          </p:spPr>
          <p:txBody>
            <a:bodyPr numCol="1"/>
            <a:lstStyle/>
            <a:p>
              <a:pPr algn="ctr" indent="0" marL="0">
                <a:buNone/>
              </a:pPr>
              <a:r>
                <a:rPr b="1" dirty="0" lang="en-US" smtClean="0" sz="2400">
                  <a:latin charset="0" pitchFamily="34" typeface="Arial"/>
                </a:rPr>
                <a:t>8,47</a:t>
              </a:r>
            </a:p>
          </p:txBody>
        </p:sp>
        <p:sp>
          <p:nvSpPr>
            <p:cNvPr id="1330" name="Text Box 1330"/>
            <p:cNvSpPr>
              <a:spLocks/>
            </p:cNvSpPr>
            <p:nvPr/>
          </p:nvSpPr>
          <p:spPr>
            <a:xfrm>
              <a:off x="1915" y="1638"/>
              <a:ext cx="849" cy="383"/>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cm</a:t>
              </a:r>
            </a:p>
          </p:txBody>
        </p:sp>
        <p:sp>
          <p:nvSpPr>
            <p:cNvPr id="1331" name="Text Box 1331"/>
            <p:cNvSpPr>
              <a:spLocks/>
            </p:cNvSpPr>
            <p:nvPr/>
          </p:nvSpPr>
          <p:spPr>
            <a:xfrm>
              <a:off x="417" y="1638"/>
              <a:ext cx="1498" cy="383"/>
            </a:xfrm>
            <a:prstGeom prst="rect">
              <a:avLst/>
            </a:prstGeom>
            <a:solidFill>
              <a:schemeClr val="bg1"/>
            </a:solidFill>
            <a:ln>
              <a:noFill/>
            </a:ln>
            <a:effectLst/>
          </p:spPr>
          <p:txBody>
            <a:bodyPr numCol="1"/>
            <a:lstStyle/>
            <a:p>
              <a:pPr indent="0" marL="0">
                <a:buNone/>
              </a:pPr>
              <a:r>
                <a:rPr dirty="0" lang="en-US" smtClean="0" sz="2400">
                  <a:latin charset="0" pitchFamily="34" typeface="Arial"/>
                </a:rPr>
                <a:t>Dužina lobanje</a:t>
              </a:r>
            </a:p>
          </p:txBody>
        </p:sp>
        <p:sp>
          <p:nvSpPr>
            <p:cNvPr id="1332" name="Text Box 1332"/>
            <p:cNvSpPr>
              <a:spLocks/>
            </p:cNvSpPr>
            <p:nvPr/>
          </p:nvSpPr>
          <p:spPr>
            <a:xfrm>
              <a:off x="0" y="1638"/>
              <a:ext cx="417" cy="383"/>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1.1</a:t>
              </a:r>
            </a:p>
          </p:txBody>
        </p:sp>
        <p:sp>
          <p:nvSpPr>
            <p:cNvPr id="1333" name="Text Box 1333"/>
            <p:cNvSpPr>
              <a:spLocks/>
            </p:cNvSpPr>
            <p:nvPr/>
          </p:nvSpPr>
          <p:spPr>
            <a:xfrm>
              <a:off x="4704" y="1257"/>
              <a:ext cx="1056" cy="381"/>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4</a:t>
              </a:r>
            </a:p>
          </p:txBody>
        </p:sp>
        <p:sp>
          <p:nvSpPr>
            <p:cNvPr id="1334" name="Text Box 1334"/>
            <p:cNvSpPr>
              <a:spLocks/>
            </p:cNvSpPr>
            <p:nvPr/>
          </p:nvSpPr>
          <p:spPr>
            <a:xfrm>
              <a:off x="3763" y="1257"/>
              <a:ext cx="941" cy="381"/>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3</a:t>
              </a:r>
            </a:p>
          </p:txBody>
        </p:sp>
        <p:sp>
          <p:nvSpPr>
            <p:cNvPr id="1335" name="Text Box 1335"/>
            <p:cNvSpPr>
              <a:spLocks/>
            </p:cNvSpPr>
            <p:nvPr/>
          </p:nvSpPr>
          <p:spPr>
            <a:xfrm>
              <a:off x="2764" y="1257"/>
              <a:ext cx="999" cy="381"/>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2</a:t>
              </a:r>
            </a:p>
          </p:txBody>
        </p:sp>
        <p:sp>
          <p:nvSpPr>
            <p:cNvPr id="1336" name="Text Box 1336"/>
            <p:cNvSpPr>
              <a:spLocks/>
            </p:cNvSpPr>
            <p:nvPr/>
          </p:nvSpPr>
          <p:spPr>
            <a:xfrm>
              <a:off x="1915" y="1257"/>
              <a:ext cx="849" cy="381"/>
            </a:xfrm>
            <a:prstGeom prst="rect">
              <a:avLst/>
            </a:prstGeom>
            <a:solidFill>
              <a:schemeClr val="bg1"/>
            </a:solidFill>
            <a:ln>
              <a:noFill/>
            </a:ln>
            <a:effectLst/>
          </p:spPr>
          <p:txBody>
            <a:bodyPr numCol="1"/>
            <a:lstStyle/>
            <a:p>
              <a:pPr algn="ctr" indent="0" marL="0">
                <a:buNone/>
              </a:pPr>
              <a:r>
                <a:rPr dirty="0" lang="en-US" smtClean="0" sz="2400">
                  <a:latin charset="0" pitchFamily="34" typeface="Arial"/>
                </a:rPr>
                <a:t>1</a:t>
              </a:r>
            </a:p>
          </p:txBody>
        </p:sp>
        <p:sp>
          <p:nvSpPr>
            <p:cNvPr id="1337" name="Text Box 1337"/>
            <p:cNvSpPr>
              <a:spLocks/>
            </p:cNvSpPr>
            <p:nvPr/>
          </p:nvSpPr>
          <p:spPr>
            <a:xfrm>
              <a:off x="417" y="1257"/>
              <a:ext cx="1498" cy="381"/>
            </a:xfrm>
            <a:prstGeom prst="rect">
              <a:avLst/>
            </a:prstGeom>
            <a:solidFill>
              <a:schemeClr val="bg1"/>
            </a:solidFill>
            <a:ln>
              <a:noFill/>
            </a:ln>
            <a:effectLst/>
          </p:spPr>
          <p:txBody>
            <a:bodyPr numCol="1"/>
            <a:lstStyle/>
            <a:p>
              <a:pPr indent="0" marL="0">
                <a:buNone/>
              </a:pPr>
              <a:r>
                <a:rPr dirty="0" lang="en-US" smtClean="0" sz="2400">
                  <a:latin charset="0" pitchFamily="34" typeface="Arial"/>
                </a:rPr>
                <a:t>Mjere</a:t>
              </a:r>
            </a:p>
          </p:txBody>
        </p:sp>
        <p:sp>
          <p:nvSpPr>
            <p:cNvPr id="1338" name="Text Box 1338"/>
            <p:cNvSpPr>
              <a:spLocks/>
            </p:cNvSpPr>
            <p:nvPr/>
          </p:nvSpPr>
          <p:spPr>
            <a:xfrm>
              <a:off x="0" y="1257"/>
              <a:ext cx="417" cy="381"/>
            </a:xfrm>
            <a:prstGeom prst="rect">
              <a:avLst/>
            </a:prstGeom>
            <a:solidFill>
              <a:schemeClr val="bg1"/>
            </a:solidFill>
            <a:ln>
              <a:noFill/>
            </a:ln>
            <a:effectLst/>
          </p:spPr>
          <p:txBody>
            <a:bodyPr numCol="1"/>
            <a:lstStyle/>
            <a:p>
              <a:pPr indent="0" marL="0">
                <a:buNone/>
              </a:pPr>
              <a:r>
                <a:rPr dirty="0" lang="en-US" smtClean="0" sz="2400">
                  <a:latin charset="0" pitchFamily="34" typeface="Arial"/>
                </a:rPr>
                <a:t>1.</a:t>
              </a:r>
            </a:p>
          </p:txBody>
        </p:sp>
        <p:sp>
          <p:nvSpPr>
            <p:cNvPr id="1339" name="Text Box 1339"/>
            <p:cNvSpPr>
              <a:spLocks/>
            </p:cNvSpPr>
            <p:nvPr/>
          </p:nvSpPr>
          <p:spPr>
            <a:xfrm>
              <a:off x="4704" y="816"/>
              <a:ext cx="1056" cy="441"/>
            </a:xfrm>
            <a:prstGeom prst="rect">
              <a:avLst/>
            </a:prstGeom>
            <a:solidFill>
              <a:schemeClr val="bg1"/>
            </a:solidFill>
            <a:ln>
              <a:noFill/>
            </a:ln>
            <a:effectLst/>
          </p:spPr>
          <p:txBody>
            <a:bodyPr numCol="1"/>
            <a:lstStyle/>
            <a:p>
              <a:pPr algn="ctr" indent="0" marL="0">
                <a:buNone/>
              </a:pPr>
              <a:r>
                <a:rPr dirty="0" lang="en-US" smtClean="0" sz="2000">
                  <a:latin charset="0" pitchFamily="34" typeface="Arial"/>
                </a:rPr>
                <a:t>Broj tačaka</a:t>
              </a:r>
            </a:p>
          </p:txBody>
        </p:sp>
        <p:sp>
          <p:nvSpPr>
            <p:cNvPr id="1340" name="Text Box 1340"/>
            <p:cNvSpPr>
              <a:spLocks/>
            </p:cNvSpPr>
            <p:nvPr/>
          </p:nvSpPr>
          <p:spPr>
            <a:xfrm>
              <a:off x="3763" y="816"/>
              <a:ext cx="941" cy="441"/>
            </a:xfrm>
            <a:prstGeom prst="rect">
              <a:avLst/>
            </a:prstGeom>
            <a:solidFill>
              <a:schemeClr val="bg1"/>
            </a:solidFill>
            <a:ln>
              <a:noFill/>
            </a:ln>
            <a:effectLst/>
          </p:spPr>
          <p:txBody>
            <a:bodyPr numCol="1"/>
            <a:lstStyle/>
            <a:p>
              <a:pPr algn="ctr" indent="0" marL="0">
                <a:buNone/>
              </a:pPr>
              <a:r>
                <a:rPr dirty="0" lang="en-US" smtClean="0" sz="2000">
                  <a:latin charset="0" pitchFamily="34" typeface="Arial"/>
                </a:rPr>
                <a:t>Konstanta</a:t>
              </a:r>
            </a:p>
          </p:txBody>
        </p:sp>
        <p:sp>
          <p:nvSpPr>
            <p:cNvPr id="1341" name="Text Box 1341"/>
            <p:cNvSpPr>
              <a:spLocks/>
            </p:cNvSpPr>
            <p:nvPr/>
          </p:nvSpPr>
          <p:spPr>
            <a:xfrm>
              <a:off x="2764" y="816"/>
              <a:ext cx="999" cy="441"/>
            </a:xfrm>
            <a:prstGeom prst="rect">
              <a:avLst/>
            </a:prstGeom>
            <a:solidFill>
              <a:schemeClr val="bg1"/>
            </a:solidFill>
            <a:ln>
              <a:noFill/>
            </a:ln>
            <a:effectLst/>
          </p:spPr>
          <p:txBody>
            <a:bodyPr numCol="1"/>
            <a:lstStyle/>
            <a:p>
              <a:pPr algn="ctr" indent="0" marL="0">
                <a:buNone/>
              </a:pPr>
              <a:r>
                <a:rPr dirty="0" lang="en-US" smtClean="0" sz="2000">
                  <a:latin charset="0" pitchFamily="34" typeface="Arial"/>
                </a:rPr>
                <a:t>Mjere</a:t>
              </a:r>
            </a:p>
          </p:txBody>
        </p:sp>
        <p:sp>
          <p:nvSpPr>
            <p:cNvPr id="1342" name="Text Box 1342"/>
            <p:cNvSpPr>
              <a:spLocks/>
            </p:cNvSpPr>
            <p:nvPr/>
          </p:nvSpPr>
          <p:spPr>
            <a:xfrm>
              <a:off x="1915" y="816"/>
              <a:ext cx="849" cy="441"/>
            </a:xfrm>
            <a:prstGeom prst="rect">
              <a:avLst/>
            </a:prstGeom>
            <a:solidFill>
              <a:schemeClr val="bg1"/>
            </a:solidFill>
            <a:ln>
              <a:noFill/>
            </a:ln>
            <a:effectLst/>
          </p:spPr>
          <p:txBody>
            <a:bodyPr numCol="1"/>
            <a:lstStyle/>
            <a:p>
              <a:pPr algn="ctr" indent="0" marL="0">
                <a:buNone/>
              </a:pPr>
              <a:r>
                <a:rPr dirty="0" lang="en-US" smtClean="0" sz="2000">
                  <a:latin charset="0" pitchFamily="34" typeface="Arial"/>
                </a:rPr>
                <a:t>Jedinica mjere</a:t>
              </a:r>
            </a:p>
          </p:txBody>
        </p:sp>
        <p:sp>
          <p:nvSpPr>
            <p:cNvPr id="1343" name="Text Box 1343"/>
            <p:cNvSpPr>
              <a:spLocks/>
            </p:cNvSpPr>
            <p:nvPr/>
          </p:nvSpPr>
          <p:spPr>
            <a:xfrm>
              <a:off x="417" y="816"/>
              <a:ext cx="1498" cy="441"/>
            </a:xfrm>
            <a:prstGeom prst="rect">
              <a:avLst/>
            </a:prstGeom>
            <a:solidFill>
              <a:schemeClr val="bg1"/>
            </a:solidFill>
            <a:ln>
              <a:noFill/>
            </a:ln>
            <a:effectLst/>
          </p:spPr>
          <p:txBody>
            <a:bodyPr numCol="1"/>
            <a:lstStyle/>
            <a:p>
              <a:pPr indent="0" marL="0">
                <a:buNone/>
              </a:pPr>
              <a:r>
                <a:rPr dirty="0" lang="en-US" smtClean="0" sz="2000">
                  <a:latin charset="0" pitchFamily="34" typeface="Arial"/>
                </a:rPr>
                <a:t>Elementi mjerenja</a:t>
              </a:r>
            </a:p>
          </p:txBody>
        </p:sp>
        <p:sp>
          <p:nvSpPr>
            <p:cNvPr id="1344" name="Text Box 1344"/>
            <p:cNvSpPr>
              <a:spLocks/>
            </p:cNvSpPr>
            <p:nvPr/>
          </p:nvSpPr>
          <p:spPr>
            <a:xfrm>
              <a:off x="0" y="816"/>
              <a:ext cx="417" cy="441"/>
            </a:xfrm>
            <a:prstGeom prst="rect">
              <a:avLst/>
            </a:prstGeom>
            <a:solidFill>
              <a:schemeClr val="bg1"/>
            </a:solidFill>
            <a:ln>
              <a:noFill/>
            </a:ln>
            <a:effectLst/>
          </p:spPr>
          <p:txBody>
            <a:bodyPr numCol="1"/>
            <a:lstStyle/>
            <a:p>
              <a:pPr indent="0" marL="0">
                <a:buNone/>
              </a:pPr>
              <a:r>
                <a:rPr dirty="0" lang="en-US" smtClean="0" sz="2000">
                  <a:latin charset="0" pitchFamily="34" typeface="Arial"/>
                </a:rPr>
                <a:t>Broj</a:t>
              </a:r>
            </a:p>
          </p:txBody>
        </p:sp>
        <p:sp>
          <p:nvSpPr>
            <p:cNvPr id="1345" name="Text Box 1345"/>
            <p:cNvSpPr>
              <a:spLocks/>
            </p:cNvSpPr>
            <p:nvPr/>
          </p:nvSpPr>
          <p:spPr>
            <a:xfrm>
              <a:off x="0" y="816"/>
              <a:ext cx="5760" cy="0"/>
            </a:xfrm>
            <a:prstGeom prst="line">
              <a:avLst/>
            </a:prstGeom>
            <a:noFill/>
            <a:ln cap="sq" w="28575">
              <a:solidFill>
                <a:schemeClr val="tx1"/>
              </a:solidFill>
              <a:round/>
              <a:headEnd/>
              <a:tailEnd/>
            </a:ln>
            <a:effectLst/>
          </p:spPr>
        </p:sp>
        <p:sp>
          <p:nvSpPr>
            <p:cNvPr id="1346" name="Text Box 1346"/>
            <p:cNvSpPr>
              <a:spLocks/>
            </p:cNvSpPr>
            <p:nvPr/>
          </p:nvSpPr>
          <p:spPr>
            <a:xfrm>
              <a:off x="0" y="1257"/>
              <a:ext cx="5760" cy="0"/>
            </a:xfrm>
            <a:prstGeom prst="line">
              <a:avLst/>
            </a:prstGeom>
            <a:noFill/>
            <a:ln w="12700">
              <a:solidFill>
                <a:schemeClr val="tx1"/>
              </a:solidFill>
              <a:round/>
              <a:headEnd/>
              <a:tailEnd/>
            </a:ln>
            <a:effectLst/>
          </p:spPr>
        </p:sp>
        <p:sp>
          <p:nvSpPr>
            <p:cNvPr id="1347" name="Text Box 1347"/>
            <p:cNvSpPr>
              <a:spLocks/>
            </p:cNvSpPr>
            <p:nvPr/>
          </p:nvSpPr>
          <p:spPr>
            <a:xfrm>
              <a:off x="0" y="1638"/>
              <a:ext cx="5760" cy="0"/>
            </a:xfrm>
            <a:prstGeom prst="line">
              <a:avLst/>
            </a:prstGeom>
            <a:noFill/>
            <a:ln w="12700">
              <a:solidFill>
                <a:schemeClr val="tx1"/>
              </a:solidFill>
              <a:round/>
              <a:headEnd/>
              <a:tailEnd/>
            </a:ln>
            <a:effectLst/>
          </p:spPr>
        </p:sp>
        <p:sp>
          <p:nvSpPr>
            <p:cNvPr id="1348" name="Text Box 1348"/>
            <p:cNvSpPr>
              <a:spLocks/>
            </p:cNvSpPr>
            <p:nvPr/>
          </p:nvSpPr>
          <p:spPr>
            <a:xfrm>
              <a:off x="0" y="2021"/>
              <a:ext cx="5760" cy="0"/>
            </a:xfrm>
            <a:prstGeom prst="line">
              <a:avLst/>
            </a:prstGeom>
            <a:noFill/>
            <a:ln w="12700">
              <a:solidFill>
                <a:schemeClr val="tx1"/>
              </a:solidFill>
              <a:round/>
              <a:headEnd/>
              <a:tailEnd/>
            </a:ln>
            <a:effectLst/>
          </p:spPr>
        </p:sp>
        <p:sp>
          <p:nvSpPr>
            <p:cNvPr id="1349" name="Text Box 1349"/>
            <p:cNvSpPr>
              <a:spLocks/>
            </p:cNvSpPr>
            <p:nvPr/>
          </p:nvSpPr>
          <p:spPr>
            <a:xfrm>
              <a:off x="0" y="2404"/>
              <a:ext cx="5760" cy="0"/>
            </a:xfrm>
            <a:prstGeom prst="line">
              <a:avLst/>
            </a:prstGeom>
            <a:noFill/>
            <a:ln w="12700">
              <a:solidFill>
                <a:schemeClr val="tx1"/>
              </a:solidFill>
              <a:round/>
              <a:headEnd/>
              <a:tailEnd/>
            </a:ln>
            <a:effectLst/>
          </p:spPr>
        </p:sp>
        <p:sp>
          <p:nvSpPr>
            <p:cNvPr id="1350" name="Text Box 1350"/>
            <p:cNvSpPr>
              <a:spLocks/>
            </p:cNvSpPr>
            <p:nvPr/>
          </p:nvSpPr>
          <p:spPr>
            <a:xfrm>
              <a:off x="0" y="2786"/>
              <a:ext cx="5760" cy="0"/>
            </a:xfrm>
            <a:prstGeom prst="line">
              <a:avLst/>
            </a:prstGeom>
            <a:noFill/>
            <a:ln cap="sq" w="28575">
              <a:solidFill>
                <a:schemeClr val="tx1"/>
              </a:solidFill>
              <a:round/>
              <a:headEnd/>
              <a:tailEnd/>
            </a:ln>
            <a:effectLst/>
          </p:spPr>
        </p:sp>
        <p:sp>
          <p:nvSpPr>
            <p:cNvPr id="1351" name="Text Box 1351"/>
            <p:cNvSpPr>
              <a:spLocks/>
            </p:cNvSpPr>
            <p:nvPr/>
          </p:nvSpPr>
          <p:spPr>
            <a:xfrm>
              <a:off x="0" y="816"/>
              <a:ext cx="0" cy="1970"/>
            </a:xfrm>
            <a:prstGeom prst="line">
              <a:avLst/>
            </a:prstGeom>
            <a:noFill/>
            <a:ln cap="sq" w="28575">
              <a:solidFill>
                <a:schemeClr val="tx1"/>
              </a:solidFill>
              <a:round/>
              <a:headEnd/>
              <a:tailEnd/>
            </a:ln>
            <a:effectLst/>
          </p:spPr>
        </p:sp>
        <p:sp>
          <p:nvSpPr>
            <p:cNvPr id="1352" name="Text Box 1352"/>
            <p:cNvSpPr>
              <a:spLocks/>
            </p:cNvSpPr>
            <p:nvPr/>
          </p:nvSpPr>
          <p:spPr>
            <a:xfrm>
              <a:off x="417" y="816"/>
              <a:ext cx="0" cy="1588"/>
            </a:xfrm>
            <a:prstGeom prst="line">
              <a:avLst/>
            </a:prstGeom>
            <a:noFill/>
            <a:ln w="12700">
              <a:solidFill>
                <a:schemeClr val="tx1"/>
              </a:solidFill>
              <a:round/>
              <a:headEnd/>
              <a:tailEnd/>
            </a:ln>
            <a:effectLst/>
          </p:spPr>
        </p:sp>
        <p:sp>
          <p:nvSpPr>
            <p:cNvPr id="1353" name="Text Box 1353"/>
            <p:cNvSpPr>
              <a:spLocks/>
            </p:cNvSpPr>
            <p:nvPr/>
          </p:nvSpPr>
          <p:spPr>
            <a:xfrm>
              <a:off x="1915" y="816"/>
              <a:ext cx="0" cy="1588"/>
            </a:xfrm>
            <a:prstGeom prst="line">
              <a:avLst/>
            </a:prstGeom>
            <a:noFill/>
            <a:ln w="12700">
              <a:solidFill>
                <a:schemeClr val="tx1"/>
              </a:solidFill>
              <a:round/>
              <a:headEnd/>
              <a:tailEnd/>
            </a:ln>
            <a:effectLst/>
          </p:spPr>
        </p:sp>
        <p:sp>
          <p:nvSpPr>
            <p:cNvPr id="1354" name="Text Box 1354"/>
            <p:cNvSpPr>
              <a:spLocks/>
            </p:cNvSpPr>
            <p:nvPr/>
          </p:nvSpPr>
          <p:spPr>
            <a:xfrm>
              <a:off x="2764" y="816"/>
              <a:ext cx="0" cy="1588"/>
            </a:xfrm>
            <a:prstGeom prst="line">
              <a:avLst/>
            </a:prstGeom>
            <a:noFill/>
            <a:ln w="12700">
              <a:solidFill>
                <a:schemeClr val="tx1"/>
              </a:solidFill>
              <a:round/>
              <a:headEnd/>
              <a:tailEnd/>
            </a:ln>
            <a:effectLst/>
          </p:spPr>
        </p:sp>
        <p:sp>
          <p:nvSpPr>
            <p:cNvPr id="1355" name="Text Box 1355"/>
            <p:cNvSpPr>
              <a:spLocks/>
            </p:cNvSpPr>
            <p:nvPr/>
          </p:nvSpPr>
          <p:spPr>
            <a:xfrm>
              <a:off x="3763" y="816"/>
              <a:ext cx="0" cy="1588"/>
            </a:xfrm>
            <a:prstGeom prst="line">
              <a:avLst/>
            </a:prstGeom>
            <a:noFill/>
            <a:ln w="12700">
              <a:solidFill>
                <a:schemeClr val="tx1"/>
              </a:solidFill>
              <a:round/>
              <a:headEnd/>
              <a:tailEnd/>
            </a:ln>
            <a:effectLst/>
          </p:spPr>
        </p:sp>
        <p:sp>
          <p:nvSpPr>
            <p:cNvPr id="1356" name="Text Box 1356"/>
            <p:cNvSpPr>
              <a:spLocks/>
            </p:cNvSpPr>
            <p:nvPr/>
          </p:nvSpPr>
          <p:spPr>
            <a:xfrm>
              <a:off x="4704" y="816"/>
              <a:ext cx="0" cy="1970"/>
            </a:xfrm>
            <a:prstGeom prst="line">
              <a:avLst/>
            </a:prstGeom>
            <a:noFill/>
            <a:ln w="12700">
              <a:solidFill>
                <a:schemeClr val="tx1"/>
              </a:solidFill>
              <a:round/>
              <a:headEnd/>
              <a:tailEnd/>
            </a:ln>
            <a:effectLst/>
          </p:spPr>
        </p:sp>
        <p:sp>
          <p:nvSpPr>
            <p:cNvPr id="1357" name="Text Box 1357"/>
            <p:cNvSpPr>
              <a:spLocks/>
            </p:cNvSpPr>
            <p:nvPr/>
          </p:nvSpPr>
          <p:spPr>
            <a:xfrm>
              <a:off x="5760" y="816"/>
              <a:ext cx="0" cy="1970"/>
            </a:xfrm>
            <a:prstGeom prst="line">
              <a:avLst/>
            </a:prstGeom>
            <a:noFill/>
            <a:ln cap="sq" w="28575">
              <a:solidFill>
                <a:schemeClr val="tx1"/>
              </a:solidFill>
              <a:round/>
              <a:headEnd/>
              <a:tailEnd/>
            </a:ln>
            <a:effectLst/>
          </p:spPr>
        </p:sp>
      </p:grpSp>
      <p:sp>
        <p:nvSpPr>
          <p:cNvPr id="1358" name="Text Box 1358"/>
          <p:cNvSpPr txBox="1">
            <a:spLocks/>
          </p:cNvSpPr>
          <p:nvPr/>
        </p:nvSpPr>
        <p:spPr>
          <a:xfrm>
            <a:off x="7696200" y="3886200"/>
            <a:ext cx="1219200" cy="396875"/>
          </a:xfrm>
          <a:prstGeom prst="rect">
            <a:avLst/>
          </a:prstGeom>
          <a:noFill/>
          <a:ln>
            <a:noFill/>
          </a:ln>
        </p:spPr>
        <p:txBody>
          <a:bodyPr numCol="1">
            <a:spAutoFit/>
          </a:bodyPr>
          <a:lstStyle/>
          <a:p>
            <a:endParaRPr/>
          </a:p>
        </p:txBody>
      </p:sp>
    </p:spTree>
  </p:cSld>
  <p:clrMapOvr>
    <a:masterClrMapping/>
  </p:clrMapOvr>
  <p:transition advClick="0">
    <p:cut thruBlk="1"/>
  </p:transition>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1359" name="Text Box 1359"/>
          <p:cNvSpPr>
            <a:spLocks/>
          </p:cNvSpPr>
          <p:nvPr>
            <p:ph idx="10" sz="half" type="dt"/>
          </p:nvPr>
        </p:nvSpPr>
        <p:spPr/>
      </p:sp>
      <p:sp>
        <p:nvSpPr>
          <p:cNvPr id="1360" name="Text Box 1360"/>
          <p:cNvSpPr>
            <a:spLocks/>
          </p:cNvSpPr>
          <p:nvPr>
            <p:ph idx="11" sz="quarter" type="ftr"/>
          </p:nvPr>
        </p:nvSpPr>
        <p:spPr/>
        <p:txBody>
          <a:bodyPr numCol="1"/>
          <a:lstStyle/>
          <a:p>
            <a:pPr algn="ctr"/>
          </a:p>
        </p:txBody>
      </p:sp>
      <p:sp>
        <p:nvSpPr>
          <p:cNvPr id="1361" name="Text Box 1361"/>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JELEN LOPATAR </a:t>
            </a:r>
            <a:r>
              <a:rPr dirty="0" lang="en-US" smtClean="0">
                <a:solidFill>
                  <a:srgbClr val="FFFF00"/>
                </a:solidFill>
                <a:latin charset="0" pitchFamily="34" typeface="Arial Black"/>
              </a:rPr>
              <a:t>(Dama dama Linne)</a:t>
            </a:r>
          </a:p>
        </p:txBody>
      </p:sp>
      <p:sp>
        <p:nvSpPr>
          <p:cNvPr id="1362" name="Text Box 1362"/>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1363" name="Text Box 1363"/>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1364" name="Text Box 1364"/>
          <p:cNvSpPr txBox="1">
            <a:spLocks/>
          </p:cNvSpPr>
          <p:nvPr/>
        </p:nvSpPr>
        <p:spPr>
          <a:xfrm>
            <a:off x="6324600" y="3352800"/>
            <a:ext cx="2438400" cy="396875"/>
          </a:xfrm>
          <a:prstGeom prst="rect">
            <a:avLst/>
          </a:prstGeom>
          <a:solidFill>
            <a:schemeClr val="tx1"/>
          </a:solidFill>
          <a:ln>
            <a:noFill/>
          </a:ln>
        </p:spPr>
        <p:txBody>
          <a:bodyPr numCol="1">
            <a:spAutoFit/>
          </a:bodyPr>
          <a:lstStyle/>
          <a:p>
            <a:pPr algn="ctr" indent="0" marL="0">
              <a:spcBef>
                <a:spcPct val="50000"/>
              </a:spcBef>
            </a:pPr>
            <a:r>
              <a:rPr b="1" dirty="0" lang="en-US" smtClean="0" sz="2000">
                <a:solidFill>
                  <a:srgbClr val="FFFF00"/>
                </a:solidFill>
                <a:latin charset="0" pitchFamily="34" typeface="Arial"/>
              </a:rPr>
              <a:t>ROGOVI</a:t>
            </a:r>
          </a:p>
        </p:txBody>
      </p:sp>
      <p:sp>
        <p:nvSpPr>
          <p:cNvPr id="1365" name="Text Box 1365">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SADRŽAJ</a:t>
            </a:r>
          </a:p>
        </p:txBody>
      </p:sp>
      <p:pic>
        <p:nvPicPr>
          <p:cNvPr id="1366" name="Picture 1366"/>
          <p:cNvPicPr>
            <a:picLocks noChangeAspect="1"/>
          </p:cNvPicPr>
          <p:nvPr/>
        </p:nvPicPr>
        <p:blipFill>
          <a:blip r:embed="rId4"/>
          <a:stretch/>
        </p:blipFill>
        <p:spPr>
          <a:xfrm>
            <a:off x="0" y="609600"/>
            <a:ext cx="4324350" cy="6248400"/>
          </a:xfrm>
          <a:prstGeom prst="rect">
            <a:avLst/>
          </a:prstGeom>
          <a:noFill/>
        </p:spPr>
      </p:pic>
      <p:pic>
        <p:nvPicPr>
          <p:cNvPr id="1368" name="Picture 1368">
            <a:hlinkClick/>
          </p:cNvPr>
          <p:cNvPicPr>
            <a:picLocks noChangeAspect="1"/>
          </p:cNvPicPr>
          <p:nvPr/>
        </p:nvPicPr>
        <p:blipFill>
          <a:blip r:embed="rId5"/>
          <a:stretch/>
        </p:blipFill>
        <p:spPr>
          <a:xfrm>
            <a:off x="6324600" y="3733800"/>
            <a:ext cx="2427287" cy="2514600"/>
          </a:xfrm>
          <a:prstGeom prst="rect">
            <a:avLst/>
          </a:prstGeom>
          <a:noFill/>
        </p:spPr>
      </p:pic>
    </p:spTree>
  </p:cSld>
  <p:clrMapOvr>
    <a:masterClrMapping/>
  </p:clrMapOvr>
  <p:transition advClick="0">
    <p:cut thruBlk="1"/>
  </p:transition>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1370" name="Text Box 1370"/>
          <p:cNvSpPr>
            <a:spLocks/>
          </p:cNvSpPr>
          <p:nvPr>
            <p:ph idx="10" sz="half" type="dt"/>
          </p:nvPr>
        </p:nvSpPr>
        <p:spPr/>
      </p:sp>
      <p:sp>
        <p:nvSpPr>
          <p:cNvPr id="1371" name="Text Box 1371"/>
          <p:cNvSpPr>
            <a:spLocks/>
          </p:cNvSpPr>
          <p:nvPr>
            <p:ph idx="11" sz="quarter" type="ftr"/>
          </p:nvPr>
        </p:nvSpPr>
        <p:spPr/>
        <p:txBody>
          <a:bodyPr numCol="1"/>
          <a:lstStyle/>
          <a:p>
            <a:pPr algn="ctr"/>
          </a:p>
        </p:txBody>
      </p:sp>
      <p:sp>
        <p:nvSpPr>
          <p:cNvPr id="1372" name="Text Box 1372"/>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jelena lopatara</a:t>
            </a:r>
          </a:p>
        </p:txBody>
      </p:sp>
      <p:sp>
        <p:nvSpPr>
          <p:cNvPr id="1373" name="Text Box 1373"/>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1374" name="Text Box 1374"/>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1375" name="Text Box 1375">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JELEN LOPATAR</a:t>
            </a:r>
          </a:p>
        </p:txBody>
      </p:sp>
      <p:sp>
        <p:nvSpPr>
          <p:cNvPr id="1376" name="Text Box 1376"/>
          <p:cNvSpPr txBox="1">
            <a:spLocks/>
          </p:cNvSpPr>
          <p:nvPr/>
        </p:nvSpPr>
        <p:spPr>
          <a:xfrm>
            <a:off x="0" y="533400"/>
            <a:ext cx="9144000" cy="4003675"/>
          </a:xfrm>
          <a:prstGeom prst="rect">
            <a:avLst/>
          </a:prstGeom>
          <a:solidFill>
            <a:schemeClr val="bg1"/>
          </a:solidFill>
          <a:ln>
            <a:noFill/>
          </a:ln>
        </p:spPr>
        <p:txBody>
          <a:bodyPr numCol="1">
            <a:spAutoFit/>
          </a:bodyPr>
          <a:lstStyle/>
          <a:p>
            <a:pPr indent="-457200" marL="457200">
              <a:spcBef>
                <a:spcPct val="50000"/>
              </a:spcBef>
              <a:buFontTx/>
              <a:buAutoNum type="arabicPeriod"/>
            </a:pPr>
            <a:r>
              <a:rPr b="1" dirty="0" lang="en-US" smtClean="0" sz="1600">
                <a:latin charset="0" pitchFamily="34" typeface="Arial"/>
              </a:rPr>
              <a:t>Mjere:						Tačke</a:t>
            </a:r>
          </a:p>
          <a:p>
            <a:pPr indent="-457200" marL="457200">
              <a:spcBef>
                <a:spcPct val="50000"/>
              </a:spcBef>
            </a:pPr>
            <a:r>
              <a:rPr b="1" dirty="0" lang="en-US" smtClean="0" sz="1600">
                <a:latin charset="0" pitchFamily="34" typeface="Arial"/>
              </a:rPr>
              <a:t>1.1	Dužina lijeve grane</a:t>
            </a:r>
          </a:p>
          <a:p>
            <a:pPr indent="-457200" marL="457200">
              <a:spcBef>
                <a:spcPct val="50000"/>
              </a:spcBef>
            </a:pPr>
            <a:r>
              <a:rPr b="1" dirty="0" lang="en-US" smtClean="0" sz="1600">
                <a:latin charset="0" pitchFamily="34" typeface="Arial"/>
              </a:rPr>
              <a:t>			prosječna dužina u cm x 0,5			..........................</a:t>
            </a:r>
          </a:p>
          <a:p>
            <a:pPr indent="-457200" marL="457200">
              <a:spcBef>
                <a:spcPct val="50000"/>
              </a:spcBef>
            </a:pPr>
            <a:r>
              <a:rPr b="1" dirty="0" lang="en-US" smtClean="0" sz="1600">
                <a:latin charset="0" pitchFamily="34" typeface="Arial"/>
              </a:rPr>
              <a:t>	Dužina desne grane</a:t>
            </a:r>
          </a:p>
          <a:p>
            <a:pPr indent="-457200" marL="457200">
              <a:spcBef>
                <a:spcPct val="50000"/>
              </a:spcBef>
            </a:pPr>
            <a:r>
              <a:rPr b="1" dirty="0" lang="en-US" smtClean="0" sz="1600">
                <a:latin charset="0" pitchFamily="34" typeface="Arial"/>
              </a:rPr>
              <a:t>1.2	Dužina lijevog nadočnjaka</a:t>
            </a:r>
          </a:p>
          <a:p>
            <a:pPr indent="-457200" marL="457200">
              <a:spcBef>
                <a:spcPct val="50000"/>
              </a:spcBef>
            </a:pPr>
            <a:r>
              <a:rPr b="1" dirty="0" lang="en-US" smtClean="0" sz="1600">
                <a:latin charset="0" pitchFamily="34" typeface="Arial"/>
              </a:rPr>
              <a:t>			prosječna dužina u cm x 0,25		..........................</a:t>
            </a:r>
          </a:p>
          <a:p>
            <a:pPr indent="-457200" marL="457200">
              <a:spcBef>
                <a:spcPct val="50000"/>
              </a:spcBef>
            </a:pPr>
            <a:r>
              <a:rPr b="1" dirty="0" lang="en-US" smtClean="0" sz="1600">
                <a:latin charset="0" pitchFamily="34" typeface="Arial"/>
              </a:rPr>
              <a:t>	Dužina desnog nadočnjaka</a:t>
            </a:r>
          </a:p>
          <a:p>
            <a:pPr indent="-457200" marL="457200">
              <a:spcBef>
                <a:spcPct val="50000"/>
              </a:spcBef>
            </a:pPr>
            <a:r>
              <a:rPr b="1" dirty="0" lang="en-US" smtClean="0" sz="1600">
                <a:latin charset="0" pitchFamily="34" typeface="Arial"/>
              </a:rPr>
              <a:t>1.3	Dužina lijeve lopate</a:t>
            </a:r>
          </a:p>
          <a:p>
            <a:pPr indent="-457200" marL="457200">
              <a:spcBef>
                <a:spcPct val="50000"/>
              </a:spcBef>
            </a:pPr>
            <a:r>
              <a:rPr b="1" dirty="0" lang="en-US" smtClean="0" sz="1600">
                <a:latin charset="0" pitchFamily="34" typeface="Arial"/>
              </a:rPr>
              <a:t>			prosječna dužina u cm x 1			..........................</a:t>
            </a:r>
          </a:p>
          <a:p>
            <a:pPr indent="-457200" marL="457200">
              <a:spcBef>
                <a:spcPct val="50000"/>
              </a:spcBef>
            </a:pPr>
            <a:r>
              <a:rPr b="1" dirty="0" lang="en-US" smtClean="0" sz="1600">
                <a:latin charset="0" pitchFamily="34" typeface="Arial"/>
              </a:rPr>
              <a:t>	Dužina desne lopate</a:t>
            </a:r>
          </a:p>
          <a:p>
            <a:pPr indent="-457200" marL="457200">
              <a:spcBef>
                <a:spcPct val="50000"/>
              </a:spcBef>
            </a:pPr>
            <a:r>
              <a:rPr b="1" dirty="0" lang="en-US" smtClean="0" sz="1600">
                <a:latin charset="0" pitchFamily="34" typeface="Arial"/>
              </a:rPr>
              <a:t>						</a:t>
            </a:r>
          </a:p>
        </p:txBody>
      </p:sp>
      <p:sp>
        <p:nvSpPr>
          <p:cNvPr id="1377" name="Text Box 1377">
            <a:hlinkClick/>
          </p:cNvPr>
          <p:cNvSpPr txBox="1">
            <a:spLocks/>
          </p:cNvSpPr>
          <p:nvPr/>
        </p:nvSpPr>
        <p:spPr>
          <a:xfrm>
            <a:off x="5867400" y="6019800"/>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sp>
        <p:nvSpPr>
          <p:cNvPr id="1378" name="Text Box 1378">
            <a:hlinkClick/>
          </p:cNvPr>
          <p:cNvSpPr txBox="1">
            <a:spLocks/>
          </p:cNvSpPr>
          <p:nvPr/>
        </p:nvSpPr>
        <p:spPr>
          <a:xfrm>
            <a:off x="5848350" y="5508625"/>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DEO 2</a:t>
            </a:r>
          </a:p>
        </p:txBody>
      </p:sp>
    </p:spTree>
  </p:cSld>
  <p:clrMapOvr>
    <a:masterClrMapping/>
  </p:clrMapOvr>
  <p:transition advClick="0">
    <p:cut thruBlk="1"/>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algn="tl" flip="none" sx="100000" sy="100000" tx="0" ty="0"/>
        </a:blipFill>
        <a:effectLst/>
      </p:bgPr>
    </p:bg>
    <p:spTree>
      <p:nvGrpSpPr>
        <p:cNvPr id="1" name=""/>
        <p:cNvGrpSpPr/>
        <p:nvPr/>
      </p:nvGrpSpPr>
      <p:grpSpPr>
        <a:xfrm>
          <a:off x="0" y="0"/>
          <a:ext cx="0" cy="0"/>
          <a:chOff x="0" y="0"/>
          <a:chExt cx="0" cy="0"/>
        </a:xfrm>
      </p:grpSpPr>
      <p:sp>
        <p:nvSpPr>
          <p:cNvPr id="145" name="Text Box 145"/>
          <p:cNvSpPr>
            <a:spLocks/>
          </p:cNvSpPr>
          <p:nvPr>
            <p:ph idx="10" sz="half" type="dt"/>
          </p:nvPr>
        </p:nvSpPr>
        <p:spPr/>
      </p:sp>
      <p:sp>
        <p:nvSpPr>
          <p:cNvPr id="146" name="Text Box 146"/>
          <p:cNvSpPr>
            <a:spLocks/>
          </p:cNvSpPr>
          <p:nvPr>
            <p:ph idx="11" sz="quarter" type="ftr"/>
          </p:nvPr>
        </p:nvSpPr>
        <p:spPr/>
        <p:txBody>
          <a:bodyPr numCol="1"/>
          <a:lstStyle/>
          <a:p>
            <a:pPr algn="ctr"/>
          </a:p>
        </p:txBody>
      </p:sp>
      <p:sp>
        <p:nvSpPr>
          <p:cNvPr id="147" name="Text Box 147"/>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lobanje vuka</a:t>
            </a:r>
          </a:p>
        </p:txBody>
      </p:sp>
      <p:sp>
        <p:nvSpPr>
          <p:cNvPr id="148" name="Text Box 148">
            <a:hlinkClick/>
          </p:cNvPr>
          <p:cNvSpPr txBox="1">
            <a:spLocks/>
          </p:cNvSpPr>
          <p:nvPr/>
        </p:nvSpPr>
        <p:spPr>
          <a:xfrm>
            <a:off x="5715000" y="4495800"/>
            <a:ext cx="34290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upute za mjerenje</a:t>
            </a:r>
          </a:p>
        </p:txBody>
      </p:sp>
      <p:sp>
        <p:nvSpPr>
          <p:cNvPr id="149" name="Text Box 149">
            <a:hlinkClick/>
          </p:cNvPr>
          <p:cNvSpPr txBox="1">
            <a:spLocks/>
          </p:cNvSpPr>
          <p:nvPr/>
        </p:nvSpPr>
        <p:spPr>
          <a:xfrm>
            <a:off x="5715000" y="6477000"/>
            <a:ext cx="34290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VUK</a:t>
            </a:r>
          </a:p>
        </p:txBody>
      </p:sp>
      <p:pic>
        <p:nvPicPr>
          <p:cNvPr id="150" name="Picture 150"/>
          <p:cNvPicPr>
            <a:picLocks noChangeAspect="1"/>
          </p:cNvPicPr>
          <p:nvPr/>
        </p:nvPicPr>
        <p:blipFill>
          <a:blip r:embed="rId3"/>
          <a:stretch/>
        </p:blipFill>
        <p:spPr>
          <a:xfrm>
            <a:off x="228600" y="762000"/>
            <a:ext cx="5181600" cy="2725737"/>
          </a:xfrm>
          <a:prstGeom prst="rect">
            <a:avLst/>
          </a:prstGeom>
          <a:noFill/>
        </p:spPr>
      </p:pic>
      <p:pic>
        <p:nvPicPr>
          <p:cNvPr id="152" name="Picture 152"/>
          <p:cNvPicPr>
            <a:picLocks noChangeAspect="1"/>
          </p:cNvPicPr>
          <p:nvPr/>
        </p:nvPicPr>
        <p:blipFill>
          <a:blip r:embed="rId4"/>
          <a:stretch/>
        </p:blipFill>
        <p:spPr>
          <a:xfrm>
            <a:off x="228600" y="3733800"/>
            <a:ext cx="5181600" cy="3055937"/>
          </a:xfrm>
          <a:prstGeom prst="rect">
            <a:avLst/>
          </a:prstGeom>
          <a:noFill/>
        </p:spPr>
      </p:pic>
      <p:sp>
        <p:nvSpPr>
          <p:cNvPr id="154" name="Text Box 154"/>
          <p:cNvSpPr txBox="1">
            <a:spLocks/>
          </p:cNvSpPr>
          <p:nvPr/>
        </p:nvSpPr>
        <p:spPr>
          <a:xfrm>
            <a:off x="5715000" y="5486400"/>
            <a:ext cx="34290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t</a:t>
            </a:r>
            <a:r>
              <a:rPr b="1" dirty="0" lang="en-US" smtClean="0">
                <a:solidFill>
                  <a:srgbClr val="FFFF00"/>
                </a:solidFill>
                <a:latin charset="0" pitchFamily="34" typeface="Arial"/>
                <a:hlinkClick/>
              </a:rPr>
              <a:t>rofejni</a:t>
            </a:r>
            <a:r>
              <a:rPr b="1" dirty="0" lang="en-US" smtClean="0">
                <a:solidFill>
                  <a:srgbClr val="FFFF00"/>
                </a:solidFill>
                <a:latin charset="0" pitchFamily="34" typeface="Arial"/>
              </a:rPr>
              <a:t> list</a:t>
            </a:r>
          </a:p>
        </p:txBody>
      </p:sp>
      <p:sp>
        <p:nvSpPr>
          <p:cNvPr id="155" name="Text Box 155"/>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156" name="Text Box 156"/>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Tree>
  </p:cSld>
  <p:clrMapOvr>
    <a:masterClrMapping/>
  </p:clrMapOvr>
  <p:transition advClick="0">
    <p:cut thruBlk="1"/>
  </p:transition>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1379" name="Text Box 1379"/>
          <p:cNvSpPr>
            <a:spLocks/>
          </p:cNvSpPr>
          <p:nvPr>
            <p:ph idx="10" sz="half" type="dt"/>
          </p:nvPr>
        </p:nvSpPr>
        <p:spPr/>
      </p:sp>
      <p:sp>
        <p:nvSpPr>
          <p:cNvPr id="1380" name="Text Box 1380"/>
          <p:cNvSpPr>
            <a:spLocks/>
          </p:cNvSpPr>
          <p:nvPr>
            <p:ph idx="11" sz="quarter" type="ftr"/>
          </p:nvPr>
        </p:nvSpPr>
        <p:spPr/>
        <p:txBody>
          <a:bodyPr numCol="1"/>
          <a:lstStyle/>
          <a:p>
            <a:pPr algn="ctr"/>
          </a:p>
        </p:txBody>
      </p:sp>
      <p:sp>
        <p:nvSpPr>
          <p:cNvPr id="1381" name="Text Box 1381"/>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jelena lopatara</a:t>
            </a:r>
          </a:p>
        </p:txBody>
      </p:sp>
      <p:sp>
        <p:nvSpPr>
          <p:cNvPr id="1382" name="Text Box 1382"/>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1383" name="Text Box 1383"/>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1384" name="Text Box 1384">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JELEN LOPATAR</a:t>
            </a:r>
          </a:p>
        </p:txBody>
      </p:sp>
      <p:sp>
        <p:nvSpPr>
          <p:cNvPr id="1385" name="Text Box 1385"/>
          <p:cNvSpPr txBox="1">
            <a:spLocks/>
          </p:cNvSpPr>
          <p:nvPr/>
        </p:nvSpPr>
        <p:spPr>
          <a:xfrm>
            <a:off x="0" y="533400"/>
            <a:ext cx="9144000" cy="4186237"/>
          </a:xfrm>
          <a:prstGeom prst="rect">
            <a:avLst/>
          </a:prstGeom>
          <a:solidFill>
            <a:schemeClr val="bg1"/>
          </a:solidFill>
          <a:ln>
            <a:noFill/>
          </a:ln>
        </p:spPr>
        <p:txBody>
          <a:bodyPr numCol="1">
            <a:spAutoFit/>
          </a:bodyPr>
          <a:lstStyle/>
          <a:p>
            <a:pPr indent="-457200" marL="457200">
              <a:spcBef>
                <a:spcPct val="50000"/>
              </a:spcBef>
            </a:pPr>
            <a:r>
              <a:rPr b="1" dirty="0" lang="en-US" smtClean="0" sz="1600">
                <a:latin charset="0" pitchFamily="34" typeface="Arial"/>
              </a:rPr>
              <a:t>1.4	Širina lijeve lopate</a:t>
            </a:r>
          </a:p>
          <a:p>
            <a:pPr indent="-457200" marL="457200">
              <a:spcBef>
                <a:spcPct val="50000"/>
              </a:spcBef>
            </a:pPr>
            <a:r>
              <a:rPr b="1" dirty="0" lang="en-US" smtClean="0" sz="1600">
                <a:latin charset="0" pitchFamily="34" typeface="Arial"/>
              </a:rPr>
              <a:t>			prosječna širina u cm x 1,5				.........................</a:t>
            </a:r>
          </a:p>
          <a:p>
            <a:pPr indent="-457200" marL="457200">
              <a:spcBef>
                <a:spcPct val="50000"/>
              </a:spcBef>
            </a:pPr>
            <a:r>
              <a:rPr b="1" dirty="0" lang="en-US" smtClean="0" sz="1600">
                <a:latin charset="0" pitchFamily="34" typeface="Arial"/>
              </a:rPr>
              <a:t>	Širina desne lopate</a:t>
            </a:r>
          </a:p>
          <a:p>
            <a:pPr indent="-457200" marL="457200">
              <a:spcBef>
                <a:spcPct val="50000"/>
              </a:spcBef>
            </a:pPr>
            <a:r>
              <a:rPr b="1" dirty="0" lang="en-US" smtClean="0" sz="1600">
                <a:latin charset="0" pitchFamily="34" typeface="Arial"/>
              </a:rPr>
              <a:t>1.5	Opseg lijevog vijenca</a:t>
            </a:r>
          </a:p>
          <a:p>
            <a:pPr indent="-457200" marL="457200">
              <a:spcBef>
                <a:spcPct val="50000"/>
              </a:spcBef>
            </a:pPr>
            <a:r>
              <a:rPr b="1" dirty="0" lang="en-US" smtClean="0" sz="1600">
                <a:latin charset="0" pitchFamily="34" typeface="Arial"/>
              </a:rPr>
              <a:t>			prosječni opseg u cm x 1				.........................</a:t>
            </a:r>
          </a:p>
          <a:p>
            <a:pPr indent="-457200" marL="457200">
              <a:spcBef>
                <a:spcPct val="50000"/>
              </a:spcBef>
            </a:pPr>
            <a:r>
              <a:rPr b="1" dirty="0" lang="en-US" smtClean="0" sz="1600">
                <a:latin charset="0" pitchFamily="34" typeface="Arial"/>
              </a:rPr>
              <a:t>	Opseg desnog vijenca</a:t>
            </a:r>
          </a:p>
          <a:p>
            <a:pPr indent="-457200" marL="457200">
              <a:spcBef>
                <a:spcPct val="50000"/>
              </a:spcBef>
            </a:pPr>
            <a:r>
              <a:rPr b="1" dirty="0" lang="en-US" smtClean="0" sz="1600">
                <a:latin charset="0" pitchFamily="34" typeface="Arial"/>
              </a:rPr>
              <a:t>1.6	Opseg lijeve grane rogova između nadočnjaka i srednjaka u cm x 1	.........................</a:t>
            </a:r>
          </a:p>
          <a:p>
            <a:pPr indent="-457200" marL="457200">
              <a:spcBef>
                <a:spcPct val="50000"/>
              </a:spcBef>
            </a:pPr>
            <a:r>
              <a:rPr b="1" dirty="0" lang="en-US" smtClean="0" sz="1600">
                <a:latin charset="0" pitchFamily="34" typeface="Arial"/>
              </a:rPr>
              <a:t>	Opseg desne grane rogova između nadočnjaka i srednjaka u cm x 1	.........................</a:t>
            </a:r>
          </a:p>
          <a:p>
            <a:pPr indent="-457200" marL="457200">
              <a:spcBef>
                <a:spcPct val="50000"/>
              </a:spcBef>
            </a:pPr>
            <a:r>
              <a:rPr b="1" dirty="0" lang="en-US" smtClean="0" sz="1600">
                <a:latin charset="0" pitchFamily="34" typeface="Arial"/>
              </a:rPr>
              <a:t>1.7	Opseg lijeve strane rogova između srednjaka i lopate u cm x 1	.........................</a:t>
            </a:r>
          </a:p>
          <a:p>
            <a:pPr indent="-457200" marL="457200">
              <a:spcBef>
                <a:spcPct val="50000"/>
              </a:spcBef>
            </a:pPr>
            <a:r>
              <a:rPr b="1" dirty="0" lang="en-US" smtClean="0" sz="1600">
                <a:latin charset="0" pitchFamily="34" typeface="Arial"/>
              </a:rPr>
              <a:t>	Opseg desne grane rogova između srednjaka i lopate u cm x 1	.........................</a:t>
            </a:r>
          </a:p>
          <a:p>
            <a:pPr indent="-457200" marL="457200">
              <a:spcBef>
                <a:spcPct val="50000"/>
              </a:spcBef>
            </a:pPr>
            <a:r>
              <a:rPr b="1" dirty="0" lang="en-US" smtClean="0" sz="1600">
                <a:latin charset="0" pitchFamily="34" typeface="Arial"/>
              </a:rPr>
              <a:t>1.8	Težina suhih rogova u kg x 2					.........................</a:t>
            </a:r>
            <a:r>
              <a:rPr dirty="0" lang="en-US" smtClean="0" sz="1200">
                <a:latin charset="0" pitchFamily="34" typeface="Arial"/>
              </a:rPr>
              <a:t>						</a:t>
            </a:r>
          </a:p>
        </p:txBody>
      </p:sp>
      <p:sp>
        <p:nvSpPr>
          <p:cNvPr id="1386" name="Text Box 1386">
            <a:hlinkClick/>
          </p:cNvPr>
          <p:cNvSpPr txBox="1">
            <a:spLocks/>
          </p:cNvSpPr>
          <p:nvPr/>
        </p:nvSpPr>
        <p:spPr>
          <a:xfrm>
            <a:off x="5867400" y="5943600"/>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DEO 1</a:t>
            </a:r>
          </a:p>
        </p:txBody>
      </p:sp>
      <p:sp>
        <p:nvSpPr>
          <p:cNvPr id="1387" name="Text Box 1387">
            <a:hlinkClick/>
          </p:cNvPr>
          <p:cNvSpPr txBox="1">
            <a:spLocks/>
          </p:cNvSpPr>
          <p:nvPr/>
        </p:nvSpPr>
        <p:spPr>
          <a:xfrm>
            <a:off x="5867400" y="5410200"/>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DEO 3</a:t>
            </a:r>
          </a:p>
        </p:txBody>
      </p:sp>
    </p:spTree>
  </p:cSld>
  <p:clrMapOvr>
    <a:masterClrMapping/>
  </p:clrMapOvr>
  <p:transition advClick="0">
    <p:cut thruBlk="1"/>
  </p:transition>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1388" name="Text Box 1388"/>
          <p:cNvSpPr>
            <a:spLocks/>
          </p:cNvSpPr>
          <p:nvPr>
            <p:ph idx="10" sz="half" type="dt"/>
          </p:nvPr>
        </p:nvSpPr>
        <p:spPr/>
      </p:sp>
      <p:sp>
        <p:nvSpPr>
          <p:cNvPr id="1389" name="Text Box 1389"/>
          <p:cNvSpPr>
            <a:spLocks/>
          </p:cNvSpPr>
          <p:nvPr>
            <p:ph idx="11" sz="quarter" type="ftr"/>
          </p:nvPr>
        </p:nvSpPr>
        <p:spPr/>
        <p:txBody>
          <a:bodyPr numCol="1"/>
          <a:lstStyle/>
          <a:p>
            <a:pPr algn="ctr"/>
          </a:p>
        </p:txBody>
      </p:sp>
      <p:sp>
        <p:nvSpPr>
          <p:cNvPr id="1390" name="Text Box 1390"/>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jelena lopatara</a:t>
            </a:r>
          </a:p>
        </p:txBody>
      </p:sp>
      <p:sp>
        <p:nvSpPr>
          <p:cNvPr id="1391" name="Text Box 1391"/>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1392" name="Text Box 1392"/>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1393" name="Text Box 1393">
            <a:hlinkClick/>
          </p:cNvPr>
          <p:cNvSpPr txBox="1">
            <a:spLocks/>
          </p:cNvSpPr>
          <p:nvPr/>
        </p:nvSpPr>
        <p:spPr>
          <a:xfrm>
            <a:off x="6629400" y="6491287"/>
            <a:ext cx="2514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JELEN LOPATAR</a:t>
            </a:r>
          </a:p>
        </p:txBody>
      </p:sp>
      <p:sp>
        <p:nvSpPr>
          <p:cNvPr id="1394" name="Text Box 1394"/>
          <p:cNvSpPr txBox="1">
            <a:spLocks/>
          </p:cNvSpPr>
          <p:nvPr/>
        </p:nvSpPr>
        <p:spPr>
          <a:xfrm>
            <a:off x="0" y="609600"/>
            <a:ext cx="9144000" cy="5594350"/>
          </a:xfrm>
          <a:prstGeom prst="rect">
            <a:avLst/>
          </a:prstGeom>
          <a:solidFill>
            <a:schemeClr val="bg1"/>
          </a:solidFill>
          <a:ln>
            <a:noFill/>
          </a:ln>
        </p:spPr>
        <p:txBody>
          <a:bodyPr numCol="1">
            <a:spAutoFit/>
          </a:bodyPr>
          <a:lstStyle/>
          <a:p>
            <a:pPr indent="0" marL="0">
              <a:spcBef>
                <a:spcPct val="50000"/>
              </a:spcBef>
            </a:pPr>
            <a:r>
              <a:rPr b="1" dirty="0" lang="en-US" smtClean="0" sz="1800">
                <a:latin charset="0" pitchFamily="34" typeface="Arial"/>
              </a:rPr>
              <a:t>2.	Dodaci i odbici:						Tačke</a:t>
            </a:r>
          </a:p>
          <a:p>
            <a:pPr indent="0" marL="0">
              <a:spcBef>
                <a:spcPct val="50000"/>
              </a:spcBef>
            </a:pPr>
            <a:r>
              <a:rPr b="1" dirty="0" lang="en-US" smtClean="0" sz="1800">
                <a:latin charset="0" pitchFamily="34" typeface="Arial"/>
              </a:rPr>
              <a:t>2.1	Dodaci (tačke za ljepotu)</a:t>
            </a:r>
          </a:p>
          <a:p>
            <a:pPr indent="0" marL="0">
              <a:spcBef>
                <a:spcPct val="50000"/>
              </a:spcBef>
            </a:pPr>
            <a:r>
              <a:rPr b="1" dirty="0" lang="en-US" smtClean="0" sz="1800">
                <a:latin charset="0" pitchFamily="34" typeface="Arial"/>
              </a:rPr>
              <a:t>2.1.1	Boja				od 0 do 2 tačke		......................</a:t>
            </a:r>
          </a:p>
          <a:p>
            <a:pPr indent="0" marL="0">
              <a:spcBef>
                <a:spcPct val="50000"/>
              </a:spcBef>
            </a:pPr>
            <a:r>
              <a:rPr b="1" dirty="0" lang="en-US" smtClean="0" sz="1800">
                <a:latin charset="0" pitchFamily="34" typeface="Arial"/>
              </a:rPr>
              <a:t>2.1.2	Parošci na rubovima lopate	od 0 do 6 tačaka		......................</a:t>
            </a:r>
          </a:p>
          <a:p>
            <a:pPr indent="0" marL="0">
              <a:spcBef>
                <a:spcPct val="50000"/>
              </a:spcBef>
            </a:pPr>
            <a:r>
              <a:rPr b="1" dirty="0" lang="en-US" smtClean="0" sz="1800">
                <a:latin charset="0" pitchFamily="34" typeface="Arial"/>
              </a:rPr>
              <a:t>2.1.3	Masa, oblik i pravilnost		od 0 do 5 tačaka		......................</a:t>
            </a:r>
          </a:p>
          <a:p>
            <a:pPr indent="0" marL="0">
              <a:spcBef>
                <a:spcPct val="50000"/>
              </a:spcBef>
            </a:pPr>
            <a:r>
              <a:rPr b="1" dirty="0" lang="en-US" smtClean="0" sz="1800">
                <a:latin charset="0" pitchFamily="34" typeface="Arial"/>
              </a:rPr>
              <a:t>					Ukupno			......................</a:t>
            </a:r>
          </a:p>
          <a:p>
            <a:pPr indent="0" marL="0">
              <a:spcBef>
                <a:spcPct val="50000"/>
              </a:spcBef>
            </a:pPr>
            <a:r>
              <a:rPr b="1" dirty="0" lang="en-US" smtClean="0" sz="1800">
                <a:latin charset="0" pitchFamily="34" typeface="Arial"/>
              </a:rPr>
              <a:t>2.2	Odbici (nedostaci):</a:t>
            </a:r>
          </a:p>
          <a:p>
            <a:pPr indent="0" marL="0">
              <a:spcBef>
                <a:spcPct val="50000"/>
              </a:spcBef>
            </a:pPr>
            <a:r>
              <a:rPr b="1" dirty="0" lang="en-US" smtClean="0" sz="1800">
                <a:latin charset="0" pitchFamily="34" typeface="Arial"/>
              </a:rPr>
              <a:t>2.2.1	Premali raspon rogova		od 0 do 6 tačaka		......................</a:t>
            </a:r>
          </a:p>
          <a:p>
            <a:pPr indent="0" marL="0">
              <a:spcBef>
                <a:spcPct val="50000"/>
              </a:spcBef>
            </a:pPr>
            <a:r>
              <a:rPr b="1" dirty="0" lang="en-US" smtClean="0" sz="1800">
                <a:latin charset="0" pitchFamily="34" typeface="Arial"/>
              </a:rPr>
              <a:t>2.2.2	Nedostaci lopata		od 0 do 10 tačaka	......................</a:t>
            </a:r>
          </a:p>
          <a:p>
            <a:pPr indent="0" marL="0">
              <a:spcBef>
                <a:spcPct val="50000"/>
              </a:spcBef>
            </a:pPr>
            <a:r>
              <a:rPr b="1" dirty="0" lang="en-US" smtClean="0" sz="1800">
                <a:latin charset="0" pitchFamily="34" typeface="Arial"/>
              </a:rPr>
              <a:t>2.2.3	Neodgovarajući rubovi lopata	od 0 do 2 tačaka		......................</a:t>
            </a:r>
          </a:p>
          <a:p>
            <a:pPr indent="0" marL="0">
              <a:spcBef>
                <a:spcPct val="50000"/>
              </a:spcBef>
            </a:pPr>
            <a:r>
              <a:rPr b="1" dirty="0" lang="en-US" smtClean="0" sz="1800">
                <a:latin charset="0" pitchFamily="34" typeface="Arial"/>
              </a:rPr>
              <a:t>2.2.4	Nepravilno oblikovani rogovi	od 0 do 6 tačaka		......................</a:t>
            </a:r>
          </a:p>
          <a:p>
            <a:pPr indent="0" marL="0">
              <a:spcBef>
                <a:spcPct val="50000"/>
              </a:spcBef>
            </a:pPr>
            <a:r>
              <a:rPr b="1" dirty="0" lang="en-US" smtClean="0" sz="1800">
                <a:latin charset="0" pitchFamily="34" typeface="Arial"/>
              </a:rPr>
              <a:t>					Ukupni odbici		......................</a:t>
            </a:r>
          </a:p>
          <a:p>
            <a:pPr indent="0" marL="0">
              <a:spcBef>
                <a:spcPct val="50000"/>
              </a:spcBef>
            </a:pPr>
            <a:r>
              <a:rPr b="1" dirty="0" lang="en-US" smtClean="0" sz="1800">
                <a:latin charset="0" pitchFamily="34" typeface="Arial"/>
              </a:rPr>
              <a:t>	Ocjena rogova – ukupno					......................	</a:t>
            </a:r>
          </a:p>
        </p:txBody>
      </p:sp>
      <p:sp>
        <p:nvSpPr>
          <p:cNvPr id="1395" name="Text Box 1395"/>
          <p:cNvSpPr>
            <a:spLocks/>
          </p:cNvSpPr>
          <p:nvPr/>
        </p:nvSpPr>
        <p:spPr>
          <a:xfrm>
            <a:off x="7404100" y="5880100"/>
            <a:ext cx="1398587" cy="0"/>
          </a:xfrm>
          <a:prstGeom prst="line">
            <a:avLst/>
          </a:prstGeom>
          <a:noFill/>
          <a:ln w="28575">
            <a:solidFill>
              <a:schemeClr val="tx1"/>
            </a:solidFill>
            <a:round/>
            <a:headEnd/>
            <a:tailEnd/>
          </a:ln>
        </p:spPr>
      </p:sp>
      <p:sp>
        <p:nvSpPr>
          <p:cNvPr id="1396" name="Text Box 1396"/>
          <p:cNvSpPr>
            <a:spLocks/>
          </p:cNvSpPr>
          <p:nvPr/>
        </p:nvSpPr>
        <p:spPr>
          <a:xfrm>
            <a:off x="7423150" y="5467350"/>
            <a:ext cx="1363662" cy="0"/>
          </a:xfrm>
          <a:prstGeom prst="line">
            <a:avLst/>
          </a:prstGeom>
          <a:noFill/>
          <a:ln>
            <a:solidFill>
              <a:schemeClr val="tx1"/>
            </a:solidFill>
            <a:round/>
            <a:headEnd/>
            <a:tailEnd/>
          </a:ln>
        </p:spPr>
      </p:sp>
      <p:sp>
        <p:nvSpPr>
          <p:cNvPr id="1397" name="Text Box 1397"/>
          <p:cNvSpPr>
            <a:spLocks/>
          </p:cNvSpPr>
          <p:nvPr/>
        </p:nvSpPr>
        <p:spPr>
          <a:xfrm>
            <a:off x="7404100" y="2994025"/>
            <a:ext cx="1381125" cy="0"/>
          </a:xfrm>
          <a:prstGeom prst="line">
            <a:avLst/>
          </a:prstGeom>
          <a:noFill/>
          <a:ln>
            <a:solidFill>
              <a:schemeClr val="tx1"/>
            </a:solidFill>
            <a:round/>
            <a:headEnd/>
            <a:tailEnd/>
          </a:ln>
        </p:spPr>
      </p:sp>
      <p:sp>
        <p:nvSpPr>
          <p:cNvPr id="1398" name="Text Box 1398">
            <a:hlinkClick/>
          </p:cNvPr>
          <p:cNvSpPr txBox="1">
            <a:spLocks/>
          </p:cNvSpPr>
          <p:nvPr/>
        </p:nvSpPr>
        <p:spPr>
          <a:xfrm>
            <a:off x="0" y="6461125"/>
            <a:ext cx="2514600" cy="396875"/>
          </a:xfrm>
          <a:prstGeom prst="rect">
            <a:avLst/>
          </a:prstGeom>
          <a:solidFill>
            <a:srgbClr val="008000"/>
          </a:solidFill>
          <a:ln>
            <a:noFill/>
          </a:ln>
        </p:spPr>
        <p:txBody>
          <a:bodyPr numCol="1">
            <a:spAutoFit/>
          </a:bodyPr>
          <a:lstStyle/>
          <a:p>
            <a:pPr algn="ctr" indent="0" marL="0">
              <a:spcBef>
                <a:spcPct val="50000"/>
              </a:spcBef>
            </a:pPr>
            <a:r>
              <a:rPr b="1" dirty="0" lang="en-US" smtClean="0" sz="2000">
                <a:solidFill>
                  <a:srgbClr val="FFFF00"/>
                </a:solidFill>
                <a:latin charset="0" pitchFamily="34" typeface="Arial"/>
              </a:rPr>
              <a:t>tablica za odbitke</a:t>
            </a:r>
          </a:p>
        </p:txBody>
      </p:sp>
      <p:sp>
        <p:nvSpPr>
          <p:cNvPr id="1399" name="Text Box 1399"/>
          <p:cNvSpPr>
            <a:spLocks/>
          </p:cNvSpPr>
          <p:nvPr>
            <p:ph type="title"/>
          </p:nvPr>
        </p:nvSpPr>
        <p:spPr>
          <a:xfrm>
            <a:off x="685800" y="609600"/>
            <a:ext cx="7772400" cy="1143000"/>
          </a:xfrm>
          <a:prstGeom prst="rect">
            <a:avLst/>
          </a:prstGeom>
        </p:spPr>
        <p:txBody>
          <a:bodyPr numCol="1"/>
          <a:lstStyle/>
          <a:p>
            <a:r>
              <a:t>-</a:t>
            </a:r>
          </a:p>
        </p:txBody>
      </p:sp>
      <p:sp>
        <p:nvSpPr>
          <p:cNvPr id="1400" name="Text Box 1400">
            <a:hlinkClick/>
          </p:cNvPr>
          <p:cNvSpPr txBox="1">
            <a:spLocks/>
          </p:cNvSpPr>
          <p:nvPr/>
        </p:nvSpPr>
        <p:spPr>
          <a:xfrm>
            <a:off x="2819400" y="6461125"/>
            <a:ext cx="3581400" cy="396875"/>
          </a:xfrm>
          <a:prstGeom prst="rect">
            <a:avLst/>
          </a:prstGeom>
          <a:solidFill>
            <a:srgbClr val="008000"/>
          </a:solidFill>
          <a:ln>
            <a:noFill/>
          </a:ln>
        </p:spPr>
        <p:txBody>
          <a:bodyPr numCol="1">
            <a:spAutoFit/>
          </a:bodyPr>
          <a:lstStyle/>
          <a:p>
            <a:pPr algn="ctr" indent="0" marL="0">
              <a:spcBef>
                <a:spcPct val="50000"/>
              </a:spcBef>
            </a:pPr>
            <a:r>
              <a:rPr b="1" dirty="0" lang="en-US" smtClean="0" sz="2000">
                <a:solidFill>
                  <a:srgbClr val="FFFF00"/>
                </a:solidFill>
                <a:latin charset="0" pitchFamily="34" typeface="Arial"/>
              </a:rPr>
              <a:t>OCJENJIVANJE ROGOVA</a:t>
            </a:r>
          </a:p>
        </p:txBody>
      </p:sp>
    </p:spTree>
  </p:cSld>
  <p:clrMapOvr>
    <a:masterClrMapping/>
  </p:clrMapOvr>
  <p:transition advClick="0">
    <p:cut thruBlk="1"/>
  </p:transition>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1401" name="Text Box 1401"/>
          <p:cNvSpPr>
            <a:spLocks/>
          </p:cNvSpPr>
          <p:nvPr>
            <p:ph idx="10" sz="half" type="dt"/>
          </p:nvPr>
        </p:nvSpPr>
        <p:spPr/>
      </p:sp>
      <p:sp>
        <p:nvSpPr>
          <p:cNvPr id="1402" name="Text Box 1402"/>
          <p:cNvSpPr>
            <a:spLocks/>
          </p:cNvSpPr>
          <p:nvPr>
            <p:ph idx="11" sz="quarter" type="ftr"/>
          </p:nvPr>
        </p:nvSpPr>
        <p:spPr/>
        <p:txBody>
          <a:bodyPr numCol="1"/>
          <a:lstStyle/>
          <a:p>
            <a:pPr algn="ctr"/>
          </a:p>
        </p:txBody>
      </p:sp>
      <p:sp>
        <p:nvSpPr>
          <p:cNvPr id="1403" name="Text Box 1403"/>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jelena lopatara</a:t>
            </a:r>
          </a:p>
        </p:txBody>
      </p:sp>
      <p:sp>
        <p:nvSpPr>
          <p:cNvPr id="1404" name="Text Box 1404"/>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1405" name="Text Box 1405"/>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1406" name="Text Box 1406">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JELEN LOPATAR</a:t>
            </a:r>
          </a:p>
        </p:txBody>
      </p:sp>
      <p:pic>
        <p:nvPicPr>
          <p:cNvPr id="1407" name="Picture 1407"/>
          <p:cNvPicPr>
            <a:picLocks noChangeAspect="1"/>
          </p:cNvPicPr>
          <p:nvPr/>
        </p:nvPicPr>
        <p:blipFill>
          <a:blip r:embed="rId4"/>
          <a:stretch/>
        </p:blipFill>
        <p:spPr>
          <a:xfrm>
            <a:off x="0" y="838200"/>
            <a:ext cx="4883150" cy="5334000"/>
          </a:xfrm>
          <a:prstGeom prst="rect">
            <a:avLst/>
          </a:prstGeom>
          <a:noFill/>
        </p:spPr>
      </p:pic>
      <p:sp>
        <p:nvSpPr>
          <p:cNvPr id="1409" name="Text Box 1409"/>
          <p:cNvSpPr txBox="1">
            <a:spLocks/>
          </p:cNvSpPr>
          <p:nvPr/>
        </p:nvSpPr>
        <p:spPr>
          <a:xfrm>
            <a:off x="4953000" y="838200"/>
            <a:ext cx="4191000" cy="5348287"/>
          </a:xfrm>
          <a:prstGeom prst="rect">
            <a:avLst/>
          </a:prstGeom>
          <a:solidFill>
            <a:schemeClr val="bg1"/>
          </a:solidFill>
          <a:ln>
            <a:noFill/>
          </a:ln>
        </p:spPr>
        <p:txBody>
          <a:bodyPr numCol="1">
            <a:spAutoFit/>
          </a:bodyPr>
          <a:lstStyle/>
          <a:p>
            <a:pPr indent="-457200" marL="457200">
              <a:spcBef>
                <a:spcPct val="50000"/>
              </a:spcBef>
            </a:pPr>
            <a:r>
              <a:rPr b="1" dirty="0" lang="en-US" smtClean="0" sz="1600">
                <a:latin charset="0" pitchFamily="34" typeface="Arial"/>
              </a:rPr>
              <a:t>Upute za mjerenje</a:t>
            </a:r>
          </a:p>
          <a:p>
            <a:pPr indent="-457200" marL="457200">
              <a:spcBef>
                <a:spcPct val="50000"/>
              </a:spcBef>
            </a:pPr>
            <a:r>
              <a:rPr b="1" dirty="0" lang="en-US" smtClean="0" sz="1600">
                <a:latin charset="0" pitchFamily="34" typeface="Arial"/>
              </a:rPr>
              <a:t>	Mjerimo mjernom vrpcom u centimetrima na milimetar tačno. Važemo preciznom vagom u kilogramima na dekagram tačno. Rogovi jelena lopataraocjenjuju se i ako:</a:t>
            </a:r>
          </a:p>
          <a:p>
            <a:pPr indent="-457200" marL="457200">
              <a:spcBef>
                <a:spcPct val="50000"/>
              </a:spcBef>
            </a:pPr>
            <a:r>
              <a:rPr b="1" dirty="0" lang="en-US" smtClean="0" sz="1600">
                <a:latin charset="0" pitchFamily="34" typeface="Arial"/>
              </a:rPr>
              <a:t>a)     na rogovima nedostaje jedan parožak nadočnjak,</a:t>
            </a:r>
          </a:p>
          <a:p>
            <a:pPr indent="-457200" marL="457200">
              <a:spcBef>
                <a:spcPct val="50000"/>
              </a:spcBef>
              <a:buFontTx/>
              <a:buAutoNum startAt="2" type="alphaLcParenR"/>
            </a:pPr>
            <a:r>
              <a:rPr b="1" dirty="0" lang="en-US" smtClean="0" sz="1600">
                <a:latin charset="0" pitchFamily="34" typeface="Arial"/>
              </a:rPr>
              <a:t>na rogovima nedostaje jedan parožak srednjak.</a:t>
            </a:r>
          </a:p>
          <a:p>
            <a:pPr indent="-457200" marL="457200">
              <a:spcBef>
                <a:spcPct val="50000"/>
              </a:spcBef>
            </a:pPr>
            <a:r>
              <a:rPr b="1" dirty="0" lang="en-US" smtClean="0" sz="1600">
                <a:latin charset="0" pitchFamily="34" typeface="Arial"/>
              </a:rPr>
              <a:t>	Na rogovima može nedostajati samo jedan nadočnjak ili srednjak.</a:t>
            </a:r>
          </a:p>
          <a:p>
            <a:pPr indent="-457200" marL="457200">
              <a:spcBef>
                <a:spcPct val="50000"/>
              </a:spcBef>
            </a:pPr>
            <a:r>
              <a:rPr b="1" dirty="0" lang="en-US" smtClean="0" sz="1600">
                <a:latin charset="0" pitchFamily="34" typeface="Arial"/>
              </a:rPr>
              <a:t>	Rogovi koji nemaju oba nadočnjaka ili srednjaka. ili koji nemaju jednog nadočnjaka i jednog srednjaka netipično su rogovlje i ne ocjenjuju se.Odlomljeni parošci nisu razlog da se trofej proglasi netipičnim.</a:t>
            </a:r>
          </a:p>
        </p:txBody>
      </p:sp>
      <p:sp>
        <p:nvSpPr>
          <p:cNvPr id="1410" name="Text Box 1410">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spTree>
  </p:cSld>
  <p:clrMapOvr>
    <a:masterClrMapping/>
  </p:clrMapOvr>
  <p:transition advClick="0">
    <p:cut thruBlk="1"/>
  </p:transition>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1411" name="Text Box 1411"/>
          <p:cNvSpPr>
            <a:spLocks/>
          </p:cNvSpPr>
          <p:nvPr>
            <p:ph idx="10" sz="half" type="dt"/>
          </p:nvPr>
        </p:nvSpPr>
        <p:spPr/>
      </p:sp>
      <p:sp>
        <p:nvSpPr>
          <p:cNvPr id="1412" name="Text Box 1412"/>
          <p:cNvSpPr>
            <a:spLocks/>
          </p:cNvSpPr>
          <p:nvPr>
            <p:ph idx="11" sz="quarter" type="ftr"/>
          </p:nvPr>
        </p:nvSpPr>
        <p:spPr/>
        <p:txBody>
          <a:bodyPr numCol="1"/>
          <a:lstStyle/>
          <a:p>
            <a:pPr algn="ctr"/>
          </a:p>
        </p:txBody>
      </p:sp>
      <p:pic>
        <p:nvPicPr>
          <p:cNvPr id="1413" name="Picture 1413"/>
          <p:cNvPicPr>
            <a:picLocks noChangeAspect="1"/>
          </p:cNvPicPr>
          <p:nvPr/>
        </p:nvPicPr>
        <p:blipFill>
          <a:blip r:embed="rId4"/>
          <a:stretch/>
        </p:blipFill>
        <p:spPr>
          <a:xfrm>
            <a:off x="6605587" y="1143000"/>
            <a:ext cx="2538412" cy="3581400"/>
          </a:xfrm>
          <a:prstGeom prst="rect">
            <a:avLst/>
          </a:prstGeom>
          <a:noFill/>
        </p:spPr>
      </p:pic>
      <p:sp>
        <p:nvSpPr>
          <p:cNvPr id="1415" name="Text Box 1415"/>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jelena lopatara</a:t>
            </a:r>
          </a:p>
        </p:txBody>
      </p:sp>
      <p:sp>
        <p:nvSpPr>
          <p:cNvPr id="1416" name="Text Box 1416"/>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1417" name="Text Box 1417"/>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1418" name="Text Box 1418">
            <a:hlinkClick/>
          </p:cNvPr>
          <p:cNvSpPr txBox="1">
            <a:spLocks/>
          </p:cNvSpPr>
          <p:nvPr/>
        </p:nvSpPr>
        <p:spPr>
          <a:xfrm>
            <a:off x="6324600" y="6477000"/>
            <a:ext cx="28194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JELEN LOPATAR</a:t>
            </a:r>
          </a:p>
        </p:txBody>
      </p:sp>
      <p:pic>
        <p:nvPicPr>
          <p:cNvPr id="1419" name="Picture 1419"/>
          <p:cNvPicPr>
            <a:picLocks noChangeAspect="1"/>
          </p:cNvPicPr>
          <p:nvPr/>
        </p:nvPicPr>
        <p:blipFill>
          <a:blip r:embed="rId5"/>
          <a:stretch/>
        </p:blipFill>
        <p:spPr>
          <a:xfrm>
            <a:off x="-22225" y="609600"/>
            <a:ext cx="4089400" cy="6248400"/>
          </a:xfrm>
          <a:prstGeom prst="rect">
            <a:avLst/>
          </a:prstGeom>
          <a:noFill/>
        </p:spPr>
      </p:pic>
      <p:pic>
        <p:nvPicPr>
          <p:cNvPr id="1421" name="Picture 1421"/>
          <p:cNvPicPr>
            <a:picLocks noChangeAspect="1"/>
          </p:cNvPicPr>
          <p:nvPr/>
        </p:nvPicPr>
        <p:blipFill>
          <a:blip r:embed="rId6"/>
          <a:stretch/>
        </p:blipFill>
        <p:spPr>
          <a:xfrm>
            <a:off x="4038600" y="609600"/>
            <a:ext cx="2711450" cy="4114800"/>
          </a:xfrm>
          <a:prstGeom prst="rect">
            <a:avLst/>
          </a:prstGeom>
          <a:noFill/>
        </p:spPr>
      </p:pic>
      <p:sp>
        <p:nvSpPr>
          <p:cNvPr id="1423" name="Text Box 1423"/>
          <p:cNvSpPr>
            <a:spLocks/>
          </p:cNvSpPr>
          <p:nvPr/>
        </p:nvSpPr>
        <p:spPr>
          <a:xfrm flipV="1" rot="32328409">
            <a:off x="2743200" y="3733800"/>
            <a:ext cx="1587" cy="609600"/>
          </a:xfrm>
          <a:prstGeom prst="line">
            <a:avLst/>
          </a:prstGeom>
          <a:noFill/>
          <a:ln>
            <a:solidFill>
              <a:schemeClr val="tx1"/>
            </a:solidFill>
            <a:round/>
            <a:headEnd type="none"/>
            <a:tailEnd type="triangle"/>
          </a:ln>
        </p:spPr>
      </p:sp>
      <p:sp>
        <p:nvSpPr>
          <p:cNvPr id="1424" name="Text Box 1424"/>
          <p:cNvSpPr>
            <a:spLocks/>
          </p:cNvSpPr>
          <p:nvPr/>
        </p:nvSpPr>
        <p:spPr>
          <a:xfrm flipH="1" rot="10800010">
            <a:off x="2286000" y="2819400"/>
            <a:ext cx="609600" cy="1587"/>
          </a:xfrm>
          <a:prstGeom prst="line">
            <a:avLst/>
          </a:prstGeom>
          <a:noFill/>
          <a:ln>
            <a:solidFill>
              <a:schemeClr val="tx1"/>
            </a:solidFill>
            <a:round/>
            <a:headEnd type="none"/>
            <a:tailEnd type="triangle"/>
          </a:ln>
        </p:spPr>
      </p:sp>
      <p:sp>
        <p:nvSpPr>
          <p:cNvPr id="1425" name="Text Box 1425"/>
          <p:cNvSpPr>
            <a:spLocks/>
          </p:cNvSpPr>
          <p:nvPr/>
        </p:nvSpPr>
        <p:spPr>
          <a:xfrm flipH="1" rot="-10798971">
            <a:off x="2057400" y="2286000"/>
            <a:ext cx="609600" cy="1587"/>
          </a:xfrm>
          <a:prstGeom prst="line">
            <a:avLst/>
          </a:prstGeom>
          <a:noFill/>
          <a:ln>
            <a:solidFill>
              <a:schemeClr val="tx1"/>
            </a:solidFill>
            <a:round/>
            <a:headEnd type="none"/>
            <a:tailEnd type="triangle"/>
          </a:ln>
        </p:spPr>
      </p:sp>
      <p:sp>
        <p:nvSpPr>
          <p:cNvPr id="1426" name="Text Box 1426"/>
          <p:cNvSpPr>
            <a:spLocks/>
          </p:cNvSpPr>
          <p:nvPr/>
        </p:nvSpPr>
        <p:spPr>
          <a:xfrm rot="-32576993">
            <a:off x="762000" y="6096000"/>
            <a:ext cx="1587" cy="381000"/>
          </a:xfrm>
          <a:prstGeom prst="line">
            <a:avLst/>
          </a:prstGeom>
          <a:noFill/>
          <a:ln>
            <a:solidFill>
              <a:schemeClr val="tx1"/>
            </a:solidFill>
            <a:round/>
            <a:headEnd type="none"/>
            <a:tailEnd type="triangle"/>
          </a:ln>
        </p:spPr>
      </p:sp>
      <p:sp>
        <p:nvSpPr>
          <p:cNvPr id="1427" name="Text Box 1427"/>
          <p:cNvSpPr>
            <a:spLocks/>
          </p:cNvSpPr>
          <p:nvPr/>
        </p:nvSpPr>
        <p:spPr>
          <a:xfrm flipH="1" flipV="1" rot="-10569239">
            <a:off x="1447800" y="4800600"/>
            <a:ext cx="381000" cy="381000"/>
          </a:xfrm>
          <a:prstGeom prst="line">
            <a:avLst/>
          </a:prstGeom>
          <a:noFill/>
          <a:ln>
            <a:solidFill>
              <a:schemeClr val="tx1"/>
            </a:solidFill>
            <a:round/>
            <a:headEnd type="none"/>
            <a:tailEnd type="triangle"/>
          </a:ln>
        </p:spPr>
      </p:sp>
      <p:sp>
        <p:nvSpPr>
          <p:cNvPr id="1428" name="Text Box 1428"/>
          <p:cNvSpPr>
            <a:spLocks/>
          </p:cNvSpPr>
          <p:nvPr/>
        </p:nvSpPr>
        <p:spPr>
          <a:xfrm flipH="1" rot="32388063">
            <a:off x="6553200" y="3733800"/>
            <a:ext cx="914400" cy="1587"/>
          </a:xfrm>
          <a:prstGeom prst="line">
            <a:avLst/>
          </a:prstGeom>
          <a:noFill/>
          <a:ln>
            <a:solidFill>
              <a:schemeClr val="tx1"/>
            </a:solidFill>
            <a:round/>
            <a:headEnd type="none"/>
            <a:tailEnd type="triangle"/>
          </a:ln>
        </p:spPr>
      </p:sp>
      <p:sp>
        <p:nvSpPr>
          <p:cNvPr id="1429" name="Text Box 1429"/>
          <p:cNvSpPr>
            <a:spLocks/>
          </p:cNvSpPr>
          <p:nvPr/>
        </p:nvSpPr>
        <p:spPr>
          <a:xfrm rot="10657012">
            <a:off x="7848600" y="3276600"/>
            <a:ext cx="381000" cy="381000"/>
          </a:xfrm>
          <a:prstGeom prst="line">
            <a:avLst/>
          </a:prstGeom>
          <a:noFill/>
          <a:ln>
            <a:solidFill>
              <a:schemeClr val="tx1"/>
            </a:solidFill>
            <a:round/>
            <a:headEnd type="none"/>
            <a:tailEnd type="triangle"/>
          </a:ln>
        </p:spPr>
      </p:sp>
      <p:sp>
        <p:nvSpPr>
          <p:cNvPr id="1430" name="Text Box 1430">
            <a:hlinkClick/>
          </p:cNvPr>
          <p:cNvSpPr txBox="1">
            <a:spLocks/>
          </p:cNvSpPr>
          <p:nvPr/>
        </p:nvSpPr>
        <p:spPr>
          <a:xfrm>
            <a:off x="474662" y="6388100"/>
            <a:ext cx="609600" cy="304800"/>
          </a:xfrm>
          <a:prstGeom prst="rect">
            <a:avLst/>
          </a:prstGeom>
          <a:solidFill>
            <a:schemeClr val="bg1"/>
          </a:solidFill>
          <a:ln>
            <a:noFill/>
          </a:ln>
        </p:spPr>
        <p:txBody>
          <a:bodyPr numCol="1">
            <a:spAutoFit/>
          </a:bodyPr>
          <a:lstStyle/>
          <a:p>
            <a:pPr algn="ctr" indent="0" marL="0">
              <a:spcBef>
                <a:spcPct val="50000"/>
              </a:spcBef>
            </a:pPr>
            <a:r>
              <a:rPr dirty="0" lang="en-US" smtClean="0" sz="1400">
                <a:latin charset="0" pitchFamily="34" typeface="Arial"/>
              </a:rPr>
              <a:t>1.2</a:t>
            </a:r>
          </a:p>
        </p:txBody>
      </p:sp>
      <p:sp>
        <p:nvSpPr>
          <p:cNvPr id="1431" name="Text Box 1431">
            <a:hlinkClick/>
          </p:cNvPr>
          <p:cNvSpPr txBox="1">
            <a:spLocks/>
          </p:cNvSpPr>
          <p:nvPr/>
        </p:nvSpPr>
        <p:spPr>
          <a:xfrm>
            <a:off x="914400" y="4495800"/>
            <a:ext cx="533400" cy="304800"/>
          </a:xfrm>
          <a:prstGeom prst="rect">
            <a:avLst/>
          </a:prstGeom>
          <a:solidFill>
            <a:schemeClr val="bg1"/>
          </a:solidFill>
          <a:ln>
            <a:noFill/>
          </a:ln>
        </p:spPr>
        <p:txBody>
          <a:bodyPr numCol="1">
            <a:spAutoFit/>
          </a:bodyPr>
          <a:lstStyle/>
          <a:p>
            <a:pPr algn="ctr" indent="0" marL="0">
              <a:spcBef>
                <a:spcPct val="50000"/>
              </a:spcBef>
            </a:pPr>
            <a:r>
              <a:rPr dirty="0" lang="en-US" smtClean="0" sz="1400">
                <a:latin charset="0" pitchFamily="34" typeface="Arial"/>
              </a:rPr>
              <a:t>1.6</a:t>
            </a:r>
          </a:p>
        </p:txBody>
      </p:sp>
      <p:sp>
        <p:nvSpPr>
          <p:cNvPr id="1432" name="Text Box 1432">
            <a:hlinkClick/>
          </p:cNvPr>
          <p:cNvSpPr txBox="1">
            <a:spLocks/>
          </p:cNvSpPr>
          <p:nvPr/>
        </p:nvSpPr>
        <p:spPr>
          <a:xfrm>
            <a:off x="2514600" y="3352800"/>
            <a:ext cx="457200" cy="304800"/>
          </a:xfrm>
          <a:prstGeom prst="rect">
            <a:avLst/>
          </a:prstGeom>
          <a:solidFill>
            <a:schemeClr val="bg1"/>
          </a:solidFill>
          <a:ln>
            <a:noFill/>
          </a:ln>
        </p:spPr>
        <p:txBody>
          <a:bodyPr numCol="1">
            <a:spAutoFit/>
          </a:bodyPr>
          <a:lstStyle/>
          <a:p>
            <a:pPr algn="ctr" indent="0" marL="0">
              <a:spcBef>
                <a:spcPct val="50000"/>
              </a:spcBef>
            </a:pPr>
            <a:r>
              <a:rPr dirty="0" lang="en-US" smtClean="0" sz="1400">
                <a:latin charset="0" pitchFamily="34" typeface="Arial"/>
              </a:rPr>
              <a:t>1.7</a:t>
            </a:r>
          </a:p>
        </p:txBody>
      </p:sp>
      <p:sp>
        <p:nvSpPr>
          <p:cNvPr id="1433" name="Text Box 1433">
            <a:hlinkClick/>
          </p:cNvPr>
          <p:cNvSpPr txBox="1">
            <a:spLocks/>
          </p:cNvSpPr>
          <p:nvPr/>
        </p:nvSpPr>
        <p:spPr>
          <a:xfrm>
            <a:off x="1676400" y="2667000"/>
            <a:ext cx="609600" cy="304800"/>
          </a:xfrm>
          <a:prstGeom prst="rect">
            <a:avLst/>
          </a:prstGeom>
          <a:solidFill>
            <a:schemeClr val="bg1"/>
          </a:solidFill>
          <a:ln>
            <a:noFill/>
          </a:ln>
        </p:spPr>
        <p:txBody>
          <a:bodyPr numCol="1">
            <a:spAutoFit/>
          </a:bodyPr>
          <a:lstStyle/>
          <a:p>
            <a:pPr algn="ctr" indent="0" marL="0">
              <a:spcBef>
                <a:spcPct val="50000"/>
              </a:spcBef>
            </a:pPr>
            <a:r>
              <a:rPr dirty="0" lang="en-US" smtClean="0" sz="1400">
                <a:latin charset="0" pitchFamily="34" typeface="Arial"/>
              </a:rPr>
              <a:t>1.4</a:t>
            </a:r>
          </a:p>
        </p:txBody>
      </p:sp>
      <p:sp>
        <p:nvSpPr>
          <p:cNvPr id="1434" name="Text Box 1434">
            <a:hlinkClick/>
          </p:cNvPr>
          <p:cNvSpPr txBox="1">
            <a:spLocks/>
          </p:cNvSpPr>
          <p:nvPr/>
        </p:nvSpPr>
        <p:spPr>
          <a:xfrm>
            <a:off x="1447800" y="2133600"/>
            <a:ext cx="609600" cy="304800"/>
          </a:xfrm>
          <a:prstGeom prst="rect">
            <a:avLst/>
          </a:prstGeom>
          <a:solidFill>
            <a:schemeClr val="bg1"/>
          </a:solidFill>
          <a:ln>
            <a:noFill/>
          </a:ln>
        </p:spPr>
        <p:txBody>
          <a:bodyPr numCol="1">
            <a:spAutoFit/>
          </a:bodyPr>
          <a:lstStyle/>
          <a:p>
            <a:pPr algn="ctr" indent="0" marL="0">
              <a:spcBef>
                <a:spcPct val="50000"/>
              </a:spcBef>
            </a:pPr>
            <a:r>
              <a:rPr dirty="0" lang="en-US" smtClean="0" sz="1400">
                <a:latin charset="0" pitchFamily="34" typeface="Arial"/>
              </a:rPr>
              <a:t>1.1</a:t>
            </a:r>
          </a:p>
        </p:txBody>
      </p:sp>
      <p:sp>
        <p:nvSpPr>
          <p:cNvPr id="1435" name="Text Box 1435">
            <a:hlinkClick/>
          </p:cNvPr>
          <p:cNvSpPr txBox="1">
            <a:spLocks/>
          </p:cNvSpPr>
          <p:nvPr/>
        </p:nvSpPr>
        <p:spPr>
          <a:xfrm>
            <a:off x="6019800" y="3581400"/>
            <a:ext cx="533400" cy="304800"/>
          </a:xfrm>
          <a:prstGeom prst="rect">
            <a:avLst/>
          </a:prstGeom>
          <a:solidFill>
            <a:schemeClr val="bg1"/>
          </a:solidFill>
          <a:ln>
            <a:noFill/>
          </a:ln>
        </p:spPr>
        <p:txBody>
          <a:bodyPr numCol="1">
            <a:spAutoFit/>
          </a:bodyPr>
          <a:lstStyle/>
          <a:p>
            <a:pPr algn="ctr" indent="0" marL="0">
              <a:spcBef>
                <a:spcPct val="50000"/>
              </a:spcBef>
            </a:pPr>
            <a:r>
              <a:rPr dirty="0" lang="en-US" smtClean="0" sz="1400">
                <a:latin charset="0" pitchFamily="34" typeface="Arial"/>
              </a:rPr>
              <a:t>1.3</a:t>
            </a:r>
          </a:p>
        </p:txBody>
      </p:sp>
      <p:sp>
        <p:nvSpPr>
          <p:cNvPr id="1436" name="Text Box 1436">
            <a:hlinkClick/>
          </p:cNvPr>
          <p:cNvSpPr txBox="1">
            <a:spLocks/>
          </p:cNvSpPr>
          <p:nvPr/>
        </p:nvSpPr>
        <p:spPr>
          <a:xfrm>
            <a:off x="8229600" y="3505200"/>
            <a:ext cx="533400" cy="304800"/>
          </a:xfrm>
          <a:prstGeom prst="rect">
            <a:avLst/>
          </a:prstGeom>
          <a:solidFill>
            <a:schemeClr val="bg1"/>
          </a:solidFill>
          <a:ln>
            <a:noFill/>
          </a:ln>
        </p:spPr>
        <p:txBody>
          <a:bodyPr numCol="1">
            <a:spAutoFit/>
          </a:bodyPr>
          <a:lstStyle/>
          <a:p>
            <a:pPr algn="ctr" indent="0" marL="0">
              <a:spcBef>
                <a:spcPct val="50000"/>
              </a:spcBef>
            </a:pPr>
            <a:r>
              <a:rPr dirty="0" lang="en-US" smtClean="0" sz="1400">
                <a:latin charset="0" pitchFamily="34" typeface="Arial"/>
              </a:rPr>
              <a:t>1.4</a:t>
            </a:r>
          </a:p>
        </p:txBody>
      </p:sp>
      <p:sp>
        <p:nvSpPr>
          <p:cNvPr id="1437" name="Text Box 1437">
            <a:hlinkClick/>
          </p:cNvPr>
          <p:cNvSpPr txBox="1">
            <a:spLocks/>
          </p:cNvSpPr>
          <p:nvPr/>
        </p:nvSpPr>
        <p:spPr>
          <a:xfrm>
            <a:off x="6324600" y="5562600"/>
            <a:ext cx="28194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DODACI</a:t>
            </a:r>
          </a:p>
        </p:txBody>
      </p:sp>
      <p:sp>
        <p:nvSpPr>
          <p:cNvPr id="1438" name="Text Box 1438">
            <a:hlinkClick/>
          </p:cNvPr>
          <p:cNvSpPr txBox="1">
            <a:spLocks/>
          </p:cNvSpPr>
          <p:nvPr/>
        </p:nvSpPr>
        <p:spPr>
          <a:xfrm>
            <a:off x="6324600" y="6019800"/>
            <a:ext cx="28194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TROFEJNI LIST</a:t>
            </a:r>
          </a:p>
        </p:txBody>
      </p:sp>
      <p:sp>
        <p:nvSpPr>
          <p:cNvPr id="1439" name="Text Box 1439">
            <a:hlinkClick/>
          </p:cNvPr>
          <p:cNvSpPr txBox="1">
            <a:spLocks/>
          </p:cNvSpPr>
          <p:nvPr/>
        </p:nvSpPr>
        <p:spPr>
          <a:xfrm>
            <a:off x="6324600" y="5105400"/>
            <a:ext cx="28194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ODBICI</a:t>
            </a:r>
          </a:p>
        </p:txBody>
      </p:sp>
      <p:sp>
        <p:nvSpPr>
          <p:cNvPr id="1440" name="Text Box 1440">
            <a:hlinkClick/>
          </p:cNvPr>
          <p:cNvSpPr txBox="1">
            <a:spLocks/>
          </p:cNvSpPr>
          <p:nvPr/>
        </p:nvSpPr>
        <p:spPr>
          <a:xfrm>
            <a:off x="4114800" y="5105400"/>
            <a:ext cx="2057400" cy="641350"/>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UPUTE ZA MJERENJE</a:t>
            </a:r>
          </a:p>
        </p:txBody>
      </p:sp>
      <p:sp>
        <p:nvSpPr>
          <p:cNvPr id="1441" name="Text Box 1441">
            <a:hlinkClick/>
          </p:cNvPr>
          <p:cNvSpPr txBox="1">
            <a:spLocks/>
          </p:cNvSpPr>
          <p:nvPr/>
        </p:nvSpPr>
        <p:spPr>
          <a:xfrm>
            <a:off x="4068762" y="6064250"/>
            <a:ext cx="20574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MJERE</a:t>
            </a:r>
          </a:p>
        </p:txBody>
      </p:sp>
    </p:spTree>
  </p:cSld>
  <p:clrMapOvr>
    <a:masterClrMapping/>
  </p:clrMapOvr>
  <p:transition advClick="0">
    <p:cut thruBlk="1"/>
  </p:transition>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1442" name="Text Box 1442"/>
          <p:cNvSpPr>
            <a:spLocks/>
          </p:cNvSpPr>
          <p:nvPr>
            <p:ph idx="10" sz="half" type="dt"/>
          </p:nvPr>
        </p:nvSpPr>
        <p:spPr/>
      </p:sp>
      <p:sp>
        <p:nvSpPr>
          <p:cNvPr id="1443" name="Text Box 1443"/>
          <p:cNvSpPr>
            <a:spLocks/>
          </p:cNvSpPr>
          <p:nvPr>
            <p:ph idx="11" sz="quarter" type="ftr"/>
          </p:nvPr>
        </p:nvSpPr>
        <p:spPr/>
        <p:txBody>
          <a:bodyPr numCol="1"/>
          <a:lstStyle/>
          <a:p>
            <a:pPr algn="ctr"/>
          </a:p>
        </p:txBody>
      </p:sp>
      <p:sp>
        <p:nvSpPr>
          <p:cNvPr id="1444" name="Text Box 1444"/>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jelena lopatara</a:t>
            </a:r>
          </a:p>
        </p:txBody>
      </p:sp>
      <p:sp>
        <p:nvSpPr>
          <p:cNvPr id="1445" name="Text Box 1445"/>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1446" name="Text Box 1446"/>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1447" name="Text Box 1447">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JELEN LOPATAR</a:t>
            </a:r>
          </a:p>
        </p:txBody>
      </p:sp>
      <p:sp>
        <p:nvSpPr>
          <p:cNvPr id="1448" name="Text Box 1448"/>
          <p:cNvSpPr txBox="1">
            <a:spLocks/>
          </p:cNvSpPr>
          <p:nvPr/>
        </p:nvSpPr>
        <p:spPr>
          <a:xfrm>
            <a:off x="0" y="533400"/>
            <a:ext cx="9144000" cy="5121275"/>
          </a:xfrm>
          <a:prstGeom prst="rect">
            <a:avLst/>
          </a:prstGeom>
          <a:solidFill>
            <a:schemeClr val="bg1"/>
          </a:solidFill>
          <a:ln>
            <a:noFill/>
          </a:ln>
        </p:spPr>
        <p:txBody>
          <a:bodyPr numCol="1">
            <a:spAutoFit/>
          </a:bodyPr>
          <a:lstStyle/>
          <a:p>
            <a:pPr indent="0" marL="0">
              <a:spcBef>
                <a:spcPct val="50000"/>
              </a:spcBef>
            </a:pPr>
            <a:r>
              <a:rPr dirty="0" lang="en-US" smtClean="0" sz="2000">
                <a:latin charset="0" pitchFamily="34" typeface="Arial"/>
              </a:rPr>
              <a:t>K1.1	</a:t>
            </a:r>
            <a:r>
              <a:rPr b="1" dirty="0" lang="en-US" smtClean="0" sz="2000">
                <a:latin charset="0" pitchFamily="34" typeface="Arial"/>
              </a:rPr>
              <a:t>Dužinu rogova </a:t>
            </a:r>
            <a:r>
              <a:rPr dirty="0" lang="en-US" smtClean="0" sz="2000">
                <a:latin charset="0" pitchFamily="34" typeface="Arial"/>
              </a:rPr>
              <a:t>mjerimo sredinom vanjske strane svakog roga od donjeg ruba vijenca do najviše tačke sedla, to jest do najudaljenije tačke zatvorene lopate (ne vrha paroška). Parošci na lopati ne uzimaju se u obzir. Ako je lopata rašljasta (izrasla u dva djela), dužina se mjeri do kraja šireg dijela zatvorene lopate, uz uvjet da je njena najveća širina barem toliko velika koliko polovica druge zatvorene lopate, uz uvjet da je njena najveća širina  barem toliko velika koliko polovica druge zatvorene lopate. Preko kuta koji tvore vijenac i grana roga vrpcu treba napeti i položiti u smjeru vrha na oko 3 cm iznad vijenca.									Zbroj dužina obiju grana djelimo sa 2 , te tako dobijenu dužinu pomnožimo sa 0,5 i dobijamo broj tačaka.</a:t>
            </a:r>
          </a:p>
          <a:p>
            <a:pPr indent="0" marL="0">
              <a:spcBef>
                <a:spcPct val="50000"/>
              </a:spcBef>
            </a:pPr>
            <a:r>
              <a:rPr dirty="0" lang="en-US" smtClean="0" sz="2000">
                <a:latin charset="0" pitchFamily="34" typeface="Arial"/>
              </a:rPr>
              <a:t>K1.2	</a:t>
            </a:r>
            <a:r>
              <a:rPr b="1" dirty="0" lang="en-US" smtClean="0" sz="2000">
                <a:latin charset="0" pitchFamily="34" typeface="Arial"/>
              </a:rPr>
              <a:t>Dužinu nadočnjaka </a:t>
            </a:r>
            <a:r>
              <a:rPr dirty="0" lang="en-US" smtClean="0" sz="2000">
                <a:latin charset="0" pitchFamily="34" typeface="Arial"/>
              </a:rPr>
              <a:t>mjerimo s donje strane lijevog i desnog nadočnjaka od gornjeg ruba vijenca do vrha. Ako se nadočnjak odvaja od roga visoko iznad ruže onda mjerimo od mjesta gdje se vidno odvaja od grane pa do vrha nadočnjaka. Dužinu nadočnjaka zbrojite i pomnožite sa 2, tako dobivenu  prosječnu dužinu pomnožimo sa 0,25 i dobijemo broj tačaka.</a:t>
            </a:r>
          </a:p>
        </p:txBody>
      </p:sp>
      <p:sp>
        <p:nvSpPr>
          <p:cNvPr id="1449" name="Text Box 1449">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spTree>
  </p:cSld>
  <p:clrMapOvr>
    <a:masterClrMapping/>
  </p:clrMapOvr>
  <p:transition advClick="0">
    <p:cut thruBlk="1"/>
  </p:transition>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1450" name="Text Box 1450"/>
          <p:cNvSpPr>
            <a:spLocks/>
          </p:cNvSpPr>
          <p:nvPr>
            <p:ph idx="10" sz="half" type="dt"/>
          </p:nvPr>
        </p:nvSpPr>
        <p:spPr/>
      </p:sp>
      <p:sp>
        <p:nvSpPr>
          <p:cNvPr id="1451" name="Text Box 1451"/>
          <p:cNvSpPr>
            <a:spLocks/>
          </p:cNvSpPr>
          <p:nvPr>
            <p:ph idx="11" sz="quarter" type="ftr"/>
          </p:nvPr>
        </p:nvSpPr>
        <p:spPr/>
        <p:txBody>
          <a:bodyPr numCol="1"/>
          <a:lstStyle/>
          <a:p>
            <a:pPr algn="ctr"/>
          </a:p>
        </p:txBody>
      </p:sp>
      <p:sp>
        <p:nvSpPr>
          <p:cNvPr id="1452" name="Text Box 1452"/>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jelena lopatara</a:t>
            </a:r>
          </a:p>
        </p:txBody>
      </p:sp>
      <p:sp>
        <p:nvSpPr>
          <p:cNvPr id="1453" name="Text Box 1453"/>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1454" name="Text Box 1454"/>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1455" name="Text Box 1455">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JELEN LOPATAR</a:t>
            </a:r>
          </a:p>
        </p:txBody>
      </p:sp>
      <p:sp>
        <p:nvSpPr>
          <p:cNvPr id="1456" name="Text Box 1456"/>
          <p:cNvSpPr txBox="1">
            <a:spLocks/>
          </p:cNvSpPr>
          <p:nvPr/>
        </p:nvSpPr>
        <p:spPr>
          <a:xfrm>
            <a:off x="0" y="533400"/>
            <a:ext cx="9144000" cy="5273675"/>
          </a:xfrm>
          <a:prstGeom prst="rect">
            <a:avLst/>
          </a:prstGeom>
          <a:solidFill>
            <a:schemeClr val="bg1"/>
          </a:solidFill>
          <a:ln>
            <a:noFill/>
          </a:ln>
        </p:spPr>
        <p:txBody>
          <a:bodyPr numCol="1">
            <a:spAutoFit/>
          </a:bodyPr>
          <a:lstStyle/>
          <a:p>
            <a:pPr indent="-457200" marL="457200">
              <a:spcBef>
                <a:spcPct val="50000"/>
              </a:spcBef>
            </a:pPr>
            <a:r>
              <a:rPr dirty="0" lang="en-US" smtClean="0" sz="2000">
                <a:latin charset="0" pitchFamily="34" typeface="Arial"/>
              </a:rPr>
              <a:t>K1.3	</a:t>
            </a:r>
            <a:r>
              <a:rPr b="1" dirty="0" lang="en-US" smtClean="0" sz="2000">
                <a:latin charset="0" pitchFamily="34" typeface="Arial"/>
              </a:rPr>
              <a:t>Dužinu lopate </a:t>
            </a:r>
            <a:r>
              <a:rPr dirty="0" lang="en-US" smtClean="0" sz="2000">
                <a:latin charset="0" pitchFamily="34" typeface="Arial"/>
              </a:rPr>
              <a:t>.mjerimo s vanjske strane svake lopate od početne tačke određene za primjer a i b pa do najviše tačke zatvorene lopate  linijom po kojoj smo mjerili i dužinu rogova. Možebitni lopatasti nastavci mogu doći u ubzir za mjerenje samo ako njihova širina iznosi barem polovicu čitave tj. zatvorene lopate.početna točka mjerenja dožine lopate određuje se na dva načina:</a:t>
            </a:r>
          </a:p>
          <a:p>
            <a:pPr indent="-457200" marL="457200">
              <a:spcBef>
                <a:spcPct val="50000"/>
              </a:spcBef>
              <a:buFontTx/>
              <a:buAutoNum type="alphaLcParenR"/>
            </a:pPr>
            <a:r>
              <a:rPr dirty="0" lang="en-US" smtClean="0" sz="2000">
                <a:latin charset="0" pitchFamily="34" typeface="Arial"/>
              </a:rPr>
              <a:t>Ako najmanji gornji opsjeg roga, dakle opsjeg roga između srednjaka i lopate, doseže samo do 130% vrednosti donjeg opsjega, dakle opsjega između nadočnjaka i srednjaka, onda se dužina lopate počinje mjeriti na mjestu gdje je opsjeg roga veći za 1 cm od najmanjega gornjega opsjega.</a:t>
            </a:r>
          </a:p>
          <a:p>
            <a:pPr indent="-457200" marL="457200">
              <a:spcBef>
                <a:spcPct val="50000"/>
              </a:spcBef>
              <a:buFontTx/>
              <a:buAutoNum type="alphaLcParenR"/>
            </a:pPr>
            <a:r>
              <a:rPr dirty="0" lang="en-US" smtClean="0" sz="2000">
                <a:latin charset="0" pitchFamily="34" typeface="Arial"/>
              </a:rPr>
              <a:t>Ako je najmanji gornji opsjeg roga, dakle opsjeg između srednjaka i lopate, veći od 130% vrijednosti donjeg opsjega, dakle opsjega između nadočnjaka i srednjaka, onda se dužina lopate počinje mjeriti na mjestu gdje se presjecaju zamišljene simetrale paroška srednjaka i roga po vanjskoj strani. 	Dužinu lopata zbrojimo i podijelimo sa 2, te tako dobijemo srednju vrjednost lopata što daje konačan broj tačaka.</a:t>
            </a:r>
          </a:p>
        </p:txBody>
      </p:sp>
      <p:sp>
        <p:nvSpPr>
          <p:cNvPr id="1457" name="Text Box 1457">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spTree>
  </p:cSld>
  <p:clrMapOvr>
    <a:masterClrMapping/>
  </p:clrMapOvr>
  <p:transition advClick="0">
    <p:cut thruBlk="1"/>
  </p:transition>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1458" name="Text Box 1458"/>
          <p:cNvSpPr>
            <a:spLocks/>
          </p:cNvSpPr>
          <p:nvPr>
            <p:ph idx="10" sz="half" type="dt"/>
          </p:nvPr>
        </p:nvSpPr>
        <p:spPr/>
      </p:sp>
      <p:sp>
        <p:nvSpPr>
          <p:cNvPr id="1459" name="Text Box 1459"/>
          <p:cNvSpPr>
            <a:spLocks/>
          </p:cNvSpPr>
          <p:nvPr>
            <p:ph idx="11" sz="quarter" type="ftr"/>
          </p:nvPr>
        </p:nvSpPr>
        <p:spPr/>
        <p:txBody>
          <a:bodyPr numCol="1"/>
          <a:lstStyle/>
          <a:p>
            <a:pPr algn="ctr"/>
          </a:p>
        </p:txBody>
      </p:sp>
      <p:sp>
        <p:nvSpPr>
          <p:cNvPr id="1460" name="Text Box 1460"/>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jelena lopatara</a:t>
            </a:r>
          </a:p>
        </p:txBody>
      </p:sp>
      <p:sp>
        <p:nvSpPr>
          <p:cNvPr id="1461" name="Text Box 1461"/>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1462" name="Text Box 1462"/>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1463" name="Text Box 1463">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JELEN LOPATAR</a:t>
            </a:r>
          </a:p>
        </p:txBody>
      </p:sp>
      <p:sp>
        <p:nvSpPr>
          <p:cNvPr id="1464" name="Text Box 1464"/>
          <p:cNvSpPr txBox="1">
            <a:spLocks/>
          </p:cNvSpPr>
          <p:nvPr/>
        </p:nvSpPr>
        <p:spPr>
          <a:xfrm>
            <a:off x="0" y="533400"/>
            <a:ext cx="9144000" cy="4664075"/>
          </a:xfrm>
          <a:prstGeom prst="rect">
            <a:avLst/>
          </a:prstGeom>
          <a:solidFill>
            <a:schemeClr val="bg1"/>
          </a:solidFill>
          <a:ln>
            <a:noFill/>
          </a:ln>
        </p:spPr>
        <p:txBody>
          <a:bodyPr numCol="1">
            <a:spAutoFit/>
          </a:bodyPr>
          <a:lstStyle/>
          <a:p>
            <a:pPr indent="0" marL="0">
              <a:spcBef>
                <a:spcPct val="50000"/>
              </a:spcBef>
            </a:pPr>
            <a:r>
              <a:rPr dirty="0" lang="en-US" smtClean="0" sz="2000">
                <a:latin charset="0" pitchFamily="34" typeface="Arial"/>
              </a:rPr>
              <a:t>K1.4	</a:t>
            </a:r>
            <a:r>
              <a:rPr b="1" dirty="0" lang="en-US" smtClean="0" sz="2000">
                <a:latin charset="0" pitchFamily="34" typeface="Arial"/>
              </a:rPr>
              <a:t>Širinu lopate </a:t>
            </a:r>
            <a:r>
              <a:rPr dirty="0" lang="en-US" smtClean="0" sz="2000">
                <a:latin charset="0" pitchFamily="34" typeface="Arial"/>
              </a:rPr>
              <a:t>utvrđujemo mjerenjem opsjega svake lopate na</a:t>
            </a:r>
            <a:r>
              <a:rPr b="1" dirty="0" lang="en-US" smtClean="0" sz="2000">
                <a:latin charset="0" pitchFamily="34" typeface="Arial"/>
              </a:rPr>
              <a:t> </a:t>
            </a:r>
            <a:r>
              <a:rPr dirty="0" lang="en-US" smtClean="0" sz="2000">
                <a:latin charset="0" pitchFamily="34" typeface="Arial"/>
              </a:rPr>
              <a:t>najširem mjestu tako da se vrpca prislanja na površinu lopate, a pravac mjerenja čini s osi lopate ako je moguće 90 stepeni. Kao širina svake lopate uzima se polovina izmjerenog opsjega lopate. Širinu lopata zbrojimo i podjelimo sa 2 i tako dobijenu prosječnu širinu lopata pomnožimo sa 1,5, što daje broj tačaka.</a:t>
            </a:r>
          </a:p>
          <a:p>
            <a:pPr indent="0" marL="0">
              <a:spcBef>
                <a:spcPct val="50000"/>
              </a:spcBef>
            </a:pPr>
            <a:r>
              <a:rPr dirty="0" lang="en-US" smtClean="0" sz="2000">
                <a:latin charset="0" pitchFamily="34" typeface="Arial"/>
              </a:rPr>
              <a:t>K1.5	</a:t>
            </a:r>
            <a:r>
              <a:rPr b="1" dirty="0" lang="en-US" smtClean="0" sz="2000">
                <a:latin charset="0" pitchFamily="34" typeface="Arial"/>
              </a:rPr>
              <a:t>Opsjeg vijenca </a:t>
            </a:r>
            <a:r>
              <a:rPr dirty="0" lang="en-US" smtClean="0" sz="2000">
                <a:latin charset="0" pitchFamily="34" typeface="Arial"/>
              </a:rPr>
              <a:t>mjerimo na lijevom i desnom rogu (grani) tako da napetom vrpcom obuhvatimo sve ikrice i izbočine na vijencima. Opsjeg vijenaca lijevog i desnog roga zbrojimo, pa podjelimo sa 2. Tako dobijemo prosječan opsjeg što daje konačan broj tačaka.</a:t>
            </a:r>
          </a:p>
          <a:p>
            <a:pPr indent="0" marL="0">
              <a:spcBef>
                <a:spcPct val="50000"/>
              </a:spcBef>
            </a:pPr>
            <a:r>
              <a:rPr dirty="0" lang="en-US" smtClean="0" sz="2000">
                <a:latin charset="0" pitchFamily="34" typeface="Arial"/>
              </a:rPr>
              <a:t>K1.6 	</a:t>
            </a:r>
            <a:r>
              <a:rPr b="1" dirty="0" lang="en-US" smtClean="0" sz="2000">
                <a:latin charset="0" pitchFamily="34" typeface="Arial"/>
              </a:rPr>
              <a:t>Opsjeg rogova između nadočnjaka i srednjaka</a:t>
            </a:r>
            <a:r>
              <a:rPr dirty="0" lang="en-US" smtClean="0" sz="2000">
                <a:latin charset="0" pitchFamily="34" typeface="Arial"/>
              </a:rPr>
              <a:t> mjerimo na najtanjem mjestu lijevog i desnog roga. Najtanje mjesto utvrđuje se s nekoliko mjerenja, pri čemu se ne uzimaju u obzir možebitni ledenjaci, koji su u jelena lopatara prava rijetkost. Opsjeg svakog roga posebno (ne prosječni opsjeg!)predstavlja broj tačaka.	</a:t>
            </a:r>
          </a:p>
        </p:txBody>
      </p:sp>
      <p:sp>
        <p:nvSpPr>
          <p:cNvPr id="1465" name="Text Box 1465">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spTree>
  </p:cSld>
  <p:clrMapOvr>
    <a:masterClrMapping/>
  </p:clrMapOvr>
  <p:transition advClick="0">
    <p:cut thruBlk="1"/>
  </p:transition>
</p:sld>
</file>

<file path=ppt/slides/slide67.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1466" name="Text Box 1466"/>
          <p:cNvSpPr>
            <a:spLocks/>
          </p:cNvSpPr>
          <p:nvPr>
            <p:ph idx="10" sz="half" type="dt"/>
          </p:nvPr>
        </p:nvSpPr>
        <p:spPr/>
      </p:sp>
      <p:sp>
        <p:nvSpPr>
          <p:cNvPr id="1467" name="Text Box 1467"/>
          <p:cNvSpPr>
            <a:spLocks/>
          </p:cNvSpPr>
          <p:nvPr>
            <p:ph idx="11" sz="quarter" type="ftr"/>
          </p:nvPr>
        </p:nvSpPr>
        <p:spPr/>
        <p:txBody>
          <a:bodyPr numCol="1"/>
          <a:lstStyle/>
          <a:p>
            <a:pPr algn="ctr"/>
          </a:p>
        </p:txBody>
      </p:sp>
      <p:sp>
        <p:nvSpPr>
          <p:cNvPr id="1468" name="Text Box 1468"/>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jelena lopatara</a:t>
            </a:r>
          </a:p>
        </p:txBody>
      </p:sp>
      <p:sp>
        <p:nvSpPr>
          <p:cNvPr id="1469" name="Text Box 1469"/>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1470" name="Text Box 1470"/>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1471" name="Text Box 1471">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JELEN LOPATAR</a:t>
            </a:r>
          </a:p>
        </p:txBody>
      </p:sp>
      <p:sp>
        <p:nvSpPr>
          <p:cNvPr id="1472" name="Text Box 1472"/>
          <p:cNvSpPr txBox="1">
            <a:spLocks/>
          </p:cNvSpPr>
          <p:nvPr/>
        </p:nvSpPr>
        <p:spPr>
          <a:xfrm>
            <a:off x="0" y="533400"/>
            <a:ext cx="9144000" cy="1739900"/>
          </a:xfrm>
          <a:prstGeom prst="rect">
            <a:avLst/>
          </a:prstGeom>
          <a:solidFill>
            <a:schemeClr val="bg1"/>
          </a:solidFill>
          <a:ln>
            <a:noFill/>
          </a:ln>
        </p:spPr>
        <p:txBody>
          <a:bodyPr numCol="1">
            <a:spAutoFit/>
          </a:bodyPr>
          <a:lstStyle/>
          <a:p>
            <a:pPr indent="0" marL="0">
              <a:spcBef>
                <a:spcPct val="50000"/>
              </a:spcBef>
            </a:pPr>
            <a:r>
              <a:rPr dirty="0" lang="en-US" smtClean="0" sz="1800">
                <a:latin charset="0" pitchFamily="34" typeface="Arial"/>
              </a:rPr>
              <a:t>K1.7	</a:t>
            </a:r>
            <a:r>
              <a:rPr b="1" dirty="0" lang="en-US" smtClean="0" sz="1800">
                <a:latin charset="0" pitchFamily="34" typeface="Arial"/>
              </a:rPr>
              <a:t>Opsjeg rogova izmedju srednjaka i lopate</a:t>
            </a:r>
            <a:r>
              <a:rPr dirty="0" lang="en-US" smtClean="0" sz="1800">
                <a:latin charset="0" pitchFamily="34" typeface="Arial"/>
              </a:rPr>
              <a:t> mjerimo na najtanjem mjestu lijevog i desnog roga, koje se utvrđuje u nekoliko mjerenja.Gornji opsjeg rogova (između srednjaka i lopate) mjeri se na najtanjem mjestu između srednjaka i lopate. Ako je vrijednost gornjeg opsjega rogova manja od 130% mjerenog donjeg opsjega, uračunava se cijeli, ako je veći, uračunava se samo 130% vrijednosti donjeg opsjega. Opsjeg svakog roga posebno (ne prosječni opsjeg!) predstavlja broj tačaka.</a:t>
            </a:r>
          </a:p>
        </p:txBody>
      </p:sp>
      <p:sp>
        <p:nvSpPr>
          <p:cNvPr id="1473" name="Text Box 1473">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sp>
        <p:nvSpPr>
          <p:cNvPr id="1474" name="Text Box 1474"/>
          <p:cNvSpPr txBox="1">
            <a:spLocks/>
          </p:cNvSpPr>
          <p:nvPr/>
        </p:nvSpPr>
        <p:spPr>
          <a:xfrm>
            <a:off x="0" y="2362200"/>
            <a:ext cx="4648200" cy="4075112"/>
          </a:xfrm>
          <a:prstGeom prst="rect">
            <a:avLst/>
          </a:prstGeom>
          <a:solidFill>
            <a:schemeClr val="bg1"/>
          </a:solidFill>
          <a:ln>
            <a:noFill/>
          </a:ln>
        </p:spPr>
        <p:txBody>
          <a:bodyPr numCol="1">
            <a:spAutoFit/>
          </a:bodyPr>
          <a:lstStyle/>
          <a:p>
            <a:pPr indent="0" marL="0">
              <a:spcBef>
                <a:spcPct val="50000"/>
              </a:spcBef>
            </a:pPr>
            <a:r>
              <a:rPr dirty="0" lang="en-US" smtClean="0" sz="1800">
                <a:latin charset="0" pitchFamily="34" typeface="Arial"/>
              </a:rPr>
              <a:t>K1.8	</a:t>
            </a:r>
            <a:r>
              <a:rPr b="1" dirty="0" lang="en-US" smtClean="0" sz="1800">
                <a:latin charset="0" pitchFamily="34" typeface="Arial"/>
              </a:rPr>
              <a:t>Težina pravilno otpiljenih i suhih rogova </a:t>
            </a:r>
            <a:r>
              <a:rPr dirty="0" lang="en-US" smtClean="0" sz="1800">
                <a:latin charset="0" pitchFamily="34" typeface="Arial"/>
              </a:rPr>
              <a:t>važe se u kilogram na dekagram tačno. Pravilno rogovlje otpiljeno je kroz sredinu očnih šupljina tako da se lubanje drži gornji dio nosne kosti. Ako je rogovlje zajedno sa cjelokupnim djelom lobanje i s cijelom gornjom čeljusti, onda odbijemo 0,25 kg. Ako pak je otpiljeno samo zubalo, onda odbijemo samo 0,10 kg. Pri utvrđivanju težine svježih rogova (suhi su tek 3 mjeseca poslje odstrela) odbijemo od težine 10% zbog kasnijeg isušenja rogova. </a:t>
            </a:r>
          </a:p>
          <a:p>
            <a:pPr indent="0" marL="0">
              <a:spcBef>
                <a:spcPct val="50000"/>
              </a:spcBef>
            </a:pPr>
            <a:r>
              <a:rPr dirty="0" lang="en-US" smtClean="0" sz="1800">
                <a:latin charset="0" pitchFamily="34" typeface="Arial"/>
              </a:rPr>
              <a:t>Težinu rogovlja pomnožimo sa 2 što daje broj tačaka.</a:t>
            </a:r>
          </a:p>
        </p:txBody>
      </p:sp>
      <p:pic>
        <p:nvPicPr>
          <p:cNvPr id="1475" name="Picture 1475"/>
          <p:cNvPicPr>
            <a:picLocks noChangeAspect="1"/>
          </p:cNvPicPr>
          <p:nvPr/>
        </p:nvPicPr>
        <p:blipFill>
          <a:blip r:embed="rId4"/>
          <a:stretch/>
        </p:blipFill>
        <p:spPr>
          <a:xfrm>
            <a:off x="4724400" y="3151187"/>
            <a:ext cx="4419600" cy="2424112"/>
          </a:xfrm>
          <a:prstGeom prst="rect">
            <a:avLst/>
          </a:prstGeom>
          <a:noFill/>
        </p:spPr>
      </p:pic>
    </p:spTree>
  </p:cSld>
  <p:clrMapOvr>
    <a:masterClrMapping/>
  </p:clrMapOvr>
  <p:transition advClick="0">
    <p:cut thruBlk="1"/>
  </p:transition>
</p:sld>
</file>

<file path=ppt/slides/slide68.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1477" name="Text Box 1477"/>
          <p:cNvSpPr>
            <a:spLocks/>
          </p:cNvSpPr>
          <p:nvPr>
            <p:ph idx="10" sz="half" type="dt"/>
          </p:nvPr>
        </p:nvSpPr>
        <p:spPr/>
      </p:sp>
      <p:sp>
        <p:nvSpPr>
          <p:cNvPr id="1478" name="Text Box 1478"/>
          <p:cNvSpPr>
            <a:spLocks/>
          </p:cNvSpPr>
          <p:nvPr>
            <p:ph idx="11" sz="quarter" type="ftr"/>
          </p:nvPr>
        </p:nvSpPr>
        <p:spPr/>
        <p:txBody>
          <a:bodyPr numCol="1"/>
          <a:lstStyle/>
          <a:p>
            <a:pPr algn="ctr"/>
          </a:p>
        </p:txBody>
      </p:sp>
      <p:sp>
        <p:nvSpPr>
          <p:cNvPr id="1479" name="Text Box 1479"/>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jelena lopatara</a:t>
            </a:r>
          </a:p>
        </p:txBody>
      </p:sp>
      <p:sp>
        <p:nvSpPr>
          <p:cNvPr id="1480" name="Text Box 1480"/>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1481" name="Text Box 1481"/>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1482" name="Text Box 1482">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JELEN LOPATAR</a:t>
            </a:r>
          </a:p>
        </p:txBody>
      </p:sp>
      <p:pic>
        <p:nvPicPr>
          <p:cNvPr id="1483" name="Picture 1483"/>
          <p:cNvPicPr>
            <a:picLocks noChangeAspect="1"/>
          </p:cNvPicPr>
          <p:nvPr/>
        </p:nvPicPr>
        <p:blipFill>
          <a:blip r:embed="rId4"/>
          <a:stretch/>
        </p:blipFill>
        <p:spPr>
          <a:xfrm>
            <a:off x="0" y="3581400"/>
            <a:ext cx="3962400" cy="2816225"/>
          </a:xfrm>
          <a:prstGeom prst="rect">
            <a:avLst/>
          </a:prstGeom>
          <a:noFill/>
        </p:spPr>
      </p:pic>
      <p:pic>
        <p:nvPicPr>
          <p:cNvPr id="1485" name="Picture 1485"/>
          <p:cNvPicPr>
            <a:picLocks noChangeAspect="1"/>
          </p:cNvPicPr>
          <p:nvPr/>
        </p:nvPicPr>
        <p:blipFill>
          <a:blip r:embed="rId5"/>
          <a:stretch/>
        </p:blipFill>
        <p:spPr>
          <a:xfrm>
            <a:off x="5715000" y="533400"/>
            <a:ext cx="3429000" cy="3017837"/>
          </a:xfrm>
          <a:prstGeom prst="rect">
            <a:avLst/>
          </a:prstGeom>
          <a:noFill/>
        </p:spPr>
      </p:pic>
      <p:sp>
        <p:nvSpPr>
          <p:cNvPr id="1487" name="Text Box 1487"/>
          <p:cNvSpPr txBox="1">
            <a:spLocks/>
          </p:cNvSpPr>
          <p:nvPr/>
        </p:nvSpPr>
        <p:spPr>
          <a:xfrm>
            <a:off x="4038600" y="3581400"/>
            <a:ext cx="5105400" cy="2924175"/>
          </a:xfrm>
          <a:prstGeom prst="rect">
            <a:avLst/>
          </a:prstGeom>
          <a:solidFill>
            <a:schemeClr val="bg1"/>
          </a:solidFill>
          <a:ln>
            <a:noFill/>
          </a:ln>
        </p:spPr>
        <p:txBody>
          <a:bodyPr numCol="1">
            <a:spAutoFit/>
          </a:bodyPr>
          <a:lstStyle/>
          <a:p>
            <a:pPr indent="0" marL="0">
              <a:spcBef>
                <a:spcPct val="50000"/>
              </a:spcBef>
            </a:pPr>
            <a:r>
              <a:rPr dirty="0" lang="en-US" smtClean="0" sz="1200">
                <a:latin charset="0" pitchFamily="34" typeface="Arial"/>
              </a:rPr>
              <a:t>2.1.2	</a:t>
            </a:r>
            <a:r>
              <a:rPr b="1" dirty="0" lang="en-US" smtClean="0" sz="1200">
                <a:latin charset="0" pitchFamily="34" typeface="Arial"/>
              </a:rPr>
              <a:t>Parošci na rubovima lopata. </a:t>
            </a:r>
            <a:r>
              <a:rPr dirty="0" lang="en-US" smtClean="0" sz="1200">
                <a:latin charset="0" pitchFamily="34" typeface="Arial"/>
              </a:rPr>
              <a:t>Uzimamo u obzir</a:t>
            </a:r>
            <a:r>
              <a:rPr b="1" dirty="0" lang="en-US" smtClean="0" sz="1200">
                <a:latin charset="0" pitchFamily="34" typeface="Arial"/>
              </a:rPr>
              <a:t> </a:t>
            </a:r>
            <a:r>
              <a:rPr dirty="0" lang="en-US" smtClean="0" sz="1200">
                <a:latin charset="0" pitchFamily="34" typeface="Arial"/>
              </a:rPr>
              <a:t>samo paroške na rubovima lopatakoji su od korjena do vrha dugi najmanje 2 cm i više.</a:t>
            </a:r>
          </a:p>
          <a:p>
            <a:pPr indent="0" marL="0">
              <a:spcBef>
                <a:spcPct val="50000"/>
              </a:spcBef>
            </a:pPr>
            <a:r>
              <a:rPr dirty="0" lang="en-US" smtClean="0" sz="1200">
                <a:latin charset="0" pitchFamily="34" typeface="Arial"/>
              </a:rPr>
              <a:t>			                   tačke			              za jednu lopatu</a:t>
            </a:r>
            <a:r>
              <a:rPr b="1" dirty="0" lang="en-US" smtClean="0" sz="1200">
                <a:latin charset="0" pitchFamily="34" typeface="Arial"/>
              </a:rPr>
              <a:t>	   </a:t>
            </a:r>
            <a:r>
              <a:rPr dirty="0" lang="en-US" smtClean="0" sz="1200">
                <a:latin charset="0" pitchFamily="34" typeface="Arial"/>
              </a:rPr>
              <a:t>za obje lopate</a:t>
            </a:r>
          </a:p>
          <a:p>
            <a:pPr indent="0" marL="0">
              <a:spcBef>
                <a:spcPct val="50000"/>
              </a:spcBef>
            </a:pPr>
            <a:r>
              <a:rPr dirty="0" lang="en-US" smtClean="0" sz="1200">
                <a:latin charset="0" pitchFamily="34" typeface="Arial"/>
              </a:rPr>
              <a:t>rubovi lopate s pojedinim  kratkim parošcima.............................................. 0 ..................................... 0     parošci na trećini rubova lopate............ 1 ..................................... 2 parošci na dvije trećine rubova lopate... 2 ..................................... 4 parošci na cijelom zadnjem rubu lopate 	              uključujući i parožak ostrug.................... 3 .................................... 6     </a:t>
            </a:r>
          </a:p>
          <a:p>
            <a:pPr indent="0" marL="0">
              <a:spcBef>
                <a:spcPct val="50000"/>
              </a:spcBef>
            </a:pPr>
            <a:r>
              <a:rPr dirty="0" lang="en-US" smtClean="0" sz="1200">
                <a:latin charset="0" pitchFamily="34" typeface="Arial"/>
              </a:rPr>
              <a:t>2.1.3</a:t>
            </a:r>
            <a:r>
              <a:rPr b="1" dirty="0" lang="en-US" smtClean="0" sz="1200">
                <a:latin charset="0" pitchFamily="34" typeface="Arial"/>
              </a:rPr>
              <a:t>	Masa oblik i pravilnost rogova: </a:t>
            </a:r>
            <a:r>
              <a:rPr dirty="0" lang="en-US" smtClean="0" sz="1200">
                <a:latin charset="0" pitchFamily="34" typeface="Arial"/>
              </a:rPr>
              <a:t>Za masu možemo dodati od 0 do 3 tačke, za oblik od 0 do 2 tačke. Dodatke (tačke za ljepotu) priznajemo u cijelim tačkama i s pola (0,50) tačke.</a:t>
            </a:r>
            <a:r>
              <a:rPr b="1" dirty="0" lang="en-US" smtClean="0" sz="1200">
                <a:latin charset="0" pitchFamily="34" typeface="Arial"/>
              </a:rPr>
              <a:t>  		</a:t>
            </a:r>
          </a:p>
        </p:txBody>
      </p:sp>
      <p:sp>
        <p:nvSpPr>
          <p:cNvPr id="1488" name="Text Box 1488"/>
          <p:cNvSpPr txBox="1">
            <a:spLocks/>
          </p:cNvSpPr>
          <p:nvPr/>
        </p:nvSpPr>
        <p:spPr>
          <a:xfrm>
            <a:off x="0" y="803275"/>
            <a:ext cx="5638800" cy="2495550"/>
          </a:xfrm>
          <a:prstGeom prst="rect">
            <a:avLst/>
          </a:prstGeom>
          <a:solidFill>
            <a:schemeClr val="bg1"/>
          </a:solidFill>
          <a:ln>
            <a:noFill/>
          </a:ln>
        </p:spPr>
        <p:txBody>
          <a:bodyPr numCol="1">
            <a:spAutoFit/>
          </a:bodyPr>
          <a:lstStyle/>
          <a:p>
            <a:pPr indent="-457200" marL="457200">
              <a:spcBef>
                <a:spcPct val="50000"/>
              </a:spcBef>
              <a:buFontTx/>
              <a:buAutoNum startAt="2" type="arabicPeriod"/>
            </a:pPr>
            <a:r>
              <a:rPr b="1" dirty="0" lang="en-US" smtClean="0" sz="1200">
                <a:latin charset="0" pitchFamily="34" typeface="Arial"/>
              </a:rPr>
              <a:t>Dodaci i odbici</a:t>
            </a:r>
          </a:p>
          <a:p>
            <a:pPr indent="-457200" marL="457200">
              <a:spcBef>
                <a:spcPct val="50000"/>
              </a:spcBef>
            </a:pPr>
            <a:r>
              <a:rPr dirty="0" lang="en-US" smtClean="0" sz="1200">
                <a:latin charset="0" pitchFamily="34" typeface="Arial"/>
              </a:rPr>
              <a:t>2.1	DODACI (TAČKE  ZA LJEPOTU)</a:t>
            </a:r>
          </a:p>
          <a:p>
            <a:pPr indent="-457200" marL="457200">
              <a:spcBef>
                <a:spcPct val="50000"/>
              </a:spcBef>
            </a:pPr>
            <a:r>
              <a:rPr dirty="0" lang="en-US" smtClean="0" sz="1200">
                <a:latin charset="0" pitchFamily="34" typeface="Arial"/>
              </a:rPr>
              <a:t>2.1.1	</a:t>
            </a:r>
            <a:r>
              <a:rPr b="1" dirty="0" lang="en-US" smtClean="0" sz="1200">
                <a:latin charset="0" pitchFamily="34" typeface="Arial"/>
              </a:rPr>
              <a:t>Boja:					Tačke</a:t>
            </a:r>
          </a:p>
          <a:p>
            <a:pPr indent="-457200" marL="457200">
              <a:spcBef>
                <a:spcPct val="50000"/>
              </a:spcBef>
            </a:pPr>
            <a:r>
              <a:rPr dirty="0" lang="en-US" smtClean="0" sz="1200">
                <a:latin charset="0" pitchFamily="34" typeface="Arial"/>
              </a:rPr>
              <a:t>	svjetložuti ili umjetno obojeni rogovi ...........................................  0</a:t>
            </a:r>
          </a:p>
          <a:p>
            <a:pPr indent="-457200" marL="457200">
              <a:spcBef>
                <a:spcPct val="50000"/>
              </a:spcBef>
            </a:pPr>
            <a:r>
              <a:rPr dirty="0" lang="en-US" smtClean="0" sz="1200">
                <a:latin charset="0" pitchFamily="34" typeface="Arial"/>
              </a:rPr>
              <a:t>	sivi ili srednjosmeđi ....................................................................  1</a:t>
            </a:r>
          </a:p>
          <a:p>
            <a:pPr indent="-457200" marL="457200">
              <a:spcBef>
                <a:spcPct val="50000"/>
              </a:spcBef>
            </a:pPr>
            <a:r>
              <a:rPr dirty="0" lang="en-US" smtClean="0" sz="1200">
                <a:latin charset="0" pitchFamily="34" typeface="Arial"/>
              </a:rPr>
              <a:t>	tamnosmeđi ili crni .....................................................................  2</a:t>
            </a:r>
          </a:p>
          <a:p>
            <a:pPr indent="-457200" marL="457200">
              <a:spcBef>
                <a:spcPct val="50000"/>
              </a:spcBef>
            </a:pPr>
            <a:endParaRPr dirty="0" lang="en-US" smtClean="0" sz="1200">
              <a:latin charset="0" pitchFamily="34" typeface="Arial"/>
            </a:endParaRPr>
          </a:p>
          <a:p>
            <a:pPr indent="-457200" marL="457200">
              <a:spcBef>
                <a:spcPct val="50000"/>
              </a:spcBef>
            </a:pPr>
            <a:r>
              <a:rPr dirty="0" lang="en-US" smtClean="0" sz="1200">
                <a:latin charset="0" pitchFamily="34" typeface="Arial"/>
              </a:rPr>
              <a:t>	Svjetlija boja na unutrašnjoj strani lopata je normalna pojava.</a:t>
            </a:r>
          </a:p>
          <a:p>
            <a:pPr indent="-457200" marL="457200">
              <a:spcBef>
                <a:spcPct val="50000"/>
              </a:spcBef>
            </a:pPr>
            <a:r>
              <a:rPr dirty="0" lang="en-US" smtClean="0" sz="1200">
                <a:latin charset="0" pitchFamily="34" typeface="Arial"/>
              </a:rPr>
              <a:t>	Ona ne utiče na ocjenu.</a:t>
            </a:r>
            <a:r>
              <a:rPr dirty="0" lang="en-US" smtClean="0" sz="1300">
                <a:latin charset="0" pitchFamily="34" typeface="Arial"/>
              </a:rPr>
              <a:t>		</a:t>
            </a:r>
          </a:p>
        </p:txBody>
      </p:sp>
      <p:sp>
        <p:nvSpPr>
          <p:cNvPr id="1489" name="Text Box 1489">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spTree>
  </p:cSld>
  <p:clrMapOvr>
    <a:masterClrMapping/>
  </p:clrMapOvr>
  <p:transition advClick="0">
    <p:cut thruBlk="1"/>
  </p:transition>
</p:sld>
</file>

<file path=ppt/slides/slide69.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1490" name="Text Box 1490"/>
          <p:cNvSpPr>
            <a:spLocks/>
          </p:cNvSpPr>
          <p:nvPr>
            <p:ph idx="10" sz="half" type="dt"/>
          </p:nvPr>
        </p:nvSpPr>
        <p:spPr/>
      </p:sp>
      <p:sp>
        <p:nvSpPr>
          <p:cNvPr id="1491" name="Text Box 1491"/>
          <p:cNvSpPr>
            <a:spLocks/>
          </p:cNvSpPr>
          <p:nvPr>
            <p:ph idx="11" sz="quarter" type="ftr"/>
          </p:nvPr>
        </p:nvSpPr>
        <p:spPr/>
        <p:txBody>
          <a:bodyPr numCol="1"/>
          <a:lstStyle/>
          <a:p>
            <a:pPr algn="ctr"/>
          </a:p>
        </p:txBody>
      </p:sp>
      <p:sp>
        <p:nvSpPr>
          <p:cNvPr id="1492" name="Text Box 1492"/>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jelena lopatara</a:t>
            </a:r>
          </a:p>
        </p:txBody>
      </p:sp>
      <p:sp>
        <p:nvSpPr>
          <p:cNvPr id="1493" name="Text Box 1493"/>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1494" name="Text Box 1494"/>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1495" name="Text Box 1495">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JELEN LOPATAR</a:t>
            </a:r>
          </a:p>
        </p:txBody>
      </p:sp>
      <p:sp>
        <p:nvSpPr>
          <p:cNvPr id="1496" name="Text Box 1496">
            <a:hlinkClick/>
          </p:cNvPr>
          <p:cNvSpPr txBox="1">
            <a:spLocks/>
          </p:cNvSpPr>
          <p:nvPr/>
        </p:nvSpPr>
        <p:spPr>
          <a:xfrm>
            <a:off x="5867400" y="6019800"/>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sp>
        <p:nvSpPr>
          <p:cNvPr id="1497" name="Text Box 1497"/>
          <p:cNvSpPr txBox="1">
            <a:spLocks/>
          </p:cNvSpPr>
          <p:nvPr/>
        </p:nvSpPr>
        <p:spPr>
          <a:xfrm>
            <a:off x="0" y="533400"/>
            <a:ext cx="9144000" cy="4003675"/>
          </a:xfrm>
          <a:prstGeom prst="rect">
            <a:avLst/>
          </a:prstGeom>
          <a:solidFill>
            <a:schemeClr val="bg1"/>
          </a:solidFill>
          <a:ln>
            <a:noFill/>
          </a:ln>
        </p:spPr>
        <p:txBody>
          <a:bodyPr numCol="1">
            <a:spAutoFit/>
          </a:bodyPr>
          <a:lstStyle/>
          <a:p>
            <a:pPr indent="0" marL="0">
              <a:spcBef>
                <a:spcPct val="50000"/>
              </a:spcBef>
            </a:pPr>
            <a:r>
              <a:rPr dirty="0" lang="en-US" smtClean="0" sz="1600">
                <a:latin charset="0" pitchFamily="34" typeface="Arial"/>
              </a:rPr>
              <a:t>2.2	ODBICI (GREŠKE)</a:t>
            </a:r>
          </a:p>
          <a:p>
            <a:pPr indent="0" marL="0">
              <a:spcBef>
                <a:spcPct val="50000"/>
              </a:spcBef>
            </a:pPr>
            <a:r>
              <a:rPr dirty="0" lang="en-US" smtClean="0" sz="1600">
                <a:latin charset="0" pitchFamily="34" typeface="Arial"/>
              </a:rPr>
              <a:t>2.2.1	</a:t>
            </a:r>
            <a:r>
              <a:rPr b="1" dirty="0" lang="en-US" smtClean="0" sz="1600">
                <a:latin charset="0" pitchFamily="34" typeface="Arial"/>
              </a:rPr>
              <a:t>Premalen raspon</a:t>
            </a:r>
          </a:p>
          <a:p>
            <a:pPr indent="0" marL="0">
              <a:spcBef>
                <a:spcPct val="50000"/>
              </a:spcBef>
            </a:pPr>
            <a:r>
              <a:rPr dirty="0" lang="en-US" smtClean="0" sz="1600">
                <a:latin charset="0" pitchFamily="34" typeface="Arial"/>
              </a:rPr>
              <a:t>	Raspon mjerimo na mjestu najvećega unutarnjeg razmaka između lopata. Raspon 	izražen u postocima dobijamo tako što pomnožimo raspon sa 100 i dobijeni broj dijelimo 	s poprečnom dužinom rogova. Ako je raspon rogova manji od 85%, odbijemo od broja 	tačaka:</a:t>
            </a:r>
          </a:p>
          <a:p>
            <a:pPr indent="0" marL="0">
              <a:spcBef>
                <a:spcPct val="50000"/>
              </a:spcBef>
            </a:pPr>
            <a:r>
              <a:rPr dirty="0" lang="en-US" smtClean="0" sz="1600">
                <a:latin charset="0" pitchFamily="34" typeface="Arial"/>
              </a:rPr>
              <a:t>	od 85 do 80,01%................................................................................................ 1 tačku</a:t>
            </a:r>
          </a:p>
          <a:p>
            <a:pPr indent="0" marL="0">
              <a:spcBef>
                <a:spcPct val="50000"/>
              </a:spcBef>
            </a:pPr>
            <a:r>
              <a:rPr dirty="0" lang="en-US" smtClean="0" sz="1600">
                <a:latin charset="0" pitchFamily="34" typeface="Arial"/>
              </a:rPr>
              <a:t>	od 80 do 75,01%................................................................................................ 2 tačke</a:t>
            </a:r>
          </a:p>
          <a:p>
            <a:pPr indent="0" marL="0">
              <a:spcBef>
                <a:spcPct val="50000"/>
              </a:spcBef>
            </a:pPr>
            <a:r>
              <a:rPr dirty="0" lang="en-US" smtClean="0" sz="1600">
                <a:latin charset="0" pitchFamily="34" typeface="Arial"/>
              </a:rPr>
              <a:t>	od 75 do 70,01%................................................................................................ 3 tačke</a:t>
            </a:r>
          </a:p>
          <a:p>
            <a:pPr indent="0" marL="0">
              <a:spcBef>
                <a:spcPct val="50000"/>
              </a:spcBef>
            </a:pPr>
            <a:r>
              <a:rPr dirty="0" lang="en-US" smtClean="0" sz="1600">
                <a:latin charset="0" pitchFamily="34" typeface="Arial"/>
              </a:rPr>
              <a:t>	od 70 do 65,01%................................................................................................ 4 tačke</a:t>
            </a:r>
          </a:p>
          <a:p>
            <a:pPr indent="0" marL="0">
              <a:spcBef>
                <a:spcPct val="50000"/>
              </a:spcBef>
            </a:pPr>
            <a:r>
              <a:rPr dirty="0" lang="en-US" smtClean="0" sz="1600">
                <a:latin charset="0" pitchFamily="34" typeface="Arial"/>
              </a:rPr>
              <a:t>	od 65 do 60,01%................................................................................................ 5 tačaka</a:t>
            </a:r>
          </a:p>
          <a:p>
            <a:pPr indent="0" marL="0">
              <a:spcBef>
                <a:spcPct val="50000"/>
              </a:spcBef>
            </a:pPr>
            <a:r>
              <a:rPr dirty="0" lang="en-US" smtClean="0" sz="1600">
                <a:latin charset="0" pitchFamily="34" typeface="Arial"/>
              </a:rPr>
              <a:t>	manje od 60%.................................................................................................... 6 tačaka</a:t>
            </a:r>
          </a:p>
        </p:txBody>
      </p:sp>
      <p:sp>
        <p:nvSpPr>
          <p:cNvPr id="1498" name="Text Box 1498">
            <a:hlinkClick/>
          </p:cNvPr>
          <p:cNvSpPr txBox="1">
            <a:spLocks/>
          </p:cNvSpPr>
          <p:nvPr/>
        </p:nvSpPr>
        <p:spPr>
          <a:xfrm>
            <a:off x="5867400" y="5562600"/>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ODBICI DEO 2</a:t>
            </a:r>
          </a:p>
        </p:txBody>
      </p:sp>
    </p:spTree>
  </p:cSld>
  <p:clrMapOvr>
    <a:masterClrMapping/>
  </p:clrMapOvr>
  <p:transition advClick="0">
    <p:cut thruBlk="1"/>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algn="tl" flip="none" sx="100000" sy="100000" tx="0" ty="0"/>
        </a:blipFill>
        <a:effectLst/>
      </p:bgPr>
    </p:bg>
    <p:spTree>
      <p:nvGrpSpPr>
        <p:cNvPr id="1" name=""/>
        <p:cNvGrpSpPr/>
        <p:nvPr/>
      </p:nvGrpSpPr>
      <p:grpSpPr>
        <a:xfrm>
          <a:off x="0" y="0"/>
          <a:ext cx="0" cy="0"/>
          <a:chOff x="0" y="0"/>
          <a:chExt cx="0" cy="0"/>
        </a:xfrm>
      </p:grpSpPr>
      <p:sp>
        <p:nvSpPr>
          <p:cNvPr id="157" name="Text Box 157"/>
          <p:cNvSpPr>
            <a:spLocks/>
          </p:cNvSpPr>
          <p:nvPr>
            <p:ph idx="10" sz="half" type="dt"/>
          </p:nvPr>
        </p:nvSpPr>
        <p:spPr/>
      </p:sp>
      <p:sp>
        <p:nvSpPr>
          <p:cNvPr id="158" name="Text Box 158"/>
          <p:cNvSpPr>
            <a:spLocks/>
          </p:cNvSpPr>
          <p:nvPr>
            <p:ph idx="11" sz="quarter" type="ftr"/>
          </p:nvPr>
        </p:nvSpPr>
        <p:spPr/>
        <p:txBody>
          <a:bodyPr numCol="1"/>
          <a:lstStyle/>
          <a:p>
            <a:pPr algn="ctr"/>
          </a:p>
        </p:txBody>
      </p:sp>
      <p:sp>
        <p:nvSpPr>
          <p:cNvPr id="159" name="Text Box 159"/>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krzna vuka</a:t>
            </a:r>
          </a:p>
        </p:txBody>
      </p:sp>
      <p:sp>
        <p:nvSpPr>
          <p:cNvPr id="160" name="Text Box 160">
            <a:hlinkClick/>
          </p:cNvPr>
          <p:cNvSpPr txBox="1">
            <a:spLocks/>
          </p:cNvSpPr>
          <p:nvPr/>
        </p:nvSpPr>
        <p:spPr>
          <a:xfrm>
            <a:off x="5105400" y="4114800"/>
            <a:ext cx="40386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upute za mjere</a:t>
            </a:r>
          </a:p>
        </p:txBody>
      </p:sp>
      <p:sp>
        <p:nvSpPr>
          <p:cNvPr id="161" name="Text Box 161">
            <a:hlinkClick/>
          </p:cNvPr>
          <p:cNvSpPr txBox="1">
            <a:spLocks/>
          </p:cNvSpPr>
          <p:nvPr/>
        </p:nvSpPr>
        <p:spPr>
          <a:xfrm>
            <a:off x="5105400" y="6491287"/>
            <a:ext cx="4038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VUK</a:t>
            </a:r>
          </a:p>
        </p:txBody>
      </p:sp>
      <p:sp>
        <p:nvSpPr>
          <p:cNvPr id="162" name="Text Box 162"/>
          <p:cNvSpPr txBox="1">
            <a:spLocks/>
          </p:cNvSpPr>
          <p:nvPr/>
        </p:nvSpPr>
        <p:spPr>
          <a:xfrm>
            <a:off x="5105400" y="5638800"/>
            <a:ext cx="40386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t</a:t>
            </a:r>
            <a:r>
              <a:rPr b="1" dirty="0" lang="en-US" smtClean="0">
                <a:solidFill>
                  <a:srgbClr val="FFFF00"/>
                </a:solidFill>
                <a:latin charset="0" pitchFamily="34" typeface="Arial"/>
                <a:hlinkClick/>
              </a:rPr>
              <a:t>rofejni</a:t>
            </a:r>
            <a:r>
              <a:rPr b="1" dirty="0" lang="en-US" smtClean="0">
                <a:solidFill>
                  <a:srgbClr val="FFFF00"/>
                </a:solidFill>
                <a:latin charset="0" pitchFamily="34" typeface="Arial"/>
              </a:rPr>
              <a:t> list</a:t>
            </a:r>
          </a:p>
        </p:txBody>
      </p:sp>
      <p:pic>
        <p:nvPicPr>
          <p:cNvPr id="163" name="Picture 163"/>
          <p:cNvPicPr>
            <a:picLocks noChangeAspect="1"/>
          </p:cNvPicPr>
          <p:nvPr/>
        </p:nvPicPr>
        <p:blipFill>
          <a:blip r:embed="rId3"/>
          <a:stretch/>
        </p:blipFill>
        <p:spPr>
          <a:xfrm>
            <a:off x="0" y="609600"/>
            <a:ext cx="4624387" cy="6248400"/>
          </a:xfrm>
          <a:prstGeom prst="rect">
            <a:avLst/>
          </a:prstGeom>
          <a:noFill/>
        </p:spPr>
      </p:pic>
      <p:pic>
        <p:nvPicPr>
          <p:cNvPr id="165" name="Picture 165"/>
          <p:cNvPicPr>
            <a:picLocks noChangeAspect="1"/>
          </p:cNvPicPr>
          <p:nvPr/>
        </p:nvPicPr>
        <p:blipFill>
          <a:blip r:embed="rId4"/>
          <a:stretch/>
        </p:blipFill>
        <p:spPr>
          <a:xfrm>
            <a:off x="4711700" y="609600"/>
            <a:ext cx="4432300" cy="2955925"/>
          </a:xfrm>
          <a:prstGeom prst="rect">
            <a:avLst/>
          </a:prstGeom>
          <a:noFill/>
        </p:spPr>
      </p:pic>
      <p:sp>
        <p:nvSpPr>
          <p:cNvPr id="167" name="Text Box 167">
            <a:hlinkClick/>
          </p:cNvPr>
          <p:cNvSpPr txBox="1">
            <a:spLocks/>
          </p:cNvSpPr>
          <p:nvPr/>
        </p:nvSpPr>
        <p:spPr>
          <a:xfrm>
            <a:off x="5105400" y="4876800"/>
            <a:ext cx="40386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upute za tačke za ljepotu</a:t>
            </a:r>
          </a:p>
        </p:txBody>
      </p:sp>
      <p:sp>
        <p:nvSpPr>
          <p:cNvPr id="168" name="Text Box 168"/>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169" name="Text Box 169"/>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Tree>
  </p:cSld>
  <p:clrMapOvr>
    <a:masterClrMapping/>
  </p:clrMapOvr>
  <p:transition advClick="0">
    <p:cut thruBlk="1"/>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1499" name="Text Box 1499"/>
          <p:cNvSpPr>
            <a:spLocks/>
          </p:cNvSpPr>
          <p:nvPr>
            <p:ph idx="10" sz="half" type="dt"/>
          </p:nvPr>
        </p:nvSpPr>
        <p:spPr/>
      </p:sp>
      <p:sp>
        <p:nvSpPr>
          <p:cNvPr id="1500" name="Text Box 1500"/>
          <p:cNvSpPr>
            <a:spLocks/>
          </p:cNvSpPr>
          <p:nvPr>
            <p:ph idx="11" sz="quarter" type="ftr"/>
          </p:nvPr>
        </p:nvSpPr>
        <p:spPr/>
        <p:txBody>
          <a:bodyPr numCol="1"/>
          <a:lstStyle/>
          <a:p>
            <a:pPr algn="ctr"/>
          </a:p>
        </p:txBody>
      </p:sp>
      <p:sp>
        <p:nvSpPr>
          <p:cNvPr id="1501" name="Text Box 1501"/>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jelena lopatara</a:t>
            </a:r>
          </a:p>
        </p:txBody>
      </p:sp>
      <p:sp>
        <p:nvSpPr>
          <p:cNvPr id="1502" name="Text Box 1502"/>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1503" name="Text Box 1503"/>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1504" name="Text Box 1504">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JELEN LOPATAR</a:t>
            </a:r>
          </a:p>
        </p:txBody>
      </p:sp>
      <p:sp>
        <p:nvSpPr>
          <p:cNvPr id="1505" name="Text Box 1505">
            <a:hlinkClick/>
          </p:cNvPr>
          <p:cNvSpPr txBox="1">
            <a:spLocks/>
          </p:cNvSpPr>
          <p:nvPr/>
        </p:nvSpPr>
        <p:spPr>
          <a:xfrm>
            <a:off x="5867400" y="6019800"/>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sp>
        <p:nvSpPr>
          <p:cNvPr id="1506" name="Text Box 1506"/>
          <p:cNvSpPr txBox="1">
            <a:spLocks/>
          </p:cNvSpPr>
          <p:nvPr/>
        </p:nvSpPr>
        <p:spPr>
          <a:xfrm>
            <a:off x="17462" y="739775"/>
            <a:ext cx="9144000" cy="4614862"/>
          </a:xfrm>
          <a:prstGeom prst="rect">
            <a:avLst/>
          </a:prstGeom>
          <a:solidFill>
            <a:schemeClr val="bg1"/>
          </a:solidFill>
          <a:ln>
            <a:noFill/>
          </a:ln>
        </p:spPr>
        <p:txBody>
          <a:bodyPr numCol="1">
            <a:spAutoFit/>
          </a:bodyPr>
          <a:lstStyle/>
          <a:p>
            <a:pPr indent="0" marL="0">
              <a:spcBef>
                <a:spcPct val="50000"/>
              </a:spcBef>
            </a:pPr>
            <a:r>
              <a:rPr dirty="0" lang="en-US" smtClean="0" sz="1600">
                <a:latin charset="0" pitchFamily="34" typeface="Arial"/>
              </a:rPr>
              <a:t>2.2.2	GREŠKE NA LOPATAMA</a:t>
            </a:r>
          </a:p>
          <a:p>
            <a:pPr indent="0" marL="0">
              <a:spcBef>
                <a:spcPct val="50000"/>
              </a:spcBef>
            </a:pPr>
            <a:r>
              <a:rPr dirty="0" lang="en-US" smtClean="0" sz="1600">
                <a:latin charset="0" pitchFamily="34" typeface="Arial"/>
              </a:rPr>
              <a:t>							              tačke</a:t>
            </a:r>
          </a:p>
          <a:p>
            <a:pPr indent="0" marL="0">
              <a:spcBef>
                <a:spcPct val="50000"/>
              </a:spcBef>
            </a:pPr>
            <a:r>
              <a:rPr dirty="0" lang="en-US" smtClean="0" sz="1600">
                <a:latin charset="0" pitchFamily="34" typeface="Arial"/>
              </a:rPr>
              <a:t>						        za jednu lopatu      za obje lopate</a:t>
            </a:r>
          </a:p>
          <a:p>
            <a:pPr indent="0" marL="0">
              <a:spcBef>
                <a:spcPct val="50000"/>
              </a:spcBef>
            </a:pPr>
            <a:r>
              <a:rPr dirty="0" lang="en-US" smtClean="0" sz="1600">
                <a:latin charset="0" pitchFamily="34" typeface="Arial"/>
              </a:rPr>
              <a:t>	trbušasta, trokutasta ili četvrtasta.......................................... 1 do 3 .................. 2 do 6</a:t>
            </a:r>
          </a:p>
          <a:p>
            <a:pPr indent="0" marL="0">
              <a:spcBef>
                <a:spcPct val="50000"/>
              </a:spcBef>
            </a:pPr>
            <a:r>
              <a:rPr dirty="0" lang="en-US" smtClean="0" sz="1600">
                <a:latin charset="0" pitchFamily="34" typeface="Arial"/>
              </a:rPr>
              <a:t>	rašljasta (izrasla u dva dijela)................................................ 2 do 4 .................. 4 do 8</a:t>
            </a:r>
          </a:p>
          <a:p>
            <a:pPr indent="0" marL="0">
              <a:spcBef>
                <a:spcPct val="50000"/>
              </a:spcBef>
            </a:pPr>
            <a:r>
              <a:rPr dirty="0" lang="en-US" smtClean="0" sz="1600">
                <a:latin charset="0" pitchFamily="34" typeface="Arial"/>
              </a:rPr>
              <a:t>	rascjepkana (izrasla u više površina).................................... 3 do 5 .................. 6 do 10</a:t>
            </a:r>
          </a:p>
          <a:p>
            <a:pPr indent="0" marL="0">
              <a:spcBef>
                <a:spcPct val="50000"/>
              </a:spcBef>
            </a:pPr>
            <a:r>
              <a:rPr dirty="0" lang="en-US" smtClean="0" sz="1600">
                <a:latin charset="0" pitchFamily="34" typeface="Arial"/>
              </a:rPr>
              <a:t>	sabljasta................................................................................4 do 5 ................... 8 do 10</a:t>
            </a:r>
          </a:p>
          <a:p>
            <a:pPr indent="0" marL="0">
              <a:spcBef>
                <a:spcPct val="50000"/>
              </a:spcBef>
            </a:pPr>
            <a:r>
              <a:rPr dirty="0" lang="en-US" smtClean="0" sz="1600">
                <a:latin charset="0" pitchFamily="34" typeface="Arial"/>
              </a:rPr>
              <a:t>2.2.3	Neodgovarajući rubovi lopata: Za glatke, šupljikave (porozne) mogu se odbiti od 0 do 2 	tačke.</a:t>
            </a:r>
          </a:p>
          <a:p>
            <a:pPr indent="0" marL="0">
              <a:spcBef>
                <a:spcPct val="50000"/>
              </a:spcBef>
            </a:pPr>
            <a:r>
              <a:rPr dirty="0" lang="en-US" smtClean="0" sz="1600">
                <a:latin charset="0" pitchFamily="34" typeface="Arial"/>
              </a:rPr>
              <a:t>2.2.4	Za nepravilno oblikovane rogove odbija se od 0 do 6 tačaka. Nepravilno oblikovani rogovi 	imaju nesimetrično duge grane, različito duge nadočnjake i srednjake te nejednak položaj 	grana. Odbitke izražavamo u cijelim tačkama i s pola (0,50) tačke.</a:t>
            </a:r>
          </a:p>
          <a:p>
            <a:pPr indent="0" marL="0">
              <a:spcBef>
                <a:spcPct val="50000"/>
              </a:spcBef>
            </a:pPr>
            <a:r>
              <a:rPr dirty="0" lang="en-US" smtClean="0" sz="1600">
                <a:latin charset="0" pitchFamily="34" typeface="Arial"/>
              </a:rPr>
              <a:t>Od zbira tačaka od 1.1 do 2.1.3 odbijemo zbir točaka od 2.2.1 do 2.2.4 koji daje konačnu ocjenu rogova jelena lopatara.</a:t>
            </a:r>
          </a:p>
        </p:txBody>
      </p:sp>
      <p:sp>
        <p:nvSpPr>
          <p:cNvPr id="1507" name="Text Box 1507">
            <a:hlinkClick/>
          </p:cNvPr>
          <p:cNvSpPr txBox="1">
            <a:spLocks/>
          </p:cNvSpPr>
          <p:nvPr/>
        </p:nvSpPr>
        <p:spPr>
          <a:xfrm>
            <a:off x="5867400" y="5562600"/>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ODBICI DEO 1</a:t>
            </a:r>
          </a:p>
        </p:txBody>
      </p:sp>
    </p:spTree>
  </p:cSld>
  <p:clrMapOvr>
    <a:masterClrMapping/>
  </p:clrMapOvr>
  <p:transition advClick="0">
    <p:cut thruBlk="1"/>
  </p:transition>
</p:sld>
</file>

<file path=ppt/slides/slide71.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1508" name="Text Box 1508"/>
          <p:cNvSpPr>
            <a:spLocks/>
          </p:cNvSpPr>
          <p:nvPr>
            <p:ph idx="10" sz="half" type="dt"/>
          </p:nvPr>
        </p:nvSpPr>
        <p:spPr/>
      </p:sp>
      <p:sp>
        <p:nvSpPr>
          <p:cNvPr id="1509" name="Text Box 1509"/>
          <p:cNvSpPr>
            <a:spLocks/>
          </p:cNvSpPr>
          <p:nvPr>
            <p:ph idx="11" sz="quarter" type="ftr"/>
          </p:nvPr>
        </p:nvSpPr>
        <p:spPr/>
        <p:txBody>
          <a:bodyPr numCol="1"/>
          <a:lstStyle/>
          <a:p>
            <a:pPr algn="ctr"/>
          </a:p>
        </p:txBody>
      </p:sp>
      <p:sp>
        <p:nvSpPr>
          <p:cNvPr id="1510" name="Text Box 1510"/>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 ocjenjivanje rogova jelena lopatara</a:t>
            </a:r>
          </a:p>
        </p:txBody>
      </p:sp>
      <p:sp>
        <p:nvSpPr>
          <p:cNvPr id="1511" name="Text Box 1511"/>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1512" name="Text Box 1512"/>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1513" name="Text Box 1513">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JELEN LOPATAR</a:t>
            </a:r>
          </a:p>
        </p:txBody>
      </p:sp>
      <p:sp>
        <p:nvSpPr>
          <p:cNvPr id="1514" name="Text Box 1514">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grpSp>
        <p:nvGrpSpPr>
          <p:cNvPr id="1515" name="Group 1515"/>
          <p:cNvGrpSpPr>
            <a:grpSpLocks/>
          </p:cNvGrpSpPr>
          <p:nvPr/>
        </p:nvGrpSpPr>
        <p:grpSpPr>
          <a:xfrm>
            <a:off x="0" y="990600"/>
            <a:ext cx="9144000" cy="5411787"/>
            <a:chOff x="0" y="384"/>
            <a:chExt cx="5760" cy="3409"/>
          </a:xfrm>
        </p:grpSpPr>
        <p:sp>
          <p:nvSpPr>
            <p:cNvPr id="1516" name="Text Box 1516"/>
            <p:cNvSpPr>
              <a:spLocks/>
            </p:cNvSpPr>
            <p:nvPr/>
          </p:nvSpPr>
          <p:spPr>
            <a:xfrm>
              <a:off x="4848" y="3621"/>
              <a:ext cx="912" cy="172"/>
            </a:xfrm>
            <a:prstGeom prst="rect">
              <a:avLst/>
            </a:prstGeom>
            <a:solidFill>
              <a:schemeClr val="bg1"/>
            </a:solidFill>
            <a:ln>
              <a:noFill/>
            </a:ln>
            <a:effectLst/>
          </p:spPr>
          <p:txBody>
            <a:bodyPr numCol="1"/>
            <a:lstStyle/>
            <a:p>
              <a:pPr algn="ctr" indent="0" marL="0">
                <a:buNone/>
              </a:pPr>
              <a:r>
                <a:rPr b="1" dirty="0" lang="en-US" smtClean="0" sz="1200"/>
                <a:t>7,00</a:t>
              </a:r>
            </a:p>
          </p:txBody>
        </p:sp>
        <p:sp>
          <p:nvSpPr>
            <p:cNvPr id="1517" name="Text Box 1517"/>
            <p:cNvSpPr>
              <a:spLocks/>
            </p:cNvSpPr>
            <p:nvPr/>
          </p:nvSpPr>
          <p:spPr>
            <a:xfrm>
              <a:off x="4080" y="3621"/>
              <a:ext cx="768" cy="172"/>
            </a:xfrm>
            <a:prstGeom prst="rect">
              <a:avLst/>
            </a:prstGeom>
            <a:solidFill>
              <a:schemeClr val="bg1"/>
            </a:solidFill>
            <a:ln>
              <a:noFill/>
            </a:ln>
            <a:effectLst/>
          </p:spPr>
          <p:txBody>
            <a:bodyPr numCol="1"/>
            <a:lstStyle/>
            <a:p>
              <a:pPr algn="ctr" indent="0" marL="0">
                <a:buNone/>
              </a:pPr>
              <a:r>
                <a:rPr dirty="0" lang="en-US" smtClean="0" sz="1200"/>
                <a:t>2</a:t>
              </a:r>
            </a:p>
          </p:txBody>
        </p:sp>
        <p:sp>
          <p:nvSpPr>
            <p:cNvPr id="1518" name="Text Box 1518"/>
            <p:cNvSpPr>
              <a:spLocks/>
            </p:cNvSpPr>
            <p:nvPr/>
          </p:nvSpPr>
          <p:spPr>
            <a:xfrm>
              <a:off x="2832" y="3621"/>
              <a:ext cx="528" cy="172"/>
            </a:xfrm>
            <a:prstGeom prst="rect">
              <a:avLst/>
            </a:prstGeom>
            <a:solidFill>
              <a:schemeClr val="bg1"/>
            </a:solidFill>
            <a:ln>
              <a:noFill/>
            </a:ln>
            <a:effectLst/>
          </p:spPr>
          <p:txBody>
            <a:bodyPr numCol="1"/>
            <a:lstStyle/>
            <a:p>
              <a:pPr algn="ctr" indent="0" marL="0">
                <a:buNone/>
              </a:pPr>
              <a:r>
                <a:rPr b="1" dirty="0" lang="en-US" smtClean="0" sz="1200"/>
                <a:t>3,50</a:t>
              </a:r>
            </a:p>
          </p:txBody>
        </p:sp>
        <p:sp>
          <p:nvSpPr>
            <p:cNvPr id="1519" name="Text Box 1519"/>
            <p:cNvSpPr>
              <a:spLocks/>
            </p:cNvSpPr>
            <p:nvPr/>
          </p:nvSpPr>
          <p:spPr>
            <a:xfrm>
              <a:off x="2304" y="3621"/>
              <a:ext cx="528" cy="172"/>
            </a:xfrm>
            <a:prstGeom prst="rect">
              <a:avLst/>
            </a:prstGeom>
            <a:solidFill>
              <a:schemeClr val="bg1"/>
            </a:solidFill>
            <a:ln>
              <a:noFill/>
            </a:ln>
            <a:effectLst/>
          </p:spPr>
          <p:txBody>
            <a:bodyPr numCol="1"/>
            <a:lstStyle/>
            <a:p>
              <a:pPr algn="ctr" indent="0" marL="0">
                <a:buNone/>
              </a:pPr>
              <a:r>
                <a:rPr dirty="0" lang="en-US" smtClean="0" sz="1200"/>
                <a:t>kg</a:t>
              </a:r>
            </a:p>
          </p:txBody>
        </p:sp>
        <p:sp>
          <p:nvSpPr>
            <p:cNvPr id="1520" name="Text Box 1520"/>
            <p:cNvSpPr>
              <a:spLocks/>
            </p:cNvSpPr>
            <p:nvPr/>
          </p:nvSpPr>
          <p:spPr>
            <a:xfrm>
              <a:off x="432" y="3621"/>
              <a:ext cx="1872" cy="172"/>
            </a:xfrm>
            <a:prstGeom prst="rect">
              <a:avLst/>
            </a:prstGeom>
            <a:solidFill>
              <a:schemeClr val="bg1"/>
            </a:solidFill>
            <a:ln>
              <a:noFill/>
            </a:ln>
            <a:effectLst/>
          </p:spPr>
          <p:txBody>
            <a:bodyPr numCol="1"/>
            <a:lstStyle/>
            <a:p>
              <a:pPr indent="0" marL="0">
                <a:buNone/>
              </a:pPr>
              <a:r>
                <a:rPr dirty="0" lang="en-US" smtClean="0" sz="1200"/>
                <a:t>Težina rogova</a:t>
              </a:r>
            </a:p>
          </p:txBody>
        </p:sp>
        <p:sp>
          <p:nvSpPr>
            <p:cNvPr id="1521" name="Text Box 1521"/>
            <p:cNvSpPr>
              <a:spLocks/>
            </p:cNvSpPr>
            <p:nvPr/>
          </p:nvSpPr>
          <p:spPr>
            <a:xfrm>
              <a:off x="0" y="3621"/>
              <a:ext cx="432" cy="172"/>
            </a:xfrm>
            <a:prstGeom prst="rect">
              <a:avLst/>
            </a:prstGeom>
            <a:solidFill>
              <a:schemeClr val="bg1"/>
            </a:solidFill>
            <a:ln>
              <a:noFill/>
            </a:ln>
            <a:effectLst/>
          </p:spPr>
          <p:txBody>
            <a:bodyPr numCol="1"/>
            <a:lstStyle/>
            <a:p>
              <a:pPr algn="ctr" indent="0" marL="0">
                <a:buNone/>
              </a:pPr>
              <a:r>
                <a:rPr dirty="0" lang="en-US" smtClean="0" sz="1200"/>
                <a:t>1.8</a:t>
              </a:r>
            </a:p>
          </p:txBody>
        </p:sp>
        <p:sp>
          <p:nvSpPr>
            <p:cNvPr id="1522" name="Text Box 1522"/>
            <p:cNvSpPr>
              <a:spLocks/>
            </p:cNvSpPr>
            <p:nvPr/>
          </p:nvSpPr>
          <p:spPr>
            <a:xfrm>
              <a:off x="4848" y="3334"/>
              <a:ext cx="912" cy="287"/>
            </a:xfrm>
            <a:prstGeom prst="rect">
              <a:avLst/>
            </a:prstGeom>
            <a:solidFill>
              <a:schemeClr val="bg1"/>
            </a:solidFill>
            <a:ln>
              <a:noFill/>
            </a:ln>
            <a:effectLst/>
          </p:spPr>
          <p:txBody>
            <a:bodyPr numCol="1"/>
            <a:lstStyle/>
            <a:p>
              <a:pPr algn="ctr" indent="0" marL="0">
                <a:buNone/>
              </a:pPr>
              <a:r>
                <a:rPr b="1" dirty="0" lang="en-US" smtClean="0" sz="1200"/>
                <a:t>13,70</a:t>
              </a:r>
            </a:p>
          </p:txBody>
        </p:sp>
        <p:sp>
          <p:nvSpPr>
            <p:cNvPr id="1523" name="Text Box 1523"/>
            <p:cNvSpPr>
              <a:spLocks/>
            </p:cNvSpPr>
            <p:nvPr/>
          </p:nvSpPr>
          <p:spPr>
            <a:xfrm>
              <a:off x="4080" y="3334"/>
              <a:ext cx="768" cy="287"/>
            </a:xfrm>
            <a:prstGeom prst="rect">
              <a:avLst/>
            </a:prstGeom>
            <a:solidFill>
              <a:schemeClr val="bg1"/>
            </a:solidFill>
            <a:ln>
              <a:noFill/>
            </a:ln>
            <a:effectLst/>
          </p:spPr>
          <p:txBody>
            <a:bodyPr numCol="1"/>
            <a:lstStyle/>
            <a:p>
              <a:pPr algn="ctr" indent="0" marL="0">
                <a:buNone/>
              </a:pPr>
              <a:r>
                <a:rPr dirty="0" lang="en-US" smtClean="0" sz="1200"/>
                <a:t>1</a:t>
              </a:r>
            </a:p>
          </p:txBody>
        </p:sp>
        <p:sp>
          <p:nvSpPr>
            <p:cNvPr id="1524" name="Text Box 1524"/>
            <p:cNvSpPr>
              <a:spLocks/>
            </p:cNvSpPr>
            <p:nvPr/>
          </p:nvSpPr>
          <p:spPr>
            <a:xfrm>
              <a:off x="2832" y="3334"/>
              <a:ext cx="528" cy="287"/>
            </a:xfrm>
            <a:prstGeom prst="rect">
              <a:avLst/>
            </a:prstGeom>
            <a:solidFill>
              <a:schemeClr val="bg1"/>
            </a:solidFill>
            <a:ln>
              <a:noFill/>
            </a:ln>
            <a:effectLst/>
          </p:spPr>
          <p:txBody>
            <a:bodyPr numCol="1"/>
            <a:lstStyle/>
            <a:p>
              <a:pPr algn="ctr" indent="0" marL="0">
                <a:buNone/>
              </a:pPr>
              <a:r>
                <a:rPr b="1" dirty="0" lang="en-US" smtClean="0" sz="1200"/>
                <a:t>13,10</a:t>
              </a:r>
            </a:p>
          </p:txBody>
        </p:sp>
        <p:sp>
          <p:nvSpPr>
            <p:cNvPr id="1525" name="Text Box 1525"/>
            <p:cNvSpPr>
              <a:spLocks/>
            </p:cNvSpPr>
            <p:nvPr/>
          </p:nvSpPr>
          <p:spPr>
            <a:xfrm>
              <a:off x="2304" y="3334"/>
              <a:ext cx="528" cy="287"/>
            </a:xfrm>
            <a:prstGeom prst="rect">
              <a:avLst/>
            </a:prstGeom>
            <a:solidFill>
              <a:schemeClr val="bg1"/>
            </a:solidFill>
            <a:ln>
              <a:noFill/>
            </a:ln>
            <a:effectLst/>
          </p:spPr>
          <p:txBody>
            <a:bodyPr numCol="1"/>
            <a:lstStyle/>
            <a:p>
              <a:pPr algn="ctr" indent="0" marL="0">
                <a:buNone/>
              </a:pPr>
              <a:r>
                <a:rPr dirty="0" lang="en-US" smtClean="0" sz="1200"/>
                <a:t>cm</a:t>
              </a:r>
            </a:p>
          </p:txBody>
        </p:sp>
        <p:sp>
          <p:nvSpPr>
            <p:cNvPr id="1526" name="Text Box 1526"/>
            <p:cNvSpPr>
              <a:spLocks/>
            </p:cNvSpPr>
            <p:nvPr/>
          </p:nvSpPr>
          <p:spPr>
            <a:xfrm>
              <a:off x="432" y="3334"/>
              <a:ext cx="1872" cy="287"/>
            </a:xfrm>
            <a:prstGeom prst="rect">
              <a:avLst/>
            </a:prstGeom>
            <a:solidFill>
              <a:schemeClr val="bg1"/>
            </a:solidFill>
            <a:ln>
              <a:noFill/>
            </a:ln>
            <a:effectLst/>
          </p:spPr>
          <p:txBody>
            <a:bodyPr numCol="1"/>
            <a:lstStyle/>
            <a:p>
              <a:pPr indent="0" marL="0">
                <a:buNone/>
              </a:pPr>
              <a:r>
                <a:rPr dirty="0" lang="en-US" smtClean="0" sz="1200"/>
                <a:t>Opsjeg desne strane rogova između srednjaka i lopate</a:t>
              </a:r>
            </a:p>
          </p:txBody>
        </p:sp>
        <p:sp>
          <p:nvSpPr>
            <p:cNvPr id="1527" name="Text Box 1527"/>
            <p:cNvSpPr>
              <a:spLocks/>
            </p:cNvSpPr>
            <p:nvPr/>
          </p:nvSpPr>
          <p:spPr>
            <a:xfrm>
              <a:off x="4848" y="3047"/>
              <a:ext cx="912" cy="287"/>
            </a:xfrm>
            <a:prstGeom prst="rect">
              <a:avLst/>
            </a:prstGeom>
            <a:solidFill>
              <a:schemeClr val="bg1"/>
            </a:solidFill>
            <a:ln>
              <a:noFill/>
            </a:ln>
            <a:effectLst/>
          </p:spPr>
          <p:txBody>
            <a:bodyPr numCol="1"/>
            <a:lstStyle/>
            <a:p>
              <a:pPr algn="ctr" indent="0" marL="0">
                <a:buNone/>
              </a:pPr>
              <a:r>
                <a:rPr b="1" dirty="0" lang="en-US" smtClean="0" sz="1200"/>
                <a:t>11,60</a:t>
              </a:r>
            </a:p>
          </p:txBody>
        </p:sp>
        <p:sp>
          <p:nvSpPr>
            <p:cNvPr id="1528" name="Text Box 1528"/>
            <p:cNvSpPr>
              <a:spLocks/>
            </p:cNvSpPr>
            <p:nvPr/>
          </p:nvSpPr>
          <p:spPr>
            <a:xfrm>
              <a:off x="4080" y="3047"/>
              <a:ext cx="768" cy="287"/>
            </a:xfrm>
            <a:prstGeom prst="rect">
              <a:avLst/>
            </a:prstGeom>
            <a:solidFill>
              <a:schemeClr val="bg1"/>
            </a:solidFill>
            <a:ln>
              <a:noFill/>
            </a:ln>
            <a:effectLst/>
          </p:spPr>
          <p:txBody>
            <a:bodyPr numCol="1"/>
            <a:lstStyle/>
            <a:p>
              <a:pPr algn="ctr" indent="0" marL="0">
                <a:buNone/>
              </a:pPr>
              <a:r>
                <a:rPr dirty="0" lang="en-US" smtClean="0" sz="1200"/>
                <a:t>1</a:t>
              </a:r>
            </a:p>
          </p:txBody>
        </p:sp>
        <p:sp>
          <p:nvSpPr>
            <p:cNvPr id="1529" name="Text Box 1529"/>
            <p:cNvSpPr>
              <a:spLocks/>
            </p:cNvSpPr>
            <p:nvPr/>
          </p:nvSpPr>
          <p:spPr>
            <a:xfrm>
              <a:off x="2832" y="3047"/>
              <a:ext cx="528" cy="287"/>
            </a:xfrm>
            <a:prstGeom prst="rect">
              <a:avLst/>
            </a:prstGeom>
            <a:solidFill>
              <a:schemeClr val="bg1"/>
            </a:solidFill>
            <a:ln>
              <a:noFill/>
            </a:ln>
            <a:effectLst/>
          </p:spPr>
          <p:txBody>
            <a:bodyPr numCol="1"/>
            <a:lstStyle/>
            <a:p>
              <a:pPr algn="ctr" indent="0" marL="0">
                <a:buNone/>
              </a:pPr>
              <a:r>
                <a:rPr b="1" dirty="0" lang="en-US" smtClean="0" sz="1200"/>
                <a:t>11,60</a:t>
              </a:r>
            </a:p>
          </p:txBody>
        </p:sp>
        <p:sp>
          <p:nvSpPr>
            <p:cNvPr id="1530" name="Text Box 1530"/>
            <p:cNvSpPr>
              <a:spLocks/>
            </p:cNvSpPr>
            <p:nvPr/>
          </p:nvSpPr>
          <p:spPr>
            <a:xfrm>
              <a:off x="2304" y="3047"/>
              <a:ext cx="528" cy="287"/>
            </a:xfrm>
            <a:prstGeom prst="rect">
              <a:avLst/>
            </a:prstGeom>
            <a:solidFill>
              <a:schemeClr val="bg1"/>
            </a:solidFill>
            <a:ln>
              <a:noFill/>
            </a:ln>
            <a:effectLst/>
          </p:spPr>
          <p:txBody>
            <a:bodyPr numCol="1"/>
            <a:lstStyle/>
            <a:p>
              <a:pPr algn="ctr" indent="0" marL="0">
                <a:buNone/>
              </a:pPr>
              <a:r>
                <a:rPr dirty="0" lang="en-US" smtClean="0" sz="1200"/>
                <a:t>cm</a:t>
              </a:r>
            </a:p>
          </p:txBody>
        </p:sp>
        <p:sp>
          <p:nvSpPr>
            <p:cNvPr id="1531" name="Text Box 1531"/>
            <p:cNvSpPr>
              <a:spLocks/>
            </p:cNvSpPr>
            <p:nvPr/>
          </p:nvSpPr>
          <p:spPr>
            <a:xfrm>
              <a:off x="432" y="3047"/>
              <a:ext cx="1872" cy="287"/>
            </a:xfrm>
            <a:prstGeom prst="rect">
              <a:avLst/>
            </a:prstGeom>
            <a:solidFill>
              <a:schemeClr val="bg1"/>
            </a:solidFill>
            <a:ln>
              <a:noFill/>
            </a:ln>
            <a:effectLst/>
          </p:spPr>
          <p:txBody>
            <a:bodyPr numCol="1"/>
            <a:lstStyle/>
            <a:p>
              <a:pPr indent="0" marL="0">
                <a:buNone/>
              </a:pPr>
              <a:r>
                <a:rPr dirty="0" lang="en-US" smtClean="0" sz="1200"/>
                <a:t>Opsjeg lijeve strane rogova iz među srednjaka i lopate</a:t>
              </a:r>
            </a:p>
          </p:txBody>
        </p:sp>
        <p:sp>
          <p:nvSpPr>
            <p:cNvPr id="1532" name="Text Box 1532"/>
            <p:cNvSpPr>
              <a:spLocks/>
            </p:cNvSpPr>
            <p:nvPr/>
          </p:nvSpPr>
          <p:spPr>
            <a:xfrm>
              <a:off x="0" y="3047"/>
              <a:ext cx="432" cy="574"/>
            </a:xfrm>
            <a:prstGeom prst="rect">
              <a:avLst/>
            </a:prstGeom>
            <a:solidFill>
              <a:schemeClr val="bg1"/>
            </a:solidFill>
            <a:ln>
              <a:noFill/>
            </a:ln>
            <a:effectLst/>
          </p:spPr>
          <p:txBody>
            <a:bodyPr numCol="1"/>
            <a:lstStyle/>
            <a:p>
              <a:pPr algn="ctr" indent="0" marL="0">
                <a:buNone/>
              </a:pPr>
              <a:r>
                <a:rPr dirty="0" lang="en-US" smtClean="0" sz="1200"/>
                <a:t>1.7</a:t>
              </a:r>
            </a:p>
          </p:txBody>
        </p:sp>
        <p:sp>
          <p:nvSpPr>
            <p:cNvPr id="1533" name="Text Box 1533"/>
            <p:cNvSpPr>
              <a:spLocks/>
            </p:cNvSpPr>
            <p:nvPr/>
          </p:nvSpPr>
          <p:spPr>
            <a:xfrm>
              <a:off x="4848" y="2760"/>
              <a:ext cx="912" cy="287"/>
            </a:xfrm>
            <a:prstGeom prst="rect">
              <a:avLst/>
            </a:prstGeom>
            <a:solidFill>
              <a:schemeClr val="bg1"/>
            </a:solidFill>
            <a:ln>
              <a:noFill/>
            </a:ln>
            <a:effectLst/>
          </p:spPr>
          <p:txBody>
            <a:bodyPr numCol="1"/>
            <a:lstStyle/>
            <a:p>
              <a:pPr algn="ctr" indent="0" marL="0">
                <a:buNone/>
              </a:pPr>
              <a:r>
                <a:rPr b="1" dirty="0" lang="en-US" smtClean="0" sz="1200"/>
                <a:t>10,50</a:t>
              </a:r>
            </a:p>
          </p:txBody>
        </p:sp>
        <p:sp>
          <p:nvSpPr>
            <p:cNvPr id="1534" name="Text Box 1534"/>
            <p:cNvSpPr>
              <a:spLocks/>
            </p:cNvSpPr>
            <p:nvPr/>
          </p:nvSpPr>
          <p:spPr>
            <a:xfrm>
              <a:off x="4080" y="2760"/>
              <a:ext cx="768" cy="287"/>
            </a:xfrm>
            <a:prstGeom prst="rect">
              <a:avLst/>
            </a:prstGeom>
            <a:solidFill>
              <a:schemeClr val="bg1"/>
            </a:solidFill>
            <a:ln>
              <a:noFill/>
            </a:ln>
            <a:effectLst/>
          </p:spPr>
          <p:txBody>
            <a:bodyPr numCol="1"/>
            <a:lstStyle/>
            <a:p>
              <a:pPr algn="ctr" indent="0" marL="0">
                <a:buNone/>
              </a:pPr>
              <a:r>
                <a:rPr dirty="0" lang="en-US" smtClean="0" sz="1200"/>
                <a:t>1</a:t>
              </a:r>
            </a:p>
          </p:txBody>
        </p:sp>
        <p:sp>
          <p:nvSpPr>
            <p:cNvPr id="1535" name="Text Box 1535"/>
            <p:cNvSpPr>
              <a:spLocks/>
            </p:cNvSpPr>
            <p:nvPr/>
          </p:nvSpPr>
          <p:spPr>
            <a:xfrm>
              <a:off x="2832" y="2760"/>
              <a:ext cx="528" cy="287"/>
            </a:xfrm>
            <a:prstGeom prst="rect">
              <a:avLst/>
            </a:prstGeom>
            <a:solidFill>
              <a:schemeClr val="bg1"/>
            </a:solidFill>
            <a:ln>
              <a:noFill/>
            </a:ln>
            <a:effectLst/>
          </p:spPr>
          <p:txBody>
            <a:bodyPr numCol="1"/>
            <a:lstStyle/>
            <a:p>
              <a:pPr algn="ctr" indent="0" marL="0">
                <a:buNone/>
              </a:pPr>
              <a:r>
                <a:rPr b="1" dirty="0" lang="en-US" smtClean="0" sz="1200"/>
                <a:t>10,50</a:t>
              </a:r>
            </a:p>
          </p:txBody>
        </p:sp>
        <p:sp>
          <p:nvSpPr>
            <p:cNvPr id="1536" name="Text Box 1536"/>
            <p:cNvSpPr>
              <a:spLocks/>
            </p:cNvSpPr>
            <p:nvPr/>
          </p:nvSpPr>
          <p:spPr>
            <a:xfrm>
              <a:off x="2304" y="2760"/>
              <a:ext cx="528" cy="287"/>
            </a:xfrm>
            <a:prstGeom prst="rect">
              <a:avLst/>
            </a:prstGeom>
            <a:solidFill>
              <a:schemeClr val="bg1"/>
            </a:solidFill>
            <a:ln>
              <a:noFill/>
            </a:ln>
            <a:effectLst/>
          </p:spPr>
          <p:txBody>
            <a:bodyPr numCol="1"/>
            <a:lstStyle/>
            <a:p>
              <a:pPr algn="ctr" indent="0" marL="0">
                <a:buNone/>
              </a:pPr>
              <a:r>
                <a:rPr dirty="0" lang="en-US" smtClean="0" sz="1200"/>
                <a:t>cm</a:t>
              </a:r>
            </a:p>
          </p:txBody>
        </p:sp>
        <p:sp>
          <p:nvSpPr>
            <p:cNvPr id="1537" name="Text Box 1537"/>
            <p:cNvSpPr>
              <a:spLocks/>
            </p:cNvSpPr>
            <p:nvPr/>
          </p:nvSpPr>
          <p:spPr>
            <a:xfrm>
              <a:off x="432" y="2760"/>
              <a:ext cx="1872" cy="287"/>
            </a:xfrm>
            <a:prstGeom prst="rect">
              <a:avLst/>
            </a:prstGeom>
            <a:solidFill>
              <a:schemeClr val="bg1"/>
            </a:solidFill>
            <a:ln>
              <a:noFill/>
            </a:ln>
            <a:effectLst/>
          </p:spPr>
          <p:txBody>
            <a:bodyPr numCol="1"/>
            <a:lstStyle/>
            <a:p>
              <a:pPr indent="0" marL="0">
                <a:buNone/>
              </a:pPr>
              <a:r>
                <a:rPr dirty="0" lang="en-US" smtClean="0" sz="1200"/>
                <a:t>Opsjeg desne strane rogova izmedju nadočnjaka i srednjaka</a:t>
              </a:r>
            </a:p>
          </p:txBody>
        </p:sp>
        <p:sp>
          <p:nvSpPr>
            <p:cNvPr id="1538" name="Text Box 1538"/>
            <p:cNvSpPr>
              <a:spLocks/>
            </p:cNvSpPr>
            <p:nvPr/>
          </p:nvSpPr>
          <p:spPr>
            <a:xfrm>
              <a:off x="4848" y="2473"/>
              <a:ext cx="912" cy="287"/>
            </a:xfrm>
            <a:prstGeom prst="rect">
              <a:avLst/>
            </a:prstGeom>
            <a:solidFill>
              <a:schemeClr val="bg1"/>
            </a:solidFill>
            <a:ln>
              <a:noFill/>
            </a:ln>
            <a:effectLst/>
          </p:spPr>
          <p:txBody>
            <a:bodyPr numCol="1"/>
            <a:lstStyle/>
            <a:p>
              <a:pPr algn="ctr" indent="0" marL="0">
                <a:buNone/>
              </a:pPr>
              <a:r>
                <a:rPr b="1" dirty="0" lang="en-US" smtClean="0" sz="1200"/>
                <a:t>11,40</a:t>
              </a:r>
            </a:p>
          </p:txBody>
        </p:sp>
        <p:sp>
          <p:nvSpPr>
            <p:cNvPr id="1539" name="Text Box 1539"/>
            <p:cNvSpPr>
              <a:spLocks/>
            </p:cNvSpPr>
            <p:nvPr/>
          </p:nvSpPr>
          <p:spPr>
            <a:xfrm>
              <a:off x="4080" y="2473"/>
              <a:ext cx="768" cy="287"/>
            </a:xfrm>
            <a:prstGeom prst="rect">
              <a:avLst/>
            </a:prstGeom>
            <a:solidFill>
              <a:schemeClr val="bg1"/>
            </a:solidFill>
            <a:ln>
              <a:noFill/>
            </a:ln>
            <a:effectLst/>
          </p:spPr>
          <p:txBody>
            <a:bodyPr numCol="1"/>
            <a:lstStyle/>
            <a:p>
              <a:pPr algn="ctr" indent="0" marL="0">
                <a:buNone/>
              </a:pPr>
              <a:r>
                <a:rPr dirty="0" lang="en-US" smtClean="0" sz="1200"/>
                <a:t>1</a:t>
              </a:r>
            </a:p>
          </p:txBody>
        </p:sp>
        <p:sp>
          <p:nvSpPr>
            <p:cNvPr id="1540" name="Text Box 1540"/>
            <p:cNvSpPr>
              <a:spLocks/>
            </p:cNvSpPr>
            <p:nvPr/>
          </p:nvSpPr>
          <p:spPr>
            <a:xfrm>
              <a:off x="3360" y="2473"/>
              <a:ext cx="720" cy="1320"/>
            </a:xfrm>
            <a:prstGeom prst="rect">
              <a:avLst/>
            </a:prstGeom>
            <a:solidFill>
              <a:schemeClr val="folHlink"/>
            </a:solidFill>
            <a:ln>
              <a:noFill/>
            </a:ln>
            <a:effectLst/>
          </p:spPr>
          <p:txBody>
            <a:bodyPr numCol="1"/>
            <a:lstStyle/>
            <a:p>
              <a:endParaRPr/>
            </a:p>
          </p:txBody>
        </p:sp>
        <p:sp>
          <p:nvSpPr>
            <p:cNvPr id="1541" name="Text Box 1541"/>
            <p:cNvSpPr>
              <a:spLocks/>
            </p:cNvSpPr>
            <p:nvPr/>
          </p:nvSpPr>
          <p:spPr>
            <a:xfrm>
              <a:off x="2832" y="2473"/>
              <a:ext cx="528" cy="287"/>
            </a:xfrm>
            <a:prstGeom prst="rect">
              <a:avLst/>
            </a:prstGeom>
            <a:solidFill>
              <a:schemeClr val="bg1"/>
            </a:solidFill>
            <a:ln>
              <a:noFill/>
            </a:ln>
            <a:effectLst/>
          </p:spPr>
          <p:txBody>
            <a:bodyPr numCol="1"/>
            <a:lstStyle/>
            <a:p>
              <a:pPr algn="ctr" indent="0" marL="0">
                <a:buNone/>
              </a:pPr>
              <a:r>
                <a:rPr b="1" dirty="0" lang="en-US" smtClean="0" sz="1200"/>
                <a:t>11,40</a:t>
              </a:r>
            </a:p>
          </p:txBody>
        </p:sp>
        <p:sp>
          <p:nvSpPr>
            <p:cNvPr id="1542" name="Text Box 1542"/>
            <p:cNvSpPr>
              <a:spLocks/>
            </p:cNvSpPr>
            <p:nvPr/>
          </p:nvSpPr>
          <p:spPr>
            <a:xfrm>
              <a:off x="2304" y="2473"/>
              <a:ext cx="528" cy="287"/>
            </a:xfrm>
            <a:prstGeom prst="rect">
              <a:avLst/>
            </a:prstGeom>
            <a:solidFill>
              <a:schemeClr val="bg1"/>
            </a:solidFill>
            <a:ln>
              <a:noFill/>
            </a:ln>
            <a:effectLst/>
          </p:spPr>
          <p:txBody>
            <a:bodyPr numCol="1"/>
            <a:lstStyle/>
            <a:p>
              <a:pPr algn="ctr" indent="0" marL="0">
                <a:buNone/>
              </a:pPr>
              <a:r>
                <a:rPr dirty="0" lang="en-US" smtClean="0" sz="1200"/>
                <a:t>cm</a:t>
              </a:r>
            </a:p>
          </p:txBody>
        </p:sp>
        <p:sp>
          <p:nvSpPr>
            <p:cNvPr id="1543" name="Text Box 1543"/>
            <p:cNvSpPr>
              <a:spLocks/>
            </p:cNvSpPr>
            <p:nvPr/>
          </p:nvSpPr>
          <p:spPr>
            <a:xfrm>
              <a:off x="432" y="2473"/>
              <a:ext cx="1872" cy="287"/>
            </a:xfrm>
            <a:prstGeom prst="rect">
              <a:avLst/>
            </a:prstGeom>
            <a:solidFill>
              <a:schemeClr val="bg1"/>
            </a:solidFill>
            <a:ln>
              <a:noFill/>
            </a:ln>
            <a:effectLst/>
          </p:spPr>
          <p:txBody>
            <a:bodyPr numCol="1"/>
            <a:lstStyle/>
            <a:p>
              <a:pPr indent="0" marL="0">
                <a:buNone/>
              </a:pPr>
              <a:r>
                <a:rPr dirty="0" lang="en-US" smtClean="0" sz="1200"/>
                <a:t>Opsjeg lijeve grane rogova između nadočnjaka i srednjaka</a:t>
              </a:r>
            </a:p>
          </p:txBody>
        </p:sp>
        <p:sp>
          <p:nvSpPr>
            <p:cNvPr id="1544" name="Text Box 1544"/>
            <p:cNvSpPr>
              <a:spLocks/>
            </p:cNvSpPr>
            <p:nvPr/>
          </p:nvSpPr>
          <p:spPr>
            <a:xfrm>
              <a:off x="0" y="2473"/>
              <a:ext cx="432" cy="574"/>
            </a:xfrm>
            <a:prstGeom prst="rect">
              <a:avLst/>
            </a:prstGeom>
            <a:solidFill>
              <a:schemeClr val="bg1"/>
            </a:solidFill>
            <a:ln>
              <a:noFill/>
            </a:ln>
            <a:effectLst/>
          </p:spPr>
          <p:txBody>
            <a:bodyPr numCol="1"/>
            <a:lstStyle/>
            <a:p>
              <a:pPr algn="ctr" indent="0" marL="0">
                <a:buNone/>
              </a:pPr>
              <a:r>
                <a:rPr dirty="0" lang="en-US" smtClean="0" sz="1200"/>
                <a:t>1.6</a:t>
              </a:r>
            </a:p>
          </p:txBody>
        </p:sp>
        <p:sp>
          <p:nvSpPr>
            <p:cNvPr id="1545" name="Text Box 1545"/>
            <p:cNvSpPr>
              <a:spLocks/>
            </p:cNvSpPr>
            <p:nvPr/>
          </p:nvSpPr>
          <p:spPr>
            <a:xfrm>
              <a:off x="2832" y="2301"/>
              <a:ext cx="528" cy="172"/>
            </a:xfrm>
            <a:prstGeom prst="rect">
              <a:avLst/>
            </a:prstGeom>
            <a:solidFill>
              <a:schemeClr val="bg1"/>
            </a:solidFill>
            <a:ln>
              <a:noFill/>
            </a:ln>
            <a:effectLst/>
          </p:spPr>
          <p:txBody>
            <a:bodyPr numCol="1"/>
            <a:lstStyle/>
            <a:p>
              <a:pPr algn="ctr" indent="0" marL="0">
                <a:buNone/>
              </a:pPr>
              <a:r>
                <a:rPr b="1" dirty="0" lang="en-US" smtClean="0" sz="1200"/>
                <a:t>18,20</a:t>
              </a:r>
            </a:p>
          </p:txBody>
        </p:sp>
        <p:sp>
          <p:nvSpPr>
            <p:cNvPr id="1546" name="Text Box 1546"/>
            <p:cNvSpPr>
              <a:spLocks/>
            </p:cNvSpPr>
            <p:nvPr/>
          </p:nvSpPr>
          <p:spPr>
            <a:xfrm>
              <a:off x="432" y="2301"/>
              <a:ext cx="1872" cy="172"/>
            </a:xfrm>
            <a:prstGeom prst="rect">
              <a:avLst/>
            </a:prstGeom>
            <a:solidFill>
              <a:schemeClr val="bg1"/>
            </a:solidFill>
            <a:ln>
              <a:noFill/>
            </a:ln>
            <a:effectLst/>
          </p:spPr>
          <p:txBody>
            <a:bodyPr numCol="1"/>
            <a:lstStyle/>
            <a:p>
              <a:pPr indent="0" marL="0">
                <a:buNone/>
              </a:pPr>
              <a:r>
                <a:rPr dirty="0" lang="en-US" smtClean="0" sz="1200"/>
                <a:t>Opsjeg desnog vijenca</a:t>
              </a:r>
            </a:p>
          </p:txBody>
        </p:sp>
        <p:sp>
          <p:nvSpPr>
            <p:cNvPr id="1547" name="Text Box 1547"/>
            <p:cNvSpPr>
              <a:spLocks/>
            </p:cNvSpPr>
            <p:nvPr/>
          </p:nvSpPr>
          <p:spPr>
            <a:xfrm>
              <a:off x="4848" y="2129"/>
              <a:ext cx="912" cy="344"/>
            </a:xfrm>
            <a:prstGeom prst="rect">
              <a:avLst/>
            </a:prstGeom>
            <a:solidFill>
              <a:schemeClr val="bg1"/>
            </a:solidFill>
            <a:ln>
              <a:noFill/>
            </a:ln>
            <a:effectLst/>
          </p:spPr>
          <p:txBody>
            <a:bodyPr numCol="1"/>
            <a:lstStyle/>
            <a:p>
              <a:pPr algn="ctr" indent="0" marL="0">
                <a:buNone/>
              </a:pPr>
              <a:r>
                <a:rPr b="1" dirty="0" lang="en-US" smtClean="0" sz="1200"/>
                <a:t>18,55</a:t>
              </a:r>
            </a:p>
          </p:txBody>
        </p:sp>
        <p:sp>
          <p:nvSpPr>
            <p:cNvPr id="1548" name="Text Box 1548"/>
            <p:cNvSpPr>
              <a:spLocks/>
            </p:cNvSpPr>
            <p:nvPr/>
          </p:nvSpPr>
          <p:spPr>
            <a:xfrm>
              <a:off x="4080" y="2129"/>
              <a:ext cx="768" cy="344"/>
            </a:xfrm>
            <a:prstGeom prst="rect">
              <a:avLst/>
            </a:prstGeom>
            <a:solidFill>
              <a:schemeClr val="bg1"/>
            </a:solidFill>
            <a:ln>
              <a:noFill/>
            </a:ln>
            <a:effectLst/>
          </p:spPr>
          <p:txBody>
            <a:bodyPr numCol="1"/>
            <a:lstStyle/>
            <a:p>
              <a:pPr algn="ctr" indent="0" marL="0">
                <a:buNone/>
              </a:pPr>
              <a:r>
                <a:rPr dirty="0" lang="en-US" smtClean="0" sz="1200"/>
                <a:t>1</a:t>
              </a:r>
            </a:p>
          </p:txBody>
        </p:sp>
        <p:sp>
          <p:nvSpPr>
            <p:cNvPr id="1549" name="Text Box 1549"/>
            <p:cNvSpPr>
              <a:spLocks/>
            </p:cNvSpPr>
            <p:nvPr/>
          </p:nvSpPr>
          <p:spPr>
            <a:xfrm>
              <a:off x="3360" y="2129"/>
              <a:ext cx="720" cy="344"/>
            </a:xfrm>
            <a:prstGeom prst="rect">
              <a:avLst/>
            </a:prstGeom>
            <a:solidFill>
              <a:schemeClr val="bg1"/>
            </a:solidFill>
            <a:ln>
              <a:noFill/>
            </a:ln>
            <a:effectLst/>
          </p:spPr>
          <p:txBody>
            <a:bodyPr numCol="1"/>
            <a:lstStyle/>
            <a:p>
              <a:pPr algn="ctr" indent="0" marL="0">
                <a:buNone/>
              </a:pPr>
              <a:r>
                <a:rPr b="1" dirty="0" lang="en-US" smtClean="0" sz="1200"/>
                <a:t>18,55</a:t>
              </a:r>
            </a:p>
          </p:txBody>
        </p:sp>
        <p:sp>
          <p:nvSpPr>
            <p:cNvPr id="1550" name="Text Box 1550"/>
            <p:cNvSpPr>
              <a:spLocks/>
            </p:cNvSpPr>
            <p:nvPr/>
          </p:nvSpPr>
          <p:spPr>
            <a:xfrm>
              <a:off x="2832" y="2129"/>
              <a:ext cx="528" cy="172"/>
            </a:xfrm>
            <a:prstGeom prst="rect">
              <a:avLst/>
            </a:prstGeom>
            <a:solidFill>
              <a:schemeClr val="bg1"/>
            </a:solidFill>
            <a:ln>
              <a:noFill/>
            </a:ln>
            <a:effectLst/>
          </p:spPr>
          <p:txBody>
            <a:bodyPr numCol="1"/>
            <a:lstStyle/>
            <a:p>
              <a:pPr algn="ctr" indent="0" marL="0">
                <a:buNone/>
              </a:pPr>
              <a:r>
                <a:rPr b="1" dirty="0" lang="en-US" smtClean="0" sz="1200"/>
                <a:t>18,90</a:t>
              </a:r>
            </a:p>
          </p:txBody>
        </p:sp>
        <p:sp>
          <p:nvSpPr>
            <p:cNvPr id="1551" name="Text Box 1551"/>
            <p:cNvSpPr>
              <a:spLocks/>
            </p:cNvSpPr>
            <p:nvPr/>
          </p:nvSpPr>
          <p:spPr>
            <a:xfrm>
              <a:off x="2304" y="2129"/>
              <a:ext cx="528" cy="344"/>
            </a:xfrm>
            <a:prstGeom prst="rect">
              <a:avLst/>
            </a:prstGeom>
            <a:solidFill>
              <a:schemeClr val="bg1"/>
            </a:solidFill>
            <a:ln>
              <a:noFill/>
            </a:ln>
            <a:effectLst/>
          </p:spPr>
          <p:txBody>
            <a:bodyPr numCol="1"/>
            <a:lstStyle/>
            <a:p>
              <a:pPr algn="ctr" indent="0" marL="0">
                <a:buNone/>
              </a:pPr>
              <a:r>
                <a:rPr dirty="0" lang="en-US" smtClean="0" sz="1200"/>
                <a:t>cm</a:t>
              </a:r>
            </a:p>
          </p:txBody>
        </p:sp>
        <p:sp>
          <p:nvSpPr>
            <p:cNvPr id="1552" name="Text Box 1552"/>
            <p:cNvSpPr>
              <a:spLocks/>
            </p:cNvSpPr>
            <p:nvPr/>
          </p:nvSpPr>
          <p:spPr>
            <a:xfrm>
              <a:off x="432" y="2129"/>
              <a:ext cx="1872" cy="172"/>
            </a:xfrm>
            <a:prstGeom prst="rect">
              <a:avLst/>
            </a:prstGeom>
            <a:solidFill>
              <a:schemeClr val="bg1"/>
            </a:solidFill>
            <a:ln>
              <a:noFill/>
            </a:ln>
            <a:effectLst/>
          </p:spPr>
          <p:txBody>
            <a:bodyPr numCol="1"/>
            <a:lstStyle/>
            <a:p>
              <a:pPr indent="0" marL="0">
                <a:buNone/>
              </a:pPr>
              <a:r>
                <a:rPr dirty="0" lang="en-US" smtClean="0" sz="1200"/>
                <a:t>Opsjeg lijevog vijenca </a:t>
              </a:r>
            </a:p>
          </p:txBody>
        </p:sp>
        <p:sp>
          <p:nvSpPr>
            <p:cNvPr id="1553" name="Text Box 1553"/>
            <p:cNvSpPr>
              <a:spLocks/>
            </p:cNvSpPr>
            <p:nvPr/>
          </p:nvSpPr>
          <p:spPr>
            <a:xfrm>
              <a:off x="0" y="2129"/>
              <a:ext cx="432" cy="344"/>
            </a:xfrm>
            <a:prstGeom prst="rect">
              <a:avLst/>
            </a:prstGeom>
            <a:solidFill>
              <a:schemeClr val="bg1"/>
            </a:solidFill>
            <a:ln>
              <a:noFill/>
            </a:ln>
            <a:effectLst/>
          </p:spPr>
          <p:txBody>
            <a:bodyPr numCol="1"/>
            <a:lstStyle/>
            <a:p>
              <a:pPr algn="ctr" indent="0" marL="0">
                <a:buNone/>
              </a:pPr>
              <a:r>
                <a:rPr dirty="0" lang="en-US" smtClean="0" sz="1200"/>
                <a:t>1.5</a:t>
              </a:r>
            </a:p>
          </p:txBody>
        </p:sp>
        <p:sp>
          <p:nvSpPr>
            <p:cNvPr id="1554" name="Text Box 1554"/>
            <p:cNvSpPr>
              <a:spLocks/>
            </p:cNvSpPr>
            <p:nvPr/>
          </p:nvSpPr>
          <p:spPr>
            <a:xfrm>
              <a:off x="2832" y="1957"/>
              <a:ext cx="528" cy="172"/>
            </a:xfrm>
            <a:prstGeom prst="rect">
              <a:avLst/>
            </a:prstGeom>
            <a:solidFill>
              <a:schemeClr val="bg1"/>
            </a:solidFill>
            <a:ln>
              <a:noFill/>
            </a:ln>
            <a:effectLst/>
          </p:spPr>
          <p:txBody>
            <a:bodyPr numCol="1"/>
            <a:lstStyle/>
            <a:p>
              <a:pPr algn="ctr" indent="0" marL="0">
                <a:buNone/>
              </a:pPr>
              <a:r>
                <a:rPr b="1" dirty="0" lang="en-US" smtClean="0" sz="1200"/>
                <a:t>24,00</a:t>
              </a:r>
            </a:p>
          </p:txBody>
        </p:sp>
        <p:sp>
          <p:nvSpPr>
            <p:cNvPr id="1555" name="Text Box 1555"/>
            <p:cNvSpPr>
              <a:spLocks/>
            </p:cNvSpPr>
            <p:nvPr/>
          </p:nvSpPr>
          <p:spPr>
            <a:xfrm>
              <a:off x="432" y="1957"/>
              <a:ext cx="1872" cy="172"/>
            </a:xfrm>
            <a:prstGeom prst="rect">
              <a:avLst/>
            </a:prstGeom>
            <a:solidFill>
              <a:schemeClr val="bg1"/>
            </a:solidFill>
            <a:ln>
              <a:noFill/>
            </a:ln>
            <a:effectLst/>
          </p:spPr>
          <p:txBody>
            <a:bodyPr numCol="1"/>
            <a:lstStyle/>
            <a:p>
              <a:pPr indent="0" marL="0">
                <a:buNone/>
              </a:pPr>
              <a:r>
                <a:rPr dirty="0" lang="en-US" smtClean="0" sz="1200"/>
                <a:t>Širina desne lopate</a:t>
              </a:r>
            </a:p>
          </p:txBody>
        </p:sp>
        <p:sp>
          <p:nvSpPr>
            <p:cNvPr id="1556" name="Text Box 1556"/>
            <p:cNvSpPr>
              <a:spLocks/>
            </p:cNvSpPr>
            <p:nvPr/>
          </p:nvSpPr>
          <p:spPr>
            <a:xfrm>
              <a:off x="4848" y="1785"/>
              <a:ext cx="912" cy="344"/>
            </a:xfrm>
            <a:prstGeom prst="rect">
              <a:avLst/>
            </a:prstGeom>
            <a:solidFill>
              <a:schemeClr val="bg1"/>
            </a:solidFill>
            <a:ln>
              <a:noFill/>
            </a:ln>
            <a:effectLst/>
          </p:spPr>
          <p:txBody>
            <a:bodyPr numCol="1"/>
            <a:lstStyle/>
            <a:p>
              <a:pPr algn="ctr" indent="0" marL="0">
                <a:buNone/>
              </a:pPr>
              <a:r>
                <a:rPr b="1" dirty="0" lang="en-US" smtClean="0" sz="1200"/>
                <a:t>31,88</a:t>
              </a:r>
            </a:p>
          </p:txBody>
        </p:sp>
        <p:sp>
          <p:nvSpPr>
            <p:cNvPr id="1557" name="Text Box 1557"/>
            <p:cNvSpPr>
              <a:spLocks/>
            </p:cNvSpPr>
            <p:nvPr/>
          </p:nvSpPr>
          <p:spPr>
            <a:xfrm>
              <a:off x="4080" y="1785"/>
              <a:ext cx="768" cy="344"/>
            </a:xfrm>
            <a:prstGeom prst="rect">
              <a:avLst/>
            </a:prstGeom>
            <a:solidFill>
              <a:schemeClr val="bg1"/>
            </a:solidFill>
            <a:ln>
              <a:noFill/>
            </a:ln>
            <a:effectLst/>
          </p:spPr>
          <p:txBody>
            <a:bodyPr numCol="1"/>
            <a:lstStyle/>
            <a:p>
              <a:pPr algn="ctr" indent="0" marL="0">
                <a:buNone/>
              </a:pPr>
              <a:r>
                <a:rPr dirty="0" lang="en-US" smtClean="0" sz="1200"/>
                <a:t>1,50</a:t>
              </a:r>
            </a:p>
          </p:txBody>
        </p:sp>
        <p:sp>
          <p:nvSpPr>
            <p:cNvPr id="1558" name="Text Box 1558"/>
            <p:cNvSpPr>
              <a:spLocks/>
            </p:cNvSpPr>
            <p:nvPr/>
          </p:nvSpPr>
          <p:spPr>
            <a:xfrm>
              <a:off x="3360" y="1785"/>
              <a:ext cx="720" cy="344"/>
            </a:xfrm>
            <a:prstGeom prst="rect">
              <a:avLst/>
            </a:prstGeom>
            <a:solidFill>
              <a:schemeClr val="bg1"/>
            </a:solidFill>
            <a:ln>
              <a:noFill/>
            </a:ln>
            <a:effectLst/>
          </p:spPr>
          <p:txBody>
            <a:bodyPr numCol="1"/>
            <a:lstStyle/>
            <a:p>
              <a:pPr algn="ctr" indent="0" marL="0">
                <a:buNone/>
              </a:pPr>
              <a:r>
                <a:rPr b="1" dirty="0" lang="en-US" smtClean="0" sz="1200"/>
                <a:t>21,25</a:t>
              </a:r>
            </a:p>
          </p:txBody>
        </p:sp>
        <p:sp>
          <p:nvSpPr>
            <p:cNvPr id="1559" name="Text Box 1559"/>
            <p:cNvSpPr>
              <a:spLocks/>
            </p:cNvSpPr>
            <p:nvPr/>
          </p:nvSpPr>
          <p:spPr>
            <a:xfrm>
              <a:off x="2832" y="1785"/>
              <a:ext cx="528" cy="172"/>
            </a:xfrm>
            <a:prstGeom prst="rect">
              <a:avLst/>
            </a:prstGeom>
            <a:solidFill>
              <a:schemeClr val="bg1"/>
            </a:solidFill>
            <a:ln>
              <a:noFill/>
            </a:ln>
            <a:effectLst/>
          </p:spPr>
          <p:txBody>
            <a:bodyPr numCol="1"/>
            <a:lstStyle/>
            <a:p>
              <a:pPr algn="ctr" indent="0" marL="0">
                <a:buNone/>
              </a:pPr>
              <a:r>
                <a:rPr b="1" dirty="0" lang="en-US" smtClean="0" sz="1200"/>
                <a:t>18,50</a:t>
              </a:r>
            </a:p>
          </p:txBody>
        </p:sp>
        <p:sp>
          <p:nvSpPr>
            <p:cNvPr id="1560" name="Text Box 1560"/>
            <p:cNvSpPr>
              <a:spLocks/>
            </p:cNvSpPr>
            <p:nvPr/>
          </p:nvSpPr>
          <p:spPr>
            <a:xfrm>
              <a:off x="2304" y="1785"/>
              <a:ext cx="528" cy="344"/>
            </a:xfrm>
            <a:prstGeom prst="rect">
              <a:avLst/>
            </a:prstGeom>
            <a:solidFill>
              <a:schemeClr val="bg1"/>
            </a:solidFill>
            <a:ln>
              <a:noFill/>
            </a:ln>
            <a:effectLst/>
          </p:spPr>
          <p:txBody>
            <a:bodyPr numCol="1"/>
            <a:lstStyle/>
            <a:p>
              <a:pPr algn="ctr" indent="0" marL="0">
                <a:buNone/>
              </a:pPr>
              <a:r>
                <a:rPr dirty="0" lang="en-US" smtClean="0" sz="1200"/>
                <a:t>cm</a:t>
              </a:r>
            </a:p>
          </p:txBody>
        </p:sp>
        <p:sp>
          <p:nvSpPr>
            <p:cNvPr id="1561" name="Text Box 1561"/>
            <p:cNvSpPr>
              <a:spLocks/>
            </p:cNvSpPr>
            <p:nvPr/>
          </p:nvSpPr>
          <p:spPr>
            <a:xfrm>
              <a:off x="432" y="1785"/>
              <a:ext cx="1872" cy="172"/>
            </a:xfrm>
            <a:prstGeom prst="rect">
              <a:avLst/>
            </a:prstGeom>
            <a:solidFill>
              <a:schemeClr val="bg1"/>
            </a:solidFill>
            <a:ln>
              <a:noFill/>
            </a:ln>
            <a:effectLst/>
          </p:spPr>
          <p:txBody>
            <a:bodyPr numCol="1"/>
            <a:lstStyle/>
            <a:p>
              <a:pPr indent="0" marL="0">
                <a:buNone/>
              </a:pPr>
              <a:r>
                <a:rPr dirty="0" lang="en-US" smtClean="0" sz="1200"/>
                <a:t>Širina lijeve lopate </a:t>
              </a:r>
            </a:p>
          </p:txBody>
        </p:sp>
        <p:sp>
          <p:nvSpPr>
            <p:cNvPr id="1562" name="Text Box 1562"/>
            <p:cNvSpPr>
              <a:spLocks/>
            </p:cNvSpPr>
            <p:nvPr/>
          </p:nvSpPr>
          <p:spPr>
            <a:xfrm>
              <a:off x="0" y="1785"/>
              <a:ext cx="432" cy="344"/>
            </a:xfrm>
            <a:prstGeom prst="rect">
              <a:avLst/>
            </a:prstGeom>
            <a:solidFill>
              <a:schemeClr val="bg1"/>
            </a:solidFill>
            <a:ln>
              <a:noFill/>
            </a:ln>
            <a:effectLst/>
          </p:spPr>
          <p:txBody>
            <a:bodyPr numCol="1"/>
            <a:lstStyle/>
            <a:p>
              <a:pPr algn="ctr" indent="0" marL="0">
                <a:buNone/>
              </a:pPr>
              <a:r>
                <a:rPr dirty="0" lang="en-US" smtClean="0" sz="1200"/>
                <a:t>1.4</a:t>
              </a:r>
            </a:p>
          </p:txBody>
        </p:sp>
        <p:sp>
          <p:nvSpPr>
            <p:cNvPr id="1563" name="Text Box 1563"/>
            <p:cNvSpPr>
              <a:spLocks/>
            </p:cNvSpPr>
            <p:nvPr/>
          </p:nvSpPr>
          <p:spPr>
            <a:xfrm>
              <a:off x="2832" y="1613"/>
              <a:ext cx="528" cy="172"/>
            </a:xfrm>
            <a:prstGeom prst="rect">
              <a:avLst/>
            </a:prstGeom>
            <a:solidFill>
              <a:schemeClr val="bg1"/>
            </a:solidFill>
            <a:ln>
              <a:noFill/>
            </a:ln>
            <a:effectLst/>
          </p:spPr>
          <p:txBody>
            <a:bodyPr numCol="1"/>
            <a:lstStyle/>
            <a:p>
              <a:pPr algn="ctr" indent="0" marL="0">
                <a:buNone/>
              </a:pPr>
              <a:r>
                <a:rPr b="1" dirty="0" lang="en-US" smtClean="0" sz="1200"/>
                <a:t>49,40</a:t>
              </a:r>
            </a:p>
          </p:txBody>
        </p:sp>
        <p:sp>
          <p:nvSpPr>
            <p:cNvPr id="1564" name="Text Box 1564"/>
            <p:cNvSpPr>
              <a:spLocks/>
            </p:cNvSpPr>
            <p:nvPr/>
          </p:nvSpPr>
          <p:spPr>
            <a:xfrm>
              <a:off x="432" y="1613"/>
              <a:ext cx="1872" cy="172"/>
            </a:xfrm>
            <a:prstGeom prst="rect">
              <a:avLst/>
            </a:prstGeom>
            <a:solidFill>
              <a:schemeClr val="bg1"/>
            </a:solidFill>
            <a:ln>
              <a:noFill/>
            </a:ln>
            <a:effectLst/>
          </p:spPr>
          <p:txBody>
            <a:bodyPr numCol="1"/>
            <a:lstStyle/>
            <a:p>
              <a:pPr indent="0" marL="0">
                <a:buNone/>
              </a:pPr>
              <a:r>
                <a:rPr dirty="0" lang="en-US" smtClean="0" sz="1200"/>
                <a:t>Dužina desne lopate</a:t>
              </a:r>
            </a:p>
          </p:txBody>
        </p:sp>
        <p:sp>
          <p:nvSpPr>
            <p:cNvPr id="1565" name="Text Box 1565"/>
            <p:cNvSpPr>
              <a:spLocks/>
            </p:cNvSpPr>
            <p:nvPr/>
          </p:nvSpPr>
          <p:spPr>
            <a:xfrm>
              <a:off x="4848" y="1441"/>
              <a:ext cx="912" cy="344"/>
            </a:xfrm>
            <a:prstGeom prst="rect">
              <a:avLst/>
            </a:prstGeom>
            <a:solidFill>
              <a:schemeClr val="bg1"/>
            </a:solidFill>
            <a:ln>
              <a:noFill/>
            </a:ln>
            <a:effectLst/>
          </p:spPr>
          <p:txBody>
            <a:bodyPr numCol="1"/>
            <a:lstStyle/>
            <a:p>
              <a:pPr algn="ctr" indent="0" marL="0">
                <a:buNone/>
              </a:pPr>
              <a:r>
                <a:rPr b="1" dirty="0" lang="en-US" smtClean="0" sz="1200"/>
                <a:t>46,20</a:t>
              </a:r>
            </a:p>
          </p:txBody>
        </p:sp>
        <p:sp>
          <p:nvSpPr>
            <p:cNvPr id="1566" name="Text Box 1566"/>
            <p:cNvSpPr>
              <a:spLocks/>
            </p:cNvSpPr>
            <p:nvPr/>
          </p:nvSpPr>
          <p:spPr>
            <a:xfrm>
              <a:off x="4080" y="1441"/>
              <a:ext cx="768" cy="344"/>
            </a:xfrm>
            <a:prstGeom prst="rect">
              <a:avLst/>
            </a:prstGeom>
            <a:solidFill>
              <a:schemeClr val="bg1"/>
            </a:solidFill>
            <a:ln>
              <a:noFill/>
            </a:ln>
            <a:effectLst/>
          </p:spPr>
          <p:txBody>
            <a:bodyPr numCol="1"/>
            <a:lstStyle/>
            <a:p>
              <a:pPr algn="ctr" indent="0" marL="0">
                <a:buNone/>
              </a:pPr>
              <a:r>
                <a:rPr dirty="0" lang="en-US" smtClean="0" sz="1200"/>
                <a:t>1</a:t>
              </a:r>
            </a:p>
          </p:txBody>
        </p:sp>
        <p:sp>
          <p:nvSpPr>
            <p:cNvPr id="1567" name="Text Box 1567"/>
            <p:cNvSpPr>
              <a:spLocks/>
            </p:cNvSpPr>
            <p:nvPr/>
          </p:nvSpPr>
          <p:spPr>
            <a:xfrm>
              <a:off x="3360" y="1441"/>
              <a:ext cx="720" cy="344"/>
            </a:xfrm>
            <a:prstGeom prst="rect">
              <a:avLst/>
            </a:prstGeom>
            <a:solidFill>
              <a:schemeClr val="bg1"/>
            </a:solidFill>
            <a:ln>
              <a:noFill/>
            </a:ln>
            <a:effectLst/>
          </p:spPr>
          <p:txBody>
            <a:bodyPr numCol="1"/>
            <a:lstStyle/>
            <a:p>
              <a:pPr algn="ctr" indent="0" marL="0">
                <a:buNone/>
              </a:pPr>
              <a:r>
                <a:rPr b="1" dirty="0" lang="en-US" smtClean="0" sz="1200"/>
                <a:t>46,20</a:t>
              </a:r>
            </a:p>
          </p:txBody>
        </p:sp>
        <p:sp>
          <p:nvSpPr>
            <p:cNvPr id="1568" name="Text Box 1568"/>
            <p:cNvSpPr>
              <a:spLocks/>
            </p:cNvSpPr>
            <p:nvPr/>
          </p:nvSpPr>
          <p:spPr>
            <a:xfrm>
              <a:off x="2832" y="1441"/>
              <a:ext cx="528" cy="172"/>
            </a:xfrm>
            <a:prstGeom prst="rect">
              <a:avLst/>
            </a:prstGeom>
            <a:solidFill>
              <a:schemeClr val="bg1"/>
            </a:solidFill>
            <a:ln>
              <a:noFill/>
            </a:ln>
            <a:effectLst/>
          </p:spPr>
          <p:txBody>
            <a:bodyPr numCol="1"/>
            <a:lstStyle/>
            <a:p>
              <a:pPr algn="ctr" indent="0" marL="0">
                <a:buNone/>
              </a:pPr>
              <a:r>
                <a:rPr b="1" dirty="0" lang="en-US" smtClean="0" sz="1200"/>
                <a:t>43,00</a:t>
              </a:r>
            </a:p>
          </p:txBody>
        </p:sp>
        <p:sp>
          <p:nvSpPr>
            <p:cNvPr id="1569" name="Text Box 1569"/>
            <p:cNvSpPr>
              <a:spLocks/>
            </p:cNvSpPr>
            <p:nvPr/>
          </p:nvSpPr>
          <p:spPr>
            <a:xfrm>
              <a:off x="2304" y="1441"/>
              <a:ext cx="528" cy="344"/>
            </a:xfrm>
            <a:prstGeom prst="rect">
              <a:avLst/>
            </a:prstGeom>
            <a:solidFill>
              <a:schemeClr val="bg1"/>
            </a:solidFill>
            <a:ln>
              <a:noFill/>
            </a:ln>
            <a:effectLst/>
          </p:spPr>
          <p:txBody>
            <a:bodyPr numCol="1"/>
            <a:lstStyle/>
            <a:p>
              <a:pPr algn="ctr" indent="0" marL="0">
                <a:buNone/>
              </a:pPr>
              <a:r>
                <a:rPr dirty="0" lang="en-US" smtClean="0" sz="1200"/>
                <a:t>cm</a:t>
              </a:r>
            </a:p>
          </p:txBody>
        </p:sp>
        <p:sp>
          <p:nvSpPr>
            <p:cNvPr id="1570" name="Text Box 1570"/>
            <p:cNvSpPr>
              <a:spLocks/>
            </p:cNvSpPr>
            <p:nvPr/>
          </p:nvSpPr>
          <p:spPr>
            <a:xfrm>
              <a:off x="432" y="1441"/>
              <a:ext cx="1872" cy="172"/>
            </a:xfrm>
            <a:prstGeom prst="rect">
              <a:avLst/>
            </a:prstGeom>
            <a:solidFill>
              <a:schemeClr val="bg1"/>
            </a:solidFill>
            <a:ln>
              <a:noFill/>
            </a:ln>
            <a:effectLst/>
          </p:spPr>
          <p:txBody>
            <a:bodyPr numCol="1"/>
            <a:lstStyle/>
            <a:p>
              <a:pPr indent="0" marL="0">
                <a:buNone/>
              </a:pPr>
              <a:r>
                <a:rPr dirty="0" lang="en-US" smtClean="0" sz="1200"/>
                <a:t>Dužina lijeve lopate</a:t>
              </a:r>
            </a:p>
          </p:txBody>
        </p:sp>
        <p:sp>
          <p:nvSpPr>
            <p:cNvPr id="1571" name="Text Box 1571"/>
            <p:cNvSpPr>
              <a:spLocks/>
            </p:cNvSpPr>
            <p:nvPr/>
          </p:nvSpPr>
          <p:spPr>
            <a:xfrm>
              <a:off x="0" y="1441"/>
              <a:ext cx="432" cy="344"/>
            </a:xfrm>
            <a:prstGeom prst="rect">
              <a:avLst/>
            </a:prstGeom>
            <a:solidFill>
              <a:schemeClr val="bg1"/>
            </a:solidFill>
            <a:ln>
              <a:noFill/>
            </a:ln>
            <a:effectLst/>
          </p:spPr>
          <p:txBody>
            <a:bodyPr numCol="1"/>
            <a:lstStyle/>
            <a:p>
              <a:pPr algn="ctr" indent="0" marL="0">
                <a:buNone/>
              </a:pPr>
              <a:r>
                <a:rPr dirty="0" lang="en-US" smtClean="0" sz="1200"/>
                <a:t>1.3</a:t>
              </a:r>
            </a:p>
          </p:txBody>
        </p:sp>
        <p:sp>
          <p:nvSpPr>
            <p:cNvPr id="1572" name="Text Box 1572"/>
            <p:cNvSpPr>
              <a:spLocks/>
            </p:cNvSpPr>
            <p:nvPr/>
          </p:nvSpPr>
          <p:spPr>
            <a:xfrm>
              <a:off x="2832" y="1269"/>
              <a:ext cx="528" cy="172"/>
            </a:xfrm>
            <a:prstGeom prst="rect">
              <a:avLst/>
            </a:prstGeom>
            <a:solidFill>
              <a:schemeClr val="bg1"/>
            </a:solidFill>
            <a:ln>
              <a:noFill/>
            </a:ln>
            <a:effectLst/>
          </p:spPr>
          <p:txBody>
            <a:bodyPr numCol="1"/>
            <a:lstStyle/>
            <a:p>
              <a:pPr algn="ctr" indent="0" marL="0">
                <a:buNone/>
              </a:pPr>
              <a:r>
                <a:rPr b="1" dirty="0" lang="en-US" smtClean="0" sz="1200"/>
                <a:t>23,00</a:t>
              </a:r>
            </a:p>
          </p:txBody>
        </p:sp>
        <p:sp>
          <p:nvSpPr>
            <p:cNvPr id="1573" name="Text Box 1573"/>
            <p:cNvSpPr>
              <a:spLocks/>
            </p:cNvSpPr>
            <p:nvPr/>
          </p:nvSpPr>
          <p:spPr>
            <a:xfrm>
              <a:off x="432" y="1269"/>
              <a:ext cx="1872" cy="172"/>
            </a:xfrm>
            <a:prstGeom prst="rect">
              <a:avLst/>
            </a:prstGeom>
            <a:solidFill>
              <a:schemeClr val="bg1"/>
            </a:solidFill>
            <a:ln>
              <a:noFill/>
            </a:ln>
            <a:effectLst/>
          </p:spPr>
          <p:txBody>
            <a:bodyPr numCol="1"/>
            <a:lstStyle/>
            <a:p>
              <a:pPr indent="0" marL="0">
                <a:buNone/>
              </a:pPr>
              <a:r>
                <a:rPr dirty="0" lang="en-US" smtClean="0" sz="1200"/>
                <a:t>Dužina desnog nadočnjaka</a:t>
              </a:r>
            </a:p>
          </p:txBody>
        </p:sp>
        <p:sp>
          <p:nvSpPr>
            <p:cNvPr id="1574" name="Text Box 1574"/>
            <p:cNvSpPr>
              <a:spLocks/>
            </p:cNvSpPr>
            <p:nvPr/>
          </p:nvSpPr>
          <p:spPr>
            <a:xfrm>
              <a:off x="4848" y="1097"/>
              <a:ext cx="912" cy="344"/>
            </a:xfrm>
            <a:prstGeom prst="rect">
              <a:avLst/>
            </a:prstGeom>
            <a:solidFill>
              <a:schemeClr val="bg1"/>
            </a:solidFill>
            <a:ln>
              <a:noFill/>
            </a:ln>
            <a:effectLst/>
          </p:spPr>
          <p:txBody>
            <a:bodyPr numCol="1"/>
            <a:lstStyle/>
            <a:p>
              <a:pPr algn="ctr" indent="0" marL="0">
                <a:buNone/>
              </a:pPr>
              <a:r>
                <a:rPr b="1" dirty="0" lang="en-US" smtClean="0" sz="1200"/>
                <a:t>5,21</a:t>
              </a:r>
            </a:p>
          </p:txBody>
        </p:sp>
        <p:sp>
          <p:nvSpPr>
            <p:cNvPr id="1575" name="Text Box 1575"/>
            <p:cNvSpPr>
              <a:spLocks/>
            </p:cNvSpPr>
            <p:nvPr/>
          </p:nvSpPr>
          <p:spPr>
            <a:xfrm>
              <a:off x="4080" y="1097"/>
              <a:ext cx="768" cy="344"/>
            </a:xfrm>
            <a:prstGeom prst="rect">
              <a:avLst/>
            </a:prstGeom>
            <a:solidFill>
              <a:schemeClr val="bg1"/>
            </a:solidFill>
            <a:ln>
              <a:noFill/>
            </a:ln>
            <a:effectLst/>
          </p:spPr>
          <p:txBody>
            <a:bodyPr numCol="1"/>
            <a:lstStyle/>
            <a:p>
              <a:pPr algn="ctr" indent="0" marL="0">
                <a:buNone/>
              </a:pPr>
              <a:r>
                <a:rPr dirty="0" lang="en-US" smtClean="0" sz="1200"/>
                <a:t>0,25</a:t>
              </a:r>
            </a:p>
          </p:txBody>
        </p:sp>
        <p:sp>
          <p:nvSpPr>
            <p:cNvPr id="1576" name="Text Box 1576"/>
            <p:cNvSpPr>
              <a:spLocks/>
            </p:cNvSpPr>
            <p:nvPr/>
          </p:nvSpPr>
          <p:spPr>
            <a:xfrm>
              <a:off x="3360" y="1097"/>
              <a:ext cx="720" cy="344"/>
            </a:xfrm>
            <a:prstGeom prst="rect">
              <a:avLst/>
            </a:prstGeom>
            <a:solidFill>
              <a:schemeClr val="bg1"/>
            </a:solidFill>
            <a:ln>
              <a:noFill/>
            </a:ln>
            <a:effectLst/>
          </p:spPr>
          <p:txBody>
            <a:bodyPr numCol="1"/>
            <a:lstStyle/>
            <a:p>
              <a:pPr algn="ctr" indent="0" marL="0">
                <a:buNone/>
              </a:pPr>
              <a:r>
                <a:rPr b="1" dirty="0" lang="en-US" smtClean="0" sz="1200"/>
                <a:t>20,85</a:t>
              </a:r>
            </a:p>
          </p:txBody>
        </p:sp>
        <p:sp>
          <p:nvSpPr>
            <p:cNvPr id="1577" name="Text Box 1577"/>
            <p:cNvSpPr>
              <a:spLocks/>
            </p:cNvSpPr>
            <p:nvPr/>
          </p:nvSpPr>
          <p:spPr>
            <a:xfrm>
              <a:off x="2832" y="1097"/>
              <a:ext cx="528" cy="172"/>
            </a:xfrm>
            <a:prstGeom prst="rect">
              <a:avLst/>
            </a:prstGeom>
            <a:solidFill>
              <a:schemeClr val="bg1"/>
            </a:solidFill>
            <a:ln>
              <a:noFill/>
            </a:ln>
            <a:effectLst/>
          </p:spPr>
          <p:txBody>
            <a:bodyPr numCol="1"/>
            <a:lstStyle/>
            <a:p>
              <a:pPr algn="ctr" indent="0" marL="0">
                <a:buNone/>
              </a:pPr>
              <a:r>
                <a:rPr b="1" dirty="0" lang="en-US" smtClean="0" sz="1200"/>
                <a:t>18,70</a:t>
              </a:r>
            </a:p>
          </p:txBody>
        </p:sp>
        <p:sp>
          <p:nvSpPr>
            <p:cNvPr id="1578" name="Text Box 1578"/>
            <p:cNvSpPr>
              <a:spLocks/>
            </p:cNvSpPr>
            <p:nvPr/>
          </p:nvSpPr>
          <p:spPr>
            <a:xfrm>
              <a:off x="2304" y="1097"/>
              <a:ext cx="528" cy="344"/>
            </a:xfrm>
            <a:prstGeom prst="rect">
              <a:avLst/>
            </a:prstGeom>
            <a:solidFill>
              <a:schemeClr val="bg1"/>
            </a:solidFill>
            <a:ln>
              <a:noFill/>
            </a:ln>
            <a:effectLst/>
          </p:spPr>
          <p:txBody>
            <a:bodyPr numCol="1"/>
            <a:lstStyle/>
            <a:p>
              <a:pPr algn="ctr" indent="0" marL="0">
                <a:buNone/>
              </a:pPr>
              <a:r>
                <a:rPr dirty="0" lang="en-US" smtClean="0" sz="1200"/>
                <a:t>cm</a:t>
              </a:r>
            </a:p>
          </p:txBody>
        </p:sp>
        <p:sp>
          <p:nvSpPr>
            <p:cNvPr id="1579" name="Text Box 1579"/>
            <p:cNvSpPr>
              <a:spLocks/>
            </p:cNvSpPr>
            <p:nvPr/>
          </p:nvSpPr>
          <p:spPr>
            <a:xfrm>
              <a:off x="432" y="1097"/>
              <a:ext cx="1872" cy="172"/>
            </a:xfrm>
            <a:prstGeom prst="rect">
              <a:avLst/>
            </a:prstGeom>
            <a:solidFill>
              <a:schemeClr val="bg1"/>
            </a:solidFill>
            <a:ln>
              <a:noFill/>
            </a:ln>
            <a:effectLst/>
          </p:spPr>
          <p:txBody>
            <a:bodyPr numCol="1"/>
            <a:lstStyle/>
            <a:p>
              <a:pPr indent="0" marL="0">
                <a:buNone/>
              </a:pPr>
              <a:r>
                <a:rPr dirty="0" lang="en-US" smtClean="0" sz="1200"/>
                <a:t>Dužina lijevog nadočnjaka</a:t>
              </a:r>
            </a:p>
          </p:txBody>
        </p:sp>
        <p:sp>
          <p:nvSpPr>
            <p:cNvPr id="1580" name="Text Box 1580"/>
            <p:cNvSpPr>
              <a:spLocks/>
            </p:cNvSpPr>
            <p:nvPr/>
          </p:nvSpPr>
          <p:spPr>
            <a:xfrm>
              <a:off x="0" y="1097"/>
              <a:ext cx="432" cy="344"/>
            </a:xfrm>
            <a:prstGeom prst="rect">
              <a:avLst/>
            </a:prstGeom>
            <a:solidFill>
              <a:schemeClr val="bg1"/>
            </a:solidFill>
            <a:ln>
              <a:noFill/>
            </a:ln>
            <a:effectLst/>
          </p:spPr>
          <p:txBody>
            <a:bodyPr numCol="1"/>
            <a:lstStyle/>
            <a:p>
              <a:pPr algn="ctr" indent="0" marL="0">
                <a:buNone/>
              </a:pPr>
              <a:r>
                <a:rPr dirty="0" lang="en-US" smtClean="0" sz="1200"/>
                <a:t>1.2</a:t>
              </a:r>
            </a:p>
          </p:txBody>
        </p:sp>
        <p:sp>
          <p:nvSpPr>
            <p:cNvPr id="1581" name="Text Box 1581"/>
            <p:cNvSpPr>
              <a:spLocks/>
            </p:cNvSpPr>
            <p:nvPr/>
          </p:nvSpPr>
          <p:spPr>
            <a:xfrm>
              <a:off x="2832" y="925"/>
              <a:ext cx="528" cy="172"/>
            </a:xfrm>
            <a:prstGeom prst="rect">
              <a:avLst/>
            </a:prstGeom>
            <a:solidFill>
              <a:schemeClr val="bg1"/>
            </a:solidFill>
            <a:ln>
              <a:noFill/>
            </a:ln>
            <a:effectLst/>
          </p:spPr>
          <p:txBody>
            <a:bodyPr numCol="1"/>
            <a:lstStyle/>
            <a:p>
              <a:pPr algn="ctr" indent="0" marL="0">
                <a:buNone/>
              </a:pPr>
              <a:r>
                <a:rPr b="1" dirty="0" lang="en-US" smtClean="0" sz="1200"/>
                <a:t>78,00</a:t>
              </a:r>
            </a:p>
          </p:txBody>
        </p:sp>
        <p:sp>
          <p:nvSpPr>
            <p:cNvPr id="1582" name="Text Box 1582"/>
            <p:cNvSpPr>
              <a:spLocks/>
            </p:cNvSpPr>
            <p:nvPr/>
          </p:nvSpPr>
          <p:spPr>
            <a:xfrm>
              <a:off x="432" y="925"/>
              <a:ext cx="1872" cy="172"/>
            </a:xfrm>
            <a:prstGeom prst="rect">
              <a:avLst/>
            </a:prstGeom>
            <a:solidFill>
              <a:schemeClr val="bg1"/>
            </a:solidFill>
            <a:ln>
              <a:noFill/>
            </a:ln>
            <a:effectLst/>
          </p:spPr>
          <p:txBody>
            <a:bodyPr numCol="1"/>
            <a:lstStyle/>
            <a:p>
              <a:pPr indent="0" marL="0">
                <a:buNone/>
              </a:pPr>
              <a:r>
                <a:rPr dirty="0" lang="en-US" smtClean="0" sz="1200"/>
                <a:t>Dužina desne grane</a:t>
              </a:r>
            </a:p>
          </p:txBody>
        </p:sp>
        <p:sp>
          <p:nvSpPr>
            <p:cNvPr id="1583" name="Text Box 1583"/>
            <p:cNvSpPr>
              <a:spLocks/>
            </p:cNvSpPr>
            <p:nvPr/>
          </p:nvSpPr>
          <p:spPr>
            <a:xfrm>
              <a:off x="4848" y="733"/>
              <a:ext cx="912" cy="364"/>
            </a:xfrm>
            <a:prstGeom prst="rect">
              <a:avLst/>
            </a:prstGeom>
            <a:solidFill>
              <a:schemeClr val="bg1"/>
            </a:solidFill>
            <a:ln>
              <a:noFill/>
            </a:ln>
            <a:effectLst/>
          </p:spPr>
          <p:txBody>
            <a:bodyPr numCol="1"/>
            <a:lstStyle/>
            <a:p>
              <a:pPr algn="ctr" indent="0" marL="0">
                <a:buNone/>
              </a:pPr>
              <a:r>
                <a:rPr b="1" dirty="0" lang="en-US" smtClean="0" sz="1200"/>
                <a:t>38,15</a:t>
              </a:r>
            </a:p>
          </p:txBody>
        </p:sp>
        <p:sp>
          <p:nvSpPr>
            <p:cNvPr id="1584" name="Text Box 1584"/>
            <p:cNvSpPr>
              <a:spLocks/>
            </p:cNvSpPr>
            <p:nvPr/>
          </p:nvSpPr>
          <p:spPr>
            <a:xfrm>
              <a:off x="4080" y="733"/>
              <a:ext cx="768" cy="364"/>
            </a:xfrm>
            <a:prstGeom prst="rect">
              <a:avLst/>
            </a:prstGeom>
            <a:solidFill>
              <a:schemeClr val="bg1"/>
            </a:solidFill>
            <a:ln>
              <a:noFill/>
            </a:ln>
            <a:effectLst/>
          </p:spPr>
          <p:txBody>
            <a:bodyPr numCol="1"/>
            <a:lstStyle/>
            <a:p>
              <a:pPr algn="ctr" indent="0" marL="0">
                <a:buNone/>
              </a:pPr>
              <a:r>
                <a:rPr dirty="0" lang="en-US" smtClean="0" sz="1200"/>
                <a:t>0,50</a:t>
              </a:r>
            </a:p>
          </p:txBody>
        </p:sp>
        <p:sp>
          <p:nvSpPr>
            <p:cNvPr id="1585" name="Text Box 1585"/>
            <p:cNvSpPr>
              <a:spLocks/>
            </p:cNvSpPr>
            <p:nvPr/>
          </p:nvSpPr>
          <p:spPr>
            <a:xfrm>
              <a:off x="3360" y="733"/>
              <a:ext cx="720" cy="364"/>
            </a:xfrm>
            <a:prstGeom prst="rect">
              <a:avLst/>
            </a:prstGeom>
            <a:solidFill>
              <a:schemeClr val="bg1"/>
            </a:solidFill>
            <a:ln>
              <a:noFill/>
            </a:ln>
            <a:effectLst/>
          </p:spPr>
          <p:txBody>
            <a:bodyPr numCol="1"/>
            <a:lstStyle/>
            <a:p>
              <a:pPr algn="ctr" indent="0" marL="0">
                <a:buNone/>
              </a:pPr>
              <a:r>
                <a:rPr b="1" dirty="0" lang="en-US" smtClean="0" sz="1200"/>
                <a:t>76,30</a:t>
              </a:r>
            </a:p>
          </p:txBody>
        </p:sp>
        <p:sp>
          <p:nvSpPr>
            <p:cNvPr id="1586" name="Text Box 1586"/>
            <p:cNvSpPr>
              <a:spLocks/>
            </p:cNvSpPr>
            <p:nvPr/>
          </p:nvSpPr>
          <p:spPr>
            <a:xfrm>
              <a:off x="2832" y="733"/>
              <a:ext cx="528" cy="192"/>
            </a:xfrm>
            <a:prstGeom prst="rect">
              <a:avLst/>
            </a:prstGeom>
            <a:solidFill>
              <a:schemeClr val="bg1"/>
            </a:solidFill>
            <a:ln>
              <a:noFill/>
            </a:ln>
            <a:effectLst/>
          </p:spPr>
          <p:txBody>
            <a:bodyPr numCol="1"/>
            <a:lstStyle/>
            <a:p>
              <a:pPr algn="ctr" indent="0" marL="0">
                <a:buNone/>
              </a:pPr>
              <a:r>
                <a:rPr b="1" dirty="0" lang="en-US" smtClean="0" sz="1200"/>
                <a:t>74,60</a:t>
              </a:r>
            </a:p>
          </p:txBody>
        </p:sp>
        <p:sp>
          <p:nvSpPr>
            <p:cNvPr id="1587" name="Text Box 1587"/>
            <p:cNvSpPr>
              <a:spLocks/>
            </p:cNvSpPr>
            <p:nvPr/>
          </p:nvSpPr>
          <p:spPr>
            <a:xfrm>
              <a:off x="2304" y="733"/>
              <a:ext cx="528" cy="364"/>
            </a:xfrm>
            <a:prstGeom prst="rect">
              <a:avLst/>
            </a:prstGeom>
            <a:solidFill>
              <a:schemeClr val="bg1"/>
            </a:solidFill>
            <a:ln>
              <a:noFill/>
            </a:ln>
            <a:effectLst/>
          </p:spPr>
          <p:txBody>
            <a:bodyPr numCol="1"/>
            <a:lstStyle/>
            <a:p>
              <a:pPr algn="ctr" indent="0" marL="0">
                <a:buNone/>
              </a:pPr>
              <a:r>
                <a:rPr dirty="0" lang="en-US" smtClean="0" sz="1200"/>
                <a:t>cm</a:t>
              </a:r>
            </a:p>
          </p:txBody>
        </p:sp>
        <p:sp>
          <p:nvSpPr>
            <p:cNvPr id="1588" name="Text Box 1588"/>
            <p:cNvSpPr>
              <a:spLocks/>
            </p:cNvSpPr>
            <p:nvPr/>
          </p:nvSpPr>
          <p:spPr>
            <a:xfrm>
              <a:off x="432" y="733"/>
              <a:ext cx="1872" cy="192"/>
            </a:xfrm>
            <a:prstGeom prst="rect">
              <a:avLst/>
            </a:prstGeom>
            <a:solidFill>
              <a:schemeClr val="bg1"/>
            </a:solidFill>
            <a:ln>
              <a:noFill/>
            </a:ln>
            <a:effectLst/>
          </p:spPr>
          <p:txBody>
            <a:bodyPr numCol="1"/>
            <a:lstStyle/>
            <a:p>
              <a:pPr indent="0" marL="0">
                <a:buNone/>
              </a:pPr>
              <a:r>
                <a:rPr dirty="0" lang="en-US" smtClean="0" sz="1200"/>
                <a:t>Dužina lijeve grane</a:t>
              </a:r>
            </a:p>
          </p:txBody>
        </p:sp>
        <p:sp>
          <p:nvSpPr>
            <p:cNvPr id="1589" name="Text Box 1589"/>
            <p:cNvSpPr>
              <a:spLocks/>
            </p:cNvSpPr>
            <p:nvPr/>
          </p:nvSpPr>
          <p:spPr>
            <a:xfrm>
              <a:off x="0" y="733"/>
              <a:ext cx="432" cy="364"/>
            </a:xfrm>
            <a:prstGeom prst="rect">
              <a:avLst/>
            </a:prstGeom>
            <a:solidFill>
              <a:schemeClr val="bg1"/>
            </a:solidFill>
            <a:ln>
              <a:noFill/>
            </a:ln>
            <a:effectLst/>
          </p:spPr>
          <p:txBody>
            <a:bodyPr numCol="1"/>
            <a:lstStyle/>
            <a:p>
              <a:pPr algn="ctr" indent="0" marL="0">
                <a:buNone/>
              </a:pPr>
              <a:r>
                <a:rPr dirty="0" lang="en-US" smtClean="0" sz="1200"/>
                <a:t>1.1</a:t>
              </a:r>
            </a:p>
          </p:txBody>
        </p:sp>
        <p:sp>
          <p:nvSpPr>
            <p:cNvPr id="1590" name="Text Box 1590"/>
            <p:cNvSpPr>
              <a:spLocks/>
            </p:cNvSpPr>
            <p:nvPr/>
          </p:nvSpPr>
          <p:spPr>
            <a:xfrm>
              <a:off x="4848" y="561"/>
              <a:ext cx="912" cy="172"/>
            </a:xfrm>
            <a:prstGeom prst="rect">
              <a:avLst/>
            </a:prstGeom>
            <a:solidFill>
              <a:schemeClr val="bg1"/>
            </a:solidFill>
            <a:ln>
              <a:noFill/>
            </a:ln>
            <a:effectLst/>
          </p:spPr>
          <p:txBody>
            <a:bodyPr numCol="1"/>
            <a:lstStyle/>
            <a:p>
              <a:pPr algn="ctr" indent="0" marL="0">
                <a:buNone/>
              </a:pPr>
              <a:r>
                <a:rPr dirty="0" lang="en-US" smtClean="0" sz="1200"/>
                <a:t>5</a:t>
              </a:r>
            </a:p>
          </p:txBody>
        </p:sp>
        <p:sp>
          <p:nvSpPr>
            <p:cNvPr id="1591" name="Text Box 1591"/>
            <p:cNvSpPr>
              <a:spLocks/>
            </p:cNvSpPr>
            <p:nvPr/>
          </p:nvSpPr>
          <p:spPr>
            <a:xfrm>
              <a:off x="4080" y="561"/>
              <a:ext cx="768" cy="172"/>
            </a:xfrm>
            <a:prstGeom prst="rect">
              <a:avLst/>
            </a:prstGeom>
            <a:solidFill>
              <a:schemeClr val="bg1"/>
            </a:solidFill>
            <a:ln>
              <a:noFill/>
            </a:ln>
            <a:effectLst/>
          </p:spPr>
          <p:txBody>
            <a:bodyPr numCol="1"/>
            <a:lstStyle/>
            <a:p>
              <a:pPr algn="ctr" indent="0" marL="0">
                <a:buNone/>
              </a:pPr>
              <a:r>
                <a:rPr dirty="0" lang="en-US" smtClean="0" sz="1200"/>
                <a:t>4</a:t>
              </a:r>
            </a:p>
          </p:txBody>
        </p:sp>
        <p:sp>
          <p:nvSpPr>
            <p:cNvPr id="1592" name="Text Box 1592"/>
            <p:cNvSpPr>
              <a:spLocks/>
            </p:cNvSpPr>
            <p:nvPr/>
          </p:nvSpPr>
          <p:spPr>
            <a:xfrm>
              <a:off x="3360" y="561"/>
              <a:ext cx="720" cy="172"/>
            </a:xfrm>
            <a:prstGeom prst="rect">
              <a:avLst/>
            </a:prstGeom>
            <a:solidFill>
              <a:schemeClr val="bg1"/>
            </a:solidFill>
            <a:ln>
              <a:noFill/>
            </a:ln>
            <a:effectLst/>
          </p:spPr>
          <p:txBody>
            <a:bodyPr numCol="1"/>
            <a:lstStyle/>
            <a:p>
              <a:pPr algn="ctr" indent="0" marL="0">
                <a:buNone/>
              </a:pPr>
              <a:r>
                <a:rPr dirty="0" lang="en-US" smtClean="0" sz="1200"/>
                <a:t>3</a:t>
              </a:r>
            </a:p>
          </p:txBody>
        </p:sp>
        <p:sp>
          <p:nvSpPr>
            <p:cNvPr id="1593" name="Text Box 1593"/>
            <p:cNvSpPr>
              <a:spLocks/>
            </p:cNvSpPr>
            <p:nvPr/>
          </p:nvSpPr>
          <p:spPr>
            <a:xfrm>
              <a:off x="2832" y="561"/>
              <a:ext cx="528" cy="172"/>
            </a:xfrm>
            <a:prstGeom prst="rect">
              <a:avLst/>
            </a:prstGeom>
            <a:solidFill>
              <a:schemeClr val="bg1"/>
            </a:solidFill>
            <a:ln>
              <a:noFill/>
            </a:ln>
            <a:effectLst/>
          </p:spPr>
          <p:txBody>
            <a:bodyPr numCol="1"/>
            <a:lstStyle/>
            <a:p>
              <a:pPr algn="ctr" indent="0" marL="0">
                <a:buNone/>
              </a:pPr>
              <a:r>
                <a:rPr dirty="0" lang="en-US" smtClean="0" sz="1200"/>
                <a:t>2</a:t>
              </a:r>
            </a:p>
          </p:txBody>
        </p:sp>
        <p:sp>
          <p:nvSpPr>
            <p:cNvPr id="1594" name="Text Box 1594"/>
            <p:cNvSpPr>
              <a:spLocks/>
            </p:cNvSpPr>
            <p:nvPr/>
          </p:nvSpPr>
          <p:spPr>
            <a:xfrm>
              <a:off x="2304" y="561"/>
              <a:ext cx="528" cy="172"/>
            </a:xfrm>
            <a:prstGeom prst="rect">
              <a:avLst/>
            </a:prstGeom>
            <a:solidFill>
              <a:schemeClr val="bg1"/>
            </a:solidFill>
            <a:ln>
              <a:noFill/>
            </a:ln>
            <a:effectLst/>
          </p:spPr>
          <p:txBody>
            <a:bodyPr numCol="1"/>
            <a:lstStyle/>
            <a:p>
              <a:pPr algn="ctr" indent="0" marL="0">
                <a:buNone/>
              </a:pPr>
              <a:r>
                <a:rPr dirty="0" lang="en-US" smtClean="0" sz="1200"/>
                <a:t>1</a:t>
              </a:r>
            </a:p>
          </p:txBody>
        </p:sp>
        <p:sp>
          <p:nvSpPr>
            <p:cNvPr id="1595" name="Text Box 1595"/>
            <p:cNvSpPr>
              <a:spLocks/>
            </p:cNvSpPr>
            <p:nvPr/>
          </p:nvSpPr>
          <p:spPr>
            <a:xfrm>
              <a:off x="432" y="561"/>
              <a:ext cx="1872" cy="172"/>
            </a:xfrm>
            <a:prstGeom prst="rect">
              <a:avLst/>
            </a:prstGeom>
            <a:solidFill>
              <a:schemeClr val="bg1"/>
            </a:solidFill>
            <a:ln>
              <a:noFill/>
            </a:ln>
            <a:effectLst/>
          </p:spPr>
          <p:txBody>
            <a:bodyPr numCol="1"/>
            <a:lstStyle/>
            <a:p>
              <a:pPr indent="0" marL="0">
                <a:buNone/>
              </a:pPr>
              <a:r>
                <a:rPr dirty="0" lang="en-US" smtClean="0" sz="1200"/>
                <a:t>Mjere</a:t>
              </a:r>
            </a:p>
          </p:txBody>
        </p:sp>
        <p:sp>
          <p:nvSpPr>
            <p:cNvPr id="1596" name="Text Box 1596"/>
            <p:cNvSpPr>
              <a:spLocks/>
            </p:cNvSpPr>
            <p:nvPr/>
          </p:nvSpPr>
          <p:spPr>
            <a:xfrm>
              <a:off x="0" y="561"/>
              <a:ext cx="432" cy="172"/>
            </a:xfrm>
            <a:prstGeom prst="rect">
              <a:avLst/>
            </a:prstGeom>
            <a:solidFill>
              <a:schemeClr val="bg1"/>
            </a:solidFill>
            <a:ln>
              <a:noFill/>
            </a:ln>
            <a:effectLst/>
          </p:spPr>
          <p:txBody>
            <a:bodyPr numCol="1"/>
            <a:lstStyle/>
            <a:p>
              <a:pPr algn="ctr" indent="0" marL="0">
                <a:buNone/>
              </a:pPr>
              <a:r>
                <a:rPr dirty="0" lang="en-US" smtClean="0" sz="1200"/>
                <a:t>1.</a:t>
              </a:r>
            </a:p>
          </p:txBody>
        </p:sp>
        <p:sp>
          <p:nvSpPr>
            <p:cNvPr id="1597" name="Text Box 1597"/>
            <p:cNvSpPr>
              <a:spLocks/>
            </p:cNvSpPr>
            <p:nvPr/>
          </p:nvSpPr>
          <p:spPr>
            <a:xfrm>
              <a:off x="4848" y="384"/>
              <a:ext cx="912" cy="177"/>
            </a:xfrm>
            <a:prstGeom prst="rect">
              <a:avLst/>
            </a:prstGeom>
            <a:solidFill>
              <a:schemeClr val="bg1"/>
            </a:solidFill>
            <a:ln>
              <a:noFill/>
            </a:ln>
            <a:effectLst/>
          </p:spPr>
          <p:txBody>
            <a:bodyPr numCol="1"/>
            <a:lstStyle/>
            <a:p>
              <a:pPr algn="ctr" indent="0" marL="0">
                <a:buNone/>
              </a:pPr>
              <a:r>
                <a:rPr dirty="0" lang="en-US" smtClean="0" sz="1200"/>
                <a:t>Broj tačaka</a:t>
              </a:r>
            </a:p>
          </p:txBody>
        </p:sp>
        <p:sp>
          <p:nvSpPr>
            <p:cNvPr id="1598" name="Text Box 1598"/>
            <p:cNvSpPr>
              <a:spLocks/>
            </p:cNvSpPr>
            <p:nvPr/>
          </p:nvSpPr>
          <p:spPr>
            <a:xfrm>
              <a:off x="4080" y="384"/>
              <a:ext cx="768" cy="177"/>
            </a:xfrm>
            <a:prstGeom prst="rect">
              <a:avLst/>
            </a:prstGeom>
            <a:solidFill>
              <a:schemeClr val="bg1"/>
            </a:solidFill>
            <a:ln>
              <a:noFill/>
            </a:ln>
            <a:effectLst/>
          </p:spPr>
          <p:txBody>
            <a:bodyPr numCol="1"/>
            <a:lstStyle/>
            <a:p>
              <a:pPr algn="ctr" indent="0" marL="0">
                <a:buNone/>
              </a:pPr>
              <a:r>
                <a:rPr dirty="0" lang="en-US" smtClean="0" sz="1200"/>
                <a:t>Konstanta</a:t>
              </a:r>
            </a:p>
          </p:txBody>
        </p:sp>
        <p:sp>
          <p:nvSpPr>
            <p:cNvPr id="1599" name="Text Box 1599"/>
            <p:cNvSpPr>
              <a:spLocks/>
            </p:cNvSpPr>
            <p:nvPr/>
          </p:nvSpPr>
          <p:spPr>
            <a:xfrm>
              <a:off x="3360" y="384"/>
              <a:ext cx="720" cy="177"/>
            </a:xfrm>
            <a:prstGeom prst="rect">
              <a:avLst/>
            </a:prstGeom>
            <a:solidFill>
              <a:schemeClr val="bg1"/>
            </a:solidFill>
            <a:ln>
              <a:noFill/>
            </a:ln>
            <a:effectLst/>
          </p:spPr>
          <p:txBody>
            <a:bodyPr numCol="1"/>
            <a:lstStyle/>
            <a:p>
              <a:pPr algn="ctr" indent="0" marL="0">
                <a:buNone/>
              </a:pPr>
              <a:r>
                <a:rPr dirty="0" lang="en-US" smtClean="0" sz="1200"/>
                <a:t>Prosjek mjera</a:t>
              </a:r>
            </a:p>
          </p:txBody>
        </p:sp>
        <p:sp>
          <p:nvSpPr>
            <p:cNvPr id="1600" name="Text Box 1600"/>
            <p:cNvSpPr>
              <a:spLocks/>
            </p:cNvSpPr>
            <p:nvPr/>
          </p:nvSpPr>
          <p:spPr>
            <a:xfrm>
              <a:off x="2832" y="384"/>
              <a:ext cx="528" cy="177"/>
            </a:xfrm>
            <a:prstGeom prst="rect">
              <a:avLst/>
            </a:prstGeom>
            <a:solidFill>
              <a:schemeClr val="bg1"/>
            </a:solidFill>
            <a:ln>
              <a:noFill/>
            </a:ln>
            <a:effectLst/>
          </p:spPr>
          <p:txBody>
            <a:bodyPr numCol="1"/>
            <a:lstStyle/>
            <a:p>
              <a:pPr algn="ctr" indent="0" marL="0">
                <a:buNone/>
              </a:pPr>
              <a:r>
                <a:rPr dirty="0" lang="en-US" smtClean="0" sz="1200"/>
                <a:t>Mjere</a:t>
              </a:r>
            </a:p>
          </p:txBody>
        </p:sp>
        <p:sp>
          <p:nvSpPr>
            <p:cNvPr id="1601" name="Text Box 1601"/>
            <p:cNvSpPr>
              <a:spLocks/>
            </p:cNvSpPr>
            <p:nvPr/>
          </p:nvSpPr>
          <p:spPr>
            <a:xfrm>
              <a:off x="2304" y="384"/>
              <a:ext cx="528" cy="177"/>
            </a:xfrm>
            <a:prstGeom prst="rect">
              <a:avLst/>
            </a:prstGeom>
            <a:solidFill>
              <a:schemeClr val="bg1"/>
            </a:solidFill>
            <a:ln>
              <a:noFill/>
            </a:ln>
            <a:effectLst/>
          </p:spPr>
          <p:txBody>
            <a:bodyPr numCol="1"/>
            <a:lstStyle/>
            <a:p>
              <a:pPr algn="ctr" indent="0" marL="0">
                <a:buNone/>
              </a:pPr>
              <a:r>
                <a:rPr dirty="0" lang="en-US" smtClean="0" sz="1200"/>
                <a:t>Jed. mjere</a:t>
              </a:r>
            </a:p>
          </p:txBody>
        </p:sp>
        <p:sp>
          <p:nvSpPr>
            <p:cNvPr id="1602" name="Text Box 1602"/>
            <p:cNvSpPr>
              <a:spLocks/>
            </p:cNvSpPr>
            <p:nvPr/>
          </p:nvSpPr>
          <p:spPr>
            <a:xfrm>
              <a:off x="432" y="384"/>
              <a:ext cx="1872" cy="177"/>
            </a:xfrm>
            <a:prstGeom prst="rect">
              <a:avLst/>
            </a:prstGeom>
            <a:solidFill>
              <a:schemeClr val="bg1"/>
            </a:solidFill>
            <a:ln>
              <a:noFill/>
            </a:ln>
            <a:effectLst/>
          </p:spPr>
          <p:txBody>
            <a:bodyPr numCol="1"/>
            <a:lstStyle/>
            <a:p>
              <a:pPr algn="ctr" indent="0" marL="0">
                <a:buNone/>
              </a:pPr>
              <a:r>
                <a:rPr dirty="0" lang="en-US" smtClean="0" sz="1200"/>
                <a:t>Elementi mjerenja i ocjenjivanja</a:t>
              </a:r>
            </a:p>
          </p:txBody>
        </p:sp>
        <p:sp>
          <p:nvSpPr>
            <p:cNvPr id="1603" name="Text Box 1603"/>
            <p:cNvSpPr>
              <a:spLocks/>
            </p:cNvSpPr>
            <p:nvPr/>
          </p:nvSpPr>
          <p:spPr>
            <a:xfrm>
              <a:off x="0" y="384"/>
              <a:ext cx="432" cy="177"/>
            </a:xfrm>
            <a:prstGeom prst="rect">
              <a:avLst/>
            </a:prstGeom>
            <a:solidFill>
              <a:schemeClr val="bg1"/>
            </a:solidFill>
            <a:ln>
              <a:noFill/>
            </a:ln>
            <a:effectLst/>
          </p:spPr>
          <p:txBody>
            <a:bodyPr numCol="1"/>
            <a:lstStyle/>
            <a:p>
              <a:pPr algn="ctr" indent="0" marL="0">
                <a:buNone/>
              </a:pPr>
              <a:r>
                <a:rPr dirty="0" lang="en-US" smtClean="0" sz="1200"/>
                <a:t>Broj</a:t>
              </a:r>
            </a:p>
          </p:txBody>
        </p:sp>
        <p:sp>
          <p:nvSpPr>
            <p:cNvPr id="1604" name="Text Box 1604"/>
            <p:cNvSpPr>
              <a:spLocks/>
            </p:cNvSpPr>
            <p:nvPr/>
          </p:nvSpPr>
          <p:spPr>
            <a:xfrm>
              <a:off x="0" y="384"/>
              <a:ext cx="5760" cy="0"/>
            </a:xfrm>
            <a:prstGeom prst="line">
              <a:avLst/>
            </a:prstGeom>
            <a:noFill/>
            <a:ln cap="sq" w="28575">
              <a:solidFill>
                <a:schemeClr val="tx1"/>
              </a:solidFill>
              <a:round/>
              <a:headEnd/>
              <a:tailEnd/>
            </a:ln>
            <a:effectLst/>
          </p:spPr>
        </p:sp>
        <p:sp>
          <p:nvSpPr>
            <p:cNvPr id="1605" name="Text Box 1605"/>
            <p:cNvSpPr>
              <a:spLocks/>
            </p:cNvSpPr>
            <p:nvPr/>
          </p:nvSpPr>
          <p:spPr>
            <a:xfrm>
              <a:off x="0" y="561"/>
              <a:ext cx="5760" cy="0"/>
            </a:xfrm>
            <a:prstGeom prst="line">
              <a:avLst/>
            </a:prstGeom>
            <a:noFill/>
            <a:ln w="12700">
              <a:solidFill>
                <a:schemeClr val="tx1"/>
              </a:solidFill>
              <a:round/>
              <a:headEnd/>
              <a:tailEnd/>
            </a:ln>
            <a:effectLst/>
          </p:spPr>
        </p:sp>
        <p:sp>
          <p:nvSpPr>
            <p:cNvPr id="1606" name="Text Box 1606"/>
            <p:cNvSpPr>
              <a:spLocks/>
            </p:cNvSpPr>
            <p:nvPr/>
          </p:nvSpPr>
          <p:spPr>
            <a:xfrm>
              <a:off x="0" y="733"/>
              <a:ext cx="5760" cy="0"/>
            </a:xfrm>
            <a:prstGeom prst="line">
              <a:avLst/>
            </a:prstGeom>
            <a:noFill/>
            <a:ln w="12700">
              <a:solidFill>
                <a:schemeClr val="tx1"/>
              </a:solidFill>
              <a:round/>
              <a:headEnd/>
              <a:tailEnd/>
            </a:ln>
            <a:effectLst/>
          </p:spPr>
        </p:sp>
        <p:sp>
          <p:nvSpPr>
            <p:cNvPr id="1607" name="Text Box 1607"/>
            <p:cNvSpPr>
              <a:spLocks/>
            </p:cNvSpPr>
            <p:nvPr/>
          </p:nvSpPr>
          <p:spPr>
            <a:xfrm>
              <a:off x="0" y="1097"/>
              <a:ext cx="5760" cy="0"/>
            </a:xfrm>
            <a:prstGeom prst="line">
              <a:avLst/>
            </a:prstGeom>
            <a:noFill/>
            <a:ln w="12700">
              <a:solidFill>
                <a:schemeClr val="tx1"/>
              </a:solidFill>
              <a:round/>
              <a:headEnd/>
              <a:tailEnd/>
            </a:ln>
            <a:effectLst/>
          </p:spPr>
        </p:sp>
        <p:sp>
          <p:nvSpPr>
            <p:cNvPr id="1608" name="Text Box 1608"/>
            <p:cNvSpPr>
              <a:spLocks/>
            </p:cNvSpPr>
            <p:nvPr/>
          </p:nvSpPr>
          <p:spPr>
            <a:xfrm>
              <a:off x="0" y="1441"/>
              <a:ext cx="5760" cy="0"/>
            </a:xfrm>
            <a:prstGeom prst="line">
              <a:avLst/>
            </a:prstGeom>
            <a:noFill/>
            <a:ln w="12700">
              <a:solidFill>
                <a:schemeClr val="tx1"/>
              </a:solidFill>
              <a:round/>
              <a:headEnd/>
              <a:tailEnd/>
            </a:ln>
            <a:effectLst/>
          </p:spPr>
        </p:sp>
        <p:sp>
          <p:nvSpPr>
            <p:cNvPr id="1609" name="Text Box 1609"/>
            <p:cNvSpPr>
              <a:spLocks/>
            </p:cNvSpPr>
            <p:nvPr/>
          </p:nvSpPr>
          <p:spPr>
            <a:xfrm>
              <a:off x="0" y="1785"/>
              <a:ext cx="5760" cy="0"/>
            </a:xfrm>
            <a:prstGeom prst="line">
              <a:avLst/>
            </a:prstGeom>
            <a:noFill/>
            <a:ln w="12700">
              <a:solidFill>
                <a:schemeClr val="tx1"/>
              </a:solidFill>
              <a:round/>
              <a:headEnd/>
              <a:tailEnd/>
            </a:ln>
            <a:effectLst/>
          </p:spPr>
        </p:sp>
        <p:sp>
          <p:nvSpPr>
            <p:cNvPr id="1610" name="Text Box 1610"/>
            <p:cNvSpPr>
              <a:spLocks/>
            </p:cNvSpPr>
            <p:nvPr/>
          </p:nvSpPr>
          <p:spPr>
            <a:xfrm>
              <a:off x="0" y="2129"/>
              <a:ext cx="5760" cy="0"/>
            </a:xfrm>
            <a:prstGeom prst="line">
              <a:avLst/>
            </a:prstGeom>
            <a:noFill/>
            <a:ln w="12700">
              <a:solidFill>
                <a:schemeClr val="tx1"/>
              </a:solidFill>
              <a:round/>
              <a:headEnd/>
              <a:tailEnd/>
            </a:ln>
            <a:effectLst/>
          </p:spPr>
        </p:sp>
        <p:sp>
          <p:nvSpPr>
            <p:cNvPr id="1611" name="Text Box 1611"/>
            <p:cNvSpPr>
              <a:spLocks/>
            </p:cNvSpPr>
            <p:nvPr/>
          </p:nvSpPr>
          <p:spPr>
            <a:xfrm>
              <a:off x="0" y="2473"/>
              <a:ext cx="5760" cy="0"/>
            </a:xfrm>
            <a:prstGeom prst="line">
              <a:avLst/>
            </a:prstGeom>
            <a:noFill/>
            <a:ln w="12700">
              <a:solidFill>
                <a:schemeClr val="tx1"/>
              </a:solidFill>
              <a:round/>
              <a:headEnd/>
              <a:tailEnd/>
            </a:ln>
            <a:effectLst/>
          </p:spPr>
        </p:sp>
        <p:sp>
          <p:nvSpPr>
            <p:cNvPr id="1612" name="Text Box 1612"/>
            <p:cNvSpPr>
              <a:spLocks/>
            </p:cNvSpPr>
            <p:nvPr/>
          </p:nvSpPr>
          <p:spPr>
            <a:xfrm>
              <a:off x="0" y="3047"/>
              <a:ext cx="3360" cy="0"/>
            </a:xfrm>
            <a:prstGeom prst="line">
              <a:avLst/>
            </a:prstGeom>
            <a:noFill/>
            <a:ln w="12700">
              <a:solidFill>
                <a:schemeClr val="tx1"/>
              </a:solidFill>
              <a:round/>
              <a:headEnd/>
              <a:tailEnd/>
            </a:ln>
            <a:effectLst/>
          </p:spPr>
        </p:sp>
        <p:sp>
          <p:nvSpPr>
            <p:cNvPr id="1613" name="Text Box 1613"/>
            <p:cNvSpPr>
              <a:spLocks/>
            </p:cNvSpPr>
            <p:nvPr/>
          </p:nvSpPr>
          <p:spPr>
            <a:xfrm>
              <a:off x="0" y="3621"/>
              <a:ext cx="3360" cy="0"/>
            </a:xfrm>
            <a:prstGeom prst="line">
              <a:avLst/>
            </a:prstGeom>
            <a:noFill/>
            <a:ln w="12700">
              <a:solidFill>
                <a:schemeClr val="tx1"/>
              </a:solidFill>
              <a:round/>
              <a:headEnd/>
              <a:tailEnd/>
            </a:ln>
            <a:effectLst/>
          </p:spPr>
        </p:sp>
        <p:sp>
          <p:nvSpPr>
            <p:cNvPr id="1614" name="Text Box 1614"/>
            <p:cNvSpPr>
              <a:spLocks/>
            </p:cNvSpPr>
            <p:nvPr/>
          </p:nvSpPr>
          <p:spPr>
            <a:xfrm>
              <a:off x="0" y="3793"/>
              <a:ext cx="5760" cy="0"/>
            </a:xfrm>
            <a:prstGeom prst="line">
              <a:avLst/>
            </a:prstGeom>
            <a:noFill/>
            <a:ln cap="sq" w="28575">
              <a:solidFill>
                <a:schemeClr val="tx1"/>
              </a:solidFill>
              <a:round/>
              <a:headEnd/>
              <a:tailEnd/>
            </a:ln>
            <a:effectLst/>
          </p:spPr>
        </p:sp>
        <p:sp>
          <p:nvSpPr>
            <p:cNvPr id="1615" name="Text Box 1615"/>
            <p:cNvSpPr>
              <a:spLocks/>
            </p:cNvSpPr>
            <p:nvPr/>
          </p:nvSpPr>
          <p:spPr>
            <a:xfrm>
              <a:off x="0" y="384"/>
              <a:ext cx="0" cy="3409"/>
            </a:xfrm>
            <a:prstGeom prst="line">
              <a:avLst/>
            </a:prstGeom>
            <a:noFill/>
            <a:ln cap="sq" w="28575">
              <a:solidFill>
                <a:schemeClr val="tx1"/>
              </a:solidFill>
              <a:round/>
              <a:headEnd/>
              <a:tailEnd/>
            </a:ln>
            <a:effectLst/>
          </p:spPr>
        </p:sp>
        <p:sp>
          <p:nvSpPr>
            <p:cNvPr id="1616" name="Text Box 1616"/>
            <p:cNvSpPr>
              <a:spLocks/>
            </p:cNvSpPr>
            <p:nvPr/>
          </p:nvSpPr>
          <p:spPr>
            <a:xfrm>
              <a:off x="432" y="384"/>
              <a:ext cx="0" cy="3409"/>
            </a:xfrm>
            <a:prstGeom prst="line">
              <a:avLst/>
            </a:prstGeom>
            <a:noFill/>
            <a:ln w="12700">
              <a:solidFill>
                <a:schemeClr val="tx1"/>
              </a:solidFill>
              <a:round/>
              <a:headEnd/>
              <a:tailEnd/>
            </a:ln>
            <a:effectLst/>
          </p:spPr>
        </p:sp>
        <p:sp>
          <p:nvSpPr>
            <p:cNvPr id="1617" name="Text Box 1617"/>
            <p:cNvSpPr>
              <a:spLocks/>
            </p:cNvSpPr>
            <p:nvPr/>
          </p:nvSpPr>
          <p:spPr>
            <a:xfrm>
              <a:off x="2304" y="384"/>
              <a:ext cx="0" cy="3409"/>
            </a:xfrm>
            <a:prstGeom prst="line">
              <a:avLst/>
            </a:prstGeom>
            <a:noFill/>
            <a:ln w="12700">
              <a:solidFill>
                <a:schemeClr val="tx1"/>
              </a:solidFill>
              <a:round/>
              <a:headEnd/>
              <a:tailEnd/>
            </a:ln>
            <a:effectLst/>
          </p:spPr>
        </p:sp>
        <p:sp>
          <p:nvSpPr>
            <p:cNvPr id="1618" name="Text Box 1618"/>
            <p:cNvSpPr>
              <a:spLocks/>
            </p:cNvSpPr>
            <p:nvPr/>
          </p:nvSpPr>
          <p:spPr>
            <a:xfrm>
              <a:off x="2832" y="384"/>
              <a:ext cx="0" cy="3409"/>
            </a:xfrm>
            <a:prstGeom prst="line">
              <a:avLst/>
            </a:prstGeom>
            <a:noFill/>
            <a:ln w="12700">
              <a:solidFill>
                <a:schemeClr val="tx1"/>
              </a:solidFill>
              <a:round/>
              <a:headEnd/>
              <a:tailEnd/>
            </a:ln>
            <a:effectLst/>
          </p:spPr>
        </p:sp>
        <p:sp>
          <p:nvSpPr>
            <p:cNvPr id="1619" name="Text Box 1619"/>
            <p:cNvSpPr>
              <a:spLocks/>
            </p:cNvSpPr>
            <p:nvPr/>
          </p:nvSpPr>
          <p:spPr>
            <a:xfrm>
              <a:off x="3360" y="384"/>
              <a:ext cx="0" cy="3409"/>
            </a:xfrm>
            <a:prstGeom prst="line">
              <a:avLst/>
            </a:prstGeom>
            <a:noFill/>
            <a:ln w="12700">
              <a:solidFill>
                <a:schemeClr val="tx1"/>
              </a:solidFill>
              <a:round/>
              <a:headEnd/>
              <a:tailEnd/>
            </a:ln>
            <a:effectLst/>
          </p:spPr>
        </p:sp>
        <p:sp>
          <p:nvSpPr>
            <p:cNvPr id="1620" name="Text Box 1620"/>
            <p:cNvSpPr>
              <a:spLocks/>
            </p:cNvSpPr>
            <p:nvPr/>
          </p:nvSpPr>
          <p:spPr>
            <a:xfrm>
              <a:off x="4080" y="384"/>
              <a:ext cx="0" cy="3409"/>
            </a:xfrm>
            <a:prstGeom prst="line">
              <a:avLst/>
            </a:prstGeom>
            <a:noFill/>
            <a:ln w="12700">
              <a:solidFill>
                <a:schemeClr val="tx1"/>
              </a:solidFill>
              <a:round/>
              <a:headEnd/>
              <a:tailEnd/>
            </a:ln>
            <a:effectLst/>
          </p:spPr>
        </p:sp>
        <p:sp>
          <p:nvSpPr>
            <p:cNvPr id="1621" name="Text Box 1621"/>
            <p:cNvSpPr>
              <a:spLocks/>
            </p:cNvSpPr>
            <p:nvPr/>
          </p:nvSpPr>
          <p:spPr>
            <a:xfrm>
              <a:off x="4848" y="384"/>
              <a:ext cx="0" cy="3409"/>
            </a:xfrm>
            <a:prstGeom prst="line">
              <a:avLst/>
            </a:prstGeom>
            <a:noFill/>
            <a:ln w="12700">
              <a:solidFill>
                <a:schemeClr val="tx1"/>
              </a:solidFill>
              <a:round/>
              <a:headEnd/>
              <a:tailEnd/>
            </a:ln>
            <a:effectLst/>
          </p:spPr>
        </p:sp>
        <p:sp>
          <p:nvSpPr>
            <p:cNvPr id="1622" name="Text Box 1622"/>
            <p:cNvSpPr>
              <a:spLocks/>
            </p:cNvSpPr>
            <p:nvPr/>
          </p:nvSpPr>
          <p:spPr>
            <a:xfrm>
              <a:off x="5760" y="384"/>
              <a:ext cx="0" cy="3409"/>
            </a:xfrm>
            <a:prstGeom prst="line">
              <a:avLst/>
            </a:prstGeom>
            <a:noFill/>
            <a:ln cap="sq" w="28575">
              <a:solidFill>
                <a:schemeClr val="tx1"/>
              </a:solidFill>
              <a:round/>
              <a:headEnd/>
              <a:tailEnd/>
            </a:ln>
            <a:effectLst/>
          </p:spPr>
        </p:sp>
        <p:sp>
          <p:nvSpPr>
            <p:cNvPr id="1623" name="Text Box 1623"/>
            <p:cNvSpPr>
              <a:spLocks/>
            </p:cNvSpPr>
            <p:nvPr/>
          </p:nvSpPr>
          <p:spPr>
            <a:xfrm>
              <a:off x="432" y="925"/>
              <a:ext cx="1872" cy="0"/>
            </a:xfrm>
            <a:prstGeom prst="line">
              <a:avLst/>
            </a:prstGeom>
            <a:noFill/>
            <a:ln w="12700">
              <a:solidFill>
                <a:schemeClr val="tx1"/>
              </a:solidFill>
              <a:round/>
              <a:headEnd/>
              <a:tailEnd/>
            </a:ln>
            <a:effectLst/>
          </p:spPr>
        </p:sp>
        <p:sp>
          <p:nvSpPr>
            <p:cNvPr id="1624" name="Text Box 1624"/>
            <p:cNvSpPr>
              <a:spLocks/>
            </p:cNvSpPr>
            <p:nvPr/>
          </p:nvSpPr>
          <p:spPr>
            <a:xfrm>
              <a:off x="432" y="1269"/>
              <a:ext cx="1872" cy="0"/>
            </a:xfrm>
            <a:prstGeom prst="line">
              <a:avLst/>
            </a:prstGeom>
            <a:noFill/>
            <a:ln w="12700">
              <a:solidFill>
                <a:schemeClr val="tx1"/>
              </a:solidFill>
              <a:round/>
              <a:headEnd/>
              <a:tailEnd/>
            </a:ln>
            <a:effectLst/>
          </p:spPr>
        </p:sp>
        <p:sp>
          <p:nvSpPr>
            <p:cNvPr id="1625" name="Text Box 1625"/>
            <p:cNvSpPr>
              <a:spLocks/>
            </p:cNvSpPr>
            <p:nvPr/>
          </p:nvSpPr>
          <p:spPr>
            <a:xfrm>
              <a:off x="432" y="1613"/>
              <a:ext cx="1872" cy="0"/>
            </a:xfrm>
            <a:prstGeom prst="line">
              <a:avLst/>
            </a:prstGeom>
            <a:noFill/>
            <a:ln w="12700">
              <a:solidFill>
                <a:schemeClr val="tx1"/>
              </a:solidFill>
              <a:round/>
              <a:headEnd/>
              <a:tailEnd/>
            </a:ln>
            <a:effectLst/>
          </p:spPr>
        </p:sp>
        <p:sp>
          <p:nvSpPr>
            <p:cNvPr id="1626" name="Text Box 1626"/>
            <p:cNvSpPr>
              <a:spLocks/>
            </p:cNvSpPr>
            <p:nvPr/>
          </p:nvSpPr>
          <p:spPr>
            <a:xfrm>
              <a:off x="432" y="1957"/>
              <a:ext cx="1872" cy="0"/>
            </a:xfrm>
            <a:prstGeom prst="line">
              <a:avLst/>
            </a:prstGeom>
            <a:noFill/>
            <a:ln w="12700">
              <a:solidFill>
                <a:schemeClr val="tx1"/>
              </a:solidFill>
              <a:round/>
              <a:headEnd/>
              <a:tailEnd/>
            </a:ln>
            <a:effectLst/>
          </p:spPr>
        </p:sp>
        <p:sp>
          <p:nvSpPr>
            <p:cNvPr id="1627" name="Text Box 1627"/>
            <p:cNvSpPr>
              <a:spLocks/>
            </p:cNvSpPr>
            <p:nvPr/>
          </p:nvSpPr>
          <p:spPr>
            <a:xfrm>
              <a:off x="432" y="2301"/>
              <a:ext cx="1872" cy="0"/>
            </a:xfrm>
            <a:prstGeom prst="line">
              <a:avLst/>
            </a:prstGeom>
            <a:noFill/>
            <a:ln w="12700">
              <a:solidFill>
                <a:schemeClr val="tx1"/>
              </a:solidFill>
              <a:round/>
              <a:headEnd/>
              <a:tailEnd/>
            </a:ln>
            <a:effectLst/>
          </p:spPr>
        </p:sp>
        <p:sp>
          <p:nvSpPr>
            <p:cNvPr id="1628" name="Text Box 1628"/>
            <p:cNvSpPr>
              <a:spLocks/>
            </p:cNvSpPr>
            <p:nvPr/>
          </p:nvSpPr>
          <p:spPr>
            <a:xfrm>
              <a:off x="2832" y="925"/>
              <a:ext cx="528" cy="0"/>
            </a:xfrm>
            <a:prstGeom prst="line">
              <a:avLst/>
            </a:prstGeom>
            <a:noFill/>
            <a:ln w="12700">
              <a:solidFill>
                <a:schemeClr val="tx1"/>
              </a:solidFill>
              <a:round/>
              <a:headEnd/>
              <a:tailEnd/>
            </a:ln>
            <a:effectLst/>
          </p:spPr>
        </p:sp>
        <p:sp>
          <p:nvSpPr>
            <p:cNvPr id="1629" name="Text Box 1629"/>
            <p:cNvSpPr>
              <a:spLocks/>
            </p:cNvSpPr>
            <p:nvPr/>
          </p:nvSpPr>
          <p:spPr>
            <a:xfrm>
              <a:off x="2832" y="1269"/>
              <a:ext cx="528" cy="0"/>
            </a:xfrm>
            <a:prstGeom prst="line">
              <a:avLst/>
            </a:prstGeom>
            <a:noFill/>
            <a:ln w="12700">
              <a:solidFill>
                <a:schemeClr val="tx1"/>
              </a:solidFill>
              <a:round/>
              <a:headEnd/>
              <a:tailEnd/>
            </a:ln>
            <a:effectLst/>
          </p:spPr>
        </p:sp>
        <p:sp>
          <p:nvSpPr>
            <p:cNvPr id="1630" name="Text Box 1630"/>
            <p:cNvSpPr>
              <a:spLocks/>
            </p:cNvSpPr>
            <p:nvPr/>
          </p:nvSpPr>
          <p:spPr>
            <a:xfrm>
              <a:off x="2832" y="1613"/>
              <a:ext cx="528" cy="0"/>
            </a:xfrm>
            <a:prstGeom prst="line">
              <a:avLst/>
            </a:prstGeom>
            <a:noFill/>
            <a:ln w="12700">
              <a:solidFill>
                <a:schemeClr val="tx1"/>
              </a:solidFill>
              <a:round/>
              <a:headEnd/>
              <a:tailEnd/>
            </a:ln>
            <a:effectLst/>
          </p:spPr>
        </p:sp>
        <p:sp>
          <p:nvSpPr>
            <p:cNvPr id="1631" name="Text Box 1631"/>
            <p:cNvSpPr>
              <a:spLocks/>
            </p:cNvSpPr>
            <p:nvPr/>
          </p:nvSpPr>
          <p:spPr>
            <a:xfrm>
              <a:off x="2832" y="1957"/>
              <a:ext cx="528" cy="0"/>
            </a:xfrm>
            <a:prstGeom prst="line">
              <a:avLst/>
            </a:prstGeom>
            <a:noFill/>
            <a:ln w="12700">
              <a:solidFill>
                <a:schemeClr val="tx1"/>
              </a:solidFill>
              <a:round/>
              <a:headEnd/>
              <a:tailEnd/>
            </a:ln>
            <a:effectLst/>
          </p:spPr>
        </p:sp>
        <p:sp>
          <p:nvSpPr>
            <p:cNvPr id="1632" name="Text Box 1632"/>
            <p:cNvSpPr>
              <a:spLocks/>
            </p:cNvSpPr>
            <p:nvPr/>
          </p:nvSpPr>
          <p:spPr>
            <a:xfrm>
              <a:off x="2832" y="2301"/>
              <a:ext cx="528" cy="0"/>
            </a:xfrm>
            <a:prstGeom prst="line">
              <a:avLst/>
            </a:prstGeom>
            <a:noFill/>
            <a:ln w="12700">
              <a:solidFill>
                <a:schemeClr val="tx1"/>
              </a:solidFill>
              <a:round/>
              <a:headEnd/>
              <a:tailEnd/>
            </a:ln>
            <a:effectLst/>
          </p:spPr>
        </p:sp>
        <p:sp>
          <p:nvSpPr>
            <p:cNvPr id="1633" name="Text Box 1633"/>
            <p:cNvSpPr>
              <a:spLocks/>
            </p:cNvSpPr>
            <p:nvPr/>
          </p:nvSpPr>
          <p:spPr>
            <a:xfrm>
              <a:off x="432" y="2760"/>
              <a:ext cx="2928" cy="0"/>
            </a:xfrm>
            <a:prstGeom prst="line">
              <a:avLst/>
            </a:prstGeom>
            <a:noFill/>
            <a:ln w="12700">
              <a:solidFill>
                <a:schemeClr val="tx1"/>
              </a:solidFill>
              <a:round/>
              <a:headEnd/>
              <a:tailEnd/>
            </a:ln>
            <a:effectLst/>
          </p:spPr>
        </p:sp>
        <p:sp>
          <p:nvSpPr>
            <p:cNvPr id="1634" name="Text Box 1634"/>
            <p:cNvSpPr>
              <a:spLocks/>
            </p:cNvSpPr>
            <p:nvPr/>
          </p:nvSpPr>
          <p:spPr>
            <a:xfrm>
              <a:off x="432" y="3334"/>
              <a:ext cx="2928" cy="0"/>
            </a:xfrm>
            <a:prstGeom prst="line">
              <a:avLst/>
            </a:prstGeom>
            <a:noFill/>
            <a:ln w="12700">
              <a:solidFill>
                <a:schemeClr val="tx1"/>
              </a:solidFill>
              <a:round/>
              <a:headEnd/>
              <a:tailEnd/>
            </a:ln>
            <a:effectLst/>
          </p:spPr>
        </p:sp>
        <p:sp>
          <p:nvSpPr>
            <p:cNvPr id="1635" name="Text Box 1635"/>
            <p:cNvSpPr>
              <a:spLocks/>
            </p:cNvSpPr>
            <p:nvPr/>
          </p:nvSpPr>
          <p:spPr>
            <a:xfrm>
              <a:off x="4080" y="2760"/>
              <a:ext cx="1680" cy="0"/>
            </a:xfrm>
            <a:prstGeom prst="line">
              <a:avLst/>
            </a:prstGeom>
            <a:noFill/>
            <a:ln w="12700">
              <a:solidFill>
                <a:schemeClr val="tx1"/>
              </a:solidFill>
              <a:round/>
              <a:headEnd/>
              <a:tailEnd/>
            </a:ln>
            <a:effectLst/>
          </p:spPr>
        </p:sp>
        <p:sp>
          <p:nvSpPr>
            <p:cNvPr id="1636" name="Text Box 1636"/>
            <p:cNvSpPr>
              <a:spLocks/>
            </p:cNvSpPr>
            <p:nvPr/>
          </p:nvSpPr>
          <p:spPr>
            <a:xfrm>
              <a:off x="4080" y="3047"/>
              <a:ext cx="1680" cy="0"/>
            </a:xfrm>
            <a:prstGeom prst="line">
              <a:avLst/>
            </a:prstGeom>
            <a:noFill/>
            <a:ln w="12700">
              <a:solidFill>
                <a:schemeClr val="tx1"/>
              </a:solidFill>
              <a:round/>
              <a:headEnd/>
              <a:tailEnd/>
            </a:ln>
            <a:effectLst/>
          </p:spPr>
        </p:sp>
        <p:sp>
          <p:nvSpPr>
            <p:cNvPr id="1637" name="Text Box 1637"/>
            <p:cNvSpPr>
              <a:spLocks/>
            </p:cNvSpPr>
            <p:nvPr/>
          </p:nvSpPr>
          <p:spPr>
            <a:xfrm>
              <a:off x="4080" y="3334"/>
              <a:ext cx="1680" cy="0"/>
            </a:xfrm>
            <a:prstGeom prst="line">
              <a:avLst/>
            </a:prstGeom>
            <a:noFill/>
            <a:ln w="12700">
              <a:solidFill>
                <a:schemeClr val="tx1"/>
              </a:solidFill>
              <a:round/>
              <a:headEnd/>
              <a:tailEnd/>
            </a:ln>
            <a:effectLst/>
          </p:spPr>
        </p:sp>
        <p:sp>
          <p:nvSpPr>
            <p:cNvPr id="1638" name="Text Box 1638"/>
            <p:cNvSpPr>
              <a:spLocks/>
            </p:cNvSpPr>
            <p:nvPr/>
          </p:nvSpPr>
          <p:spPr>
            <a:xfrm>
              <a:off x="4080" y="3621"/>
              <a:ext cx="1680" cy="0"/>
            </a:xfrm>
            <a:prstGeom prst="line">
              <a:avLst/>
            </a:prstGeom>
            <a:noFill/>
            <a:ln w="12700">
              <a:solidFill>
                <a:schemeClr val="tx1"/>
              </a:solidFill>
              <a:round/>
              <a:headEnd/>
              <a:tailEnd/>
            </a:ln>
            <a:effectLst/>
          </p:spPr>
        </p:sp>
      </p:grpSp>
      <p:sp>
        <p:nvSpPr>
          <p:cNvPr id="1639" name="Text Box 1639">
            <a:hlinkClick/>
          </p:cNvPr>
          <p:cNvSpPr txBox="1">
            <a:spLocks/>
          </p:cNvSpPr>
          <p:nvPr/>
        </p:nvSpPr>
        <p:spPr>
          <a:xfrm>
            <a:off x="3810000" y="6491287"/>
            <a:ext cx="14478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DEO 2</a:t>
            </a:r>
          </a:p>
        </p:txBody>
      </p:sp>
      <p:sp>
        <p:nvSpPr>
          <p:cNvPr id="1640" name="Text Box 1640"/>
          <p:cNvSpPr txBox="1">
            <a:spLocks/>
          </p:cNvSpPr>
          <p:nvPr/>
        </p:nvSpPr>
        <p:spPr>
          <a:xfrm>
            <a:off x="0" y="593725"/>
            <a:ext cx="9144000" cy="396875"/>
          </a:xfrm>
          <a:prstGeom prst="rect">
            <a:avLst/>
          </a:prstGeom>
          <a:solidFill>
            <a:schemeClr val="bg1"/>
          </a:solidFill>
          <a:ln>
            <a:noFill/>
          </a:ln>
        </p:spPr>
        <p:txBody>
          <a:bodyPr numCol="1">
            <a:spAutoFit/>
          </a:bodyPr>
          <a:lstStyle/>
          <a:p>
            <a:pPr indent="0" marL="0">
              <a:spcBef>
                <a:spcPct val="50000"/>
              </a:spcBef>
            </a:pPr>
            <a:r>
              <a:rPr b="1" dirty="0" lang="en-US" smtClean="0" sz="2000">
                <a:latin charset="0" pitchFamily="34" typeface="Arial"/>
              </a:rPr>
              <a:t>Ispunjeni obrazac trofejnog lista za ocjenjivanje rogova jelena lopatara</a:t>
            </a:r>
          </a:p>
        </p:txBody>
      </p:sp>
    </p:spTree>
  </p:cSld>
  <p:clrMapOvr>
    <a:masterClrMapping/>
  </p:clrMapOvr>
  <p:transition advClick="0">
    <p:cut thruBlk="1"/>
  </p:transition>
</p:sld>
</file>

<file path=ppt/slides/slide72.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1641" name="Text Box 1641"/>
          <p:cNvSpPr>
            <a:spLocks/>
          </p:cNvSpPr>
          <p:nvPr>
            <p:ph idx="10" sz="half" type="dt"/>
          </p:nvPr>
        </p:nvSpPr>
        <p:spPr/>
      </p:sp>
      <p:sp>
        <p:nvSpPr>
          <p:cNvPr id="1642" name="Text Box 1642"/>
          <p:cNvSpPr>
            <a:spLocks/>
          </p:cNvSpPr>
          <p:nvPr>
            <p:ph idx="11" sz="quarter" type="ftr"/>
          </p:nvPr>
        </p:nvSpPr>
        <p:spPr/>
        <p:txBody>
          <a:bodyPr numCol="1"/>
          <a:lstStyle/>
          <a:p>
            <a:pPr algn="ctr"/>
          </a:p>
        </p:txBody>
      </p:sp>
      <p:sp>
        <p:nvSpPr>
          <p:cNvPr id="1643" name="Text Box 1643"/>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 ocjenjivanje rogova jelena lopatara</a:t>
            </a:r>
          </a:p>
        </p:txBody>
      </p:sp>
      <p:sp>
        <p:nvSpPr>
          <p:cNvPr id="1644" name="Text Box 1644"/>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1645" name="Text Box 1645"/>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1646" name="Text Box 1646">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JELEN LOPATAR</a:t>
            </a:r>
          </a:p>
        </p:txBody>
      </p:sp>
      <p:sp>
        <p:nvSpPr>
          <p:cNvPr id="1647" name="Text Box 1647">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grpSp>
        <p:nvGrpSpPr>
          <p:cNvPr id="1648" name="Group 1648"/>
          <p:cNvGrpSpPr>
            <a:grpSpLocks/>
          </p:cNvGrpSpPr>
          <p:nvPr/>
        </p:nvGrpSpPr>
        <p:grpSpPr>
          <a:xfrm>
            <a:off x="0" y="990600"/>
            <a:ext cx="9144000" cy="5570537"/>
            <a:chOff x="0" y="528"/>
            <a:chExt cx="5760" cy="3509"/>
          </a:xfrm>
        </p:grpSpPr>
        <p:sp>
          <p:nvSpPr>
            <p:cNvPr id="1649" name="Text Box 1649"/>
            <p:cNvSpPr>
              <a:spLocks/>
            </p:cNvSpPr>
            <p:nvPr/>
          </p:nvSpPr>
          <p:spPr>
            <a:xfrm>
              <a:off x="4992" y="3807"/>
              <a:ext cx="768" cy="230"/>
            </a:xfrm>
            <a:prstGeom prst="rect">
              <a:avLst/>
            </a:prstGeom>
            <a:solidFill>
              <a:schemeClr val="bg1"/>
            </a:solidFill>
            <a:ln>
              <a:noFill/>
            </a:ln>
            <a:effectLst/>
          </p:spPr>
          <p:txBody>
            <a:bodyPr numCol="1"/>
            <a:lstStyle/>
            <a:p>
              <a:pPr algn="ctr" indent="0" marL="0">
                <a:buNone/>
              </a:pPr>
              <a:r>
                <a:rPr b="1" dirty="0" lang="en-US" smtClean="0" sz="1800"/>
                <a:t>205,09</a:t>
              </a:r>
            </a:p>
          </p:txBody>
        </p:sp>
        <p:sp>
          <p:nvSpPr>
            <p:cNvPr id="1650" name="Text Box 1650"/>
            <p:cNvSpPr>
              <a:spLocks/>
            </p:cNvSpPr>
            <p:nvPr/>
          </p:nvSpPr>
          <p:spPr>
            <a:xfrm>
              <a:off x="0" y="2254"/>
              <a:ext cx="4992" cy="230"/>
            </a:xfrm>
            <a:prstGeom prst="rect">
              <a:avLst/>
            </a:prstGeom>
            <a:solidFill>
              <a:schemeClr val="bg1"/>
            </a:solidFill>
            <a:ln>
              <a:noFill/>
            </a:ln>
            <a:effectLst/>
          </p:spPr>
          <p:txBody>
            <a:bodyPr numCol="1"/>
            <a:lstStyle/>
            <a:p>
              <a:pPr indent="0" marL="0">
                <a:buNone/>
              </a:pPr>
              <a:r>
                <a:rPr dirty="0" lang="en-US" smtClean="0" sz="1800"/>
                <a:t>              Zbir od 1.1 do 2.1.3 </a:t>
              </a:r>
            </a:p>
          </p:txBody>
        </p:sp>
        <p:sp>
          <p:nvSpPr>
            <p:cNvPr id="1651" name="Text Box 1651"/>
            <p:cNvSpPr>
              <a:spLocks/>
            </p:cNvSpPr>
            <p:nvPr/>
          </p:nvSpPr>
          <p:spPr>
            <a:xfrm>
              <a:off x="0" y="3807"/>
              <a:ext cx="4992" cy="230"/>
            </a:xfrm>
            <a:prstGeom prst="rect">
              <a:avLst/>
            </a:prstGeom>
            <a:solidFill>
              <a:schemeClr val="bg1"/>
            </a:solidFill>
            <a:ln>
              <a:noFill/>
            </a:ln>
            <a:effectLst/>
          </p:spPr>
          <p:txBody>
            <a:bodyPr numCol="1"/>
            <a:lstStyle/>
            <a:p>
              <a:pPr indent="0" marL="0">
                <a:buNone/>
              </a:pPr>
              <a:r>
                <a:rPr dirty="0" lang="en-US" smtClean="0" sz="1800"/>
                <a:t>              Ocjena rogova - </a:t>
              </a:r>
              <a:r>
                <a:rPr b="1" dirty="0" lang="en-US" smtClean="0" sz="1800"/>
                <a:t>ukupno</a:t>
              </a:r>
            </a:p>
          </p:txBody>
        </p:sp>
        <p:sp>
          <p:nvSpPr>
            <p:cNvPr id="1652" name="Text Box 1652"/>
            <p:cNvSpPr>
              <a:spLocks/>
            </p:cNvSpPr>
            <p:nvPr/>
          </p:nvSpPr>
          <p:spPr>
            <a:xfrm>
              <a:off x="4992" y="3542"/>
              <a:ext cx="768" cy="265"/>
            </a:xfrm>
            <a:prstGeom prst="rect">
              <a:avLst/>
            </a:prstGeom>
            <a:solidFill>
              <a:schemeClr val="bg1"/>
            </a:solidFill>
            <a:ln>
              <a:noFill/>
            </a:ln>
            <a:effectLst/>
          </p:spPr>
          <p:txBody>
            <a:bodyPr numCol="1"/>
            <a:lstStyle/>
            <a:p>
              <a:pPr algn="ctr" indent="0" marL="0">
                <a:buNone/>
              </a:pPr>
              <a:r>
                <a:rPr b="1" dirty="0" lang="en-US" smtClean="0" sz="1800"/>
                <a:t>0,00</a:t>
              </a:r>
            </a:p>
          </p:txBody>
        </p:sp>
        <p:sp>
          <p:nvSpPr>
            <p:cNvPr id="1653" name="Text Box 1653"/>
            <p:cNvSpPr>
              <a:spLocks/>
            </p:cNvSpPr>
            <p:nvPr/>
          </p:nvSpPr>
          <p:spPr>
            <a:xfrm>
              <a:off x="499" y="3542"/>
              <a:ext cx="4493" cy="265"/>
            </a:xfrm>
            <a:prstGeom prst="rect">
              <a:avLst/>
            </a:prstGeom>
            <a:solidFill>
              <a:schemeClr val="bg1"/>
            </a:solidFill>
            <a:ln>
              <a:noFill/>
            </a:ln>
            <a:effectLst/>
          </p:spPr>
          <p:txBody>
            <a:bodyPr numCol="1"/>
            <a:lstStyle/>
            <a:p>
              <a:pPr indent="0" marL="0">
                <a:buNone/>
              </a:pPr>
              <a:r>
                <a:rPr dirty="0" lang="en-US" smtClean="0" sz="1800"/>
                <a:t>Nepravilno oblikovani rogovi                                                     0 – 6 tačaka</a:t>
              </a:r>
            </a:p>
          </p:txBody>
        </p:sp>
        <p:sp>
          <p:nvSpPr>
            <p:cNvPr id="1654" name="Text Box 1654"/>
            <p:cNvSpPr>
              <a:spLocks/>
            </p:cNvSpPr>
            <p:nvPr/>
          </p:nvSpPr>
          <p:spPr>
            <a:xfrm>
              <a:off x="0" y="3542"/>
              <a:ext cx="499" cy="265"/>
            </a:xfrm>
            <a:prstGeom prst="rect">
              <a:avLst/>
            </a:prstGeom>
            <a:solidFill>
              <a:schemeClr val="bg1"/>
            </a:solidFill>
            <a:ln>
              <a:noFill/>
            </a:ln>
            <a:effectLst/>
          </p:spPr>
          <p:txBody>
            <a:bodyPr numCol="1"/>
            <a:lstStyle/>
            <a:p>
              <a:pPr indent="0" marL="0">
                <a:buNone/>
              </a:pPr>
              <a:r>
                <a:rPr dirty="0" lang="en-US" smtClean="0" sz="1800"/>
                <a:t>2.2.4</a:t>
              </a:r>
            </a:p>
          </p:txBody>
        </p:sp>
        <p:sp>
          <p:nvSpPr>
            <p:cNvPr id="1655" name="Text Box 1655"/>
            <p:cNvSpPr>
              <a:spLocks/>
            </p:cNvSpPr>
            <p:nvPr/>
          </p:nvSpPr>
          <p:spPr>
            <a:xfrm>
              <a:off x="4992" y="3278"/>
              <a:ext cx="768" cy="264"/>
            </a:xfrm>
            <a:prstGeom prst="rect">
              <a:avLst/>
            </a:prstGeom>
            <a:solidFill>
              <a:schemeClr val="bg1"/>
            </a:solidFill>
            <a:ln>
              <a:noFill/>
            </a:ln>
            <a:effectLst/>
          </p:spPr>
          <p:txBody>
            <a:bodyPr numCol="1"/>
            <a:lstStyle/>
            <a:p>
              <a:pPr algn="ctr" indent="0" marL="0">
                <a:buNone/>
              </a:pPr>
              <a:r>
                <a:rPr b="1" dirty="0" lang="en-US" smtClean="0" sz="1800"/>
                <a:t>0,00</a:t>
              </a:r>
            </a:p>
          </p:txBody>
        </p:sp>
        <p:sp>
          <p:nvSpPr>
            <p:cNvPr id="1656" name="Text Box 1656"/>
            <p:cNvSpPr>
              <a:spLocks/>
            </p:cNvSpPr>
            <p:nvPr/>
          </p:nvSpPr>
          <p:spPr>
            <a:xfrm>
              <a:off x="499" y="3278"/>
              <a:ext cx="4493" cy="264"/>
            </a:xfrm>
            <a:prstGeom prst="rect">
              <a:avLst/>
            </a:prstGeom>
            <a:solidFill>
              <a:schemeClr val="bg1"/>
            </a:solidFill>
            <a:ln>
              <a:noFill/>
            </a:ln>
            <a:effectLst/>
          </p:spPr>
          <p:txBody>
            <a:bodyPr numCol="1"/>
            <a:lstStyle/>
            <a:p>
              <a:pPr indent="0" marL="0">
                <a:buNone/>
              </a:pPr>
              <a:r>
                <a:rPr dirty="0" lang="en-US" smtClean="0" sz="1800"/>
                <a:t>Neodgovarajući rubovi lopata                                                     0 – 2 tačke</a:t>
              </a:r>
            </a:p>
          </p:txBody>
        </p:sp>
        <p:sp>
          <p:nvSpPr>
            <p:cNvPr id="1657" name="Text Box 1657"/>
            <p:cNvSpPr>
              <a:spLocks/>
            </p:cNvSpPr>
            <p:nvPr/>
          </p:nvSpPr>
          <p:spPr>
            <a:xfrm>
              <a:off x="0" y="3278"/>
              <a:ext cx="499" cy="264"/>
            </a:xfrm>
            <a:prstGeom prst="rect">
              <a:avLst/>
            </a:prstGeom>
            <a:solidFill>
              <a:schemeClr val="bg1"/>
            </a:solidFill>
            <a:ln>
              <a:noFill/>
            </a:ln>
            <a:effectLst/>
          </p:spPr>
          <p:txBody>
            <a:bodyPr numCol="1"/>
            <a:lstStyle/>
            <a:p>
              <a:pPr indent="0" marL="0">
                <a:buNone/>
              </a:pPr>
              <a:r>
                <a:rPr dirty="0" lang="en-US" smtClean="0" sz="1800"/>
                <a:t>2.2.3</a:t>
              </a:r>
            </a:p>
          </p:txBody>
        </p:sp>
        <p:sp>
          <p:nvSpPr>
            <p:cNvPr id="1658" name="Text Box 1658"/>
            <p:cNvSpPr>
              <a:spLocks/>
            </p:cNvSpPr>
            <p:nvPr/>
          </p:nvSpPr>
          <p:spPr>
            <a:xfrm>
              <a:off x="4992" y="3013"/>
              <a:ext cx="768" cy="265"/>
            </a:xfrm>
            <a:prstGeom prst="rect">
              <a:avLst/>
            </a:prstGeom>
            <a:solidFill>
              <a:schemeClr val="bg1"/>
            </a:solidFill>
            <a:ln>
              <a:noFill/>
            </a:ln>
            <a:effectLst/>
          </p:spPr>
          <p:txBody>
            <a:bodyPr numCol="1"/>
            <a:lstStyle/>
            <a:p>
              <a:pPr algn="ctr" indent="0" marL="0">
                <a:buNone/>
              </a:pPr>
              <a:r>
                <a:rPr b="1" dirty="0" lang="en-US" smtClean="0" sz="1800"/>
                <a:t>0,00</a:t>
              </a:r>
            </a:p>
          </p:txBody>
        </p:sp>
        <p:sp>
          <p:nvSpPr>
            <p:cNvPr id="1659" name="Text Box 1659"/>
            <p:cNvSpPr>
              <a:spLocks/>
            </p:cNvSpPr>
            <p:nvPr/>
          </p:nvSpPr>
          <p:spPr>
            <a:xfrm>
              <a:off x="499" y="3013"/>
              <a:ext cx="4493" cy="265"/>
            </a:xfrm>
            <a:prstGeom prst="rect">
              <a:avLst/>
            </a:prstGeom>
            <a:solidFill>
              <a:schemeClr val="bg1"/>
            </a:solidFill>
            <a:ln>
              <a:noFill/>
            </a:ln>
            <a:effectLst/>
          </p:spPr>
          <p:txBody>
            <a:bodyPr numCol="1"/>
            <a:lstStyle/>
            <a:p>
              <a:pPr indent="0" marL="0">
                <a:buNone/>
              </a:pPr>
              <a:r>
                <a:rPr dirty="0" lang="en-US" smtClean="0" sz="1800"/>
                <a:t>Nepravilno oblikovane lopate                                                    0 – 10 tačaka</a:t>
              </a:r>
            </a:p>
          </p:txBody>
        </p:sp>
        <p:sp>
          <p:nvSpPr>
            <p:cNvPr id="1660" name="Text Box 1660"/>
            <p:cNvSpPr>
              <a:spLocks/>
            </p:cNvSpPr>
            <p:nvPr/>
          </p:nvSpPr>
          <p:spPr>
            <a:xfrm>
              <a:off x="0" y="3013"/>
              <a:ext cx="499" cy="265"/>
            </a:xfrm>
            <a:prstGeom prst="rect">
              <a:avLst/>
            </a:prstGeom>
            <a:solidFill>
              <a:schemeClr val="bg1"/>
            </a:solidFill>
            <a:ln>
              <a:noFill/>
            </a:ln>
            <a:effectLst/>
          </p:spPr>
          <p:txBody>
            <a:bodyPr numCol="1"/>
            <a:lstStyle/>
            <a:p>
              <a:pPr indent="0" marL="0">
                <a:buNone/>
              </a:pPr>
              <a:r>
                <a:rPr dirty="0" lang="en-US" smtClean="0" sz="1800"/>
                <a:t>2.2.2</a:t>
              </a:r>
            </a:p>
          </p:txBody>
        </p:sp>
        <p:sp>
          <p:nvSpPr>
            <p:cNvPr id="1661" name="Text Box 1661"/>
            <p:cNvSpPr>
              <a:spLocks/>
            </p:cNvSpPr>
            <p:nvPr/>
          </p:nvSpPr>
          <p:spPr>
            <a:xfrm>
              <a:off x="4992" y="2749"/>
              <a:ext cx="768" cy="264"/>
            </a:xfrm>
            <a:prstGeom prst="rect">
              <a:avLst/>
            </a:prstGeom>
            <a:solidFill>
              <a:schemeClr val="bg1"/>
            </a:solidFill>
            <a:ln>
              <a:noFill/>
            </a:ln>
            <a:effectLst/>
          </p:spPr>
          <p:txBody>
            <a:bodyPr numCol="1"/>
            <a:lstStyle/>
            <a:p>
              <a:pPr algn="ctr" indent="0" marL="0">
                <a:buNone/>
              </a:pPr>
              <a:r>
                <a:rPr b="1" dirty="0" lang="en-US" smtClean="0" sz="1800"/>
                <a:t>0,00</a:t>
              </a:r>
            </a:p>
          </p:txBody>
        </p:sp>
        <p:sp>
          <p:nvSpPr>
            <p:cNvPr id="1662" name="Text Box 1662"/>
            <p:cNvSpPr>
              <a:spLocks/>
            </p:cNvSpPr>
            <p:nvPr/>
          </p:nvSpPr>
          <p:spPr>
            <a:xfrm>
              <a:off x="499" y="2749"/>
              <a:ext cx="4493" cy="264"/>
            </a:xfrm>
            <a:prstGeom prst="rect">
              <a:avLst/>
            </a:prstGeom>
            <a:solidFill>
              <a:schemeClr val="bg1"/>
            </a:solidFill>
            <a:ln>
              <a:noFill/>
            </a:ln>
            <a:effectLst/>
          </p:spPr>
          <p:txBody>
            <a:bodyPr numCol="1"/>
            <a:lstStyle/>
            <a:p>
              <a:pPr indent="0" marL="0">
                <a:buNone/>
              </a:pPr>
              <a:r>
                <a:rPr dirty="0" lang="en-US" smtClean="0" sz="1800"/>
                <a:t>Premali raspon rogova                                                                0 – 6 tačaka</a:t>
              </a:r>
            </a:p>
          </p:txBody>
        </p:sp>
        <p:sp>
          <p:nvSpPr>
            <p:cNvPr id="1663" name="Text Box 1663"/>
            <p:cNvSpPr>
              <a:spLocks/>
            </p:cNvSpPr>
            <p:nvPr/>
          </p:nvSpPr>
          <p:spPr>
            <a:xfrm>
              <a:off x="0" y="2749"/>
              <a:ext cx="499" cy="264"/>
            </a:xfrm>
            <a:prstGeom prst="rect">
              <a:avLst/>
            </a:prstGeom>
            <a:solidFill>
              <a:schemeClr val="bg1"/>
            </a:solidFill>
            <a:ln>
              <a:noFill/>
            </a:ln>
            <a:effectLst/>
          </p:spPr>
          <p:txBody>
            <a:bodyPr numCol="1"/>
            <a:lstStyle/>
            <a:p>
              <a:pPr indent="0" marL="0">
                <a:buNone/>
              </a:pPr>
              <a:r>
                <a:rPr dirty="0" lang="en-US" smtClean="0" sz="1800"/>
                <a:t>2.2.1</a:t>
              </a:r>
            </a:p>
          </p:txBody>
        </p:sp>
        <p:sp>
          <p:nvSpPr>
            <p:cNvPr id="1664" name="Text Box 1664"/>
            <p:cNvSpPr>
              <a:spLocks/>
            </p:cNvSpPr>
            <p:nvPr/>
          </p:nvSpPr>
          <p:spPr>
            <a:xfrm>
              <a:off x="499" y="2484"/>
              <a:ext cx="5261" cy="265"/>
            </a:xfrm>
            <a:prstGeom prst="rect">
              <a:avLst/>
            </a:prstGeom>
            <a:solidFill>
              <a:schemeClr val="bg1"/>
            </a:solidFill>
            <a:ln>
              <a:noFill/>
            </a:ln>
            <a:effectLst/>
          </p:spPr>
          <p:txBody>
            <a:bodyPr numCol="1"/>
            <a:lstStyle/>
            <a:p>
              <a:pPr indent="0" marL="0">
                <a:buNone/>
              </a:pPr>
              <a:r>
                <a:rPr dirty="0" lang="en-US" smtClean="0" sz="1800"/>
                <a:t>Odbici</a:t>
              </a:r>
            </a:p>
          </p:txBody>
        </p:sp>
        <p:sp>
          <p:nvSpPr>
            <p:cNvPr id="1665" name="Text Box 1665"/>
            <p:cNvSpPr>
              <a:spLocks/>
            </p:cNvSpPr>
            <p:nvPr/>
          </p:nvSpPr>
          <p:spPr>
            <a:xfrm>
              <a:off x="0" y="2484"/>
              <a:ext cx="499" cy="265"/>
            </a:xfrm>
            <a:prstGeom prst="rect">
              <a:avLst/>
            </a:prstGeom>
            <a:solidFill>
              <a:schemeClr val="bg1"/>
            </a:solidFill>
            <a:ln>
              <a:noFill/>
            </a:ln>
            <a:effectLst/>
          </p:spPr>
          <p:txBody>
            <a:bodyPr numCol="1"/>
            <a:lstStyle/>
            <a:p>
              <a:pPr indent="0" marL="0">
                <a:buNone/>
              </a:pPr>
              <a:r>
                <a:rPr dirty="0" lang="en-US" smtClean="0" sz="1800"/>
                <a:t>2.2</a:t>
              </a:r>
            </a:p>
          </p:txBody>
        </p:sp>
        <p:sp>
          <p:nvSpPr>
            <p:cNvPr id="1666" name="Text Box 1666"/>
            <p:cNvSpPr>
              <a:spLocks/>
            </p:cNvSpPr>
            <p:nvPr/>
          </p:nvSpPr>
          <p:spPr>
            <a:xfrm>
              <a:off x="4992" y="2254"/>
              <a:ext cx="768" cy="230"/>
            </a:xfrm>
            <a:prstGeom prst="rect">
              <a:avLst/>
            </a:prstGeom>
            <a:solidFill>
              <a:schemeClr val="bg1"/>
            </a:solidFill>
            <a:ln>
              <a:noFill/>
            </a:ln>
            <a:effectLst/>
          </p:spPr>
          <p:txBody>
            <a:bodyPr numCol="1"/>
            <a:lstStyle/>
            <a:p>
              <a:pPr algn="ctr" indent="0" marL="0">
                <a:buNone/>
              </a:pPr>
              <a:r>
                <a:rPr b="1" dirty="0" lang="en-US" smtClean="0" sz="1800"/>
                <a:t>205,09</a:t>
              </a:r>
            </a:p>
          </p:txBody>
        </p:sp>
        <p:sp>
          <p:nvSpPr>
            <p:cNvPr id="1667" name="Text Box 1667"/>
            <p:cNvSpPr>
              <a:spLocks/>
            </p:cNvSpPr>
            <p:nvPr/>
          </p:nvSpPr>
          <p:spPr>
            <a:xfrm>
              <a:off x="4992" y="1989"/>
              <a:ext cx="768" cy="265"/>
            </a:xfrm>
            <a:prstGeom prst="rect">
              <a:avLst/>
            </a:prstGeom>
            <a:solidFill>
              <a:schemeClr val="bg1"/>
            </a:solidFill>
            <a:ln>
              <a:noFill/>
            </a:ln>
            <a:effectLst/>
          </p:spPr>
          <p:txBody>
            <a:bodyPr numCol="1"/>
            <a:lstStyle/>
            <a:p>
              <a:pPr algn="ctr" indent="0" marL="0">
                <a:buNone/>
              </a:pPr>
              <a:r>
                <a:rPr b="1" dirty="0" lang="en-US" smtClean="0" sz="1800"/>
                <a:t>5,00</a:t>
              </a:r>
            </a:p>
          </p:txBody>
        </p:sp>
        <p:sp>
          <p:nvSpPr>
            <p:cNvPr id="1668" name="Text Box 1668"/>
            <p:cNvSpPr>
              <a:spLocks/>
            </p:cNvSpPr>
            <p:nvPr/>
          </p:nvSpPr>
          <p:spPr>
            <a:xfrm>
              <a:off x="499" y="1989"/>
              <a:ext cx="4493" cy="265"/>
            </a:xfrm>
            <a:prstGeom prst="rect">
              <a:avLst/>
            </a:prstGeom>
            <a:solidFill>
              <a:schemeClr val="bg1"/>
            </a:solidFill>
            <a:ln>
              <a:noFill/>
            </a:ln>
            <a:effectLst/>
          </p:spPr>
          <p:txBody>
            <a:bodyPr numCol="1"/>
            <a:lstStyle/>
            <a:p>
              <a:pPr indent="0" marL="0">
                <a:buNone/>
              </a:pPr>
              <a:r>
                <a:rPr dirty="0" lang="en-US" smtClean="0" sz="1800"/>
                <a:t>Masa, oblik i pravilnost lopate                                                   0 – 5 tačaka</a:t>
              </a:r>
            </a:p>
          </p:txBody>
        </p:sp>
        <p:sp>
          <p:nvSpPr>
            <p:cNvPr id="1669" name="Text Box 1669"/>
            <p:cNvSpPr>
              <a:spLocks/>
            </p:cNvSpPr>
            <p:nvPr/>
          </p:nvSpPr>
          <p:spPr>
            <a:xfrm>
              <a:off x="0" y="1989"/>
              <a:ext cx="499" cy="265"/>
            </a:xfrm>
            <a:prstGeom prst="rect">
              <a:avLst/>
            </a:prstGeom>
            <a:solidFill>
              <a:schemeClr val="bg1"/>
            </a:solidFill>
            <a:ln>
              <a:noFill/>
            </a:ln>
            <a:effectLst/>
          </p:spPr>
          <p:txBody>
            <a:bodyPr numCol="1"/>
            <a:lstStyle/>
            <a:p>
              <a:pPr indent="0" marL="0">
                <a:buNone/>
              </a:pPr>
              <a:r>
                <a:rPr dirty="0" lang="en-US" smtClean="0" sz="1800"/>
                <a:t>2.1.3</a:t>
              </a:r>
            </a:p>
          </p:txBody>
        </p:sp>
        <p:sp>
          <p:nvSpPr>
            <p:cNvPr id="1670" name="Text Box 1670"/>
            <p:cNvSpPr>
              <a:spLocks/>
            </p:cNvSpPr>
            <p:nvPr/>
          </p:nvSpPr>
          <p:spPr>
            <a:xfrm>
              <a:off x="4992" y="1725"/>
              <a:ext cx="768" cy="264"/>
            </a:xfrm>
            <a:prstGeom prst="rect">
              <a:avLst/>
            </a:prstGeom>
            <a:solidFill>
              <a:schemeClr val="bg1"/>
            </a:solidFill>
            <a:ln>
              <a:noFill/>
            </a:ln>
            <a:effectLst/>
          </p:spPr>
          <p:txBody>
            <a:bodyPr numCol="1"/>
            <a:lstStyle/>
            <a:p>
              <a:pPr algn="ctr" indent="0" marL="0">
                <a:buNone/>
              </a:pPr>
              <a:r>
                <a:rPr b="1" dirty="0" lang="en-US" smtClean="0" sz="1800"/>
                <a:t>5,00</a:t>
              </a:r>
            </a:p>
          </p:txBody>
        </p:sp>
        <p:sp>
          <p:nvSpPr>
            <p:cNvPr id="1671" name="Text Box 1671"/>
            <p:cNvSpPr>
              <a:spLocks/>
            </p:cNvSpPr>
            <p:nvPr/>
          </p:nvSpPr>
          <p:spPr>
            <a:xfrm>
              <a:off x="499" y="1725"/>
              <a:ext cx="4493" cy="264"/>
            </a:xfrm>
            <a:prstGeom prst="rect">
              <a:avLst/>
            </a:prstGeom>
            <a:solidFill>
              <a:schemeClr val="bg1"/>
            </a:solidFill>
            <a:ln>
              <a:noFill/>
            </a:ln>
            <a:effectLst/>
          </p:spPr>
          <p:txBody>
            <a:bodyPr numCol="1"/>
            <a:lstStyle/>
            <a:p>
              <a:pPr indent="0" marL="0">
                <a:buNone/>
              </a:pPr>
              <a:r>
                <a:rPr dirty="0" lang="en-US" smtClean="0" sz="1800"/>
                <a:t>Parošci na rubovima lopate                                                        0 – 6 tačaka</a:t>
              </a:r>
            </a:p>
          </p:txBody>
        </p:sp>
        <p:sp>
          <p:nvSpPr>
            <p:cNvPr id="1672" name="Text Box 1672"/>
            <p:cNvSpPr>
              <a:spLocks/>
            </p:cNvSpPr>
            <p:nvPr/>
          </p:nvSpPr>
          <p:spPr>
            <a:xfrm>
              <a:off x="0" y="1725"/>
              <a:ext cx="499" cy="264"/>
            </a:xfrm>
            <a:prstGeom prst="rect">
              <a:avLst/>
            </a:prstGeom>
            <a:solidFill>
              <a:schemeClr val="bg1"/>
            </a:solidFill>
            <a:ln>
              <a:noFill/>
            </a:ln>
            <a:effectLst/>
          </p:spPr>
          <p:txBody>
            <a:bodyPr numCol="1"/>
            <a:lstStyle/>
            <a:p>
              <a:pPr indent="0" marL="0">
                <a:buNone/>
              </a:pPr>
              <a:r>
                <a:rPr dirty="0" lang="en-US" smtClean="0" sz="1800"/>
                <a:t>2.1.2</a:t>
              </a:r>
            </a:p>
          </p:txBody>
        </p:sp>
        <p:sp>
          <p:nvSpPr>
            <p:cNvPr id="1673" name="Text Box 1673"/>
            <p:cNvSpPr>
              <a:spLocks/>
            </p:cNvSpPr>
            <p:nvPr/>
          </p:nvSpPr>
          <p:spPr>
            <a:xfrm>
              <a:off x="4992" y="1460"/>
              <a:ext cx="768" cy="265"/>
            </a:xfrm>
            <a:prstGeom prst="rect">
              <a:avLst/>
            </a:prstGeom>
            <a:solidFill>
              <a:schemeClr val="bg1"/>
            </a:solidFill>
            <a:ln>
              <a:noFill/>
            </a:ln>
            <a:effectLst/>
          </p:spPr>
          <p:txBody>
            <a:bodyPr numCol="1"/>
            <a:lstStyle/>
            <a:p>
              <a:pPr algn="ctr" indent="0" marL="0">
                <a:buNone/>
              </a:pPr>
              <a:r>
                <a:rPr b="1" dirty="0" lang="en-US" smtClean="0" sz="1800"/>
                <a:t>1,50</a:t>
              </a:r>
            </a:p>
          </p:txBody>
        </p:sp>
        <p:sp>
          <p:nvSpPr>
            <p:cNvPr id="1674" name="Text Box 1674"/>
            <p:cNvSpPr>
              <a:spLocks/>
            </p:cNvSpPr>
            <p:nvPr/>
          </p:nvSpPr>
          <p:spPr>
            <a:xfrm>
              <a:off x="499" y="1460"/>
              <a:ext cx="4493" cy="265"/>
            </a:xfrm>
            <a:prstGeom prst="rect">
              <a:avLst/>
            </a:prstGeom>
            <a:solidFill>
              <a:schemeClr val="bg1"/>
            </a:solidFill>
            <a:ln>
              <a:noFill/>
            </a:ln>
            <a:effectLst/>
          </p:spPr>
          <p:txBody>
            <a:bodyPr numCol="1"/>
            <a:lstStyle/>
            <a:p>
              <a:pPr indent="0" marL="0">
                <a:buNone/>
              </a:pPr>
              <a:r>
                <a:rPr dirty="0" lang="en-US" smtClean="0" sz="1800"/>
                <a:t>Boja                                                                                             0 – 2 tačke</a:t>
              </a:r>
            </a:p>
          </p:txBody>
        </p:sp>
        <p:sp>
          <p:nvSpPr>
            <p:cNvPr id="1675" name="Text Box 1675"/>
            <p:cNvSpPr>
              <a:spLocks/>
            </p:cNvSpPr>
            <p:nvPr/>
          </p:nvSpPr>
          <p:spPr>
            <a:xfrm>
              <a:off x="0" y="1460"/>
              <a:ext cx="499" cy="265"/>
            </a:xfrm>
            <a:prstGeom prst="rect">
              <a:avLst/>
            </a:prstGeom>
            <a:solidFill>
              <a:schemeClr val="bg1"/>
            </a:solidFill>
            <a:ln>
              <a:noFill/>
            </a:ln>
            <a:effectLst/>
          </p:spPr>
          <p:txBody>
            <a:bodyPr numCol="1"/>
            <a:lstStyle/>
            <a:p>
              <a:pPr indent="0" marL="0">
                <a:buNone/>
              </a:pPr>
              <a:r>
                <a:rPr dirty="0" lang="en-US" smtClean="0" sz="1800"/>
                <a:t>2.1.1</a:t>
              </a:r>
            </a:p>
          </p:txBody>
        </p:sp>
        <p:sp>
          <p:nvSpPr>
            <p:cNvPr id="1676" name="Text Box 1676"/>
            <p:cNvSpPr>
              <a:spLocks/>
            </p:cNvSpPr>
            <p:nvPr/>
          </p:nvSpPr>
          <p:spPr>
            <a:xfrm>
              <a:off x="499" y="1196"/>
              <a:ext cx="5261" cy="264"/>
            </a:xfrm>
            <a:prstGeom prst="rect">
              <a:avLst/>
            </a:prstGeom>
            <a:solidFill>
              <a:schemeClr val="bg1"/>
            </a:solidFill>
            <a:ln>
              <a:noFill/>
            </a:ln>
            <a:effectLst/>
          </p:spPr>
          <p:txBody>
            <a:bodyPr numCol="1"/>
            <a:lstStyle/>
            <a:p>
              <a:pPr indent="0" marL="0">
                <a:buNone/>
              </a:pPr>
              <a:r>
                <a:rPr dirty="0" lang="en-US" smtClean="0" sz="1800"/>
                <a:t>Dodaci</a:t>
              </a:r>
            </a:p>
          </p:txBody>
        </p:sp>
        <p:sp>
          <p:nvSpPr>
            <p:cNvPr id="1677" name="Text Box 1677"/>
            <p:cNvSpPr>
              <a:spLocks/>
            </p:cNvSpPr>
            <p:nvPr/>
          </p:nvSpPr>
          <p:spPr>
            <a:xfrm>
              <a:off x="0" y="1196"/>
              <a:ext cx="499" cy="264"/>
            </a:xfrm>
            <a:prstGeom prst="rect">
              <a:avLst/>
            </a:prstGeom>
            <a:solidFill>
              <a:schemeClr val="bg1"/>
            </a:solidFill>
            <a:ln>
              <a:noFill/>
            </a:ln>
            <a:effectLst/>
          </p:spPr>
          <p:txBody>
            <a:bodyPr numCol="1"/>
            <a:lstStyle/>
            <a:p>
              <a:pPr indent="0" marL="0">
                <a:buNone/>
              </a:pPr>
              <a:r>
                <a:rPr dirty="0" lang="en-US" smtClean="0" sz="1800"/>
                <a:t>2.1</a:t>
              </a:r>
            </a:p>
          </p:txBody>
        </p:sp>
        <p:sp>
          <p:nvSpPr>
            <p:cNvPr id="1678" name="Text Box 1678"/>
            <p:cNvSpPr>
              <a:spLocks/>
            </p:cNvSpPr>
            <p:nvPr/>
          </p:nvSpPr>
          <p:spPr>
            <a:xfrm>
              <a:off x="499" y="931"/>
              <a:ext cx="5261" cy="265"/>
            </a:xfrm>
            <a:prstGeom prst="rect">
              <a:avLst/>
            </a:prstGeom>
            <a:solidFill>
              <a:schemeClr val="bg1"/>
            </a:solidFill>
            <a:ln>
              <a:noFill/>
            </a:ln>
            <a:effectLst/>
          </p:spPr>
          <p:txBody>
            <a:bodyPr numCol="1"/>
            <a:lstStyle/>
            <a:p>
              <a:pPr indent="0" marL="0">
                <a:buNone/>
              </a:pPr>
              <a:r>
                <a:rPr dirty="0" lang="en-US" smtClean="0" sz="1800"/>
                <a:t>Dodaci i odbici</a:t>
              </a:r>
            </a:p>
          </p:txBody>
        </p:sp>
        <p:sp>
          <p:nvSpPr>
            <p:cNvPr id="1679" name="Text Box 1679"/>
            <p:cNvSpPr>
              <a:spLocks/>
            </p:cNvSpPr>
            <p:nvPr/>
          </p:nvSpPr>
          <p:spPr>
            <a:xfrm>
              <a:off x="0" y="931"/>
              <a:ext cx="499" cy="265"/>
            </a:xfrm>
            <a:prstGeom prst="rect">
              <a:avLst/>
            </a:prstGeom>
            <a:solidFill>
              <a:schemeClr val="bg1"/>
            </a:solidFill>
            <a:ln>
              <a:noFill/>
            </a:ln>
            <a:effectLst/>
          </p:spPr>
          <p:txBody>
            <a:bodyPr numCol="1"/>
            <a:lstStyle/>
            <a:p>
              <a:pPr indent="0" marL="0">
                <a:buNone/>
              </a:pPr>
              <a:r>
                <a:rPr dirty="0" lang="en-US" smtClean="0" sz="1800"/>
                <a:t>2.</a:t>
              </a:r>
            </a:p>
          </p:txBody>
        </p:sp>
        <p:sp>
          <p:nvSpPr>
            <p:cNvPr id="1680" name="Text Box 1680"/>
            <p:cNvSpPr>
              <a:spLocks/>
            </p:cNvSpPr>
            <p:nvPr/>
          </p:nvSpPr>
          <p:spPr>
            <a:xfrm>
              <a:off x="4992" y="528"/>
              <a:ext cx="768" cy="403"/>
            </a:xfrm>
            <a:prstGeom prst="rect">
              <a:avLst/>
            </a:prstGeom>
            <a:solidFill>
              <a:schemeClr val="bg1"/>
            </a:solidFill>
            <a:ln>
              <a:noFill/>
            </a:ln>
            <a:effectLst/>
          </p:spPr>
          <p:txBody>
            <a:bodyPr numCol="1"/>
            <a:lstStyle/>
            <a:p>
              <a:pPr algn="ctr" indent="0" marL="0">
                <a:buNone/>
              </a:pPr>
              <a:r>
                <a:rPr dirty="0" lang="en-US" smtClean="0" sz="1800"/>
                <a:t>Broj tačaka</a:t>
              </a:r>
            </a:p>
          </p:txBody>
        </p:sp>
        <p:sp>
          <p:nvSpPr>
            <p:cNvPr id="1681" name="Text Box 1681"/>
            <p:cNvSpPr>
              <a:spLocks/>
            </p:cNvSpPr>
            <p:nvPr/>
          </p:nvSpPr>
          <p:spPr>
            <a:xfrm>
              <a:off x="4272" y="528"/>
              <a:ext cx="720" cy="403"/>
            </a:xfrm>
            <a:prstGeom prst="rect">
              <a:avLst/>
            </a:prstGeom>
            <a:solidFill>
              <a:schemeClr val="bg1"/>
            </a:solidFill>
            <a:ln>
              <a:noFill/>
            </a:ln>
            <a:effectLst/>
          </p:spPr>
          <p:txBody>
            <a:bodyPr numCol="1"/>
            <a:lstStyle/>
            <a:p>
              <a:pPr algn="ctr" indent="0" marL="0">
                <a:buNone/>
              </a:pPr>
              <a:r>
                <a:rPr dirty="0" lang="en-US" smtClean="0" sz="1800"/>
                <a:t>Konstanta</a:t>
              </a:r>
            </a:p>
          </p:txBody>
        </p:sp>
        <p:sp>
          <p:nvSpPr>
            <p:cNvPr id="1682" name="Text Box 1682"/>
            <p:cNvSpPr>
              <a:spLocks/>
            </p:cNvSpPr>
            <p:nvPr/>
          </p:nvSpPr>
          <p:spPr>
            <a:xfrm>
              <a:off x="3696" y="528"/>
              <a:ext cx="576" cy="403"/>
            </a:xfrm>
            <a:prstGeom prst="rect">
              <a:avLst/>
            </a:prstGeom>
            <a:solidFill>
              <a:schemeClr val="bg1"/>
            </a:solidFill>
            <a:ln>
              <a:noFill/>
            </a:ln>
            <a:effectLst/>
          </p:spPr>
          <p:txBody>
            <a:bodyPr numCol="1"/>
            <a:lstStyle/>
            <a:p>
              <a:pPr algn="ctr" indent="0" marL="0">
                <a:buNone/>
              </a:pPr>
              <a:r>
                <a:rPr dirty="0" lang="en-US" smtClean="0" sz="1800"/>
                <a:t>Prosjek mjera</a:t>
              </a:r>
            </a:p>
          </p:txBody>
        </p:sp>
        <p:sp>
          <p:nvSpPr>
            <p:cNvPr id="1683" name="Text Box 1683"/>
            <p:cNvSpPr>
              <a:spLocks/>
            </p:cNvSpPr>
            <p:nvPr/>
          </p:nvSpPr>
          <p:spPr>
            <a:xfrm>
              <a:off x="3177" y="528"/>
              <a:ext cx="519" cy="403"/>
            </a:xfrm>
            <a:prstGeom prst="rect">
              <a:avLst/>
            </a:prstGeom>
            <a:solidFill>
              <a:schemeClr val="bg1"/>
            </a:solidFill>
            <a:ln>
              <a:noFill/>
            </a:ln>
            <a:effectLst/>
          </p:spPr>
          <p:txBody>
            <a:bodyPr numCol="1"/>
            <a:lstStyle/>
            <a:p>
              <a:pPr algn="ctr" indent="0" marL="0">
                <a:buNone/>
              </a:pPr>
              <a:r>
                <a:rPr dirty="0" lang="en-US" smtClean="0" sz="1800"/>
                <a:t>Mjere</a:t>
              </a:r>
            </a:p>
          </p:txBody>
        </p:sp>
        <p:sp>
          <p:nvSpPr>
            <p:cNvPr id="1684" name="Text Box 1684"/>
            <p:cNvSpPr>
              <a:spLocks/>
            </p:cNvSpPr>
            <p:nvPr/>
          </p:nvSpPr>
          <p:spPr>
            <a:xfrm>
              <a:off x="2400" y="528"/>
              <a:ext cx="777" cy="403"/>
            </a:xfrm>
            <a:prstGeom prst="rect">
              <a:avLst/>
            </a:prstGeom>
            <a:solidFill>
              <a:schemeClr val="bg1"/>
            </a:solidFill>
            <a:ln>
              <a:noFill/>
            </a:ln>
            <a:effectLst/>
          </p:spPr>
          <p:txBody>
            <a:bodyPr numCol="1"/>
            <a:lstStyle/>
            <a:p>
              <a:pPr algn="ctr" indent="0" marL="0">
                <a:buNone/>
              </a:pPr>
              <a:r>
                <a:rPr dirty="0" lang="en-US" smtClean="0" sz="1800"/>
                <a:t>Jedinica mjere</a:t>
              </a:r>
            </a:p>
          </p:txBody>
        </p:sp>
        <p:sp>
          <p:nvSpPr>
            <p:cNvPr id="1685" name="Text Box 1685"/>
            <p:cNvSpPr>
              <a:spLocks/>
            </p:cNvSpPr>
            <p:nvPr/>
          </p:nvSpPr>
          <p:spPr>
            <a:xfrm>
              <a:off x="499" y="528"/>
              <a:ext cx="1901" cy="403"/>
            </a:xfrm>
            <a:prstGeom prst="rect">
              <a:avLst/>
            </a:prstGeom>
            <a:solidFill>
              <a:schemeClr val="bg1"/>
            </a:solidFill>
            <a:ln>
              <a:noFill/>
            </a:ln>
            <a:effectLst/>
          </p:spPr>
          <p:txBody>
            <a:bodyPr numCol="1"/>
            <a:lstStyle/>
            <a:p>
              <a:pPr algn="ctr" indent="0" marL="0">
                <a:buNone/>
              </a:pPr>
              <a:r>
                <a:rPr dirty="0" lang="en-US" smtClean="0" sz="1800"/>
                <a:t>Elementi mjerenja i ocjenjivanja</a:t>
              </a:r>
            </a:p>
          </p:txBody>
        </p:sp>
        <p:sp>
          <p:nvSpPr>
            <p:cNvPr id="1686" name="Text Box 1686"/>
            <p:cNvSpPr>
              <a:spLocks/>
            </p:cNvSpPr>
            <p:nvPr/>
          </p:nvSpPr>
          <p:spPr>
            <a:xfrm>
              <a:off x="0" y="528"/>
              <a:ext cx="499" cy="403"/>
            </a:xfrm>
            <a:prstGeom prst="rect">
              <a:avLst/>
            </a:prstGeom>
            <a:solidFill>
              <a:schemeClr val="bg1"/>
            </a:solidFill>
            <a:ln>
              <a:noFill/>
            </a:ln>
            <a:effectLst/>
          </p:spPr>
          <p:txBody>
            <a:bodyPr numCol="1"/>
            <a:lstStyle/>
            <a:p>
              <a:pPr algn="ctr" indent="0" marL="0">
                <a:buNone/>
              </a:pPr>
              <a:r>
                <a:rPr dirty="0" lang="en-US" smtClean="0" sz="1800"/>
                <a:t>Broj</a:t>
              </a:r>
            </a:p>
          </p:txBody>
        </p:sp>
        <p:sp>
          <p:nvSpPr>
            <p:cNvPr id="1687" name="Text Box 1687"/>
            <p:cNvSpPr>
              <a:spLocks/>
            </p:cNvSpPr>
            <p:nvPr/>
          </p:nvSpPr>
          <p:spPr>
            <a:xfrm>
              <a:off x="0" y="528"/>
              <a:ext cx="5760" cy="0"/>
            </a:xfrm>
            <a:prstGeom prst="line">
              <a:avLst/>
            </a:prstGeom>
            <a:noFill/>
            <a:ln cap="sq" w="28575">
              <a:solidFill>
                <a:schemeClr val="tx1"/>
              </a:solidFill>
              <a:round/>
              <a:headEnd/>
              <a:tailEnd/>
            </a:ln>
            <a:effectLst/>
          </p:spPr>
        </p:sp>
        <p:sp>
          <p:nvSpPr>
            <p:cNvPr id="1688" name="Text Box 1688"/>
            <p:cNvSpPr>
              <a:spLocks/>
            </p:cNvSpPr>
            <p:nvPr/>
          </p:nvSpPr>
          <p:spPr>
            <a:xfrm>
              <a:off x="0" y="931"/>
              <a:ext cx="5760" cy="0"/>
            </a:xfrm>
            <a:prstGeom prst="line">
              <a:avLst/>
            </a:prstGeom>
            <a:noFill/>
            <a:ln w="12700">
              <a:solidFill>
                <a:schemeClr val="tx1"/>
              </a:solidFill>
              <a:round/>
              <a:headEnd/>
              <a:tailEnd/>
            </a:ln>
            <a:effectLst/>
          </p:spPr>
        </p:sp>
        <p:sp>
          <p:nvSpPr>
            <p:cNvPr id="1689" name="Text Box 1689"/>
            <p:cNvSpPr>
              <a:spLocks/>
            </p:cNvSpPr>
            <p:nvPr/>
          </p:nvSpPr>
          <p:spPr>
            <a:xfrm>
              <a:off x="0" y="1196"/>
              <a:ext cx="5760" cy="0"/>
            </a:xfrm>
            <a:prstGeom prst="line">
              <a:avLst/>
            </a:prstGeom>
            <a:noFill/>
            <a:ln w="12700">
              <a:solidFill>
                <a:schemeClr val="tx1"/>
              </a:solidFill>
              <a:round/>
              <a:headEnd/>
              <a:tailEnd/>
            </a:ln>
            <a:effectLst/>
          </p:spPr>
        </p:sp>
        <p:sp>
          <p:nvSpPr>
            <p:cNvPr id="1690" name="Text Box 1690"/>
            <p:cNvSpPr>
              <a:spLocks/>
            </p:cNvSpPr>
            <p:nvPr/>
          </p:nvSpPr>
          <p:spPr>
            <a:xfrm>
              <a:off x="0" y="1460"/>
              <a:ext cx="5760" cy="0"/>
            </a:xfrm>
            <a:prstGeom prst="line">
              <a:avLst/>
            </a:prstGeom>
            <a:noFill/>
            <a:ln w="12700">
              <a:solidFill>
                <a:schemeClr val="tx1"/>
              </a:solidFill>
              <a:round/>
              <a:headEnd/>
              <a:tailEnd/>
            </a:ln>
            <a:effectLst/>
          </p:spPr>
        </p:sp>
        <p:sp>
          <p:nvSpPr>
            <p:cNvPr id="1691" name="Text Box 1691"/>
            <p:cNvSpPr>
              <a:spLocks/>
            </p:cNvSpPr>
            <p:nvPr/>
          </p:nvSpPr>
          <p:spPr>
            <a:xfrm>
              <a:off x="0" y="1725"/>
              <a:ext cx="5760" cy="0"/>
            </a:xfrm>
            <a:prstGeom prst="line">
              <a:avLst/>
            </a:prstGeom>
            <a:noFill/>
            <a:ln w="12700">
              <a:solidFill>
                <a:schemeClr val="tx1"/>
              </a:solidFill>
              <a:round/>
              <a:headEnd/>
              <a:tailEnd/>
            </a:ln>
            <a:effectLst/>
          </p:spPr>
        </p:sp>
        <p:sp>
          <p:nvSpPr>
            <p:cNvPr id="1692" name="Text Box 1692"/>
            <p:cNvSpPr>
              <a:spLocks/>
            </p:cNvSpPr>
            <p:nvPr/>
          </p:nvSpPr>
          <p:spPr>
            <a:xfrm>
              <a:off x="0" y="1989"/>
              <a:ext cx="5760" cy="0"/>
            </a:xfrm>
            <a:prstGeom prst="line">
              <a:avLst/>
            </a:prstGeom>
            <a:noFill/>
            <a:ln w="12700">
              <a:solidFill>
                <a:schemeClr val="tx1"/>
              </a:solidFill>
              <a:round/>
              <a:headEnd/>
              <a:tailEnd/>
            </a:ln>
            <a:effectLst/>
          </p:spPr>
        </p:sp>
        <p:sp>
          <p:nvSpPr>
            <p:cNvPr id="1693" name="Text Box 1693"/>
            <p:cNvSpPr>
              <a:spLocks/>
            </p:cNvSpPr>
            <p:nvPr/>
          </p:nvSpPr>
          <p:spPr>
            <a:xfrm>
              <a:off x="0" y="2254"/>
              <a:ext cx="5760" cy="0"/>
            </a:xfrm>
            <a:prstGeom prst="line">
              <a:avLst/>
            </a:prstGeom>
            <a:noFill/>
            <a:ln w="12700">
              <a:solidFill>
                <a:schemeClr val="tx1"/>
              </a:solidFill>
              <a:round/>
              <a:headEnd/>
              <a:tailEnd/>
            </a:ln>
            <a:effectLst/>
          </p:spPr>
        </p:sp>
        <p:sp>
          <p:nvSpPr>
            <p:cNvPr id="1694" name="Text Box 1694"/>
            <p:cNvSpPr>
              <a:spLocks/>
            </p:cNvSpPr>
            <p:nvPr/>
          </p:nvSpPr>
          <p:spPr>
            <a:xfrm>
              <a:off x="0" y="2484"/>
              <a:ext cx="5760" cy="0"/>
            </a:xfrm>
            <a:prstGeom prst="line">
              <a:avLst/>
            </a:prstGeom>
            <a:noFill/>
            <a:ln w="12700">
              <a:solidFill>
                <a:schemeClr val="tx1"/>
              </a:solidFill>
              <a:round/>
              <a:headEnd/>
              <a:tailEnd/>
            </a:ln>
            <a:effectLst/>
          </p:spPr>
        </p:sp>
        <p:sp>
          <p:nvSpPr>
            <p:cNvPr id="1695" name="Text Box 1695"/>
            <p:cNvSpPr>
              <a:spLocks/>
            </p:cNvSpPr>
            <p:nvPr/>
          </p:nvSpPr>
          <p:spPr>
            <a:xfrm>
              <a:off x="0" y="2749"/>
              <a:ext cx="5760" cy="0"/>
            </a:xfrm>
            <a:prstGeom prst="line">
              <a:avLst/>
            </a:prstGeom>
            <a:noFill/>
            <a:ln w="12700">
              <a:solidFill>
                <a:schemeClr val="tx1"/>
              </a:solidFill>
              <a:round/>
              <a:headEnd/>
              <a:tailEnd/>
            </a:ln>
            <a:effectLst/>
          </p:spPr>
        </p:sp>
        <p:sp>
          <p:nvSpPr>
            <p:cNvPr id="1696" name="Text Box 1696"/>
            <p:cNvSpPr>
              <a:spLocks/>
            </p:cNvSpPr>
            <p:nvPr/>
          </p:nvSpPr>
          <p:spPr>
            <a:xfrm>
              <a:off x="0" y="3013"/>
              <a:ext cx="5760" cy="0"/>
            </a:xfrm>
            <a:prstGeom prst="line">
              <a:avLst/>
            </a:prstGeom>
            <a:noFill/>
            <a:ln w="12700">
              <a:solidFill>
                <a:schemeClr val="tx1"/>
              </a:solidFill>
              <a:round/>
              <a:headEnd/>
              <a:tailEnd/>
            </a:ln>
            <a:effectLst/>
          </p:spPr>
        </p:sp>
        <p:sp>
          <p:nvSpPr>
            <p:cNvPr id="1697" name="Text Box 1697"/>
            <p:cNvSpPr>
              <a:spLocks/>
            </p:cNvSpPr>
            <p:nvPr/>
          </p:nvSpPr>
          <p:spPr>
            <a:xfrm>
              <a:off x="0" y="3278"/>
              <a:ext cx="5760" cy="0"/>
            </a:xfrm>
            <a:prstGeom prst="line">
              <a:avLst/>
            </a:prstGeom>
            <a:noFill/>
            <a:ln w="12700">
              <a:solidFill>
                <a:schemeClr val="tx1"/>
              </a:solidFill>
              <a:round/>
              <a:headEnd/>
              <a:tailEnd/>
            </a:ln>
            <a:effectLst/>
          </p:spPr>
        </p:sp>
        <p:sp>
          <p:nvSpPr>
            <p:cNvPr id="1698" name="Text Box 1698"/>
            <p:cNvSpPr>
              <a:spLocks/>
            </p:cNvSpPr>
            <p:nvPr/>
          </p:nvSpPr>
          <p:spPr>
            <a:xfrm>
              <a:off x="0" y="3542"/>
              <a:ext cx="5760" cy="0"/>
            </a:xfrm>
            <a:prstGeom prst="line">
              <a:avLst/>
            </a:prstGeom>
            <a:noFill/>
            <a:ln w="12700">
              <a:solidFill>
                <a:schemeClr val="tx1"/>
              </a:solidFill>
              <a:round/>
              <a:headEnd/>
              <a:tailEnd/>
            </a:ln>
            <a:effectLst/>
          </p:spPr>
        </p:sp>
        <p:sp>
          <p:nvSpPr>
            <p:cNvPr id="1699" name="Text Box 1699"/>
            <p:cNvSpPr>
              <a:spLocks/>
            </p:cNvSpPr>
            <p:nvPr/>
          </p:nvSpPr>
          <p:spPr>
            <a:xfrm>
              <a:off x="0" y="3807"/>
              <a:ext cx="5760" cy="0"/>
            </a:xfrm>
            <a:prstGeom prst="line">
              <a:avLst/>
            </a:prstGeom>
            <a:noFill/>
            <a:ln w="12700">
              <a:solidFill>
                <a:schemeClr val="tx1"/>
              </a:solidFill>
              <a:round/>
              <a:headEnd/>
              <a:tailEnd/>
            </a:ln>
            <a:effectLst/>
          </p:spPr>
        </p:sp>
        <p:sp>
          <p:nvSpPr>
            <p:cNvPr id="1700" name="Text Box 1700"/>
            <p:cNvSpPr>
              <a:spLocks/>
            </p:cNvSpPr>
            <p:nvPr/>
          </p:nvSpPr>
          <p:spPr>
            <a:xfrm>
              <a:off x="0" y="4037"/>
              <a:ext cx="5760" cy="0"/>
            </a:xfrm>
            <a:prstGeom prst="line">
              <a:avLst/>
            </a:prstGeom>
            <a:noFill/>
            <a:ln cap="sq" w="28575">
              <a:solidFill>
                <a:schemeClr val="tx1"/>
              </a:solidFill>
              <a:round/>
              <a:headEnd/>
              <a:tailEnd/>
            </a:ln>
            <a:effectLst/>
          </p:spPr>
        </p:sp>
        <p:sp>
          <p:nvSpPr>
            <p:cNvPr id="1701" name="Text Box 1701"/>
            <p:cNvSpPr>
              <a:spLocks/>
            </p:cNvSpPr>
            <p:nvPr/>
          </p:nvSpPr>
          <p:spPr>
            <a:xfrm>
              <a:off x="0" y="528"/>
              <a:ext cx="0" cy="3509"/>
            </a:xfrm>
            <a:prstGeom prst="line">
              <a:avLst/>
            </a:prstGeom>
            <a:noFill/>
            <a:ln cap="sq" w="28575">
              <a:solidFill>
                <a:schemeClr val="tx1"/>
              </a:solidFill>
              <a:round/>
              <a:headEnd/>
              <a:tailEnd/>
            </a:ln>
            <a:effectLst/>
          </p:spPr>
        </p:sp>
        <p:sp>
          <p:nvSpPr>
            <p:cNvPr id="1702" name="Text Box 1702"/>
            <p:cNvSpPr>
              <a:spLocks/>
            </p:cNvSpPr>
            <p:nvPr/>
          </p:nvSpPr>
          <p:spPr>
            <a:xfrm>
              <a:off x="499" y="528"/>
              <a:ext cx="0" cy="1726"/>
            </a:xfrm>
            <a:prstGeom prst="line">
              <a:avLst/>
            </a:prstGeom>
            <a:noFill/>
            <a:ln w="12700">
              <a:solidFill>
                <a:schemeClr val="tx1"/>
              </a:solidFill>
              <a:round/>
              <a:headEnd/>
              <a:tailEnd/>
            </a:ln>
            <a:effectLst/>
          </p:spPr>
        </p:sp>
        <p:sp>
          <p:nvSpPr>
            <p:cNvPr id="1703" name="Text Box 1703"/>
            <p:cNvSpPr>
              <a:spLocks/>
            </p:cNvSpPr>
            <p:nvPr/>
          </p:nvSpPr>
          <p:spPr>
            <a:xfrm>
              <a:off x="2400" y="528"/>
              <a:ext cx="0" cy="403"/>
            </a:xfrm>
            <a:prstGeom prst="line">
              <a:avLst/>
            </a:prstGeom>
            <a:noFill/>
            <a:ln w="12700">
              <a:solidFill>
                <a:schemeClr val="tx1"/>
              </a:solidFill>
              <a:round/>
              <a:headEnd/>
              <a:tailEnd/>
            </a:ln>
            <a:effectLst/>
          </p:spPr>
        </p:sp>
        <p:sp>
          <p:nvSpPr>
            <p:cNvPr id="1704" name="Text Box 1704"/>
            <p:cNvSpPr>
              <a:spLocks/>
            </p:cNvSpPr>
            <p:nvPr/>
          </p:nvSpPr>
          <p:spPr>
            <a:xfrm>
              <a:off x="3177" y="528"/>
              <a:ext cx="0" cy="403"/>
            </a:xfrm>
            <a:prstGeom prst="line">
              <a:avLst/>
            </a:prstGeom>
            <a:noFill/>
            <a:ln w="12700">
              <a:solidFill>
                <a:schemeClr val="tx1"/>
              </a:solidFill>
              <a:round/>
              <a:headEnd/>
              <a:tailEnd/>
            </a:ln>
            <a:effectLst/>
          </p:spPr>
        </p:sp>
        <p:sp>
          <p:nvSpPr>
            <p:cNvPr id="1705" name="Text Box 1705"/>
            <p:cNvSpPr>
              <a:spLocks/>
            </p:cNvSpPr>
            <p:nvPr/>
          </p:nvSpPr>
          <p:spPr>
            <a:xfrm>
              <a:off x="3696" y="528"/>
              <a:ext cx="0" cy="403"/>
            </a:xfrm>
            <a:prstGeom prst="line">
              <a:avLst/>
            </a:prstGeom>
            <a:noFill/>
            <a:ln w="12700">
              <a:solidFill>
                <a:schemeClr val="tx1"/>
              </a:solidFill>
              <a:round/>
              <a:headEnd/>
              <a:tailEnd/>
            </a:ln>
            <a:effectLst/>
          </p:spPr>
        </p:sp>
        <p:sp>
          <p:nvSpPr>
            <p:cNvPr id="1706" name="Text Box 1706"/>
            <p:cNvSpPr>
              <a:spLocks/>
            </p:cNvSpPr>
            <p:nvPr/>
          </p:nvSpPr>
          <p:spPr>
            <a:xfrm>
              <a:off x="4272" y="528"/>
              <a:ext cx="0" cy="403"/>
            </a:xfrm>
            <a:prstGeom prst="line">
              <a:avLst/>
            </a:prstGeom>
            <a:noFill/>
            <a:ln w="12700">
              <a:solidFill>
                <a:schemeClr val="tx1"/>
              </a:solidFill>
              <a:round/>
              <a:headEnd/>
              <a:tailEnd/>
            </a:ln>
            <a:effectLst/>
          </p:spPr>
        </p:sp>
        <p:sp>
          <p:nvSpPr>
            <p:cNvPr id="1707" name="Text Box 1707"/>
            <p:cNvSpPr>
              <a:spLocks/>
            </p:cNvSpPr>
            <p:nvPr/>
          </p:nvSpPr>
          <p:spPr>
            <a:xfrm>
              <a:off x="4992" y="528"/>
              <a:ext cx="0" cy="403"/>
            </a:xfrm>
            <a:prstGeom prst="line">
              <a:avLst/>
            </a:prstGeom>
            <a:noFill/>
            <a:ln w="12700">
              <a:solidFill>
                <a:schemeClr val="tx1"/>
              </a:solidFill>
              <a:round/>
              <a:headEnd/>
              <a:tailEnd/>
            </a:ln>
            <a:effectLst/>
          </p:spPr>
        </p:sp>
        <p:sp>
          <p:nvSpPr>
            <p:cNvPr id="1708" name="Text Box 1708"/>
            <p:cNvSpPr>
              <a:spLocks/>
            </p:cNvSpPr>
            <p:nvPr/>
          </p:nvSpPr>
          <p:spPr>
            <a:xfrm>
              <a:off x="5760" y="528"/>
              <a:ext cx="0" cy="3509"/>
            </a:xfrm>
            <a:prstGeom prst="line">
              <a:avLst/>
            </a:prstGeom>
            <a:noFill/>
            <a:ln cap="sq" w="28575">
              <a:solidFill>
                <a:schemeClr val="tx1"/>
              </a:solidFill>
              <a:round/>
              <a:headEnd/>
              <a:tailEnd/>
            </a:ln>
            <a:effectLst/>
          </p:spPr>
        </p:sp>
        <p:sp>
          <p:nvSpPr>
            <p:cNvPr id="1709" name="Text Box 1709"/>
            <p:cNvSpPr>
              <a:spLocks/>
            </p:cNvSpPr>
            <p:nvPr/>
          </p:nvSpPr>
          <p:spPr>
            <a:xfrm>
              <a:off x="4992" y="1460"/>
              <a:ext cx="0" cy="1024"/>
            </a:xfrm>
            <a:prstGeom prst="line">
              <a:avLst/>
            </a:prstGeom>
            <a:noFill/>
            <a:ln w="12700">
              <a:solidFill>
                <a:schemeClr val="tx1"/>
              </a:solidFill>
              <a:round/>
              <a:headEnd/>
              <a:tailEnd/>
            </a:ln>
            <a:effectLst/>
          </p:spPr>
        </p:sp>
        <p:sp>
          <p:nvSpPr>
            <p:cNvPr id="1710" name="Text Box 1710"/>
            <p:cNvSpPr>
              <a:spLocks/>
            </p:cNvSpPr>
            <p:nvPr/>
          </p:nvSpPr>
          <p:spPr>
            <a:xfrm>
              <a:off x="4992" y="2749"/>
              <a:ext cx="0" cy="1288"/>
            </a:xfrm>
            <a:prstGeom prst="line">
              <a:avLst/>
            </a:prstGeom>
            <a:noFill/>
            <a:ln w="12700">
              <a:solidFill>
                <a:schemeClr val="tx1"/>
              </a:solidFill>
              <a:round/>
              <a:headEnd/>
              <a:tailEnd/>
            </a:ln>
            <a:effectLst/>
          </p:spPr>
        </p:sp>
        <p:sp>
          <p:nvSpPr>
            <p:cNvPr id="1711" name="Text Box 1711"/>
            <p:cNvSpPr>
              <a:spLocks/>
            </p:cNvSpPr>
            <p:nvPr/>
          </p:nvSpPr>
          <p:spPr>
            <a:xfrm>
              <a:off x="499" y="2484"/>
              <a:ext cx="0" cy="1323"/>
            </a:xfrm>
            <a:prstGeom prst="line">
              <a:avLst/>
            </a:prstGeom>
            <a:noFill/>
            <a:ln w="12700">
              <a:solidFill>
                <a:schemeClr val="tx1"/>
              </a:solidFill>
              <a:round/>
              <a:headEnd/>
              <a:tailEnd/>
            </a:ln>
            <a:effectLst/>
          </p:spPr>
        </p:sp>
      </p:grpSp>
      <p:sp>
        <p:nvSpPr>
          <p:cNvPr id="1712" name="Text Box 1712"/>
          <p:cNvSpPr txBox="1">
            <a:spLocks/>
          </p:cNvSpPr>
          <p:nvPr/>
        </p:nvSpPr>
        <p:spPr>
          <a:xfrm>
            <a:off x="0" y="593725"/>
            <a:ext cx="9144000" cy="396875"/>
          </a:xfrm>
          <a:prstGeom prst="rect">
            <a:avLst/>
          </a:prstGeom>
          <a:solidFill>
            <a:schemeClr val="bg1"/>
          </a:solidFill>
          <a:ln>
            <a:noFill/>
          </a:ln>
        </p:spPr>
        <p:txBody>
          <a:bodyPr numCol="1">
            <a:spAutoFit/>
          </a:bodyPr>
          <a:lstStyle/>
          <a:p>
            <a:pPr indent="0" marL="0">
              <a:spcBef>
                <a:spcPct val="50000"/>
              </a:spcBef>
            </a:pPr>
            <a:r>
              <a:rPr b="1" dirty="0" lang="en-US" smtClean="0" sz="2000">
                <a:latin charset="0" pitchFamily="34" typeface="Arial"/>
              </a:rPr>
              <a:t>Ispunjeni obrazac trofejnog lista za ocjenjivanje rogova jelena lopatara</a:t>
            </a:r>
          </a:p>
        </p:txBody>
      </p:sp>
    </p:spTree>
  </p:cSld>
  <p:clrMapOvr>
    <a:masterClrMapping/>
  </p:clrMapOvr>
  <p:transition advClick="0">
    <p:cut thruBlk="1"/>
  </p:transition>
</p:sld>
</file>

<file path=ppt/slides/slide73.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1713" name="Text Box 1713"/>
          <p:cNvSpPr>
            <a:spLocks/>
          </p:cNvSpPr>
          <p:nvPr>
            <p:ph idx="10" sz="half" type="dt"/>
          </p:nvPr>
        </p:nvSpPr>
        <p:spPr/>
      </p:sp>
      <p:sp>
        <p:nvSpPr>
          <p:cNvPr id="1714" name="Text Box 1714"/>
          <p:cNvSpPr>
            <a:spLocks/>
          </p:cNvSpPr>
          <p:nvPr>
            <p:ph idx="11" sz="quarter" type="ftr"/>
          </p:nvPr>
        </p:nvSpPr>
        <p:spPr/>
        <p:txBody>
          <a:bodyPr numCol="1"/>
          <a:lstStyle/>
          <a:p>
            <a:pPr algn="ctr"/>
          </a:p>
        </p:txBody>
      </p:sp>
      <p:sp>
        <p:nvSpPr>
          <p:cNvPr id="1715" name="Text Box 1715"/>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jelena lopatara</a:t>
            </a:r>
          </a:p>
        </p:txBody>
      </p:sp>
      <p:sp>
        <p:nvSpPr>
          <p:cNvPr id="1716" name="Text Box 1716"/>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1717" name="Text Box 1717"/>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1718" name="Text Box 1718">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JELEN LOPATAR</a:t>
            </a:r>
          </a:p>
        </p:txBody>
      </p:sp>
      <p:sp>
        <p:nvSpPr>
          <p:cNvPr id="1719" name="Text Box 1719">
            <a:hlinkClick/>
          </p:cNvPr>
          <p:cNvSpPr txBox="1">
            <a:spLocks/>
          </p:cNvSpPr>
          <p:nvPr/>
        </p:nvSpPr>
        <p:spPr>
          <a:xfrm>
            <a:off x="0" y="6461125"/>
            <a:ext cx="3276600" cy="396875"/>
          </a:xfrm>
          <a:prstGeom prst="rect">
            <a:avLst/>
          </a:prstGeom>
          <a:solidFill>
            <a:srgbClr val="008000"/>
          </a:solidFill>
          <a:ln>
            <a:noFill/>
          </a:ln>
        </p:spPr>
        <p:txBody>
          <a:bodyPr numCol="1">
            <a:spAutoFit/>
          </a:bodyPr>
          <a:lstStyle/>
          <a:p>
            <a:pPr algn="ctr" indent="0" marL="0">
              <a:spcBef>
                <a:spcPct val="50000"/>
              </a:spcBef>
            </a:pPr>
            <a:r>
              <a:rPr b="1" dirty="0" lang="en-US" smtClean="0" sz="2000">
                <a:solidFill>
                  <a:srgbClr val="FFFF00"/>
                </a:solidFill>
                <a:latin charset="0" pitchFamily="34" typeface="Arial"/>
              </a:rPr>
              <a:t>tablica za odbitke deo 2</a:t>
            </a:r>
          </a:p>
        </p:txBody>
      </p:sp>
      <p:grpSp>
        <p:nvGrpSpPr>
          <p:cNvPr id="1720" name="Group 1720"/>
          <p:cNvGrpSpPr>
            <a:grpSpLocks/>
          </p:cNvGrpSpPr>
          <p:nvPr/>
        </p:nvGrpSpPr>
        <p:grpSpPr>
          <a:xfrm>
            <a:off x="0" y="495300"/>
            <a:ext cx="9144000" cy="6022975"/>
            <a:chOff x="0" y="336"/>
            <a:chExt cx="5760" cy="3794"/>
          </a:xfrm>
        </p:grpSpPr>
        <p:sp>
          <p:nvSpPr>
            <p:cNvPr id="1721" name="Text Box 1721"/>
            <p:cNvSpPr>
              <a:spLocks/>
            </p:cNvSpPr>
            <p:nvPr/>
          </p:nvSpPr>
          <p:spPr>
            <a:xfrm>
              <a:off x="5376" y="3881"/>
              <a:ext cx="384"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722" name="Text Box 1722"/>
            <p:cNvSpPr>
              <a:spLocks/>
            </p:cNvSpPr>
            <p:nvPr/>
          </p:nvSpPr>
          <p:spPr>
            <a:xfrm>
              <a:off x="4992" y="3881"/>
              <a:ext cx="384" cy="249"/>
            </a:xfrm>
            <a:prstGeom prst="rect">
              <a:avLst/>
            </a:prstGeom>
            <a:solidFill>
              <a:schemeClr val="bg1"/>
            </a:solidFill>
            <a:ln>
              <a:noFill/>
            </a:ln>
            <a:effectLst/>
          </p:spPr>
          <p:txBody>
            <a:bodyPr numCol="1"/>
            <a:lstStyle/>
            <a:p>
              <a:pPr algn="ctr" indent="0" marL="0">
                <a:buNone/>
              </a:pPr>
              <a:r>
                <a:rPr b="1" dirty="0" lang="en-US" smtClean="0" sz="2000"/>
                <a:t>1</a:t>
              </a:r>
            </a:p>
          </p:txBody>
        </p:sp>
        <p:sp>
          <p:nvSpPr>
            <p:cNvPr id="1723" name="Text Box 1723"/>
            <p:cNvSpPr>
              <a:spLocks/>
            </p:cNvSpPr>
            <p:nvPr/>
          </p:nvSpPr>
          <p:spPr>
            <a:xfrm>
              <a:off x="4560" y="3881"/>
              <a:ext cx="432" cy="249"/>
            </a:xfrm>
            <a:prstGeom prst="rect">
              <a:avLst/>
            </a:prstGeom>
            <a:solidFill>
              <a:schemeClr val="bg1"/>
            </a:solidFill>
            <a:ln>
              <a:noFill/>
            </a:ln>
            <a:effectLst/>
          </p:spPr>
          <p:txBody>
            <a:bodyPr numCol="1"/>
            <a:lstStyle/>
            <a:p>
              <a:pPr algn="ctr" indent="0" marL="0">
                <a:buNone/>
              </a:pPr>
              <a:r>
                <a:rPr b="1" dirty="0" lang="en-US" smtClean="0" sz="2000"/>
                <a:t>1</a:t>
              </a:r>
            </a:p>
          </p:txBody>
        </p:sp>
        <p:sp>
          <p:nvSpPr>
            <p:cNvPr id="1724" name="Text Box 1724"/>
            <p:cNvSpPr>
              <a:spLocks/>
            </p:cNvSpPr>
            <p:nvPr/>
          </p:nvSpPr>
          <p:spPr>
            <a:xfrm>
              <a:off x="4128" y="3881"/>
              <a:ext cx="432" cy="249"/>
            </a:xfrm>
            <a:prstGeom prst="rect">
              <a:avLst/>
            </a:prstGeom>
            <a:solidFill>
              <a:schemeClr val="bg1"/>
            </a:solidFill>
            <a:ln>
              <a:noFill/>
            </a:ln>
            <a:effectLst/>
          </p:spPr>
          <p:txBody>
            <a:bodyPr numCol="1"/>
            <a:lstStyle/>
            <a:p>
              <a:pPr algn="ctr" indent="0" marL="0">
                <a:buNone/>
              </a:pPr>
              <a:r>
                <a:rPr b="1" dirty="0" lang="en-US" smtClean="0" sz="2000"/>
                <a:t>1</a:t>
              </a:r>
            </a:p>
          </p:txBody>
        </p:sp>
        <p:sp>
          <p:nvSpPr>
            <p:cNvPr id="1725" name="Text Box 1725"/>
            <p:cNvSpPr>
              <a:spLocks/>
            </p:cNvSpPr>
            <p:nvPr/>
          </p:nvSpPr>
          <p:spPr>
            <a:xfrm>
              <a:off x="3696" y="3881"/>
              <a:ext cx="432" cy="249"/>
            </a:xfrm>
            <a:prstGeom prst="rect">
              <a:avLst/>
            </a:prstGeom>
            <a:solidFill>
              <a:schemeClr val="bg1"/>
            </a:solidFill>
            <a:ln>
              <a:noFill/>
            </a:ln>
            <a:effectLst/>
          </p:spPr>
          <p:txBody>
            <a:bodyPr numCol="1"/>
            <a:lstStyle/>
            <a:p>
              <a:pPr algn="ctr" indent="0" marL="0">
                <a:buNone/>
              </a:pPr>
              <a:r>
                <a:rPr b="1" dirty="0" lang="en-US" smtClean="0" sz="2000"/>
                <a:t>2</a:t>
              </a:r>
            </a:p>
          </p:txBody>
        </p:sp>
        <p:sp>
          <p:nvSpPr>
            <p:cNvPr id="1726" name="Text Box 1726"/>
            <p:cNvSpPr>
              <a:spLocks/>
            </p:cNvSpPr>
            <p:nvPr/>
          </p:nvSpPr>
          <p:spPr>
            <a:xfrm>
              <a:off x="3264" y="3881"/>
              <a:ext cx="432" cy="249"/>
            </a:xfrm>
            <a:prstGeom prst="rect">
              <a:avLst/>
            </a:prstGeom>
            <a:solidFill>
              <a:schemeClr val="bg1"/>
            </a:solidFill>
            <a:ln>
              <a:noFill/>
            </a:ln>
            <a:effectLst/>
          </p:spPr>
          <p:txBody>
            <a:bodyPr numCol="1"/>
            <a:lstStyle/>
            <a:p>
              <a:pPr algn="ctr" indent="0" marL="0">
                <a:buNone/>
              </a:pPr>
              <a:r>
                <a:rPr b="1" dirty="0" lang="en-US" smtClean="0" sz="2000"/>
                <a:t>2</a:t>
              </a:r>
            </a:p>
          </p:txBody>
        </p:sp>
        <p:sp>
          <p:nvSpPr>
            <p:cNvPr id="1727" name="Text Box 1727"/>
            <p:cNvSpPr>
              <a:spLocks/>
            </p:cNvSpPr>
            <p:nvPr/>
          </p:nvSpPr>
          <p:spPr>
            <a:xfrm>
              <a:off x="2832" y="3881"/>
              <a:ext cx="432" cy="249"/>
            </a:xfrm>
            <a:prstGeom prst="rect">
              <a:avLst/>
            </a:prstGeom>
            <a:solidFill>
              <a:schemeClr val="bg1"/>
            </a:solidFill>
            <a:ln>
              <a:noFill/>
            </a:ln>
            <a:effectLst/>
          </p:spPr>
          <p:txBody>
            <a:bodyPr numCol="1"/>
            <a:lstStyle/>
            <a:p>
              <a:pPr algn="ctr" indent="0" marL="0">
                <a:buNone/>
              </a:pPr>
              <a:r>
                <a:rPr b="1" dirty="0" lang="en-US" smtClean="0" sz="2000"/>
                <a:t>2</a:t>
              </a:r>
            </a:p>
          </p:txBody>
        </p:sp>
        <p:sp>
          <p:nvSpPr>
            <p:cNvPr id="1728" name="Text Box 1728"/>
            <p:cNvSpPr>
              <a:spLocks/>
            </p:cNvSpPr>
            <p:nvPr/>
          </p:nvSpPr>
          <p:spPr>
            <a:xfrm>
              <a:off x="2400" y="3881"/>
              <a:ext cx="432" cy="249"/>
            </a:xfrm>
            <a:prstGeom prst="rect">
              <a:avLst/>
            </a:prstGeom>
            <a:solidFill>
              <a:schemeClr val="bg1"/>
            </a:solidFill>
            <a:ln>
              <a:noFill/>
            </a:ln>
            <a:effectLst/>
          </p:spPr>
          <p:txBody>
            <a:bodyPr numCol="1"/>
            <a:lstStyle/>
            <a:p>
              <a:pPr algn="ctr" indent="0" marL="0">
                <a:buNone/>
              </a:pPr>
              <a:r>
                <a:rPr b="1" dirty="0" lang="en-US" smtClean="0" sz="2000"/>
                <a:t>3</a:t>
              </a:r>
            </a:p>
          </p:txBody>
        </p:sp>
        <p:sp>
          <p:nvSpPr>
            <p:cNvPr id="1729" name="Text Box 1729"/>
            <p:cNvSpPr>
              <a:spLocks/>
            </p:cNvSpPr>
            <p:nvPr/>
          </p:nvSpPr>
          <p:spPr>
            <a:xfrm>
              <a:off x="1968" y="3881"/>
              <a:ext cx="432" cy="249"/>
            </a:xfrm>
            <a:prstGeom prst="rect">
              <a:avLst/>
            </a:prstGeom>
            <a:solidFill>
              <a:schemeClr val="bg1"/>
            </a:solidFill>
            <a:ln>
              <a:noFill/>
            </a:ln>
            <a:effectLst/>
          </p:spPr>
          <p:txBody>
            <a:bodyPr numCol="1"/>
            <a:lstStyle/>
            <a:p>
              <a:pPr algn="ctr" indent="0" marL="0">
                <a:buNone/>
              </a:pPr>
              <a:r>
                <a:rPr b="1" dirty="0" lang="en-US" smtClean="0" sz="2000"/>
                <a:t>3</a:t>
              </a:r>
            </a:p>
          </p:txBody>
        </p:sp>
        <p:sp>
          <p:nvSpPr>
            <p:cNvPr id="1730" name="Text Box 1730"/>
            <p:cNvSpPr>
              <a:spLocks/>
            </p:cNvSpPr>
            <p:nvPr/>
          </p:nvSpPr>
          <p:spPr>
            <a:xfrm>
              <a:off x="1536" y="3881"/>
              <a:ext cx="432" cy="249"/>
            </a:xfrm>
            <a:prstGeom prst="rect">
              <a:avLst/>
            </a:prstGeom>
            <a:solidFill>
              <a:schemeClr val="bg1"/>
            </a:solidFill>
            <a:ln>
              <a:noFill/>
            </a:ln>
            <a:effectLst/>
          </p:spPr>
          <p:txBody>
            <a:bodyPr numCol="1"/>
            <a:lstStyle/>
            <a:p>
              <a:pPr algn="ctr" indent="0" marL="0">
                <a:buNone/>
              </a:pPr>
              <a:r>
                <a:rPr b="1" dirty="0" lang="en-US" smtClean="0" sz="2000"/>
                <a:t>3</a:t>
              </a:r>
            </a:p>
          </p:txBody>
        </p:sp>
        <p:sp>
          <p:nvSpPr>
            <p:cNvPr id="1731" name="Text Box 1731"/>
            <p:cNvSpPr>
              <a:spLocks/>
            </p:cNvSpPr>
            <p:nvPr/>
          </p:nvSpPr>
          <p:spPr>
            <a:xfrm>
              <a:off x="1104" y="3881"/>
              <a:ext cx="432" cy="249"/>
            </a:xfrm>
            <a:prstGeom prst="rect">
              <a:avLst/>
            </a:prstGeom>
            <a:solidFill>
              <a:schemeClr val="bg1"/>
            </a:solidFill>
            <a:ln>
              <a:noFill/>
            </a:ln>
            <a:effectLst/>
          </p:spPr>
          <p:txBody>
            <a:bodyPr numCol="1"/>
            <a:lstStyle/>
            <a:p>
              <a:pPr algn="ctr" indent="0" marL="0">
                <a:buNone/>
              </a:pPr>
              <a:r>
                <a:rPr b="1" dirty="0" lang="en-US" smtClean="0" sz="2000"/>
                <a:t>4</a:t>
              </a:r>
            </a:p>
          </p:txBody>
        </p:sp>
        <p:sp>
          <p:nvSpPr>
            <p:cNvPr id="1732" name="Text Box 1732"/>
            <p:cNvSpPr>
              <a:spLocks/>
            </p:cNvSpPr>
            <p:nvPr/>
          </p:nvSpPr>
          <p:spPr>
            <a:xfrm>
              <a:off x="672" y="3881"/>
              <a:ext cx="432" cy="249"/>
            </a:xfrm>
            <a:prstGeom prst="rect">
              <a:avLst/>
            </a:prstGeom>
            <a:solidFill>
              <a:schemeClr val="bg1"/>
            </a:solidFill>
            <a:ln>
              <a:noFill/>
            </a:ln>
            <a:effectLst/>
          </p:spPr>
          <p:txBody>
            <a:bodyPr numCol="1"/>
            <a:lstStyle/>
            <a:p>
              <a:pPr algn="ctr" indent="0" marL="0">
                <a:buNone/>
              </a:pPr>
              <a:r>
                <a:rPr b="1" dirty="0" lang="en-US" smtClean="0" sz="2000"/>
                <a:t>4</a:t>
              </a:r>
            </a:p>
          </p:txBody>
        </p:sp>
        <p:sp>
          <p:nvSpPr>
            <p:cNvPr id="1733" name="Text Box 1733"/>
            <p:cNvSpPr>
              <a:spLocks/>
            </p:cNvSpPr>
            <p:nvPr/>
          </p:nvSpPr>
          <p:spPr>
            <a:xfrm>
              <a:off x="0" y="3881"/>
              <a:ext cx="672" cy="249"/>
            </a:xfrm>
            <a:prstGeom prst="rect">
              <a:avLst/>
            </a:prstGeom>
            <a:solidFill>
              <a:schemeClr val="bg1"/>
            </a:solidFill>
            <a:ln>
              <a:noFill/>
            </a:ln>
            <a:effectLst/>
          </p:spPr>
          <p:txBody>
            <a:bodyPr numCol="1"/>
            <a:lstStyle/>
            <a:p>
              <a:pPr algn="ctr" indent="0" marL="0">
                <a:buNone/>
              </a:pPr>
              <a:r>
                <a:rPr b="1" dirty="0" lang="en-US" smtClean="0" sz="1800"/>
                <a:t>60</a:t>
              </a:r>
            </a:p>
          </p:txBody>
        </p:sp>
        <p:sp>
          <p:nvSpPr>
            <p:cNvPr id="1734" name="Text Box 1734"/>
            <p:cNvSpPr>
              <a:spLocks/>
            </p:cNvSpPr>
            <p:nvPr/>
          </p:nvSpPr>
          <p:spPr>
            <a:xfrm>
              <a:off x="5376" y="3632"/>
              <a:ext cx="384"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735" name="Text Box 1735"/>
            <p:cNvSpPr>
              <a:spLocks/>
            </p:cNvSpPr>
            <p:nvPr/>
          </p:nvSpPr>
          <p:spPr>
            <a:xfrm>
              <a:off x="4992" y="3632"/>
              <a:ext cx="384" cy="249"/>
            </a:xfrm>
            <a:prstGeom prst="rect">
              <a:avLst/>
            </a:prstGeom>
            <a:solidFill>
              <a:schemeClr val="bg1"/>
            </a:solidFill>
            <a:ln>
              <a:noFill/>
            </a:ln>
            <a:effectLst/>
          </p:spPr>
          <p:txBody>
            <a:bodyPr numCol="1"/>
            <a:lstStyle/>
            <a:p>
              <a:pPr algn="ctr" indent="0" marL="0">
                <a:buNone/>
              </a:pPr>
              <a:r>
                <a:rPr b="1" dirty="0" lang="en-US" smtClean="0" sz="2000"/>
                <a:t>1</a:t>
              </a:r>
            </a:p>
          </p:txBody>
        </p:sp>
        <p:sp>
          <p:nvSpPr>
            <p:cNvPr id="1736" name="Text Box 1736"/>
            <p:cNvSpPr>
              <a:spLocks/>
            </p:cNvSpPr>
            <p:nvPr/>
          </p:nvSpPr>
          <p:spPr>
            <a:xfrm>
              <a:off x="4560" y="3632"/>
              <a:ext cx="432" cy="249"/>
            </a:xfrm>
            <a:prstGeom prst="rect">
              <a:avLst/>
            </a:prstGeom>
            <a:solidFill>
              <a:schemeClr val="bg1"/>
            </a:solidFill>
            <a:ln>
              <a:noFill/>
            </a:ln>
            <a:effectLst/>
          </p:spPr>
          <p:txBody>
            <a:bodyPr numCol="1"/>
            <a:lstStyle/>
            <a:p>
              <a:pPr algn="ctr" indent="0" marL="0">
                <a:buNone/>
              </a:pPr>
              <a:r>
                <a:rPr b="1" dirty="0" lang="en-US" smtClean="0" sz="2000"/>
                <a:t>1</a:t>
              </a:r>
            </a:p>
          </p:txBody>
        </p:sp>
        <p:sp>
          <p:nvSpPr>
            <p:cNvPr id="1737" name="Text Box 1737"/>
            <p:cNvSpPr>
              <a:spLocks/>
            </p:cNvSpPr>
            <p:nvPr/>
          </p:nvSpPr>
          <p:spPr>
            <a:xfrm>
              <a:off x="4128" y="3632"/>
              <a:ext cx="432" cy="249"/>
            </a:xfrm>
            <a:prstGeom prst="rect">
              <a:avLst/>
            </a:prstGeom>
            <a:solidFill>
              <a:schemeClr val="bg1"/>
            </a:solidFill>
            <a:ln>
              <a:noFill/>
            </a:ln>
            <a:effectLst/>
          </p:spPr>
          <p:txBody>
            <a:bodyPr numCol="1"/>
            <a:lstStyle/>
            <a:p>
              <a:pPr algn="ctr" indent="0" marL="0">
                <a:buNone/>
              </a:pPr>
              <a:r>
                <a:rPr b="1" dirty="0" lang="en-US" smtClean="0" sz="2000"/>
                <a:t>1</a:t>
              </a:r>
            </a:p>
          </p:txBody>
        </p:sp>
        <p:sp>
          <p:nvSpPr>
            <p:cNvPr id="1738" name="Text Box 1738"/>
            <p:cNvSpPr>
              <a:spLocks/>
            </p:cNvSpPr>
            <p:nvPr/>
          </p:nvSpPr>
          <p:spPr>
            <a:xfrm>
              <a:off x="3696" y="3632"/>
              <a:ext cx="432" cy="249"/>
            </a:xfrm>
            <a:prstGeom prst="rect">
              <a:avLst/>
            </a:prstGeom>
            <a:solidFill>
              <a:schemeClr val="bg1"/>
            </a:solidFill>
            <a:ln>
              <a:noFill/>
            </a:ln>
            <a:effectLst/>
          </p:spPr>
          <p:txBody>
            <a:bodyPr numCol="1"/>
            <a:lstStyle/>
            <a:p>
              <a:pPr algn="ctr" indent="0" marL="0">
                <a:buNone/>
              </a:pPr>
              <a:r>
                <a:rPr b="1" dirty="0" lang="en-US" smtClean="0" sz="2000"/>
                <a:t>2</a:t>
              </a:r>
            </a:p>
          </p:txBody>
        </p:sp>
        <p:sp>
          <p:nvSpPr>
            <p:cNvPr id="1739" name="Text Box 1739"/>
            <p:cNvSpPr>
              <a:spLocks/>
            </p:cNvSpPr>
            <p:nvPr/>
          </p:nvSpPr>
          <p:spPr>
            <a:xfrm>
              <a:off x="3264" y="3632"/>
              <a:ext cx="432" cy="249"/>
            </a:xfrm>
            <a:prstGeom prst="rect">
              <a:avLst/>
            </a:prstGeom>
            <a:solidFill>
              <a:schemeClr val="bg1"/>
            </a:solidFill>
            <a:ln>
              <a:noFill/>
            </a:ln>
            <a:effectLst/>
          </p:spPr>
          <p:txBody>
            <a:bodyPr numCol="1"/>
            <a:lstStyle/>
            <a:p>
              <a:pPr algn="ctr" indent="0" marL="0">
                <a:buNone/>
              </a:pPr>
              <a:r>
                <a:rPr b="1" dirty="0" lang="en-US" smtClean="0" sz="2000"/>
                <a:t>2</a:t>
              </a:r>
            </a:p>
          </p:txBody>
        </p:sp>
        <p:sp>
          <p:nvSpPr>
            <p:cNvPr id="1740" name="Text Box 1740"/>
            <p:cNvSpPr>
              <a:spLocks/>
            </p:cNvSpPr>
            <p:nvPr/>
          </p:nvSpPr>
          <p:spPr>
            <a:xfrm>
              <a:off x="2832" y="3632"/>
              <a:ext cx="432" cy="249"/>
            </a:xfrm>
            <a:prstGeom prst="rect">
              <a:avLst/>
            </a:prstGeom>
            <a:solidFill>
              <a:schemeClr val="bg1"/>
            </a:solidFill>
            <a:ln>
              <a:noFill/>
            </a:ln>
            <a:effectLst/>
          </p:spPr>
          <p:txBody>
            <a:bodyPr numCol="1"/>
            <a:lstStyle/>
            <a:p>
              <a:pPr algn="ctr" indent="0" marL="0">
                <a:buNone/>
              </a:pPr>
              <a:r>
                <a:rPr b="1" dirty="0" lang="en-US" smtClean="0" sz="2000"/>
                <a:t>2</a:t>
              </a:r>
            </a:p>
          </p:txBody>
        </p:sp>
        <p:sp>
          <p:nvSpPr>
            <p:cNvPr id="1741" name="Text Box 1741"/>
            <p:cNvSpPr>
              <a:spLocks/>
            </p:cNvSpPr>
            <p:nvPr/>
          </p:nvSpPr>
          <p:spPr>
            <a:xfrm>
              <a:off x="2400" y="3632"/>
              <a:ext cx="432" cy="249"/>
            </a:xfrm>
            <a:prstGeom prst="rect">
              <a:avLst/>
            </a:prstGeom>
            <a:solidFill>
              <a:schemeClr val="bg1"/>
            </a:solidFill>
            <a:ln>
              <a:noFill/>
            </a:ln>
            <a:effectLst/>
          </p:spPr>
          <p:txBody>
            <a:bodyPr numCol="1"/>
            <a:lstStyle/>
            <a:p>
              <a:pPr algn="ctr" indent="0" marL="0">
                <a:buNone/>
              </a:pPr>
              <a:r>
                <a:rPr b="1" dirty="0" lang="en-US" smtClean="0" sz="2000"/>
                <a:t>3</a:t>
              </a:r>
            </a:p>
          </p:txBody>
        </p:sp>
        <p:sp>
          <p:nvSpPr>
            <p:cNvPr id="1742" name="Text Box 1742"/>
            <p:cNvSpPr>
              <a:spLocks/>
            </p:cNvSpPr>
            <p:nvPr/>
          </p:nvSpPr>
          <p:spPr>
            <a:xfrm>
              <a:off x="1968" y="3632"/>
              <a:ext cx="432" cy="249"/>
            </a:xfrm>
            <a:prstGeom prst="rect">
              <a:avLst/>
            </a:prstGeom>
            <a:solidFill>
              <a:schemeClr val="bg1"/>
            </a:solidFill>
            <a:ln>
              <a:noFill/>
            </a:ln>
            <a:effectLst/>
          </p:spPr>
          <p:txBody>
            <a:bodyPr numCol="1"/>
            <a:lstStyle/>
            <a:p>
              <a:pPr algn="ctr" indent="0" marL="0">
                <a:buNone/>
              </a:pPr>
              <a:r>
                <a:rPr b="1" dirty="0" lang="en-US" smtClean="0" sz="2000"/>
                <a:t>3</a:t>
              </a:r>
            </a:p>
          </p:txBody>
        </p:sp>
        <p:sp>
          <p:nvSpPr>
            <p:cNvPr id="1743" name="Text Box 1743"/>
            <p:cNvSpPr>
              <a:spLocks/>
            </p:cNvSpPr>
            <p:nvPr/>
          </p:nvSpPr>
          <p:spPr>
            <a:xfrm>
              <a:off x="1536" y="3632"/>
              <a:ext cx="432" cy="249"/>
            </a:xfrm>
            <a:prstGeom prst="rect">
              <a:avLst/>
            </a:prstGeom>
            <a:solidFill>
              <a:schemeClr val="bg1"/>
            </a:solidFill>
            <a:ln>
              <a:noFill/>
            </a:ln>
            <a:effectLst/>
          </p:spPr>
          <p:txBody>
            <a:bodyPr numCol="1"/>
            <a:lstStyle/>
            <a:p>
              <a:pPr algn="ctr" indent="0" marL="0">
                <a:buNone/>
              </a:pPr>
              <a:r>
                <a:rPr b="1" dirty="0" lang="en-US" smtClean="0" sz="2000"/>
                <a:t>3</a:t>
              </a:r>
            </a:p>
          </p:txBody>
        </p:sp>
        <p:sp>
          <p:nvSpPr>
            <p:cNvPr id="1744" name="Text Box 1744"/>
            <p:cNvSpPr>
              <a:spLocks/>
            </p:cNvSpPr>
            <p:nvPr/>
          </p:nvSpPr>
          <p:spPr>
            <a:xfrm>
              <a:off x="1104" y="3632"/>
              <a:ext cx="432" cy="249"/>
            </a:xfrm>
            <a:prstGeom prst="rect">
              <a:avLst/>
            </a:prstGeom>
            <a:solidFill>
              <a:schemeClr val="bg1"/>
            </a:solidFill>
            <a:ln>
              <a:noFill/>
            </a:ln>
            <a:effectLst/>
          </p:spPr>
          <p:txBody>
            <a:bodyPr numCol="1"/>
            <a:lstStyle/>
            <a:p>
              <a:pPr algn="ctr" indent="0" marL="0">
                <a:buNone/>
              </a:pPr>
              <a:r>
                <a:rPr b="1" dirty="0" lang="en-US" smtClean="0" sz="2000"/>
                <a:t>4</a:t>
              </a:r>
            </a:p>
          </p:txBody>
        </p:sp>
        <p:sp>
          <p:nvSpPr>
            <p:cNvPr id="1745" name="Text Box 1745"/>
            <p:cNvSpPr>
              <a:spLocks/>
            </p:cNvSpPr>
            <p:nvPr/>
          </p:nvSpPr>
          <p:spPr>
            <a:xfrm>
              <a:off x="672" y="3632"/>
              <a:ext cx="432" cy="249"/>
            </a:xfrm>
            <a:prstGeom prst="rect">
              <a:avLst/>
            </a:prstGeom>
            <a:solidFill>
              <a:schemeClr val="bg1"/>
            </a:solidFill>
            <a:ln>
              <a:noFill/>
            </a:ln>
            <a:effectLst/>
          </p:spPr>
          <p:txBody>
            <a:bodyPr numCol="1"/>
            <a:lstStyle/>
            <a:p>
              <a:pPr algn="ctr" indent="0" marL="0">
                <a:buNone/>
              </a:pPr>
              <a:r>
                <a:rPr b="1" dirty="0" lang="en-US" smtClean="0" sz="2000"/>
                <a:t>4</a:t>
              </a:r>
            </a:p>
          </p:txBody>
        </p:sp>
        <p:sp>
          <p:nvSpPr>
            <p:cNvPr id="1746" name="Text Box 1746"/>
            <p:cNvSpPr>
              <a:spLocks/>
            </p:cNvSpPr>
            <p:nvPr/>
          </p:nvSpPr>
          <p:spPr>
            <a:xfrm>
              <a:off x="0" y="3632"/>
              <a:ext cx="672" cy="249"/>
            </a:xfrm>
            <a:prstGeom prst="rect">
              <a:avLst/>
            </a:prstGeom>
            <a:solidFill>
              <a:schemeClr val="bg1"/>
            </a:solidFill>
            <a:ln>
              <a:noFill/>
            </a:ln>
            <a:effectLst/>
          </p:spPr>
          <p:txBody>
            <a:bodyPr numCol="1"/>
            <a:lstStyle/>
            <a:p>
              <a:pPr algn="ctr" indent="0" marL="0">
                <a:buNone/>
              </a:pPr>
              <a:r>
                <a:rPr b="1" dirty="0" lang="en-US" smtClean="0" sz="1800"/>
                <a:t>59</a:t>
              </a:r>
            </a:p>
          </p:txBody>
        </p:sp>
        <p:sp>
          <p:nvSpPr>
            <p:cNvPr id="1747" name="Text Box 1747"/>
            <p:cNvSpPr>
              <a:spLocks/>
            </p:cNvSpPr>
            <p:nvPr/>
          </p:nvSpPr>
          <p:spPr>
            <a:xfrm>
              <a:off x="5376" y="3383"/>
              <a:ext cx="384"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748" name="Text Box 1748"/>
            <p:cNvSpPr>
              <a:spLocks/>
            </p:cNvSpPr>
            <p:nvPr/>
          </p:nvSpPr>
          <p:spPr>
            <a:xfrm>
              <a:off x="4992" y="3383"/>
              <a:ext cx="384"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749" name="Text Box 1749"/>
            <p:cNvSpPr>
              <a:spLocks/>
            </p:cNvSpPr>
            <p:nvPr/>
          </p:nvSpPr>
          <p:spPr>
            <a:xfrm>
              <a:off x="4560" y="3383"/>
              <a:ext cx="432" cy="249"/>
            </a:xfrm>
            <a:prstGeom prst="rect">
              <a:avLst/>
            </a:prstGeom>
            <a:solidFill>
              <a:schemeClr val="bg1"/>
            </a:solidFill>
            <a:ln>
              <a:noFill/>
            </a:ln>
            <a:effectLst/>
          </p:spPr>
          <p:txBody>
            <a:bodyPr numCol="1"/>
            <a:lstStyle/>
            <a:p>
              <a:pPr algn="ctr" indent="0" marL="0">
                <a:buNone/>
              </a:pPr>
              <a:r>
                <a:rPr b="1" dirty="0" lang="en-US" smtClean="0" sz="2000"/>
                <a:t>1</a:t>
              </a:r>
            </a:p>
          </p:txBody>
        </p:sp>
        <p:sp>
          <p:nvSpPr>
            <p:cNvPr id="1750" name="Text Box 1750"/>
            <p:cNvSpPr>
              <a:spLocks/>
            </p:cNvSpPr>
            <p:nvPr/>
          </p:nvSpPr>
          <p:spPr>
            <a:xfrm>
              <a:off x="4128" y="3383"/>
              <a:ext cx="432" cy="249"/>
            </a:xfrm>
            <a:prstGeom prst="rect">
              <a:avLst/>
            </a:prstGeom>
            <a:solidFill>
              <a:schemeClr val="bg1"/>
            </a:solidFill>
            <a:ln>
              <a:noFill/>
            </a:ln>
            <a:effectLst/>
          </p:spPr>
          <p:txBody>
            <a:bodyPr numCol="1"/>
            <a:lstStyle/>
            <a:p>
              <a:pPr algn="ctr" indent="0" marL="0">
                <a:buNone/>
              </a:pPr>
              <a:r>
                <a:rPr b="1" dirty="0" lang="en-US" smtClean="0" sz="2000"/>
                <a:t>1</a:t>
              </a:r>
            </a:p>
          </p:txBody>
        </p:sp>
        <p:sp>
          <p:nvSpPr>
            <p:cNvPr id="1751" name="Text Box 1751"/>
            <p:cNvSpPr>
              <a:spLocks/>
            </p:cNvSpPr>
            <p:nvPr/>
          </p:nvSpPr>
          <p:spPr>
            <a:xfrm>
              <a:off x="3696" y="3383"/>
              <a:ext cx="432" cy="249"/>
            </a:xfrm>
            <a:prstGeom prst="rect">
              <a:avLst/>
            </a:prstGeom>
            <a:solidFill>
              <a:schemeClr val="bg1"/>
            </a:solidFill>
            <a:ln>
              <a:noFill/>
            </a:ln>
            <a:effectLst/>
          </p:spPr>
          <p:txBody>
            <a:bodyPr numCol="1"/>
            <a:lstStyle/>
            <a:p>
              <a:pPr algn="ctr" indent="0" marL="0">
                <a:buNone/>
              </a:pPr>
              <a:r>
                <a:rPr b="1" dirty="0" lang="en-US" smtClean="0" sz="2000"/>
                <a:t>1</a:t>
              </a:r>
            </a:p>
          </p:txBody>
        </p:sp>
        <p:sp>
          <p:nvSpPr>
            <p:cNvPr id="1752" name="Text Box 1752"/>
            <p:cNvSpPr>
              <a:spLocks/>
            </p:cNvSpPr>
            <p:nvPr/>
          </p:nvSpPr>
          <p:spPr>
            <a:xfrm>
              <a:off x="3264" y="3383"/>
              <a:ext cx="432" cy="249"/>
            </a:xfrm>
            <a:prstGeom prst="rect">
              <a:avLst/>
            </a:prstGeom>
            <a:solidFill>
              <a:schemeClr val="bg1"/>
            </a:solidFill>
            <a:ln>
              <a:noFill/>
            </a:ln>
            <a:effectLst/>
          </p:spPr>
          <p:txBody>
            <a:bodyPr numCol="1"/>
            <a:lstStyle/>
            <a:p>
              <a:pPr algn="ctr" indent="0" marL="0">
                <a:buNone/>
              </a:pPr>
              <a:r>
                <a:rPr b="1" dirty="0" lang="en-US" smtClean="0" sz="2000"/>
                <a:t>2</a:t>
              </a:r>
            </a:p>
          </p:txBody>
        </p:sp>
        <p:sp>
          <p:nvSpPr>
            <p:cNvPr id="1753" name="Text Box 1753"/>
            <p:cNvSpPr>
              <a:spLocks/>
            </p:cNvSpPr>
            <p:nvPr/>
          </p:nvSpPr>
          <p:spPr>
            <a:xfrm>
              <a:off x="2832" y="3383"/>
              <a:ext cx="432" cy="249"/>
            </a:xfrm>
            <a:prstGeom prst="rect">
              <a:avLst/>
            </a:prstGeom>
            <a:solidFill>
              <a:schemeClr val="bg1"/>
            </a:solidFill>
            <a:ln>
              <a:noFill/>
            </a:ln>
            <a:effectLst/>
          </p:spPr>
          <p:txBody>
            <a:bodyPr numCol="1"/>
            <a:lstStyle/>
            <a:p>
              <a:pPr algn="ctr" indent="0" marL="0">
                <a:buNone/>
              </a:pPr>
              <a:r>
                <a:rPr b="1" dirty="0" lang="en-US" smtClean="0" sz="2000"/>
                <a:t>2</a:t>
              </a:r>
            </a:p>
          </p:txBody>
        </p:sp>
        <p:sp>
          <p:nvSpPr>
            <p:cNvPr id="1754" name="Text Box 1754"/>
            <p:cNvSpPr>
              <a:spLocks/>
            </p:cNvSpPr>
            <p:nvPr/>
          </p:nvSpPr>
          <p:spPr>
            <a:xfrm>
              <a:off x="2400" y="3383"/>
              <a:ext cx="432" cy="249"/>
            </a:xfrm>
            <a:prstGeom prst="rect">
              <a:avLst/>
            </a:prstGeom>
            <a:solidFill>
              <a:schemeClr val="bg1"/>
            </a:solidFill>
            <a:ln>
              <a:noFill/>
            </a:ln>
            <a:effectLst/>
          </p:spPr>
          <p:txBody>
            <a:bodyPr numCol="1"/>
            <a:lstStyle/>
            <a:p>
              <a:pPr algn="ctr" indent="0" marL="0">
                <a:buNone/>
              </a:pPr>
              <a:r>
                <a:rPr b="1" dirty="0" lang="en-US" smtClean="0" sz="2000"/>
                <a:t>2</a:t>
              </a:r>
            </a:p>
          </p:txBody>
        </p:sp>
        <p:sp>
          <p:nvSpPr>
            <p:cNvPr id="1755" name="Text Box 1755"/>
            <p:cNvSpPr>
              <a:spLocks/>
            </p:cNvSpPr>
            <p:nvPr/>
          </p:nvSpPr>
          <p:spPr>
            <a:xfrm>
              <a:off x="1968" y="3383"/>
              <a:ext cx="432" cy="249"/>
            </a:xfrm>
            <a:prstGeom prst="rect">
              <a:avLst/>
            </a:prstGeom>
            <a:solidFill>
              <a:schemeClr val="bg1"/>
            </a:solidFill>
            <a:ln>
              <a:noFill/>
            </a:ln>
            <a:effectLst/>
          </p:spPr>
          <p:txBody>
            <a:bodyPr numCol="1"/>
            <a:lstStyle/>
            <a:p>
              <a:pPr algn="ctr" indent="0" marL="0">
                <a:buNone/>
              </a:pPr>
              <a:r>
                <a:rPr b="1" dirty="0" lang="en-US" smtClean="0" sz="2000"/>
                <a:t>3</a:t>
              </a:r>
            </a:p>
          </p:txBody>
        </p:sp>
        <p:sp>
          <p:nvSpPr>
            <p:cNvPr id="1756" name="Text Box 1756"/>
            <p:cNvSpPr>
              <a:spLocks/>
            </p:cNvSpPr>
            <p:nvPr/>
          </p:nvSpPr>
          <p:spPr>
            <a:xfrm>
              <a:off x="1536" y="3383"/>
              <a:ext cx="432" cy="249"/>
            </a:xfrm>
            <a:prstGeom prst="rect">
              <a:avLst/>
            </a:prstGeom>
            <a:solidFill>
              <a:schemeClr val="bg1"/>
            </a:solidFill>
            <a:ln>
              <a:noFill/>
            </a:ln>
            <a:effectLst/>
          </p:spPr>
          <p:txBody>
            <a:bodyPr numCol="1"/>
            <a:lstStyle/>
            <a:p>
              <a:pPr algn="ctr" indent="0" marL="0">
                <a:buNone/>
              </a:pPr>
              <a:r>
                <a:rPr b="1" dirty="0" lang="en-US" smtClean="0" sz="2000"/>
                <a:t>3</a:t>
              </a:r>
            </a:p>
          </p:txBody>
        </p:sp>
        <p:sp>
          <p:nvSpPr>
            <p:cNvPr id="1757" name="Text Box 1757"/>
            <p:cNvSpPr>
              <a:spLocks/>
            </p:cNvSpPr>
            <p:nvPr/>
          </p:nvSpPr>
          <p:spPr>
            <a:xfrm>
              <a:off x="1104" y="3383"/>
              <a:ext cx="432" cy="249"/>
            </a:xfrm>
            <a:prstGeom prst="rect">
              <a:avLst/>
            </a:prstGeom>
            <a:solidFill>
              <a:schemeClr val="bg1"/>
            </a:solidFill>
            <a:ln>
              <a:noFill/>
            </a:ln>
            <a:effectLst/>
          </p:spPr>
          <p:txBody>
            <a:bodyPr numCol="1"/>
            <a:lstStyle/>
            <a:p>
              <a:pPr algn="ctr" indent="0" marL="0">
                <a:buNone/>
              </a:pPr>
              <a:r>
                <a:rPr b="1" dirty="0" lang="en-US" smtClean="0" sz="2000"/>
                <a:t>3</a:t>
              </a:r>
            </a:p>
          </p:txBody>
        </p:sp>
        <p:sp>
          <p:nvSpPr>
            <p:cNvPr id="1758" name="Text Box 1758"/>
            <p:cNvSpPr>
              <a:spLocks/>
            </p:cNvSpPr>
            <p:nvPr/>
          </p:nvSpPr>
          <p:spPr>
            <a:xfrm>
              <a:off x="672" y="3383"/>
              <a:ext cx="432" cy="249"/>
            </a:xfrm>
            <a:prstGeom prst="rect">
              <a:avLst/>
            </a:prstGeom>
            <a:solidFill>
              <a:schemeClr val="bg1"/>
            </a:solidFill>
            <a:ln>
              <a:noFill/>
            </a:ln>
            <a:effectLst/>
          </p:spPr>
          <p:txBody>
            <a:bodyPr numCol="1"/>
            <a:lstStyle/>
            <a:p>
              <a:pPr algn="ctr" indent="0" marL="0">
                <a:buNone/>
              </a:pPr>
              <a:r>
                <a:rPr b="1" dirty="0" lang="en-US" smtClean="0" sz="2000"/>
                <a:t>4</a:t>
              </a:r>
            </a:p>
          </p:txBody>
        </p:sp>
        <p:sp>
          <p:nvSpPr>
            <p:cNvPr id="1759" name="Text Box 1759"/>
            <p:cNvSpPr>
              <a:spLocks/>
            </p:cNvSpPr>
            <p:nvPr/>
          </p:nvSpPr>
          <p:spPr>
            <a:xfrm>
              <a:off x="0" y="3383"/>
              <a:ext cx="672" cy="249"/>
            </a:xfrm>
            <a:prstGeom prst="rect">
              <a:avLst/>
            </a:prstGeom>
            <a:solidFill>
              <a:schemeClr val="bg1"/>
            </a:solidFill>
            <a:ln>
              <a:noFill/>
            </a:ln>
            <a:effectLst/>
          </p:spPr>
          <p:txBody>
            <a:bodyPr numCol="1"/>
            <a:lstStyle/>
            <a:p>
              <a:pPr algn="ctr" indent="0" marL="0">
                <a:buNone/>
              </a:pPr>
              <a:r>
                <a:rPr b="1" dirty="0" lang="en-US" smtClean="0" sz="1800"/>
                <a:t>58</a:t>
              </a:r>
            </a:p>
          </p:txBody>
        </p:sp>
        <p:sp>
          <p:nvSpPr>
            <p:cNvPr id="1760" name="Text Box 1760"/>
            <p:cNvSpPr>
              <a:spLocks/>
            </p:cNvSpPr>
            <p:nvPr/>
          </p:nvSpPr>
          <p:spPr>
            <a:xfrm>
              <a:off x="5376" y="3134"/>
              <a:ext cx="384"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761" name="Text Box 1761"/>
            <p:cNvSpPr>
              <a:spLocks/>
            </p:cNvSpPr>
            <p:nvPr/>
          </p:nvSpPr>
          <p:spPr>
            <a:xfrm>
              <a:off x="4992" y="3134"/>
              <a:ext cx="384"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762" name="Text Box 1762"/>
            <p:cNvSpPr>
              <a:spLocks/>
            </p:cNvSpPr>
            <p:nvPr/>
          </p:nvSpPr>
          <p:spPr>
            <a:xfrm>
              <a:off x="4560" y="3134"/>
              <a:ext cx="432"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763" name="Text Box 1763"/>
            <p:cNvSpPr>
              <a:spLocks/>
            </p:cNvSpPr>
            <p:nvPr/>
          </p:nvSpPr>
          <p:spPr>
            <a:xfrm>
              <a:off x="4128" y="3134"/>
              <a:ext cx="432" cy="249"/>
            </a:xfrm>
            <a:prstGeom prst="rect">
              <a:avLst/>
            </a:prstGeom>
            <a:solidFill>
              <a:schemeClr val="bg1"/>
            </a:solidFill>
            <a:ln>
              <a:noFill/>
            </a:ln>
            <a:effectLst/>
          </p:spPr>
          <p:txBody>
            <a:bodyPr numCol="1"/>
            <a:lstStyle/>
            <a:p>
              <a:pPr algn="ctr" indent="0" marL="0">
                <a:buNone/>
              </a:pPr>
              <a:r>
                <a:rPr b="1" dirty="0" lang="en-US" smtClean="0" sz="2000"/>
                <a:t>1</a:t>
              </a:r>
            </a:p>
          </p:txBody>
        </p:sp>
        <p:sp>
          <p:nvSpPr>
            <p:cNvPr id="1764" name="Text Box 1764"/>
            <p:cNvSpPr>
              <a:spLocks/>
            </p:cNvSpPr>
            <p:nvPr/>
          </p:nvSpPr>
          <p:spPr>
            <a:xfrm>
              <a:off x="3696" y="3134"/>
              <a:ext cx="432" cy="249"/>
            </a:xfrm>
            <a:prstGeom prst="rect">
              <a:avLst/>
            </a:prstGeom>
            <a:solidFill>
              <a:schemeClr val="bg1"/>
            </a:solidFill>
            <a:ln>
              <a:noFill/>
            </a:ln>
            <a:effectLst/>
          </p:spPr>
          <p:txBody>
            <a:bodyPr numCol="1"/>
            <a:lstStyle/>
            <a:p>
              <a:pPr algn="ctr" indent="0" marL="0">
                <a:buNone/>
              </a:pPr>
              <a:r>
                <a:rPr b="1" dirty="0" lang="en-US" smtClean="0" sz="2000"/>
                <a:t>1</a:t>
              </a:r>
            </a:p>
          </p:txBody>
        </p:sp>
        <p:sp>
          <p:nvSpPr>
            <p:cNvPr id="1765" name="Text Box 1765"/>
            <p:cNvSpPr>
              <a:spLocks/>
            </p:cNvSpPr>
            <p:nvPr/>
          </p:nvSpPr>
          <p:spPr>
            <a:xfrm>
              <a:off x="3264" y="3134"/>
              <a:ext cx="432" cy="249"/>
            </a:xfrm>
            <a:prstGeom prst="rect">
              <a:avLst/>
            </a:prstGeom>
            <a:solidFill>
              <a:schemeClr val="bg1"/>
            </a:solidFill>
            <a:ln>
              <a:noFill/>
            </a:ln>
            <a:effectLst/>
          </p:spPr>
          <p:txBody>
            <a:bodyPr numCol="1"/>
            <a:lstStyle/>
            <a:p>
              <a:pPr algn="ctr" indent="0" marL="0">
                <a:buNone/>
              </a:pPr>
              <a:r>
                <a:rPr b="1" dirty="0" lang="en-US" smtClean="0" sz="2000"/>
                <a:t>1</a:t>
              </a:r>
            </a:p>
          </p:txBody>
        </p:sp>
        <p:sp>
          <p:nvSpPr>
            <p:cNvPr id="1766" name="Text Box 1766"/>
            <p:cNvSpPr>
              <a:spLocks/>
            </p:cNvSpPr>
            <p:nvPr/>
          </p:nvSpPr>
          <p:spPr>
            <a:xfrm>
              <a:off x="2832" y="3134"/>
              <a:ext cx="432" cy="249"/>
            </a:xfrm>
            <a:prstGeom prst="rect">
              <a:avLst/>
            </a:prstGeom>
            <a:solidFill>
              <a:schemeClr val="bg1"/>
            </a:solidFill>
            <a:ln>
              <a:noFill/>
            </a:ln>
            <a:effectLst/>
          </p:spPr>
          <p:txBody>
            <a:bodyPr numCol="1"/>
            <a:lstStyle/>
            <a:p>
              <a:pPr algn="ctr" indent="0" marL="0">
                <a:buNone/>
              </a:pPr>
              <a:r>
                <a:rPr b="1" dirty="0" lang="en-US" smtClean="0" sz="2000"/>
                <a:t>2</a:t>
              </a:r>
            </a:p>
          </p:txBody>
        </p:sp>
        <p:sp>
          <p:nvSpPr>
            <p:cNvPr id="1767" name="Text Box 1767"/>
            <p:cNvSpPr>
              <a:spLocks/>
            </p:cNvSpPr>
            <p:nvPr/>
          </p:nvSpPr>
          <p:spPr>
            <a:xfrm>
              <a:off x="2400" y="3134"/>
              <a:ext cx="432" cy="249"/>
            </a:xfrm>
            <a:prstGeom prst="rect">
              <a:avLst/>
            </a:prstGeom>
            <a:solidFill>
              <a:schemeClr val="bg1"/>
            </a:solidFill>
            <a:ln>
              <a:noFill/>
            </a:ln>
            <a:effectLst/>
          </p:spPr>
          <p:txBody>
            <a:bodyPr numCol="1"/>
            <a:lstStyle/>
            <a:p>
              <a:pPr algn="ctr" indent="0" marL="0">
                <a:buNone/>
              </a:pPr>
              <a:r>
                <a:rPr b="1" dirty="0" lang="en-US" smtClean="0" sz="2000"/>
                <a:t>2</a:t>
              </a:r>
            </a:p>
          </p:txBody>
        </p:sp>
        <p:sp>
          <p:nvSpPr>
            <p:cNvPr id="1768" name="Text Box 1768"/>
            <p:cNvSpPr>
              <a:spLocks/>
            </p:cNvSpPr>
            <p:nvPr/>
          </p:nvSpPr>
          <p:spPr>
            <a:xfrm>
              <a:off x="1968" y="3134"/>
              <a:ext cx="432" cy="249"/>
            </a:xfrm>
            <a:prstGeom prst="rect">
              <a:avLst/>
            </a:prstGeom>
            <a:solidFill>
              <a:schemeClr val="bg1"/>
            </a:solidFill>
            <a:ln>
              <a:noFill/>
            </a:ln>
            <a:effectLst/>
          </p:spPr>
          <p:txBody>
            <a:bodyPr numCol="1"/>
            <a:lstStyle/>
            <a:p>
              <a:pPr algn="ctr" indent="0" marL="0">
                <a:buNone/>
              </a:pPr>
              <a:r>
                <a:rPr b="1" dirty="0" lang="en-US" smtClean="0" sz="2000"/>
                <a:t>2</a:t>
              </a:r>
            </a:p>
          </p:txBody>
        </p:sp>
        <p:sp>
          <p:nvSpPr>
            <p:cNvPr id="1769" name="Text Box 1769"/>
            <p:cNvSpPr>
              <a:spLocks/>
            </p:cNvSpPr>
            <p:nvPr/>
          </p:nvSpPr>
          <p:spPr>
            <a:xfrm>
              <a:off x="1536" y="3134"/>
              <a:ext cx="432" cy="249"/>
            </a:xfrm>
            <a:prstGeom prst="rect">
              <a:avLst/>
            </a:prstGeom>
            <a:solidFill>
              <a:schemeClr val="bg1"/>
            </a:solidFill>
            <a:ln>
              <a:noFill/>
            </a:ln>
            <a:effectLst/>
          </p:spPr>
          <p:txBody>
            <a:bodyPr numCol="1"/>
            <a:lstStyle/>
            <a:p>
              <a:pPr algn="ctr" indent="0" marL="0">
                <a:buNone/>
              </a:pPr>
              <a:r>
                <a:rPr b="1" dirty="0" lang="en-US" smtClean="0" sz="2000"/>
                <a:t>3</a:t>
              </a:r>
            </a:p>
          </p:txBody>
        </p:sp>
        <p:sp>
          <p:nvSpPr>
            <p:cNvPr id="1770" name="Text Box 1770"/>
            <p:cNvSpPr>
              <a:spLocks/>
            </p:cNvSpPr>
            <p:nvPr/>
          </p:nvSpPr>
          <p:spPr>
            <a:xfrm>
              <a:off x="1104" y="3134"/>
              <a:ext cx="432" cy="249"/>
            </a:xfrm>
            <a:prstGeom prst="rect">
              <a:avLst/>
            </a:prstGeom>
            <a:solidFill>
              <a:schemeClr val="bg1"/>
            </a:solidFill>
            <a:ln>
              <a:noFill/>
            </a:ln>
            <a:effectLst/>
          </p:spPr>
          <p:txBody>
            <a:bodyPr numCol="1"/>
            <a:lstStyle/>
            <a:p>
              <a:pPr algn="ctr" indent="0" marL="0">
                <a:buNone/>
              </a:pPr>
              <a:r>
                <a:rPr b="1" dirty="0" lang="en-US" smtClean="0" sz="2000"/>
                <a:t>3</a:t>
              </a:r>
            </a:p>
          </p:txBody>
        </p:sp>
        <p:sp>
          <p:nvSpPr>
            <p:cNvPr id="1771" name="Text Box 1771"/>
            <p:cNvSpPr>
              <a:spLocks/>
            </p:cNvSpPr>
            <p:nvPr/>
          </p:nvSpPr>
          <p:spPr>
            <a:xfrm>
              <a:off x="672" y="3134"/>
              <a:ext cx="432" cy="249"/>
            </a:xfrm>
            <a:prstGeom prst="rect">
              <a:avLst/>
            </a:prstGeom>
            <a:solidFill>
              <a:schemeClr val="bg1"/>
            </a:solidFill>
            <a:ln>
              <a:noFill/>
            </a:ln>
            <a:effectLst/>
          </p:spPr>
          <p:txBody>
            <a:bodyPr numCol="1"/>
            <a:lstStyle/>
            <a:p>
              <a:pPr algn="ctr" indent="0" marL="0">
                <a:buNone/>
              </a:pPr>
              <a:r>
                <a:rPr b="1" dirty="0" lang="en-US" smtClean="0" sz="2000"/>
                <a:t>3</a:t>
              </a:r>
            </a:p>
          </p:txBody>
        </p:sp>
        <p:sp>
          <p:nvSpPr>
            <p:cNvPr id="1772" name="Text Box 1772"/>
            <p:cNvSpPr>
              <a:spLocks/>
            </p:cNvSpPr>
            <p:nvPr/>
          </p:nvSpPr>
          <p:spPr>
            <a:xfrm>
              <a:off x="0" y="3134"/>
              <a:ext cx="672" cy="249"/>
            </a:xfrm>
            <a:prstGeom prst="rect">
              <a:avLst/>
            </a:prstGeom>
            <a:solidFill>
              <a:schemeClr val="bg1"/>
            </a:solidFill>
            <a:ln>
              <a:noFill/>
            </a:ln>
            <a:effectLst/>
          </p:spPr>
          <p:txBody>
            <a:bodyPr numCol="1"/>
            <a:lstStyle/>
            <a:p>
              <a:pPr algn="ctr" indent="0" marL="0">
                <a:buNone/>
              </a:pPr>
              <a:r>
                <a:rPr b="1" dirty="0" lang="en-US" smtClean="0" sz="1800"/>
                <a:t>57</a:t>
              </a:r>
            </a:p>
          </p:txBody>
        </p:sp>
        <p:sp>
          <p:nvSpPr>
            <p:cNvPr id="1773" name="Text Box 1773"/>
            <p:cNvSpPr>
              <a:spLocks/>
            </p:cNvSpPr>
            <p:nvPr/>
          </p:nvSpPr>
          <p:spPr>
            <a:xfrm>
              <a:off x="5376" y="2885"/>
              <a:ext cx="384"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774" name="Text Box 1774"/>
            <p:cNvSpPr>
              <a:spLocks/>
            </p:cNvSpPr>
            <p:nvPr/>
          </p:nvSpPr>
          <p:spPr>
            <a:xfrm>
              <a:off x="4992" y="2885"/>
              <a:ext cx="384"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775" name="Text Box 1775"/>
            <p:cNvSpPr>
              <a:spLocks/>
            </p:cNvSpPr>
            <p:nvPr/>
          </p:nvSpPr>
          <p:spPr>
            <a:xfrm>
              <a:off x="4560" y="2885"/>
              <a:ext cx="432"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776" name="Text Box 1776"/>
            <p:cNvSpPr>
              <a:spLocks/>
            </p:cNvSpPr>
            <p:nvPr/>
          </p:nvSpPr>
          <p:spPr>
            <a:xfrm>
              <a:off x="4128" y="2885"/>
              <a:ext cx="432"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777" name="Text Box 1777"/>
            <p:cNvSpPr>
              <a:spLocks/>
            </p:cNvSpPr>
            <p:nvPr/>
          </p:nvSpPr>
          <p:spPr>
            <a:xfrm>
              <a:off x="3696" y="2885"/>
              <a:ext cx="432" cy="249"/>
            </a:xfrm>
            <a:prstGeom prst="rect">
              <a:avLst/>
            </a:prstGeom>
            <a:solidFill>
              <a:schemeClr val="bg1"/>
            </a:solidFill>
            <a:ln>
              <a:noFill/>
            </a:ln>
            <a:effectLst/>
          </p:spPr>
          <p:txBody>
            <a:bodyPr numCol="1"/>
            <a:lstStyle/>
            <a:p>
              <a:pPr algn="ctr" indent="0" marL="0">
                <a:buNone/>
              </a:pPr>
              <a:r>
                <a:rPr b="1" dirty="0" lang="en-US" smtClean="0" sz="2000"/>
                <a:t>1</a:t>
              </a:r>
            </a:p>
          </p:txBody>
        </p:sp>
        <p:sp>
          <p:nvSpPr>
            <p:cNvPr id="1778" name="Text Box 1778"/>
            <p:cNvSpPr>
              <a:spLocks/>
            </p:cNvSpPr>
            <p:nvPr/>
          </p:nvSpPr>
          <p:spPr>
            <a:xfrm>
              <a:off x="3264" y="2885"/>
              <a:ext cx="432" cy="249"/>
            </a:xfrm>
            <a:prstGeom prst="rect">
              <a:avLst/>
            </a:prstGeom>
            <a:solidFill>
              <a:schemeClr val="bg1"/>
            </a:solidFill>
            <a:ln>
              <a:noFill/>
            </a:ln>
            <a:effectLst/>
          </p:spPr>
          <p:txBody>
            <a:bodyPr numCol="1"/>
            <a:lstStyle/>
            <a:p>
              <a:pPr algn="ctr" indent="0" marL="0">
                <a:buNone/>
              </a:pPr>
              <a:r>
                <a:rPr b="1" dirty="0" lang="en-US" smtClean="0" sz="2000"/>
                <a:t>1</a:t>
              </a:r>
            </a:p>
          </p:txBody>
        </p:sp>
        <p:sp>
          <p:nvSpPr>
            <p:cNvPr id="1779" name="Text Box 1779"/>
            <p:cNvSpPr>
              <a:spLocks/>
            </p:cNvSpPr>
            <p:nvPr/>
          </p:nvSpPr>
          <p:spPr>
            <a:xfrm>
              <a:off x="2832" y="2885"/>
              <a:ext cx="432" cy="249"/>
            </a:xfrm>
            <a:prstGeom prst="rect">
              <a:avLst/>
            </a:prstGeom>
            <a:solidFill>
              <a:schemeClr val="bg1"/>
            </a:solidFill>
            <a:ln>
              <a:noFill/>
            </a:ln>
            <a:effectLst/>
          </p:spPr>
          <p:txBody>
            <a:bodyPr numCol="1"/>
            <a:lstStyle/>
            <a:p>
              <a:pPr algn="ctr" indent="0" marL="0">
                <a:buNone/>
              </a:pPr>
              <a:r>
                <a:rPr b="1" dirty="0" lang="en-US" smtClean="0" sz="2000"/>
                <a:t>1</a:t>
              </a:r>
            </a:p>
          </p:txBody>
        </p:sp>
        <p:sp>
          <p:nvSpPr>
            <p:cNvPr id="1780" name="Text Box 1780"/>
            <p:cNvSpPr>
              <a:spLocks/>
            </p:cNvSpPr>
            <p:nvPr/>
          </p:nvSpPr>
          <p:spPr>
            <a:xfrm>
              <a:off x="2400" y="2885"/>
              <a:ext cx="432" cy="249"/>
            </a:xfrm>
            <a:prstGeom prst="rect">
              <a:avLst/>
            </a:prstGeom>
            <a:solidFill>
              <a:schemeClr val="bg1"/>
            </a:solidFill>
            <a:ln>
              <a:noFill/>
            </a:ln>
            <a:effectLst/>
          </p:spPr>
          <p:txBody>
            <a:bodyPr numCol="1"/>
            <a:lstStyle/>
            <a:p>
              <a:pPr algn="ctr" indent="0" marL="0">
                <a:buNone/>
              </a:pPr>
              <a:r>
                <a:rPr b="1" dirty="0" lang="en-US" smtClean="0" sz="2000"/>
                <a:t>2</a:t>
              </a:r>
            </a:p>
          </p:txBody>
        </p:sp>
        <p:sp>
          <p:nvSpPr>
            <p:cNvPr id="1781" name="Text Box 1781"/>
            <p:cNvSpPr>
              <a:spLocks/>
            </p:cNvSpPr>
            <p:nvPr/>
          </p:nvSpPr>
          <p:spPr>
            <a:xfrm>
              <a:off x="1968" y="2885"/>
              <a:ext cx="432" cy="249"/>
            </a:xfrm>
            <a:prstGeom prst="rect">
              <a:avLst/>
            </a:prstGeom>
            <a:solidFill>
              <a:schemeClr val="bg1"/>
            </a:solidFill>
            <a:ln>
              <a:noFill/>
            </a:ln>
            <a:effectLst/>
          </p:spPr>
          <p:txBody>
            <a:bodyPr numCol="1"/>
            <a:lstStyle/>
            <a:p>
              <a:pPr algn="ctr" indent="0" marL="0">
                <a:buNone/>
              </a:pPr>
              <a:r>
                <a:rPr b="1" dirty="0" lang="en-US" smtClean="0" sz="2000"/>
                <a:t>2</a:t>
              </a:r>
            </a:p>
          </p:txBody>
        </p:sp>
        <p:sp>
          <p:nvSpPr>
            <p:cNvPr id="1782" name="Text Box 1782"/>
            <p:cNvSpPr>
              <a:spLocks/>
            </p:cNvSpPr>
            <p:nvPr/>
          </p:nvSpPr>
          <p:spPr>
            <a:xfrm>
              <a:off x="1536" y="2885"/>
              <a:ext cx="432" cy="249"/>
            </a:xfrm>
            <a:prstGeom prst="rect">
              <a:avLst/>
            </a:prstGeom>
            <a:solidFill>
              <a:schemeClr val="bg1"/>
            </a:solidFill>
            <a:ln>
              <a:noFill/>
            </a:ln>
            <a:effectLst/>
          </p:spPr>
          <p:txBody>
            <a:bodyPr numCol="1"/>
            <a:lstStyle/>
            <a:p>
              <a:pPr algn="ctr" indent="0" marL="0">
                <a:buNone/>
              </a:pPr>
              <a:r>
                <a:rPr b="1" dirty="0" lang="en-US" smtClean="0" sz="2000"/>
                <a:t>2</a:t>
              </a:r>
            </a:p>
          </p:txBody>
        </p:sp>
        <p:sp>
          <p:nvSpPr>
            <p:cNvPr id="1783" name="Text Box 1783"/>
            <p:cNvSpPr>
              <a:spLocks/>
            </p:cNvSpPr>
            <p:nvPr/>
          </p:nvSpPr>
          <p:spPr>
            <a:xfrm>
              <a:off x="1104" y="2885"/>
              <a:ext cx="432" cy="249"/>
            </a:xfrm>
            <a:prstGeom prst="rect">
              <a:avLst/>
            </a:prstGeom>
            <a:solidFill>
              <a:schemeClr val="bg1"/>
            </a:solidFill>
            <a:ln>
              <a:noFill/>
            </a:ln>
            <a:effectLst/>
          </p:spPr>
          <p:txBody>
            <a:bodyPr numCol="1"/>
            <a:lstStyle/>
            <a:p>
              <a:pPr algn="ctr" indent="0" marL="0">
                <a:buNone/>
              </a:pPr>
              <a:r>
                <a:rPr b="1" dirty="0" lang="en-US" smtClean="0" sz="2000"/>
                <a:t>3</a:t>
              </a:r>
            </a:p>
          </p:txBody>
        </p:sp>
        <p:sp>
          <p:nvSpPr>
            <p:cNvPr id="1784" name="Text Box 1784"/>
            <p:cNvSpPr>
              <a:spLocks/>
            </p:cNvSpPr>
            <p:nvPr/>
          </p:nvSpPr>
          <p:spPr>
            <a:xfrm>
              <a:off x="672" y="2885"/>
              <a:ext cx="432" cy="249"/>
            </a:xfrm>
            <a:prstGeom prst="rect">
              <a:avLst/>
            </a:prstGeom>
            <a:solidFill>
              <a:schemeClr val="bg1"/>
            </a:solidFill>
            <a:ln>
              <a:noFill/>
            </a:ln>
            <a:effectLst/>
          </p:spPr>
          <p:txBody>
            <a:bodyPr numCol="1"/>
            <a:lstStyle/>
            <a:p>
              <a:pPr algn="ctr" indent="0" marL="0">
                <a:buNone/>
              </a:pPr>
              <a:r>
                <a:rPr b="1" dirty="0" lang="en-US" smtClean="0" sz="2000"/>
                <a:t>3</a:t>
              </a:r>
            </a:p>
          </p:txBody>
        </p:sp>
        <p:sp>
          <p:nvSpPr>
            <p:cNvPr id="1785" name="Text Box 1785"/>
            <p:cNvSpPr>
              <a:spLocks/>
            </p:cNvSpPr>
            <p:nvPr/>
          </p:nvSpPr>
          <p:spPr>
            <a:xfrm>
              <a:off x="0" y="2885"/>
              <a:ext cx="672" cy="249"/>
            </a:xfrm>
            <a:prstGeom prst="rect">
              <a:avLst/>
            </a:prstGeom>
            <a:solidFill>
              <a:schemeClr val="bg1"/>
            </a:solidFill>
            <a:ln>
              <a:noFill/>
            </a:ln>
            <a:effectLst/>
          </p:spPr>
          <p:txBody>
            <a:bodyPr numCol="1"/>
            <a:lstStyle/>
            <a:p>
              <a:pPr algn="ctr" indent="0" marL="0">
                <a:buNone/>
              </a:pPr>
              <a:r>
                <a:rPr b="1" dirty="0" lang="en-US" smtClean="0" sz="1800"/>
                <a:t>56</a:t>
              </a:r>
            </a:p>
          </p:txBody>
        </p:sp>
        <p:sp>
          <p:nvSpPr>
            <p:cNvPr id="1786" name="Text Box 1786"/>
            <p:cNvSpPr>
              <a:spLocks/>
            </p:cNvSpPr>
            <p:nvPr/>
          </p:nvSpPr>
          <p:spPr>
            <a:xfrm>
              <a:off x="5376" y="2636"/>
              <a:ext cx="384"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787" name="Text Box 1787"/>
            <p:cNvSpPr>
              <a:spLocks/>
            </p:cNvSpPr>
            <p:nvPr/>
          </p:nvSpPr>
          <p:spPr>
            <a:xfrm>
              <a:off x="4992" y="2636"/>
              <a:ext cx="384"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788" name="Text Box 1788"/>
            <p:cNvSpPr>
              <a:spLocks/>
            </p:cNvSpPr>
            <p:nvPr/>
          </p:nvSpPr>
          <p:spPr>
            <a:xfrm>
              <a:off x="4560" y="2636"/>
              <a:ext cx="432"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789" name="Text Box 1789"/>
            <p:cNvSpPr>
              <a:spLocks/>
            </p:cNvSpPr>
            <p:nvPr/>
          </p:nvSpPr>
          <p:spPr>
            <a:xfrm>
              <a:off x="4128" y="2636"/>
              <a:ext cx="432"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790" name="Text Box 1790"/>
            <p:cNvSpPr>
              <a:spLocks/>
            </p:cNvSpPr>
            <p:nvPr/>
          </p:nvSpPr>
          <p:spPr>
            <a:xfrm>
              <a:off x="3696" y="2636"/>
              <a:ext cx="432"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791" name="Text Box 1791"/>
            <p:cNvSpPr>
              <a:spLocks/>
            </p:cNvSpPr>
            <p:nvPr/>
          </p:nvSpPr>
          <p:spPr>
            <a:xfrm>
              <a:off x="3264" y="2636"/>
              <a:ext cx="432" cy="249"/>
            </a:xfrm>
            <a:prstGeom prst="rect">
              <a:avLst/>
            </a:prstGeom>
            <a:solidFill>
              <a:schemeClr val="bg1"/>
            </a:solidFill>
            <a:ln>
              <a:noFill/>
            </a:ln>
            <a:effectLst/>
          </p:spPr>
          <p:txBody>
            <a:bodyPr numCol="1"/>
            <a:lstStyle/>
            <a:p>
              <a:pPr algn="ctr" indent="0" marL="0">
                <a:buNone/>
              </a:pPr>
              <a:r>
                <a:rPr b="1" dirty="0" lang="en-US" smtClean="0" sz="2000"/>
                <a:t>1</a:t>
              </a:r>
            </a:p>
          </p:txBody>
        </p:sp>
        <p:sp>
          <p:nvSpPr>
            <p:cNvPr id="1792" name="Text Box 1792"/>
            <p:cNvSpPr>
              <a:spLocks/>
            </p:cNvSpPr>
            <p:nvPr/>
          </p:nvSpPr>
          <p:spPr>
            <a:xfrm>
              <a:off x="2832" y="2636"/>
              <a:ext cx="432" cy="249"/>
            </a:xfrm>
            <a:prstGeom prst="rect">
              <a:avLst/>
            </a:prstGeom>
            <a:solidFill>
              <a:schemeClr val="bg1"/>
            </a:solidFill>
            <a:ln>
              <a:noFill/>
            </a:ln>
            <a:effectLst/>
          </p:spPr>
          <p:txBody>
            <a:bodyPr numCol="1"/>
            <a:lstStyle/>
            <a:p>
              <a:pPr algn="ctr" indent="0" marL="0">
                <a:buNone/>
              </a:pPr>
              <a:r>
                <a:rPr b="1" dirty="0" lang="en-US" smtClean="0" sz="2000"/>
                <a:t>1</a:t>
              </a:r>
            </a:p>
          </p:txBody>
        </p:sp>
        <p:sp>
          <p:nvSpPr>
            <p:cNvPr id="1793" name="Text Box 1793"/>
            <p:cNvSpPr>
              <a:spLocks/>
            </p:cNvSpPr>
            <p:nvPr/>
          </p:nvSpPr>
          <p:spPr>
            <a:xfrm>
              <a:off x="2400" y="2636"/>
              <a:ext cx="432" cy="249"/>
            </a:xfrm>
            <a:prstGeom prst="rect">
              <a:avLst/>
            </a:prstGeom>
            <a:solidFill>
              <a:schemeClr val="bg1"/>
            </a:solidFill>
            <a:ln>
              <a:noFill/>
            </a:ln>
            <a:effectLst/>
          </p:spPr>
          <p:txBody>
            <a:bodyPr numCol="1"/>
            <a:lstStyle/>
            <a:p>
              <a:pPr algn="ctr" indent="0" marL="0">
                <a:buNone/>
              </a:pPr>
              <a:r>
                <a:rPr b="1" dirty="0" lang="en-US" smtClean="0" sz="2000"/>
                <a:t>1</a:t>
              </a:r>
            </a:p>
          </p:txBody>
        </p:sp>
        <p:sp>
          <p:nvSpPr>
            <p:cNvPr id="1794" name="Text Box 1794"/>
            <p:cNvSpPr>
              <a:spLocks/>
            </p:cNvSpPr>
            <p:nvPr/>
          </p:nvSpPr>
          <p:spPr>
            <a:xfrm>
              <a:off x="1968" y="2636"/>
              <a:ext cx="432" cy="249"/>
            </a:xfrm>
            <a:prstGeom prst="rect">
              <a:avLst/>
            </a:prstGeom>
            <a:solidFill>
              <a:schemeClr val="bg1"/>
            </a:solidFill>
            <a:ln>
              <a:noFill/>
            </a:ln>
            <a:effectLst/>
          </p:spPr>
          <p:txBody>
            <a:bodyPr numCol="1"/>
            <a:lstStyle/>
            <a:p>
              <a:pPr algn="ctr" indent="0" marL="0">
                <a:buNone/>
              </a:pPr>
              <a:r>
                <a:rPr b="1" dirty="0" lang="en-US" smtClean="0" sz="2000"/>
                <a:t>2</a:t>
              </a:r>
            </a:p>
          </p:txBody>
        </p:sp>
        <p:sp>
          <p:nvSpPr>
            <p:cNvPr id="1795" name="Text Box 1795"/>
            <p:cNvSpPr>
              <a:spLocks/>
            </p:cNvSpPr>
            <p:nvPr/>
          </p:nvSpPr>
          <p:spPr>
            <a:xfrm>
              <a:off x="1536" y="2636"/>
              <a:ext cx="432" cy="249"/>
            </a:xfrm>
            <a:prstGeom prst="rect">
              <a:avLst/>
            </a:prstGeom>
            <a:solidFill>
              <a:schemeClr val="bg1"/>
            </a:solidFill>
            <a:ln>
              <a:noFill/>
            </a:ln>
            <a:effectLst/>
          </p:spPr>
          <p:txBody>
            <a:bodyPr numCol="1"/>
            <a:lstStyle/>
            <a:p>
              <a:pPr algn="ctr" indent="0" marL="0">
                <a:buNone/>
              </a:pPr>
              <a:r>
                <a:rPr b="1" dirty="0" lang="en-US" smtClean="0" sz="2000"/>
                <a:t>2</a:t>
              </a:r>
            </a:p>
          </p:txBody>
        </p:sp>
        <p:sp>
          <p:nvSpPr>
            <p:cNvPr id="1796" name="Text Box 1796"/>
            <p:cNvSpPr>
              <a:spLocks/>
            </p:cNvSpPr>
            <p:nvPr/>
          </p:nvSpPr>
          <p:spPr>
            <a:xfrm>
              <a:off x="1104" y="2636"/>
              <a:ext cx="432" cy="249"/>
            </a:xfrm>
            <a:prstGeom prst="rect">
              <a:avLst/>
            </a:prstGeom>
            <a:solidFill>
              <a:schemeClr val="bg1"/>
            </a:solidFill>
            <a:ln>
              <a:noFill/>
            </a:ln>
            <a:effectLst/>
          </p:spPr>
          <p:txBody>
            <a:bodyPr numCol="1"/>
            <a:lstStyle/>
            <a:p>
              <a:pPr algn="ctr" indent="0" marL="0">
                <a:buNone/>
              </a:pPr>
              <a:r>
                <a:rPr b="1" dirty="0" lang="en-US" smtClean="0" sz="2000"/>
                <a:t>3</a:t>
              </a:r>
            </a:p>
          </p:txBody>
        </p:sp>
        <p:sp>
          <p:nvSpPr>
            <p:cNvPr id="1797" name="Text Box 1797"/>
            <p:cNvSpPr>
              <a:spLocks/>
            </p:cNvSpPr>
            <p:nvPr/>
          </p:nvSpPr>
          <p:spPr>
            <a:xfrm>
              <a:off x="672" y="2636"/>
              <a:ext cx="432" cy="249"/>
            </a:xfrm>
            <a:prstGeom prst="rect">
              <a:avLst/>
            </a:prstGeom>
            <a:solidFill>
              <a:schemeClr val="bg1"/>
            </a:solidFill>
            <a:ln>
              <a:noFill/>
            </a:ln>
            <a:effectLst/>
          </p:spPr>
          <p:txBody>
            <a:bodyPr numCol="1"/>
            <a:lstStyle/>
            <a:p>
              <a:pPr algn="ctr" indent="0" marL="0">
                <a:buNone/>
              </a:pPr>
              <a:r>
                <a:rPr b="1" dirty="0" lang="en-US" smtClean="0" sz="2000"/>
                <a:t>3</a:t>
              </a:r>
            </a:p>
          </p:txBody>
        </p:sp>
        <p:sp>
          <p:nvSpPr>
            <p:cNvPr id="1798" name="Text Box 1798"/>
            <p:cNvSpPr>
              <a:spLocks/>
            </p:cNvSpPr>
            <p:nvPr/>
          </p:nvSpPr>
          <p:spPr>
            <a:xfrm>
              <a:off x="0" y="2636"/>
              <a:ext cx="672" cy="249"/>
            </a:xfrm>
            <a:prstGeom prst="rect">
              <a:avLst/>
            </a:prstGeom>
            <a:solidFill>
              <a:schemeClr val="bg1"/>
            </a:solidFill>
            <a:ln>
              <a:noFill/>
            </a:ln>
            <a:effectLst/>
          </p:spPr>
          <p:txBody>
            <a:bodyPr numCol="1"/>
            <a:lstStyle/>
            <a:p>
              <a:pPr algn="ctr" indent="0" marL="0">
                <a:buNone/>
              </a:pPr>
              <a:r>
                <a:rPr b="1" dirty="0" lang="en-US" smtClean="0" sz="1800"/>
                <a:t>55</a:t>
              </a:r>
            </a:p>
          </p:txBody>
        </p:sp>
        <p:sp>
          <p:nvSpPr>
            <p:cNvPr id="1799" name="Text Box 1799"/>
            <p:cNvSpPr>
              <a:spLocks/>
            </p:cNvSpPr>
            <p:nvPr/>
          </p:nvSpPr>
          <p:spPr>
            <a:xfrm>
              <a:off x="5376" y="2387"/>
              <a:ext cx="384"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00" name="Text Box 1800"/>
            <p:cNvSpPr>
              <a:spLocks/>
            </p:cNvSpPr>
            <p:nvPr/>
          </p:nvSpPr>
          <p:spPr>
            <a:xfrm>
              <a:off x="4992" y="2387"/>
              <a:ext cx="384"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01" name="Text Box 1801"/>
            <p:cNvSpPr>
              <a:spLocks/>
            </p:cNvSpPr>
            <p:nvPr/>
          </p:nvSpPr>
          <p:spPr>
            <a:xfrm>
              <a:off x="4560" y="2387"/>
              <a:ext cx="432"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02" name="Text Box 1802"/>
            <p:cNvSpPr>
              <a:spLocks/>
            </p:cNvSpPr>
            <p:nvPr/>
          </p:nvSpPr>
          <p:spPr>
            <a:xfrm>
              <a:off x="4128" y="2387"/>
              <a:ext cx="432"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03" name="Text Box 1803"/>
            <p:cNvSpPr>
              <a:spLocks/>
            </p:cNvSpPr>
            <p:nvPr/>
          </p:nvSpPr>
          <p:spPr>
            <a:xfrm>
              <a:off x="3696" y="2387"/>
              <a:ext cx="432"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04" name="Text Box 1804"/>
            <p:cNvSpPr>
              <a:spLocks/>
            </p:cNvSpPr>
            <p:nvPr/>
          </p:nvSpPr>
          <p:spPr>
            <a:xfrm>
              <a:off x="3264" y="2387"/>
              <a:ext cx="432"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05" name="Text Box 1805"/>
            <p:cNvSpPr>
              <a:spLocks/>
            </p:cNvSpPr>
            <p:nvPr/>
          </p:nvSpPr>
          <p:spPr>
            <a:xfrm>
              <a:off x="2832" y="2387"/>
              <a:ext cx="432" cy="249"/>
            </a:xfrm>
            <a:prstGeom prst="rect">
              <a:avLst/>
            </a:prstGeom>
            <a:solidFill>
              <a:schemeClr val="bg1"/>
            </a:solidFill>
            <a:ln>
              <a:noFill/>
            </a:ln>
            <a:effectLst/>
          </p:spPr>
          <p:txBody>
            <a:bodyPr numCol="1"/>
            <a:lstStyle/>
            <a:p>
              <a:pPr algn="ctr" indent="0" marL="0">
                <a:buNone/>
              </a:pPr>
              <a:r>
                <a:rPr b="1" dirty="0" lang="en-US" smtClean="0" sz="2000"/>
                <a:t>1</a:t>
              </a:r>
            </a:p>
          </p:txBody>
        </p:sp>
        <p:sp>
          <p:nvSpPr>
            <p:cNvPr id="1806" name="Text Box 1806"/>
            <p:cNvSpPr>
              <a:spLocks/>
            </p:cNvSpPr>
            <p:nvPr/>
          </p:nvSpPr>
          <p:spPr>
            <a:xfrm>
              <a:off x="2400" y="2387"/>
              <a:ext cx="432" cy="249"/>
            </a:xfrm>
            <a:prstGeom prst="rect">
              <a:avLst/>
            </a:prstGeom>
            <a:solidFill>
              <a:schemeClr val="bg1"/>
            </a:solidFill>
            <a:ln>
              <a:noFill/>
            </a:ln>
            <a:effectLst/>
          </p:spPr>
          <p:txBody>
            <a:bodyPr numCol="1"/>
            <a:lstStyle/>
            <a:p>
              <a:pPr algn="ctr" indent="0" marL="0">
                <a:buNone/>
              </a:pPr>
              <a:r>
                <a:rPr b="1" dirty="0" lang="en-US" smtClean="0" sz="2000"/>
                <a:t>1</a:t>
              </a:r>
            </a:p>
          </p:txBody>
        </p:sp>
        <p:sp>
          <p:nvSpPr>
            <p:cNvPr id="1807" name="Text Box 1807"/>
            <p:cNvSpPr>
              <a:spLocks/>
            </p:cNvSpPr>
            <p:nvPr/>
          </p:nvSpPr>
          <p:spPr>
            <a:xfrm>
              <a:off x="1968" y="2387"/>
              <a:ext cx="432" cy="249"/>
            </a:xfrm>
            <a:prstGeom prst="rect">
              <a:avLst/>
            </a:prstGeom>
            <a:solidFill>
              <a:schemeClr val="bg1"/>
            </a:solidFill>
            <a:ln>
              <a:noFill/>
            </a:ln>
            <a:effectLst/>
          </p:spPr>
          <p:txBody>
            <a:bodyPr numCol="1"/>
            <a:lstStyle/>
            <a:p>
              <a:pPr algn="ctr" indent="0" marL="0">
                <a:buNone/>
              </a:pPr>
              <a:r>
                <a:rPr b="1" dirty="0" lang="en-US" smtClean="0" sz="2000"/>
                <a:t>2</a:t>
              </a:r>
            </a:p>
          </p:txBody>
        </p:sp>
        <p:sp>
          <p:nvSpPr>
            <p:cNvPr id="1808" name="Text Box 1808"/>
            <p:cNvSpPr>
              <a:spLocks/>
            </p:cNvSpPr>
            <p:nvPr/>
          </p:nvSpPr>
          <p:spPr>
            <a:xfrm>
              <a:off x="1536" y="2387"/>
              <a:ext cx="432" cy="249"/>
            </a:xfrm>
            <a:prstGeom prst="rect">
              <a:avLst/>
            </a:prstGeom>
            <a:solidFill>
              <a:schemeClr val="bg1"/>
            </a:solidFill>
            <a:ln>
              <a:noFill/>
            </a:ln>
            <a:effectLst/>
          </p:spPr>
          <p:txBody>
            <a:bodyPr numCol="1"/>
            <a:lstStyle/>
            <a:p>
              <a:pPr algn="ctr" indent="0" marL="0">
                <a:buNone/>
              </a:pPr>
              <a:r>
                <a:rPr b="1" dirty="0" lang="en-US" smtClean="0" sz="2000"/>
                <a:t>2</a:t>
              </a:r>
            </a:p>
          </p:txBody>
        </p:sp>
        <p:sp>
          <p:nvSpPr>
            <p:cNvPr id="1809" name="Text Box 1809"/>
            <p:cNvSpPr>
              <a:spLocks/>
            </p:cNvSpPr>
            <p:nvPr/>
          </p:nvSpPr>
          <p:spPr>
            <a:xfrm>
              <a:off x="1104" y="2387"/>
              <a:ext cx="432" cy="249"/>
            </a:xfrm>
            <a:prstGeom prst="rect">
              <a:avLst/>
            </a:prstGeom>
            <a:solidFill>
              <a:schemeClr val="bg1"/>
            </a:solidFill>
            <a:ln>
              <a:noFill/>
            </a:ln>
            <a:effectLst/>
          </p:spPr>
          <p:txBody>
            <a:bodyPr numCol="1"/>
            <a:lstStyle/>
            <a:p>
              <a:pPr algn="ctr" indent="0" marL="0">
                <a:buNone/>
              </a:pPr>
              <a:r>
                <a:rPr b="1" dirty="0" lang="en-US" smtClean="0" sz="2000"/>
                <a:t>2</a:t>
              </a:r>
            </a:p>
          </p:txBody>
        </p:sp>
        <p:sp>
          <p:nvSpPr>
            <p:cNvPr id="1810" name="Text Box 1810"/>
            <p:cNvSpPr>
              <a:spLocks/>
            </p:cNvSpPr>
            <p:nvPr/>
          </p:nvSpPr>
          <p:spPr>
            <a:xfrm>
              <a:off x="672" y="2387"/>
              <a:ext cx="432" cy="249"/>
            </a:xfrm>
            <a:prstGeom prst="rect">
              <a:avLst/>
            </a:prstGeom>
            <a:solidFill>
              <a:schemeClr val="bg1"/>
            </a:solidFill>
            <a:ln>
              <a:noFill/>
            </a:ln>
            <a:effectLst/>
          </p:spPr>
          <p:txBody>
            <a:bodyPr numCol="1"/>
            <a:lstStyle/>
            <a:p>
              <a:pPr algn="ctr" indent="0" marL="0">
                <a:buNone/>
              </a:pPr>
              <a:r>
                <a:rPr b="1" dirty="0" lang="en-US" smtClean="0" sz="2000"/>
                <a:t>3</a:t>
              </a:r>
            </a:p>
          </p:txBody>
        </p:sp>
        <p:sp>
          <p:nvSpPr>
            <p:cNvPr id="1811" name="Text Box 1811"/>
            <p:cNvSpPr>
              <a:spLocks/>
            </p:cNvSpPr>
            <p:nvPr/>
          </p:nvSpPr>
          <p:spPr>
            <a:xfrm>
              <a:off x="0" y="2387"/>
              <a:ext cx="672" cy="249"/>
            </a:xfrm>
            <a:prstGeom prst="rect">
              <a:avLst/>
            </a:prstGeom>
            <a:solidFill>
              <a:schemeClr val="bg1"/>
            </a:solidFill>
            <a:ln>
              <a:noFill/>
            </a:ln>
            <a:effectLst/>
          </p:spPr>
          <p:txBody>
            <a:bodyPr numCol="1"/>
            <a:lstStyle/>
            <a:p>
              <a:pPr algn="ctr" indent="0" marL="0">
                <a:buNone/>
              </a:pPr>
              <a:r>
                <a:rPr b="1" dirty="0" lang="en-US" smtClean="0" sz="1800"/>
                <a:t>54</a:t>
              </a:r>
            </a:p>
          </p:txBody>
        </p:sp>
        <p:sp>
          <p:nvSpPr>
            <p:cNvPr id="1812" name="Text Box 1812"/>
            <p:cNvSpPr>
              <a:spLocks/>
            </p:cNvSpPr>
            <p:nvPr/>
          </p:nvSpPr>
          <p:spPr>
            <a:xfrm>
              <a:off x="5376" y="2138"/>
              <a:ext cx="384"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13" name="Text Box 1813"/>
            <p:cNvSpPr>
              <a:spLocks/>
            </p:cNvSpPr>
            <p:nvPr/>
          </p:nvSpPr>
          <p:spPr>
            <a:xfrm>
              <a:off x="4992" y="2138"/>
              <a:ext cx="384"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14" name="Text Box 1814"/>
            <p:cNvSpPr>
              <a:spLocks/>
            </p:cNvSpPr>
            <p:nvPr/>
          </p:nvSpPr>
          <p:spPr>
            <a:xfrm>
              <a:off x="4560" y="2138"/>
              <a:ext cx="432"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15" name="Text Box 1815"/>
            <p:cNvSpPr>
              <a:spLocks/>
            </p:cNvSpPr>
            <p:nvPr/>
          </p:nvSpPr>
          <p:spPr>
            <a:xfrm>
              <a:off x="4128" y="2138"/>
              <a:ext cx="432"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16" name="Text Box 1816"/>
            <p:cNvSpPr>
              <a:spLocks/>
            </p:cNvSpPr>
            <p:nvPr/>
          </p:nvSpPr>
          <p:spPr>
            <a:xfrm>
              <a:off x="3696" y="2138"/>
              <a:ext cx="432"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17" name="Text Box 1817"/>
            <p:cNvSpPr>
              <a:spLocks/>
            </p:cNvSpPr>
            <p:nvPr/>
          </p:nvSpPr>
          <p:spPr>
            <a:xfrm>
              <a:off x="3264" y="2138"/>
              <a:ext cx="432"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18" name="Text Box 1818"/>
            <p:cNvSpPr>
              <a:spLocks/>
            </p:cNvSpPr>
            <p:nvPr/>
          </p:nvSpPr>
          <p:spPr>
            <a:xfrm>
              <a:off x="2832" y="2138"/>
              <a:ext cx="432" cy="249"/>
            </a:xfrm>
            <a:prstGeom prst="rect">
              <a:avLst/>
            </a:prstGeom>
            <a:solidFill>
              <a:schemeClr val="bg1"/>
            </a:solidFill>
            <a:ln>
              <a:noFill/>
            </a:ln>
            <a:effectLst/>
          </p:spPr>
          <p:txBody>
            <a:bodyPr numCol="1"/>
            <a:lstStyle/>
            <a:p>
              <a:pPr algn="ctr" indent="0" marL="0">
                <a:buNone/>
              </a:pPr>
              <a:r>
                <a:rPr b="1" dirty="0" lang="en-US" smtClean="0" sz="2000"/>
                <a:t>1</a:t>
              </a:r>
            </a:p>
          </p:txBody>
        </p:sp>
        <p:sp>
          <p:nvSpPr>
            <p:cNvPr id="1819" name="Text Box 1819"/>
            <p:cNvSpPr>
              <a:spLocks/>
            </p:cNvSpPr>
            <p:nvPr/>
          </p:nvSpPr>
          <p:spPr>
            <a:xfrm>
              <a:off x="2400" y="2138"/>
              <a:ext cx="432" cy="249"/>
            </a:xfrm>
            <a:prstGeom prst="rect">
              <a:avLst/>
            </a:prstGeom>
            <a:solidFill>
              <a:schemeClr val="bg1"/>
            </a:solidFill>
            <a:ln>
              <a:noFill/>
            </a:ln>
            <a:effectLst/>
          </p:spPr>
          <p:txBody>
            <a:bodyPr numCol="1"/>
            <a:lstStyle/>
            <a:p>
              <a:pPr algn="ctr" indent="0" marL="0">
                <a:buNone/>
              </a:pPr>
              <a:r>
                <a:rPr b="1" dirty="0" lang="en-US" smtClean="0" sz="2000"/>
                <a:t>1</a:t>
              </a:r>
            </a:p>
          </p:txBody>
        </p:sp>
        <p:sp>
          <p:nvSpPr>
            <p:cNvPr id="1820" name="Text Box 1820"/>
            <p:cNvSpPr>
              <a:spLocks/>
            </p:cNvSpPr>
            <p:nvPr/>
          </p:nvSpPr>
          <p:spPr>
            <a:xfrm>
              <a:off x="1968" y="2138"/>
              <a:ext cx="432" cy="249"/>
            </a:xfrm>
            <a:prstGeom prst="rect">
              <a:avLst/>
            </a:prstGeom>
            <a:solidFill>
              <a:schemeClr val="bg1"/>
            </a:solidFill>
            <a:ln>
              <a:noFill/>
            </a:ln>
            <a:effectLst/>
          </p:spPr>
          <p:txBody>
            <a:bodyPr numCol="1"/>
            <a:lstStyle/>
            <a:p>
              <a:pPr algn="ctr" indent="0" marL="0">
                <a:buNone/>
              </a:pPr>
              <a:r>
                <a:rPr b="1" dirty="0" lang="en-US" smtClean="0" sz="2000"/>
                <a:t>1</a:t>
              </a:r>
            </a:p>
          </p:txBody>
        </p:sp>
        <p:sp>
          <p:nvSpPr>
            <p:cNvPr id="1821" name="Text Box 1821"/>
            <p:cNvSpPr>
              <a:spLocks/>
            </p:cNvSpPr>
            <p:nvPr/>
          </p:nvSpPr>
          <p:spPr>
            <a:xfrm>
              <a:off x="1536" y="2138"/>
              <a:ext cx="432" cy="249"/>
            </a:xfrm>
            <a:prstGeom prst="rect">
              <a:avLst/>
            </a:prstGeom>
            <a:solidFill>
              <a:schemeClr val="bg1"/>
            </a:solidFill>
            <a:ln>
              <a:noFill/>
            </a:ln>
            <a:effectLst/>
          </p:spPr>
          <p:txBody>
            <a:bodyPr numCol="1"/>
            <a:lstStyle/>
            <a:p>
              <a:pPr algn="ctr" indent="0" marL="0">
                <a:buNone/>
              </a:pPr>
              <a:r>
                <a:rPr b="1" dirty="0" lang="en-US" smtClean="0" sz="2000"/>
                <a:t>2</a:t>
              </a:r>
            </a:p>
          </p:txBody>
        </p:sp>
        <p:sp>
          <p:nvSpPr>
            <p:cNvPr id="1822" name="Text Box 1822"/>
            <p:cNvSpPr>
              <a:spLocks/>
            </p:cNvSpPr>
            <p:nvPr/>
          </p:nvSpPr>
          <p:spPr>
            <a:xfrm>
              <a:off x="1104" y="2138"/>
              <a:ext cx="432" cy="249"/>
            </a:xfrm>
            <a:prstGeom prst="rect">
              <a:avLst/>
            </a:prstGeom>
            <a:solidFill>
              <a:schemeClr val="bg1"/>
            </a:solidFill>
            <a:ln>
              <a:noFill/>
            </a:ln>
            <a:effectLst/>
          </p:spPr>
          <p:txBody>
            <a:bodyPr numCol="1"/>
            <a:lstStyle/>
            <a:p>
              <a:pPr algn="ctr" indent="0" marL="0">
                <a:buNone/>
              </a:pPr>
              <a:r>
                <a:rPr b="1" dirty="0" lang="en-US" smtClean="0" sz="2000"/>
                <a:t>2</a:t>
              </a:r>
            </a:p>
          </p:txBody>
        </p:sp>
        <p:sp>
          <p:nvSpPr>
            <p:cNvPr id="1823" name="Text Box 1823"/>
            <p:cNvSpPr>
              <a:spLocks/>
            </p:cNvSpPr>
            <p:nvPr/>
          </p:nvSpPr>
          <p:spPr>
            <a:xfrm>
              <a:off x="672" y="2138"/>
              <a:ext cx="432" cy="249"/>
            </a:xfrm>
            <a:prstGeom prst="rect">
              <a:avLst/>
            </a:prstGeom>
            <a:solidFill>
              <a:schemeClr val="bg1"/>
            </a:solidFill>
            <a:ln>
              <a:noFill/>
            </a:ln>
            <a:effectLst/>
          </p:spPr>
          <p:txBody>
            <a:bodyPr numCol="1"/>
            <a:lstStyle/>
            <a:p>
              <a:pPr algn="ctr" indent="0" marL="0">
                <a:buNone/>
              </a:pPr>
              <a:r>
                <a:rPr b="1" dirty="0" lang="en-US" smtClean="0" sz="2000"/>
                <a:t>2</a:t>
              </a:r>
            </a:p>
          </p:txBody>
        </p:sp>
        <p:sp>
          <p:nvSpPr>
            <p:cNvPr id="1824" name="Text Box 1824"/>
            <p:cNvSpPr>
              <a:spLocks/>
            </p:cNvSpPr>
            <p:nvPr/>
          </p:nvSpPr>
          <p:spPr>
            <a:xfrm>
              <a:off x="0" y="2138"/>
              <a:ext cx="672" cy="249"/>
            </a:xfrm>
            <a:prstGeom prst="rect">
              <a:avLst/>
            </a:prstGeom>
            <a:solidFill>
              <a:schemeClr val="bg1"/>
            </a:solidFill>
            <a:ln>
              <a:noFill/>
            </a:ln>
            <a:effectLst/>
          </p:spPr>
          <p:txBody>
            <a:bodyPr numCol="1"/>
            <a:lstStyle/>
            <a:p>
              <a:pPr algn="ctr" indent="0" marL="0">
                <a:buNone/>
              </a:pPr>
              <a:r>
                <a:rPr b="1" dirty="0" lang="en-US" smtClean="0" sz="1800"/>
                <a:t>53</a:t>
              </a:r>
            </a:p>
          </p:txBody>
        </p:sp>
        <p:sp>
          <p:nvSpPr>
            <p:cNvPr id="1825" name="Text Box 1825"/>
            <p:cNvSpPr>
              <a:spLocks/>
            </p:cNvSpPr>
            <p:nvPr/>
          </p:nvSpPr>
          <p:spPr>
            <a:xfrm>
              <a:off x="5376" y="1889"/>
              <a:ext cx="384"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26" name="Text Box 1826"/>
            <p:cNvSpPr>
              <a:spLocks/>
            </p:cNvSpPr>
            <p:nvPr/>
          </p:nvSpPr>
          <p:spPr>
            <a:xfrm>
              <a:off x="4992" y="1889"/>
              <a:ext cx="384"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27" name="Text Box 1827"/>
            <p:cNvSpPr>
              <a:spLocks/>
            </p:cNvSpPr>
            <p:nvPr/>
          </p:nvSpPr>
          <p:spPr>
            <a:xfrm>
              <a:off x="4560" y="1889"/>
              <a:ext cx="432"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28" name="Text Box 1828"/>
            <p:cNvSpPr>
              <a:spLocks/>
            </p:cNvSpPr>
            <p:nvPr/>
          </p:nvSpPr>
          <p:spPr>
            <a:xfrm>
              <a:off x="4128" y="1889"/>
              <a:ext cx="432"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29" name="Text Box 1829"/>
            <p:cNvSpPr>
              <a:spLocks/>
            </p:cNvSpPr>
            <p:nvPr/>
          </p:nvSpPr>
          <p:spPr>
            <a:xfrm>
              <a:off x="3696" y="1889"/>
              <a:ext cx="432"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30" name="Text Box 1830"/>
            <p:cNvSpPr>
              <a:spLocks/>
            </p:cNvSpPr>
            <p:nvPr/>
          </p:nvSpPr>
          <p:spPr>
            <a:xfrm>
              <a:off x="3264" y="1889"/>
              <a:ext cx="432"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31" name="Text Box 1831"/>
            <p:cNvSpPr>
              <a:spLocks/>
            </p:cNvSpPr>
            <p:nvPr/>
          </p:nvSpPr>
          <p:spPr>
            <a:xfrm>
              <a:off x="2832" y="1889"/>
              <a:ext cx="432"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32" name="Text Box 1832"/>
            <p:cNvSpPr>
              <a:spLocks/>
            </p:cNvSpPr>
            <p:nvPr/>
          </p:nvSpPr>
          <p:spPr>
            <a:xfrm>
              <a:off x="2400" y="1889"/>
              <a:ext cx="432" cy="249"/>
            </a:xfrm>
            <a:prstGeom prst="rect">
              <a:avLst/>
            </a:prstGeom>
            <a:solidFill>
              <a:schemeClr val="bg1"/>
            </a:solidFill>
            <a:ln>
              <a:noFill/>
            </a:ln>
            <a:effectLst/>
          </p:spPr>
          <p:txBody>
            <a:bodyPr numCol="1"/>
            <a:lstStyle/>
            <a:p>
              <a:pPr algn="ctr" indent="0" marL="0">
                <a:buNone/>
              </a:pPr>
              <a:r>
                <a:rPr b="1" dirty="0" lang="en-US" smtClean="0" sz="2000"/>
                <a:t>1</a:t>
              </a:r>
            </a:p>
          </p:txBody>
        </p:sp>
        <p:sp>
          <p:nvSpPr>
            <p:cNvPr id="1833" name="Text Box 1833"/>
            <p:cNvSpPr>
              <a:spLocks/>
            </p:cNvSpPr>
            <p:nvPr/>
          </p:nvSpPr>
          <p:spPr>
            <a:xfrm>
              <a:off x="1968" y="1889"/>
              <a:ext cx="432" cy="249"/>
            </a:xfrm>
            <a:prstGeom prst="rect">
              <a:avLst/>
            </a:prstGeom>
            <a:solidFill>
              <a:schemeClr val="bg1"/>
            </a:solidFill>
            <a:ln>
              <a:noFill/>
            </a:ln>
            <a:effectLst/>
          </p:spPr>
          <p:txBody>
            <a:bodyPr numCol="1"/>
            <a:lstStyle/>
            <a:p>
              <a:pPr algn="ctr" indent="0" marL="0">
                <a:buNone/>
              </a:pPr>
              <a:r>
                <a:rPr b="1" dirty="0" lang="en-US" smtClean="0" sz="2000"/>
                <a:t>1</a:t>
              </a:r>
            </a:p>
          </p:txBody>
        </p:sp>
        <p:sp>
          <p:nvSpPr>
            <p:cNvPr id="1834" name="Text Box 1834"/>
            <p:cNvSpPr>
              <a:spLocks/>
            </p:cNvSpPr>
            <p:nvPr/>
          </p:nvSpPr>
          <p:spPr>
            <a:xfrm>
              <a:off x="1536" y="1889"/>
              <a:ext cx="432" cy="249"/>
            </a:xfrm>
            <a:prstGeom prst="rect">
              <a:avLst/>
            </a:prstGeom>
            <a:solidFill>
              <a:schemeClr val="bg1"/>
            </a:solidFill>
            <a:ln>
              <a:noFill/>
            </a:ln>
            <a:effectLst/>
          </p:spPr>
          <p:txBody>
            <a:bodyPr numCol="1"/>
            <a:lstStyle/>
            <a:p>
              <a:pPr algn="ctr" indent="0" marL="0">
                <a:buNone/>
              </a:pPr>
              <a:r>
                <a:rPr b="1" dirty="0" lang="en-US" smtClean="0" sz="2000"/>
                <a:t>1</a:t>
              </a:r>
            </a:p>
          </p:txBody>
        </p:sp>
        <p:sp>
          <p:nvSpPr>
            <p:cNvPr id="1835" name="Text Box 1835"/>
            <p:cNvSpPr>
              <a:spLocks/>
            </p:cNvSpPr>
            <p:nvPr/>
          </p:nvSpPr>
          <p:spPr>
            <a:xfrm>
              <a:off x="1104" y="1889"/>
              <a:ext cx="432" cy="249"/>
            </a:xfrm>
            <a:prstGeom prst="rect">
              <a:avLst/>
            </a:prstGeom>
            <a:solidFill>
              <a:schemeClr val="bg1"/>
            </a:solidFill>
            <a:ln>
              <a:noFill/>
            </a:ln>
            <a:effectLst/>
          </p:spPr>
          <p:txBody>
            <a:bodyPr numCol="1"/>
            <a:lstStyle/>
            <a:p>
              <a:pPr algn="ctr" indent="0" marL="0">
                <a:buNone/>
              </a:pPr>
              <a:r>
                <a:rPr b="1" dirty="0" lang="en-US" smtClean="0" sz="2000"/>
                <a:t>2</a:t>
              </a:r>
            </a:p>
          </p:txBody>
        </p:sp>
        <p:sp>
          <p:nvSpPr>
            <p:cNvPr id="1836" name="Text Box 1836"/>
            <p:cNvSpPr>
              <a:spLocks/>
            </p:cNvSpPr>
            <p:nvPr/>
          </p:nvSpPr>
          <p:spPr>
            <a:xfrm>
              <a:off x="672" y="1889"/>
              <a:ext cx="432" cy="249"/>
            </a:xfrm>
            <a:prstGeom prst="rect">
              <a:avLst/>
            </a:prstGeom>
            <a:solidFill>
              <a:schemeClr val="bg1"/>
            </a:solidFill>
            <a:ln>
              <a:noFill/>
            </a:ln>
            <a:effectLst/>
          </p:spPr>
          <p:txBody>
            <a:bodyPr numCol="1"/>
            <a:lstStyle/>
            <a:p>
              <a:pPr algn="ctr" indent="0" marL="0">
                <a:buNone/>
              </a:pPr>
              <a:r>
                <a:rPr b="1" dirty="0" lang="en-US" smtClean="0" sz="2000"/>
                <a:t>2</a:t>
              </a:r>
            </a:p>
          </p:txBody>
        </p:sp>
        <p:sp>
          <p:nvSpPr>
            <p:cNvPr id="1837" name="Text Box 1837"/>
            <p:cNvSpPr>
              <a:spLocks/>
            </p:cNvSpPr>
            <p:nvPr/>
          </p:nvSpPr>
          <p:spPr>
            <a:xfrm>
              <a:off x="0" y="1889"/>
              <a:ext cx="672" cy="249"/>
            </a:xfrm>
            <a:prstGeom prst="rect">
              <a:avLst/>
            </a:prstGeom>
            <a:solidFill>
              <a:schemeClr val="bg1"/>
            </a:solidFill>
            <a:ln>
              <a:noFill/>
            </a:ln>
            <a:effectLst/>
          </p:spPr>
          <p:txBody>
            <a:bodyPr numCol="1"/>
            <a:lstStyle/>
            <a:p>
              <a:pPr algn="ctr" indent="0" marL="0">
                <a:buNone/>
              </a:pPr>
              <a:r>
                <a:rPr b="1" dirty="0" lang="en-US" smtClean="0" sz="1800"/>
                <a:t>52</a:t>
              </a:r>
            </a:p>
          </p:txBody>
        </p:sp>
        <p:sp>
          <p:nvSpPr>
            <p:cNvPr id="1838" name="Text Box 1838"/>
            <p:cNvSpPr>
              <a:spLocks/>
            </p:cNvSpPr>
            <p:nvPr/>
          </p:nvSpPr>
          <p:spPr>
            <a:xfrm>
              <a:off x="5376" y="1640"/>
              <a:ext cx="384"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39" name="Text Box 1839"/>
            <p:cNvSpPr>
              <a:spLocks/>
            </p:cNvSpPr>
            <p:nvPr/>
          </p:nvSpPr>
          <p:spPr>
            <a:xfrm>
              <a:off x="4992" y="1640"/>
              <a:ext cx="384"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40" name="Text Box 1840"/>
            <p:cNvSpPr>
              <a:spLocks/>
            </p:cNvSpPr>
            <p:nvPr/>
          </p:nvSpPr>
          <p:spPr>
            <a:xfrm>
              <a:off x="4560" y="1640"/>
              <a:ext cx="432"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41" name="Text Box 1841"/>
            <p:cNvSpPr>
              <a:spLocks/>
            </p:cNvSpPr>
            <p:nvPr/>
          </p:nvSpPr>
          <p:spPr>
            <a:xfrm>
              <a:off x="4128" y="1640"/>
              <a:ext cx="432"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42" name="Text Box 1842"/>
            <p:cNvSpPr>
              <a:spLocks/>
            </p:cNvSpPr>
            <p:nvPr/>
          </p:nvSpPr>
          <p:spPr>
            <a:xfrm>
              <a:off x="3696" y="1640"/>
              <a:ext cx="432"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43" name="Text Box 1843"/>
            <p:cNvSpPr>
              <a:spLocks/>
            </p:cNvSpPr>
            <p:nvPr/>
          </p:nvSpPr>
          <p:spPr>
            <a:xfrm>
              <a:off x="3264" y="1640"/>
              <a:ext cx="432"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44" name="Text Box 1844"/>
            <p:cNvSpPr>
              <a:spLocks/>
            </p:cNvSpPr>
            <p:nvPr/>
          </p:nvSpPr>
          <p:spPr>
            <a:xfrm>
              <a:off x="2832" y="1640"/>
              <a:ext cx="432"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45" name="Text Box 1845"/>
            <p:cNvSpPr>
              <a:spLocks/>
            </p:cNvSpPr>
            <p:nvPr/>
          </p:nvSpPr>
          <p:spPr>
            <a:xfrm>
              <a:off x="2400" y="1640"/>
              <a:ext cx="432"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46" name="Text Box 1846"/>
            <p:cNvSpPr>
              <a:spLocks/>
            </p:cNvSpPr>
            <p:nvPr/>
          </p:nvSpPr>
          <p:spPr>
            <a:xfrm>
              <a:off x="1968" y="1640"/>
              <a:ext cx="432" cy="249"/>
            </a:xfrm>
            <a:prstGeom prst="rect">
              <a:avLst/>
            </a:prstGeom>
            <a:solidFill>
              <a:schemeClr val="bg1"/>
            </a:solidFill>
            <a:ln>
              <a:noFill/>
            </a:ln>
            <a:effectLst/>
          </p:spPr>
          <p:txBody>
            <a:bodyPr numCol="1"/>
            <a:lstStyle/>
            <a:p>
              <a:pPr algn="ctr" indent="0" marL="0">
                <a:buNone/>
              </a:pPr>
              <a:r>
                <a:rPr b="1" dirty="0" lang="en-US" smtClean="0" sz="2000"/>
                <a:t>1</a:t>
              </a:r>
            </a:p>
          </p:txBody>
        </p:sp>
        <p:sp>
          <p:nvSpPr>
            <p:cNvPr id="1847" name="Text Box 1847"/>
            <p:cNvSpPr>
              <a:spLocks/>
            </p:cNvSpPr>
            <p:nvPr/>
          </p:nvSpPr>
          <p:spPr>
            <a:xfrm>
              <a:off x="1536" y="1640"/>
              <a:ext cx="432" cy="249"/>
            </a:xfrm>
            <a:prstGeom prst="rect">
              <a:avLst/>
            </a:prstGeom>
            <a:solidFill>
              <a:schemeClr val="bg1"/>
            </a:solidFill>
            <a:ln>
              <a:noFill/>
            </a:ln>
            <a:effectLst/>
          </p:spPr>
          <p:txBody>
            <a:bodyPr numCol="1"/>
            <a:lstStyle/>
            <a:p>
              <a:pPr algn="ctr" indent="0" marL="0">
                <a:buNone/>
              </a:pPr>
              <a:r>
                <a:rPr b="1" dirty="0" lang="en-US" smtClean="0" sz="2000"/>
                <a:t>1</a:t>
              </a:r>
            </a:p>
          </p:txBody>
        </p:sp>
        <p:sp>
          <p:nvSpPr>
            <p:cNvPr id="1848" name="Text Box 1848"/>
            <p:cNvSpPr>
              <a:spLocks/>
            </p:cNvSpPr>
            <p:nvPr/>
          </p:nvSpPr>
          <p:spPr>
            <a:xfrm>
              <a:off x="1104" y="1640"/>
              <a:ext cx="432" cy="249"/>
            </a:xfrm>
            <a:prstGeom prst="rect">
              <a:avLst/>
            </a:prstGeom>
            <a:solidFill>
              <a:schemeClr val="bg1"/>
            </a:solidFill>
            <a:ln>
              <a:noFill/>
            </a:ln>
            <a:effectLst/>
          </p:spPr>
          <p:txBody>
            <a:bodyPr numCol="1"/>
            <a:lstStyle/>
            <a:p>
              <a:pPr algn="ctr" indent="0" marL="0">
                <a:buNone/>
              </a:pPr>
              <a:r>
                <a:rPr b="1" dirty="0" lang="en-US" smtClean="0" sz="2000"/>
                <a:t>1</a:t>
              </a:r>
            </a:p>
          </p:txBody>
        </p:sp>
        <p:sp>
          <p:nvSpPr>
            <p:cNvPr id="1849" name="Text Box 1849"/>
            <p:cNvSpPr>
              <a:spLocks/>
            </p:cNvSpPr>
            <p:nvPr/>
          </p:nvSpPr>
          <p:spPr>
            <a:xfrm>
              <a:off x="672" y="1640"/>
              <a:ext cx="432" cy="249"/>
            </a:xfrm>
            <a:prstGeom prst="rect">
              <a:avLst/>
            </a:prstGeom>
            <a:solidFill>
              <a:schemeClr val="bg1"/>
            </a:solidFill>
            <a:ln>
              <a:noFill/>
            </a:ln>
            <a:effectLst/>
          </p:spPr>
          <p:txBody>
            <a:bodyPr numCol="1"/>
            <a:lstStyle/>
            <a:p>
              <a:pPr algn="ctr" indent="0" marL="0">
                <a:buNone/>
              </a:pPr>
              <a:r>
                <a:rPr b="1" dirty="0" lang="en-US" smtClean="0" sz="2000"/>
                <a:t>2</a:t>
              </a:r>
            </a:p>
          </p:txBody>
        </p:sp>
        <p:sp>
          <p:nvSpPr>
            <p:cNvPr id="1850" name="Text Box 1850"/>
            <p:cNvSpPr>
              <a:spLocks/>
            </p:cNvSpPr>
            <p:nvPr/>
          </p:nvSpPr>
          <p:spPr>
            <a:xfrm>
              <a:off x="0" y="1640"/>
              <a:ext cx="672" cy="249"/>
            </a:xfrm>
            <a:prstGeom prst="rect">
              <a:avLst/>
            </a:prstGeom>
            <a:solidFill>
              <a:schemeClr val="bg1"/>
            </a:solidFill>
            <a:ln>
              <a:noFill/>
            </a:ln>
            <a:effectLst/>
          </p:spPr>
          <p:txBody>
            <a:bodyPr numCol="1"/>
            <a:lstStyle/>
            <a:p>
              <a:pPr algn="ctr" indent="0" marL="0">
                <a:buNone/>
              </a:pPr>
              <a:r>
                <a:rPr b="1" dirty="0" lang="en-US" smtClean="0" sz="1800"/>
                <a:t>51</a:t>
              </a:r>
            </a:p>
          </p:txBody>
        </p:sp>
        <p:sp>
          <p:nvSpPr>
            <p:cNvPr id="1851" name="Text Box 1851"/>
            <p:cNvSpPr>
              <a:spLocks/>
            </p:cNvSpPr>
            <p:nvPr/>
          </p:nvSpPr>
          <p:spPr>
            <a:xfrm>
              <a:off x="5376" y="1391"/>
              <a:ext cx="384"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52" name="Text Box 1852"/>
            <p:cNvSpPr>
              <a:spLocks/>
            </p:cNvSpPr>
            <p:nvPr/>
          </p:nvSpPr>
          <p:spPr>
            <a:xfrm>
              <a:off x="4992" y="1391"/>
              <a:ext cx="384"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53" name="Text Box 1853"/>
            <p:cNvSpPr>
              <a:spLocks/>
            </p:cNvSpPr>
            <p:nvPr/>
          </p:nvSpPr>
          <p:spPr>
            <a:xfrm>
              <a:off x="4560" y="1391"/>
              <a:ext cx="432"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54" name="Text Box 1854"/>
            <p:cNvSpPr>
              <a:spLocks/>
            </p:cNvSpPr>
            <p:nvPr/>
          </p:nvSpPr>
          <p:spPr>
            <a:xfrm>
              <a:off x="4128" y="1391"/>
              <a:ext cx="432"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55" name="Text Box 1855"/>
            <p:cNvSpPr>
              <a:spLocks/>
            </p:cNvSpPr>
            <p:nvPr/>
          </p:nvSpPr>
          <p:spPr>
            <a:xfrm>
              <a:off x="3696" y="1391"/>
              <a:ext cx="432"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56" name="Text Box 1856"/>
            <p:cNvSpPr>
              <a:spLocks/>
            </p:cNvSpPr>
            <p:nvPr/>
          </p:nvSpPr>
          <p:spPr>
            <a:xfrm>
              <a:off x="3264" y="1391"/>
              <a:ext cx="432"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57" name="Text Box 1857"/>
            <p:cNvSpPr>
              <a:spLocks/>
            </p:cNvSpPr>
            <p:nvPr/>
          </p:nvSpPr>
          <p:spPr>
            <a:xfrm>
              <a:off x="2832" y="1391"/>
              <a:ext cx="432"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58" name="Text Box 1858"/>
            <p:cNvSpPr>
              <a:spLocks/>
            </p:cNvSpPr>
            <p:nvPr/>
          </p:nvSpPr>
          <p:spPr>
            <a:xfrm>
              <a:off x="2400" y="1391"/>
              <a:ext cx="432"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59" name="Text Box 1859"/>
            <p:cNvSpPr>
              <a:spLocks/>
            </p:cNvSpPr>
            <p:nvPr/>
          </p:nvSpPr>
          <p:spPr>
            <a:xfrm>
              <a:off x="1968" y="1391"/>
              <a:ext cx="432"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60" name="Text Box 1860"/>
            <p:cNvSpPr>
              <a:spLocks/>
            </p:cNvSpPr>
            <p:nvPr/>
          </p:nvSpPr>
          <p:spPr>
            <a:xfrm>
              <a:off x="1536" y="1391"/>
              <a:ext cx="432" cy="249"/>
            </a:xfrm>
            <a:prstGeom prst="rect">
              <a:avLst/>
            </a:prstGeom>
            <a:solidFill>
              <a:schemeClr val="bg1"/>
            </a:solidFill>
            <a:ln>
              <a:noFill/>
            </a:ln>
            <a:effectLst/>
          </p:spPr>
          <p:txBody>
            <a:bodyPr numCol="1"/>
            <a:lstStyle/>
            <a:p>
              <a:pPr algn="ctr" indent="0" marL="0">
                <a:buNone/>
              </a:pPr>
              <a:r>
                <a:rPr b="1" dirty="0" lang="en-US" smtClean="0" sz="2000"/>
                <a:t>1</a:t>
              </a:r>
            </a:p>
          </p:txBody>
        </p:sp>
        <p:sp>
          <p:nvSpPr>
            <p:cNvPr id="1861" name="Text Box 1861"/>
            <p:cNvSpPr>
              <a:spLocks/>
            </p:cNvSpPr>
            <p:nvPr/>
          </p:nvSpPr>
          <p:spPr>
            <a:xfrm>
              <a:off x="1104" y="1391"/>
              <a:ext cx="432" cy="249"/>
            </a:xfrm>
            <a:prstGeom prst="rect">
              <a:avLst/>
            </a:prstGeom>
            <a:solidFill>
              <a:schemeClr val="bg1"/>
            </a:solidFill>
            <a:ln>
              <a:noFill/>
            </a:ln>
            <a:effectLst/>
          </p:spPr>
          <p:txBody>
            <a:bodyPr numCol="1"/>
            <a:lstStyle/>
            <a:p>
              <a:pPr algn="ctr" indent="0" marL="0">
                <a:buNone/>
              </a:pPr>
              <a:r>
                <a:rPr b="1" dirty="0" lang="en-US" smtClean="0" sz="2000"/>
                <a:t>1</a:t>
              </a:r>
            </a:p>
          </p:txBody>
        </p:sp>
        <p:sp>
          <p:nvSpPr>
            <p:cNvPr id="1862" name="Text Box 1862"/>
            <p:cNvSpPr>
              <a:spLocks/>
            </p:cNvSpPr>
            <p:nvPr/>
          </p:nvSpPr>
          <p:spPr>
            <a:xfrm>
              <a:off x="672" y="1391"/>
              <a:ext cx="432" cy="249"/>
            </a:xfrm>
            <a:prstGeom prst="rect">
              <a:avLst/>
            </a:prstGeom>
            <a:solidFill>
              <a:schemeClr val="bg1"/>
            </a:solidFill>
            <a:ln>
              <a:noFill/>
            </a:ln>
            <a:effectLst/>
          </p:spPr>
          <p:txBody>
            <a:bodyPr numCol="1"/>
            <a:lstStyle/>
            <a:p>
              <a:pPr algn="ctr" indent="0" marL="0">
                <a:buNone/>
              </a:pPr>
              <a:r>
                <a:rPr b="1" dirty="0" lang="en-US" smtClean="0" sz="2000"/>
                <a:t>1</a:t>
              </a:r>
            </a:p>
          </p:txBody>
        </p:sp>
        <p:sp>
          <p:nvSpPr>
            <p:cNvPr id="1863" name="Text Box 1863"/>
            <p:cNvSpPr>
              <a:spLocks/>
            </p:cNvSpPr>
            <p:nvPr/>
          </p:nvSpPr>
          <p:spPr>
            <a:xfrm>
              <a:off x="0" y="1391"/>
              <a:ext cx="672" cy="249"/>
            </a:xfrm>
            <a:prstGeom prst="rect">
              <a:avLst/>
            </a:prstGeom>
            <a:solidFill>
              <a:schemeClr val="bg1"/>
            </a:solidFill>
            <a:ln>
              <a:noFill/>
            </a:ln>
            <a:effectLst/>
          </p:spPr>
          <p:txBody>
            <a:bodyPr numCol="1"/>
            <a:lstStyle/>
            <a:p>
              <a:pPr algn="ctr" indent="0" marL="0">
                <a:buNone/>
              </a:pPr>
              <a:r>
                <a:rPr b="1" dirty="0" lang="en-US" smtClean="0" sz="1800"/>
                <a:t>50</a:t>
              </a:r>
            </a:p>
          </p:txBody>
        </p:sp>
        <p:sp>
          <p:nvSpPr>
            <p:cNvPr id="1864" name="Text Box 1864"/>
            <p:cNvSpPr>
              <a:spLocks/>
            </p:cNvSpPr>
            <p:nvPr/>
          </p:nvSpPr>
          <p:spPr>
            <a:xfrm>
              <a:off x="5376" y="1142"/>
              <a:ext cx="384"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65" name="Text Box 1865"/>
            <p:cNvSpPr>
              <a:spLocks/>
            </p:cNvSpPr>
            <p:nvPr/>
          </p:nvSpPr>
          <p:spPr>
            <a:xfrm>
              <a:off x="4992" y="1142"/>
              <a:ext cx="384"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66" name="Text Box 1866"/>
            <p:cNvSpPr>
              <a:spLocks/>
            </p:cNvSpPr>
            <p:nvPr/>
          </p:nvSpPr>
          <p:spPr>
            <a:xfrm>
              <a:off x="4560" y="1142"/>
              <a:ext cx="432"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67" name="Text Box 1867"/>
            <p:cNvSpPr>
              <a:spLocks/>
            </p:cNvSpPr>
            <p:nvPr/>
          </p:nvSpPr>
          <p:spPr>
            <a:xfrm>
              <a:off x="4128" y="1142"/>
              <a:ext cx="432"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68" name="Text Box 1868"/>
            <p:cNvSpPr>
              <a:spLocks/>
            </p:cNvSpPr>
            <p:nvPr/>
          </p:nvSpPr>
          <p:spPr>
            <a:xfrm>
              <a:off x="3696" y="1142"/>
              <a:ext cx="432"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69" name="Text Box 1869"/>
            <p:cNvSpPr>
              <a:spLocks/>
            </p:cNvSpPr>
            <p:nvPr/>
          </p:nvSpPr>
          <p:spPr>
            <a:xfrm>
              <a:off x="3264" y="1142"/>
              <a:ext cx="432"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70" name="Text Box 1870"/>
            <p:cNvSpPr>
              <a:spLocks/>
            </p:cNvSpPr>
            <p:nvPr/>
          </p:nvSpPr>
          <p:spPr>
            <a:xfrm>
              <a:off x="2832" y="1142"/>
              <a:ext cx="432"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71" name="Text Box 1871"/>
            <p:cNvSpPr>
              <a:spLocks/>
            </p:cNvSpPr>
            <p:nvPr/>
          </p:nvSpPr>
          <p:spPr>
            <a:xfrm>
              <a:off x="2400" y="1142"/>
              <a:ext cx="432"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72" name="Text Box 1872"/>
            <p:cNvSpPr>
              <a:spLocks/>
            </p:cNvSpPr>
            <p:nvPr/>
          </p:nvSpPr>
          <p:spPr>
            <a:xfrm>
              <a:off x="1968" y="1142"/>
              <a:ext cx="432"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73" name="Text Box 1873"/>
            <p:cNvSpPr>
              <a:spLocks/>
            </p:cNvSpPr>
            <p:nvPr/>
          </p:nvSpPr>
          <p:spPr>
            <a:xfrm>
              <a:off x="1536" y="1142"/>
              <a:ext cx="432"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74" name="Text Box 1874"/>
            <p:cNvSpPr>
              <a:spLocks/>
            </p:cNvSpPr>
            <p:nvPr/>
          </p:nvSpPr>
          <p:spPr>
            <a:xfrm>
              <a:off x="1104" y="1142"/>
              <a:ext cx="432" cy="249"/>
            </a:xfrm>
            <a:prstGeom prst="rect">
              <a:avLst/>
            </a:prstGeom>
            <a:solidFill>
              <a:schemeClr val="bg1"/>
            </a:solidFill>
            <a:ln>
              <a:noFill/>
            </a:ln>
            <a:effectLst/>
          </p:spPr>
          <p:txBody>
            <a:bodyPr numCol="1"/>
            <a:lstStyle/>
            <a:p>
              <a:pPr algn="ctr" indent="0" marL="0">
                <a:buNone/>
              </a:pPr>
              <a:r>
                <a:rPr b="1" dirty="0" lang="en-US" smtClean="0" sz="2000"/>
                <a:t>1</a:t>
              </a:r>
            </a:p>
          </p:txBody>
        </p:sp>
        <p:sp>
          <p:nvSpPr>
            <p:cNvPr id="1875" name="Text Box 1875"/>
            <p:cNvSpPr>
              <a:spLocks/>
            </p:cNvSpPr>
            <p:nvPr/>
          </p:nvSpPr>
          <p:spPr>
            <a:xfrm>
              <a:off x="672" y="1142"/>
              <a:ext cx="432" cy="249"/>
            </a:xfrm>
            <a:prstGeom prst="rect">
              <a:avLst/>
            </a:prstGeom>
            <a:solidFill>
              <a:schemeClr val="bg1"/>
            </a:solidFill>
            <a:ln>
              <a:noFill/>
            </a:ln>
            <a:effectLst/>
          </p:spPr>
          <p:txBody>
            <a:bodyPr numCol="1"/>
            <a:lstStyle/>
            <a:p>
              <a:pPr algn="ctr" indent="0" marL="0">
                <a:buNone/>
              </a:pPr>
              <a:r>
                <a:rPr b="1" dirty="0" lang="en-US" smtClean="0" sz="2000"/>
                <a:t>1</a:t>
              </a:r>
            </a:p>
          </p:txBody>
        </p:sp>
        <p:sp>
          <p:nvSpPr>
            <p:cNvPr id="1876" name="Text Box 1876"/>
            <p:cNvSpPr>
              <a:spLocks/>
            </p:cNvSpPr>
            <p:nvPr/>
          </p:nvSpPr>
          <p:spPr>
            <a:xfrm>
              <a:off x="0" y="1142"/>
              <a:ext cx="672" cy="249"/>
            </a:xfrm>
            <a:prstGeom prst="rect">
              <a:avLst/>
            </a:prstGeom>
            <a:solidFill>
              <a:schemeClr val="bg1"/>
            </a:solidFill>
            <a:ln>
              <a:noFill/>
            </a:ln>
            <a:effectLst/>
          </p:spPr>
          <p:txBody>
            <a:bodyPr numCol="1"/>
            <a:lstStyle/>
            <a:p>
              <a:pPr algn="ctr" indent="0" marL="0">
                <a:buNone/>
              </a:pPr>
              <a:r>
                <a:rPr b="1" dirty="0" lang="en-US" smtClean="0" sz="1800"/>
                <a:t>49</a:t>
              </a:r>
            </a:p>
          </p:txBody>
        </p:sp>
        <p:sp>
          <p:nvSpPr>
            <p:cNvPr id="1877" name="Text Box 1877"/>
            <p:cNvSpPr>
              <a:spLocks/>
            </p:cNvSpPr>
            <p:nvPr/>
          </p:nvSpPr>
          <p:spPr>
            <a:xfrm>
              <a:off x="5376" y="893"/>
              <a:ext cx="384"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78" name="Text Box 1878"/>
            <p:cNvSpPr>
              <a:spLocks/>
            </p:cNvSpPr>
            <p:nvPr/>
          </p:nvSpPr>
          <p:spPr>
            <a:xfrm>
              <a:off x="4992" y="893"/>
              <a:ext cx="384"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79" name="Text Box 1879"/>
            <p:cNvSpPr>
              <a:spLocks/>
            </p:cNvSpPr>
            <p:nvPr/>
          </p:nvSpPr>
          <p:spPr>
            <a:xfrm>
              <a:off x="4560" y="893"/>
              <a:ext cx="432"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80" name="Text Box 1880"/>
            <p:cNvSpPr>
              <a:spLocks/>
            </p:cNvSpPr>
            <p:nvPr/>
          </p:nvSpPr>
          <p:spPr>
            <a:xfrm>
              <a:off x="4128" y="893"/>
              <a:ext cx="432"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81" name="Text Box 1881"/>
            <p:cNvSpPr>
              <a:spLocks/>
            </p:cNvSpPr>
            <p:nvPr/>
          </p:nvSpPr>
          <p:spPr>
            <a:xfrm>
              <a:off x="3696" y="893"/>
              <a:ext cx="432"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82" name="Text Box 1882"/>
            <p:cNvSpPr>
              <a:spLocks/>
            </p:cNvSpPr>
            <p:nvPr/>
          </p:nvSpPr>
          <p:spPr>
            <a:xfrm>
              <a:off x="3264" y="893"/>
              <a:ext cx="432"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83" name="Text Box 1883"/>
            <p:cNvSpPr>
              <a:spLocks/>
            </p:cNvSpPr>
            <p:nvPr/>
          </p:nvSpPr>
          <p:spPr>
            <a:xfrm>
              <a:off x="2832" y="893"/>
              <a:ext cx="432"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84" name="Text Box 1884"/>
            <p:cNvSpPr>
              <a:spLocks/>
            </p:cNvSpPr>
            <p:nvPr/>
          </p:nvSpPr>
          <p:spPr>
            <a:xfrm>
              <a:off x="2400" y="893"/>
              <a:ext cx="432"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85" name="Text Box 1885"/>
            <p:cNvSpPr>
              <a:spLocks/>
            </p:cNvSpPr>
            <p:nvPr/>
          </p:nvSpPr>
          <p:spPr>
            <a:xfrm>
              <a:off x="1968" y="893"/>
              <a:ext cx="432"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86" name="Text Box 1886"/>
            <p:cNvSpPr>
              <a:spLocks/>
            </p:cNvSpPr>
            <p:nvPr/>
          </p:nvSpPr>
          <p:spPr>
            <a:xfrm>
              <a:off x="1536" y="893"/>
              <a:ext cx="432"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87" name="Text Box 1887"/>
            <p:cNvSpPr>
              <a:spLocks/>
            </p:cNvSpPr>
            <p:nvPr/>
          </p:nvSpPr>
          <p:spPr>
            <a:xfrm>
              <a:off x="1104" y="893"/>
              <a:ext cx="432" cy="249"/>
            </a:xfrm>
            <a:prstGeom prst="rect">
              <a:avLst/>
            </a:prstGeom>
            <a:solidFill>
              <a:schemeClr val="bg1"/>
            </a:solidFill>
            <a:ln>
              <a:noFill/>
            </a:ln>
            <a:effectLst/>
          </p:spPr>
          <p:txBody>
            <a:bodyPr numCol="1"/>
            <a:lstStyle/>
            <a:p>
              <a:pPr algn="ctr" indent="0" marL="0">
                <a:buNone/>
              </a:pPr>
              <a:r>
                <a:rPr b="1" dirty="0" lang="en-US" smtClean="0" sz="2000"/>
                <a:t>0</a:t>
              </a:r>
            </a:p>
          </p:txBody>
        </p:sp>
        <p:sp>
          <p:nvSpPr>
            <p:cNvPr id="1888" name="Text Box 1888"/>
            <p:cNvSpPr>
              <a:spLocks/>
            </p:cNvSpPr>
            <p:nvPr/>
          </p:nvSpPr>
          <p:spPr>
            <a:xfrm>
              <a:off x="672" y="893"/>
              <a:ext cx="432" cy="249"/>
            </a:xfrm>
            <a:prstGeom prst="rect">
              <a:avLst/>
            </a:prstGeom>
            <a:solidFill>
              <a:schemeClr val="bg1"/>
            </a:solidFill>
            <a:ln>
              <a:noFill/>
            </a:ln>
            <a:effectLst/>
          </p:spPr>
          <p:txBody>
            <a:bodyPr numCol="1"/>
            <a:lstStyle/>
            <a:p>
              <a:pPr algn="ctr" indent="0" marL="0">
                <a:buNone/>
              </a:pPr>
              <a:r>
                <a:rPr b="1" dirty="0" lang="en-US" smtClean="0" sz="2000"/>
                <a:t>1</a:t>
              </a:r>
            </a:p>
          </p:txBody>
        </p:sp>
        <p:sp>
          <p:nvSpPr>
            <p:cNvPr id="1889" name="Text Box 1889"/>
            <p:cNvSpPr>
              <a:spLocks/>
            </p:cNvSpPr>
            <p:nvPr/>
          </p:nvSpPr>
          <p:spPr>
            <a:xfrm>
              <a:off x="0" y="893"/>
              <a:ext cx="672" cy="249"/>
            </a:xfrm>
            <a:prstGeom prst="rect">
              <a:avLst/>
            </a:prstGeom>
            <a:solidFill>
              <a:schemeClr val="bg1"/>
            </a:solidFill>
            <a:ln>
              <a:noFill/>
            </a:ln>
            <a:effectLst/>
          </p:spPr>
          <p:txBody>
            <a:bodyPr numCol="1"/>
            <a:lstStyle/>
            <a:p>
              <a:pPr algn="ctr" indent="0" marL="0">
                <a:buNone/>
              </a:pPr>
              <a:r>
                <a:rPr b="1" dirty="0" lang="en-US" smtClean="0" sz="1800"/>
                <a:t>48</a:t>
              </a:r>
            </a:p>
          </p:txBody>
        </p:sp>
        <p:sp>
          <p:nvSpPr>
            <p:cNvPr id="1890" name="Text Box 1890"/>
            <p:cNvSpPr>
              <a:spLocks/>
            </p:cNvSpPr>
            <p:nvPr/>
          </p:nvSpPr>
          <p:spPr>
            <a:xfrm>
              <a:off x="5376" y="527"/>
              <a:ext cx="384" cy="366"/>
            </a:xfrm>
            <a:prstGeom prst="rect">
              <a:avLst/>
            </a:prstGeom>
            <a:solidFill>
              <a:schemeClr val="bg1"/>
            </a:solidFill>
            <a:ln>
              <a:noFill/>
            </a:ln>
            <a:effectLst/>
          </p:spPr>
          <p:txBody>
            <a:bodyPr numCol="1"/>
            <a:lstStyle/>
            <a:p>
              <a:pPr algn="ctr" indent="0" marL="0">
                <a:buNone/>
              </a:pPr>
              <a:r>
                <a:rPr b="1" dirty="0" lang="en-US" smtClean="0" sz="2000"/>
                <a:t>51</a:t>
              </a:r>
            </a:p>
          </p:txBody>
        </p:sp>
        <p:sp>
          <p:nvSpPr>
            <p:cNvPr id="1891" name="Text Box 1891"/>
            <p:cNvSpPr>
              <a:spLocks/>
            </p:cNvSpPr>
            <p:nvPr/>
          </p:nvSpPr>
          <p:spPr>
            <a:xfrm>
              <a:off x="4992" y="527"/>
              <a:ext cx="384" cy="366"/>
            </a:xfrm>
            <a:prstGeom prst="rect">
              <a:avLst/>
            </a:prstGeom>
            <a:solidFill>
              <a:schemeClr val="bg1"/>
            </a:solidFill>
            <a:ln>
              <a:noFill/>
            </a:ln>
            <a:effectLst/>
          </p:spPr>
          <p:txBody>
            <a:bodyPr numCol="1"/>
            <a:lstStyle/>
            <a:p>
              <a:pPr algn="ctr" indent="0" marL="0">
                <a:buNone/>
              </a:pPr>
              <a:r>
                <a:rPr b="1" dirty="0" lang="en-US" smtClean="0" sz="2000"/>
                <a:t>50</a:t>
              </a:r>
            </a:p>
          </p:txBody>
        </p:sp>
        <p:sp>
          <p:nvSpPr>
            <p:cNvPr id="1892" name="Text Box 1892"/>
            <p:cNvSpPr>
              <a:spLocks/>
            </p:cNvSpPr>
            <p:nvPr/>
          </p:nvSpPr>
          <p:spPr>
            <a:xfrm>
              <a:off x="4560" y="527"/>
              <a:ext cx="432" cy="366"/>
            </a:xfrm>
            <a:prstGeom prst="rect">
              <a:avLst/>
            </a:prstGeom>
            <a:solidFill>
              <a:schemeClr val="bg1"/>
            </a:solidFill>
            <a:ln>
              <a:noFill/>
            </a:ln>
            <a:effectLst/>
          </p:spPr>
          <p:txBody>
            <a:bodyPr numCol="1"/>
            <a:lstStyle/>
            <a:p>
              <a:pPr algn="ctr" indent="0" marL="0">
                <a:buNone/>
              </a:pPr>
              <a:r>
                <a:rPr b="1" dirty="0" lang="en-US" smtClean="0" sz="2000"/>
                <a:t>49</a:t>
              </a:r>
            </a:p>
          </p:txBody>
        </p:sp>
        <p:sp>
          <p:nvSpPr>
            <p:cNvPr id="1893" name="Text Box 1893"/>
            <p:cNvSpPr>
              <a:spLocks/>
            </p:cNvSpPr>
            <p:nvPr/>
          </p:nvSpPr>
          <p:spPr>
            <a:xfrm>
              <a:off x="4128" y="527"/>
              <a:ext cx="432" cy="366"/>
            </a:xfrm>
            <a:prstGeom prst="rect">
              <a:avLst/>
            </a:prstGeom>
            <a:solidFill>
              <a:schemeClr val="bg1"/>
            </a:solidFill>
            <a:ln>
              <a:noFill/>
            </a:ln>
            <a:effectLst/>
          </p:spPr>
          <p:txBody>
            <a:bodyPr numCol="1"/>
            <a:lstStyle/>
            <a:p>
              <a:pPr algn="ctr" indent="0" marL="0">
                <a:buNone/>
              </a:pPr>
              <a:r>
                <a:rPr b="1" dirty="0" lang="en-US" smtClean="0" sz="2000"/>
                <a:t>48</a:t>
              </a:r>
            </a:p>
          </p:txBody>
        </p:sp>
        <p:sp>
          <p:nvSpPr>
            <p:cNvPr id="1894" name="Text Box 1894"/>
            <p:cNvSpPr>
              <a:spLocks/>
            </p:cNvSpPr>
            <p:nvPr/>
          </p:nvSpPr>
          <p:spPr>
            <a:xfrm>
              <a:off x="3696" y="527"/>
              <a:ext cx="432" cy="366"/>
            </a:xfrm>
            <a:prstGeom prst="rect">
              <a:avLst/>
            </a:prstGeom>
            <a:solidFill>
              <a:schemeClr val="bg1"/>
            </a:solidFill>
            <a:ln>
              <a:noFill/>
            </a:ln>
            <a:effectLst/>
          </p:spPr>
          <p:txBody>
            <a:bodyPr numCol="1"/>
            <a:lstStyle/>
            <a:p>
              <a:pPr algn="ctr" indent="0" marL="0">
                <a:buNone/>
              </a:pPr>
              <a:r>
                <a:rPr b="1" dirty="0" lang="en-US" smtClean="0" sz="2000"/>
                <a:t>47</a:t>
              </a:r>
            </a:p>
          </p:txBody>
        </p:sp>
        <p:sp>
          <p:nvSpPr>
            <p:cNvPr id="1895" name="Text Box 1895"/>
            <p:cNvSpPr>
              <a:spLocks/>
            </p:cNvSpPr>
            <p:nvPr/>
          </p:nvSpPr>
          <p:spPr>
            <a:xfrm>
              <a:off x="3264" y="527"/>
              <a:ext cx="432" cy="366"/>
            </a:xfrm>
            <a:prstGeom prst="rect">
              <a:avLst/>
            </a:prstGeom>
            <a:solidFill>
              <a:schemeClr val="bg1"/>
            </a:solidFill>
            <a:ln>
              <a:noFill/>
            </a:ln>
            <a:effectLst/>
          </p:spPr>
          <p:txBody>
            <a:bodyPr numCol="1"/>
            <a:lstStyle/>
            <a:p>
              <a:pPr algn="ctr" indent="0" marL="0">
                <a:buNone/>
              </a:pPr>
              <a:r>
                <a:rPr b="1" dirty="0" lang="en-US" smtClean="0" sz="2000"/>
                <a:t>46</a:t>
              </a:r>
            </a:p>
          </p:txBody>
        </p:sp>
        <p:sp>
          <p:nvSpPr>
            <p:cNvPr id="1896" name="Text Box 1896"/>
            <p:cNvSpPr>
              <a:spLocks/>
            </p:cNvSpPr>
            <p:nvPr/>
          </p:nvSpPr>
          <p:spPr>
            <a:xfrm>
              <a:off x="2832" y="527"/>
              <a:ext cx="432" cy="366"/>
            </a:xfrm>
            <a:prstGeom prst="rect">
              <a:avLst/>
            </a:prstGeom>
            <a:solidFill>
              <a:schemeClr val="bg1"/>
            </a:solidFill>
            <a:ln>
              <a:noFill/>
            </a:ln>
            <a:effectLst/>
          </p:spPr>
          <p:txBody>
            <a:bodyPr numCol="1"/>
            <a:lstStyle/>
            <a:p>
              <a:pPr algn="ctr" indent="0" marL="0">
                <a:buNone/>
              </a:pPr>
              <a:r>
                <a:rPr b="1" dirty="0" lang="en-US" smtClean="0" sz="2000"/>
                <a:t>45</a:t>
              </a:r>
            </a:p>
          </p:txBody>
        </p:sp>
        <p:sp>
          <p:nvSpPr>
            <p:cNvPr id="1897" name="Text Box 1897"/>
            <p:cNvSpPr>
              <a:spLocks/>
            </p:cNvSpPr>
            <p:nvPr/>
          </p:nvSpPr>
          <p:spPr>
            <a:xfrm>
              <a:off x="2400" y="527"/>
              <a:ext cx="432" cy="366"/>
            </a:xfrm>
            <a:prstGeom prst="rect">
              <a:avLst/>
            </a:prstGeom>
            <a:solidFill>
              <a:schemeClr val="bg1"/>
            </a:solidFill>
            <a:ln>
              <a:noFill/>
            </a:ln>
            <a:effectLst/>
          </p:spPr>
          <p:txBody>
            <a:bodyPr numCol="1"/>
            <a:lstStyle/>
            <a:p>
              <a:pPr algn="ctr" indent="0" marL="0">
                <a:buNone/>
              </a:pPr>
              <a:r>
                <a:rPr b="1" dirty="0" lang="en-US" smtClean="0" sz="2000"/>
                <a:t>44</a:t>
              </a:r>
            </a:p>
          </p:txBody>
        </p:sp>
        <p:sp>
          <p:nvSpPr>
            <p:cNvPr id="1898" name="Text Box 1898"/>
            <p:cNvSpPr>
              <a:spLocks/>
            </p:cNvSpPr>
            <p:nvPr/>
          </p:nvSpPr>
          <p:spPr>
            <a:xfrm>
              <a:off x="1968" y="527"/>
              <a:ext cx="432" cy="366"/>
            </a:xfrm>
            <a:prstGeom prst="rect">
              <a:avLst/>
            </a:prstGeom>
            <a:solidFill>
              <a:schemeClr val="bg1"/>
            </a:solidFill>
            <a:ln>
              <a:noFill/>
            </a:ln>
            <a:effectLst/>
          </p:spPr>
          <p:txBody>
            <a:bodyPr numCol="1"/>
            <a:lstStyle/>
            <a:p>
              <a:pPr algn="ctr" indent="0" marL="0">
                <a:buNone/>
              </a:pPr>
              <a:r>
                <a:rPr b="1" dirty="0" lang="en-US" smtClean="0" sz="2000"/>
                <a:t>43</a:t>
              </a:r>
            </a:p>
          </p:txBody>
        </p:sp>
        <p:sp>
          <p:nvSpPr>
            <p:cNvPr id="1899" name="Text Box 1899"/>
            <p:cNvSpPr>
              <a:spLocks/>
            </p:cNvSpPr>
            <p:nvPr/>
          </p:nvSpPr>
          <p:spPr>
            <a:xfrm>
              <a:off x="1536" y="527"/>
              <a:ext cx="432" cy="366"/>
            </a:xfrm>
            <a:prstGeom prst="rect">
              <a:avLst/>
            </a:prstGeom>
            <a:solidFill>
              <a:schemeClr val="bg1"/>
            </a:solidFill>
            <a:ln>
              <a:noFill/>
            </a:ln>
            <a:effectLst/>
          </p:spPr>
          <p:txBody>
            <a:bodyPr numCol="1"/>
            <a:lstStyle/>
            <a:p>
              <a:pPr algn="ctr" indent="0" marL="0">
                <a:buNone/>
              </a:pPr>
              <a:r>
                <a:rPr b="1" dirty="0" lang="en-US" smtClean="0" sz="2000"/>
                <a:t>42</a:t>
              </a:r>
            </a:p>
          </p:txBody>
        </p:sp>
        <p:sp>
          <p:nvSpPr>
            <p:cNvPr id="1900" name="Text Box 1900"/>
            <p:cNvSpPr>
              <a:spLocks/>
            </p:cNvSpPr>
            <p:nvPr/>
          </p:nvSpPr>
          <p:spPr>
            <a:xfrm>
              <a:off x="1104" y="527"/>
              <a:ext cx="432" cy="366"/>
            </a:xfrm>
            <a:prstGeom prst="rect">
              <a:avLst/>
            </a:prstGeom>
            <a:solidFill>
              <a:schemeClr val="bg1"/>
            </a:solidFill>
            <a:ln>
              <a:noFill/>
            </a:ln>
            <a:effectLst/>
          </p:spPr>
          <p:txBody>
            <a:bodyPr numCol="1"/>
            <a:lstStyle/>
            <a:p>
              <a:pPr algn="ctr" indent="0" marL="0">
                <a:buNone/>
              </a:pPr>
              <a:r>
                <a:rPr b="1" dirty="0" lang="en-US" smtClean="0" sz="2000"/>
                <a:t>41</a:t>
              </a:r>
            </a:p>
          </p:txBody>
        </p:sp>
        <p:sp>
          <p:nvSpPr>
            <p:cNvPr id="1901" name="Text Box 1901"/>
            <p:cNvSpPr>
              <a:spLocks/>
            </p:cNvSpPr>
            <p:nvPr/>
          </p:nvSpPr>
          <p:spPr>
            <a:xfrm>
              <a:off x="672" y="527"/>
              <a:ext cx="432" cy="366"/>
            </a:xfrm>
            <a:prstGeom prst="rect">
              <a:avLst/>
            </a:prstGeom>
            <a:solidFill>
              <a:schemeClr val="bg1"/>
            </a:solidFill>
            <a:ln>
              <a:noFill/>
            </a:ln>
            <a:effectLst/>
          </p:spPr>
          <p:txBody>
            <a:bodyPr numCol="1"/>
            <a:lstStyle/>
            <a:p>
              <a:pPr algn="ctr" indent="0" marL="0">
                <a:buNone/>
              </a:pPr>
              <a:r>
                <a:rPr b="1" dirty="0" lang="en-US" smtClean="0" sz="2000"/>
                <a:t>40</a:t>
              </a:r>
            </a:p>
          </p:txBody>
        </p:sp>
        <p:sp>
          <p:nvSpPr>
            <p:cNvPr id="1902" name="Text Box 1902"/>
            <p:cNvSpPr>
              <a:spLocks/>
            </p:cNvSpPr>
            <p:nvPr/>
          </p:nvSpPr>
          <p:spPr>
            <a:xfrm>
              <a:off x="672" y="336"/>
              <a:ext cx="5088" cy="191"/>
            </a:xfrm>
            <a:prstGeom prst="rect">
              <a:avLst/>
            </a:prstGeom>
            <a:solidFill>
              <a:schemeClr val="bg1"/>
            </a:solidFill>
            <a:ln>
              <a:noFill/>
            </a:ln>
            <a:effectLst/>
          </p:spPr>
          <p:txBody>
            <a:bodyPr numCol="1"/>
            <a:lstStyle/>
            <a:p>
              <a:pPr algn="ctr" indent="0" marL="0">
                <a:buNone/>
              </a:pPr>
              <a:r>
                <a:rPr dirty="0" lang="en-US" smtClean="0" sz="1400">
                  <a:latin charset="0" pitchFamily="34" typeface="Arial"/>
                </a:rPr>
                <a:t>Raspon u cm</a:t>
              </a:r>
            </a:p>
          </p:txBody>
        </p:sp>
        <p:sp>
          <p:nvSpPr>
            <p:cNvPr id="1903" name="Text Box 1903"/>
            <p:cNvSpPr>
              <a:spLocks/>
            </p:cNvSpPr>
            <p:nvPr/>
          </p:nvSpPr>
          <p:spPr>
            <a:xfrm>
              <a:off x="0" y="336"/>
              <a:ext cx="672" cy="557"/>
            </a:xfrm>
            <a:prstGeom prst="rect">
              <a:avLst/>
            </a:prstGeom>
            <a:solidFill>
              <a:schemeClr val="bg1"/>
            </a:solidFill>
            <a:ln>
              <a:noFill/>
            </a:ln>
            <a:effectLst/>
          </p:spPr>
          <p:txBody>
            <a:bodyPr numCol="1"/>
            <a:lstStyle/>
            <a:p>
              <a:pPr algn="ctr" indent="0" marL="0">
                <a:buNone/>
              </a:pPr>
              <a:r>
                <a:rPr dirty="0" lang="en-US" smtClean="0" sz="1300">
                  <a:latin charset="0" pitchFamily="34" typeface="Arial"/>
                </a:rPr>
                <a:t>Prosječna dužina rogova u cm</a:t>
              </a:r>
            </a:p>
          </p:txBody>
        </p:sp>
        <p:sp>
          <p:nvSpPr>
            <p:cNvPr id="1904" name="Text Box 1904"/>
            <p:cNvSpPr>
              <a:spLocks/>
            </p:cNvSpPr>
            <p:nvPr/>
          </p:nvSpPr>
          <p:spPr>
            <a:xfrm>
              <a:off x="0" y="336"/>
              <a:ext cx="5760" cy="0"/>
            </a:xfrm>
            <a:prstGeom prst="line">
              <a:avLst/>
            </a:prstGeom>
            <a:noFill/>
            <a:ln cap="sq" w="28575">
              <a:solidFill>
                <a:schemeClr val="tx1"/>
              </a:solidFill>
              <a:round/>
              <a:headEnd/>
              <a:tailEnd/>
            </a:ln>
            <a:effectLst/>
          </p:spPr>
        </p:sp>
        <p:sp>
          <p:nvSpPr>
            <p:cNvPr id="1905" name="Text Box 1905"/>
            <p:cNvSpPr>
              <a:spLocks/>
            </p:cNvSpPr>
            <p:nvPr/>
          </p:nvSpPr>
          <p:spPr>
            <a:xfrm>
              <a:off x="0" y="893"/>
              <a:ext cx="5760" cy="0"/>
            </a:xfrm>
            <a:prstGeom prst="line">
              <a:avLst/>
            </a:prstGeom>
            <a:noFill/>
            <a:ln w="12700">
              <a:solidFill>
                <a:schemeClr val="tx1"/>
              </a:solidFill>
              <a:round/>
              <a:headEnd/>
              <a:tailEnd/>
            </a:ln>
            <a:effectLst/>
          </p:spPr>
        </p:sp>
        <p:sp>
          <p:nvSpPr>
            <p:cNvPr id="1906" name="Text Box 1906"/>
            <p:cNvSpPr>
              <a:spLocks/>
            </p:cNvSpPr>
            <p:nvPr/>
          </p:nvSpPr>
          <p:spPr>
            <a:xfrm>
              <a:off x="0" y="1142"/>
              <a:ext cx="5760" cy="0"/>
            </a:xfrm>
            <a:prstGeom prst="line">
              <a:avLst/>
            </a:prstGeom>
            <a:noFill/>
            <a:ln w="12700">
              <a:solidFill>
                <a:schemeClr val="tx1"/>
              </a:solidFill>
              <a:round/>
              <a:headEnd/>
              <a:tailEnd/>
            </a:ln>
            <a:effectLst/>
          </p:spPr>
        </p:sp>
        <p:sp>
          <p:nvSpPr>
            <p:cNvPr id="1907" name="Text Box 1907"/>
            <p:cNvSpPr>
              <a:spLocks/>
            </p:cNvSpPr>
            <p:nvPr/>
          </p:nvSpPr>
          <p:spPr>
            <a:xfrm>
              <a:off x="0" y="1391"/>
              <a:ext cx="5760" cy="0"/>
            </a:xfrm>
            <a:prstGeom prst="line">
              <a:avLst/>
            </a:prstGeom>
            <a:noFill/>
            <a:ln w="12700">
              <a:solidFill>
                <a:schemeClr val="tx1"/>
              </a:solidFill>
              <a:round/>
              <a:headEnd/>
              <a:tailEnd/>
            </a:ln>
            <a:effectLst/>
          </p:spPr>
        </p:sp>
        <p:sp>
          <p:nvSpPr>
            <p:cNvPr id="1908" name="Text Box 1908"/>
            <p:cNvSpPr>
              <a:spLocks/>
            </p:cNvSpPr>
            <p:nvPr/>
          </p:nvSpPr>
          <p:spPr>
            <a:xfrm>
              <a:off x="0" y="1640"/>
              <a:ext cx="5760" cy="0"/>
            </a:xfrm>
            <a:prstGeom prst="line">
              <a:avLst/>
            </a:prstGeom>
            <a:noFill/>
            <a:ln w="12700">
              <a:solidFill>
                <a:schemeClr val="tx1"/>
              </a:solidFill>
              <a:round/>
              <a:headEnd/>
              <a:tailEnd/>
            </a:ln>
            <a:effectLst/>
          </p:spPr>
        </p:sp>
        <p:sp>
          <p:nvSpPr>
            <p:cNvPr id="1909" name="Text Box 1909"/>
            <p:cNvSpPr>
              <a:spLocks/>
            </p:cNvSpPr>
            <p:nvPr/>
          </p:nvSpPr>
          <p:spPr>
            <a:xfrm>
              <a:off x="0" y="1889"/>
              <a:ext cx="5760" cy="0"/>
            </a:xfrm>
            <a:prstGeom prst="line">
              <a:avLst/>
            </a:prstGeom>
            <a:noFill/>
            <a:ln w="12700">
              <a:solidFill>
                <a:schemeClr val="tx1"/>
              </a:solidFill>
              <a:round/>
              <a:headEnd/>
              <a:tailEnd/>
            </a:ln>
            <a:effectLst/>
          </p:spPr>
        </p:sp>
        <p:sp>
          <p:nvSpPr>
            <p:cNvPr id="1910" name="Text Box 1910"/>
            <p:cNvSpPr>
              <a:spLocks/>
            </p:cNvSpPr>
            <p:nvPr/>
          </p:nvSpPr>
          <p:spPr>
            <a:xfrm>
              <a:off x="0" y="2138"/>
              <a:ext cx="5760" cy="0"/>
            </a:xfrm>
            <a:prstGeom prst="line">
              <a:avLst/>
            </a:prstGeom>
            <a:noFill/>
            <a:ln w="12700">
              <a:solidFill>
                <a:schemeClr val="tx1"/>
              </a:solidFill>
              <a:round/>
              <a:headEnd/>
              <a:tailEnd/>
            </a:ln>
            <a:effectLst/>
          </p:spPr>
        </p:sp>
        <p:sp>
          <p:nvSpPr>
            <p:cNvPr id="1911" name="Text Box 1911"/>
            <p:cNvSpPr>
              <a:spLocks/>
            </p:cNvSpPr>
            <p:nvPr/>
          </p:nvSpPr>
          <p:spPr>
            <a:xfrm>
              <a:off x="0" y="2387"/>
              <a:ext cx="5760" cy="0"/>
            </a:xfrm>
            <a:prstGeom prst="line">
              <a:avLst/>
            </a:prstGeom>
            <a:noFill/>
            <a:ln w="12700">
              <a:solidFill>
                <a:schemeClr val="tx1"/>
              </a:solidFill>
              <a:round/>
              <a:headEnd/>
              <a:tailEnd/>
            </a:ln>
            <a:effectLst/>
          </p:spPr>
        </p:sp>
        <p:sp>
          <p:nvSpPr>
            <p:cNvPr id="1912" name="Text Box 1912"/>
            <p:cNvSpPr>
              <a:spLocks/>
            </p:cNvSpPr>
            <p:nvPr/>
          </p:nvSpPr>
          <p:spPr>
            <a:xfrm>
              <a:off x="0" y="2636"/>
              <a:ext cx="5760" cy="0"/>
            </a:xfrm>
            <a:prstGeom prst="line">
              <a:avLst/>
            </a:prstGeom>
            <a:noFill/>
            <a:ln w="12700">
              <a:solidFill>
                <a:schemeClr val="tx1"/>
              </a:solidFill>
              <a:round/>
              <a:headEnd/>
              <a:tailEnd/>
            </a:ln>
            <a:effectLst/>
          </p:spPr>
        </p:sp>
        <p:sp>
          <p:nvSpPr>
            <p:cNvPr id="1913" name="Text Box 1913"/>
            <p:cNvSpPr>
              <a:spLocks/>
            </p:cNvSpPr>
            <p:nvPr/>
          </p:nvSpPr>
          <p:spPr>
            <a:xfrm>
              <a:off x="0" y="2885"/>
              <a:ext cx="5760" cy="0"/>
            </a:xfrm>
            <a:prstGeom prst="line">
              <a:avLst/>
            </a:prstGeom>
            <a:noFill/>
            <a:ln w="12700">
              <a:solidFill>
                <a:schemeClr val="tx1"/>
              </a:solidFill>
              <a:round/>
              <a:headEnd/>
              <a:tailEnd/>
            </a:ln>
            <a:effectLst/>
          </p:spPr>
        </p:sp>
        <p:sp>
          <p:nvSpPr>
            <p:cNvPr id="1914" name="Text Box 1914"/>
            <p:cNvSpPr>
              <a:spLocks/>
            </p:cNvSpPr>
            <p:nvPr/>
          </p:nvSpPr>
          <p:spPr>
            <a:xfrm>
              <a:off x="0" y="3134"/>
              <a:ext cx="5760" cy="0"/>
            </a:xfrm>
            <a:prstGeom prst="line">
              <a:avLst/>
            </a:prstGeom>
            <a:noFill/>
            <a:ln w="12700">
              <a:solidFill>
                <a:schemeClr val="tx1"/>
              </a:solidFill>
              <a:round/>
              <a:headEnd/>
              <a:tailEnd/>
            </a:ln>
            <a:effectLst/>
          </p:spPr>
        </p:sp>
        <p:sp>
          <p:nvSpPr>
            <p:cNvPr id="1915" name="Text Box 1915"/>
            <p:cNvSpPr>
              <a:spLocks/>
            </p:cNvSpPr>
            <p:nvPr/>
          </p:nvSpPr>
          <p:spPr>
            <a:xfrm>
              <a:off x="0" y="3383"/>
              <a:ext cx="5760" cy="0"/>
            </a:xfrm>
            <a:prstGeom prst="line">
              <a:avLst/>
            </a:prstGeom>
            <a:noFill/>
            <a:ln w="12700">
              <a:solidFill>
                <a:schemeClr val="tx1"/>
              </a:solidFill>
              <a:round/>
              <a:headEnd/>
              <a:tailEnd/>
            </a:ln>
            <a:effectLst/>
          </p:spPr>
        </p:sp>
        <p:sp>
          <p:nvSpPr>
            <p:cNvPr id="1916" name="Text Box 1916"/>
            <p:cNvSpPr>
              <a:spLocks/>
            </p:cNvSpPr>
            <p:nvPr/>
          </p:nvSpPr>
          <p:spPr>
            <a:xfrm>
              <a:off x="0" y="3632"/>
              <a:ext cx="5760" cy="0"/>
            </a:xfrm>
            <a:prstGeom prst="line">
              <a:avLst/>
            </a:prstGeom>
            <a:noFill/>
            <a:ln w="12700">
              <a:solidFill>
                <a:schemeClr val="tx1"/>
              </a:solidFill>
              <a:round/>
              <a:headEnd/>
              <a:tailEnd/>
            </a:ln>
            <a:effectLst/>
          </p:spPr>
        </p:sp>
        <p:sp>
          <p:nvSpPr>
            <p:cNvPr id="1917" name="Text Box 1917"/>
            <p:cNvSpPr>
              <a:spLocks/>
            </p:cNvSpPr>
            <p:nvPr/>
          </p:nvSpPr>
          <p:spPr>
            <a:xfrm>
              <a:off x="0" y="3881"/>
              <a:ext cx="5760" cy="0"/>
            </a:xfrm>
            <a:prstGeom prst="line">
              <a:avLst/>
            </a:prstGeom>
            <a:noFill/>
            <a:ln w="12700">
              <a:solidFill>
                <a:schemeClr val="tx1"/>
              </a:solidFill>
              <a:round/>
              <a:headEnd/>
              <a:tailEnd/>
            </a:ln>
            <a:effectLst/>
          </p:spPr>
        </p:sp>
        <p:sp>
          <p:nvSpPr>
            <p:cNvPr id="1918" name="Text Box 1918"/>
            <p:cNvSpPr>
              <a:spLocks/>
            </p:cNvSpPr>
            <p:nvPr/>
          </p:nvSpPr>
          <p:spPr>
            <a:xfrm>
              <a:off x="0" y="4130"/>
              <a:ext cx="5760" cy="0"/>
            </a:xfrm>
            <a:prstGeom prst="line">
              <a:avLst/>
            </a:prstGeom>
            <a:noFill/>
            <a:ln cap="sq" w="28575">
              <a:solidFill>
                <a:schemeClr val="tx1"/>
              </a:solidFill>
              <a:round/>
              <a:headEnd/>
              <a:tailEnd/>
            </a:ln>
            <a:effectLst/>
          </p:spPr>
        </p:sp>
        <p:sp>
          <p:nvSpPr>
            <p:cNvPr id="1919" name="Text Box 1919"/>
            <p:cNvSpPr>
              <a:spLocks/>
            </p:cNvSpPr>
            <p:nvPr/>
          </p:nvSpPr>
          <p:spPr>
            <a:xfrm>
              <a:off x="0" y="336"/>
              <a:ext cx="0" cy="3794"/>
            </a:xfrm>
            <a:prstGeom prst="line">
              <a:avLst/>
            </a:prstGeom>
            <a:noFill/>
            <a:ln cap="sq" w="28575">
              <a:solidFill>
                <a:schemeClr val="tx1"/>
              </a:solidFill>
              <a:round/>
              <a:headEnd/>
              <a:tailEnd/>
            </a:ln>
            <a:effectLst/>
          </p:spPr>
        </p:sp>
        <p:sp>
          <p:nvSpPr>
            <p:cNvPr id="1920" name="Text Box 1920"/>
            <p:cNvSpPr>
              <a:spLocks/>
            </p:cNvSpPr>
            <p:nvPr/>
          </p:nvSpPr>
          <p:spPr>
            <a:xfrm>
              <a:off x="672" y="336"/>
              <a:ext cx="0" cy="3794"/>
            </a:xfrm>
            <a:prstGeom prst="line">
              <a:avLst/>
            </a:prstGeom>
            <a:noFill/>
            <a:ln w="12700">
              <a:solidFill>
                <a:schemeClr val="tx1"/>
              </a:solidFill>
              <a:round/>
              <a:headEnd/>
              <a:tailEnd/>
            </a:ln>
            <a:effectLst/>
          </p:spPr>
        </p:sp>
        <p:sp>
          <p:nvSpPr>
            <p:cNvPr id="1921" name="Text Box 1921"/>
            <p:cNvSpPr>
              <a:spLocks/>
            </p:cNvSpPr>
            <p:nvPr/>
          </p:nvSpPr>
          <p:spPr>
            <a:xfrm>
              <a:off x="5760" y="336"/>
              <a:ext cx="0" cy="3794"/>
            </a:xfrm>
            <a:prstGeom prst="line">
              <a:avLst/>
            </a:prstGeom>
            <a:noFill/>
            <a:ln cap="sq" w="28575">
              <a:solidFill>
                <a:schemeClr val="tx1"/>
              </a:solidFill>
              <a:round/>
              <a:headEnd/>
              <a:tailEnd/>
            </a:ln>
            <a:effectLst/>
          </p:spPr>
        </p:sp>
        <p:sp>
          <p:nvSpPr>
            <p:cNvPr id="1922" name="Text Box 1922"/>
            <p:cNvSpPr>
              <a:spLocks/>
            </p:cNvSpPr>
            <p:nvPr/>
          </p:nvSpPr>
          <p:spPr>
            <a:xfrm>
              <a:off x="672" y="527"/>
              <a:ext cx="5088" cy="0"/>
            </a:xfrm>
            <a:prstGeom prst="line">
              <a:avLst/>
            </a:prstGeom>
            <a:noFill/>
            <a:ln w="12700">
              <a:solidFill>
                <a:schemeClr val="tx1"/>
              </a:solidFill>
              <a:round/>
              <a:headEnd/>
              <a:tailEnd/>
            </a:ln>
            <a:effectLst/>
          </p:spPr>
        </p:sp>
        <p:sp>
          <p:nvSpPr>
            <p:cNvPr id="1923" name="Text Box 1923"/>
            <p:cNvSpPr>
              <a:spLocks/>
            </p:cNvSpPr>
            <p:nvPr/>
          </p:nvSpPr>
          <p:spPr>
            <a:xfrm>
              <a:off x="1104" y="527"/>
              <a:ext cx="0" cy="3603"/>
            </a:xfrm>
            <a:prstGeom prst="line">
              <a:avLst/>
            </a:prstGeom>
            <a:noFill/>
            <a:ln w="12700">
              <a:solidFill>
                <a:schemeClr val="tx1"/>
              </a:solidFill>
              <a:round/>
              <a:headEnd/>
              <a:tailEnd/>
            </a:ln>
            <a:effectLst/>
          </p:spPr>
        </p:sp>
        <p:sp>
          <p:nvSpPr>
            <p:cNvPr id="1924" name="Text Box 1924"/>
            <p:cNvSpPr>
              <a:spLocks/>
            </p:cNvSpPr>
            <p:nvPr/>
          </p:nvSpPr>
          <p:spPr>
            <a:xfrm>
              <a:off x="1536" y="527"/>
              <a:ext cx="0" cy="3603"/>
            </a:xfrm>
            <a:prstGeom prst="line">
              <a:avLst/>
            </a:prstGeom>
            <a:noFill/>
            <a:ln w="12700">
              <a:solidFill>
                <a:schemeClr val="tx1"/>
              </a:solidFill>
              <a:round/>
              <a:headEnd/>
              <a:tailEnd/>
            </a:ln>
            <a:effectLst/>
          </p:spPr>
        </p:sp>
        <p:sp>
          <p:nvSpPr>
            <p:cNvPr id="1925" name="Text Box 1925"/>
            <p:cNvSpPr>
              <a:spLocks/>
            </p:cNvSpPr>
            <p:nvPr/>
          </p:nvSpPr>
          <p:spPr>
            <a:xfrm>
              <a:off x="1968" y="527"/>
              <a:ext cx="0" cy="3603"/>
            </a:xfrm>
            <a:prstGeom prst="line">
              <a:avLst/>
            </a:prstGeom>
            <a:noFill/>
            <a:ln w="12700">
              <a:solidFill>
                <a:schemeClr val="tx1"/>
              </a:solidFill>
              <a:round/>
              <a:headEnd/>
              <a:tailEnd/>
            </a:ln>
            <a:effectLst/>
          </p:spPr>
        </p:sp>
        <p:sp>
          <p:nvSpPr>
            <p:cNvPr id="1926" name="Text Box 1926"/>
            <p:cNvSpPr>
              <a:spLocks/>
            </p:cNvSpPr>
            <p:nvPr/>
          </p:nvSpPr>
          <p:spPr>
            <a:xfrm>
              <a:off x="2400" y="527"/>
              <a:ext cx="0" cy="3603"/>
            </a:xfrm>
            <a:prstGeom prst="line">
              <a:avLst/>
            </a:prstGeom>
            <a:noFill/>
            <a:ln w="12700">
              <a:solidFill>
                <a:schemeClr val="tx1"/>
              </a:solidFill>
              <a:round/>
              <a:headEnd/>
              <a:tailEnd/>
            </a:ln>
            <a:effectLst/>
          </p:spPr>
        </p:sp>
        <p:sp>
          <p:nvSpPr>
            <p:cNvPr id="1927" name="Text Box 1927"/>
            <p:cNvSpPr>
              <a:spLocks/>
            </p:cNvSpPr>
            <p:nvPr/>
          </p:nvSpPr>
          <p:spPr>
            <a:xfrm>
              <a:off x="2832" y="527"/>
              <a:ext cx="0" cy="3603"/>
            </a:xfrm>
            <a:prstGeom prst="line">
              <a:avLst/>
            </a:prstGeom>
            <a:noFill/>
            <a:ln w="12700">
              <a:solidFill>
                <a:schemeClr val="tx1"/>
              </a:solidFill>
              <a:round/>
              <a:headEnd/>
              <a:tailEnd/>
            </a:ln>
            <a:effectLst/>
          </p:spPr>
        </p:sp>
        <p:sp>
          <p:nvSpPr>
            <p:cNvPr id="1928" name="Text Box 1928"/>
            <p:cNvSpPr>
              <a:spLocks/>
            </p:cNvSpPr>
            <p:nvPr/>
          </p:nvSpPr>
          <p:spPr>
            <a:xfrm>
              <a:off x="3264" y="527"/>
              <a:ext cx="0" cy="3603"/>
            </a:xfrm>
            <a:prstGeom prst="line">
              <a:avLst/>
            </a:prstGeom>
            <a:noFill/>
            <a:ln w="12700">
              <a:solidFill>
                <a:schemeClr val="tx1"/>
              </a:solidFill>
              <a:round/>
              <a:headEnd/>
              <a:tailEnd/>
            </a:ln>
            <a:effectLst/>
          </p:spPr>
        </p:sp>
        <p:sp>
          <p:nvSpPr>
            <p:cNvPr id="1929" name="Text Box 1929"/>
            <p:cNvSpPr>
              <a:spLocks/>
            </p:cNvSpPr>
            <p:nvPr/>
          </p:nvSpPr>
          <p:spPr>
            <a:xfrm>
              <a:off x="3696" y="527"/>
              <a:ext cx="0" cy="3603"/>
            </a:xfrm>
            <a:prstGeom prst="line">
              <a:avLst/>
            </a:prstGeom>
            <a:noFill/>
            <a:ln w="12700">
              <a:solidFill>
                <a:schemeClr val="tx1"/>
              </a:solidFill>
              <a:round/>
              <a:headEnd/>
              <a:tailEnd/>
            </a:ln>
            <a:effectLst/>
          </p:spPr>
        </p:sp>
        <p:sp>
          <p:nvSpPr>
            <p:cNvPr id="1930" name="Text Box 1930"/>
            <p:cNvSpPr>
              <a:spLocks/>
            </p:cNvSpPr>
            <p:nvPr/>
          </p:nvSpPr>
          <p:spPr>
            <a:xfrm>
              <a:off x="4128" y="527"/>
              <a:ext cx="0" cy="3603"/>
            </a:xfrm>
            <a:prstGeom prst="line">
              <a:avLst/>
            </a:prstGeom>
            <a:noFill/>
            <a:ln w="12700">
              <a:solidFill>
                <a:schemeClr val="tx1"/>
              </a:solidFill>
              <a:round/>
              <a:headEnd/>
              <a:tailEnd/>
            </a:ln>
            <a:effectLst/>
          </p:spPr>
        </p:sp>
        <p:sp>
          <p:nvSpPr>
            <p:cNvPr id="1931" name="Text Box 1931"/>
            <p:cNvSpPr>
              <a:spLocks/>
            </p:cNvSpPr>
            <p:nvPr/>
          </p:nvSpPr>
          <p:spPr>
            <a:xfrm>
              <a:off x="4560" y="527"/>
              <a:ext cx="0" cy="3603"/>
            </a:xfrm>
            <a:prstGeom prst="line">
              <a:avLst/>
            </a:prstGeom>
            <a:noFill/>
            <a:ln w="12700">
              <a:solidFill>
                <a:schemeClr val="tx1"/>
              </a:solidFill>
              <a:round/>
              <a:headEnd/>
              <a:tailEnd/>
            </a:ln>
            <a:effectLst/>
          </p:spPr>
        </p:sp>
        <p:sp>
          <p:nvSpPr>
            <p:cNvPr id="1932" name="Text Box 1932"/>
            <p:cNvSpPr>
              <a:spLocks/>
            </p:cNvSpPr>
            <p:nvPr/>
          </p:nvSpPr>
          <p:spPr>
            <a:xfrm>
              <a:off x="4992" y="527"/>
              <a:ext cx="0" cy="3603"/>
            </a:xfrm>
            <a:prstGeom prst="line">
              <a:avLst/>
            </a:prstGeom>
            <a:noFill/>
            <a:ln w="12700">
              <a:solidFill>
                <a:schemeClr val="tx1"/>
              </a:solidFill>
              <a:round/>
              <a:headEnd/>
              <a:tailEnd/>
            </a:ln>
            <a:effectLst/>
          </p:spPr>
        </p:sp>
        <p:sp>
          <p:nvSpPr>
            <p:cNvPr id="1933" name="Text Box 1933"/>
            <p:cNvSpPr>
              <a:spLocks/>
            </p:cNvSpPr>
            <p:nvPr/>
          </p:nvSpPr>
          <p:spPr>
            <a:xfrm>
              <a:off x="5376" y="527"/>
              <a:ext cx="0" cy="3603"/>
            </a:xfrm>
            <a:prstGeom prst="line">
              <a:avLst/>
            </a:prstGeom>
            <a:noFill/>
            <a:ln w="12700">
              <a:solidFill>
                <a:schemeClr val="tx1"/>
              </a:solidFill>
              <a:round/>
              <a:headEnd/>
              <a:tailEnd/>
            </a:ln>
            <a:effectLst/>
          </p:spPr>
        </p:sp>
      </p:grpSp>
    </p:spTree>
  </p:cSld>
  <p:clrMapOvr>
    <a:masterClrMapping/>
  </p:clrMapOvr>
  <p:transition advClick="0">
    <p:cut thruBlk="1"/>
  </p:transition>
</p:sld>
</file>

<file path=ppt/slides/slide74.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1934" name="Text Box 1934"/>
          <p:cNvSpPr>
            <a:spLocks/>
          </p:cNvSpPr>
          <p:nvPr>
            <p:ph idx="10" sz="half" type="dt"/>
          </p:nvPr>
        </p:nvSpPr>
        <p:spPr/>
      </p:sp>
      <p:sp>
        <p:nvSpPr>
          <p:cNvPr id="1935" name="Text Box 1935"/>
          <p:cNvSpPr>
            <a:spLocks/>
          </p:cNvSpPr>
          <p:nvPr>
            <p:ph idx="11" sz="quarter" type="ftr"/>
          </p:nvPr>
        </p:nvSpPr>
        <p:spPr/>
        <p:txBody>
          <a:bodyPr numCol="1"/>
          <a:lstStyle/>
          <a:p>
            <a:pPr algn="ctr"/>
          </a:p>
        </p:txBody>
      </p:sp>
      <p:sp>
        <p:nvSpPr>
          <p:cNvPr id="1936" name="Text Box 1936"/>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jelena lopatara</a:t>
            </a:r>
          </a:p>
        </p:txBody>
      </p:sp>
      <p:sp>
        <p:nvSpPr>
          <p:cNvPr id="1937" name="Text Box 1937"/>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1938" name="Text Box 1938"/>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grpSp>
        <p:nvGrpSpPr>
          <p:cNvPr id="1939" name="Group 1939"/>
          <p:cNvGrpSpPr>
            <a:grpSpLocks/>
          </p:cNvGrpSpPr>
          <p:nvPr/>
        </p:nvGrpSpPr>
        <p:grpSpPr>
          <a:xfrm>
            <a:off x="0" y="533400"/>
            <a:ext cx="9144000" cy="6002337"/>
            <a:chOff x="816" y="336"/>
            <a:chExt cx="4944" cy="3781"/>
          </a:xfrm>
        </p:grpSpPr>
        <p:sp>
          <p:nvSpPr>
            <p:cNvPr id="1940" name="Text Box 1940"/>
            <p:cNvSpPr>
              <a:spLocks/>
            </p:cNvSpPr>
            <p:nvPr/>
          </p:nvSpPr>
          <p:spPr>
            <a:xfrm>
              <a:off x="5424" y="3897"/>
              <a:ext cx="336" cy="220"/>
            </a:xfrm>
            <a:prstGeom prst="rect">
              <a:avLst/>
            </a:prstGeom>
            <a:solidFill>
              <a:schemeClr val="bg1"/>
            </a:solidFill>
            <a:ln>
              <a:noFill/>
            </a:ln>
            <a:effectLst/>
          </p:spPr>
          <p:txBody>
            <a:bodyPr numCol="1"/>
            <a:lstStyle/>
            <a:p>
              <a:pPr algn="ctr" indent="0" marL="0">
                <a:buNone/>
              </a:pPr>
              <a:r>
                <a:rPr b="1" dirty="0" lang="en-US" smtClean="0" sz="1700"/>
                <a:t>4</a:t>
              </a:r>
            </a:p>
          </p:txBody>
        </p:sp>
        <p:sp>
          <p:nvSpPr>
            <p:cNvPr id="1941" name="Text Box 1941"/>
            <p:cNvSpPr>
              <a:spLocks/>
            </p:cNvSpPr>
            <p:nvPr/>
          </p:nvSpPr>
          <p:spPr>
            <a:xfrm>
              <a:off x="5043" y="3897"/>
              <a:ext cx="381" cy="220"/>
            </a:xfrm>
            <a:prstGeom prst="rect">
              <a:avLst/>
            </a:prstGeom>
            <a:solidFill>
              <a:schemeClr val="bg1"/>
            </a:solidFill>
            <a:ln>
              <a:noFill/>
            </a:ln>
            <a:effectLst/>
          </p:spPr>
          <p:txBody>
            <a:bodyPr numCol="1"/>
            <a:lstStyle/>
            <a:p>
              <a:pPr algn="ctr" indent="0" marL="0">
                <a:buNone/>
              </a:pPr>
              <a:r>
                <a:rPr b="1" dirty="0" lang="en-US" smtClean="0" sz="1700"/>
                <a:t>4</a:t>
              </a:r>
            </a:p>
          </p:txBody>
        </p:sp>
        <p:sp>
          <p:nvSpPr>
            <p:cNvPr id="1942" name="Text Box 1942"/>
            <p:cNvSpPr>
              <a:spLocks/>
            </p:cNvSpPr>
            <p:nvPr/>
          </p:nvSpPr>
          <p:spPr>
            <a:xfrm>
              <a:off x="4665" y="3897"/>
              <a:ext cx="378" cy="220"/>
            </a:xfrm>
            <a:prstGeom prst="rect">
              <a:avLst/>
            </a:prstGeom>
            <a:solidFill>
              <a:schemeClr val="bg1"/>
            </a:solidFill>
            <a:ln>
              <a:noFill/>
            </a:ln>
            <a:effectLst/>
          </p:spPr>
          <p:txBody>
            <a:bodyPr numCol="1"/>
            <a:lstStyle/>
            <a:p>
              <a:pPr algn="ctr" indent="0" marL="0">
                <a:buNone/>
              </a:pPr>
              <a:r>
                <a:rPr b="1" dirty="0" lang="en-US" smtClean="0" sz="1700"/>
                <a:t>4</a:t>
              </a:r>
            </a:p>
          </p:txBody>
        </p:sp>
        <p:sp>
          <p:nvSpPr>
            <p:cNvPr id="1943" name="Text Box 1943"/>
            <p:cNvSpPr>
              <a:spLocks/>
            </p:cNvSpPr>
            <p:nvPr/>
          </p:nvSpPr>
          <p:spPr>
            <a:xfrm>
              <a:off x="4286" y="3897"/>
              <a:ext cx="379" cy="220"/>
            </a:xfrm>
            <a:prstGeom prst="rect">
              <a:avLst/>
            </a:prstGeom>
            <a:solidFill>
              <a:schemeClr val="bg1"/>
            </a:solidFill>
            <a:ln>
              <a:noFill/>
            </a:ln>
            <a:effectLst/>
          </p:spPr>
          <p:txBody>
            <a:bodyPr numCol="1"/>
            <a:lstStyle/>
            <a:p>
              <a:pPr algn="ctr" indent="0" marL="0">
                <a:buNone/>
              </a:pPr>
              <a:r>
                <a:rPr b="1" dirty="0" lang="en-US" smtClean="0" sz="1700"/>
                <a:t>5</a:t>
              </a:r>
            </a:p>
          </p:txBody>
        </p:sp>
        <p:sp>
          <p:nvSpPr>
            <p:cNvPr id="1944" name="Text Box 1944"/>
            <p:cNvSpPr>
              <a:spLocks/>
            </p:cNvSpPr>
            <p:nvPr/>
          </p:nvSpPr>
          <p:spPr>
            <a:xfrm>
              <a:off x="3908" y="3897"/>
              <a:ext cx="378" cy="220"/>
            </a:xfrm>
            <a:prstGeom prst="rect">
              <a:avLst/>
            </a:prstGeom>
            <a:solidFill>
              <a:schemeClr val="bg1"/>
            </a:solidFill>
            <a:ln>
              <a:noFill/>
            </a:ln>
            <a:effectLst/>
          </p:spPr>
          <p:txBody>
            <a:bodyPr numCol="1"/>
            <a:lstStyle/>
            <a:p>
              <a:pPr algn="ctr" indent="0" marL="0">
                <a:buNone/>
              </a:pPr>
              <a:r>
                <a:rPr b="1" dirty="0" lang="en-US" smtClean="0" sz="1700"/>
                <a:t>5</a:t>
              </a:r>
            </a:p>
          </p:txBody>
        </p:sp>
        <p:sp>
          <p:nvSpPr>
            <p:cNvPr id="1945" name="Text Box 1945"/>
            <p:cNvSpPr>
              <a:spLocks/>
            </p:cNvSpPr>
            <p:nvPr/>
          </p:nvSpPr>
          <p:spPr>
            <a:xfrm>
              <a:off x="3529" y="3897"/>
              <a:ext cx="379" cy="220"/>
            </a:xfrm>
            <a:prstGeom prst="rect">
              <a:avLst/>
            </a:prstGeom>
            <a:solidFill>
              <a:schemeClr val="bg1"/>
            </a:solidFill>
            <a:ln>
              <a:noFill/>
            </a:ln>
            <a:effectLst/>
          </p:spPr>
          <p:txBody>
            <a:bodyPr numCol="1"/>
            <a:lstStyle/>
            <a:p>
              <a:pPr algn="ctr" indent="0" marL="0">
                <a:buNone/>
              </a:pPr>
              <a:r>
                <a:rPr b="1" dirty="0" lang="en-US" smtClean="0" sz="1700"/>
                <a:t>5</a:t>
              </a:r>
            </a:p>
          </p:txBody>
        </p:sp>
        <p:sp>
          <p:nvSpPr>
            <p:cNvPr id="1946" name="Text Box 1946"/>
            <p:cNvSpPr>
              <a:spLocks/>
            </p:cNvSpPr>
            <p:nvPr/>
          </p:nvSpPr>
          <p:spPr>
            <a:xfrm>
              <a:off x="3150" y="3897"/>
              <a:ext cx="379" cy="220"/>
            </a:xfrm>
            <a:prstGeom prst="rect">
              <a:avLst/>
            </a:prstGeom>
            <a:solidFill>
              <a:schemeClr val="bg1"/>
            </a:solidFill>
            <a:ln>
              <a:noFill/>
            </a:ln>
            <a:effectLst/>
          </p:spPr>
          <p:txBody>
            <a:bodyPr numCol="1"/>
            <a:lstStyle/>
            <a:p>
              <a:pPr algn="ctr" indent="0" marL="0">
                <a:buNone/>
              </a:pPr>
              <a:r>
                <a:rPr b="1" dirty="0" lang="en-US" smtClean="0" sz="1700"/>
                <a:t>5</a:t>
              </a:r>
            </a:p>
          </p:txBody>
        </p:sp>
        <p:sp>
          <p:nvSpPr>
            <p:cNvPr id="1947" name="Text Box 1947"/>
            <p:cNvSpPr>
              <a:spLocks/>
            </p:cNvSpPr>
            <p:nvPr/>
          </p:nvSpPr>
          <p:spPr>
            <a:xfrm>
              <a:off x="2771" y="3897"/>
              <a:ext cx="379" cy="220"/>
            </a:xfrm>
            <a:prstGeom prst="rect">
              <a:avLst/>
            </a:prstGeom>
            <a:solidFill>
              <a:schemeClr val="bg1"/>
            </a:solidFill>
            <a:ln>
              <a:noFill/>
            </a:ln>
            <a:effectLst/>
          </p:spPr>
          <p:txBody>
            <a:bodyPr numCol="1"/>
            <a:lstStyle/>
            <a:p>
              <a:pPr algn="ctr" indent="0" marL="0">
                <a:buNone/>
              </a:pPr>
              <a:r>
                <a:rPr b="1" dirty="0" lang="en-US" smtClean="0" sz="1700"/>
                <a:t>6</a:t>
              </a:r>
            </a:p>
          </p:txBody>
        </p:sp>
        <p:sp>
          <p:nvSpPr>
            <p:cNvPr id="1948" name="Text Box 1948"/>
            <p:cNvSpPr>
              <a:spLocks/>
            </p:cNvSpPr>
            <p:nvPr/>
          </p:nvSpPr>
          <p:spPr>
            <a:xfrm>
              <a:off x="2393" y="3897"/>
              <a:ext cx="378" cy="220"/>
            </a:xfrm>
            <a:prstGeom prst="rect">
              <a:avLst/>
            </a:prstGeom>
            <a:solidFill>
              <a:schemeClr val="bg1"/>
            </a:solidFill>
            <a:ln>
              <a:noFill/>
            </a:ln>
            <a:effectLst/>
          </p:spPr>
          <p:txBody>
            <a:bodyPr numCol="1"/>
            <a:lstStyle/>
            <a:p>
              <a:pPr algn="ctr" indent="0" marL="0">
                <a:buNone/>
              </a:pPr>
              <a:r>
                <a:rPr b="1" dirty="0" lang="en-US" smtClean="0" sz="1700"/>
                <a:t>6</a:t>
              </a:r>
            </a:p>
          </p:txBody>
        </p:sp>
        <p:sp>
          <p:nvSpPr>
            <p:cNvPr id="1949" name="Text Box 1949"/>
            <p:cNvSpPr>
              <a:spLocks/>
            </p:cNvSpPr>
            <p:nvPr/>
          </p:nvSpPr>
          <p:spPr>
            <a:xfrm>
              <a:off x="2014" y="3897"/>
              <a:ext cx="379" cy="220"/>
            </a:xfrm>
            <a:prstGeom prst="rect">
              <a:avLst/>
            </a:prstGeom>
            <a:solidFill>
              <a:schemeClr val="bg1"/>
            </a:solidFill>
            <a:ln>
              <a:noFill/>
            </a:ln>
            <a:effectLst/>
          </p:spPr>
          <p:txBody>
            <a:bodyPr numCol="1"/>
            <a:lstStyle/>
            <a:p>
              <a:pPr algn="ctr" indent="0" marL="0">
                <a:buNone/>
              </a:pPr>
              <a:r>
                <a:rPr b="1" dirty="0" lang="en-US" smtClean="0" sz="1700"/>
                <a:t>6</a:t>
              </a:r>
            </a:p>
          </p:txBody>
        </p:sp>
        <p:sp>
          <p:nvSpPr>
            <p:cNvPr id="1950" name="Text Box 1950"/>
            <p:cNvSpPr>
              <a:spLocks/>
            </p:cNvSpPr>
            <p:nvPr/>
          </p:nvSpPr>
          <p:spPr>
            <a:xfrm>
              <a:off x="1636" y="3897"/>
              <a:ext cx="378" cy="220"/>
            </a:xfrm>
            <a:prstGeom prst="rect">
              <a:avLst/>
            </a:prstGeom>
            <a:solidFill>
              <a:schemeClr val="bg1"/>
            </a:solidFill>
            <a:ln>
              <a:noFill/>
            </a:ln>
            <a:effectLst/>
          </p:spPr>
          <p:txBody>
            <a:bodyPr numCol="1"/>
            <a:lstStyle/>
            <a:p>
              <a:pPr algn="ctr" indent="0" marL="0">
                <a:buNone/>
              </a:pPr>
              <a:r>
                <a:rPr b="1" dirty="0" lang="en-US" smtClean="0" sz="1700"/>
                <a:t>6</a:t>
              </a:r>
            </a:p>
          </p:txBody>
        </p:sp>
        <p:sp>
          <p:nvSpPr>
            <p:cNvPr id="1951" name="Text Box 1951"/>
            <p:cNvSpPr>
              <a:spLocks/>
            </p:cNvSpPr>
            <p:nvPr/>
          </p:nvSpPr>
          <p:spPr>
            <a:xfrm>
              <a:off x="1255" y="3897"/>
              <a:ext cx="381" cy="220"/>
            </a:xfrm>
            <a:prstGeom prst="rect">
              <a:avLst/>
            </a:prstGeom>
            <a:solidFill>
              <a:schemeClr val="bg1"/>
            </a:solidFill>
            <a:ln>
              <a:noFill/>
            </a:ln>
            <a:effectLst/>
          </p:spPr>
          <p:txBody>
            <a:bodyPr numCol="1"/>
            <a:lstStyle/>
            <a:p>
              <a:pPr algn="ctr" indent="0" marL="0">
                <a:buNone/>
              </a:pPr>
              <a:r>
                <a:rPr b="1" dirty="0" lang="en-US" smtClean="0" sz="1700"/>
                <a:t>6</a:t>
              </a:r>
            </a:p>
          </p:txBody>
        </p:sp>
        <p:sp>
          <p:nvSpPr>
            <p:cNvPr id="1952" name="Text Box 1952"/>
            <p:cNvSpPr>
              <a:spLocks/>
            </p:cNvSpPr>
            <p:nvPr/>
          </p:nvSpPr>
          <p:spPr>
            <a:xfrm>
              <a:off x="816" y="3897"/>
              <a:ext cx="439" cy="220"/>
            </a:xfrm>
            <a:prstGeom prst="rect">
              <a:avLst/>
            </a:prstGeom>
            <a:solidFill>
              <a:schemeClr val="bg1"/>
            </a:solidFill>
            <a:ln>
              <a:noFill/>
            </a:ln>
            <a:effectLst/>
          </p:spPr>
          <p:txBody>
            <a:bodyPr numCol="1"/>
            <a:lstStyle/>
            <a:p>
              <a:pPr algn="ctr" indent="0" marL="0">
                <a:buNone/>
              </a:pPr>
              <a:r>
                <a:rPr b="1" dirty="0" lang="en-US" smtClean="0" sz="1700"/>
                <a:t>75</a:t>
              </a:r>
            </a:p>
          </p:txBody>
        </p:sp>
        <p:sp>
          <p:nvSpPr>
            <p:cNvPr id="1953" name="Text Box 1953"/>
            <p:cNvSpPr>
              <a:spLocks/>
            </p:cNvSpPr>
            <p:nvPr/>
          </p:nvSpPr>
          <p:spPr>
            <a:xfrm>
              <a:off x="5424" y="3677"/>
              <a:ext cx="336" cy="220"/>
            </a:xfrm>
            <a:prstGeom prst="rect">
              <a:avLst/>
            </a:prstGeom>
            <a:solidFill>
              <a:schemeClr val="bg1"/>
            </a:solidFill>
            <a:ln>
              <a:noFill/>
            </a:ln>
            <a:effectLst/>
          </p:spPr>
          <p:txBody>
            <a:bodyPr numCol="1"/>
            <a:lstStyle/>
            <a:p>
              <a:pPr algn="ctr" indent="0" marL="0">
                <a:buNone/>
              </a:pPr>
              <a:r>
                <a:rPr b="1" dirty="0" lang="en-US" smtClean="0" sz="1700"/>
                <a:t>4</a:t>
              </a:r>
            </a:p>
          </p:txBody>
        </p:sp>
        <p:sp>
          <p:nvSpPr>
            <p:cNvPr id="1954" name="Text Box 1954"/>
            <p:cNvSpPr>
              <a:spLocks/>
            </p:cNvSpPr>
            <p:nvPr/>
          </p:nvSpPr>
          <p:spPr>
            <a:xfrm>
              <a:off x="5043" y="3677"/>
              <a:ext cx="381" cy="220"/>
            </a:xfrm>
            <a:prstGeom prst="rect">
              <a:avLst/>
            </a:prstGeom>
            <a:solidFill>
              <a:schemeClr val="bg1"/>
            </a:solidFill>
            <a:ln>
              <a:noFill/>
            </a:ln>
            <a:effectLst/>
          </p:spPr>
          <p:txBody>
            <a:bodyPr numCol="1"/>
            <a:lstStyle/>
            <a:p>
              <a:pPr algn="ctr" indent="0" marL="0">
                <a:buNone/>
              </a:pPr>
              <a:r>
                <a:rPr b="1" dirty="0" lang="en-US" smtClean="0" sz="1700"/>
                <a:t>4</a:t>
              </a:r>
            </a:p>
          </p:txBody>
        </p:sp>
        <p:sp>
          <p:nvSpPr>
            <p:cNvPr id="1955" name="Text Box 1955"/>
            <p:cNvSpPr>
              <a:spLocks/>
            </p:cNvSpPr>
            <p:nvPr/>
          </p:nvSpPr>
          <p:spPr>
            <a:xfrm>
              <a:off x="4665" y="3677"/>
              <a:ext cx="378" cy="220"/>
            </a:xfrm>
            <a:prstGeom prst="rect">
              <a:avLst/>
            </a:prstGeom>
            <a:solidFill>
              <a:schemeClr val="bg1"/>
            </a:solidFill>
            <a:ln>
              <a:noFill/>
            </a:ln>
            <a:effectLst/>
          </p:spPr>
          <p:txBody>
            <a:bodyPr numCol="1"/>
            <a:lstStyle/>
            <a:p>
              <a:pPr algn="ctr" indent="0" marL="0">
                <a:buNone/>
              </a:pPr>
              <a:r>
                <a:rPr b="1" dirty="0" lang="en-US" smtClean="0" sz="1700"/>
                <a:t>4</a:t>
              </a:r>
            </a:p>
          </p:txBody>
        </p:sp>
        <p:sp>
          <p:nvSpPr>
            <p:cNvPr id="1956" name="Text Box 1956"/>
            <p:cNvSpPr>
              <a:spLocks/>
            </p:cNvSpPr>
            <p:nvPr/>
          </p:nvSpPr>
          <p:spPr>
            <a:xfrm>
              <a:off x="4286" y="3677"/>
              <a:ext cx="379" cy="220"/>
            </a:xfrm>
            <a:prstGeom prst="rect">
              <a:avLst/>
            </a:prstGeom>
            <a:solidFill>
              <a:schemeClr val="bg1"/>
            </a:solidFill>
            <a:ln>
              <a:noFill/>
            </a:ln>
            <a:effectLst/>
          </p:spPr>
          <p:txBody>
            <a:bodyPr numCol="1"/>
            <a:lstStyle/>
            <a:p>
              <a:pPr algn="ctr" indent="0" marL="0">
                <a:buNone/>
              </a:pPr>
              <a:r>
                <a:rPr b="1" dirty="0" lang="en-US" smtClean="0" sz="1700"/>
                <a:t>5</a:t>
              </a:r>
            </a:p>
          </p:txBody>
        </p:sp>
        <p:sp>
          <p:nvSpPr>
            <p:cNvPr id="1957" name="Text Box 1957"/>
            <p:cNvSpPr>
              <a:spLocks/>
            </p:cNvSpPr>
            <p:nvPr/>
          </p:nvSpPr>
          <p:spPr>
            <a:xfrm>
              <a:off x="3908" y="3677"/>
              <a:ext cx="378" cy="220"/>
            </a:xfrm>
            <a:prstGeom prst="rect">
              <a:avLst/>
            </a:prstGeom>
            <a:solidFill>
              <a:schemeClr val="bg1"/>
            </a:solidFill>
            <a:ln>
              <a:noFill/>
            </a:ln>
            <a:effectLst/>
          </p:spPr>
          <p:txBody>
            <a:bodyPr numCol="1"/>
            <a:lstStyle/>
            <a:p>
              <a:pPr algn="ctr" indent="0" marL="0">
                <a:buNone/>
              </a:pPr>
              <a:r>
                <a:rPr b="1" dirty="0" lang="en-US" smtClean="0" sz="1700"/>
                <a:t>5</a:t>
              </a:r>
            </a:p>
          </p:txBody>
        </p:sp>
        <p:sp>
          <p:nvSpPr>
            <p:cNvPr id="1958" name="Text Box 1958"/>
            <p:cNvSpPr>
              <a:spLocks/>
            </p:cNvSpPr>
            <p:nvPr/>
          </p:nvSpPr>
          <p:spPr>
            <a:xfrm>
              <a:off x="3529" y="3677"/>
              <a:ext cx="379" cy="220"/>
            </a:xfrm>
            <a:prstGeom prst="rect">
              <a:avLst/>
            </a:prstGeom>
            <a:solidFill>
              <a:schemeClr val="bg1"/>
            </a:solidFill>
            <a:ln>
              <a:noFill/>
            </a:ln>
            <a:effectLst/>
          </p:spPr>
          <p:txBody>
            <a:bodyPr numCol="1"/>
            <a:lstStyle/>
            <a:p>
              <a:pPr algn="ctr" indent="0" marL="0">
                <a:buNone/>
              </a:pPr>
              <a:r>
                <a:rPr b="1" dirty="0" lang="en-US" smtClean="0" sz="1700"/>
                <a:t>5</a:t>
              </a:r>
            </a:p>
          </p:txBody>
        </p:sp>
        <p:sp>
          <p:nvSpPr>
            <p:cNvPr id="1959" name="Text Box 1959"/>
            <p:cNvSpPr>
              <a:spLocks/>
            </p:cNvSpPr>
            <p:nvPr/>
          </p:nvSpPr>
          <p:spPr>
            <a:xfrm>
              <a:off x="3150" y="3677"/>
              <a:ext cx="379" cy="220"/>
            </a:xfrm>
            <a:prstGeom prst="rect">
              <a:avLst/>
            </a:prstGeom>
            <a:solidFill>
              <a:schemeClr val="bg1"/>
            </a:solidFill>
            <a:ln>
              <a:noFill/>
            </a:ln>
            <a:effectLst/>
          </p:spPr>
          <p:txBody>
            <a:bodyPr numCol="1"/>
            <a:lstStyle/>
            <a:p>
              <a:pPr algn="ctr" indent="0" marL="0">
                <a:buNone/>
              </a:pPr>
              <a:r>
                <a:rPr b="1" dirty="0" lang="en-US" smtClean="0" sz="1700"/>
                <a:t>5</a:t>
              </a:r>
            </a:p>
          </p:txBody>
        </p:sp>
        <p:sp>
          <p:nvSpPr>
            <p:cNvPr id="1960" name="Text Box 1960"/>
            <p:cNvSpPr>
              <a:spLocks/>
            </p:cNvSpPr>
            <p:nvPr/>
          </p:nvSpPr>
          <p:spPr>
            <a:xfrm>
              <a:off x="2771" y="3677"/>
              <a:ext cx="379" cy="220"/>
            </a:xfrm>
            <a:prstGeom prst="rect">
              <a:avLst/>
            </a:prstGeom>
            <a:solidFill>
              <a:schemeClr val="bg1"/>
            </a:solidFill>
            <a:ln>
              <a:noFill/>
            </a:ln>
            <a:effectLst/>
          </p:spPr>
          <p:txBody>
            <a:bodyPr numCol="1"/>
            <a:lstStyle/>
            <a:p>
              <a:pPr algn="ctr" indent="0" marL="0">
                <a:buNone/>
              </a:pPr>
              <a:r>
                <a:rPr b="1" dirty="0" lang="en-US" smtClean="0" sz="1700"/>
                <a:t>6</a:t>
              </a:r>
            </a:p>
          </p:txBody>
        </p:sp>
        <p:sp>
          <p:nvSpPr>
            <p:cNvPr id="1961" name="Text Box 1961"/>
            <p:cNvSpPr>
              <a:spLocks/>
            </p:cNvSpPr>
            <p:nvPr/>
          </p:nvSpPr>
          <p:spPr>
            <a:xfrm>
              <a:off x="2393" y="3677"/>
              <a:ext cx="378" cy="220"/>
            </a:xfrm>
            <a:prstGeom prst="rect">
              <a:avLst/>
            </a:prstGeom>
            <a:solidFill>
              <a:schemeClr val="bg1"/>
            </a:solidFill>
            <a:ln>
              <a:noFill/>
            </a:ln>
            <a:effectLst/>
          </p:spPr>
          <p:txBody>
            <a:bodyPr numCol="1"/>
            <a:lstStyle/>
            <a:p>
              <a:pPr algn="ctr" indent="0" marL="0">
                <a:buNone/>
              </a:pPr>
              <a:r>
                <a:rPr b="1" dirty="0" lang="en-US" smtClean="0" sz="1700"/>
                <a:t>6</a:t>
              </a:r>
            </a:p>
          </p:txBody>
        </p:sp>
        <p:sp>
          <p:nvSpPr>
            <p:cNvPr id="1962" name="Text Box 1962"/>
            <p:cNvSpPr>
              <a:spLocks/>
            </p:cNvSpPr>
            <p:nvPr/>
          </p:nvSpPr>
          <p:spPr>
            <a:xfrm>
              <a:off x="2014" y="3677"/>
              <a:ext cx="379" cy="220"/>
            </a:xfrm>
            <a:prstGeom prst="rect">
              <a:avLst/>
            </a:prstGeom>
            <a:solidFill>
              <a:schemeClr val="bg1"/>
            </a:solidFill>
            <a:ln>
              <a:noFill/>
            </a:ln>
            <a:effectLst/>
          </p:spPr>
          <p:txBody>
            <a:bodyPr numCol="1"/>
            <a:lstStyle/>
            <a:p>
              <a:pPr algn="ctr" indent="0" marL="0">
                <a:buNone/>
              </a:pPr>
              <a:r>
                <a:rPr b="1" dirty="0" lang="en-US" smtClean="0" sz="1700"/>
                <a:t>6</a:t>
              </a:r>
            </a:p>
          </p:txBody>
        </p:sp>
        <p:sp>
          <p:nvSpPr>
            <p:cNvPr id="1963" name="Text Box 1963"/>
            <p:cNvSpPr>
              <a:spLocks/>
            </p:cNvSpPr>
            <p:nvPr/>
          </p:nvSpPr>
          <p:spPr>
            <a:xfrm>
              <a:off x="1636" y="3677"/>
              <a:ext cx="378" cy="220"/>
            </a:xfrm>
            <a:prstGeom prst="rect">
              <a:avLst/>
            </a:prstGeom>
            <a:solidFill>
              <a:schemeClr val="bg1"/>
            </a:solidFill>
            <a:ln>
              <a:noFill/>
            </a:ln>
            <a:effectLst/>
          </p:spPr>
          <p:txBody>
            <a:bodyPr numCol="1"/>
            <a:lstStyle/>
            <a:p>
              <a:pPr algn="ctr" indent="0" marL="0">
                <a:buNone/>
              </a:pPr>
              <a:r>
                <a:rPr b="1" dirty="0" lang="en-US" smtClean="0" sz="1700"/>
                <a:t>6</a:t>
              </a:r>
            </a:p>
          </p:txBody>
        </p:sp>
        <p:sp>
          <p:nvSpPr>
            <p:cNvPr id="1964" name="Text Box 1964"/>
            <p:cNvSpPr>
              <a:spLocks/>
            </p:cNvSpPr>
            <p:nvPr/>
          </p:nvSpPr>
          <p:spPr>
            <a:xfrm>
              <a:off x="1255" y="3677"/>
              <a:ext cx="381" cy="220"/>
            </a:xfrm>
            <a:prstGeom prst="rect">
              <a:avLst/>
            </a:prstGeom>
            <a:solidFill>
              <a:schemeClr val="bg1"/>
            </a:solidFill>
            <a:ln>
              <a:noFill/>
            </a:ln>
            <a:effectLst/>
          </p:spPr>
          <p:txBody>
            <a:bodyPr numCol="1"/>
            <a:lstStyle/>
            <a:p>
              <a:pPr algn="ctr" indent="0" marL="0">
                <a:buNone/>
              </a:pPr>
              <a:r>
                <a:rPr b="1" dirty="0" lang="en-US" smtClean="0" sz="1700"/>
                <a:t>6</a:t>
              </a:r>
            </a:p>
          </p:txBody>
        </p:sp>
        <p:sp>
          <p:nvSpPr>
            <p:cNvPr id="1965" name="Text Box 1965"/>
            <p:cNvSpPr>
              <a:spLocks/>
            </p:cNvSpPr>
            <p:nvPr/>
          </p:nvSpPr>
          <p:spPr>
            <a:xfrm>
              <a:off x="816" y="3677"/>
              <a:ext cx="439" cy="220"/>
            </a:xfrm>
            <a:prstGeom prst="rect">
              <a:avLst/>
            </a:prstGeom>
            <a:solidFill>
              <a:schemeClr val="bg1"/>
            </a:solidFill>
            <a:ln>
              <a:noFill/>
            </a:ln>
            <a:effectLst/>
          </p:spPr>
          <p:txBody>
            <a:bodyPr numCol="1"/>
            <a:lstStyle/>
            <a:p>
              <a:pPr algn="ctr" indent="0" marL="0">
                <a:buNone/>
              </a:pPr>
              <a:r>
                <a:rPr b="1" dirty="0" lang="en-US" smtClean="0" sz="1700"/>
                <a:t>74</a:t>
              </a:r>
            </a:p>
          </p:txBody>
        </p:sp>
        <p:sp>
          <p:nvSpPr>
            <p:cNvPr id="1966" name="Text Box 1966"/>
            <p:cNvSpPr>
              <a:spLocks/>
            </p:cNvSpPr>
            <p:nvPr/>
          </p:nvSpPr>
          <p:spPr>
            <a:xfrm>
              <a:off x="5424" y="3457"/>
              <a:ext cx="336" cy="220"/>
            </a:xfrm>
            <a:prstGeom prst="rect">
              <a:avLst/>
            </a:prstGeom>
            <a:solidFill>
              <a:schemeClr val="bg1"/>
            </a:solidFill>
            <a:ln>
              <a:noFill/>
            </a:ln>
            <a:effectLst/>
          </p:spPr>
          <p:txBody>
            <a:bodyPr numCol="1"/>
            <a:lstStyle/>
            <a:p>
              <a:pPr algn="ctr" indent="0" marL="0">
                <a:buNone/>
              </a:pPr>
              <a:r>
                <a:rPr b="1" dirty="0" lang="en-US" smtClean="0" sz="1700"/>
                <a:t>4</a:t>
              </a:r>
            </a:p>
          </p:txBody>
        </p:sp>
        <p:sp>
          <p:nvSpPr>
            <p:cNvPr id="1967" name="Text Box 1967"/>
            <p:cNvSpPr>
              <a:spLocks/>
            </p:cNvSpPr>
            <p:nvPr/>
          </p:nvSpPr>
          <p:spPr>
            <a:xfrm>
              <a:off x="5043" y="3457"/>
              <a:ext cx="381" cy="220"/>
            </a:xfrm>
            <a:prstGeom prst="rect">
              <a:avLst/>
            </a:prstGeom>
            <a:solidFill>
              <a:schemeClr val="bg1"/>
            </a:solidFill>
            <a:ln>
              <a:noFill/>
            </a:ln>
            <a:effectLst/>
          </p:spPr>
          <p:txBody>
            <a:bodyPr numCol="1"/>
            <a:lstStyle/>
            <a:p>
              <a:pPr algn="ctr" indent="0" marL="0">
                <a:buNone/>
              </a:pPr>
              <a:r>
                <a:rPr b="1" dirty="0" lang="en-US" smtClean="0" sz="1700"/>
                <a:t>4</a:t>
              </a:r>
            </a:p>
          </p:txBody>
        </p:sp>
        <p:sp>
          <p:nvSpPr>
            <p:cNvPr id="1968" name="Text Box 1968"/>
            <p:cNvSpPr>
              <a:spLocks/>
            </p:cNvSpPr>
            <p:nvPr/>
          </p:nvSpPr>
          <p:spPr>
            <a:xfrm>
              <a:off x="4665" y="3457"/>
              <a:ext cx="378" cy="220"/>
            </a:xfrm>
            <a:prstGeom prst="rect">
              <a:avLst/>
            </a:prstGeom>
            <a:solidFill>
              <a:schemeClr val="bg1"/>
            </a:solidFill>
            <a:ln>
              <a:noFill/>
            </a:ln>
            <a:effectLst/>
          </p:spPr>
          <p:txBody>
            <a:bodyPr numCol="1"/>
            <a:lstStyle/>
            <a:p>
              <a:pPr algn="ctr" indent="0" marL="0">
                <a:buNone/>
              </a:pPr>
              <a:r>
                <a:rPr b="1" dirty="0" lang="en-US" smtClean="0" sz="1700"/>
                <a:t>4</a:t>
              </a:r>
            </a:p>
          </p:txBody>
        </p:sp>
        <p:sp>
          <p:nvSpPr>
            <p:cNvPr id="1969" name="Text Box 1969"/>
            <p:cNvSpPr>
              <a:spLocks/>
            </p:cNvSpPr>
            <p:nvPr/>
          </p:nvSpPr>
          <p:spPr>
            <a:xfrm>
              <a:off x="4286" y="3457"/>
              <a:ext cx="379" cy="220"/>
            </a:xfrm>
            <a:prstGeom prst="rect">
              <a:avLst/>
            </a:prstGeom>
            <a:solidFill>
              <a:schemeClr val="bg1"/>
            </a:solidFill>
            <a:ln>
              <a:noFill/>
            </a:ln>
            <a:effectLst/>
          </p:spPr>
          <p:txBody>
            <a:bodyPr numCol="1"/>
            <a:lstStyle/>
            <a:p>
              <a:pPr algn="ctr" indent="0" marL="0">
                <a:buNone/>
              </a:pPr>
              <a:r>
                <a:rPr b="1" dirty="0" lang="en-US" smtClean="0" sz="1700"/>
                <a:t>4</a:t>
              </a:r>
            </a:p>
          </p:txBody>
        </p:sp>
        <p:sp>
          <p:nvSpPr>
            <p:cNvPr id="1970" name="Text Box 1970"/>
            <p:cNvSpPr>
              <a:spLocks/>
            </p:cNvSpPr>
            <p:nvPr/>
          </p:nvSpPr>
          <p:spPr>
            <a:xfrm>
              <a:off x="3908" y="3457"/>
              <a:ext cx="378" cy="220"/>
            </a:xfrm>
            <a:prstGeom prst="rect">
              <a:avLst/>
            </a:prstGeom>
            <a:solidFill>
              <a:schemeClr val="bg1"/>
            </a:solidFill>
            <a:ln>
              <a:noFill/>
            </a:ln>
            <a:effectLst/>
          </p:spPr>
          <p:txBody>
            <a:bodyPr numCol="1"/>
            <a:lstStyle/>
            <a:p>
              <a:pPr algn="ctr" indent="0" marL="0">
                <a:buNone/>
              </a:pPr>
              <a:r>
                <a:rPr b="1" dirty="0" lang="en-US" smtClean="0" sz="1700"/>
                <a:t>5</a:t>
              </a:r>
            </a:p>
          </p:txBody>
        </p:sp>
        <p:sp>
          <p:nvSpPr>
            <p:cNvPr id="1971" name="Text Box 1971"/>
            <p:cNvSpPr>
              <a:spLocks/>
            </p:cNvSpPr>
            <p:nvPr/>
          </p:nvSpPr>
          <p:spPr>
            <a:xfrm>
              <a:off x="3529" y="3457"/>
              <a:ext cx="379" cy="220"/>
            </a:xfrm>
            <a:prstGeom prst="rect">
              <a:avLst/>
            </a:prstGeom>
            <a:solidFill>
              <a:schemeClr val="bg1"/>
            </a:solidFill>
            <a:ln>
              <a:noFill/>
            </a:ln>
            <a:effectLst/>
          </p:spPr>
          <p:txBody>
            <a:bodyPr numCol="1"/>
            <a:lstStyle/>
            <a:p>
              <a:pPr algn="ctr" indent="0" marL="0">
                <a:buNone/>
              </a:pPr>
              <a:r>
                <a:rPr b="1" dirty="0" lang="en-US" smtClean="0" sz="1700"/>
                <a:t>5</a:t>
              </a:r>
            </a:p>
          </p:txBody>
        </p:sp>
        <p:sp>
          <p:nvSpPr>
            <p:cNvPr id="1972" name="Text Box 1972"/>
            <p:cNvSpPr>
              <a:spLocks/>
            </p:cNvSpPr>
            <p:nvPr/>
          </p:nvSpPr>
          <p:spPr>
            <a:xfrm>
              <a:off x="3150" y="3457"/>
              <a:ext cx="379" cy="220"/>
            </a:xfrm>
            <a:prstGeom prst="rect">
              <a:avLst/>
            </a:prstGeom>
            <a:solidFill>
              <a:schemeClr val="bg1"/>
            </a:solidFill>
            <a:ln>
              <a:noFill/>
            </a:ln>
            <a:effectLst/>
          </p:spPr>
          <p:txBody>
            <a:bodyPr numCol="1"/>
            <a:lstStyle/>
            <a:p>
              <a:pPr algn="ctr" indent="0" marL="0">
                <a:buNone/>
              </a:pPr>
              <a:r>
                <a:rPr b="1" dirty="0" lang="en-US" smtClean="0" sz="1700"/>
                <a:t>5</a:t>
              </a:r>
            </a:p>
          </p:txBody>
        </p:sp>
        <p:sp>
          <p:nvSpPr>
            <p:cNvPr id="1973" name="Text Box 1973"/>
            <p:cNvSpPr>
              <a:spLocks/>
            </p:cNvSpPr>
            <p:nvPr/>
          </p:nvSpPr>
          <p:spPr>
            <a:xfrm>
              <a:off x="2771" y="3457"/>
              <a:ext cx="379" cy="220"/>
            </a:xfrm>
            <a:prstGeom prst="rect">
              <a:avLst/>
            </a:prstGeom>
            <a:solidFill>
              <a:schemeClr val="bg1"/>
            </a:solidFill>
            <a:ln>
              <a:noFill/>
            </a:ln>
            <a:effectLst/>
          </p:spPr>
          <p:txBody>
            <a:bodyPr numCol="1"/>
            <a:lstStyle/>
            <a:p>
              <a:pPr algn="ctr" indent="0" marL="0">
                <a:buNone/>
              </a:pPr>
              <a:r>
                <a:rPr b="1" dirty="0" lang="en-US" smtClean="0" sz="1700"/>
                <a:t>5</a:t>
              </a:r>
            </a:p>
          </p:txBody>
        </p:sp>
        <p:sp>
          <p:nvSpPr>
            <p:cNvPr id="1974" name="Text Box 1974"/>
            <p:cNvSpPr>
              <a:spLocks/>
            </p:cNvSpPr>
            <p:nvPr/>
          </p:nvSpPr>
          <p:spPr>
            <a:xfrm>
              <a:off x="2393" y="3457"/>
              <a:ext cx="378" cy="220"/>
            </a:xfrm>
            <a:prstGeom prst="rect">
              <a:avLst/>
            </a:prstGeom>
            <a:solidFill>
              <a:schemeClr val="bg1"/>
            </a:solidFill>
            <a:ln>
              <a:noFill/>
            </a:ln>
            <a:effectLst/>
          </p:spPr>
          <p:txBody>
            <a:bodyPr numCol="1"/>
            <a:lstStyle/>
            <a:p>
              <a:pPr algn="ctr" indent="0" marL="0">
                <a:buNone/>
              </a:pPr>
              <a:r>
                <a:rPr b="1" dirty="0" lang="en-US" smtClean="0" sz="1700"/>
                <a:t>6</a:t>
              </a:r>
            </a:p>
          </p:txBody>
        </p:sp>
        <p:sp>
          <p:nvSpPr>
            <p:cNvPr id="1975" name="Text Box 1975"/>
            <p:cNvSpPr>
              <a:spLocks/>
            </p:cNvSpPr>
            <p:nvPr/>
          </p:nvSpPr>
          <p:spPr>
            <a:xfrm>
              <a:off x="2014" y="3457"/>
              <a:ext cx="379" cy="220"/>
            </a:xfrm>
            <a:prstGeom prst="rect">
              <a:avLst/>
            </a:prstGeom>
            <a:solidFill>
              <a:schemeClr val="bg1"/>
            </a:solidFill>
            <a:ln>
              <a:noFill/>
            </a:ln>
            <a:effectLst/>
          </p:spPr>
          <p:txBody>
            <a:bodyPr numCol="1"/>
            <a:lstStyle/>
            <a:p>
              <a:pPr algn="ctr" indent="0" marL="0">
                <a:buNone/>
              </a:pPr>
              <a:r>
                <a:rPr b="1" dirty="0" lang="en-US" smtClean="0" sz="1700"/>
                <a:t>6</a:t>
              </a:r>
            </a:p>
          </p:txBody>
        </p:sp>
        <p:sp>
          <p:nvSpPr>
            <p:cNvPr id="1976" name="Text Box 1976"/>
            <p:cNvSpPr>
              <a:spLocks/>
            </p:cNvSpPr>
            <p:nvPr/>
          </p:nvSpPr>
          <p:spPr>
            <a:xfrm>
              <a:off x="1636" y="3457"/>
              <a:ext cx="378" cy="220"/>
            </a:xfrm>
            <a:prstGeom prst="rect">
              <a:avLst/>
            </a:prstGeom>
            <a:solidFill>
              <a:schemeClr val="bg1"/>
            </a:solidFill>
            <a:ln>
              <a:noFill/>
            </a:ln>
            <a:effectLst/>
          </p:spPr>
          <p:txBody>
            <a:bodyPr numCol="1"/>
            <a:lstStyle/>
            <a:p>
              <a:pPr algn="ctr" indent="0" marL="0">
                <a:buNone/>
              </a:pPr>
              <a:r>
                <a:rPr b="1" dirty="0" lang="en-US" smtClean="0" sz="1700"/>
                <a:t>6</a:t>
              </a:r>
            </a:p>
          </p:txBody>
        </p:sp>
        <p:sp>
          <p:nvSpPr>
            <p:cNvPr id="1977" name="Text Box 1977"/>
            <p:cNvSpPr>
              <a:spLocks/>
            </p:cNvSpPr>
            <p:nvPr/>
          </p:nvSpPr>
          <p:spPr>
            <a:xfrm>
              <a:off x="1255" y="3457"/>
              <a:ext cx="381" cy="220"/>
            </a:xfrm>
            <a:prstGeom prst="rect">
              <a:avLst/>
            </a:prstGeom>
            <a:solidFill>
              <a:schemeClr val="bg1"/>
            </a:solidFill>
            <a:ln>
              <a:noFill/>
            </a:ln>
            <a:effectLst/>
          </p:spPr>
          <p:txBody>
            <a:bodyPr numCol="1"/>
            <a:lstStyle/>
            <a:p>
              <a:pPr algn="ctr" indent="0" marL="0">
                <a:buNone/>
              </a:pPr>
              <a:r>
                <a:rPr b="1" dirty="0" lang="en-US" smtClean="0" sz="1700"/>
                <a:t>6</a:t>
              </a:r>
            </a:p>
          </p:txBody>
        </p:sp>
        <p:sp>
          <p:nvSpPr>
            <p:cNvPr id="1978" name="Text Box 1978"/>
            <p:cNvSpPr>
              <a:spLocks/>
            </p:cNvSpPr>
            <p:nvPr/>
          </p:nvSpPr>
          <p:spPr>
            <a:xfrm>
              <a:off x="816" y="3457"/>
              <a:ext cx="439" cy="220"/>
            </a:xfrm>
            <a:prstGeom prst="rect">
              <a:avLst/>
            </a:prstGeom>
            <a:solidFill>
              <a:schemeClr val="bg1"/>
            </a:solidFill>
            <a:ln>
              <a:noFill/>
            </a:ln>
            <a:effectLst/>
          </p:spPr>
          <p:txBody>
            <a:bodyPr numCol="1"/>
            <a:lstStyle/>
            <a:p>
              <a:pPr algn="ctr" indent="0" marL="0">
                <a:buNone/>
              </a:pPr>
              <a:r>
                <a:rPr b="1" dirty="0" lang="en-US" smtClean="0" sz="1700"/>
                <a:t>73</a:t>
              </a:r>
            </a:p>
          </p:txBody>
        </p:sp>
        <p:sp>
          <p:nvSpPr>
            <p:cNvPr id="1979" name="Text Box 1979"/>
            <p:cNvSpPr>
              <a:spLocks/>
            </p:cNvSpPr>
            <p:nvPr/>
          </p:nvSpPr>
          <p:spPr>
            <a:xfrm>
              <a:off x="5424" y="3237"/>
              <a:ext cx="336" cy="220"/>
            </a:xfrm>
            <a:prstGeom prst="rect">
              <a:avLst/>
            </a:prstGeom>
            <a:solidFill>
              <a:schemeClr val="bg1"/>
            </a:solidFill>
            <a:ln>
              <a:noFill/>
            </a:ln>
            <a:effectLst/>
          </p:spPr>
          <p:txBody>
            <a:bodyPr numCol="1"/>
            <a:lstStyle/>
            <a:p>
              <a:pPr algn="ctr" indent="0" marL="0">
                <a:buNone/>
              </a:pPr>
              <a:r>
                <a:rPr b="1" dirty="0" lang="en-US" smtClean="0" sz="1700"/>
                <a:t>3</a:t>
              </a:r>
            </a:p>
          </p:txBody>
        </p:sp>
        <p:sp>
          <p:nvSpPr>
            <p:cNvPr id="1980" name="Text Box 1980"/>
            <p:cNvSpPr>
              <a:spLocks/>
            </p:cNvSpPr>
            <p:nvPr/>
          </p:nvSpPr>
          <p:spPr>
            <a:xfrm>
              <a:off x="5043" y="3237"/>
              <a:ext cx="381" cy="220"/>
            </a:xfrm>
            <a:prstGeom prst="rect">
              <a:avLst/>
            </a:prstGeom>
            <a:solidFill>
              <a:schemeClr val="bg1"/>
            </a:solidFill>
            <a:ln>
              <a:noFill/>
            </a:ln>
            <a:effectLst/>
          </p:spPr>
          <p:txBody>
            <a:bodyPr numCol="1"/>
            <a:lstStyle/>
            <a:p>
              <a:pPr algn="ctr" indent="0" marL="0">
                <a:buNone/>
              </a:pPr>
              <a:r>
                <a:rPr b="1" dirty="0" lang="en-US" smtClean="0" sz="1700"/>
                <a:t>4</a:t>
              </a:r>
            </a:p>
          </p:txBody>
        </p:sp>
        <p:sp>
          <p:nvSpPr>
            <p:cNvPr id="1981" name="Text Box 1981"/>
            <p:cNvSpPr>
              <a:spLocks/>
            </p:cNvSpPr>
            <p:nvPr/>
          </p:nvSpPr>
          <p:spPr>
            <a:xfrm>
              <a:off x="4665" y="3237"/>
              <a:ext cx="378" cy="220"/>
            </a:xfrm>
            <a:prstGeom prst="rect">
              <a:avLst/>
            </a:prstGeom>
            <a:solidFill>
              <a:schemeClr val="bg1"/>
            </a:solidFill>
            <a:ln>
              <a:noFill/>
            </a:ln>
            <a:effectLst/>
          </p:spPr>
          <p:txBody>
            <a:bodyPr numCol="1"/>
            <a:lstStyle/>
            <a:p>
              <a:pPr algn="ctr" indent="0" marL="0">
                <a:buNone/>
              </a:pPr>
              <a:r>
                <a:rPr b="1" dirty="0" lang="en-US" smtClean="0" sz="1700"/>
                <a:t>4</a:t>
              </a:r>
            </a:p>
          </p:txBody>
        </p:sp>
        <p:sp>
          <p:nvSpPr>
            <p:cNvPr id="1982" name="Text Box 1982"/>
            <p:cNvSpPr>
              <a:spLocks/>
            </p:cNvSpPr>
            <p:nvPr/>
          </p:nvSpPr>
          <p:spPr>
            <a:xfrm>
              <a:off x="4286" y="3237"/>
              <a:ext cx="379" cy="220"/>
            </a:xfrm>
            <a:prstGeom prst="rect">
              <a:avLst/>
            </a:prstGeom>
            <a:solidFill>
              <a:schemeClr val="bg1"/>
            </a:solidFill>
            <a:ln>
              <a:noFill/>
            </a:ln>
            <a:effectLst/>
          </p:spPr>
          <p:txBody>
            <a:bodyPr numCol="1"/>
            <a:lstStyle/>
            <a:p>
              <a:pPr algn="ctr" indent="0" marL="0">
                <a:buNone/>
              </a:pPr>
              <a:r>
                <a:rPr b="1" dirty="0" lang="en-US" smtClean="0" sz="1700"/>
                <a:t>4</a:t>
              </a:r>
            </a:p>
          </p:txBody>
        </p:sp>
        <p:sp>
          <p:nvSpPr>
            <p:cNvPr id="1983" name="Text Box 1983"/>
            <p:cNvSpPr>
              <a:spLocks/>
            </p:cNvSpPr>
            <p:nvPr/>
          </p:nvSpPr>
          <p:spPr>
            <a:xfrm>
              <a:off x="3908" y="3237"/>
              <a:ext cx="378" cy="220"/>
            </a:xfrm>
            <a:prstGeom prst="rect">
              <a:avLst/>
            </a:prstGeom>
            <a:solidFill>
              <a:schemeClr val="bg1"/>
            </a:solidFill>
            <a:ln>
              <a:noFill/>
            </a:ln>
            <a:effectLst/>
          </p:spPr>
          <p:txBody>
            <a:bodyPr numCol="1"/>
            <a:lstStyle/>
            <a:p>
              <a:pPr algn="ctr" indent="0" marL="0">
                <a:buNone/>
              </a:pPr>
              <a:r>
                <a:rPr b="1" dirty="0" lang="en-US" smtClean="0" sz="1700"/>
                <a:t>4</a:t>
              </a:r>
            </a:p>
          </p:txBody>
        </p:sp>
        <p:sp>
          <p:nvSpPr>
            <p:cNvPr id="1984" name="Text Box 1984"/>
            <p:cNvSpPr>
              <a:spLocks/>
            </p:cNvSpPr>
            <p:nvPr/>
          </p:nvSpPr>
          <p:spPr>
            <a:xfrm>
              <a:off x="3529" y="3237"/>
              <a:ext cx="379" cy="220"/>
            </a:xfrm>
            <a:prstGeom prst="rect">
              <a:avLst/>
            </a:prstGeom>
            <a:solidFill>
              <a:schemeClr val="bg1"/>
            </a:solidFill>
            <a:ln>
              <a:noFill/>
            </a:ln>
            <a:effectLst/>
          </p:spPr>
          <p:txBody>
            <a:bodyPr numCol="1"/>
            <a:lstStyle/>
            <a:p>
              <a:pPr algn="ctr" indent="0" marL="0">
                <a:buNone/>
              </a:pPr>
              <a:r>
                <a:rPr b="1" dirty="0" lang="en-US" smtClean="0" sz="1700"/>
                <a:t>5</a:t>
              </a:r>
            </a:p>
          </p:txBody>
        </p:sp>
        <p:sp>
          <p:nvSpPr>
            <p:cNvPr id="1985" name="Text Box 1985"/>
            <p:cNvSpPr>
              <a:spLocks/>
            </p:cNvSpPr>
            <p:nvPr/>
          </p:nvSpPr>
          <p:spPr>
            <a:xfrm>
              <a:off x="3150" y="3237"/>
              <a:ext cx="379" cy="220"/>
            </a:xfrm>
            <a:prstGeom prst="rect">
              <a:avLst/>
            </a:prstGeom>
            <a:solidFill>
              <a:schemeClr val="bg1"/>
            </a:solidFill>
            <a:ln>
              <a:noFill/>
            </a:ln>
            <a:effectLst/>
          </p:spPr>
          <p:txBody>
            <a:bodyPr numCol="1"/>
            <a:lstStyle/>
            <a:p>
              <a:pPr algn="ctr" indent="0" marL="0">
                <a:buNone/>
              </a:pPr>
              <a:r>
                <a:rPr b="1" dirty="0" lang="en-US" smtClean="0" sz="1700"/>
                <a:t>5</a:t>
              </a:r>
            </a:p>
          </p:txBody>
        </p:sp>
        <p:sp>
          <p:nvSpPr>
            <p:cNvPr id="1986" name="Text Box 1986"/>
            <p:cNvSpPr>
              <a:spLocks/>
            </p:cNvSpPr>
            <p:nvPr/>
          </p:nvSpPr>
          <p:spPr>
            <a:xfrm>
              <a:off x="2771" y="3237"/>
              <a:ext cx="379" cy="220"/>
            </a:xfrm>
            <a:prstGeom prst="rect">
              <a:avLst/>
            </a:prstGeom>
            <a:solidFill>
              <a:schemeClr val="bg1"/>
            </a:solidFill>
            <a:ln>
              <a:noFill/>
            </a:ln>
            <a:effectLst/>
          </p:spPr>
          <p:txBody>
            <a:bodyPr numCol="1"/>
            <a:lstStyle/>
            <a:p>
              <a:pPr algn="ctr" indent="0" marL="0">
                <a:buNone/>
              </a:pPr>
              <a:r>
                <a:rPr b="1" dirty="0" lang="en-US" smtClean="0" sz="1700"/>
                <a:t>5</a:t>
              </a:r>
            </a:p>
          </p:txBody>
        </p:sp>
        <p:sp>
          <p:nvSpPr>
            <p:cNvPr id="1987" name="Text Box 1987"/>
            <p:cNvSpPr>
              <a:spLocks/>
            </p:cNvSpPr>
            <p:nvPr/>
          </p:nvSpPr>
          <p:spPr>
            <a:xfrm>
              <a:off x="2393" y="3237"/>
              <a:ext cx="378" cy="220"/>
            </a:xfrm>
            <a:prstGeom prst="rect">
              <a:avLst/>
            </a:prstGeom>
            <a:solidFill>
              <a:schemeClr val="bg1"/>
            </a:solidFill>
            <a:ln>
              <a:noFill/>
            </a:ln>
            <a:effectLst/>
          </p:spPr>
          <p:txBody>
            <a:bodyPr numCol="1"/>
            <a:lstStyle/>
            <a:p>
              <a:pPr algn="ctr" indent="0" marL="0">
                <a:buNone/>
              </a:pPr>
              <a:r>
                <a:rPr b="1" dirty="0" lang="en-US" smtClean="0" sz="1700"/>
                <a:t>6</a:t>
              </a:r>
            </a:p>
          </p:txBody>
        </p:sp>
        <p:sp>
          <p:nvSpPr>
            <p:cNvPr id="1988" name="Text Box 1988"/>
            <p:cNvSpPr>
              <a:spLocks/>
            </p:cNvSpPr>
            <p:nvPr/>
          </p:nvSpPr>
          <p:spPr>
            <a:xfrm>
              <a:off x="2014" y="3237"/>
              <a:ext cx="379" cy="220"/>
            </a:xfrm>
            <a:prstGeom prst="rect">
              <a:avLst/>
            </a:prstGeom>
            <a:solidFill>
              <a:schemeClr val="bg1"/>
            </a:solidFill>
            <a:ln>
              <a:noFill/>
            </a:ln>
            <a:effectLst/>
          </p:spPr>
          <p:txBody>
            <a:bodyPr numCol="1"/>
            <a:lstStyle/>
            <a:p>
              <a:pPr algn="ctr" indent="0" marL="0">
                <a:buNone/>
              </a:pPr>
              <a:r>
                <a:rPr b="1" dirty="0" lang="en-US" smtClean="0" sz="1700"/>
                <a:t>6</a:t>
              </a:r>
            </a:p>
          </p:txBody>
        </p:sp>
        <p:sp>
          <p:nvSpPr>
            <p:cNvPr id="1989" name="Text Box 1989"/>
            <p:cNvSpPr>
              <a:spLocks/>
            </p:cNvSpPr>
            <p:nvPr/>
          </p:nvSpPr>
          <p:spPr>
            <a:xfrm>
              <a:off x="1636" y="3237"/>
              <a:ext cx="378" cy="220"/>
            </a:xfrm>
            <a:prstGeom prst="rect">
              <a:avLst/>
            </a:prstGeom>
            <a:solidFill>
              <a:schemeClr val="bg1"/>
            </a:solidFill>
            <a:ln>
              <a:noFill/>
            </a:ln>
            <a:effectLst/>
          </p:spPr>
          <p:txBody>
            <a:bodyPr numCol="1"/>
            <a:lstStyle/>
            <a:p>
              <a:pPr algn="ctr" indent="0" marL="0">
                <a:buNone/>
              </a:pPr>
              <a:r>
                <a:rPr b="1" dirty="0" lang="en-US" smtClean="0" sz="1700"/>
                <a:t>6</a:t>
              </a:r>
            </a:p>
          </p:txBody>
        </p:sp>
        <p:sp>
          <p:nvSpPr>
            <p:cNvPr id="1990" name="Text Box 1990"/>
            <p:cNvSpPr>
              <a:spLocks/>
            </p:cNvSpPr>
            <p:nvPr/>
          </p:nvSpPr>
          <p:spPr>
            <a:xfrm>
              <a:off x="1255" y="3237"/>
              <a:ext cx="381" cy="220"/>
            </a:xfrm>
            <a:prstGeom prst="rect">
              <a:avLst/>
            </a:prstGeom>
            <a:solidFill>
              <a:schemeClr val="bg1"/>
            </a:solidFill>
            <a:ln>
              <a:noFill/>
            </a:ln>
            <a:effectLst/>
          </p:spPr>
          <p:txBody>
            <a:bodyPr numCol="1"/>
            <a:lstStyle/>
            <a:p>
              <a:pPr algn="ctr" indent="0" marL="0">
                <a:buNone/>
              </a:pPr>
              <a:r>
                <a:rPr b="1" dirty="0" lang="en-US" smtClean="0" sz="1700"/>
                <a:t>6</a:t>
              </a:r>
            </a:p>
          </p:txBody>
        </p:sp>
        <p:sp>
          <p:nvSpPr>
            <p:cNvPr id="1991" name="Text Box 1991"/>
            <p:cNvSpPr>
              <a:spLocks/>
            </p:cNvSpPr>
            <p:nvPr/>
          </p:nvSpPr>
          <p:spPr>
            <a:xfrm>
              <a:off x="816" y="3237"/>
              <a:ext cx="439" cy="220"/>
            </a:xfrm>
            <a:prstGeom prst="rect">
              <a:avLst/>
            </a:prstGeom>
            <a:solidFill>
              <a:schemeClr val="bg1"/>
            </a:solidFill>
            <a:ln>
              <a:noFill/>
            </a:ln>
            <a:effectLst/>
          </p:spPr>
          <p:txBody>
            <a:bodyPr numCol="1"/>
            <a:lstStyle/>
            <a:p>
              <a:pPr algn="ctr" indent="0" marL="0">
                <a:buNone/>
              </a:pPr>
              <a:r>
                <a:rPr b="1" dirty="0" lang="en-US" smtClean="0" sz="1700"/>
                <a:t>72</a:t>
              </a:r>
            </a:p>
          </p:txBody>
        </p:sp>
        <p:sp>
          <p:nvSpPr>
            <p:cNvPr id="1992" name="Text Box 1992"/>
            <p:cNvSpPr>
              <a:spLocks/>
            </p:cNvSpPr>
            <p:nvPr/>
          </p:nvSpPr>
          <p:spPr>
            <a:xfrm>
              <a:off x="5424" y="3017"/>
              <a:ext cx="336" cy="220"/>
            </a:xfrm>
            <a:prstGeom prst="rect">
              <a:avLst/>
            </a:prstGeom>
            <a:solidFill>
              <a:schemeClr val="bg1"/>
            </a:solidFill>
            <a:ln>
              <a:noFill/>
            </a:ln>
            <a:effectLst/>
          </p:spPr>
          <p:txBody>
            <a:bodyPr numCol="1"/>
            <a:lstStyle/>
            <a:p>
              <a:pPr algn="ctr" indent="0" marL="0">
                <a:buNone/>
              </a:pPr>
              <a:r>
                <a:rPr b="1" dirty="0" lang="en-US" smtClean="0" sz="1700"/>
                <a:t>3</a:t>
              </a:r>
            </a:p>
          </p:txBody>
        </p:sp>
        <p:sp>
          <p:nvSpPr>
            <p:cNvPr id="1993" name="Text Box 1993"/>
            <p:cNvSpPr>
              <a:spLocks/>
            </p:cNvSpPr>
            <p:nvPr/>
          </p:nvSpPr>
          <p:spPr>
            <a:xfrm>
              <a:off x="5043" y="3017"/>
              <a:ext cx="381" cy="220"/>
            </a:xfrm>
            <a:prstGeom prst="rect">
              <a:avLst/>
            </a:prstGeom>
            <a:solidFill>
              <a:schemeClr val="bg1"/>
            </a:solidFill>
            <a:ln>
              <a:noFill/>
            </a:ln>
            <a:effectLst/>
          </p:spPr>
          <p:txBody>
            <a:bodyPr numCol="1"/>
            <a:lstStyle/>
            <a:p>
              <a:pPr algn="ctr" indent="0" marL="0">
                <a:buNone/>
              </a:pPr>
              <a:r>
                <a:rPr b="1" dirty="0" lang="en-US" smtClean="0" sz="1700"/>
                <a:t>3</a:t>
              </a:r>
            </a:p>
          </p:txBody>
        </p:sp>
        <p:sp>
          <p:nvSpPr>
            <p:cNvPr id="1994" name="Text Box 1994"/>
            <p:cNvSpPr>
              <a:spLocks/>
            </p:cNvSpPr>
            <p:nvPr/>
          </p:nvSpPr>
          <p:spPr>
            <a:xfrm>
              <a:off x="4665" y="3017"/>
              <a:ext cx="378" cy="220"/>
            </a:xfrm>
            <a:prstGeom prst="rect">
              <a:avLst/>
            </a:prstGeom>
            <a:solidFill>
              <a:schemeClr val="bg1"/>
            </a:solidFill>
            <a:ln>
              <a:noFill/>
            </a:ln>
            <a:effectLst/>
          </p:spPr>
          <p:txBody>
            <a:bodyPr numCol="1"/>
            <a:lstStyle/>
            <a:p>
              <a:pPr algn="ctr" indent="0" marL="0">
                <a:buNone/>
              </a:pPr>
              <a:r>
                <a:rPr b="1" dirty="0" lang="en-US" smtClean="0" sz="1700"/>
                <a:t>4</a:t>
              </a:r>
            </a:p>
          </p:txBody>
        </p:sp>
        <p:sp>
          <p:nvSpPr>
            <p:cNvPr id="1995" name="Text Box 1995"/>
            <p:cNvSpPr>
              <a:spLocks/>
            </p:cNvSpPr>
            <p:nvPr/>
          </p:nvSpPr>
          <p:spPr>
            <a:xfrm>
              <a:off x="4286" y="3017"/>
              <a:ext cx="379" cy="220"/>
            </a:xfrm>
            <a:prstGeom prst="rect">
              <a:avLst/>
            </a:prstGeom>
            <a:solidFill>
              <a:schemeClr val="bg1"/>
            </a:solidFill>
            <a:ln>
              <a:noFill/>
            </a:ln>
            <a:effectLst/>
          </p:spPr>
          <p:txBody>
            <a:bodyPr numCol="1"/>
            <a:lstStyle/>
            <a:p>
              <a:pPr algn="ctr" indent="0" marL="0">
                <a:buNone/>
              </a:pPr>
              <a:r>
                <a:rPr b="1" dirty="0" lang="en-US" smtClean="0" sz="1700"/>
                <a:t>4</a:t>
              </a:r>
            </a:p>
          </p:txBody>
        </p:sp>
        <p:sp>
          <p:nvSpPr>
            <p:cNvPr id="1996" name="Text Box 1996"/>
            <p:cNvSpPr>
              <a:spLocks/>
            </p:cNvSpPr>
            <p:nvPr/>
          </p:nvSpPr>
          <p:spPr>
            <a:xfrm>
              <a:off x="3908" y="3017"/>
              <a:ext cx="378" cy="220"/>
            </a:xfrm>
            <a:prstGeom prst="rect">
              <a:avLst/>
            </a:prstGeom>
            <a:solidFill>
              <a:schemeClr val="bg1"/>
            </a:solidFill>
            <a:ln>
              <a:noFill/>
            </a:ln>
            <a:effectLst/>
          </p:spPr>
          <p:txBody>
            <a:bodyPr numCol="1"/>
            <a:lstStyle/>
            <a:p>
              <a:pPr algn="ctr" indent="0" marL="0">
                <a:buNone/>
              </a:pPr>
              <a:r>
                <a:rPr b="1" dirty="0" lang="en-US" smtClean="0" sz="1700"/>
                <a:t>4</a:t>
              </a:r>
            </a:p>
          </p:txBody>
        </p:sp>
        <p:sp>
          <p:nvSpPr>
            <p:cNvPr id="1997" name="Text Box 1997"/>
            <p:cNvSpPr>
              <a:spLocks/>
            </p:cNvSpPr>
            <p:nvPr/>
          </p:nvSpPr>
          <p:spPr>
            <a:xfrm>
              <a:off x="3529" y="3017"/>
              <a:ext cx="379" cy="220"/>
            </a:xfrm>
            <a:prstGeom prst="rect">
              <a:avLst/>
            </a:prstGeom>
            <a:solidFill>
              <a:schemeClr val="bg1"/>
            </a:solidFill>
            <a:ln>
              <a:noFill/>
            </a:ln>
            <a:effectLst/>
          </p:spPr>
          <p:txBody>
            <a:bodyPr numCol="1"/>
            <a:lstStyle/>
            <a:p>
              <a:pPr algn="ctr" indent="0" marL="0">
                <a:buNone/>
              </a:pPr>
              <a:r>
                <a:rPr b="1" dirty="0" lang="en-US" smtClean="0" sz="1700"/>
                <a:t>5</a:t>
              </a:r>
            </a:p>
          </p:txBody>
        </p:sp>
        <p:sp>
          <p:nvSpPr>
            <p:cNvPr id="1998" name="Text Box 1998"/>
            <p:cNvSpPr>
              <a:spLocks/>
            </p:cNvSpPr>
            <p:nvPr/>
          </p:nvSpPr>
          <p:spPr>
            <a:xfrm>
              <a:off x="3150" y="3017"/>
              <a:ext cx="379" cy="220"/>
            </a:xfrm>
            <a:prstGeom prst="rect">
              <a:avLst/>
            </a:prstGeom>
            <a:solidFill>
              <a:schemeClr val="bg1"/>
            </a:solidFill>
            <a:ln>
              <a:noFill/>
            </a:ln>
            <a:effectLst/>
          </p:spPr>
          <p:txBody>
            <a:bodyPr numCol="1"/>
            <a:lstStyle/>
            <a:p>
              <a:pPr algn="ctr" indent="0" marL="0">
                <a:buNone/>
              </a:pPr>
              <a:r>
                <a:rPr b="1" dirty="0" lang="en-US" smtClean="0" sz="1700"/>
                <a:t>5</a:t>
              </a:r>
            </a:p>
          </p:txBody>
        </p:sp>
        <p:sp>
          <p:nvSpPr>
            <p:cNvPr id="1999" name="Text Box 1999"/>
            <p:cNvSpPr>
              <a:spLocks/>
            </p:cNvSpPr>
            <p:nvPr/>
          </p:nvSpPr>
          <p:spPr>
            <a:xfrm>
              <a:off x="2771" y="3017"/>
              <a:ext cx="379" cy="220"/>
            </a:xfrm>
            <a:prstGeom prst="rect">
              <a:avLst/>
            </a:prstGeom>
            <a:solidFill>
              <a:schemeClr val="bg1"/>
            </a:solidFill>
            <a:ln>
              <a:noFill/>
            </a:ln>
            <a:effectLst/>
          </p:spPr>
          <p:txBody>
            <a:bodyPr numCol="1"/>
            <a:lstStyle/>
            <a:p>
              <a:pPr algn="ctr" indent="0" marL="0">
                <a:buNone/>
              </a:pPr>
              <a:r>
                <a:rPr b="1" dirty="0" lang="en-US" smtClean="0" sz="1700"/>
                <a:t>5</a:t>
              </a:r>
            </a:p>
          </p:txBody>
        </p:sp>
        <p:sp>
          <p:nvSpPr>
            <p:cNvPr id="2000" name="Text Box 2000"/>
            <p:cNvSpPr>
              <a:spLocks/>
            </p:cNvSpPr>
            <p:nvPr/>
          </p:nvSpPr>
          <p:spPr>
            <a:xfrm>
              <a:off x="2393" y="3017"/>
              <a:ext cx="378" cy="220"/>
            </a:xfrm>
            <a:prstGeom prst="rect">
              <a:avLst/>
            </a:prstGeom>
            <a:solidFill>
              <a:schemeClr val="bg1"/>
            </a:solidFill>
            <a:ln>
              <a:noFill/>
            </a:ln>
            <a:effectLst/>
          </p:spPr>
          <p:txBody>
            <a:bodyPr numCol="1"/>
            <a:lstStyle/>
            <a:p>
              <a:pPr algn="ctr" indent="0" marL="0">
                <a:buNone/>
              </a:pPr>
              <a:r>
                <a:rPr b="1" dirty="0" lang="en-US" smtClean="0" sz="1700"/>
                <a:t>5</a:t>
              </a:r>
            </a:p>
          </p:txBody>
        </p:sp>
        <p:sp>
          <p:nvSpPr>
            <p:cNvPr id="2001" name="Text Box 2001"/>
            <p:cNvSpPr>
              <a:spLocks/>
            </p:cNvSpPr>
            <p:nvPr/>
          </p:nvSpPr>
          <p:spPr>
            <a:xfrm>
              <a:off x="2014" y="3017"/>
              <a:ext cx="379" cy="220"/>
            </a:xfrm>
            <a:prstGeom prst="rect">
              <a:avLst/>
            </a:prstGeom>
            <a:solidFill>
              <a:schemeClr val="bg1"/>
            </a:solidFill>
            <a:ln>
              <a:noFill/>
            </a:ln>
            <a:effectLst/>
          </p:spPr>
          <p:txBody>
            <a:bodyPr numCol="1"/>
            <a:lstStyle/>
            <a:p>
              <a:pPr algn="ctr" indent="0" marL="0">
                <a:buNone/>
              </a:pPr>
              <a:r>
                <a:rPr b="1" dirty="0" lang="en-US" smtClean="0" sz="1700"/>
                <a:t>6</a:t>
              </a:r>
            </a:p>
          </p:txBody>
        </p:sp>
        <p:sp>
          <p:nvSpPr>
            <p:cNvPr id="2002" name="Text Box 2002"/>
            <p:cNvSpPr>
              <a:spLocks/>
            </p:cNvSpPr>
            <p:nvPr/>
          </p:nvSpPr>
          <p:spPr>
            <a:xfrm>
              <a:off x="1636" y="3017"/>
              <a:ext cx="378" cy="220"/>
            </a:xfrm>
            <a:prstGeom prst="rect">
              <a:avLst/>
            </a:prstGeom>
            <a:solidFill>
              <a:schemeClr val="bg1"/>
            </a:solidFill>
            <a:ln>
              <a:noFill/>
            </a:ln>
            <a:effectLst/>
          </p:spPr>
          <p:txBody>
            <a:bodyPr numCol="1"/>
            <a:lstStyle/>
            <a:p>
              <a:pPr algn="ctr" indent="0" marL="0">
                <a:buNone/>
              </a:pPr>
              <a:r>
                <a:rPr b="1" dirty="0" lang="en-US" smtClean="0" sz="1700"/>
                <a:t>6</a:t>
              </a:r>
            </a:p>
          </p:txBody>
        </p:sp>
        <p:sp>
          <p:nvSpPr>
            <p:cNvPr id="2003" name="Text Box 2003"/>
            <p:cNvSpPr>
              <a:spLocks/>
            </p:cNvSpPr>
            <p:nvPr/>
          </p:nvSpPr>
          <p:spPr>
            <a:xfrm>
              <a:off x="1255" y="3017"/>
              <a:ext cx="381" cy="220"/>
            </a:xfrm>
            <a:prstGeom prst="rect">
              <a:avLst/>
            </a:prstGeom>
            <a:solidFill>
              <a:schemeClr val="bg1"/>
            </a:solidFill>
            <a:ln>
              <a:noFill/>
            </a:ln>
            <a:effectLst/>
          </p:spPr>
          <p:txBody>
            <a:bodyPr numCol="1"/>
            <a:lstStyle/>
            <a:p>
              <a:pPr algn="ctr" indent="0" marL="0">
                <a:buNone/>
              </a:pPr>
              <a:r>
                <a:rPr b="1" dirty="0" lang="en-US" smtClean="0" sz="1700"/>
                <a:t>6</a:t>
              </a:r>
            </a:p>
          </p:txBody>
        </p:sp>
        <p:sp>
          <p:nvSpPr>
            <p:cNvPr id="2004" name="Text Box 2004"/>
            <p:cNvSpPr>
              <a:spLocks/>
            </p:cNvSpPr>
            <p:nvPr/>
          </p:nvSpPr>
          <p:spPr>
            <a:xfrm>
              <a:off x="816" y="3017"/>
              <a:ext cx="439" cy="220"/>
            </a:xfrm>
            <a:prstGeom prst="rect">
              <a:avLst/>
            </a:prstGeom>
            <a:solidFill>
              <a:schemeClr val="bg1"/>
            </a:solidFill>
            <a:ln>
              <a:noFill/>
            </a:ln>
            <a:effectLst/>
          </p:spPr>
          <p:txBody>
            <a:bodyPr numCol="1"/>
            <a:lstStyle/>
            <a:p>
              <a:pPr algn="ctr" indent="0" marL="0">
                <a:buNone/>
              </a:pPr>
              <a:r>
                <a:rPr b="1" dirty="0" lang="en-US" smtClean="0" sz="1700"/>
                <a:t>71</a:t>
              </a:r>
            </a:p>
          </p:txBody>
        </p:sp>
        <p:sp>
          <p:nvSpPr>
            <p:cNvPr id="2005" name="Text Box 2005"/>
            <p:cNvSpPr>
              <a:spLocks/>
            </p:cNvSpPr>
            <p:nvPr/>
          </p:nvSpPr>
          <p:spPr>
            <a:xfrm>
              <a:off x="5424" y="2797"/>
              <a:ext cx="336" cy="220"/>
            </a:xfrm>
            <a:prstGeom prst="rect">
              <a:avLst/>
            </a:prstGeom>
            <a:solidFill>
              <a:schemeClr val="bg1"/>
            </a:solidFill>
            <a:ln>
              <a:noFill/>
            </a:ln>
            <a:effectLst/>
          </p:spPr>
          <p:txBody>
            <a:bodyPr numCol="1"/>
            <a:lstStyle/>
            <a:p>
              <a:pPr algn="ctr" indent="0" marL="0">
                <a:buNone/>
              </a:pPr>
              <a:r>
                <a:rPr b="1" dirty="0" lang="en-US" smtClean="0" sz="1700"/>
                <a:t>3</a:t>
              </a:r>
            </a:p>
          </p:txBody>
        </p:sp>
        <p:sp>
          <p:nvSpPr>
            <p:cNvPr id="2006" name="Text Box 2006"/>
            <p:cNvSpPr>
              <a:spLocks/>
            </p:cNvSpPr>
            <p:nvPr/>
          </p:nvSpPr>
          <p:spPr>
            <a:xfrm>
              <a:off x="5043" y="2797"/>
              <a:ext cx="381" cy="220"/>
            </a:xfrm>
            <a:prstGeom prst="rect">
              <a:avLst/>
            </a:prstGeom>
            <a:solidFill>
              <a:schemeClr val="bg1"/>
            </a:solidFill>
            <a:ln>
              <a:noFill/>
            </a:ln>
            <a:effectLst/>
          </p:spPr>
          <p:txBody>
            <a:bodyPr numCol="1"/>
            <a:lstStyle/>
            <a:p>
              <a:pPr algn="ctr" indent="0" marL="0">
                <a:buNone/>
              </a:pPr>
              <a:r>
                <a:rPr b="1" dirty="0" lang="en-US" smtClean="0" sz="1700"/>
                <a:t>3</a:t>
              </a:r>
            </a:p>
          </p:txBody>
        </p:sp>
        <p:sp>
          <p:nvSpPr>
            <p:cNvPr id="2007" name="Text Box 2007"/>
            <p:cNvSpPr>
              <a:spLocks/>
            </p:cNvSpPr>
            <p:nvPr/>
          </p:nvSpPr>
          <p:spPr>
            <a:xfrm>
              <a:off x="4665" y="2797"/>
              <a:ext cx="378" cy="220"/>
            </a:xfrm>
            <a:prstGeom prst="rect">
              <a:avLst/>
            </a:prstGeom>
            <a:solidFill>
              <a:schemeClr val="bg1"/>
            </a:solidFill>
            <a:ln>
              <a:noFill/>
            </a:ln>
            <a:effectLst/>
          </p:spPr>
          <p:txBody>
            <a:bodyPr numCol="1"/>
            <a:lstStyle/>
            <a:p>
              <a:pPr algn="ctr" indent="0" marL="0">
                <a:buNone/>
              </a:pPr>
              <a:r>
                <a:rPr b="1" dirty="0" lang="en-US" smtClean="0" sz="1700"/>
                <a:t>3</a:t>
              </a:r>
            </a:p>
          </p:txBody>
        </p:sp>
        <p:sp>
          <p:nvSpPr>
            <p:cNvPr id="2008" name="Text Box 2008"/>
            <p:cNvSpPr>
              <a:spLocks/>
            </p:cNvSpPr>
            <p:nvPr/>
          </p:nvSpPr>
          <p:spPr>
            <a:xfrm>
              <a:off x="4286" y="2797"/>
              <a:ext cx="379" cy="220"/>
            </a:xfrm>
            <a:prstGeom prst="rect">
              <a:avLst/>
            </a:prstGeom>
            <a:solidFill>
              <a:schemeClr val="bg1"/>
            </a:solidFill>
            <a:ln>
              <a:noFill/>
            </a:ln>
            <a:effectLst/>
          </p:spPr>
          <p:txBody>
            <a:bodyPr numCol="1"/>
            <a:lstStyle/>
            <a:p>
              <a:pPr algn="ctr" indent="0" marL="0">
                <a:buNone/>
              </a:pPr>
              <a:r>
                <a:rPr b="1" dirty="0" lang="en-US" smtClean="0" sz="1700"/>
                <a:t>4</a:t>
              </a:r>
            </a:p>
          </p:txBody>
        </p:sp>
        <p:sp>
          <p:nvSpPr>
            <p:cNvPr id="2009" name="Text Box 2009"/>
            <p:cNvSpPr>
              <a:spLocks/>
            </p:cNvSpPr>
            <p:nvPr/>
          </p:nvSpPr>
          <p:spPr>
            <a:xfrm>
              <a:off x="3908" y="2797"/>
              <a:ext cx="378" cy="220"/>
            </a:xfrm>
            <a:prstGeom prst="rect">
              <a:avLst/>
            </a:prstGeom>
            <a:solidFill>
              <a:schemeClr val="bg1"/>
            </a:solidFill>
            <a:ln>
              <a:noFill/>
            </a:ln>
            <a:effectLst/>
          </p:spPr>
          <p:txBody>
            <a:bodyPr numCol="1"/>
            <a:lstStyle/>
            <a:p>
              <a:pPr algn="ctr" indent="0" marL="0">
                <a:buNone/>
              </a:pPr>
              <a:r>
                <a:rPr b="1" dirty="0" lang="en-US" smtClean="0" sz="1700"/>
                <a:t>4</a:t>
              </a:r>
            </a:p>
          </p:txBody>
        </p:sp>
        <p:sp>
          <p:nvSpPr>
            <p:cNvPr id="2010" name="Text Box 2010"/>
            <p:cNvSpPr>
              <a:spLocks/>
            </p:cNvSpPr>
            <p:nvPr/>
          </p:nvSpPr>
          <p:spPr>
            <a:xfrm>
              <a:off x="3529" y="2797"/>
              <a:ext cx="379" cy="220"/>
            </a:xfrm>
            <a:prstGeom prst="rect">
              <a:avLst/>
            </a:prstGeom>
            <a:solidFill>
              <a:schemeClr val="bg1"/>
            </a:solidFill>
            <a:ln>
              <a:noFill/>
            </a:ln>
            <a:effectLst/>
          </p:spPr>
          <p:txBody>
            <a:bodyPr numCol="1"/>
            <a:lstStyle/>
            <a:p>
              <a:pPr algn="ctr" indent="0" marL="0">
                <a:buNone/>
              </a:pPr>
              <a:r>
                <a:rPr b="1" dirty="0" lang="en-US" smtClean="0" sz="1700"/>
                <a:t>4</a:t>
              </a:r>
            </a:p>
          </p:txBody>
        </p:sp>
        <p:sp>
          <p:nvSpPr>
            <p:cNvPr id="2011" name="Text Box 2011"/>
            <p:cNvSpPr>
              <a:spLocks/>
            </p:cNvSpPr>
            <p:nvPr/>
          </p:nvSpPr>
          <p:spPr>
            <a:xfrm>
              <a:off x="3150" y="2797"/>
              <a:ext cx="379" cy="220"/>
            </a:xfrm>
            <a:prstGeom prst="rect">
              <a:avLst/>
            </a:prstGeom>
            <a:solidFill>
              <a:schemeClr val="bg1"/>
            </a:solidFill>
            <a:ln>
              <a:noFill/>
            </a:ln>
            <a:effectLst/>
          </p:spPr>
          <p:txBody>
            <a:bodyPr numCol="1"/>
            <a:lstStyle/>
            <a:p>
              <a:pPr algn="ctr" indent="0" marL="0">
                <a:buNone/>
              </a:pPr>
              <a:r>
                <a:rPr b="1" dirty="0" lang="en-US" smtClean="0" sz="1700"/>
                <a:t>5</a:t>
              </a:r>
            </a:p>
          </p:txBody>
        </p:sp>
        <p:sp>
          <p:nvSpPr>
            <p:cNvPr id="2012" name="Text Box 2012"/>
            <p:cNvSpPr>
              <a:spLocks/>
            </p:cNvSpPr>
            <p:nvPr/>
          </p:nvSpPr>
          <p:spPr>
            <a:xfrm>
              <a:off x="2771" y="2797"/>
              <a:ext cx="379" cy="220"/>
            </a:xfrm>
            <a:prstGeom prst="rect">
              <a:avLst/>
            </a:prstGeom>
            <a:solidFill>
              <a:schemeClr val="bg1"/>
            </a:solidFill>
            <a:ln>
              <a:noFill/>
            </a:ln>
            <a:effectLst/>
          </p:spPr>
          <p:txBody>
            <a:bodyPr numCol="1"/>
            <a:lstStyle/>
            <a:p>
              <a:pPr algn="ctr" indent="0" marL="0">
                <a:buNone/>
              </a:pPr>
              <a:r>
                <a:rPr b="1" dirty="0" lang="en-US" smtClean="0" sz="1700"/>
                <a:t>5</a:t>
              </a:r>
            </a:p>
          </p:txBody>
        </p:sp>
        <p:sp>
          <p:nvSpPr>
            <p:cNvPr id="2013" name="Text Box 2013"/>
            <p:cNvSpPr>
              <a:spLocks/>
            </p:cNvSpPr>
            <p:nvPr/>
          </p:nvSpPr>
          <p:spPr>
            <a:xfrm>
              <a:off x="2393" y="2797"/>
              <a:ext cx="378" cy="220"/>
            </a:xfrm>
            <a:prstGeom prst="rect">
              <a:avLst/>
            </a:prstGeom>
            <a:solidFill>
              <a:schemeClr val="bg1"/>
            </a:solidFill>
            <a:ln>
              <a:noFill/>
            </a:ln>
            <a:effectLst/>
          </p:spPr>
          <p:txBody>
            <a:bodyPr numCol="1"/>
            <a:lstStyle/>
            <a:p>
              <a:pPr algn="ctr" indent="0" marL="0">
                <a:buNone/>
              </a:pPr>
              <a:r>
                <a:rPr b="1" dirty="0" lang="en-US" smtClean="0" sz="1700"/>
                <a:t>5</a:t>
              </a:r>
            </a:p>
          </p:txBody>
        </p:sp>
        <p:sp>
          <p:nvSpPr>
            <p:cNvPr id="2014" name="Text Box 2014"/>
            <p:cNvSpPr>
              <a:spLocks/>
            </p:cNvSpPr>
            <p:nvPr/>
          </p:nvSpPr>
          <p:spPr>
            <a:xfrm>
              <a:off x="2014" y="2797"/>
              <a:ext cx="379" cy="220"/>
            </a:xfrm>
            <a:prstGeom prst="rect">
              <a:avLst/>
            </a:prstGeom>
            <a:solidFill>
              <a:schemeClr val="bg1"/>
            </a:solidFill>
            <a:ln>
              <a:noFill/>
            </a:ln>
            <a:effectLst/>
          </p:spPr>
          <p:txBody>
            <a:bodyPr numCol="1"/>
            <a:lstStyle/>
            <a:p>
              <a:pPr algn="ctr" indent="0" marL="0">
                <a:buNone/>
              </a:pPr>
              <a:r>
                <a:rPr b="1" dirty="0" lang="en-US" smtClean="0" sz="1700"/>
                <a:t>5</a:t>
              </a:r>
            </a:p>
          </p:txBody>
        </p:sp>
        <p:sp>
          <p:nvSpPr>
            <p:cNvPr id="2015" name="Text Box 2015"/>
            <p:cNvSpPr>
              <a:spLocks/>
            </p:cNvSpPr>
            <p:nvPr/>
          </p:nvSpPr>
          <p:spPr>
            <a:xfrm>
              <a:off x="1636" y="2797"/>
              <a:ext cx="378" cy="220"/>
            </a:xfrm>
            <a:prstGeom prst="rect">
              <a:avLst/>
            </a:prstGeom>
            <a:solidFill>
              <a:schemeClr val="bg1"/>
            </a:solidFill>
            <a:ln>
              <a:noFill/>
            </a:ln>
            <a:effectLst/>
          </p:spPr>
          <p:txBody>
            <a:bodyPr numCol="1"/>
            <a:lstStyle/>
            <a:p>
              <a:pPr algn="ctr" indent="0" marL="0">
                <a:buNone/>
              </a:pPr>
              <a:r>
                <a:rPr b="1" dirty="0" lang="en-US" smtClean="0" sz="1700"/>
                <a:t>6</a:t>
              </a:r>
            </a:p>
          </p:txBody>
        </p:sp>
        <p:sp>
          <p:nvSpPr>
            <p:cNvPr id="2016" name="Text Box 2016"/>
            <p:cNvSpPr>
              <a:spLocks/>
            </p:cNvSpPr>
            <p:nvPr/>
          </p:nvSpPr>
          <p:spPr>
            <a:xfrm>
              <a:off x="1255" y="2797"/>
              <a:ext cx="381" cy="220"/>
            </a:xfrm>
            <a:prstGeom prst="rect">
              <a:avLst/>
            </a:prstGeom>
            <a:solidFill>
              <a:schemeClr val="bg1"/>
            </a:solidFill>
            <a:ln>
              <a:noFill/>
            </a:ln>
            <a:effectLst/>
          </p:spPr>
          <p:txBody>
            <a:bodyPr numCol="1"/>
            <a:lstStyle/>
            <a:p>
              <a:pPr algn="ctr" indent="0" marL="0">
                <a:buNone/>
              </a:pPr>
              <a:r>
                <a:rPr b="1" dirty="0" lang="en-US" smtClean="0" sz="1700"/>
                <a:t>6</a:t>
              </a:r>
            </a:p>
          </p:txBody>
        </p:sp>
        <p:sp>
          <p:nvSpPr>
            <p:cNvPr id="2017" name="Text Box 2017"/>
            <p:cNvSpPr>
              <a:spLocks/>
            </p:cNvSpPr>
            <p:nvPr/>
          </p:nvSpPr>
          <p:spPr>
            <a:xfrm>
              <a:off x="816" y="2797"/>
              <a:ext cx="439" cy="220"/>
            </a:xfrm>
            <a:prstGeom prst="rect">
              <a:avLst/>
            </a:prstGeom>
            <a:solidFill>
              <a:schemeClr val="bg1"/>
            </a:solidFill>
            <a:ln>
              <a:noFill/>
            </a:ln>
            <a:effectLst/>
          </p:spPr>
          <p:txBody>
            <a:bodyPr numCol="1"/>
            <a:lstStyle/>
            <a:p>
              <a:pPr algn="ctr" indent="0" marL="0">
                <a:buNone/>
              </a:pPr>
              <a:r>
                <a:rPr b="1" dirty="0" lang="en-US" smtClean="0" sz="1700"/>
                <a:t>70</a:t>
              </a:r>
            </a:p>
          </p:txBody>
        </p:sp>
        <p:sp>
          <p:nvSpPr>
            <p:cNvPr id="2018" name="Text Box 2018"/>
            <p:cNvSpPr>
              <a:spLocks/>
            </p:cNvSpPr>
            <p:nvPr/>
          </p:nvSpPr>
          <p:spPr>
            <a:xfrm>
              <a:off x="5424" y="2577"/>
              <a:ext cx="336" cy="220"/>
            </a:xfrm>
            <a:prstGeom prst="rect">
              <a:avLst/>
            </a:prstGeom>
            <a:solidFill>
              <a:schemeClr val="bg1"/>
            </a:solidFill>
            <a:ln>
              <a:noFill/>
            </a:ln>
            <a:effectLst/>
          </p:spPr>
          <p:txBody>
            <a:bodyPr numCol="1"/>
            <a:lstStyle/>
            <a:p>
              <a:pPr algn="ctr" indent="0" marL="0">
                <a:buNone/>
              </a:pPr>
              <a:r>
                <a:rPr b="1" dirty="0" lang="en-US" smtClean="0" sz="1700"/>
                <a:t>3</a:t>
              </a:r>
            </a:p>
          </p:txBody>
        </p:sp>
        <p:sp>
          <p:nvSpPr>
            <p:cNvPr id="2019" name="Text Box 2019"/>
            <p:cNvSpPr>
              <a:spLocks/>
            </p:cNvSpPr>
            <p:nvPr/>
          </p:nvSpPr>
          <p:spPr>
            <a:xfrm>
              <a:off x="5043" y="2577"/>
              <a:ext cx="381" cy="220"/>
            </a:xfrm>
            <a:prstGeom prst="rect">
              <a:avLst/>
            </a:prstGeom>
            <a:solidFill>
              <a:schemeClr val="bg1"/>
            </a:solidFill>
            <a:ln>
              <a:noFill/>
            </a:ln>
            <a:effectLst/>
          </p:spPr>
          <p:txBody>
            <a:bodyPr numCol="1"/>
            <a:lstStyle/>
            <a:p>
              <a:pPr algn="ctr" indent="0" marL="0">
                <a:buNone/>
              </a:pPr>
              <a:r>
                <a:rPr b="1" dirty="0" lang="en-US" smtClean="0" sz="1700"/>
                <a:t>3</a:t>
              </a:r>
            </a:p>
          </p:txBody>
        </p:sp>
        <p:sp>
          <p:nvSpPr>
            <p:cNvPr id="2020" name="Text Box 2020"/>
            <p:cNvSpPr>
              <a:spLocks/>
            </p:cNvSpPr>
            <p:nvPr/>
          </p:nvSpPr>
          <p:spPr>
            <a:xfrm>
              <a:off x="4665" y="2577"/>
              <a:ext cx="378" cy="220"/>
            </a:xfrm>
            <a:prstGeom prst="rect">
              <a:avLst/>
            </a:prstGeom>
            <a:solidFill>
              <a:schemeClr val="bg1"/>
            </a:solidFill>
            <a:ln>
              <a:noFill/>
            </a:ln>
            <a:effectLst/>
          </p:spPr>
          <p:txBody>
            <a:bodyPr numCol="1"/>
            <a:lstStyle/>
            <a:p>
              <a:pPr algn="ctr" indent="0" marL="0">
                <a:buNone/>
              </a:pPr>
              <a:r>
                <a:rPr b="1" dirty="0" lang="en-US" smtClean="0" sz="1700"/>
                <a:t>3</a:t>
              </a:r>
            </a:p>
          </p:txBody>
        </p:sp>
        <p:sp>
          <p:nvSpPr>
            <p:cNvPr id="2021" name="Text Box 2021"/>
            <p:cNvSpPr>
              <a:spLocks/>
            </p:cNvSpPr>
            <p:nvPr/>
          </p:nvSpPr>
          <p:spPr>
            <a:xfrm>
              <a:off x="4286" y="2577"/>
              <a:ext cx="379" cy="220"/>
            </a:xfrm>
            <a:prstGeom prst="rect">
              <a:avLst/>
            </a:prstGeom>
            <a:solidFill>
              <a:schemeClr val="bg1"/>
            </a:solidFill>
            <a:ln>
              <a:noFill/>
            </a:ln>
            <a:effectLst/>
          </p:spPr>
          <p:txBody>
            <a:bodyPr numCol="1"/>
            <a:lstStyle/>
            <a:p>
              <a:pPr algn="ctr" indent="0" marL="0">
                <a:buNone/>
              </a:pPr>
              <a:r>
                <a:rPr b="1" dirty="0" lang="en-US" smtClean="0" sz="1700"/>
                <a:t>4</a:t>
              </a:r>
            </a:p>
          </p:txBody>
        </p:sp>
        <p:sp>
          <p:nvSpPr>
            <p:cNvPr id="2022" name="Text Box 2022"/>
            <p:cNvSpPr>
              <a:spLocks/>
            </p:cNvSpPr>
            <p:nvPr/>
          </p:nvSpPr>
          <p:spPr>
            <a:xfrm>
              <a:off x="3908" y="2577"/>
              <a:ext cx="378" cy="220"/>
            </a:xfrm>
            <a:prstGeom prst="rect">
              <a:avLst/>
            </a:prstGeom>
            <a:solidFill>
              <a:schemeClr val="bg1"/>
            </a:solidFill>
            <a:ln>
              <a:noFill/>
            </a:ln>
            <a:effectLst/>
          </p:spPr>
          <p:txBody>
            <a:bodyPr numCol="1"/>
            <a:lstStyle/>
            <a:p>
              <a:pPr algn="ctr" indent="0" marL="0">
                <a:buNone/>
              </a:pPr>
              <a:r>
                <a:rPr b="1" dirty="0" lang="en-US" smtClean="0" sz="1700"/>
                <a:t>4</a:t>
              </a:r>
            </a:p>
          </p:txBody>
        </p:sp>
        <p:sp>
          <p:nvSpPr>
            <p:cNvPr id="2023" name="Text Box 2023"/>
            <p:cNvSpPr>
              <a:spLocks/>
            </p:cNvSpPr>
            <p:nvPr/>
          </p:nvSpPr>
          <p:spPr>
            <a:xfrm>
              <a:off x="3529" y="2577"/>
              <a:ext cx="379" cy="220"/>
            </a:xfrm>
            <a:prstGeom prst="rect">
              <a:avLst/>
            </a:prstGeom>
            <a:solidFill>
              <a:schemeClr val="bg1"/>
            </a:solidFill>
            <a:ln>
              <a:noFill/>
            </a:ln>
            <a:effectLst/>
          </p:spPr>
          <p:txBody>
            <a:bodyPr numCol="1"/>
            <a:lstStyle/>
            <a:p>
              <a:pPr algn="ctr" indent="0" marL="0">
                <a:buNone/>
              </a:pPr>
              <a:r>
                <a:rPr b="1" dirty="0" lang="en-US" smtClean="0" sz="1700"/>
                <a:t>4</a:t>
              </a:r>
            </a:p>
          </p:txBody>
        </p:sp>
        <p:sp>
          <p:nvSpPr>
            <p:cNvPr id="2024" name="Text Box 2024"/>
            <p:cNvSpPr>
              <a:spLocks/>
            </p:cNvSpPr>
            <p:nvPr/>
          </p:nvSpPr>
          <p:spPr>
            <a:xfrm>
              <a:off x="3150" y="2577"/>
              <a:ext cx="379" cy="220"/>
            </a:xfrm>
            <a:prstGeom prst="rect">
              <a:avLst/>
            </a:prstGeom>
            <a:solidFill>
              <a:schemeClr val="bg1"/>
            </a:solidFill>
            <a:ln>
              <a:noFill/>
            </a:ln>
            <a:effectLst/>
          </p:spPr>
          <p:txBody>
            <a:bodyPr numCol="1"/>
            <a:lstStyle/>
            <a:p>
              <a:pPr algn="ctr" indent="0" marL="0">
                <a:buNone/>
              </a:pPr>
              <a:r>
                <a:rPr b="1" dirty="0" lang="en-US" smtClean="0" sz="1700"/>
                <a:t>4</a:t>
              </a:r>
            </a:p>
          </p:txBody>
        </p:sp>
        <p:sp>
          <p:nvSpPr>
            <p:cNvPr id="2025" name="Text Box 2025"/>
            <p:cNvSpPr>
              <a:spLocks/>
            </p:cNvSpPr>
            <p:nvPr/>
          </p:nvSpPr>
          <p:spPr>
            <a:xfrm>
              <a:off x="2771" y="2577"/>
              <a:ext cx="379" cy="220"/>
            </a:xfrm>
            <a:prstGeom prst="rect">
              <a:avLst/>
            </a:prstGeom>
            <a:solidFill>
              <a:schemeClr val="bg1"/>
            </a:solidFill>
            <a:ln>
              <a:noFill/>
            </a:ln>
            <a:effectLst/>
          </p:spPr>
          <p:txBody>
            <a:bodyPr numCol="1"/>
            <a:lstStyle/>
            <a:p>
              <a:pPr algn="ctr" indent="0" marL="0">
                <a:buNone/>
              </a:pPr>
              <a:r>
                <a:rPr b="1" dirty="0" lang="en-US" smtClean="0" sz="1700"/>
                <a:t>5</a:t>
              </a:r>
            </a:p>
          </p:txBody>
        </p:sp>
        <p:sp>
          <p:nvSpPr>
            <p:cNvPr id="2026" name="Text Box 2026"/>
            <p:cNvSpPr>
              <a:spLocks/>
            </p:cNvSpPr>
            <p:nvPr/>
          </p:nvSpPr>
          <p:spPr>
            <a:xfrm>
              <a:off x="2393" y="2577"/>
              <a:ext cx="378" cy="220"/>
            </a:xfrm>
            <a:prstGeom prst="rect">
              <a:avLst/>
            </a:prstGeom>
            <a:solidFill>
              <a:schemeClr val="bg1"/>
            </a:solidFill>
            <a:ln>
              <a:noFill/>
            </a:ln>
            <a:effectLst/>
          </p:spPr>
          <p:txBody>
            <a:bodyPr numCol="1"/>
            <a:lstStyle/>
            <a:p>
              <a:pPr algn="ctr" indent="0" marL="0">
                <a:buNone/>
              </a:pPr>
              <a:r>
                <a:rPr b="1" dirty="0" lang="en-US" smtClean="0" sz="1700"/>
                <a:t>5</a:t>
              </a:r>
            </a:p>
          </p:txBody>
        </p:sp>
        <p:sp>
          <p:nvSpPr>
            <p:cNvPr id="2027" name="Text Box 2027"/>
            <p:cNvSpPr>
              <a:spLocks/>
            </p:cNvSpPr>
            <p:nvPr/>
          </p:nvSpPr>
          <p:spPr>
            <a:xfrm>
              <a:off x="2014" y="2577"/>
              <a:ext cx="379" cy="220"/>
            </a:xfrm>
            <a:prstGeom prst="rect">
              <a:avLst/>
            </a:prstGeom>
            <a:solidFill>
              <a:schemeClr val="bg1"/>
            </a:solidFill>
            <a:ln>
              <a:noFill/>
            </a:ln>
            <a:effectLst/>
          </p:spPr>
          <p:txBody>
            <a:bodyPr numCol="1"/>
            <a:lstStyle/>
            <a:p>
              <a:pPr algn="ctr" indent="0" marL="0">
                <a:buNone/>
              </a:pPr>
              <a:r>
                <a:rPr b="1" dirty="0" lang="en-US" smtClean="0" sz="1700"/>
                <a:t>5</a:t>
              </a:r>
            </a:p>
          </p:txBody>
        </p:sp>
        <p:sp>
          <p:nvSpPr>
            <p:cNvPr id="2028" name="Text Box 2028"/>
            <p:cNvSpPr>
              <a:spLocks/>
            </p:cNvSpPr>
            <p:nvPr/>
          </p:nvSpPr>
          <p:spPr>
            <a:xfrm>
              <a:off x="1636" y="2577"/>
              <a:ext cx="378" cy="220"/>
            </a:xfrm>
            <a:prstGeom prst="rect">
              <a:avLst/>
            </a:prstGeom>
            <a:solidFill>
              <a:schemeClr val="bg1"/>
            </a:solidFill>
            <a:ln>
              <a:noFill/>
            </a:ln>
            <a:effectLst/>
          </p:spPr>
          <p:txBody>
            <a:bodyPr numCol="1"/>
            <a:lstStyle/>
            <a:p>
              <a:pPr algn="ctr" indent="0" marL="0">
                <a:buNone/>
              </a:pPr>
              <a:r>
                <a:rPr b="1" dirty="0" lang="en-US" smtClean="0" sz="1700"/>
                <a:t>6</a:t>
              </a:r>
            </a:p>
          </p:txBody>
        </p:sp>
        <p:sp>
          <p:nvSpPr>
            <p:cNvPr id="2029" name="Text Box 2029"/>
            <p:cNvSpPr>
              <a:spLocks/>
            </p:cNvSpPr>
            <p:nvPr/>
          </p:nvSpPr>
          <p:spPr>
            <a:xfrm>
              <a:off x="1255" y="2577"/>
              <a:ext cx="381" cy="220"/>
            </a:xfrm>
            <a:prstGeom prst="rect">
              <a:avLst/>
            </a:prstGeom>
            <a:solidFill>
              <a:schemeClr val="bg1"/>
            </a:solidFill>
            <a:ln>
              <a:noFill/>
            </a:ln>
            <a:effectLst/>
          </p:spPr>
          <p:txBody>
            <a:bodyPr numCol="1"/>
            <a:lstStyle/>
            <a:p>
              <a:pPr algn="ctr" indent="0" marL="0">
                <a:buNone/>
              </a:pPr>
              <a:r>
                <a:rPr b="1" dirty="0" lang="en-US" smtClean="0" sz="1700"/>
                <a:t>6</a:t>
              </a:r>
            </a:p>
          </p:txBody>
        </p:sp>
        <p:sp>
          <p:nvSpPr>
            <p:cNvPr id="2030" name="Text Box 2030"/>
            <p:cNvSpPr>
              <a:spLocks/>
            </p:cNvSpPr>
            <p:nvPr/>
          </p:nvSpPr>
          <p:spPr>
            <a:xfrm>
              <a:off x="816" y="2577"/>
              <a:ext cx="439" cy="220"/>
            </a:xfrm>
            <a:prstGeom prst="rect">
              <a:avLst/>
            </a:prstGeom>
            <a:solidFill>
              <a:schemeClr val="bg1"/>
            </a:solidFill>
            <a:ln>
              <a:noFill/>
            </a:ln>
            <a:effectLst/>
          </p:spPr>
          <p:txBody>
            <a:bodyPr numCol="1"/>
            <a:lstStyle/>
            <a:p>
              <a:pPr algn="ctr" indent="0" marL="0">
                <a:buNone/>
              </a:pPr>
              <a:r>
                <a:rPr b="1" dirty="0" lang="en-US" smtClean="0" sz="1700"/>
                <a:t>69</a:t>
              </a:r>
            </a:p>
          </p:txBody>
        </p:sp>
        <p:sp>
          <p:nvSpPr>
            <p:cNvPr id="2031" name="Text Box 2031"/>
            <p:cNvSpPr>
              <a:spLocks/>
            </p:cNvSpPr>
            <p:nvPr/>
          </p:nvSpPr>
          <p:spPr>
            <a:xfrm>
              <a:off x="5424" y="2357"/>
              <a:ext cx="336" cy="220"/>
            </a:xfrm>
            <a:prstGeom prst="rect">
              <a:avLst/>
            </a:prstGeom>
            <a:solidFill>
              <a:schemeClr val="bg1"/>
            </a:solidFill>
            <a:ln>
              <a:noFill/>
            </a:ln>
            <a:effectLst/>
          </p:spPr>
          <p:txBody>
            <a:bodyPr numCol="1"/>
            <a:lstStyle/>
            <a:p>
              <a:pPr algn="ctr" indent="0" marL="0">
                <a:buNone/>
              </a:pPr>
              <a:r>
                <a:rPr b="1" dirty="0" lang="en-US" smtClean="0" sz="1700"/>
                <a:t>2</a:t>
              </a:r>
            </a:p>
          </p:txBody>
        </p:sp>
        <p:sp>
          <p:nvSpPr>
            <p:cNvPr id="2032" name="Text Box 2032"/>
            <p:cNvSpPr>
              <a:spLocks/>
            </p:cNvSpPr>
            <p:nvPr/>
          </p:nvSpPr>
          <p:spPr>
            <a:xfrm>
              <a:off x="5043" y="2357"/>
              <a:ext cx="381" cy="220"/>
            </a:xfrm>
            <a:prstGeom prst="rect">
              <a:avLst/>
            </a:prstGeom>
            <a:solidFill>
              <a:schemeClr val="bg1"/>
            </a:solidFill>
            <a:ln>
              <a:noFill/>
            </a:ln>
            <a:effectLst/>
          </p:spPr>
          <p:txBody>
            <a:bodyPr numCol="1"/>
            <a:lstStyle/>
            <a:p>
              <a:pPr algn="ctr" indent="0" marL="0">
                <a:buNone/>
              </a:pPr>
              <a:r>
                <a:rPr b="1" dirty="0" lang="en-US" smtClean="0" sz="1700"/>
                <a:t>3</a:t>
              </a:r>
            </a:p>
          </p:txBody>
        </p:sp>
        <p:sp>
          <p:nvSpPr>
            <p:cNvPr id="2033" name="Text Box 2033"/>
            <p:cNvSpPr>
              <a:spLocks/>
            </p:cNvSpPr>
            <p:nvPr/>
          </p:nvSpPr>
          <p:spPr>
            <a:xfrm>
              <a:off x="4665" y="2357"/>
              <a:ext cx="378" cy="220"/>
            </a:xfrm>
            <a:prstGeom prst="rect">
              <a:avLst/>
            </a:prstGeom>
            <a:solidFill>
              <a:schemeClr val="bg1"/>
            </a:solidFill>
            <a:ln>
              <a:noFill/>
            </a:ln>
            <a:effectLst/>
          </p:spPr>
          <p:txBody>
            <a:bodyPr numCol="1"/>
            <a:lstStyle/>
            <a:p>
              <a:pPr algn="ctr" indent="0" marL="0">
                <a:buNone/>
              </a:pPr>
              <a:r>
                <a:rPr b="1" dirty="0" lang="en-US" smtClean="0" sz="1700"/>
                <a:t>3</a:t>
              </a:r>
            </a:p>
          </p:txBody>
        </p:sp>
        <p:sp>
          <p:nvSpPr>
            <p:cNvPr id="2034" name="Text Box 2034"/>
            <p:cNvSpPr>
              <a:spLocks/>
            </p:cNvSpPr>
            <p:nvPr/>
          </p:nvSpPr>
          <p:spPr>
            <a:xfrm>
              <a:off x="4286" y="2357"/>
              <a:ext cx="379" cy="220"/>
            </a:xfrm>
            <a:prstGeom prst="rect">
              <a:avLst/>
            </a:prstGeom>
            <a:solidFill>
              <a:schemeClr val="bg1"/>
            </a:solidFill>
            <a:ln>
              <a:noFill/>
            </a:ln>
            <a:effectLst/>
          </p:spPr>
          <p:txBody>
            <a:bodyPr numCol="1"/>
            <a:lstStyle/>
            <a:p>
              <a:pPr algn="ctr" indent="0" marL="0">
                <a:buNone/>
              </a:pPr>
              <a:r>
                <a:rPr b="1" dirty="0" lang="en-US" smtClean="0" sz="1700"/>
                <a:t>3</a:t>
              </a:r>
            </a:p>
          </p:txBody>
        </p:sp>
        <p:sp>
          <p:nvSpPr>
            <p:cNvPr id="2035" name="Text Box 2035"/>
            <p:cNvSpPr>
              <a:spLocks/>
            </p:cNvSpPr>
            <p:nvPr/>
          </p:nvSpPr>
          <p:spPr>
            <a:xfrm>
              <a:off x="3908" y="2357"/>
              <a:ext cx="378" cy="220"/>
            </a:xfrm>
            <a:prstGeom prst="rect">
              <a:avLst/>
            </a:prstGeom>
            <a:solidFill>
              <a:schemeClr val="bg1"/>
            </a:solidFill>
            <a:ln>
              <a:noFill/>
            </a:ln>
            <a:effectLst/>
          </p:spPr>
          <p:txBody>
            <a:bodyPr numCol="1"/>
            <a:lstStyle/>
            <a:p>
              <a:pPr algn="ctr" indent="0" marL="0">
                <a:buNone/>
              </a:pPr>
              <a:r>
                <a:rPr b="1" dirty="0" lang="en-US" smtClean="0" sz="1700"/>
                <a:t>4</a:t>
              </a:r>
            </a:p>
          </p:txBody>
        </p:sp>
        <p:sp>
          <p:nvSpPr>
            <p:cNvPr id="2036" name="Text Box 2036"/>
            <p:cNvSpPr>
              <a:spLocks/>
            </p:cNvSpPr>
            <p:nvPr/>
          </p:nvSpPr>
          <p:spPr>
            <a:xfrm>
              <a:off x="3529" y="2357"/>
              <a:ext cx="379" cy="220"/>
            </a:xfrm>
            <a:prstGeom prst="rect">
              <a:avLst/>
            </a:prstGeom>
            <a:solidFill>
              <a:schemeClr val="bg1"/>
            </a:solidFill>
            <a:ln>
              <a:noFill/>
            </a:ln>
            <a:effectLst/>
          </p:spPr>
          <p:txBody>
            <a:bodyPr numCol="1"/>
            <a:lstStyle/>
            <a:p>
              <a:pPr algn="ctr" indent="0" marL="0">
                <a:buNone/>
              </a:pPr>
              <a:r>
                <a:rPr b="1" dirty="0" lang="en-US" smtClean="0" sz="1700"/>
                <a:t>4</a:t>
              </a:r>
            </a:p>
          </p:txBody>
        </p:sp>
        <p:sp>
          <p:nvSpPr>
            <p:cNvPr id="2037" name="Text Box 2037"/>
            <p:cNvSpPr>
              <a:spLocks/>
            </p:cNvSpPr>
            <p:nvPr/>
          </p:nvSpPr>
          <p:spPr>
            <a:xfrm>
              <a:off x="3150" y="2357"/>
              <a:ext cx="379" cy="220"/>
            </a:xfrm>
            <a:prstGeom prst="rect">
              <a:avLst/>
            </a:prstGeom>
            <a:solidFill>
              <a:schemeClr val="bg1"/>
            </a:solidFill>
            <a:ln>
              <a:noFill/>
            </a:ln>
            <a:effectLst/>
          </p:spPr>
          <p:txBody>
            <a:bodyPr numCol="1"/>
            <a:lstStyle/>
            <a:p>
              <a:pPr algn="ctr" indent="0" marL="0">
                <a:buNone/>
              </a:pPr>
              <a:r>
                <a:rPr b="1" dirty="0" lang="en-US" smtClean="0" sz="1700"/>
                <a:t>4</a:t>
              </a:r>
            </a:p>
          </p:txBody>
        </p:sp>
        <p:sp>
          <p:nvSpPr>
            <p:cNvPr id="2038" name="Text Box 2038"/>
            <p:cNvSpPr>
              <a:spLocks/>
            </p:cNvSpPr>
            <p:nvPr/>
          </p:nvSpPr>
          <p:spPr>
            <a:xfrm>
              <a:off x="2771" y="2357"/>
              <a:ext cx="379" cy="220"/>
            </a:xfrm>
            <a:prstGeom prst="rect">
              <a:avLst/>
            </a:prstGeom>
            <a:solidFill>
              <a:schemeClr val="bg1"/>
            </a:solidFill>
            <a:ln>
              <a:noFill/>
            </a:ln>
            <a:effectLst/>
          </p:spPr>
          <p:txBody>
            <a:bodyPr numCol="1"/>
            <a:lstStyle/>
            <a:p>
              <a:pPr algn="ctr" indent="0" marL="0">
                <a:buNone/>
              </a:pPr>
              <a:r>
                <a:rPr b="1" dirty="0" lang="en-US" smtClean="0" sz="1700"/>
                <a:t>5</a:t>
              </a:r>
            </a:p>
          </p:txBody>
        </p:sp>
        <p:sp>
          <p:nvSpPr>
            <p:cNvPr id="2039" name="Text Box 2039"/>
            <p:cNvSpPr>
              <a:spLocks/>
            </p:cNvSpPr>
            <p:nvPr/>
          </p:nvSpPr>
          <p:spPr>
            <a:xfrm>
              <a:off x="2393" y="2357"/>
              <a:ext cx="378" cy="220"/>
            </a:xfrm>
            <a:prstGeom prst="rect">
              <a:avLst/>
            </a:prstGeom>
            <a:solidFill>
              <a:schemeClr val="bg1"/>
            </a:solidFill>
            <a:ln>
              <a:noFill/>
            </a:ln>
            <a:effectLst/>
          </p:spPr>
          <p:txBody>
            <a:bodyPr numCol="1"/>
            <a:lstStyle/>
            <a:p>
              <a:pPr algn="ctr" indent="0" marL="0">
                <a:buNone/>
              </a:pPr>
              <a:r>
                <a:rPr b="1" dirty="0" lang="en-US" smtClean="0" sz="1700"/>
                <a:t>5</a:t>
              </a:r>
            </a:p>
          </p:txBody>
        </p:sp>
        <p:sp>
          <p:nvSpPr>
            <p:cNvPr id="2040" name="Text Box 2040"/>
            <p:cNvSpPr>
              <a:spLocks/>
            </p:cNvSpPr>
            <p:nvPr/>
          </p:nvSpPr>
          <p:spPr>
            <a:xfrm>
              <a:off x="2014" y="2357"/>
              <a:ext cx="379" cy="220"/>
            </a:xfrm>
            <a:prstGeom prst="rect">
              <a:avLst/>
            </a:prstGeom>
            <a:solidFill>
              <a:schemeClr val="bg1"/>
            </a:solidFill>
            <a:ln>
              <a:noFill/>
            </a:ln>
            <a:effectLst/>
          </p:spPr>
          <p:txBody>
            <a:bodyPr numCol="1"/>
            <a:lstStyle/>
            <a:p>
              <a:pPr algn="ctr" indent="0" marL="0">
                <a:buNone/>
              </a:pPr>
              <a:r>
                <a:rPr b="1" dirty="0" lang="en-US" smtClean="0" sz="1700"/>
                <a:t>5</a:t>
              </a:r>
            </a:p>
          </p:txBody>
        </p:sp>
        <p:sp>
          <p:nvSpPr>
            <p:cNvPr id="2041" name="Text Box 2041"/>
            <p:cNvSpPr>
              <a:spLocks/>
            </p:cNvSpPr>
            <p:nvPr/>
          </p:nvSpPr>
          <p:spPr>
            <a:xfrm>
              <a:off x="1636" y="2357"/>
              <a:ext cx="378" cy="220"/>
            </a:xfrm>
            <a:prstGeom prst="rect">
              <a:avLst/>
            </a:prstGeom>
            <a:solidFill>
              <a:schemeClr val="bg1"/>
            </a:solidFill>
            <a:ln>
              <a:noFill/>
            </a:ln>
            <a:effectLst/>
          </p:spPr>
          <p:txBody>
            <a:bodyPr numCol="1"/>
            <a:lstStyle/>
            <a:p>
              <a:pPr algn="ctr" indent="0" marL="0">
                <a:buNone/>
              </a:pPr>
              <a:r>
                <a:rPr b="1" dirty="0" lang="en-US" smtClean="0" sz="1700"/>
                <a:t>5</a:t>
              </a:r>
            </a:p>
          </p:txBody>
        </p:sp>
        <p:sp>
          <p:nvSpPr>
            <p:cNvPr id="2042" name="Text Box 2042"/>
            <p:cNvSpPr>
              <a:spLocks/>
            </p:cNvSpPr>
            <p:nvPr/>
          </p:nvSpPr>
          <p:spPr>
            <a:xfrm>
              <a:off x="1255" y="2357"/>
              <a:ext cx="381" cy="220"/>
            </a:xfrm>
            <a:prstGeom prst="rect">
              <a:avLst/>
            </a:prstGeom>
            <a:solidFill>
              <a:schemeClr val="bg1"/>
            </a:solidFill>
            <a:ln>
              <a:noFill/>
            </a:ln>
            <a:effectLst/>
          </p:spPr>
          <p:txBody>
            <a:bodyPr numCol="1"/>
            <a:lstStyle/>
            <a:p>
              <a:pPr algn="ctr" indent="0" marL="0">
                <a:buNone/>
              </a:pPr>
              <a:r>
                <a:rPr b="1" dirty="0" lang="en-US" smtClean="0" sz="1700"/>
                <a:t>6</a:t>
              </a:r>
            </a:p>
          </p:txBody>
        </p:sp>
        <p:sp>
          <p:nvSpPr>
            <p:cNvPr id="2043" name="Text Box 2043"/>
            <p:cNvSpPr>
              <a:spLocks/>
            </p:cNvSpPr>
            <p:nvPr/>
          </p:nvSpPr>
          <p:spPr>
            <a:xfrm>
              <a:off x="816" y="2357"/>
              <a:ext cx="439" cy="220"/>
            </a:xfrm>
            <a:prstGeom prst="rect">
              <a:avLst/>
            </a:prstGeom>
            <a:solidFill>
              <a:schemeClr val="bg1"/>
            </a:solidFill>
            <a:ln>
              <a:noFill/>
            </a:ln>
            <a:effectLst/>
          </p:spPr>
          <p:txBody>
            <a:bodyPr numCol="1"/>
            <a:lstStyle/>
            <a:p>
              <a:pPr algn="ctr" indent="0" marL="0">
                <a:buNone/>
              </a:pPr>
              <a:r>
                <a:rPr b="1" dirty="0" lang="en-US" smtClean="0" sz="1700"/>
                <a:t>68</a:t>
              </a:r>
            </a:p>
          </p:txBody>
        </p:sp>
        <p:sp>
          <p:nvSpPr>
            <p:cNvPr id="2044" name="Text Box 2044"/>
            <p:cNvSpPr>
              <a:spLocks/>
            </p:cNvSpPr>
            <p:nvPr/>
          </p:nvSpPr>
          <p:spPr>
            <a:xfrm>
              <a:off x="5424" y="2137"/>
              <a:ext cx="336" cy="220"/>
            </a:xfrm>
            <a:prstGeom prst="rect">
              <a:avLst/>
            </a:prstGeom>
            <a:solidFill>
              <a:schemeClr val="bg1"/>
            </a:solidFill>
            <a:ln>
              <a:noFill/>
            </a:ln>
            <a:effectLst/>
          </p:spPr>
          <p:txBody>
            <a:bodyPr numCol="1"/>
            <a:lstStyle/>
            <a:p>
              <a:pPr algn="ctr" indent="0" marL="0">
                <a:buNone/>
              </a:pPr>
              <a:r>
                <a:rPr b="1" dirty="0" lang="en-US" smtClean="0" sz="1700"/>
                <a:t>2</a:t>
              </a:r>
            </a:p>
          </p:txBody>
        </p:sp>
        <p:sp>
          <p:nvSpPr>
            <p:cNvPr id="2045" name="Text Box 2045"/>
            <p:cNvSpPr>
              <a:spLocks/>
            </p:cNvSpPr>
            <p:nvPr/>
          </p:nvSpPr>
          <p:spPr>
            <a:xfrm>
              <a:off x="5043" y="2137"/>
              <a:ext cx="381" cy="220"/>
            </a:xfrm>
            <a:prstGeom prst="rect">
              <a:avLst/>
            </a:prstGeom>
            <a:solidFill>
              <a:schemeClr val="bg1"/>
            </a:solidFill>
            <a:ln>
              <a:noFill/>
            </a:ln>
            <a:effectLst/>
          </p:spPr>
          <p:txBody>
            <a:bodyPr numCol="1"/>
            <a:lstStyle/>
            <a:p>
              <a:pPr algn="ctr" indent="0" marL="0">
                <a:buNone/>
              </a:pPr>
              <a:r>
                <a:rPr b="1" dirty="0" lang="en-US" smtClean="0" sz="1700"/>
                <a:t>3</a:t>
              </a:r>
            </a:p>
          </p:txBody>
        </p:sp>
        <p:sp>
          <p:nvSpPr>
            <p:cNvPr id="2046" name="Text Box 2046"/>
            <p:cNvSpPr>
              <a:spLocks/>
            </p:cNvSpPr>
            <p:nvPr/>
          </p:nvSpPr>
          <p:spPr>
            <a:xfrm>
              <a:off x="4665" y="2137"/>
              <a:ext cx="378" cy="220"/>
            </a:xfrm>
            <a:prstGeom prst="rect">
              <a:avLst/>
            </a:prstGeom>
            <a:solidFill>
              <a:schemeClr val="bg1"/>
            </a:solidFill>
            <a:ln>
              <a:noFill/>
            </a:ln>
            <a:effectLst/>
          </p:spPr>
          <p:txBody>
            <a:bodyPr numCol="1"/>
            <a:lstStyle/>
            <a:p>
              <a:pPr algn="ctr" indent="0" marL="0">
                <a:buNone/>
              </a:pPr>
              <a:r>
                <a:rPr b="1" dirty="0" lang="en-US" smtClean="0" sz="1700"/>
                <a:t>3</a:t>
              </a:r>
            </a:p>
          </p:txBody>
        </p:sp>
        <p:sp>
          <p:nvSpPr>
            <p:cNvPr id="2047" name="Text Box 2047"/>
            <p:cNvSpPr>
              <a:spLocks/>
            </p:cNvSpPr>
            <p:nvPr/>
          </p:nvSpPr>
          <p:spPr>
            <a:xfrm>
              <a:off x="4286" y="2137"/>
              <a:ext cx="379" cy="220"/>
            </a:xfrm>
            <a:prstGeom prst="rect">
              <a:avLst/>
            </a:prstGeom>
            <a:solidFill>
              <a:schemeClr val="bg1"/>
            </a:solidFill>
            <a:ln>
              <a:noFill/>
            </a:ln>
            <a:effectLst/>
          </p:spPr>
          <p:txBody>
            <a:bodyPr numCol="1"/>
            <a:lstStyle/>
            <a:p>
              <a:pPr algn="ctr" indent="0" marL="0">
                <a:buNone/>
              </a:pPr>
              <a:r>
                <a:rPr b="1" dirty="0" lang="en-US" smtClean="0" sz="1700"/>
                <a:t>3</a:t>
              </a:r>
            </a:p>
          </p:txBody>
        </p:sp>
        <p:sp>
          <p:nvSpPr>
            <p:cNvPr id="2048" name="Text Box 2048"/>
            <p:cNvSpPr>
              <a:spLocks/>
            </p:cNvSpPr>
            <p:nvPr/>
          </p:nvSpPr>
          <p:spPr>
            <a:xfrm>
              <a:off x="3908" y="2137"/>
              <a:ext cx="378" cy="220"/>
            </a:xfrm>
            <a:prstGeom prst="rect">
              <a:avLst/>
            </a:prstGeom>
            <a:solidFill>
              <a:schemeClr val="bg1"/>
            </a:solidFill>
            <a:ln>
              <a:noFill/>
            </a:ln>
            <a:effectLst/>
          </p:spPr>
          <p:txBody>
            <a:bodyPr numCol="1"/>
            <a:lstStyle/>
            <a:p>
              <a:pPr algn="ctr" indent="0" marL="0">
                <a:buNone/>
              </a:pPr>
              <a:r>
                <a:rPr b="1" dirty="0" lang="en-US" smtClean="0" sz="1700"/>
                <a:t>3</a:t>
              </a:r>
            </a:p>
          </p:txBody>
        </p:sp>
        <p:sp>
          <p:nvSpPr>
            <p:cNvPr id="2049" name="Text Box 2049"/>
            <p:cNvSpPr>
              <a:spLocks/>
            </p:cNvSpPr>
            <p:nvPr/>
          </p:nvSpPr>
          <p:spPr>
            <a:xfrm>
              <a:off x="3529" y="2137"/>
              <a:ext cx="379" cy="220"/>
            </a:xfrm>
            <a:prstGeom prst="rect">
              <a:avLst/>
            </a:prstGeom>
            <a:solidFill>
              <a:schemeClr val="bg1"/>
            </a:solidFill>
            <a:ln>
              <a:noFill/>
            </a:ln>
            <a:effectLst/>
          </p:spPr>
          <p:txBody>
            <a:bodyPr numCol="1"/>
            <a:lstStyle/>
            <a:p>
              <a:pPr algn="ctr" indent="0" marL="0">
                <a:buNone/>
              </a:pPr>
              <a:r>
                <a:rPr b="1" dirty="0" lang="en-US" smtClean="0" sz="1700"/>
                <a:t>4</a:t>
              </a:r>
            </a:p>
          </p:txBody>
        </p:sp>
        <p:sp>
          <p:nvSpPr>
            <p:cNvPr id="2050" name="Text Box 2050"/>
            <p:cNvSpPr>
              <a:spLocks/>
            </p:cNvSpPr>
            <p:nvPr/>
          </p:nvSpPr>
          <p:spPr>
            <a:xfrm>
              <a:off x="3150" y="2137"/>
              <a:ext cx="379" cy="220"/>
            </a:xfrm>
            <a:prstGeom prst="rect">
              <a:avLst/>
            </a:prstGeom>
            <a:solidFill>
              <a:schemeClr val="bg1"/>
            </a:solidFill>
            <a:ln>
              <a:noFill/>
            </a:ln>
            <a:effectLst/>
          </p:spPr>
          <p:txBody>
            <a:bodyPr numCol="1"/>
            <a:lstStyle/>
            <a:p>
              <a:pPr algn="ctr" indent="0" marL="0">
                <a:buNone/>
              </a:pPr>
              <a:r>
                <a:rPr b="1" dirty="0" lang="en-US" smtClean="0" sz="1700"/>
                <a:t>4</a:t>
              </a:r>
            </a:p>
          </p:txBody>
        </p:sp>
        <p:sp>
          <p:nvSpPr>
            <p:cNvPr id="2051" name="Text Box 2051"/>
            <p:cNvSpPr>
              <a:spLocks/>
            </p:cNvSpPr>
            <p:nvPr/>
          </p:nvSpPr>
          <p:spPr>
            <a:xfrm>
              <a:off x="2771" y="2137"/>
              <a:ext cx="379" cy="220"/>
            </a:xfrm>
            <a:prstGeom prst="rect">
              <a:avLst/>
            </a:prstGeom>
            <a:solidFill>
              <a:schemeClr val="bg1"/>
            </a:solidFill>
            <a:ln>
              <a:noFill/>
            </a:ln>
            <a:effectLst/>
          </p:spPr>
          <p:txBody>
            <a:bodyPr numCol="1"/>
            <a:lstStyle/>
            <a:p>
              <a:pPr algn="ctr" indent="0" marL="0">
                <a:buNone/>
              </a:pPr>
              <a:r>
                <a:rPr b="1" dirty="0" lang="en-US" smtClean="0" sz="1700"/>
                <a:t>4</a:t>
              </a:r>
            </a:p>
          </p:txBody>
        </p:sp>
        <p:sp>
          <p:nvSpPr>
            <p:cNvPr id="2052" name="Text Box 2052"/>
            <p:cNvSpPr>
              <a:spLocks/>
            </p:cNvSpPr>
            <p:nvPr/>
          </p:nvSpPr>
          <p:spPr>
            <a:xfrm>
              <a:off x="2393" y="2137"/>
              <a:ext cx="378" cy="220"/>
            </a:xfrm>
            <a:prstGeom prst="rect">
              <a:avLst/>
            </a:prstGeom>
            <a:solidFill>
              <a:schemeClr val="bg1"/>
            </a:solidFill>
            <a:ln>
              <a:noFill/>
            </a:ln>
            <a:effectLst/>
          </p:spPr>
          <p:txBody>
            <a:bodyPr numCol="1"/>
            <a:lstStyle/>
            <a:p>
              <a:pPr algn="ctr" indent="0" marL="0">
                <a:buNone/>
              </a:pPr>
              <a:r>
                <a:rPr b="1" dirty="0" lang="en-US" smtClean="0" sz="1700"/>
                <a:t>5</a:t>
              </a:r>
            </a:p>
          </p:txBody>
        </p:sp>
        <p:sp>
          <p:nvSpPr>
            <p:cNvPr id="2053" name="Text Box 2053"/>
            <p:cNvSpPr>
              <a:spLocks/>
            </p:cNvSpPr>
            <p:nvPr/>
          </p:nvSpPr>
          <p:spPr>
            <a:xfrm>
              <a:off x="2014" y="2137"/>
              <a:ext cx="379" cy="220"/>
            </a:xfrm>
            <a:prstGeom prst="rect">
              <a:avLst/>
            </a:prstGeom>
            <a:solidFill>
              <a:schemeClr val="bg1"/>
            </a:solidFill>
            <a:ln>
              <a:noFill/>
            </a:ln>
            <a:effectLst/>
          </p:spPr>
          <p:txBody>
            <a:bodyPr numCol="1"/>
            <a:lstStyle/>
            <a:p>
              <a:pPr algn="ctr" indent="0" marL="0">
                <a:buNone/>
              </a:pPr>
              <a:r>
                <a:rPr b="1" dirty="0" lang="en-US" smtClean="0" sz="1700"/>
                <a:t>5</a:t>
              </a:r>
            </a:p>
          </p:txBody>
        </p:sp>
        <p:sp>
          <p:nvSpPr>
            <p:cNvPr id="2054" name="Text Box 2054"/>
            <p:cNvSpPr>
              <a:spLocks/>
            </p:cNvSpPr>
            <p:nvPr/>
          </p:nvSpPr>
          <p:spPr>
            <a:xfrm>
              <a:off x="1636" y="2137"/>
              <a:ext cx="378" cy="220"/>
            </a:xfrm>
            <a:prstGeom prst="rect">
              <a:avLst/>
            </a:prstGeom>
            <a:solidFill>
              <a:schemeClr val="bg1"/>
            </a:solidFill>
            <a:ln>
              <a:noFill/>
            </a:ln>
            <a:effectLst/>
          </p:spPr>
          <p:txBody>
            <a:bodyPr numCol="1"/>
            <a:lstStyle/>
            <a:p>
              <a:pPr algn="ctr" indent="0" marL="0">
                <a:buNone/>
              </a:pPr>
              <a:r>
                <a:rPr b="1" dirty="0" lang="en-US" smtClean="0" sz="1700"/>
                <a:t>5</a:t>
              </a:r>
            </a:p>
          </p:txBody>
        </p:sp>
        <p:sp>
          <p:nvSpPr>
            <p:cNvPr id="2055" name="Text Box 2055"/>
            <p:cNvSpPr>
              <a:spLocks/>
            </p:cNvSpPr>
            <p:nvPr/>
          </p:nvSpPr>
          <p:spPr>
            <a:xfrm>
              <a:off x="1255" y="2137"/>
              <a:ext cx="381" cy="220"/>
            </a:xfrm>
            <a:prstGeom prst="rect">
              <a:avLst/>
            </a:prstGeom>
            <a:solidFill>
              <a:schemeClr val="bg1"/>
            </a:solidFill>
            <a:ln>
              <a:noFill/>
            </a:ln>
            <a:effectLst/>
          </p:spPr>
          <p:txBody>
            <a:bodyPr numCol="1"/>
            <a:lstStyle/>
            <a:p>
              <a:pPr algn="ctr" indent="0" marL="0">
                <a:buNone/>
              </a:pPr>
              <a:r>
                <a:rPr b="1" dirty="0" lang="en-US" smtClean="0" sz="1700"/>
                <a:t>6</a:t>
              </a:r>
            </a:p>
          </p:txBody>
        </p:sp>
        <p:sp>
          <p:nvSpPr>
            <p:cNvPr id="2056" name="Text Box 2056"/>
            <p:cNvSpPr>
              <a:spLocks/>
            </p:cNvSpPr>
            <p:nvPr/>
          </p:nvSpPr>
          <p:spPr>
            <a:xfrm>
              <a:off x="816" y="2137"/>
              <a:ext cx="439" cy="220"/>
            </a:xfrm>
            <a:prstGeom prst="rect">
              <a:avLst/>
            </a:prstGeom>
            <a:solidFill>
              <a:schemeClr val="bg1"/>
            </a:solidFill>
            <a:ln>
              <a:noFill/>
            </a:ln>
            <a:effectLst/>
          </p:spPr>
          <p:txBody>
            <a:bodyPr numCol="1"/>
            <a:lstStyle/>
            <a:p>
              <a:pPr algn="ctr" indent="0" marL="0">
                <a:buNone/>
              </a:pPr>
              <a:r>
                <a:rPr b="1" dirty="0" lang="en-US" smtClean="0" sz="1700"/>
                <a:t>67</a:t>
              </a:r>
            </a:p>
          </p:txBody>
        </p:sp>
        <p:sp>
          <p:nvSpPr>
            <p:cNvPr id="2057" name="Text Box 2057"/>
            <p:cNvSpPr>
              <a:spLocks/>
            </p:cNvSpPr>
            <p:nvPr/>
          </p:nvSpPr>
          <p:spPr>
            <a:xfrm>
              <a:off x="5424" y="1917"/>
              <a:ext cx="336" cy="220"/>
            </a:xfrm>
            <a:prstGeom prst="rect">
              <a:avLst/>
            </a:prstGeom>
            <a:solidFill>
              <a:schemeClr val="bg1"/>
            </a:solidFill>
            <a:ln>
              <a:noFill/>
            </a:ln>
            <a:effectLst/>
          </p:spPr>
          <p:txBody>
            <a:bodyPr numCol="1"/>
            <a:lstStyle/>
            <a:p>
              <a:pPr algn="ctr" indent="0" marL="0">
                <a:buNone/>
              </a:pPr>
              <a:r>
                <a:rPr b="1" dirty="0" lang="en-US" smtClean="0" sz="1700"/>
                <a:t>2</a:t>
              </a:r>
            </a:p>
          </p:txBody>
        </p:sp>
        <p:sp>
          <p:nvSpPr>
            <p:cNvPr id="2058" name="Text Box 2058"/>
            <p:cNvSpPr>
              <a:spLocks/>
            </p:cNvSpPr>
            <p:nvPr/>
          </p:nvSpPr>
          <p:spPr>
            <a:xfrm>
              <a:off x="5043" y="1917"/>
              <a:ext cx="381" cy="220"/>
            </a:xfrm>
            <a:prstGeom prst="rect">
              <a:avLst/>
            </a:prstGeom>
            <a:solidFill>
              <a:schemeClr val="bg1"/>
            </a:solidFill>
            <a:ln>
              <a:noFill/>
            </a:ln>
            <a:effectLst/>
          </p:spPr>
          <p:txBody>
            <a:bodyPr numCol="1"/>
            <a:lstStyle/>
            <a:p>
              <a:pPr algn="ctr" indent="0" marL="0">
                <a:buNone/>
              </a:pPr>
              <a:r>
                <a:rPr b="1" dirty="0" lang="en-US" smtClean="0" sz="1700"/>
                <a:t>2</a:t>
              </a:r>
            </a:p>
          </p:txBody>
        </p:sp>
        <p:sp>
          <p:nvSpPr>
            <p:cNvPr id="2059" name="Text Box 2059"/>
            <p:cNvSpPr>
              <a:spLocks/>
            </p:cNvSpPr>
            <p:nvPr/>
          </p:nvSpPr>
          <p:spPr>
            <a:xfrm>
              <a:off x="4665" y="1917"/>
              <a:ext cx="378" cy="220"/>
            </a:xfrm>
            <a:prstGeom prst="rect">
              <a:avLst/>
            </a:prstGeom>
            <a:solidFill>
              <a:schemeClr val="bg1"/>
            </a:solidFill>
            <a:ln>
              <a:noFill/>
            </a:ln>
            <a:effectLst/>
          </p:spPr>
          <p:txBody>
            <a:bodyPr numCol="1"/>
            <a:lstStyle/>
            <a:p>
              <a:pPr algn="ctr" indent="0" marL="0">
                <a:buNone/>
              </a:pPr>
              <a:r>
                <a:rPr b="1" dirty="0" lang="en-US" smtClean="0" sz="1700"/>
                <a:t>3</a:t>
              </a:r>
            </a:p>
          </p:txBody>
        </p:sp>
        <p:sp>
          <p:nvSpPr>
            <p:cNvPr id="2060" name="Text Box 2060"/>
            <p:cNvSpPr>
              <a:spLocks/>
            </p:cNvSpPr>
            <p:nvPr/>
          </p:nvSpPr>
          <p:spPr>
            <a:xfrm>
              <a:off x="4286" y="1917"/>
              <a:ext cx="379" cy="220"/>
            </a:xfrm>
            <a:prstGeom prst="rect">
              <a:avLst/>
            </a:prstGeom>
            <a:solidFill>
              <a:schemeClr val="bg1"/>
            </a:solidFill>
            <a:ln>
              <a:noFill/>
            </a:ln>
            <a:effectLst/>
          </p:spPr>
          <p:txBody>
            <a:bodyPr numCol="1"/>
            <a:lstStyle/>
            <a:p>
              <a:pPr algn="ctr" indent="0" marL="0">
                <a:buNone/>
              </a:pPr>
              <a:r>
                <a:rPr b="1" dirty="0" lang="en-US" smtClean="0" sz="1700"/>
                <a:t>3</a:t>
              </a:r>
            </a:p>
          </p:txBody>
        </p:sp>
        <p:sp>
          <p:nvSpPr>
            <p:cNvPr id="2061" name="Text Box 2061"/>
            <p:cNvSpPr>
              <a:spLocks/>
            </p:cNvSpPr>
            <p:nvPr/>
          </p:nvSpPr>
          <p:spPr>
            <a:xfrm>
              <a:off x="3908" y="1917"/>
              <a:ext cx="378" cy="220"/>
            </a:xfrm>
            <a:prstGeom prst="rect">
              <a:avLst/>
            </a:prstGeom>
            <a:solidFill>
              <a:schemeClr val="bg1"/>
            </a:solidFill>
            <a:ln>
              <a:noFill/>
            </a:ln>
            <a:effectLst/>
          </p:spPr>
          <p:txBody>
            <a:bodyPr numCol="1"/>
            <a:lstStyle/>
            <a:p>
              <a:pPr algn="ctr" indent="0" marL="0">
                <a:buNone/>
              </a:pPr>
              <a:r>
                <a:rPr b="1" dirty="0" lang="en-US" smtClean="0" sz="1700"/>
                <a:t>3</a:t>
              </a:r>
            </a:p>
          </p:txBody>
        </p:sp>
        <p:sp>
          <p:nvSpPr>
            <p:cNvPr id="2062" name="Text Box 2062"/>
            <p:cNvSpPr>
              <a:spLocks/>
            </p:cNvSpPr>
            <p:nvPr/>
          </p:nvSpPr>
          <p:spPr>
            <a:xfrm>
              <a:off x="3529" y="1917"/>
              <a:ext cx="379" cy="220"/>
            </a:xfrm>
            <a:prstGeom prst="rect">
              <a:avLst/>
            </a:prstGeom>
            <a:solidFill>
              <a:schemeClr val="bg1"/>
            </a:solidFill>
            <a:ln>
              <a:noFill/>
            </a:ln>
            <a:effectLst/>
          </p:spPr>
          <p:txBody>
            <a:bodyPr numCol="1"/>
            <a:lstStyle/>
            <a:p>
              <a:pPr algn="ctr" indent="0" marL="0">
                <a:buNone/>
              </a:pPr>
              <a:r>
                <a:rPr b="1" dirty="0" lang="en-US" smtClean="0" sz="1700"/>
                <a:t>4</a:t>
              </a:r>
            </a:p>
          </p:txBody>
        </p:sp>
        <p:sp>
          <p:nvSpPr>
            <p:cNvPr id="2063" name="Text Box 2063"/>
            <p:cNvSpPr>
              <a:spLocks/>
            </p:cNvSpPr>
            <p:nvPr/>
          </p:nvSpPr>
          <p:spPr>
            <a:xfrm>
              <a:off x="3150" y="1917"/>
              <a:ext cx="379" cy="220"/>
            </a:xfrm>
            <a:prstGeom prst="rect">
              <a:avLst/>
            </a:prstGeom>
            <a:solidFill>
              <a:schemeClr val="bg1"/>
            </a:solidFill>
            <a:ln>
              <a:noFill/>
            </a:ln>
            <a:effectLst/>
          </p:spPr>
          <p:txBody>
            <a:bodyPr numCol="1"/>
            <a:lstStyle/>
            <a:p>
              <a:pPr algn="ctr" indent="0" marL="0">
                <a:buNone/>
              </a:pPr>
              <a:r>
                <a:rPr b="1" dirty="0" lang="en-US" smtClean="0" sz="1700"/>
                <a:t>4</a:t>
              </a:r>
            </a:p>
          </p:txBody>
        </p:sp>
        <p:sp>
          <p:nvSpPr>
            <p:cNvPr id="2064" name="Text Box 2064"/>
            <p:cNvSpPr>
              <a:spLocks/>
            </p:cNvSpPr>
            <p:nvPr/>
          </p:nvSpPr>
          <p:spPr>
            <a:xfrm>
              <a:off x="2771" y="1917"/>
              <a:ext cx="379" cy="220"/>
            </a:xfrm>
            <a:prstGeom prst="rect">
              <a:avLst/>
            </a:prstGeom>
            <a:solidFill>
              <a:schemeClr val="bg1"/>
            </a:solidFill>
            <a:ln>
              <a:noFill/>
            </a:ln>
            <a:effectLst/>
          </p:spPr>
          <p:txBody>
            <a:bodyPr numCol="1"/>
            <a:lstStyle/>
            <a:p>
              <a:pPr algn="ctr" indent="0" marL="0">
                <a:buNone/>
              </a:pPr>
              <a:r>
                <a:rPr b="1" dirty="0" lang="en-US" smtClean="0" sz="1700"/>
                <a:t>4</a:t>
              </a:r>
            </a:p>
          </p:txBody>
        </p:sp>
        <p:sp>
          <p:nvSpPr>
            <p:cNvPr id="2065" name="Text Box 2065"/>
            <p:cNvSpPr>
              <a:spLocks/>
            </p:cNvSpPr>
            <p:nvPr/>
          </p:nvSpPr>
          <p:spPr>
            <a:xfrm>
              <a:off x="2393" y="1917"/>
              <a:ext cx="378" cy="220"/>
            </a:xfrm>
            <a:prstGeom prst="rect">
              <a:avLst/>
            </a:prstGeom>
            <a:solidFill>
              <a:schemeClr val="bg1"/>
            </a:solidFill>
            <a:ln>
              <a:noFill/>
            </a:ln>
            <a:effectLst/>
          </p:spPr>
          <p:txBody>
            <a:bodyPr numCol="1"/>
            <a:lstStyle/>
            <a:p>
              <a:pPr algn="ctr" indent="0" marL="0">
                <a:buNone/>
              </a:pPr>
              <a:r>
                <a:rPr b="1" dirty="0" lang="en-US" smtClean="0" sz="1700"/>
                <a:t>4</a:t>
              </a:r>
            </a:p>
          </p:txBody>
        </p:sp>
        <p:sp>
          <p:nvSpPr>
            <p:cNvPr id="2066" name="Text Box 2066"/>
            <p:cNvSpPr>
              <a:spLocks/>
            </p:cNvSpPr>
            <p:nvPr/>
          </p:nvSpPr>
          <p:spPr>
            <a:xfrm>
              <a:off x="2014" y="1917"/>
              <a:ext cx="379" cy="220"/>
            </a:xfrm>
            <a:prstGeom prst="rect">
              <a:avLst/>
            </a:prstGeom>
            <a:solidFill>
              <a:schemeClr val="bg1"/>
            </a:solidFill>
            <a:ln>
              <a:noFill/>
            </a:ln>
            <a:effectLst/>
          </p:spPr>
          <p:txBody>
            <a:bodyPr numCol="1"/>
            <a:lstStyle/>
            <a:p>
              <a:pPr algn="ctr" indent="0" marL="0">
                <a:buNone/>
              </a:pPr>
              <a:r>
                <a:rPr b="1" dirty="0" lang="en-US" smtClean="0" sz="1700"/>
                <a:t>5</a:t>
              </a:r>
            </a:p>
          </p:txBody>
        </p:sp>
        <p:sp>
          <p:nvSpPr>
            <p:cNvPr id="2067" name="Text Box 2067"/>
            <p:cNvSpPr>
              <a:spLocks/>
            </p:cNvSpPr>
            <p:nvPr/>
          </p:nvSpPr>
          <p:spPr>
            <a:xfrm>
              <a:off x="1636" y="1917"/>
              <a:ext cx="378" cy="220"/>
            </a:xfrm>
            <a:prstGeom prst="rect">
              <a:avLst/>
            </a:prstGeom>
            <a:solidFill>
              <a:schemeClr val="bg1"/>
            </a:solidFill>
            <a:ln>
              <a:noFill/>
            </a:ln>
            <a:effectLst/>
          </p:spPr>
          <p:txBody>
            <a:bodyPr numCol="1"/>
            <a:lstStyle/>
            <a:p>
              <a:pPr algn="ctr" indent="0" marL="0">
                <a:buNone/>
              </a:pPr>
              <a:r>
                <a:rPr b="1" dirty="0" lang="en-US" smtClean="0" sz="1700"/>
                <a:t>5</a:t>
              </a:r>
            </a:p>
          </p:txBody>
        </p:sp>
        <p:sp>
          <p:nvSpPr>
            <p:cNvPr id="2068" name="Text Box 2068"/>
            <p:cNvSpPr>
              <a:spLocks/>
            </p:cNvSpPr>
            <p:nvPr/>
          </p:nvSpPr>
          <p:spPr>
            <a:xfrm>
              <a:off x="1255" y="1917"/>
              <a:ext cx="381" cy="220"/>
            </a:xfrm>
            <a:prstGeom prst="rect">
              <a:avLst/>
            </a:prstGeom>
            <a:solidFill>
              <a:schemeClr val="bg1"/>
            </a:solidFill>
            <a:ln>
              <a:noFill/>
            </a:ln>
            <a:effectLst/>
          </p:spPr>
          <p:txBody>
            <a:bodyPr numCol="1"/>
            <a:lstStyle/>
            <a:p>
              <a:pPr algn="ctr" indent="0" marL="0">
                <a:buNone/>
              </a:pPr>
              <a:r>
                <a:rPr b="1" dirty="0" lang="en-US" smtClean="0" sz="1700"/>
                <a:t>5</a:t>
              </a:r>
            </a:p>
          </p:txBody>
        </p:sp>
        <p:sp>
          <p:nvSpPr>
            <p:cNvPr id="2069" name="Text Box 2069"/>
            <p:cNvSpPr>
              <a:spLocks/>
            </p:cNvSpPr>
            <p:nvPr/>
          </p:nvSpPr>
          <p:spPr>
            <a:xfrm>
              <a:off x="816" y="1917"/>
              <a:ext cx="439" cy="220"/>
            </a:xfrm>
            <a:prstGeom prst="rect">
              <a:avLst/>
            </a:prstGeom>
            <a:solidFill>
              <a:schemeClr val="bg1"/>
            </a:solidFill>
            <a:ln>
              <a:noFill/>
            </a:ln>
            <a:effectLst/>
          </p:spPr>
          <p:txBody>
            <a:bodyPr numCol="1"/>
            <a:lstStyle/>
            <a:p>
              <a:pPr algn="ctr" indent="0" marL="0">
                <a:buNone/>
              </a:pPr>
              <a:r>
                <a:rPr b="1" dirty="0" lang="en-US" smtClean="0" sz="1700"/>
                <a:t>66</a:t>
              </a:r>
            </a:p>
          </p:txBody>
        </p:sp>
        <p:sp>
          <p:nvSpPr>
            <p:cNvPr id="2070" name="Text Box 2070"/>
            <p:cNvSpPr>
              <a:spLocks/>
            </p:cNvSpPr>
            <p:nvPr/>
          </p:nvSpPr>
          <p:spPr>
            <a:xfrm>
              <a:off x="5424" y="1697"/>
              <a:ext cx="336" cy="220"/>
            </a:xfrm>
            <a:prstGeom prst="rect">
              <a:avLst/>
            </a:prstGeom>
            <a:solidFill>
              <a:schemeClr val="bg1"/>
            </a:solidFill>
            <a:ln>
              <a:noFill/>
            </a:ln>
            <a:effectLst/>
          </p:spPr>
          <p:txBody>
            <a:bodyPr numCol="1"/>
            <a:lstStyle/>
            <a:p>
              <a:pPr algn="ctr" indent="0" marL="0">
                <a:buNone/>
              </a:pPr>
              <a:r>
                <a:rPr b="1" dirty="0" lang="en-US" smtClean="0" sz="1700"/>
                <a:t>2</a:t>
              </a:r>
            </a:p>
          </p:txBody>
        </p:sp>
        <p:sp>
          <p:nvSpPr>
            <p:cNvPr id="2071" name="Text Box 2071"/>
            <p:cNvSpPr>
              <a:spLocks/>
            </p:cNvSpPr>
            <p:nvPr/>
          </p:nvSpPr>
          <p:spPr>
            <a:xfrm>
              <a:off x="5043" y="1697"/>
              <a:ext cx="381" cy="220"/>
            </a:xfrm>
            <a:prstGeom prst="rect">
              <a:avLst/>
            </a:prstGeom>
            <a:solidFill>
              <a:schemeClr val="bg1"/>
            </a:solidFill>
            <a:ln>
              <a:noFill/>
            </a:ln>
            <a:effectLst/>
          </p:spPr>
          <p:txBody>
            <a:bodyPr numCol="1"/>
            <a:lstStyle/>
            <a:p>
              <a:pPr algn="ctr" indent="0" marL="0">
                <a:buNone/>
              </a:pPr>
              <a:r>
                <a:rPr b="1" dirty="0" lang="en-US" smtClean="0" sz="1700"/>
                <a:t>2</a:t>
              </a:r>
            </a:p>
          </p:txBody>
        </p:sp>
        <p:sp>
          <p:nvSpPr>
            <p:cNvPr id="2072" name="Text Box 2072"/>
            <p:cNvSpPr>
              <a:spLocks/>
            </p:cNvSpPr>
            <p:nvPr/>
          </p:nvSpPr>
          <p:spPr>
            <a:xfrm>
              <a:off x="4665" y="1697"/>
              <a:ext cx="378" cy="220"/>
            </a:xfrm>
            <a:prstGeom prst="rect">
              <a:avLst/>
            </a:prstGeom>
            <a:solidFill>
              <a:schemeClr val="bg1"/>
            </a:solidFill>
            <a:ln>
              <a:noFill/>
            </a:ln>
            <a:effectLst/>
          </p:spPr>
          <p:txBody>
            <a:bodyPr numCol="1"/>
            <a:lstStyle/>
            <a:p>
              <a:pPr algn="ctr" indent="0" marL="0">
                <a:buNone/>
              </a:pPr>
              <a:r>
                <a:rPr b="1" dirty="0" lang="en-US" smtClean="0" sz="1700"/>
                <a:t>2</a:t>
              </a:r>
            </a:p>
          </p:txBody>
        </p:sp>
        <p:sp>
          <p:nvSpPr>
            <p:cNvPr id="2073" name="Text Box 2073"/>
            <p:cNvSpPr>
              <a:spLocks/>
            </p:cNvSpPr>
            <p:nvPr/>
          </p:nvSpPr>
          <p:spPr>
            <a:xfrm>
              <a:off x="4286" y="1697"/>
              <a:ext cx="379" cy="220"/>
            </a:xfrm>
            <a:prstGeom prst="rect">
              <a:avLst/>
            </a:prstGeom>
            <a:solidFill>
              <a:schemeClr val="bg1"/>
            </a:solidFill>
            <a:ln>
              <a:noFill/>
            </a:ln>
            <a:effectLst/>
          </p:spPr>
          <p:txBody>
            <a:bodyPr numCol="1"/>
            <a:lstStyle/>
            <a:p>
              <a:pPr algn="ctr" indent="0" marL="0">
                <a:buNone/>
              </a:pPr>
              <a:r>
                <a:rPr b="1" dirty="0" lang="en-US" smtClean="0" sz="1700"/>
                <a:t>3</a:t>
              </a:r>
            </a:p>
          </p:txBody>
        </p:sp>
        <p:sp>
          <p:nvSpPr>
            <p:cNvPr id="2074" name="Text Box 2074"/>
            <p:cNvSpPr>
              <a:spLocks/>
            </p:cNvSpPr>
            <p:nvPr/>
          </p:nvSpPr>
          <p:spPr>
            <a:xfrm>
              <a:off x="3908" y="1697"/>
              <a:ext cx="378" cy="220"/>
            </a:xfrm>
            <a:prstGeom prst="rect">
              <a:avLst/>
            </a:prstGeom>
            <a:solidFill>
              <a:schemeClr val="bg1"/>
            </a:solidFill>
            <a:ln>
              <a:noFill/>
            </a:ln>
            <a:effectLst/>
          </p:spPr>
          <p:txBody>
            <a:bodyPr numCol="1"/>
            <a:lstStyle/>
            <a:p>
              <a:pPr algn="ctr" indent="0" marL="0">
                <a:buNone/>
              </a:pPr>
              <a:r>
                <a:rPr b="1" dirty="0" lang="en-US" smtClean="0" sz="1700"/>
                <a:t>3</a:t>
              </a:r>
            </a:p>
          </p:txBody>
        </p:sp>
        <p:sp>
          <p:nvSpPr>
            <p:cNvPr id="2075" name="Text Box 2075"/>
            <p:cNvSpPr>
              <a:spLocks/>
            </p:cNvSpPr>
            <p:nvPr/>
          </p:nvSpPr>
          <p:spPr>
            <a:xfrm>
              <a:off x="3529" y="1697"/>
              <a:ext cx="379" cy="220"/>
            </a:xfrm>
            <a:prstGeom prst="rect">
              <a:avLst/>
            </a:prstGeom>
            <a:solidFill>
              <a:schemeClr val="bg1"/>
            </a:solidFill>
            <a:ln>
              <a:noFill/>
            </a:ln>
            <a:effectLst/>
          </p:spPr>
          <p:txBody>
            <a:bodyPr numCol="1"/>
            <a:lstStyle/>
            <a:p>
              <a:pPr algn="ctr" indent="0" marL="0">
                <a:buNone/>
              </a:pPr>
              <a:r>
                <a:rPr b="1" dirty="0" lang="en-US" smtClean="0" sz="1700"/>
                <a:t>3</a:t>
              </a:r>
            </a:p>
          </p:txBody>
        </p:sp>
        <p:sp>
          <p:nvSpPr>
            <p:cNvPr id="2076" name="Text Box 2076"/>
            <p:cNvSpPr>
              <a:spLocks/>
            </p:cNvSpPr>
            <p:nvPr/>
          </p:nvSpPr>
          <p:spPr>
            <a:xfrm>
              <a:off x="3150" y="1697"/>
              <a:ext cx="379" cy="220"/>
            </a:xfrm>
            <a:prstGeom prst="rect">
              <a:avLst/>
            </a:prstGeom>
            <a:solidFill>
              <a:schemeClr val="bg1"/>
            </a:solidFill>
            <a:ln>
              <a:noFill/>
            </a:ln>
            <a:effectLst/>
          </p:spPr>
          <p:txBody>
            <a:bodyPr numCol="1"/>
            <a:lstStyle/>
            <a:p>
              <a:pPr algn="ctr" indent="0" marL="0">
                <a:buNone/>
              </a:pPr>
              <a:r>
                <a:rPr b="1" dirty="0" lang="en-US" smtClean="0" sz="1700"/>
                <a:t>4</a:t>
              </a:r>
            </a:p>
          </p:txBody>
        </p:sp>
        <p:sp>
          <p:nvSpPr>
            <p:cNvPr id="2077" name="Text Box 2077"/>
            <p:cNvSpPr>
              <a:spLocks/>
            </p:cNvSpPr>
            <p:nvPr/>
          </p:nvSpPr>
          <p:spPr>
            <a:xfrm>
              <a:off x="2771" y="1697"/>
              <a:ext cx="379" cy="220"/>
            </a:xfrm>
            <a:prstGeom prst="rect">
              <a:avLst/>
            </a:prstGeom>
            <a:solidFill>
              <a:schemeClr val="bg1"/>
            </a:solidFill>
            <a:ln>
              <a:noFill/>
            </a:ln>
            <a:effectLst/>
          </p:spPr>
          <p:txBody>
            <a:bodyPr numCol="1"/>
            <a:lstStyle/>
            <a:p>
              <a:pPr algn="ctr" indent="0" marL="0">
                <a:buNone/>
              </a:pPr>
              <a:r>
                <a:rPr b="1" dirty="0" lang="en-US" smtClean="0" sz="1700"/>
                <a:t>4</a:t>
              </a:r>
            </a:p>
          </p:txBody>
        </p:sp>
        <p:sp>
          <p:nvSpPr>
            <p:cNvPr id="2078" name="Text Box 2078"/>
            <p:cNvSpPr>
              <a:spLocks/>
            </p:cNvSpPr>
            <p:nvPr/>
          </p:nvSpPr>
          <p:spPr>
            <a:xfrm>
              <a:off x="2393" y="1697"/>
              <a:ext cx="378" cy="220"/>
            </a:xfrm>
            <a:prstGeom prst="rect">
              <a:avLst/>
            </a:prstGeom>
            <a:solidFill>
              <a:schemeClr val="bg1"/>
            </a:solidFill>
            <a:ln>
              <a:noFill/>
            </a:ln>
            <a:effectLst/>
          </p:spPr>
          <p:txBody>
            <a:bodyPr numCol="1"/>
            <a:lstStyle/>
            <a:p>
              <a:pPr algn="ctr" indent="0" marL="0">
                <a:buNone/>
              </a:pPr>
              <a:r>
                <a:rPr b="1" dirty="0" lang="en-US" smtClean="0" sz="1700"/>
                <a:t>4</a:t>
              </a:r>
            </a:p>
          </p:txBody>
        </p:sp>
        <p:sp>
          <p:nvSpPr>
            <p:cNvPr id="2079" name="Text Box 2079"/>
            <p:cNvSpPr>
              <a:spLocks/>
            </p:cNvSpPr>
            <p:nvPr/>
          </p:nvSpPr>
          <p:spPr>
            <a:xfrm>
              <a:off x="2014" y="1697"/>
              <a:ext cx="379" cy="220"/>
            </a:xfrm>
            <a:prstGeom prst="rect">
              <a:avLst/>
            </a:prstGeom>
            <a:solidFill>
              <a:schemeClr val="bg1"/>
            </a:solidFill>
            <a:ln>
              <a:noFill/>
            </a:ln>
            <a:effectLst/>
          </p:spPr>
          <p:txBody>
            <a:bodyPr numCol="1"/>
            <a:lstStyle/>
            <a:p>
              <a:pPr algn="ctr" indent="0" marL="0">
                <a:buNone/>
              </a:pPr>
              <a:r>
                <a:rPr b="1" dirty="0" lang="en-US" smtClean="0" sz="1700"/>
                <a:t>5</a:t>
              </a:r>
            </a:p>
          </p:txBody>
        </p:sp>
        <p:sp>
          <p:nvSpPr>
            <p:cNvPr id="2080" name="Text Box 2080"/>
            <p:cNvSpPr>
              <a:spLocks/>
            </p:cNvSpPr>
            <p:nvPr/>
          </p:nvSpPr>
          <p:spPr>
            <a:xfrm>
              <a:off x="1636" y="1697"/>
              <a:ext cx="378" cy="220"/>
            </a:xfrm>
            <a:prstGeom prst="rect">
              <a:avLst/>
            </a:prstGeom>
            <a:solidFill>
              <a:schemeClr val="bg1"/>
            </a:solidFill>
            <a:ln>
              <a:noFill/>
            </a:ln>
            <a:effectLst/>
          </p:spPr>
          <p:txBody>
            <a:bodyPr numCol="1"/>
            <a:lstStyle/>
            <a:p>
              <a:pPr algn="ctr" indent="0" marL="0">
                <a:buNone/>
              </a:pPr>
              <a:r>
                <a:rPr b="1" dirty="0" lang="en-US" smtClean="0" sz="1700"/>
                <a:t>5</a:t>
              </a:r>
            </a:p>
          </p:txBody>
        </p:sp>
        <p:sp>
          <p:nvSpPr>
            <p:cNvPr id="2081" name="Text Box 2081"/>
            <p:cNvSpPr>
              <a:spLocks/>
            </p:cNvSpPr>
            <p:nvPr/>
          </p:nvSpPr>
          <p:spPr>
            <a:xfrm>
              <a:off x="1255" y="1697"/>
              <a:ext cx="381" cy="220"/>
            </a:xfrm>
            <a:prstGeom prst="rect">
              <a:avLst/>
            </a:prstGeom>
            <a:solidFill>
              <a:schemeClr val="bg1"/>
            </a:solidFill>
            <a:ln>
              <a:noFill/>
            </a:ln>
            <a:effectLst/>
          </p:spPr>
          <p:txBody>
            <a:bodyPr numCol="1"/>
            <a:lstStyle/>
            <a:p>
              <a:pPr algn="ctr" indent="0" marL="0">
                <a:buNone/>
              </a:pPr>
              <a:r>
                <a:rPr b="1" dirty="0" lang="en-US" smtClean="0" sz="1700"/>
                <a:t>5</a:t>
              </a:r>
            </a:p>
          </p:txBody>
        </p:sp>
        <p:sp>
          <p:nvSpPr>
            <p:cNvPr id="2082" name="Text Box 2082"/>
            <p:cNvSpPr>
              <a:spLocks/>
            </p:cNvSpPr>
            <p:nvPr/>
          </p:nvSpPr>
          <p:spPr>
            <a:xfrm>
              <a:off x="816" y="1697"/>
              <a:ext cx="439" cy="220"/>
            </a:xfrm>
            <a:prstGeom prst="rect">
              <a:avLst/>
            </a:prstGeom>
            <a:solidFill>
              <a:schemeClr val="bg1"/>
            </a:solidFill>
            <a:ln>
              <a:noFill/>
            </a:ln>
            <a:effectLst/>
          </p:spPr>
          <p:txBody>
            <a:bodyPr numCol="1"/>
            <a:lstStyle/>
            <a:p>
              <a:pPr algn="ctr" indent="0" marL="0">
                <a:buNone/>
              </a:pPr>
              <a:r>
                <a:rPr b="1" dirty="0" lang="en-US" smtClean="0" sz="1700"/>
                <a:t>65</a:t>
              </a:r>
            </a:p>
          </p:txBody>
        </p:sp>
        <p:sp>
          <p:nvSpPr>
            <p:cNvPr id="2083" name="Text Box 2083"/>
            <p:cNvSpPr>
              <a:spLocks/>
            </p:cNvSpPr>
            <p:nvPr/>
          </p:nvSpPr>
          <p:spPr>
            <a:xfrm>
              <a:off x="5424" y="1477"/>
              <a:ext cx="336" cy="220"/>
            </a:xfrm>
            <a:prstGeom prst="rect">
              <a:avLst/>
            </a:prstGeom>
            <a:solidFill>
              <a:schemeClr val="bg1"/>
            </a:solidFill>
            <a:ln>
              <a:noFill/>
            </a:ln>
            <a:effectLst/>
          </p:spPr>
          <p:txBody>
            <a:bodyPr numCol="1"/>
            <a:lstStyle/>
            <a:p>
              <a:pPr algn="ctr" indent="0" marL="0">
                <a:buNone/>
              </a:pPr>
              <a:r>
                <a:rPr b="1" dirty="0" lang="en-US" smtClean="0" sz="1700"/>
                <a:t>2</a:t>
              </a:r>
            </a:p>
          </p:txBody>
        </p:sp>
        <p:sp>
          <p:nvSpPr>
            <p:cNvPr id="2084" name="Text Box 2084"/>
            <p:cNvSpPr>
              <a:spLocks/>
            </p:cNvSpPr>
            <p:nvPr/>
          </p:nvSpPr>
          <p:spPr>
            <a:xfrm>
              <a:off x="5043" y="1477"/>
              <a:ext cx="381" cy="220"/>
            </a:xfrm>
            <a:prstGeom prst="rect">
              <a:avLst/>
            </a:prstGeom>
            <a:solidFill>
              <a:schemeClr val="bg1"/>
            </a:solidFill>
            <a:ln>
              <a:noFill/>
            </a:ln>
            <a:effectLst/>
          </p:spPr>
          <p:txBody>
            <a:bodyPr numCol="1"/>
            <a:lstStyle/>
            <a:p>
              <a:pPr algn="ctr" indent="0" marL="0">
                <a:buNone/>
              </a:pPr>
              <a:r>
                <a:rPr b="1" dirty="0" lang="en-US" smtClean="0" sz="1700"/>
                <a:t>2</a:t>
              </a:r>
            </a:p>
          </p:txBody>
        </p:sp>
        <p:sp>
          <p:nvSpPr>
            <p:cNvPr id="2085" name="Text Box 2085"/>
            <p:cNvSpPr>
              <a:spLocks/>
            </p:cNvSpPr>
            <p:nvPr/>
          </p:nvSpPr>
          <p:spPr>
            <a:xfrm>
              <a:off x="4665" y="1477"/>
              <a:ext cx="378" cy="220"/>
            </a:xfrm>
            <a:prstGeom prst="rect">
              <a:avLst/>
            </a:prstGeom>
            <a:solidFill>
              <a:schemeClr val="bg1"/>
            </a:solidFill>
            <a:ln>
              <a:noFill/>
            </a:ln>
            <a:effectLst/>
          </p:spPr>
          <p:txBody>
            <a:bodyPr numCol="1"/>
            <a:lstStyle/>
            <a:p>
              <a:pPr algn="ctr" indent="0" marL="0">
                <a:buNone/>
              </a:pPr>
              <a:r>
                <a:rPr b="1" dirty="0" lang="en-US" smtClean="0" sz="1700"/>
                <a:t>2</a:t>
              </a:r>
            </a:p>
          </p:txBody>
        </p:sp>
        <p:sp>
          <p:nvSpPr>
            <p:cNvPr id="2086" name="Text Box 2086"/>
            <p:cNvSpPr>
              <a:spLocks/>
            </p:cNvSpPr>
            <p:nvPr/>
          </p:nvSpPr>
          <p:spPr>
            <a:xfrm>
              <a:off x="4286" y="1477"/>
              <a:ext cx="379" cy="220"/>
            </a:xfrm>
            <a:prstGeom prst="rect">
              <a:avLst/>
            </a:prstGeom>
            <a:solidFill>
              <a:schemeClr val="bg1"/>
            </a:solidFill>
            <a:ln>
              <a:noFill/>
            </a:ln>
            <a:effectLst/>
          </p:spPr>
          <p:txBody>
            <a:bodyPr numCol="1"/>
            <a:lstStyle/>
            <a:p>
              <a:pPr algn="ctr" indent="0" marL="0">
                <a:buNone/>
              </a:pPr>
              <a:r>
                <a:rPr b="1" dirty="0" lang="en-US" smtClean="0" sz="1700"/>
                <a:t>2</a:t>
              </a:r>
            </a:p>
          </p:txBody>
        </p:sp>
        <p:sp>
          <p:nvSpPr>
            <p:cNvPr id="2087" name="Text Box 2087"/>
            <p:cNvSpPr>
              <a:spLocks/>
            </p:cNvSpPr>
            <p:nvPr/>
          </p:nvSpPr>
          <p:spPr>
            <a:xfrm>
              <a:off x="3908" y="1477"/>
              <a:ext cx="378" cy="220"/>
            </a:xfrm>
            <a:prstGeom prst="rect">
              <a:avLst/>
            </a:prstGeom>
            <a:solidFill>
              <a:schemeClr val="bg1"/>
            </a:solidFill>
            <a:ln>
              <a:noFill/>
            </a:ln>
            <a:effectLst/>
          </p:spPr>
          <p:txBody>
            <a:bodyPr numCol="1"/>
            <a:lstStyle/>
            <a:p>
              <a:pPr algn="ctr" indent="0" marL="0">
                <a:buNone/>
              </a:pPr>
              <a:r>
                <a:rPr b="1" dirty="0" lang="en-US" smtClean="0" sz="1700"/>
                <a:t>3</a:t>
              </a:r>
            </a:p>
          </p:txBody>
        </p:sp>
        <p:sp>
          <p:nvSpPr>
            <p:cNvPr id="2088" name="Text Box 2088"/>
            <p:cNvSpPr>
              <a:spLocks/>
            </p:cNvSpPr>
            <p:nvPr/>
          </p:nvSpPr>
          <p:spPr>
            <a:xfrm>
              <a:off x="3529" y="1477"/>
              <a:ext cx="379" cy="220"/>
            </a:xfrm>
            <a:prstGeom prst="rect">
              <a:avLst/>
            </a:prstGeom>
            <a:solidFill>
              <a:schemeClr val="bg1"/>
            </a:solidFill>
            <a:ln>
              <a:noFill/>
            </a:ln>
            <a:effectLst/>
          </p:spPr>
          <p:txBody>
            <a:bodyPr numCol="1"/>
            <a:lstStyle/>
            <a:p>
              <a:pPr algn="ctr" indent="0" marL="0">
                <a:buNone/>
              </a:pPr>
              <a:r>
                <a:rPr b="1" dirty="0" lang="en-US" smtClean="0" sz="1700"/>
                <a:t>3</a:t>
              </a:r>
            </a:p>
          </p:txBody>
        </p:sp>
        <p:sp>
          <p:nvSpPr>
            <p:cNvPr id="2089" name="Text Box 2089"/>
            <p:cNvSpPr>
              <a:spLocks/>
            </p:cNvSpPr>
            <p:nvPr/>
          </p:nvSpPr>
          <p:spPr>
            <a:xfrm>
              <a:off x="3150" y="1477"/>
              <a:ext cx="379" cy="220"/>
            </a:xfrm>
            <a:prstGeom prst="rect">
              <a:avLst/>
            </a:prstGeom>
            <a:solidFill>
              <a:schemeClr val="bg1"/>
            </a:solidFill>
            <a:ln>
              <a:noFill/>
            </a:ln>
            <a:effectLst/>
          </p:spPr>
          <p:txBody>
            <a:bodyPr numCol="1"/>
            <a:lstStyle/>
            <a:p>
              <a:pPr algn="ctr" indent="0" marL="0">
                <a:buNone/>
              </a:pPr>
              <a:r>
                <a:rPr b="1" dirty="0" lang="en-US" smtClean="0" sz="1700"/>
                <a:t>3</a:t>
              </a:r>
            </a:p>
          </p:txBody>
        </p:sp>
        <p:sp>
          <p:nvSpPr>
            <p:cNvPr id="2090" name="Text Box 2090"/>
            <p:cNvSpPr>
              <a:spLocks/>
            </p:cNvSpPr>
            <p:nvPr/>
          </p:nvSpPr>
          <p:spPr>
            <a:xfrm>
              <a:off x="2771" y="1477"/>
              <a:ext cx="379" cy="220"/>
            </a:xfrm>
            <a:prstGeom prst="rect">
              <a:avLst/>
            </a:prstGeom>
            <a:solidFill>
              <a:schemeClr val="bg1"/>
            </a:solidFill>
            <a:ln>
              <a:noFill/>
            </a:ln>
            <a:effectLst/>
          </p:spPr>
          <p:txBody>
            <a:bodyPr numCol="1"/>
            <a:lstStyle/>
            <a:p>
              <a:pPr algn="ctr" indent="0" marL="0">
                <a:buNone/>
              </a:pPr>
              <a:r>
                <a:rPr b="1" dirty="0" lang="en-US" smtClean="0" sz="1700"/>
                <a:t>4</a:t>
              </a:r>
            </a:p>
          </p:txBody>
        </p:sp>
        <p:sp>
          <p:nvSpPr>
            <p:cNvPr id="2091" name="Text Box 2091"/>
            <p:cNvSpPr>
              <a:spLocks/>
            </p:cNvSpPr>
            <p:nvPr/>
          </p:nvSpPr>
          <p:spPr>
            <a:xfrm>
              <a:off x="2393" y="1477"/>
              <a:ext cx="378" cy="220"/>
            </a:xfrm>
            <a:prstGeom prst="rect">
              <a:avLst/>
            </a:prstGeom>
            <a:solidFill>
              <a:schemeClr val="bg1"/>
            </a:solidFill>
            <a:ln>
              <a:noFill/>
            </a:ln>
            <a:effectLst/>
          </p:spPr>
          <p:txBody>
            <a:bodyPr numCol="1"/>
            <a:lstStyle/>
            <a:p>
              <a:pPr algn="ctr" indent="0" marL="0">
                <a:buNone/>
              </a:pPr>
              <a:r>
                <a:rPr b="1" dirty="0" lang="en-US" smtClean="0" sz="1700"/>
                <a:t>4</a:t>
              </a:r>
            </a:p>
          </p:txBody>
        </p:sp>
        <p:sp>
          <p:nvSpPr>
            <p:cNvPr id="2092" name="Text Box 2092"/>
            <p:cNvSpPr>
              <a:spLocks/>
            </p:cNvSpPr>
            <p:nvPr/>
          </p:nvSpPr>
          <p:spPr>
            <a:xfrm>
              <a:off x="2014" y="1477"/>
              <a:ext cx="379" cy="220"/>
            </a:xfrm>
            <a:prstGeom prst="rect">
              <a:avLst/>
            </a:prstGeom>
            <a:solidFill>
              <a:schemeClr val="bg1"/>
            </a:solidFill>
            <a:ln>
              <a:noFill/>
            </a:ln>
            <a:effectLst/>
          </p:spPr>
          <p:txBody>
            <a:bodyPr numCol="1"/>
            <a:lstStyle/>
            <a:p>
              <a:pPr algn="ctr" indent="0" marL="0">
                <a:buNone/>
              </a:pPr>
              <a:r>
                <a:rPr b="1" dirty="0" lang="en-US" smtClean="0" sz="1700"/>
                <a:t>4</a:t>
              </a:r>
            </a:p>
          </p:txBody>
        </p:sp>
        <p:sp>
          <p:nvSpPr>
            <p:cNvPr id="2093" name="Text Box 2093"/>
            <p:cNvSpPr>
              <a:spLocks/>
            </p:cNvSpPr>
            <p:nvPr/>
          </p:nvSpPr>
          <p:spPr>
            <a:xfrm>
              <a:off x="1636" y="1477"/>
              <a:ext cx="378" cy="220"/>
            </a:xfrm>
            <a:prstGeom prst="rect">
              <a:avLst/>
            </a:prstGeom>
            <a:solidFill>
              <a:schemeClr val="bg1"/>
            </a:solidFill>
            <a:ln>
              <a:noFill/>
            </a:ln>
            <a:effectLst/>
          </p:spPr>
          <p:txBody>
            <a:bodyPr numCol="1"/>
            <a:lstStyle/>
            <a:p>
              <a:pPr algn="ctr" indent="0" marL="0">
                <a:buNone/>
              </a:pPr>
              <a:r>
                <a:rPr b="1" dirty="0" lang="en-US" smtClean="0" sz="1700"/>
                <a:t>5</a:t>
              </a:r>
            </a:p>
          </p:txBody>
        </p:sp>
        <p:sp>
          <p:nvSpPr>
            <p:cNvPr id="2094" name="Text Box 2094"/>
            <p:cNvSpPr>
              <a:spLocks/>
            </p:cNvSpPr>
            <p:nvPr/>
          </p:nvSpPr>
          <p:spPr>
            <a:xfrm>
              <a:off x="1255" y="1477"/>
              <a:ext cx="381" cy="220"/>
            </a:xfrm>
            <a:prstGeom prst="rect">
              <a:avLst/>
            </a:prstGeom>
            <a:solidFill>
              <a:schemeClr val="bg1"/>
            </a:solidFill>
            <a:ln>
              <a:noFill/>
            </a:ln>
            <a:effectLst/>
          </p:spPr>
          <p:txBody>
            <a:bodyPr numCol="1"/>
            <a:lstStyle/>
            <a:p>
              <a:pPr algn="ctr" indent="0" marL="0">
                <a:buNone/>
              </a:pPr>
              <a:r>
                <a:rPr b="1" dirty="0" lang="en-US" smtClean="0" sz="1700"/>
                <a:t>5</a:t>
              </a:r>
            </a:p>
          </p:txBody>
        </p:sp>
        <p:sp>
          <p:nvSpPr>
            <p:cNvPr id="2095" name="Text Box 2095"/>
            <p:cNvSpPr>
              <a:spLocks/>
            </p:cNvSpPr>
            <p:nvPr/>
          </p:nvSpPr>
          <p:spPr>
            <a:xfrm>
              <a:off x="816" y="1477"/>
              <a:ext cx="439" cy="220"/>
            </a:xfrm>
            <a:prstGeom prst="rect">
              <a:avLst/>
            </a:prstGeom>
            <a:solidFill>
              <a:schemeClr val="bg1"/>
            </a:solidFill>
            <a:ln>
              <a:noFill/>
            </a:ln>
            <a:effectLst/>
          </p:spPr>
          <p:txBody>
            <a:bodyPr numCol="1"/>
            <a:lstStyle/>
            <a:p>
              <a:pPr algn="ctr" indent="0" marL="0">
                <a:buNone/>
              </a:pPr>
              <a:r>
                <a:rPr b="1" dirty="0" lang="en-US" smtClean="0" sz="1700"/>
                <a:t>64</a:t>
              </a:r>
            </a:p>
          </p:txBody>
        </p:sp>
        <p:sp>
          <p:nvSpPr>
            <p:cNvPr id="2096" name="Text Box 2096"/>
            <p:cNvSpPr>
              <a:spLocks/>
            </p:cNvSpPr>
            <p:nvPr/>
          </p:nvSpPr>
          <p:spPr>
            <a:xfrm>
              <a:off x="5424" y="1257"/>
              <a:ext cx="336" cy="220"/>
            </a:xfrm>
            <a:prstGeom prst="rect">
              <a:avLst/>
            </a:prstGeom>
            <a:solidFill>
              <a:schemeClr val="bg1"/>
            </a:solidFill>
            <a:ln>
              <a:noFill/>
            </a:ln>
            <a:effectLst/>
          </p:spPr>
          <p:txBody>
            <a:bodyPr numCol="1"/>
            <a:lstStyle/>
            <a:p>
              <a:pPr algn="ctr" indent="0" marL="0">
                <a:buNone/>
              </a:pPr>
              <a:r>
                <a:rPr b="1" dirty="0" lang="en-US" smtClean="0" sz="1700"/>
                <a:t>1</a:t>
              </a:r>
            </a:p>
          </p:txBody>
        </p:sp>
        <p:sp>
          <p:nvSpPr>
            <p:cNvPr id="2097" name="Text Box 2097"/>
            <p:cNvSpPr>
              <a:spLocks/>
            </p:cNvSpPr>
            <p:nvPr/>
          </p:nvSpPr>
          <p:spPr>
            <a:xfrm>
              <a:off x="5043" y="1257"/>
              <a:ext cx="381" cy="220"/>
            </a:xfrm>
            <a:prstGeom prst="rect">
              <a:avLst/>
            </a:prstGeom>
            <a:solidFill>
              <a:schemeClr val="bg1"/>
            </a:solidFill>
            <a:ln>
              <a:noFill/>
            </a:ln>
            <a:effectLst/>
          </p:spPr>
          <p:txBody>
            <a:bodyPr numCol="1"/>
            <a:lstStyle/>
            <a:p>
              <a:pPr algn="ctr" indent="0" marL="0">
                <a:buNone/>
              </a:pPr>
              <a:r>
                <a:rPr b="1" dirty="0" lang="en-US" smtClean="0" sz="1700"/>
                <a:t>2</a:t>
              </a:r>
            </a:p>
          </p:txBody>
        </p:sp>
        <p:sp>
          <p:nvSpPr>
            <p:cNvPr id="2098" name="Text Box 2098"/>
            <p:cNvSpPr>
              <a:spLocks/>
            </p:cNvSpPr>
            <p:nvPr/>
          </p:nvSpPr>
          <p:spPr>
            <a:xfrm>
              <a:off x="4665" y="1257"/>
              <a:ext cx="378" cy="220"/>
            </a:xfrm>
            <a:prstGeom prst="rect">
              <a:avLst/>
            </a:prstGeom>
            <a:solidFill>
              <a:schemeClr val="bg1"/>
            </a:solidFill>
            <a:ln>
              <a:noFill/>
            </a:ln>
            <a:effectLst/>
          </p:spPr>
          <p:txBody>
            <a:bodyPr numCol="1"/>
            <a:lstStyle/>
            <a:p>
              <a:pPr algn="ctr" indent="0" marL="0">
                <a:buNone/>
              </a:pPr>
              <a:r>
                <a:rPr b="1" dirty="0" lang="en-US" smtClean="0" sz="1700"/>
                <a:t>2</a:t>
              </a:r>
            </a:p>
          </p:txBody>
        </p:sp>
        <p:sp>
          <p:nvSpPr>
            <p:cNvPr id="2099" name="Text Box 2099"/>
            <p:cNvSpPr>
              <a:spLocks/>
            </p:cNvSpPr>
            <p:nvPr/>
          </p:nvSpPr>
          <p:spPr>
            <a:xfrm>
              <a:off x="4286" y="1257"/>
              <a:ext cx="379" cy="220"/>
            </a:xfrm>
            <a:prstGeom prst="rect">
              <a:avLst/>
            </a:prstGeom>
            <a:solidFill>
              <a:schemeClr val="bg1"/>
            </a:solidFill>
            <a:ln>
              <a:noFill/>
            </a:ln>
            <a:effectLst/>
          </p:spPr>
          <p:txBody>
            <a:bodyPr numCol="1"/>
            <a:lstStyle/>
            <a:p>
              <a:pPr algn="ctr" indent="0" marL="0">
                <a:buNone/>
              </a:pPr>
              <a:r>
                <a:rPr b="1" dirty="0" lang="en-US" smtClean="0" sz="1700"/>
                <a:t>2</a:t>
              </a:r>
            </a:p>
          </p:txBody>
        </p:sp>
        <p:sp>
          <p:nvSpPr>
            <p:cNvPr id="2100" name="Text Box 2100"/>
            <p:cNvSpPr>
              <a:spLocks/>
            </p:cNvSpPr>
            <p:nvPr/>
          </p:nvSpPr>
          <p:spPr>
            <a:xfrm>
              <a:off x="3908" y="1257"/>
              <a:ext cx="378" cy="220"/>
            </a:xfrm>
            <a:prstGeom prst="rect">
              <a:avLst/>
            </a:prstGeom>
            <a:solidFill>
              <a:schemeClr val="bg1"/>
            </a:solidFill>
            <a:ln>
              <a:noFill/>
            </a:ln>
            <a:effectLst/>
          </p:spPr>
          <p:txBody>
            <a:bodyPr numCol="1"/>
            <a:lstStyle/>
            <a:p>
              <a:pPr algn="ctr" indent="0" marL="0">
                <a:buNone/>
              </a:pPr>
              <a:r>
                <a:rPr b="1" dirty="0" lang="en-US" smtClean="0" sz="1700"/>
                <a:t>3</a:t>
              </a:r>
            </a:p>
          </p:txBody>
        </p:sp>
        <p:sp>
          <p:nvSpPr>
            <p:cNvPr id="2101" name="Text Box 2101"/>
            <p:cNvSpPr>
              <a:spLocks/>
            </p:cNvSpPr>
            <p:nvPr/>
          </p:nvSpPr>
          <p:spPr>
            <a:xfrm>
              <a:off x="3529" y="1257"/>
              <a:ext cx="379" cy="220"/>
            </a:xfrm>
            <a:prstGeom prst="rect">
              <a:avLst/>
            </a:prstGeom>
            <a:solidFill>
              <a:schemeClr val="bg1"/>
            </a:solidFill>
            <a:ln>
              <a:noFill/>
            </a:ln>
            <a:effectLst/>
          </p:spPr>
          <p:txBody>
            <a:bodyPr numCol="1"/>
            <a:lstStyle/>
            <a:p>
              <a:pPr algn="ctr" indent="0" marL="0">
                <a:buNone/>
              </a:pPr>
              <a:r>
                <a:rPr b="1" dirty="0" lang="en-US" smtClean="0" sz="1700"/>
                <a:t>3</a:t>
              </a:r>
            </a:p>
          </p:txBody>
        </p:sp>
        <p:sp>
          <p:nvSpPr>
            <p:cNvPr id="2102" name="Text Box 2102"/>
            <p:cNvSpPr>
              <a:spLocks/>
            </p:cNvSpPr>
            <p:nvPr/>
          </p:nvSpPr>
          <p:spPr>
            <a:xfrm>
              <a:off x="3150" y="1257"/>
              <a:ext cx="379" cy="220"/>
            </a:xfrm>
            <a:prstGeom prst="rect">
              <a:avLst/>
            </a:prstGeom>
            <a:solidFill>
              <a:schemeClr val="bg1"/>
            </a:solidFill>
            <a:ln>
              <a:noFill/>
            </a:ln>
            <a:effectLst/>
          </p:spPr>
          <p:txBody>
            <a:bodyPr numCol="1"/>
            <a:lstStyle/>
            <a:p>
              <a:pPr algn="ctr" indent="0" marL="0">
                <a:buNone/>
              </a:pPr>
              <a:r>
                <a:rPr b="1" dirty="0" lang="en-US" smtClean="0" sz="1700"/>
                <a:t>3</a:t>
              </a:r>
            </a:p>
          </p:txBody>
        </p:sp>
        <p:sp>
          <p:nvSpPr>
            <p:cNvPr id="2103" name="Text Box 2103"/>
            <p:cNvSpPr>
              <a:spLocks/>
            </p:cNvSpPr>
            <p:nvPr/>
          </p:nvSpPr>
          <p:spPr>
            <a:xfrm>
              <a:off x="2771" y="1257"/>
              <a:ext cx="379" cy="220"/>
            </a:xfrm>
            <a:prstGeom prst="rect">
              <a:avLst/>
            </a:prstGeom>
            <a:solidFill>
              <a:schemeClr val="bg1"/>
            </a:solidFill>
            <a:ln>
              <a:noFill/>
            </a:ln>
            <a:effectLst/>
          </p:spPr>
          <p:txBody>
            <a:bodyPr numCol="1"/>
            <a:lstStyle/>
            <a:p>
              <a:pPr algn="ctr" indent="0" marL="0">
                <a:buNone/>
              </a:pPr>
              <a:r>
                <a:rPr b="1" dirty="0" lang="en-US" smtClean="0" sz="1700"/>
                <a:t>4</a:t>
              </a:r>
            </a:p>
          </p:txBody>
        </p:sp>
        <p:sp>
          <p:nvSpPr>
            <p:cNvPr id="2104" name="Text Box 2104"/>
            <p:cNvSpPr>
              <a:spLocks/>
            </p:cNvSpPr>
            <p:nvPr/>
          </p:nvSpPr>
          <p:spPr>
            <a:xfrm>
              <a:off x="2393" y="1257"/>
              <a:ext cx="378" cy="220"/>
            </a:xfrm>
            <a:prstGeom prst="rect">
              <a:avLst/>
            </a:prstGeom>
            <a:solidFill>
              <a:schemeClr val="bg1"/>
            </a:solidFill>
            <a:ln>
              <a:noFill/>
            </a:ln>
            <a:effectLst/>
          </p:spPr>
          <p:txBody>
            <a:bodyPr numCol="1"/>
            <a:lstStyle/>
            <a:p>
              <a:pPr algn="ctr" indent="0" marL="0">
                <a:buNone/>
              </a:pPr>
              <a:r>
                <a:rPr b="1" dirty="0" lang="en-US" smtClean="0" sz="1700"/>
                <a:t>4</a:t>
              </a:r>
            </a:p>
          </p:txBody>
        </p:sp>
        <p:sp>
          <p:nvSpPr>
            <p:cNvPr id="2105" name="Text Box 2105"/>
            <p:cNvSpPr>
              <a:spLocks/>
            </p:cNvSpPr>
            <p:nvPr/>
          </p:nvSpPr>
          <p:spPr>
            <a:xfrm>
              <a:off x="2014" y="1257"/>
              <a:ext cx="379" cy="220"/>
            </a:xfrm>
            <a:prstGeom prst="rect">
              <a:avLst/>
            </a:prstGeom>
            <a:solidFill>
              <a:schemeClr val="bg1"/>
            </a:solidFill>
            <a:ln>
              <a:noFill/>
            </a:ln>
            <a:effectLst/>
          </p:spPr>
          <p:txBody>
            <a:bodyPr numCol="1"/>
            <a:lstStyle/>
            <a:p>
              <a:pPr algn="ctr" indent="0" marL="0">
                <a:buNone/>
              </a:pPr>
              <a:r>
                <a:rPr b="1" dirty="0" lang="en-US" smtClean="0" sz="1700"/>
                <a:t>4</a:t>
              </a:r>
            </a:p>
          </p:txBody>
        </p:sp>
        <p:sp>
          <p:nvSpPr>
            <p:cNvPr id="2106" name="Text Box 2106"/>
            <p:cNvSpPr>
              <a:spLocks/>
            </p:cNvSpPr>
            <p:nvPr/>
          </p:nvSpPr>
          <p:spPr>
            <a:xfrm>
              <a:off x="1636" y="1257"/>
              <a:ext cx="378" cy="220"/>
            </a:xfrm>
            <a:prstGeom prst="rect">
              <a:avLst/>
            </a:prstGeom>
            <a:solidFill>
              <a:schemeClr val="bg1"/>
            </a:solidFill>
            <a:ln>
              <a:noFill/>
            </a:ln>
            <a:effectLst/>
          </p:spPr>
          <p:txBody>
            <a:bodyPr numCol="1"/>
            <a:lstStyle/>
            <a:p>
              <a:pPr algn="ctr" indent="0" marL="0">
                <a:buNone/>
              </a:pPr>
              <a:r>
                <a:rPr b="1" dirty="0" lang="en-US" smtClean="0" sz="1700"/>
                <a:t>4</a:t>
              </a:r>
            </a:p>
          </p:txBody>
        </p:sp>
        <p:sp>
          <p:nvSpPr>
            <p:cNvPr id="2107" name="Text Box 2107"/>
            <p:cNvSpPr>
              <a:spLocks/>
            </p:cNvSpPr>
            <p:nvPr/>
          </p:nvSpPr>
          <p:spPr>
            <a:xfrm>
              <a:off x="1255" y="1257"/>
              <a:ext cx="381" cy="220"/>
            </a:xfrm>
            <a:prstGeom prst="rect">
              <a:avLst/>
            </a:prstGeom>
            <a:solidFill>
              <a:schemeClr val="bg1"/>
            </a:solidFill>
            <a:ln>
              <a:noFill/>
            </a:ln>
            <a:effectLst/>
          </p:spPr>
          <p:txBody>
            <a:bodyPr numCol="1"/>
            <a:lstStyle/>
            <a:p>
              <a:pPr algn="ctr" indent="0" marL="0">
                <a:buNone/>
              </a:pPr>
              <a:r>
                <a:rPr b="1" dirty="0" lang="en-US" smtClean="0" sz="1700"/>
                <a:t>5</a:t>
              </a:r>
            </a:p>
          </p:txBody>
        </p:sp>
        <p:sp>
          <p:nvSpPr>
            <p:cNvPr id="2108" name="Text Box 2108"/>
            <p:cNvSpPr>
              <a:spLocks/>
            </p:cNvSpPr>
            <p:nvPr/>
          </p:nvSpPr>
          <p:spPr>
            <a:xfrm>
              <a:off x="816" y="1257"/>
              <a:ext cx="439" cy="220"/>
            </a:xfrm>
            <a:prstGeom prst="rect">
              <a:avLst/>
            </a:prstGeom>
            <a:solidFill>
              <a:schemeClr val="bg1"/>
            </a:solidFill>
            <a:ln>
              <a:noFill/>
            </a:ln>
            <a:effectLst/>
          </p:spPr>
          <p:txBody>
            <a:bodyPr numCol="1"/>
            <a:lstStyle/>
            <a:p>
              <a:pPr algn="ctr" indent="0" marL="0">
                <a:buNone/>
              </a:pPr>
              <a:r>
                <a:rPr b="1" dirty="0" lang="en-US" smtClean="0" sz="1700"/>
                <a:t>63</a:t>
              </a:r>
            </a:p>
          </p:txBody>
        </p:sp>
        <p:sp>
          <p:nvSpPr>
            <p:cNvPr id="2109" name="Text Box 2109"/>
            <p:cNvSpPr>
              <a:spLocks/>
            </p:cNvSpPr>
            <p:nvPr/>
          </p:nvSpPr>
          <p:spPr>
            <a:xfrm>
              <a:off x="5424" y="1037"/>
              <a:ext cx="336" cy="220"/>
            </a:xfrm>
            <a:prstGeom prst="rect">
              <a:avLst/>
            </a:prstGeom>
            <a:solidFill>
              <a:schemeClr val="bg1"/>
            </a:solidFill>
            <a:ln>
              <a:noFill/>
            </a:ln>
            <a:effectLst/>
          </p:spPr>
          <p:txBody>
            <a:bodyPr numCol="1"/>
            <a:lstStyle/>
            <a:p>
              <a:pPr algn="ctr" indent="0" marL="0">
                <a:buNone/>
              </a:pPr>
              <a:r>
                <a:rPr b="1" dirty="0" lang="en-US" smtClean="0" sz="1700"/>
                <a:t>1</a:t>
              </a:r>
            </a:p>
          </p:txBody>
        </p:sp>
        <p:sp>
          <p:nvSpPr>
            <p:cNvPr id="2110" name="Text Box 2110"/>
            <p:cNvSpPr>
              <a:spLocks/>
            </p:cNvSpPr>
            <p:nvPr/>
          </p:nvSpPr>
          <p:spPr>
            <a:xfrm>
              <a:off x="5043" y="1037"/>
              <a:ext cx="381" cy="220"/>
            </a:xfrm>
            <a:prstGeom prst="rect">
              <a:avLst/>
            </a:prstGeom>
            <a:solidFill>
              <a:schemeClr val="bg1"/>
            </a:solidFill>
            <a:ln>
              <a:noFill/>
            </a:ln>
            <a:effectLst/>
          </p:spPr>
          <p:txBody>
            <a:bodyPr numCol="1"/>
            <a:lstStyle/>
            <a:p>
              <a:pPr algn="ctr" indent="0" marL="0">
                <a:buNone/>
              </a:pPr>
              <a:r>
                <a:rPr b="1" dirty="0" lang="en-US" smtClean="0" sz="1700"/>
                <a:t>1</a:t>
              </a:r>
            </a:p>
          </p:txBody>
        </p:sp>
        <p:sp>
          <p:nvSpPr>
            <p:cNvPr id="2111" name="Text Box 2111"/>
            <p:cNvSpPr>
              <a:spLocks/>
            </p:cNvSpPr>
            <p:nvPr/>
          </p:nvSpPr>
          <p:spPr>
            <a:xfrm>
              <a:off x="4665" y="1037"/>
              <a:ext cx="378" cy="220"/>
            </a:xfrm>
            <a:prstGeom prst="rect">
              <a:avLst/>
            </a:prstGeom>
            <a:solidFill>
              <a:schemeClr val="bg1"/>
            </a:solidFill>
            <a:ln>
              <a:noFill/>
            </a:ln>
            <a:effectLst/>
          </p:spPr>
          <p:txBody>
            <a:bodyPr numCol="1"/>
            <a:lstStyle/>
            <a:p>
              <a:pPr algn="ctr" indent="0" marL="0">
                <a:buNone/>
              </a:pPr>
              <a:r>
                <a:rPr b="1" dirty="0" lang="en-US" smtClean="0" sz="1700"/>
                <a:t>2</a:t>
              </a:r>
            </a:p>
          </p:txBody>
        </p:sp>
        <p:sp>
          <p:nvSpPr>
            <p:cNvPr id="2112" name="Text Box 2112"/>
            <p:cNvSpPr>
              <a:spLocks/>
            </p:cNvSpPr>
            <p:nvPr/>
          </p:nvSpPr>
          <p:spPr>
            <a:xfrm>
              <a:off x="4286" y="1037"/>
              <a:ext cx="379" cy="220"/>
            </a:xfrm>
            <a:prstGeom prst="rect">
              <a:avLst/>
            </a:prstGeom>
            <a:solidFill>
              <a:schemeClr val="bg1"/>
            </a:solidFill>
            <a:ln>
              <a:noFill/>
            </a:ln>
            <a:effectLst/>
          </p:spPr>
          <p:txBody>
            <a:bodyPr numCol="1"/>
            <a:lstStyle/>
            <a:p>
              <a:pPr algn="ctr" indent="0" marL="0">
                <a:buNone/>
              </a:pPr>
              <a:r>
                <a:rPr b="1" dirty="0" lang="en-US" smtClean="0" sz="1700"/>
                <a:t>2</a:t>
              </a:r>
            </a:p>
          </p:txBody>
        </p:sp>
        <p:sp>
          <p:nvSpPr>
            <p:cNvPr id="2113" name="Text Box 2113"/>
            <p:cNvSpPr>
              <a:spLocks/>
            </p:cNvSpPr>
            <p:nvPr/>
          </p:nvSpPr>
          <p:spPr>
            <a:xfrm>
              <a:off x="3908" y="1037"/>
              <a:ext cx="378" cy="220"/>
            </a:xfrm>
            <a:prstGeom prst="rect">
              <a:avLst/>
            </a:prstGeom>
            <a:solidFill>
              <a:schemeClr val="bg1"/>
            </a:solidFill>
            <a:ln>
              <a:noFill/>
            </a:ln>
            <a:effectLst/>
          </p:spPr>
          <p:txBody>
            <a:bodyPr numCol="1"/>
            <a:lstStyle/>
            <a:p>
              <a:pPr algn="ctr" indent="0" marL="0">
                <a:buNone/>
              </a:pPr>
              <a:r>
                <a:rPr b="1" dirty="0" lang="en-US" smtClean="0" sz="1700"/>
                <a:t>2</a:t>
              </a:r>
            </a:p>
          </p:txBody>
        </p:sp>
        <p:sp>
          <p:nvSpPr>
            <p:cNvPr id="2114" name="Text Box 2114"/>
            <p:cNvSpPr>
              <a:spLocks/>
            </p:cNvSpPr>
            <p:nvPr/>
          </p:nvSpPr>
          <p:spPr>
            <a:xfrm>
              <a:off x="3529" y="1037"/>
              <a:ext cx="379" cy="220"/>
            </a:xfrm>
            <a:prstGeom prst="rect">
              <a:avLst/>
            </a:prstGeom>
            <a:solidFill>
              <a:schemeClr val="bg1"/>
            </a:solidFill>
            <a:ln>
              <a:noFill/>
            </a:ln>
            <a:effectLst/>
          </p:spPr>
          <p:txBody>
            <a:bodyPr numCol="1"/>
            <a:lstStyle/>
            <a:p>
              <a:pPr algn="ctr" indent="0" marL="0">
                <a:buNone/>
              </a:pPr>
              <a:r>
                <a:rPr b="1" dirty="0" lang="en-US" smtClean="0" sz="1700"/>
                <a:t>3</a:t>
              </a:r>
            </a:p>
          </p:txBody>
        </p:sp>
        <p:sp>
          <p:nvSpPr>
            <p:cNvPr id="2115" name="Text Box 2115"/>
            <p:cNvSpPr>
              <a:spLocks/>
            </p:cNvSpPr>
            <p:nvPr/>
          </p:nvSpPr>
          <p:spPr>
            <a:xfrm>
              <a:off x="3150" y="1037"/>
              <a:ext cx="379" cy="220"/>
            </a:xfrm>
            <a:prstGeom prst="rect">
              <a:avLst/>
            </a:prstGeom>
            <a:solidFill>
              <a:schemeClr val="bg1"/>
            </a:solidFill>
            <a:ln>
              <a:noFill/>
            </a:ln>
            <a:effectLst/>
          </p:spPr>
          <p:txBody>
            <a:bodyPr numCol="1"/>
            <a:lstStyle/>
            <a:p>
              <a:pPr algn="ctr" indent="0" marL="0">
                <a:buNone/>
              </a:pPr>
              <a:r>
                <a:rPr b="1" dirty="0" lang="en-US" smtClean="0" sz="1700"/>
                <a:t>3</a:t>
              </a:r>
            </a:p>
          </p:txBody>
        </p:sp>
        <p:sp>
          <p:nvSpPr>
            <p:cNvPr id="2116" name="Text Box 2116"/>
            <p:cNvSpPr>
              <a:spLocks/>
            </p:cNvSpPr>
            <p:nvPr/>
          </p:nvSpPr>
          <p:spPr>
            <a:xfrm>
              <a:off x="2771" y="1037"/>
              <a:ext cx="379" cy="220"/>
            </a:xfrm>
            <a:prstGeom prst="rect">
              <a:avLst/>
            </a:prstGeom>
            <a:solidFill>
              <a:schemeClr val="bg1"/>
            </a:solidFill>
            <a:ln>
              <a:noFill/>
            </a:ln>
            <a:effectLst/>
          </p:spPr>
          <p:txBody>
            <a:bodyPr numCol="1"/>
            <a:lstStyle/>
            <a:p>
              <a:pPr algn="ctr" indent="0" marL="0">
                <a:buNone/>
              </a:pPr>
              <a:r>
                <a:rPr b="1" dirty="0" lang="en-US" smtClean="0" sz="1700"/>
                <a:t>3</a:t>
              </a:r>
            </a:p>
          </p:txBody>
        </p:sp>
        <p:sp>
          <p:nvSpPr>
            <p:cNvPr id="2117" name="Text Box 2117"/>
            <p:cNvSpPr>
              <a:spLocks/>
            </p:cNvSpPr>
            <p:nvPr/>
          </p:nvSpPr>
          <p:spPr>
            <a:xfrm>
              <a:off x="2393" y="1037"/>
              <a:ext cx="378" cy="220"/>
            </a:xfrm>
            <a:prstGeom prst="rect">
              <a:avLst/>
            </a:prstGeom>
            <a:solidFill>
              <a:schemeClr val="bg1"/>
            </a:solidFill>
            <a:ln>
              <a:noFill/>
            </a:ln>
            <a:effectLst/>
          </p:spPr>
          <p:txBody>
            <a:bodyPr numCol="1"/>
            <a:lstStyle/>
            <a:p>
              <a:pPr algn="ctr" indent="0" marL="0">
                <a:buNone/>
              </a:pPr>
              <a:r>
                <a:rPr b="1" dirty="0" lang="en-US" smtClean="0" sz="1700"/>
                <a:t>4</a:t>
              </a:r>
            </a:p>
          </p:txBody>
        </p:sp>
        <p:sp>
          <p:nvSpPr>
            <p:cNvPr id="2118" name="Text Box 2118"/>
            <p:cNvSpPr>
              <a:spLocks/>
            </p:cNvSpPr>
            <p:nvPr/>
          </p:nvSpPr>
          <p:spPr>
            <a:xfrm>
              <a:off x="2014" y="1037"/>
              <a:ext cx="379" cy="220"/>
            </a:xfrm>
            <a:prstGeom prst="rect">
              <a:avLst/>
            </a:prstGeom>
            <a:solidFill>
              <a:schemeClr val="bg1"/>
            </a:solidFill>
            <a:ln>
              <a:noFill/>
            </a:ln>
            <a:effectLst/>
          </p:spPr>
          <p:txBody>
            <a:bodyPr numCol="1"/>
            <a:lstStyle/>
            <a:p>
              <a:pPr algn="ctr" indent="0" marL="0">
                <a:buNone/>
              </a:pPr>
              <a:r>
                <a:rPr b="1" dirty="0" lang="en-US" smtClean="0" sz="1700"/>
                <a:t>4</a:t>
              </a:r>
            </a:p>
          </p:txBody>
        </p:sp>
        <p:sp>
          <p:nvSpPr>
            <p:cNvPr id="2119" name="Text Box 2119"/>
            <p:cNvSpPr>
              <a:spLocks/>
            </p:cNvSpPr>
            <p:nvPr/>
          </p:nvSpPr>
          <p:spPr>
            <a:xfrm>
              <a:off x="1636" y="1037"/>
              <a:ext cx="378" cy="220"/>
            </a:xfrm>
            <a:prstGeom prst="rect">
              <a:avLst/>
            </a:prstGeom>
            <a:solidFill>
              <a:schemeClr val="bg1"/>
            </a:solidFill>
            <a:ln>
              <a:noFill/>
            </a:ln>
            <a:effectLst/>
          </p:spPr>
          <p:txBody>
            <a:bodyPr numCol="1"/>
            <a:lstStyle/>
            <a:p>
              <a:pPr algn="ctr" indent="0" marL="0">
                <a:buNone/>
              </a:pPr>
              <a:r>
                <a:rPr b="1" dirty="0" lang="en-US" smtClean="0" sz="1700"/>
                <a:t>4</a:t>
              </a:r>
            </a:p>
          </p:txBody>
        </p:sp>
        <p:sp>
          <p:nvSpPr>
            <p:cNvPr id="2120" name="Text Box 2120"/>
            <p:cNvSpPr>
              <a:spLocks/>
            </p:cNvSpPr>
            <p:nvPr/>
          </p:nvSpPr>
          <p:spPr>
            <a:xfrm>
              <a:off x="1255" y="1037"/>
              <a:ext cx="381" cy="220"/>
            </a:xfrm>
            <a:prstGeom prst="rect">
              <a:avLst/>
            </a:prstGeom>
            <a:solidFill>
              <a:schemeClr val="bg1"/>
            </a:solidFill>
            <a:ln>
              <a:noFill/>
            </a:ln>
            <a:effectLst/>
          </p:spPr>
          <p:txBody>
            <a:bodyPr numCol="1"/>
            <a:lstStyle/>
            <a:p>
              <a:pPr algn="ctr" indent="0" marL="0">
                <a:buNone/>
              </a:pPr>
              <a:r>
                <a:rPr b="1" dirty="0" lang="en-US" smtClean="0" sz="1700"/>
                <a:t>5</a:t>
              </a:r>
            </a:p>
          </p:txBody>
        </p:sp>
        <p:sp>
          <p:nvSpPr>
            <p:cNvPr id="2121" name="Text Box 2121"/>
            <p:cNvSpPr>
              <a:spLocks/>
            </p:cNvSpPr>
            <p:nvPr/>
          </p:nvSpPr>
          <p:spPr>
            <a:xfrm>
              <a:off x="816" y="1037"/>
              <a:ext cx="439" cy="220"/>
            </a:xfrm>
            <a:prstGeom prst="rect">
              <a:avLst/>
            </a:prstGeom>
            <a:solidFill>
              <a:schemeClr val="bg1"/>
            </a:solidFill>
            <a:ln>
              <a:noFill/>
            </a:ln>
            <a:effectLst/>
          </p:spPr>
          <p:txBody>
            <a:bodyPr numCol="1"/>
            <a:lstStyle/>
            <a:p>
              <a:pPr algn="ctr" indent="0" marL="0">
                <a:buNone/>
              </a:pPr>
              <a:r>
                <a:rPr b="1" dirty="0" lang="en-US" smtClean="0" sz="1700"/>
                <a:t>62</a:t>
              </a:r>
            </a:p>
          </p:txBody>
        </p:sp>
        <p:sp>
          <p:nvSpPr>
            <p:cNvPr id="2122" name="Text Box 2122"/>
            <p:cNvSpPr>
              <a:spLocks/>
            </p:cNvSpPr>
            <p:nvPr/>
          </p:nvSpPr>
          <p:spPr>
            <a:xfrm>
              <a:off x="5424" y="817"/>
              <a:ext cx="336" cy="220"/>
            </a:xfrm>
            <a:prstGeom prst="rect">
              <a:avLst/>
            </a:prstGeom>
            <a:solidFill>
              <a:schemeClr val="bg1"/>
            </a:solidFill>
            <a:ln>
              <a:noFill/>
            </a:ln>
            <a:effectLst/>
          </p:spPr>
          <p:txBody>
            <a:bodyPr numCol="1"/>
            <a:lstStyle/>
            <a:p>
              <a:pPr algn="ctr" indent="0" marL="0">
                <a:buNone/>
              </a:pPr>
              <a:r>
                <a:rPr b="1" dirty="0" lang="en-US" smtClean="0" sz="1700"/>
                <a:t>1</a:t>
              </a:r>
            </a:p>
          </p:txBody>
        </p:sp>
        <p:sp>
          <p:nvSpPr>
            <p:cNvPr id="2123" name="Text Box 2123"/>
            <p:cNvSpPr>
              <a:spLocks/>
            </p:cNvSpPr>
            <p:nvPr/>
          </p:nvSpPr>
          <p:spPr>
            <a:xfrm>
              <a:off x="5043" y="817"/>
              <a:ext cx="381" cy="220"/>
            </a:xfrm>
            <a:prstGeom prst="rect">
              <a:avLst/>
            </a:prstGeom>
            <a:solidFill>
              <a:schemeClr val="bg1"/>
            </a:solidFill>
            <a:ln>
              <a:noFill/>
            </a:ln>
            <a:effectLst/>
          </p:spPr>
          <p:txBody>
            <a:bodyPr numCol="1"/>
            <a:lstStyle/>
            <a:p>
              <a:pPr algn="ctr" indent="0" marL="0">
                <a:buNone/>
              </a:pPr>
              <a:r>
                <a:rPr b="1" dirty="0" lang="en-US" smtClean="0" sz="1700"/>
                <a:t>1</a:t>
              </a:r>
            </a:p>
          </p:txBody>
        </p:sp>
        <p:sp>
          <p:nvSpPr>
            <p:cNvPr id="2124" name="Text Box 2124"/>
            <p:cNvSpPr>
              <a:spLocks/>
            </p:cNvSpPr>
            <p:nvPr/>
          </p:nvSpPr>
          <p:spPr>
            <a:xfrm>
              <a:off x="4665" y="817"/>
              <a:ext cx="378" cy="220"/>
            </a:xfrm>
            <a:prstGeom prst="rect">
              <a:avLst/>
            </a:prstGeom>
            <a:solidFill>
              <a:schemeClr val="bg1"/>
            </a:solidFill>
            <a:ln>
              <a:noFill/>
            </a:ln>
            <a:effectLst/>
          </p:spPr>
          <p:txBody>
            <a:bodyPr numCol="1"/>
            <a:lstStyle/>
            <a:p>
              <a:pPr algn="ctr" indent="0" marL="0">
                <a:buNone/>
              </a:pPr>
              <a:r>
                <a:rPr b="1" dirty="0" lang="en-US" smtClean="0" sz="1700"/>
                <a:t>1</a:t>
              </a:r>
            </a:p>
          </p:txBody>
        </p:sp>
        <p:sp>
          <p:nvSpPr>
            <p:cNvPr id="2125" name="Text Box 2125"/>
            <p:cNvSpPr>
              <a:spLocks/>
            </p:cNvSpPr>
            <p:nvPr/>
          </p:nvSpPr>
          <p:spPr>
            <a:xfrm>
              <a:off x="4286" y="817"/>
              <a:ext cx="379" cy="220"/>
            </a:xfrm>
            <a:prstGeom prst="rect">
              <a:avLst/>
            </a:prstGeom>
            <a:solidFill>
              <a:schemeClr val="bg1"/>
            </a:solidFill>
            <a:ln>
              <a:noFill/>
            </a:ln>
            <a:effectLst/>
          </p:spPr>
          <p:txBody>
            <a:bodyPr numCol="1"/>
            <a:lstStyle/>
            <a:p>
              <a:pPr algn="ctr" indent="0" marL="0">
                <a:buNone/>
              </a:pPr>
              <a:r>
                <a:rPr b="1" dirty="0" lang="en-US" smtClean="0" sz="1700"/>
                <a:t>2</a:t>
              </a:r>
            </a:p>
          </p:txBody>
        </p:sp>
        <p:sp>
          <p:nvSpPr>
            <p:cNvPr id="2126" name="Text Box 2126"/>
            <p:cNvSpPr>
              <a:spLocks/>
            </p:cNvSpPr>
            <p:nvPr/>
          </p:nvSpPr>
          <p:spPr>
            <a:xfrm>
              <a:off x="3908" y="817"/>
              <a:ext cx="378" cy="220"/>
            </a:xfrm>
            <a:prstGeom prst="rect">
              <a:avLst/>
            </a:prstGeom>
            <a:solidFill>
              <a:schemeClr val="bg1"/>
            </a:solidFill>
            <a:ln>
              <a:noFill/>
            </a:ln>
            <a:effectLst/>
          </p:spPr>
          <p:txBody>
            <a:bodyPr numCol="1"/>
            <a:lstStyle/>
            <a:p>
              <a:pPr algn="ctr" indent="0" marL="0">
                <a:buNone/>
              </a:pPr>
              <a:r>
                <a:rPr b="1" dirty="0" lang="en-US" smtClean="0" sz="1700"/>
                <a:t>2</a:t>
              </a:r>
            </a:p>
          </p:txBody>
        </p:sp>
        <p:sp>
          <p:nvSpPr>
            <p:cNvPr id="2127" name="Text Box 2127"/>
            <p:cNvSpPr>
              <a:spLocks/>
            </p:cNvSpPr>
            <p:nvPr/>
          </p:nvSpPr>
          <p:spPr>
            <a:xfrm>
              <a:off x="3529" y="817"/>
              <a:ext cx="379" cy="220"/>
            </a:xfrm>
            <a:prstGeom prst="rect">
              <a:avLst/>
            </a:prstGeom>
            <a:solidFill>
              <a:schemeClr val="bg1"/>
            </a:solidFill>
            <a:ln>
              <a:noFill/>
            </a:ln>
            <a:effectLst/>
          </p:spPr>
          <p:txBody>
            <a:bodyPr numCol="1"/>
            <a:lstStyle/>
            <a:p>
              <a:pPr algn="ctr" indent="0" marL="0">
                <a:buNone/>
              </a:pPr>
              <a:r>
                <a:rPr b="1" dirty="0" lang="en-US" smtClean="0" sz="1700"/>
                <a:t>2</a:t>
              </a:r>
            </a:p>
          </p:txBody>
        </p:sp>
        <p:sp>
          <p:nvSpPr>
            <p:cNvPr id="2128" name="Text Box 2128"/>
            <p:cNvSpPr>
              <a:spLocks/>
            </p:cNvSpPr>
            <p:nvPr/>
          </p:nvSpPr>
          <p:spPr>
            <a:xfrm>
              <a:off x="3150" y="817"/>
              <a:ext cx="379" cy="220"/>
            </a:xfrm>
            <a:prstGeom prst="rect">
              <a:avLst/>
            </a:prstGeom>
            <a:solidFill>
              <a:schemeClr val="bg1"/>
            </a:solidFill>
            <a:ln>
              <a:noFill/>
            </a:ln>
            <a:effectLst/>
          </p:spPr>
          <p:txBody>
            <a:bodyPr numCol="1"/>
            <a:lstStyle/>
            <a:p>
              <a:pPr algn="ctr" indent="0" marL="0">
                <a:buNone/>
              </a:pPr>
              <a:r>
                <a:rPr b="1" dirty="0" lang="en-US" smtClean="0" sz="1700"/>
                <a:t>3</a:t>
              </a:r>
            </a:p>
          </p:txBody>
        </p:sp>
        <p:sp>
          <p:nvSpPr>
            <p:cNvPr id="2129" name="Text Box 2129"/>
            <p:cNvSpPr>
              <a:spLocks/>
            </p:cNvSpPr>
            <p:nvPr/>
          </p:nvSpPr>
          <p:spPr>
            <a:xfrm>
              <a:off x="2771" y="817"/>
              <a:ext cx="379" cy="220"/>
            </a:xfrm>
            <a:prstGeom prst="rect">
              <a:avLst/>
            </a:prstGeom>
            <a:solidFill>
              <a:schemeClr val="bg1"/>
            </a:solidFill>
            <a:ln>
              <a:noFill/>
            </a:ln>
            <a:effectLst/>
          </p:spPr>
          <p:txBody>
            <a:bodyPr numCol="1"/>
            <a:lstStyle/>
            <a:p>
              <a:pPr algn="ctr" indent="0" marL="0">
                <a:buNone/>
              </a:pPr>
              <a:r>
                <a:rPr b="1" dirty="0" lang="en-US" smtClean="0" sz="1700"/>
                <a:t>3</a:t>
              </a:r>
            </a:p>
          </p:txBody>
        </p:sp>
        <p:sp>
          <p:nvSpPr>
            <p:cNvPr id="2130" name="Text Box 2130"/>
            <p:cNvSpPr>
              <a:spLocks/>
            </p:cNvSpPr>
            <p:nvPr/>
          </p:nvSpPr>
          <p:spPr>
            <a:xfrm>
              <a:off x="2393" y="817"/>
              <a:ext cx="378" cy="220"/>
            </a:xfrm>
            <a:prstGeom prst="rect">
              <a:avLst/>
            </a:prstGeom>
            <a:solidFill>
              <a:schemeClr val="bg1"/>
            </a:solidFill>
            <a:ln>
              <a:noFill/>
            </a:ln>
            <a:effectLst/>
          </p:spPr>
          <p:txBody>
            <a:bodyPr numCol="1"/>
            <a:lstStyle/>
            <a:p>
              <a:pPr algn="ctr" indent="0" marL="0">
                <a:buNone/>
              </a:pPr>
              <a:r>
                <a:rPr b="1" dirty="0" lang="en-US" smtClean="0" sz="1700"/>
                <a:t>3</a:t>
              </a:r>
            </a:p>
          </p:txBody>
        </p:sp>
        <p:sp>
          <p:nvSpPr>
            <p:cNvPr id="2131" name="Text Box 2131"/>
            <p:cNvSpPr>
              <a:spLocks/>
            </p:cNvSpPr>
            <p:nvPr/>
          </p:nvSpPr>
          <p:spPr>
            <a:xfrm>
              <a:off x="2014" y="817"/>
              <a:ext cx="379" cy="220"/>
            </a:xfrm>
            <a:prstGeom prst="rect">
              <a:avLst/>
            </a:prstGeom>
            <a:solidFill>
              <a:schemeClr val="bg1"/>
            </a:solidFill>
            <a:ln>
              <a:noFill/>
            </a:ln>
            <a:effectLst/>
          </p:spPr>
          <p:txBody>
            <a:bodyPr numCol="1"/>
            <a:lstStyle/>
            <a:p>
              <a:pPr algn="ctr" indent="0" marL="0">
                <a:buNone/>
              </a:pPr>
              <a:r>
                <a:rPr b="1" dirty="0" lang="en-US" smtClean="0" sz="1700"/>
                <a:t>4</a:t>
              </a:r>
            </a:p>
          </p:txBody>
        </p:sp>
        <p:sp>
          <p:nvSpPr>
            <p:cNvPr id="2132" name="Text Box 2132"/>
            <p:cNvSpPr>
              <a:spLocks/>
            </p:cNvSpPr>
            <p:nvPr/>
          </p:nvSpPr>
          <p:spPr>
            <a:xfrm>
              <a:off x="1636" y="817"/>
              <a:ext cx="378" cy="220"/>
            </a:xfrm>
            <a:prstGeom prst="rect">
              <a:avLst/>
            </a:prstGeom>
            <a:solidFill>
              <a:schemeClr val="bg1"/>
            </a:solidFill>
            <a:ln>
              <a:noFill/>
            </a:ln>
            <a:effectLst/>
          </p:spPr>
          <p:txBody>
            <a:bodyPr numCol="1"/>
            <a:lstStyle/>
            <a:p>
              <a:pPr algn="ctr" indent="0" marL="0">
                <a:buNone/>
              </a:pPr>
              <a:r>
                <a:rPr b="1" dirty="0" lang="en-US" smtClean="0" sz="1700"/>
                <a:t>4</a:t>
              </a:r>
            </a:p>
          </p:txBody>
        </p:sp>
        <p:sp>
          <p:nvSpPr>
            <p:cNvPr id="2133" name="Text Box 2133"/>
            <p:cNvSpPr>
              <a:spLocks/>
            </p:cNvSpPr>
            <p:nvPr/>
          </p:nvSpPr>
          <p:spPr>
            <a:xfrm>
              <a:off x="1255" y="817"/>
              <a:ext cx="381" cy="220"/>
            </a:xfrm>
            <a:prstGeom prst="rect">
              <a:avLst/>
            </a:prstGeom>
            <a:solidFill>
              <a:schemeClr val="bg1"/>
            </a:solidFill>
            <a:ln>
              <a:noFill/>
            </a:ln>
            <a:effectLst/>
          </p:spPr>
          <p:txBody>
            <a:bodyPr numCol="1"/>
            <a:lstStyle/>
            <a:p>
              <a:pPr algn="ctr" indent="0" marL="0">
                <a:buNone/>
              </a:pPr>
              <a:r>
                <a:rPr b="1" dirty="0" lang="en-US" smtClean="0" sz="1700"/>
                <a:t>4</a:t>
              </a:r>
            </a:p>
          </p:txBody>
        </p:sp>
        <p:sp>
          <p:nvSpPr>
            <p:cNvPr id="2134" name="Text Box 2134"/>
            <p:cNvSpPr>
              <a:spLocks/>
            </p:cNvSpPr>
            <p:nvPr/>
          </p:nvSpPr>
          <p:spPr>
            <a:xfrm>
              <a:off x="816" y="817"/>
              <a:ext cx="439" cy="220"/>
            </a:xfrm>
            <a:prstGeom prst="rect">
              <a:avLst/>
            </a:prstGeom>
            <a:solidFill>
              <a:schemeClr val="bg1"/>
            </a:solidFill>
            <a:ln>
              <a:noFill/>
            </a:ln>
            <a:effectLst/>
          </p:spPr>
          <p:txBody>
            <a:bodyPr numCol="1"/>
            <a:lstStyle/>
            <a:p>
              <a:pPr algn="ctr" indent="0" marL="0">
                <a:buNone/>
              </a:pPr>
              <a:r>
                <a:rPr b="1" dirty="0" lang="en-US" smtClean="0" sz="1700"/>
                <a:t>61</a:t>
              </a:r>
            </a:p>
          </p:txBody>
        </p:sp>
        <p:sp>
          <p:nvSpPr>
            <p:cNvPr id="2135" name="Text Box 2135"/>
            <p:cNvSpPr>
              <a:spLocks/>
            </p:cNvSpPr>
            <p:nvPr/>
          </p:nvSpPr>
          <p:spPr>
            <a:xfrm>
              <a:off x="5424" y="547"/>
              <a:ext cx="336" cy="270"/>
            </a:xfrm>
            <a:prstGeom prst="rect">
              <a:avLst/>
            </a:prstGeom>
            <a:solidFill>
              <a:schemeClr val="bg1"/>
            </a:solidFill>
            <a:ln>
              <a:noFill/>
            </a:ln>
            <a:effectLst/>
          </p:spPr>
          <p:txBody>
            <a:bodyPr numCol="1"/>
            <a:lstStyle/>
            <a:p>
              <a:pPr algn="ctr" indent="0" marL="0">
                <a:buNone/>
              </a:pPr>
              <a:r>
                <a:rPr b="1" dirty="0" lang="en-US" smtClean="0" sz="1700"/>
                <a:t>51</a:t>
              </a:r>
            </a:p>
          </p:txBody>
        </p:sp>
        <p:sp>
          <p:nvSpPr>
            <p:cNvPr id="2136" name="Text Box 2136"/>
            <p:cNvSpPr>
              <a:spLocks/>
            </p:cNvSpPr>
            <p:nvPr/>
          </p:nvSpPr>
          <p:spPr>
            <a:xfrm>
              <a:off x="5043" y="547"/>
              <a:ext cx="381" cy="270"/>
            </a:xfrm>
            <a:prstGeom prst="rect">
              <a:avLst/>
            </a:prstGeom>
            <a:solidFill>
              <a:schemeClr val="bg1"/>
            </a:solidFill>
            <a:ln>
              <a:noFill/>
            </a:ln>
            <a:effectLst/>
          </p:spPr>
          <p:txBody>
            <a:bodyPr numCol="1"/>
            <a:lstStyle/>
            <a:p>
              <a:pPr algn="ctr" indent="0" marL="0">
                <a:buNone/>
              </a:pPr>
              <a:r>
                <a:rPr b="1" dirty="0" lang="en-US" smtClean="0" sz="1700"/>
                <a:t>50</a:t>
              </a:r>
            </a:p>
          </p:txBody>
        </p:sp>
        <p:sp>
          <p:nvSpPr>
            <p:cNvPr id="2137" name="Text Box 2137"/>
            <p:cNvSpPr>
              <a:spLocks/>
            </p:cNvSpPr>
            <p:nvPr/>
          </p:nvSpPr>
          <p:spPr>
            <a:xfrm>
              <a:off x="4665" y="547"/>
              <a:ext cx="378" cy="270"/>
            </a:xfrm>
            <a:prstGeom prst="rect">
              <a:avLst/>
            </a:prstGeom>
            <a:solidFill>
              <a:schemeClr val="bg1"/>
            </a:solidFill>
            <a:ln>
              <a:noFill/>
            </a:ln>
            <a:effectLst/>
          </p:spPr>
          <p:txBody>
            <a:bodyPr numCol="1"/>
            <a:lstStyle/>
            <a:p>
              <a:pPr algn="ctr" indent="0" marL="0">
                <a:buNone/>
              </a:pPr>
              <a:r>
                <a:rPr b="1" dirty="0" lang="en-US" smtClean="0" sz="1700"/>
                <a:t>49</a:t>
              </a:r>
            </a:p>
          </p:txBody>
        </p:sp>
        <p:sp>
          <p:nvSpPr>
            <p:cNvPr id="2138" name="Text Box 2138"/>
            <p:cNvSpPr>
              <a:spLocks/>
            </p:cNvSpPr>
            <p:nvPr/>
          </p:nvSpPr>
          <p:spPr>
            <a:xfrm>
              <a:off x="4286" y="547"/>
              <a:ext cx="379" cy="270"/>
            </a:xfrm>
            <a:prstGeom prst="rect">
              <a:avLst/>
            </a:prstGeom>
            <a:solidFill>
              <a:schemeClr val="bg1"/>
            </a:solidFill>
            <a:ln>
              <a:noFill/>
            </a:ln>
            <a:effectLst/>
          </p:spPr>
          <p:txBody>
            <a:bodyPr numCol="1"/>
            <a:lstStyle/>
            <a:p>
              <a:pPr algn="ctr" indent="0" marL="0">
                <a:buNone/>
              </a:pPr>
              <a:r>
                <a:rPr b="1" dirty="0" lang="en-US" smtClean="0" sz="1700"/>
                <a:t>48</a:t>
              </a:r>
            </a:p>
          </p:txBody>
        </p:sp>
        <p:sp>
          <p:nvSpPr>
            <p:cNvPr id="2139" name="Text Box 2139"/>
            <p:cNvSpPr>
              <a:spLocks/>
            </p:cNvSpPr>
            <p:nvPr/>
          </p:nvSpPr>
          <p:spPr>
            <a:xfrm>
              <a:off x="3908" y="547"/>
              <a:ext cx="378" cy="270"/>
            </a:xfrm>
            <a:prstGeom prst="rect">
              <a:avLst/>
            </a:prstGeom>
            <a:solidFill>
              <a:schemeClr val="bg1"/>
            </a:solidFill>
            <a:ln>
              <a:noFill/>
            </a:ln>
            <a:effectLst/>
          </p:spPr>
          <p:txBody>
            <a:bodyPr numCol="1"/>
            <a:lstStyle/>
            <a:p>
              <a:pPr algn="ctr" indent="0" marL="0">
                <a:buNone/>
              </a:pPr>
              <a:r>
                <a:rPr b="1" dirty="0" lang="en-US" smtClean="0" sz="1700"/>
                <a:t>47</a:t>
              </a:r>
            </a:p>
          </p:txBody>
        </p:sp>
        <p:sp>
          <p:nvSpPr>
            <p:cNvPr id="2140" name="Text Box 2140"/>
            <p:cNvSpPr>
              <a:spLocks/>
            </p:cNvSpPr>
            <p:nvPr/>
          </p:nvSpPr>
          <p:spPr>
            <a:xfrm>
              <a:off x="3529" y="547"/>
              <a:ext cx="379" cy="270"/>
            </a:xfrm>
            <a:prstGeom prst="rect">
              <a:avLst/>
            </a:prstGeom>
            <a:solidFill>
              <a:schemeClr val="bg1"/>
            </a:solidFill>
            <a:ln>
              <a:noFill/>
            </a:ln>
            <a:effectLst/>
          </p:spPr>
          <p:txBody>
            <a:bodyPr numCol="1"/>
            <a:lstStyle/>
            <a:p>
              <a:pPr algn="ctr" indent="0" marL="0">
                <a:buNone/>
              </a:pPr>
              <a:r>
                <a:rPr b="1" dirty="0" lang="en-US" smtClean="0" sz="1700"/>
                <a:t>46</a:t>
              </a:r>
            </a:p>
          </p:txBody>
        </p:sp>
        <p:sp>
          <p:nvSpPr>
            <p:cNvPr id="2141" name="Text Box 2141"/>
            <p:cNvSpPr>
              <a:spLocks/>
            </p:cNvSpPr>
            <p:nvPr/>
          </p:nvSpPr>
          <p:spPr>
            <a:xfrm>
              <a:off x="3150" y="547"/>
              <a:ext cx="379" cy="270"/>
            </a:xfrm>
            <a:prstGeom prst="rect">
              <a:avLst/>
            </a:prstGeom>
            <a:solidFill>
              <a:schemeClr val="bg1"/>
            </a:solidFill>
            <a:ln>
              <a:noFill/>
            </a:ln>
            <a:effectLst/>
          </p:spPr>
          <p:txBody>
            <a:bodyPr numCol="1"/>
            <a:lstStyle/>
            <a:p>
              <a:pPr algn="ctr" indent="0" marL="0">
                <a:buNone/>
              </a:pPr>
              <a:r>
                <a:rPr b="1" dirty="0" lang="en-US" smtClean="0" sz="1700"/>
                <a:t>45</a:t>
              </a:r>
            </a:p>
          </p:txBody>
        </p:sp>
        <p:sp>
          <p:nvSpPr>
            <p:cNvPr id="2142" name="Text Box 2142"/>
            <p:cNvSpPr>
              <a:spLocks/>
            </p:cNvSpPr>
            <p:nvPr/>
          </p:nvSpPr>
          <p:spPr>
            <a:xfrm>
              <a:off x="2771" y="547"/>
              <a:ext cx="379" cy="270"/>
            </a:xfrm>
            <a:prstGeom prst="rect">
              <a:avLst/>
            </a:prstGeom>
            <a:solidFill>
              <a:schemeClr val="bg1"/>
            </a:solidFill>
            <a:ln>
              <a:noFill/>
            </a:ln>
            <a:effectLst/>
          </p:spPr>
          <p:txBody>
            <a:bodyPr numCol="1"/>
            <a:lstStyle/>
            <a:p>
              <a:pPr algn="ctr" indent="0" marL="0">
                <a:buNone/>
              </a:pPr>
              <a:r>
                <a:rPr b="1" dirty="0" lang="en-US" smtClean="0" sz="1700"/>
                <a:t>44</a:t>
              </a:r>
            </a:p>
          </p:txBody>
        </p:sp>
        <p:sp>
          <p:nvSpPr>
            <p:cNvPr id="2143" name="Text Box 2143"/>
            <p:cNvSpPr>
              <a:spLocks/>
            </p:cNvSpPr>
            <p:nvPr/>
          </p:nvSpPr>
          <p:spPr>
            <a:xfrm>
              <a:off x="2393" y="547"/>
              <a:ext cx="378" cy="270"/>
            </a:xfrm>
            <a:prstGeom prst="rect">
              <a:avLst/>
            </a:prstGeom>
            <a:solidFill>
              <a:schemeClr val="bg1"/>
            </a:solidFill>
            <a:ln>
              <a:noFill/>
            </a:ln>
            <a:effectLst/>
          </p:spPr>
          <p:txBody>
            <a:bodyPr numCol="1"/>
            <a:lstStyle/>
            <a:p>
              <a:pPr algn="ctr" indent="0" marL="0">
                <a:buNone/>
              </a:pPr>
              <a:r>
                <a:rPr b="1" dirty="0" lang="en-US" smtClean="0" sz="1700"/>
                <a:t>43</a:t>
              </a:r>
            </a:p>
          </p:txBody>
        </p:sp>
        <p:sp>
          <p:nvSpPr>
            <p:cNvPr id="2144" name="Text Box 2144"/>
            <p:cNvSpPr>
              <a:spLocks/>
            </p:cNvSpPr>
            <p:nvPr/>
          </p:nvSpPr>
          <p:spPr>
            <a:xfrm>
              <a:off x="2014" y="547"/>
              <a:ext cx="379" cy="270"/>
            </a:xfrm>
            <a:prstGeom prst="rect">
              <a:avLst/>
            </a:prstGeom>
            <a:solidFill>
              <a:schemeClr val="bg1"/>
            </a:solidFill>
            <a:ln>
              <a:noFill/>
            </a:ln>
            <a:effectLst/>
          </p:spPr>
          <p:txBody>
            <a:bodyPr numCol="1"/>
            <a:lstStyle/>
            <a:p>
              <a:pPr algn="ctr" indent="0" marL="0">
                <a:buNone/>
              </a:pPr>
              <a:r>
                <a:rPr b="1" dirty="0" lang="en-US" smtClean="0" sz="1700"/>
                <a:t>42</a:t>
              </a:r>
            </a:p>
          </p:txBody>
        </p:sp>
        <p:sp>
          <p:nvSpPr>
            <p:cNvPr id="2145" name="Text Box 2145"/>
            <p:cNvSpPr>
              <a:spLocks/>
            </p:cNvSpPr>
            <p:nvPr/>
          </p:nvSpPr>
          <p:spPr>
            <a:xfrm>
              <a:off x="1636" y="547"/>
              <a:ext cx="378" cy="270"/>
            </a:xfrm>
            <a:prstGeom prst="rect">
              <a:avLst/>
            </a:prstGeom>
            <a:solidFill>
              <a:schemeClr val="bg1"/>
            </a:solidFill>
            <a:ln>
              <a:noFill/>
            </a:ln>
            <a:effectLst/>
          </p:spPr>
          <p:txBody>
            <a:bodyPr numCol="1"/>
            <a:lstStyle/>
            <a:p>
              <a:pPr algn="ctr" indent="0" marL="0">
                <a:buNone/>
              </a:pPr>
              <a:r>
                <a:rPr b="1" dirty="0" lang="en-US" smtClean="0" sz="1700"/>
                <a:t>41</a:t>
              </a:r>
            </a:p>
          </p:txBody>
        </p:sp>
        <p:sp>
          <p:nvSpPr>
            <p:cNvPr id="2146" name="Text Box 2146"/>
            <p:cNvSpPr>
              <a:spLocks/>
            </p:cNvSpPr>
            <p:nvPr/>
          </p:nvSpPr>
          <p:spPr>
            <a:xfrm>
              <a:off x="1255" y="547"/>
              <a:ext cx="381" cy="270"/>
            </a:xfrm>
            <a:prstGeom prst="rect">
              <a:avLst/>
            </a:prstGeom>
            <a:solidFill>
              <a:schemeClr val="bg1"/>
            </a:solidFill>
            <a:ln>
              <a:noFill/>
            </a:ln>
            <a:effectLst/>
          </p:spPr>
          <p:txBody>
            <a:bodyPr numCol="1"/>
            <a:lstStyle/>
            <a:p>
              <a:pPr algn="ctr" indent="0" marL="0">
                <a:buNone/>
              </a:pPr>
              <a:r>
                <a:rPr b="1" dirty="0" lang="en-US" smtClean="0" sz="1700"/>
                <a:t>40</a:t>
              </a:r>
            </a:p>
          </p:txBody>
        </p:sp>
        <p:sp>
          <p:nvSpPr>
            <p:cNvPr id="2147" name="Text Box 2147"/>
            <p:cNvSpPr>
              <a:spLocks/>
            </p:cNvSpPr>
            <p:nvPr/>
          </p:nvSpPr>
          <p:spPr>
            <a:xfrm>
              <a:off x="1255" y="336"/>
              <a:ext cx="4505" cy="211"/>
            </a:xfrm>
            <a:prstGeom prst="rect">
              <a:avLst/>
            </a:prstGeom>
            <a:solidFill>
              <a:schemeClr val="bg1"/>
            </a:solidFill>
            <a:ln>
              <a:noFill/>
            </a:ln>
            <a:effectLst/>
          </p:spPr>
          <p:txBody>
            <a:bodyPr numCol="1"/>
            <a:lstStyle/>
            <a:p>
              <a:pPr algn="ctr" indent="0" marL="0">
                <a:buNone/>
              </a:pPr>
              <a:r>
                <a:rPr dirty="0" lang="en-US" smtClean="0" sz="1600"/>
                <a:t>Raspon u cm</a:t>
              </a:r>
            </a:p>
          </p:txBody>
        </p:sp>
        <p:sp>
          <p:nvSpPr>
            <p:cNvPr id="2148" name="Text Box 2148"/>
            <p:cNvSpPr>
              <a:spLocks/>
            </p:cNvSpPr>
            <p:nvPr/>
          </p:nvSpPr>
          <p:spPr>
            <a:xfrm>
              <a:off x="816" y="336"/>
              <a:ext cx="439" cy="481"/>
            </a:xfrm>
            <a:prstGeom prst="rect">
              <a:avLst/>
            </a:prstGeom>
            <a:solidFill>
              <a:schemeClr val="bg1"/>
            </a:solidFill>
            <a:ln>
              <a:noFill/>
            </a:ln>
            <a:effectLst/>
          </p:spPr>
          <p:txBody>
            <a:bodyPr numCol="1"/>
            <a:lstStyle/>
            <a:p>
              <a:pPr algn="ctr" indent="0" marL="0">
                <a:buNone/>
              </a:pPr>
              <a:r>
                <a:rPr dirty="0" lang="en-US" smtClean="0" sz="1100"/>
                <a:t>Prosječna dužina rogova u cm</a:t>
              </a:r>
            </a:p>
          </p:txBody>
        </p:sp>
        <p:sp>
          <p:nvSpPr>
            <p:cNvPr id="2149" name="Text Box 2149"/>
            <p:cNvSpPr>
              <a:spLocks/>
            </p:cNvSpPr>
            <p:nvPr/>
          </p:nvSpPr>
          <p:spPr>
            <a:xfrm>
              <a:off x="816" y="336"/>
              <a:ext cx="4944" cy="0"/>
            </a:xfrm>
            <a:prstGeom prst="line">
              <a:avLst/>
            </a:prstGeom>
            <a:noFill/>
            <a:ln cap="sq" w="28575">
              <a:solidFill>
                <a:schemeClr val="tx1"/>
              </a:solidFill>
              <a:round/>
              <a:headEnd/>
              <a:tailEnd/>
            </a:ln>
            <a:effectLst/>
          </p:spPr>
        </p:sp>
        <p:sp>
          <p:nvSpPr>
            <p:cNvPr id="2150" name="Text Box 2150"/>
            <p:cNvSpPr>
              <a:spLocks/>
            </p:cNvSpPr>
            <p:nvPr/>
          </p:nvSpPr>
          <p:spPr>
            <a:xfrm>
              <a:off x="816" y="817"/>
              <a:ext cx="4944" cy="0"/>
            </a:xfrm>
            <a:prstGeom prst="line">
              <a:avLst/>
            </a:prstGeom>
            <a:noFill/>
            <a:ln w="12700">
              <a:solidFill>
                <a:schemeClr val="tx1"/>
              </a:solidFill>
              <a:round/>
              <a:headEnd/>
              <a:tailEnd/>
            </a:ln>
            <a:effectLst/>
          </p:spPr>
        </p:sp>
        <p:sp>
          <p:nvSpPr>
            <p:cNvPr id="2151" name="Text Box 2151"/>
            <p:cNvSpPr>
              <a:spLocks/>
            </p:cNvSpPr>
            <p:nvPr/>
          </p:nvSpPr>
          <p:spPr>
            <a:xfrm>
              <a:off x="816" y="1037"/>
              <a:ext cx="4944" cy="0"/>
            </a:xfrm>
            <a:prstGeom prst="line">
              <a:avLst/>
            </a:prstGeom>
            <a:noFill/>
            <a:ln w="12700">
              <a:solidFill>
                <a:schemeClr val="tx1"/>
              </a:solidFill>
              <a:round/>
              <a:headEnd/>
              <a:tailEnd/>
            </a:ln>
            <a:effectLst/>
          </p:spPr>
        </p:sp>
        <p:sp>
          <p:nvSpPr>
            <p:cNvPr id="2152" name="Text Box 2152"/>
            <p:cNvSpPr>
              <a:spLocks/>
            </p:cNvSpPr>
            <p:nvPr/>
          </p:nvSpPr>
          <p:spPr>
            <a:xfrm>
              <a:off x="816" y="1257"/>
              <a:ext cx="4944" cy="0"/>
            </a:xfrm>
            <a:prstGeom prst="line">
              <a:avLst/>
            </a:prstGeom>
            <a:noFill/>
            <a:ln w="12700">
              <a:solidFill>
                <a:schemeClr val="tx1"/>
              </a:solidFill>
              <a:round/>
              <a:headEnd/>
              <a:tailEnd/>
            </a:ln>
            <a:effectLst/>
          </p:spPr>
        </p:sp>
        <p:sp>
          <p:nvSpPr>
            <p:cNvPr id="2153" name="Text Box 2153"/>
            <p:cNvSpPr>
              <a:spLocks/>
            </p:cNvSpPr>
            <p:nvPr/>
          </p:nvSpPr>
          <p:spPr>
            <a:xfrm>
              <a:off x="816" y="1477"/>
              <a:ext cx="4944" cy="0"/>
            </a:xfrm>
            <a:prstGeom prst="line">
              <a:avLst/>
            </a:prstGeom>
            <a:noFill/>
            <a:ln w="12700">
              <a:solidFill>
                <a:schemeClr val="tx1"/>
              </a:solidFill>
              <a:round/>
              <a:headEnd/>
              <a:tailEnd/>
            </a:ln>
            <a:effectLst/>
          </p:spPr>
        </p:sp>
        <p:sp>
          <p:nvSpPr>
            <p:cNvPr id="2154" name="Text Box 2154"/>
            <p:cNvSpPr>
              <a:spLocks/>
            </p:cNvSpPr>
            <p:nvPr/>
          </p:nvSpPr>
          <p:spPr>
            <a:xfrm>
              <a:off x="816" y="1697"/>
              <a:ext cx="4944" cy="0"/>
            </a:xfrm>
            <a:prstGeom prst="line">
              <a:avLst/>
            </a:prstGeom>
            <a:noFill/>
            <a:ln w="12700">
              <a:solidFill>
                <a:schemeClr val="tx1"/>
              </a:solidFill>
              <a:round/>
              <a:headEnd/>
              <a:tailEnd/>
            </a:ln>
            <a:effectLst/>
          </p:spPr>
        </p:sp>
        <p:sp>
          <p:nvSpPr>
            <p:cNvPr id="2155" name="Text Box 2155"/>
            <p:cNvSpPr>
              <a:spLocks/>
            </p:cNvSpPr>
            <p:nvPr/>
          </p:nvSpPr>
          <p:spPr>
            <a:xfrm>
              <a:off x="816" y="1917"/>
              <a:ext cx="4944" cy="0"/>
            </a:xfrm>
            <a:prstGeom prst="line">
              <a:avLst/>
            </a:prstGeom>
            <a:noFill/>
            <a:ln w="12700">
              <a:solidFill>
                <a:schemeClr val="tx1"/>
              </a:solidFill>
              <a:round/>
              <a:headEnd/>
              <a:tailEnd/>
            </a:ln>
            <a:effectLst/>
          </p:spPr>
        </p:sp>
        <p:sp>
          <p:nvSpPr>
            <p:cNvPr id="2156" name="Text Box 2156"/>
            <p:cNvSpPr>
              <a:spLocks/>
            </p:cNvSpPr>
            <p:nvPr/>
          </p:nvSpPr>
          <p:spPr>
            <a:xfrm>
              <a:off x="816" y="2137"/>
              <a:ext cx="4944" cy="0"/>
            </a:xfrm>
            <a:prstGeom prst="line">
              <a:avLst/>
            </a:prstGeom>
            <a:noFill/>
            <a:ln w="12700">
              <a:solidFill>
                <a:schemeClr val="tx1"/>
              </a:solidFill>
              <a:round/>
              <a:headEnd/>
              <a:tailEnd/>
            </a:ln>
            <a:effectLst/>
          </p:spPr>
        </p:sp>
        <p:sp>
          <p:nvSpPr>
            <p:cNvPr id="2157" name="Text Box 2157"/>
            <p:cNvSpPr>
              <a:spLocks/>
            </p:cNvSpPr>
            <p:nvPr/>
          </p:nvSpPr>
          <p:spPr>
            <a:xfrm>
              <a:off x="816" y="2357"/>
              <a:ext cx="4944" cy="0"/>
            </a:xfrm>
            <a:prstGeom prst="line">
              <a:avLst/>
            </a:prstGeom>
            <a:noFill/>
            <a:ln w="12700">
              <a:solidFill>
                <a:schemeClr val="tx1"/>
              </a:solidFill>
              <a:round/>
              <a:headEnd/>
              <a:tailEnd/>
            </a:ln>
            <a:effectLst/>
          </p:spPr>
        </p:sp>
        <p:sp>
          <p:nvSpPr>
            <p:cNvPr id="2158" name="Text Box 2158"/>
            <p:cNvSpPr>
              <a:spLocks/>
            </p:cNvSpPr>
            <p:nvPr/>
          </p:nvSpPr>
          <p:spPr>
            <a:xfrm>
              <a:off x="816" y="2577"/>
              <a:ext cx="4944" cy="0"/>
            </a:xfrm>
            <a:prstGeom prst="line">
              <a:avLst/>
            </a:prstGeom>
            <a:noFill/>
            <a:ln w="12700">
              <a:solidFill>
                <a:schemeClr val="tx1"/>
              </a:solidFill>
              <a:round/>
              <a:headEnd/>
              <a:tailEnd/>
            </a:ln>
            <a:effectLst/>
          </p:spPr>
        </p:sp>
        <p:sp>
          <p:nvSpPr>
            <p:cNvPr id="2159" name="Text Box 2159"/>
            <p:cNvSpPr>
              <a:spLocks/>
            </p:cNvSpPr>
            <p:nvPr/>
          </p:nvSpPr>
          <p:spPr>
            <a:xfrm>
              <a:off x="816" y="2797"/>
              <a:ext cx="4944" cy="0"/>
            </a:xfrm>
            <a:prstGeom prst="line">
              <a:avLst/>
            </a:prstGeom>
            <a:noFill/>
            <a:ln w="12700">
              <a:solidFill>
                <a:schemeClr val="tx1"/>
              </a:solidFill>
              <a:round/>
              <a:headEnd/>
              <a:tailEnd/>
            </a:ln>
            <a:effectLst/>
          </p:spPr>
        </p:sp>
        <p:sp>
          <p:nvSpPr>
            <p:cNvPr id="2160" name="Text Box 2160"/>
            <p:cNvSpPr>
              <a:spLocks/>
            </p:cNvSpPr>
            <p:nvPr/>
          </p:nvSpPr>
          <p:spPr>
            <a:xfrm>
              <a:off x="816" y="3017"/>
              <a:ext cx="4944" cy="0"/>
            </a:xfrm>
            <a:prstGeom prst="line">
              <a:avLst/>
            </a:prstGeom>
            <a:noFill/>
            <a:ln w="12700">
              <a:solidFill>
                <a:schemeClr val="tx1"/>
              </a:solidFill>
              <a:round/>
              <a:headEnd/>
              <a:tailEnd/>
            </a:ln>
            <a:effectLst/>
          </p:spPr>
        </p:sp>
        <p:sp>
          <p:nvSpPr>
            <p:cNvPr id="2161" name="Text Box 2161"/>
            <p:cNvSpPr>
              <a:spLocks/>
            </p:cNvSpPr>
            <p:nvPr/>
          </p:nvSpPr>
          <p:spPr>
            <a:xfrm>
              <a:off x="816" y="3237"/>
              <a:ext cx="4944" cy="0"/>
            </a:xfrm>
            <a:prstGeom prst="line">
              <a:avLst/>
            </a:prstGeom>
            <a:noFill/>
            <a:ln w="12700">
              <a:solidFill>
                <a:schemeClr val="tx1"/>
              </a:solidFill>
              <a:round/>
              <a:headEnd/>
              <a:tailEnd/>
            </a:ln>
            <a:effectLst/>
          </p:spPr>
        </p:sp>
        <p:sp>
          <p:nvSpPr>
            <p:cNvPr id="2162" name="Text Box 2162"/>
            <p:cNvSpPr>
              <a:spLocks/>
            </p:cNvSpPr>
            <p:nvPr/>
          </p:nvSpPr>
          <p:spPr>
            <a:xfrm>
              <a:off x="816" y="3457"/>
              <a:ext cx="4944" cy="0"/>
            </a:xfrm>
            <a:prstGeom prst="line">
              <a:avLst/>
            </a:prstGeom>
            <a:noFill/>
            <a:ln w="12700">
              <a:solidFill>
                <a:schemeClr val="tx1"/>
              </a:solidFill>
              <a:round/>
              <a:headEnd/>
              <a:tailEnd/>
            </a:ln>
            <a:effectLst/>
          </p:spPr>
        </p:sp>
        <p:sp>
          <p:nvSpPr>
            <p:cNvPr id="2163" name="Text Box 2163"/>
            <p:cNvSpPr>
              <a:spLocks/>
            </p:cNvSpPr>
            <p:nvPr/>
          </p:nvSpPr>
          <p:spPr>
            <a:xfrm>
              <a:off x="816" y="3677"/>
              <a:ext cx="4944" cy="0"/>
            </a:xfrm>
            <a:prstGeom prst="line">
              <a:avLst/>
            </a:prstGeom>
            <a:noFill/>
            <a:ln w="12700">
              <a:solidFill>
                <a:schemeClr val="tx1"/>
              </a:solidFill>
              <a:round/>
              <a:headEnd/>
              <a:tailEnd/>
            </a:ln>
            <a:effectLst/>
          </p:spPr>
        </p:sp>
        <p:sp>
          <p:nvSpPr>
            <p:cNvPr id="2164" name="Text Box 2164"/>
            <p:cNvSpPr>
              <a:spLocks/>
            </p:cNvSpPr>
            <p:nvPr/>
          </p:nvSpPr>
          <p:spPr>
            <a:xfrm>
              <a:off x="816" y="3897"/>
              <a:ext cx="4944" cy="0"/>
            </a:xfrm>
            <a:prstGeom prst="line">
              <a:avLst/>
            </a:prstGeom>
            <a:noFill/>
            <a:ln w="12700">
              <a:solidFill>
                <a:schemeClr val="tx1"/>
              </a:solidFill>
              <a:round/>
              <a:headEnd/>
              <a:tailEnd/>
            </a:ln>
            <a:effectLst/>
          </p:spPr>
        </p:sp>
        <p:sp>
          <p:nvSpPr>
            <p:cNvPr id="2165" name="Text Box 2165"/>
            <p:cNvSpPr>
              <a:spLocks/>
            </p:cNvSpPr>
            <p:nvPr/>
          </p:nvSpPr>
          <p:spPr>
            <a:xfrm>
              <a:off x="816" y="4117"/>
              <a:ext cx="4944" cy="0"/>
            </a:xfrm>
            <a:prstGeom prst="line">
              <a:avLst/>
            </a:prstGeom>
            <a:noFill/>
            <a:ln cap="sq" w="28575">
              <a:solidFill>
                <a:schemeClr val="tx1"/>
              </a:solidFill>
              <a:round/>
              <a:headEnd/>
              <a:tailEnd/>
            </a:ln>
            <a:effectLst/>
          </p:spPr>
        </p:sp>
        <p:sp>
          <p:nvSpPr>
            <p:cNvPr id="2166" name="Text Box 2166"/>
            <p:cNvSpPr>
              <a:spLocks/>
            </p:cNvSpPr>
            <p:nvPr/>
          </p:nvSpPr>
          <p:spPr>
            <a:xfrm>
              <a:off x="816" y="336"/>
              <a:ext cx="0" cy="3781"/>
            </a:xfrm>
            <a:prstGeom prst="line">
              <a:avLst/>
            </a:prstGeom>
            <a:noFill/>
            <a:ln cap="sq" w="28575">
              <a:solidFill>
                <a:schemeClr val="tx1"/>
              </a:solidFill>
              <a:round/>
              <a:headEnd/>
              <a:tailEnd/>
            </a:ln>
            <a:effectLst/>
          </p:spPr>
        </p:sp>
        <p:sp>
          <p:nvSpPr>
            <p:cNvPr id="2167" name="Text Box 2167"/>
            <p:cNvSpPr>
              <a:spLocks/>
            </p:cNvSpPr>
            <p:nvPr/>
          </p:nvSpPr>
          <p:spPr>
            <a:xfrm>
              <a:off x="1255" y="336"/>
              <a:ext cx="0" cy="3781"/>
            </a:xfrm>
            <a:prstGeom prst="line">
              <a:avLst/>
            </a:prstGeom>
            <a:noFill/>
            <a:ln w="12700">
              <a:solidFill>
                <a:schemeClr val="tx1"/>
              </a:solidFill>
              <a:round/>
              <a:headEnd/>
              <a:tailEnd/>
            </a:ln>
            <a:effectLst/>
          </p:spPr>
        </p:sp>
        <p:sp>
          <p:nvSpPr>
            <p:cNvPr id="2168" name="Text Box 2168"/>
            <p:cNvSpPr>
              <a:spLocks/>
            </p:cNvSpPr>
            <p:nvPr/>
          </p:nvSpPr>
          <p:spPr>
            <a:xfrm>
              <a:off x="5760" y="336"/>
              <a:ext cx="0" cy="3781"/>
            </a:xfrm>
            <a:prstGeom prst="line">
              <a:avLst/>
            </a:prstGeom>
            <a:noFill/>
            <a:ln cap="sq" w="28575">
              <a:solidFill>
                <a:schemeClr val="tx1"/>
              </a:solidFill>
              <a:round/>
              <a:headEnd/>
              <a:tailEnd/>
            </a:ln>
            <a:effectLst/>
          </p:spPr>
        </p:sp>
        <p:sp>
          <p:nvSpPr>
            <p:cNvPr id="2169" name="Text Box 2169"/>
            <p:cNvSpPr>
              <a:spLocks/>
            </p:cNvSpPr>
            <p:nvPr/>
          </p:nvSpPr>
          <p:spPr>
            <a:xfrm>
              <a:off x="1255" y="547"/>
              <a:ext cx="4505" cy="0"/>
            </a:xfrm>
            <a:prstGeom prst="line">
              <a:avLst/>
            </a:prstGeom>
            <a:noFill/>
            <a:ln w="12700">
              <a:solidFill>
                <a:schemeClr val="tx1"/>
              </a:solidFill>
              <a:round/>
              <a:headEnd/>
              <a:tailEnd/>
            </a:ln>
            <a:effectLst/>
          </p:spPr>
        </p:sp>
        <p:sp>
          <p:nvSpPr>
            <p:cNvPr id="2170" name="Text Box 2170"/>
            <p:cNvSpPr>
              <a:spLocks/>
            </p:cNvSpPr>
            <p:nvPr/>
          </p:nvSpPr>
          <p:spPr>
            <a:xfrm>
              <a:off x="1636" y="547"/>
              <a:ext cx="0" cy="3570"/>
            </a:xfrm>
            <a:prstGeom prst="line">
              <a:avLst/>
            </a:prstGeom>
            <a:noFill/>
            <a:ln w="12700">
              <a:solidFill>
                <a:schemeClr val="tx1"/>
              </a:solidFill>
              <a:round/>
              <a:headEnd/>
              <a:tailEnd/>
            </a:ln>
            <a:effectLst/>
          </p:spPr>
        </p:sp>
        <p:sp>
          <p:nvSpPr>
            <p:cNvPr id="2171" name="Text Box 2171"/>
            <p:cNvSpPr>
              <a:spLocks/>
            </p:cNvSpPr>
            <p:nvPr/>
          </p:nvSpPr>
          <p:spPr>
            <a:xfrm>
              <a:off x="2014" y="547"/>
              <a:ext cx="0" cy="3570"/>
            </a:xfrm>
            <a:prstGeom prst="line">
              <a:avLst/>
            </a:prstGeom>
            <a:noFill/>
            <a:ln w="12700">
              <a:solidFill>
                <a:schemeClr val="tx1"/>
              </a:solidFill>
              <a:round/>
              <a:headEnd/>
              <a:tailEnd/>
            </a:ln>
            <a:effectLst/>
          </p:spPr>
        </p:sp>
        <p:sp>
          <p:nvSpPr>
            <p:cNvPr id="2172" name="Text Box 2172"/>
            <p:cNvSpPr>
              <a:spLocks/>
            </p:cNvSpPr>
            <p:nvPr/>
          </p:nvSpPr>
          <p:spPr>
            <a:xfrm>
              <a:off x="2393" y="547"/>
              <a:ext cx="0" cy="3570"/>
            </a:xfrm>
            <a:prstGeom prst="line">
              <a:avLst/>
            </a:prstGeom>
            <a:noFill/>
            <a:ln w="12700">
              <a:solidFill>
                <a:schemeClr val="tx1"/>
              </a:solidFill>
              <a:round/>
              <a:headEnd/>
              <a:tailEnd/>
            </a:ln>
            <a:effectLst/>
          </p:spPr>
        </p:sp>
        <p:sp>
          <p:nvSpPr>
            <p:cNvPr id="2173" name="Text Box 2173"/>
            <p:cNvSpPr>
              <a:spLocks/>
            </p:cNvSpPr>
            <p:nvPr/>
          </p:nvSpPr>
          <p:spPr>
            <a:xfrm>
              <a:off x="2771" y="547"/>
              <a:ext cx="0" cy="3570"/>
            </a:xfrm>
            <a:prstGeom prst="line">
              <a:avLst/>
            </a:prstGeom>
            <a:noFill/>
            <a:ln w="12700">
              <a:solidFill>
                <a:schemeClr val="tx1"/>
              </a:solidFill>
              <a:round/>
              <a:headEnd/>
              <a:tailEnd/>
            </a:ln>
            <a:effectLst/>
          </p:spPr>
        </p:sp>
        <p:sp>
          <p:nvSpPr>
            <p:cNvPr id="2174" name="Text Box 2174"/>
            <p:cNvSpPr>
              <a:spLocks/>
            </p:cNvSpPr>
            <p:nvPr/>
          </p:nvSpPr>
          <p:spPr>
            <a:xfrm>
              <a:off x="3150" y="547"/>
              <a:ext cx="0" cy="3570"/>
            </a:xfrm>
            <a:prstGeom prst="line">
              <a:avLst/>
            </a:prstGeom>
            <a:noFill/>
            <a:ln w="12700">
              <a:solidFill>
                <a:schemeClr val="tx1"/>
              </a:solidFill>
              <a:round/>
              <a:headEnd/>
              <a:tailEnd/>
            </a:ln>
            <a:effectLst/>
          </p:spPr>
        </p:sp>
        <p:sp>
          <p:nvSpPr>
            <p:cNvPr id="2175" name="Text Box 2175"/>
            <p:cNvSpPr>
              <a:spLocks/>
            </p:cNvSpPr>
            <p:nvPr/>
          </p:nvSpPr>
          <p:spPr>
            <a:xfrm>
              <a:off x="3529" y="547"/>
              <a:ext cx="0" cy="3570"/>
            </a:xfrm>
            <a:prstGeom prst="line">
              <a:avLst/>
            </a:prstGeom>
            <a:noFill/>
            <a:ln w="12700">
              <a:solidFill>
                <a:schemeClr val="tx1"/>
              </a:solidFill>
              <a:round/>
              <a:headEnd/>
              <a:tailEnd/>
            </a:ln>
            <a:effectLst/>
          </p:spPr>
        </p:sp>
        <p:sp>
          <p:nvSpPr>
            <p:cNvPr id="2176" name="Text Box 2176"/>
            <p:cNvSpPr>
              <a:spLocks/>
            </p:cNvSpPr>
            <p:nvPr/>
          </p:nvSpPr>
          <p:spPr>
            <a:xfrm>
              <a:off x="3908" y="547"/>
              <a:ext cx="0" cy="3570"/>
            </a:xfrm>
            <a:prstGeom prst="line">
              <a:avLst/>
            </a:prstGeom>
            <a:noFill/>
            <a:ln w="12700">
              <a:solidFill>
                <a:schemeClr val="tx1"/>
              </a:solidFill>
              <a:round/>
              <a:headEnd/>
              <a:tailEnd/>
            </a:ln>
            <a:effectLst/>
          </p:spPr>
        </p:sp>
        <p:sp>
          <p:nvSpPr>
            <p:cNvPr id="2177" name="Text Box 2177"/>
            <p:cNvSpPr>
              <a:spLocks/>
            </p:cNvSpPr>
            <p:nvPr/>
          </p:nvSpPr>
          <p:spPr>
            <a:xfrm>
              <a:off x="4286" y="547"/>
              <a:ext cx="0" cy="3570"/>
            </a:xfrm>
            <a:prstGeom prst="line">
              <a:avLst/>
            </a:prstGeom>
            <a:noFill/>
            <a:ln w="12700">
              <a:solidFill>
                <a:schemeClr val="tx1"/>
              </a:solidFill>
              <a:round/>
              <a:headEnd/>
              <a:tailEnd/>
            </a:ln>
            <a:effectLst/>
          </p:spPr>
        </p:sp>
        <p:sp>
          <p:nvSpPr>
            <p:cNvPr id="2178" name="Text Box 2178"/>
            <p:cNvSpPr>
              <a:spLocks/>
            </p:cNvSpPr>
            <p:nvPr/>
          </p:nvSpPr>
          <p:spPr>
            <a:xfrm>
              <a:off x="4665" y="547"/>
              <a:ext cx="0" cy="3570"/>
            </a:xfrm>
            <a:prstGeom prst="line">
              <a:avLst/>
            </a:prstGeom>
            <a:noFill/>
            <a:ln w="12700">
              <a:solidFill>
                <a:schemeClr val="tx1"/>
              </a:solidFill>
              <a:round/>
              <a:headEnd/>
              <a:tailEnd/>
            </a:ln>
            <a:effectLst/>
          </p:spPr>
        </p:sp>
        <p:sp>
          <p:nvSpPr>
            <p:cNvPr id="2179" name="Text Box 2179"/>
            <p:cNvSpPr>
              <a:spLocks/>
            </p:cNvSpPr>
            <p:nvPr/>
          </p:nvSpPr>
          <p:spPr>
            <a:xfrm>
              <a:off x="5043" y="547"/>
              <a:ext cx="0" cy="3570"/>
            </a:xfrm>
            <a:prstGeom prst="line">
              <a:avLst/>
            </a:prstGeom>
            <a:noFill/>
            <a:ln w="12700">
              <a:solidFill>
                <a:schemeClr val="tx1"/>
              </a:solidFill>
              <a:round/>
              <a:headEnd/>
              <a:tailEnd/>
            </a:ln>
            <a:effectLst/>
          </p:spPr>
        </p:sp>
        <p:sp>
          <p:nvSpPr>
            <p:cNvPr id="2180" name="Text Box 2180"/>
            <p:cNvSpPr>
              <a:spLocks/>
            </p:cNvSpPr>
            <p:nvPr/>
          </p:nvSpPr>
          <p:spPr>
            <a:xfrm>
              <a:off x="5424" y="547"/>
              <a:ext cx="0" cy="3570"/>
            </a:xfrm>
            <a:prstGeom prst="line">
              <a:avLst/>
            </a:prstGeom>
            <a:noFill/>
            <a:ln w="12700">
              <a:solidFill>
                <a:schemeClr val="tx1"/>
              </a:solidFill>
              <a:round/>
              <a:headEnd/>
              <a:tailEnd/>
            </a:ln>
            <a:effectLst/>
          </p:spPr>
        </p:sp>
      </p:grpSp>
      <p:sp>
        <p:nvSpPr>
          <p:cNvPr id="2181" name="Text Box 2181">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sp>
        <p:nvSpPr>
          <p:cNvPr id="2182" name="Text Box 2182">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JELEN LOPATAR</a:t>
            </a:r>
          </a:p>
        </p:txBody>
      </p:sp>
    </p:spTree>
  </p:cSld>
  <p:clrMapOvr>
    <a:masterClrMapping/>
  </p:clrMapOvr>
  <p:transition advClick="0">
    <p:cut thruBlk="1"/>
  </p:transition>
</p:sld>
</file>

<file path=ppt/slides/slide75.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2183" name="Text Box 2183"/>
          <p:cNvSpPr>
            <a:spLocks/>
          </p:cNvSpPr>
          <p:nvPr>
            <p:ph idx="10" sz="half" type="dt"/>
          </p:nvPr>
        </p:nvSpPr>
        <p:spPr/>
      </p:sp>
      <p:sp>
        <p:nvSpPr>
          <p:cNvPr id="2184" name="Text Box 2184"/>
          <p:cNvSpPr>
            <a:spLocks/>
          </p:cNvSpPr>
          <p:nvPr>
            <p:ph idx="11" sz="quarter" type="ftr"/>
          </p:nvPr>
        </p:nvSpPr>
        <p:spPr/>
        <p:txBody>
          <a:bodyPr numCol="1"/>
          <a:lstStyle/>
          <a:p>
            <a:pPr algn="ctr"/>
          </a:p>
        </p:txBody>
      </p:sp>
      <p:sp>
        <p:nvSpPr>
          <p:cNvPr id="2185" name="Text Box 2185"/>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JELEN </a:t>
            </a:r>
            <a:r>
              <a:rPr dirty="0" lang="en-US" smtClean="0">
                <a:solidFill>
                  <a:srgbClr val="FFFF00"/>
                </a:solidFill>
                <a:latin charset="0" pitchFamily="34" typeface="Arial Black"/>
              </a:rPr>
              <a:t>(Cervus elaphus linne)</a:t>
            </a:r>
          </a:p>
        </p:txBody>
      </p:sp>
      <p:sp>
        <p:nvSpPr>
          <p:cNvPr id="2186" name="Text Box 2186"/>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2187" name="Text Box 2187"/>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2188" name="Text Box 2188"/>
          <p:cNvSpPr txBox="1">
            <a:spLocks/>
          </p:cNvSpPr>
          <p:nvPr/>
        </p:nvSpPr>
        <p:spPr>
          <a:xfrm>
            <a:off x="6324600" y="3352800"/>
            <a:ext cx="2438400" cy="396875"/>
          </a:xfrm>
          <a:prstGeom prst="rect">
            <a:avLst/>
          </a:prstGeom>
          <a:solidFill>
            <a:schemeClr val="tx1"/>
          </a:solidFill>
          <a:ln>
            <a:noFill/>
          </a:ln>
        </p:spPr>
        <p:txBody>
          <a:bodyPr numCol="1">
            <a:spAutoFit/>
          </a:bodyPr>
          <a:lstStyle/>
          <a:p>
            <a:pPr algn="ctr" indent="0" marL="0">
              <a:spcBef>
                <a:spcPct val="50000"/>
              </a:spcBef>
            </a:pPr>
            <a:r>
              <a:rPr b="1" dirty="0" lang="en-US" smtClean="0" sz="2000">
                <a:solidFill>
                  <a:srgbClr val="FFFF00"/>
                </a:solidFill>
                <a:latin charset="0" pitchFamily="34" typeface="Arial"/>
              </a:rPr>
              <a:t>ROGOVI</a:t>
            </a:r>
          </a:p>
        </p:txBody>
      </p:sp>
      <p:sp>
        <p:nvSpPr>
          <p:cNvPr id="2189" name="Text Box 2189">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SADRŽAJ</a:t>
            </a:r>
          </a:p>
        </p:txBody>
      </p:sp>
      <p:pic>
        <p:nvPicPr>
          <p:cNvPr id="2190" name="Picture 2190"/>
          <p:cNvPicPr>
            <a:picLocks noChangeAspect="1"/>
          </p:cNvPicPr>
          <p:nvPr/>
        </p:nvPicPr>
        <p:blipFill>
          <a:blip r:embed="rId4"/>
          <a:stretch/>
        </p:blipFill>
        <p:spPr>
          <a:xfrm>
            <a:off x="0" y="573087"/>
            <a:ext cx="3906837" cy="6284912"/>
          </a:xfrm>
          <a:prstGeom prst="rect">
            <a:avLst/>
          </a:prstGeom>
          <a:noFill/>
        </p:spPr>
      </p:pic>
      <p:pic>
        <p:nvPicPr>
          <p:cNvPr id="2192" name="Picture 2192">
            <a:hlinkClick/>
          </p:cNvPr>
          <p:cNvPicPr>
            <a:picLocks noChangeAspect="1"/>
          </p:cNvPicPr>
          <p:nvPr/>
        </p:nvPicPr>
        <p:blipFill>
          <a:blip r:embed="rId5"/>
          <a:stretch/>
        </p:blipFill>
        <p:spPr>
          <a:xfrm>
            <a:off x="6324600" y="3733800"/>
            <a:ext cx="2427287" cy="2667000"/>
          </a:xfrm>
          <a:prstGeom prst="rect">
            <a:avLst/>
          </a:prstGeom>
          <a:noFill/>
        </p:spPr>
      </p:pic>
    </p:spTree>
  </p:cSld>
  <p:clrMapOvr>
    <a:masterClrMapping/>
  </p:clrMapOvr>
  <p:transition advClick="0">
    <p:cut thruBlk="1"/>
  </p:transition>
</p:sld>
</file>

<file path=ppt/slides/slide76.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2194" name="Text Box 2194"/>
          <p:cNvSpPr>
            <a:spLocks/>
          </p:cNvSpPr>
          <p:nvPr>
            <p:ph idx="10" sz="half" type="dt"/>
          </p:nvPr>
        </p:nvSpPr>
        <p:spPr/>
      </p:sp>
      <p:sp>
        <p:nvSpPr>
          <p:cNvPr id="2195" name="Text Box 2195"/>
          <p:cNvSpPr>
            <a:spLocks/>
          </p:cNvSpPr>
          <p:nvPr>
            <p:ph idx="11" sz="quarter" type="ftr"/>
          </p:nvPr>
        </p:nvSpPr>
        <p:spPr/>
        <p:txBody>
          <a:bodyPr numCol="1"/>
          <a:lstStyle/>
          <a:p>
            <a:pPr algn="ctr"/>
          </a:p>
        </p:txBody>
      </p:sp>
      <p:sp>
        <p:nvSpPr>
          <p:cNvPr id="2196" name="Text Box 2196"/>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jelena</a:t>
            </a:r>
          </a:p>
        </p:txBody>
      </p:sp>
      <p:sp>
        <p:nvSpPr>
          <p:cNvPr id="2197" name="Text Box 2197"/>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2198" name="Text Box 2198"/>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2199" name="Text Box 2199">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JELEN</a:t>
            </a:r>
          </a:p>
        </p:txBody>
      </p:sp>
      <p:sp>
        <p:nvSpPr>
          <p:cNvPr id="2200" name="Text Box 2200"/>
          <p:cNvSpPr txBox="1">
            <a:spLocks/>
          </p:cNvSpPr>
          <p:nvPr/>
        </p:nvSpPr>
        <p:spPr>
          <a:xfrm>
            <a:off x="0" y="533400"/>
            <a:ext cx="9144000" cy="4003675"/>
          </a:xfrm>
          <a:prstGeom prst="rect">
            <a:avLst/>
          </a:prstGeom>
          <a:solidFill>
            <a:schemeClr val="bg1"/>
          </a:solidFill>
          <a:ln>
            <a:noFill/>
          </a:ln>
        </p:spPr>
        <p:txBody>
          <a:bodyPr numCol="1">
            <a:spAutoFit/>
          </a:bodyPr>
          <a:lstStyle/>
          <a:p>
            <a:pPr indent="-457200" marL="457200">
              <a:spcBef>
                <a:spcPct val="50000"/>
              </a:spcBef>
              <a:buFontTx/>
              <a:buAutoNum type="arabicPeriod"/>
            </a:pPr>
            <a:r>
              <a:rPr b="1" dirty="0" lang="en-US" smtClean="0" sz="1600">
                <a:latin charset="0" pitchFamily="34" typeface="Arial"/>
              </a:rPr>
              <a:t>Mjere:						Tačke</a:t>
            </a:r>
          </a:p>
          <a:p>
            <a:pPr indent="-457200" marL="457200">
              <a:spcBef>
                <a:spcPct val="50000"/>
              </a:spcBef>
            </a:pPr>
            <a:r>
              <a:rPr b="1" dirty="0" lang="en-US" smtClean="0" sz="1600">
                <a:latin charset="0" pitchFamily="34" typeface="Arial"/>
              </a:rPr>
              <a:t>1.1	Dužina lijeve grane</a:t>
            </a:r>
          </a:p>
          <a:p>
            <a:pPr indent="-457200" marL="457200">
              <a:spcBef>
                <a:spcPct val="50000"/>
              </a:spcBef>
            </a:pPr>
            <a:r>
              <a:rPr b="1" dirty="0" lang="en-US" smtClean="0" sz="1600">
                <a:latin charset="0" pitchFamily="34" typeface="Arial"/>
              </a:rPr>
              <a:t>			prosječna dužina u cm x 0,5			..........................</a:t>
            </a:r>
          </a:p>
          <a:p>
            <a:pPr indent="-457200" marL="457200">
              <a:spcBef>
                <a:spcPct val="50000"/>
              </a:spcBef>
            </a:pPr>
            <a:r>
              <a:rPr b="1" dirty="0" lang="en-US" smtClean="0" sz="1600">
                <a:latin charset="0" pitchFamily="34" typeface="Arial"/>
              </a:rPr>
              <a:t>	Dužina desne grane</a:t>
            </a:r>
          </a:p>
          <a:p>
            <a:pPr indent="-457200" marL="457200">
              <a:spcBef>
                <a:spcPct val="50000"/>
              </a:spcBef>
            </a:pPr>
            <a:r>
              <a:rPr b="1" dirty="0" lang="en-US" smtClean="0" sz="1600">
                <a:latin charset="0" pitchFamily="34" typeface="Arial"/>
              </a:rPr>
              <a:t>1.2	Dužina lijevog nadočnjaka</a:t>
            </a:r>
          </a:p>
          <a:p>
            <a:pPr indent="-457200" marL="457200">
              <a:spcBef>
                <a:spcPct val="50000"/>
              </a:spcBef>
            </a:pPr>
            <a:r>
              <a:rPr b="1" dirty="0" lang="en-US" smtClean="0" sz="1600">
                <a:latin charset="0" pitchFamily="34" typeface="Arial"/>
              </a:rPr>
              <a:t>			prosječna dužina u cm x 0,25		..........................</a:t>
            </a:r>
          </a:p>
          <a:p>
            <a:pPr indent="-457200" marL="457200">
              <a:spcBef>
                <a:spcPct val="50000"/>
              </a:spcBef>
            </a:pPr>
            <a:r>
              <a:rPr b="1" dirty="0" lang="en-US" smtClean="0" sz="1600">
                <a:latin charset="0" pitchFamily="34" typeface="Arial"/>
              </a:rPr>
              <a:t>	Dužina desnog nadočnjaka</a:t>
            </a:r>
          </a:p>
          <a:p>
            <a:pPr indent="-457200" marL="457200">
              <a:spcBef>
                <a:spcPct val="50000"/>
              </a:spcBef>
            </a:pPr>
            <a:r>
              <a:rPr b="1" dirty="0" lang="en-US" smtClean="0" sz="1600">
                <a:latin charset="0" pitchFamily="34" typeface="Arial"/>
              </a:rPr>
              <a:t>1.3	Dužina lijevog srednjaka</a:t>
            </a:r>
          </a:p>
          <a:p>
            <a:pPr indent="-457200" marL="457200">
              <a:spcBef>
                <a:spcPct val="50000"/>
              </a:spcBef>
            </a:pPr>
            <a:r>
              <a:rPr b="1" dirty="0" lang="en-US" smtClean="0" sz="1600">
                <a:latin charset="0" pitchFamily="34" typeface="Arial"/>
              </a:rPr>
              <a:t>			prosječna dužina u cm x 0,25		..........................</a:t>
            </a:r>
          </a:p>
          <a:p>
            <a:pPr indent="-457200" marL="457200">
              <a:spcBef>
                <a:spcPct val="50000"/>
              </a:spcBef>
            </a:pPr>
            <a:r>
              <a:rPr b="1" dirty="0" lang="en-US" smtClean="0" sz="1600">
                <a:latin charset="0" pitchFamily="34" typeface="Arial"/>
              </a:rPr>
              <a:t>	Dužina desnog srednjaka</a:t>
            </a:r>
          </a:p>
          <a:p>
            <a:pPr indent="-457200" marL="457200">
              <a:spcBef>
                <a:spcPct val="50000"/>
              </a:spcBef>
            </a:pPr>
            <a:r>
              <a:rPr b="1" dirty="0" lang="en-US" smtClean="0" sz="1600">
                <a:latin charset="0" pitchFamily="34" typeface="Arial"/>
              </a:rPr>
              <a:t>						</a:t>
            </a:r>
          </a:p>
        </p:txBody>
      </p:sp>
      <p:sp>
        <p:nvSpPr>
          <p:cNvPr id="2201" name="Text Box 2201">
            <a:hlinkClick/>
          </p:cNvPr>
          <p:cNvSpPr txBox="1">
            <a:spLocks/>
          </p:cNvSpPr>
          <p:nvPr/>
        </p:nvSpPr>
        <p:spPr>
          <a:xfrm>
            <a:off x="5867400" y="6019800"/>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sp>
        <p:nvSpPr>
          <p:cNvPr id="2202" name="Text Box 2202">
            <a:hlinkClick/>
          </p:cNvPr>
          <p:cNvSpPr txBox="1">
            <a:spLocks/>
          </p:cNvSpPr>
          <p:nvPr/>
        </p:nvSpPr>
        <p:spPr>
          <a:xfrm>
            <a:off x="5848350" y="5508625"/>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DEO 2</a:t>
            </a:r>
          </a:p>
        </p:txBody>
      </p:sp>
    </p:spTree>
  </p:cSld>
  <p:clrMapOvr>
    <a:masterClrMapping/>
  </p:clrMapOvr>
  <p:transition advClick="0">
    <p:cut thruBlk="1"/>
  </p:transition>
</p:sld>
</file>

<file path=ppt/slides/slide77.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2203" name="Text Box 2203"/>
          <p:cNvSpPr>
            <a:spLocks/>
          </p:cNvSpPr>
          <p:nvPr>
            <p:ph idx="10" sz="half" type="dt"/>
          </p:nvPr>
        </p:nvSpPr>
        <p:spPr/>
      </p:sp>
      <p:sp>
        <p:nvSpPr>
          <p:cNvPr id="2204" name="Text Box 2204"/>
          <p:cNvSpPr>
            <a:spLocks/>
          </p:cNvSpPr>
          <p:nvPr>
            <p:ph idx="11" sz="quarter" type="ftr"/>
          </p:nvPr>
        </p:nvSpPr>
        <p:spPr/>
        <p:txBody>
          <a:bodyPr numCol="1"/>
          <a:lstStyle/>
          <a:p>
            <a:pPr algn="ctr"/>
          </a:p>
        </p:txBody>
      </p:sp>
      <p:sp>
        <p:nvSpPr>
          <p:cNvPr id="2205" name="Text Box 2205"/>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jelena</a:t>
            </a:r>
          </a:p>
        </p:txBody>
      </p:sp>
      <p:sp>
        <p:nvSpPr>
          <p:cNvPr id="2206" name="Text Box 2206"/>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2207" name="Text Box 2207"/>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2208" name="Text Box 2208">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JELEN</a:t>
            </a:r>
          </a:p>
        </p:txBody>
      </p:sp>
      <p:sp>
        <p:nvSpPr>
          <p:cNvPr id="2209" name="Text Box 2209"/>
          <p:cNvSpPr txBox="1">
            <a:spLocks/>
          </p:cNvSpPr>
          <p:nvPr/>
        </p:nvSpPr>
        <p:spPr>
          <a:xfrm>
            <a:off x="0" y="533400"/>
            <a:ext cx="9144000" cy="3636962"/>
          </a:xfrm>
          <a:prstGeom prst="rect">
            <a:avLst/>
          </a:prstGeom>
          <a:solidFill>
            <a:schemeClr val="bg1"/>
          </a:solidFill>
          <a:ln>
            <a:noFill/>
          </a:ln>
        </p:spPr>
        <p:txBody>
          <a:bodyPr numCol="1">
            <a:spAutoFit/>
          </a:bodyPr>
          <a:lstStyle/>
          <a:p>
            <a:pPr indent="-457200" marL="457200">
              <a:spcBef>
                <a:spcPct val="50000"/>
              </a:spcBef>
            </a:pPr>
            <a:r>
              <a:rPr b="1" dirty="0" lang="en-US" smtClean="0" sz="1600">
                <a:latin charset="0" pitchFamily="34" typeface="Arial"/>
              </a:rPr>
              <a:t>1.4	Opseg lijevog vijenca</a:t>
            </a:r>
          </a:p>
          <a:p>
            <a:pPr indent="-457200" marL="457200">
              <a:spcBef>
                <a:spcPct val="50000"/>
              </a:spcBef>
            </a:pPr>
            <a:r>
              <a:rPr b="1" dirty="0" lang="en-US" smtClean="0" sz="1600">
                <a:latin charset="0" pitchFamily="34" typeface="Arial"/>
              </a:rPr>
              <a:t>			prosječni opseg u cm x 1				.........................</a:t>
            </a:r>
          </a:p>
          <a:p>
            <a:pPr indent="-457200" marL="457200">
              <a:spcBef>
                <a:spcPct val="50000"/>
              </a:spcBef>
            </a:pPr>
            <a:r>
              <a:rPr b="1" dirty="0" lang="en-US" smtClean="0" sz="1600">
                <a:latin charset="0" pitchFamily="34" typeface="Arial"/>
              </a:rPr>
              <a:t>	Opseg desnog vijenca</a:t>
            </a:r>
          </a:p>
          <a:p>
            <a:pPr indent="-457200" marL="457200">
              <a:spcBef>
                <a:spcPct val="50000"/>
              </a:spcBef>
            </a:pPr>
            <a:r>
              <a:rPr b="1" dirty="0" lang="en-US" smtClean="0" sz="1600">
                <a:latin charset="0" pitchFamily="34" typeface="Arial"/>
              </a:rPr>
              <a:t>1.5	Opseg lijeve grane između nadočnjaka i srednjaka u cm x 1  		.........................</a:t>
            </a:r>
          </a:p>
          <a:p>
            <a:pPr indent="-457200" marL="457200">
              <a:spcBef>
                <a:spcPct val="50000"/>
              </a:spcBef>
            </a:pPr>
            <a:r>
              <a:rPr b="1" dirty="0" lang="en-US" smtClean="0" sz="1600">
                <a:latin charset="0" pitchFamily="34" typeface="Arial"/>
              </a:rPr>
              <a:t>	Opseg desne grane između nadočnjaka i srednjaka u cm x 1</a:t>
            </a:r>
          </a:p>
          <a:p>
            <a:pPr indent="-457200" marL="457200">
              <a:spcBef>
                <a:spcPct val="50000"/>
              </a:spcBef>
            </a:pPr>
            <a:r>
              <a:rPr b="1" dirty="0" lang="en-US" smtClean="0" sz="1600">
                <a:latin charset="0" pitchFamily="34" typeface="Arial"/>
              </a:rPr>
              <a:t>1.6	Opseg lijeve grane između srednjaka i krune u cm x 1		.........................</a:t>
            </a:r>
          </a:p>
          <a:p>
            <a:pPr indent="-457200" marL="457200">
              <a:spcBef>
                <a:spcPct val="50000"/>
              </a:spcBef>
            </a:pPr>
            <a:r>
              <a:rPr b="1" dirty="0" lang="en-US" smtClean="0" sz="1600">
                <a:latin charset="0" pitchFamily="34" typeface="Arial"/>
              </a:rPr>
              <a:t>	Opseg desne grane između srednjaka i krune u cm x 1		.........................</a:t>
            </a:r>
          </a:p>
          <a:p>
            <a:pPr indent="-457200" marL="457200">
              <a:spcBef>
                <a:spcPct val="50000"/>
              </a:spcBef>
            </a:pPr>
            <a:r>
              <a:rPr b="1" dirty="0" lang="en-US" smtClean="0" sz="1600">
                <a:latin charset="0" pitchFamily="34" typeface="Arial"/>
              </a:rPr>
              <a:t>1.7	Težina suhih rogova u kg x 2					.........................</a:t>
            </a:r>
          </a:p>
          <a:p>
            <a:pPr indent="-457200" marL="457200">
              <a:spcBef>
                <a:spcPct val="50000"/>
              </a:spcBef>
            </a:pPr>
            <a:r>
              <a:rPr b="1" dirty="0" lang="en-US" smtClean="0" sz="1600">
                <a:latin charset="0" pitchFamily="34" typeface="Arial"/>
              </a:rPr>
              <a:t>1.8	Raspon od 0 do 3 tačke						.........................</a:t>
            </a:r>
          </a:p>
          <a:p>
            <a:pPr indent="-457200" marL="457200">
              <a:spcBef>
                <a:spcPct val="50000"/>
              </a:spcBef>
            </a:pPr>
            <a:r>
              <a:rPr b="1" dirty="0" lang="en-US" smtClean="0" sz="1600">
                <a:latin charset="0" pitchFamily="34" typeface="Arial"/>
              </a:rPr>
              <a:t>1.9	Broj parožaka x 1</a:t>
            </a:r>
            <a:r>
              <a:rPr dirty="0" lang="en-US" smtClean="0" sz="1200">
                <a:latin charset="0" pitchFamily="34" typeface="Arial"/>
              </a:rPr>
              <a:t>					           </a:t>
            </a:r>
            <a:r>
              <a:rPr b="1" dirty="0" lang="en-US" smtClean="0" sz="1600">
                <a:latin charset="0" pitchFamily="34" typeface="Arial"/>
              </a:rPr>
              <a:t>	.........................</a:t>
            </a:r>
          </a:p>
        </p:txBody>
      </p:sp>
      <p:sp>
        <p:nvSpPr>
          <p:cNvPr id="2210" name="Text Box 2210">
            <a:hlinkClick/>
          </p:cNvPr>
          <p:cNvSpPr txBox="1">
            <a:spLocks/>
          </p:cNvSpPr>
          <p:nvPr/>
        </p:nvSpPr>
        <p:spPr>
          <a:xfrm>
            <a:off x="5867400" y="5943600"/>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DEO 1</a:t>
            </a:r>
          </a:p>
        </p:txBody>
      </p:sp>
      <p:sp>
        <p:nvSpPr>
          <p:cNvPr id="2211" name="Text Box 2211">
            <a:hlinkClick/>
          </p:cNvPr>
          <p:cNvSpPr txBox="1">
            <a:spLocks/>
          </p:cNvSpPr>
          <p:nvPr/>
        </p:nvSpPr>
        <p:spPr>
          <a:xfrm>
            <a:off x="5867400" y="5410200"/>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DEO 3</a:t>
            </a:r>
          </a:p>
        </p:txBody>
      </p:sp>
    </p:spTree>
  </p:cSld>
  <p:clrMapOvr>
    <a:masterClrMapping/>
  </p:clrMapOvr>
  <p:transition advClick="0">
    <p:cut thruBlk="1"/>
  </p:transition>
</p:sld>
</file>

<file path=ppt/slides/slide78.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2212" name="Text Box 2212"/>
          <p:cNvSpPr>
            <a:spLocks/>
          </p:cNvSpPr>
          <p:nvPr>
            <p:ph idx="10" sz="half" type="dt"/>
          </p:nvPr>
        </p:nvSpPr>
        <p:spPr/>
      </p:sp>
      <p:sp>
        <p:nvSpPr>
          <p:cNvPr id="2213" name="Text Box 2213"/>
          <p:cNvSpPr>
            <a:spLocks/>
          </p:cNvSpPr>
          <p:nvPr>
            <p:ph idx="11" sz="quarter" type="ftr"/>
          </p:nvPr>
        </p:nvSpPr>
        <p:spPr/>
        <p:txBody>
          <a:bodyPr numCol="1"/>
          <a:lstStyle/>
          <a:p>
            <a:pPr algn="ctr"/>
          </a:p>
        </p:txBody>
      </p:sp>
      <p:sp>
        <p:nvSpPr>
          <p:cNvPr id="2214" name="Text Box 2214"/>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jelena</a:t>
            </a:r>
          </a:p>
        </p:txBody>
      </p:sp>
      <p:sp>
        <p:nvSpPr>
          <p:cNvPr id="2215" name="Text Box 2215"/>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2216" name="Text Box 2216"/>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2217" name="Text Box 2217">
            <a:hlinkClick/>
          </p:cNvPr>
          <p:cNvSpPr txBox="1">
            <a:spLocks/>
          </p:cNvSpPr>
          <p:nvPr/>
        </p:nvSpPr>
        <p:spPr>
          <a:xfrm>
            <a:off x="5562600" y="6491287"/>
            <a:ext cx="35814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JELEN</a:t>
            </a:r>
          </a:p>
        </p:txBody>
      </p:sp>
      <p:sp>
        <p:nvSpPr>
          <p:cNvPr id="2218" name="Text Box 2218"/>
          <p:cNvSpPr txBox="1">
            <a:spLocks/>
          </p:cNvSpPr>
          <p:nvPr/>
        </p:nvSpPr>
        <p:spPr>
          <a:xfrm>
            <a:off x="0" y="609600"/>
            <a:ext cx="9144000" cy="4494212"/>
          </a:xfrm>
          <a:prstGeom prst="rect">
            <a:avLst/>
          </a:prstGeom>
          <a:solidFill>
            <a:schemeClr val="bg1"/>
          </a:solidFill>
          <a:ln>
            <a:noFill/>
          </a:ln>
        </p:spPr>
        <p:txBody>
          <a:bodyPr numCol="1">
            <a:spAutoFit/>
          </a:bodyPr>
          <a:lstStyle/>
          <a:p>
            <a:pPr indent="0" marL="0">
              <a:spcBef>
                <a:spcPct val="50000"/>
              </a:spcBef>
            </a:pPr>
            <a:r>
              <a:rPr b="1" dirty="0" lang="en-US" smtClean="0" sz="1800">
                <a:latin charset="0" pitchFamily="34" typeface="Arial"/>
              </a:rPr>
              <a:t>2.	Dodaci i odbici:						Tačke</a:t>
            </a:r>
          </a:p>
          <a:p>
            <a:pPr indent="0" marL="0">
              <a:spcBef>
                <a:spcPct val="50000"/>
              </a:spcBef>
            </a:pPr>
            <a:r>
              <a:rPr b="1" dirty="0" lang="en-US" smtClean="0" sz="1800">
                <a:latin charset="0" pitchFamily="34" typeface="Arial"/>
              </a:rPr>
              <a:t>2.1	Dodaci (tačke za ljepotu)</a:t>
            </a:r>
          </a:p>
          <a:p>
            <a:pPr indent="0" marL="0">
              <a:spcBef>
                <a:spcPct val="50000"/>
              </a:spcBef>
            </a:pPr>
            <a:r>
              <a:rPr b="1" dirty="0" lang="en-US" smtClean="0" sz="1800">
                <a:latin charset="0" pitchFamily="34" typeface="Arial"/>
              </a:rPr>
              <a:t>2.1.1	Boja				od 0 do 2 tačke		......................</a:t>
            </a:r>
          </a:p>
          <a:p>
            <a:pPr indent="0" marL="0">
              <a:spcBef>
                <a:spcPct val="50000"/>
              </a:spcBef>
            </a:pPr>
            <a:r>
              <a:rPr b="1" dirty="0" lang="en-US" smtClean="0" sz="1800">
                <a:latin charset="0" pitchFamily="34" typeface="Arial"/>
              </a:rPr>
              <a:t>2.1.2	Ikričavost			od 0 do 2 tačke		......................</a:t>
            </a:r>
          </a:p>
          <a:p>
            <a:pPr indent="0" marL="0">
              <a:spcBef>
                <a:spcPct val="50000"/>
              </a:spcBef>
            </a:pPr>
            <a:r>
              <a:rPr b="1" dirty="0" lang="en-US" smtClean="0" sz="1800">
                <a:latin charset="0" pitchFamily="34" typeface="Arial"/>
              </a:rPr>
              <a:t>2.1.3	Vrhovi parožaka			od 0 do 2 tačke		......................</a:t>
            </a:r>
          </a:p>
          <a:p>
            <a:pPr indent="0" marL="0">
              <a:spcBef>
                <a:spcPct val="50000"/>
              </a:spcBef>
            </a:pPr>
            <a:r>
              <a:rPr b="1" dirty="0" lang="en-US" smtClean="0" sz="1800">
                <a:latin charset="0" pitchFamily="34" typeface="Arial"/>
              </a:rPr>
              <a:t>2.1.4	Ledenjaci 			od 0 do 2 tačke		......................</a:t>
            </a:r>
          </a:p>
          <a:p>
            <a:pPr indent="0" marL="0">
              <a:spcBef>
                <a:spcPct val="50000"/>
              </a:spcBef>
            </a:pPr>
            <a:r>
              <a:rPr b="1" dirty="0" lang="en-US" smtClean="0" sz="1800">
                <a:latin charset="0" pitchFamily="34" typeface="Arial"/>
              </a:rPr>
              <a:t>2.1.5	Krune 				od 0 do 10 tačaka             ......................</a:t>
            </a:r>
          </a:p>
          <a:p>
            <a:pPr indent="0" marL="0">
              <a:spcBef>
                <a:spcPct val="50000"/>
              </a:spcBef>
            </a:pPr>
            <a:r>
              <a:rPr b="1" dirty="0" lang="en-US" smtClean="0" sz="1800">
                <a:latin charset="0" pitchFamily="34" typeface="Arial"/>
              </a:rPr>
              <a:t>					Ukupno			......................</a:t>
            </a:r>
          </a:p>
          <a:p>
            <a:pPr indent="0" marL="0">
              <a:spcBef>
                <a:spcPct val="50000"/>
              </a:spcBef>
            </a:pPr>
            <a:r>
              <a:rPr b="1" dirty="0" lang="en-US" smtClean="0" sz="1800">
                <a:latin charset="0" pitchFamily="34" typeface="Arial"/>
              </a:rPr>
              <a:t>2.2	Odbici od 0 do 3 tačke					......................</a:t>
            </a:r>
          </a:p>
          <a:p>
            <a:pPr indent="0" marL="0">
              <a:spcBef>
                <a:spcPct val="50000"/>
              </a:spcBef>
            </a:pPr>
            <a:r>
              <a:rPr b="1" dirty="0" lang="en-US" smtClean="0" sz="1800">
                <a:latin charset="0" pitchFamily="34" typeface="Arial"/>
              </a:rPr>
              <a:t>	Ocjena rogova – ukupno					......................</a:t>
            </a:r>
          </a:p>
          <a:p>
            <a:pPr indent="0" marL="0">
              <a:spcBef>
                <a:spcPct val="50000"/>
              </a:spcBef>
            </a:pPr>
            <a:r>
              <a:rPr b="1" dirty="0" lang="en-US" smtClean="0" sz="1800">
                <a:latin charset="0" pitchFamily="34" typeface="Arial"/>
              </a:rPr>
              <a:t>	</a:t>
            </a:r>
          </a:p>
        </p:txBody>
      </p:sp>
      <p:sp>
        <p:nvSpPr>
          <p:cNvPr id="2219" name="Text Box 2219">
            <a:hlinkClick/>
          </p:cNvPr>
          <p:cNvSpPr txBox="1">
            <a:spLocks/>
          </p:cNvSpPr>
          <p:nvPr/>
        </p:nvSpPr>
        <p:spPr>
          <a:xfrm>
            <a:off x="0" y="5638800"/>
            <a:ext cx="3581400" cy="701675"/>
          </a:xfrm>
          <a:prstGeom prst="rect">
            <a:avLst/>
          </a:prstGeom>
          <a:solidFill>
            <a:srgbClr val="008000"/>
          </a:solidFill>
          <a:ln>
            <a:noFill/>
          </a:ln>
        </p:spPr>
        <p:txBody>
          <a:bodyPr numCol="1">
            <a:spAutoFit/>
          </a:bodyPr>
          <a:lstStyle/>
          <a:p>
            <a:pPr algn="ctr" indent="0" marL="0">
              <a:spcBef>
                <a:spcPct val="50000"/>
              </a:spcBef>
            </a:pPr>
            <a:r>
              <a:rPr b="1" dirty="0" lang="en-US" smtClean="0" sz="2000">
                <a:solidFill>
                  <a:srgbClr val="FFFF00"/>
                </a:solidFill>
                <a:latin charset="0" pitchFamily="34" typeface="Arial"/>
              </a:rPr>
              <a:t>tablica za određivanje tačaka za raspon rogova</a:t>
            </a:r>
          </a:p>
        </p:txBody>
      </p:sp>
      <p:sp>
        <p:nvSpPr>
          <p:cNvPr id="2220" name="Text Box 2220">
            <a:hlinkClick/>
          </p:cNvPr>
          <p:cNvSpPr txBox="1">
            <a:spLocks/>
          </p:cNvSpPr>
          <p:nvPr/>
        </p:nvSpPr>
        <p:spPr>
          <a:xfrm>
            <a:off x="0" y="6461125"/>
            <a:ext cx="3581400" cy="396875"/>
          </a:xfrm>
          <a:prstGeom prst="rect">
            <a:avLst/>
          </a:prstGeom>
          <a:solidFill>
            <a:srgbClr val="008000"/>
          </a:solidFill>
          <a:ln>
            <a:noFill/>
          </a:ln>
        </p:spPr>
        <p:txBody>
          <a:bodyPr numCol="1">
            <a:spAutoFit/>
          </a:bodyPr>
          <a:lstStyle/>
          <a:p>
            <a:pPr algn="ctr" indent="0" marL="0">
              <a:spcBef>
                <a:spcPct val="50000"/>
              </a:spcBef>
            </a:pPr>
            <a:r>
              <a:rPr b="1" dirty="0" lang="en-US" smtClean="0" sz="2000">
                <a:solidFill>
                  <a:srgbClr val="FFFF00"/>
                </a:solidFill>
                <a:latin charset="0" pitchFamily="34" typeface="Arial"/>
              </a:rPr>
              <a:t>OCJENJIVANJE ROGOVA</a:t>
            </a:r>
          </a:p>
        </p:txBody>
      </p:sp>
      <p:sp>
        <p:nvSpPr>
          <p:cNvPr id="2221" name="Text Box 2221">
            <a:hlinkClick/>
          </p:cNvPr>
          <p:cNvSpPr txBox="1">
            <a:spLocks/>
          </p:cNvSpPr>
          <p:nvPr/>
        </p:nvSpPr>
        <p:spPr>
          <a:xfrm>
            <a:off x="5562600" y="5715000"/>
            <a:ext cx="3581400" cy="641350"/>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odbici za nepravilno otpiljene rogove</a:t>
            </a:r>
          </a:p>
        </p:txBody>
      </p:sp>
    </p:spTree>
  </p:cSld>
  <p:clrMapOvr>
    <a:masterClrMapping/>
  </p:clrMapOvr>
  <p:transition advClick="0">
    <p:cut thruBlk="1"/>
  </p:transition>
</p:sld>
</file>

<file path=ppt/slides/slide79.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2222" name="Text Box 2222"/>
          <p:cNvSpPr>
            <a:spLocks/>
          </p:cNvSpPr>
          <p:nvPr>
            <p:ph idx="10" sz="half" type="dt"/>
          </p:nvPr>
        </p:nvSpPr>
        <p:spPr/>
      </p:sp>
      <p:sp>
        <p:nvSpPr>
          <p:cNvPr id="2223" name="Text Box 2223"/>
          <p:cNvSpPr>
            <a:spLocks/>
          </p:cNvSpPr>
          <p:nvPr>
            <p:ph idx="11" sz="quarter" type="ftr"/>
          </p:nvPr>
        </p:nvSpPr>
        <p:spPr/>
        <p:txBody>
          <a:bodyPr numCol="1"/>
          <a:lstStyle/>
          <a:p>
            <a:pPr algn="ctr"/>
          </a:p>
        </p:txBody>
      </p:sp>
      <p:sp>
        <p:nvSpPr>
          <p:cNvPr id="2224" name="Text Box 2224"/>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jelena</a:t>
            </a:r>
          </a:p>
        </p:txBody>
      </p:sp>
      <p:sp>
        <p:nvSpPr>
          <p:cNvPr id="2225" name="Text Box 2225"/>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2226" name="Text Box 2226"/>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2227" name="Text Box 2227">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JELEN</a:t>
            </a:r>
          </a:p>
        </p:txBody>
      </p:sp>
      <p:sp>
        <p:nvSpPr>
          <p:cNvPr id="2228" name="Text Box 2228"/>
          <p:cNvSpPr txBox="1">
            <a:spLocks/>
          </p:cNvSpPr>
          <p:nvPr/>
        </p:nvSpPr>
        <p:spPr>
          <a:xfrm>
            <a:off x="4953000" y="838200"/>
            <a:ext cx="4191000" cy="5226050"/>
          </a:xfrm>
          <a:prstGeom prst="rect">
            <a:avLst/>
          </a:prstGeom>
          <a:solidFill>
            <a:schemeClr val="bg1"/>
          </a:solidFill>
          <a:ln>
            <a:noFill/>
          </a:ln>
        </p:spPr>
        <p:txBody>
          <a:bodyPr numCol="1">
            <a:spAutoFit/>
          </a:bodyPr>
          <a:lstStyle/>
          <a:p>
            <a:pPr indent="-457200" marL="457200">
              <a:spcBef>
                <a:spcPct val="50000"/>
              </a:spcBef>
            </a:pPr>
            <a:r>
              <a:rPr b="1" dirty="0" lang="en-US" smtClean="0" sz="1600">
                <a:latin charset="0" pitchFamily="34" typeface="Arial"/>
              </a:rPr>
              <a:t>Upute za mjerenje</a:t>
            </a:r>
          </a:p>
          <a:p>
            <a:pPr indent="-457200" marL="457200">
              <a:spcBef>
                <a:spcPct val="50000"/>
              </a:spcBef>
            </a:pPr>
            <a:r>
              <a:rPr b="1" dirty="0" lang="en-US" smtClean="0" sz="1600">
                <a:latin charset="0" pitchFamily="34" typeface="Arial"/>
              </a:rPr>
              <a:t>	Mjerimo mjernom vrpcom u centimetrima na milimetar tačno. Važemo preciznom vagom u kilogramima na dekagram tačno. Rogovi jelena ocjenjuju se i ako:</a:t>
            </a:r>
          </a:p>
          <a:p>
            <a:pPr indent="-457200" marL="457200">
              <a:spcBef>
                <a:spcPct val="50000"/>
              </a:spcBef>
            </a:pPr>
            <a:r>
              <a:rPr b="1" dirty="0" lang="en-US" smtClean="0" sz="1600">
                <a:latin charset="0" pitchFamily="34" typeface="Arial"/>
              </a:rPr>
              <a:t>a)     na rogovima nedostaje jedan parožak nadočnjak,</a:t>
            </a:r>
          </a:p>
          <a:p>
            <a:pPr indent="-457200" marL="457200">
              <a:spcBef>
                <a:spcPct val="50000"/>
              </a:spcBef>
              <a:buFontTx/>
              <a:buAutoNum startAt="2" type="alphaLcParenR"/>
            </a:pPr>
            <a:r>
              <a:rPr b="1" dirty="0" lang="en-US" smtClean="0" sz="1600">
                <a:latin charset="0" pitchFamily="34" typeface="Arial"/>
              </a:rPr>
              <a:t>na rogovima nedostaje jedan parožak srednjak.</a:t>
            </a:r>
          </a:p>
          <a:p>
            <a:pPr indent="-457200" marL="457200">
              <a:spcBef>
                <a:spcPct val="50000"/>
              </a:spcBef>
              <a:buFontTx/>
              <a:buAutoNum startAt="2" type="alphaLcParenR"/>
            </a:pPr>
            <a:r>
              <a:rPr b="1" dirty="0" lang="en-US" smtClean="0" sz="1600">
                <a:latin charset="0" pitchFamily="34" typeface="Arial"/>
              </a:rPr>
              <a:t>rogovi su šesterca ili osmerca</a:t>
            </a:r>
          </a:p>
          <a:p>
            <a:pPr indent="-457200" marL="457200">
              <a:spcBef>
                <a:spcPct val="50000"/>
              </a:spcBef>
            </a:pPr>
            <a:r>
              <a:rPr b="1" dirty="0" lang="en-US" smtClean="0" sz="1600">
                <a:latin charset="0" pitchFamily="34" typeface="Arial"/>
              </a:rPr>
              <a:t>	Na rogovima može nedostajati samo jedan nadočnjak ili srednjak.</a:t>
            </a:r>
          </a:p>
          <a:p>
            <a:pPr indent="-457200" marL="457200">
              <a:spcBef>
                <a:spcPct val="50000"/>
              </a:spcBef>
            </a:pPr>
            <a:r>
              <a:rPr b="1" dirty="0" lang="en-US" smtClean="0" sz="1600">
                <a:latin charset="0" pitchFamily="34" typeface="Arial"/>
              </a:rPr>
              <a:t>	Rogovi koji nemaju oba nadočnjaka ili srednjaka ili koji nemaju jednog nadočnjaka i jednog srednjaka netipično su rogovlje i ne ocjenjuju se.</a:t>
            </a:r>
          </a:p>
        </p:txBody>
      </p:sp>
      <p:sp>
        <p:nvSpPr>
          <p:cNvPr id="2229" name="Text Box 2229">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pic>
        <p:nvPicPr>
          <p:cNvPr id="2230" name="Picture 2230"/>
          <p:cNvPicPr>
            <a:picLocks noChangeAspect="1"/>
          </p:cNvPicPr>
          <p:nvPr/>
        </p:nvPicPr>
        <p:blipFill>
          <a:blip r:embed="rId4"/>
          <a:stretch/>
        </p:blipFill>
        <p:spPr>
          <a:xfrm>
            <a:off x="0" y="762000"/>
            <a:ext cx="4918075" cy="5403850"/>
          </a:xfrm>
          <a:prstGeom prst="rect">
            <a:avLst/>
          </a:prstGeom>
          <a:noFill/>
        </p:spPr>
      </p:pic>
    </p:spTree>
  </p:cSld>
  <p:clrMapOvr>
    <a:masterClrMapping/>
  </p:clrMapOvr>
  <p:transition advClick="0">
    <p:cut thruBlk="1"/>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algn="tl" flip="none" sx="100000" sy="100000" tx="0" ty="0"/>
        </a:blipFill>
        <a:effectLst/>
      </p:bgPr>
    </p:bg>
    <p:spTree>
      <p:nvGrpSpPr>
        <p:cNvPr id="1" name=""/>
        <p:cNvGrpSpPr/>
        <p:nvPr/>
      </p:nvGrpSpPr>
      <p:grpSpPr>
        <a:xfrm>
          <a:off x="0" y="0"/>
          <a:ext cx="0" cy="0"/>
          <a:chOff x="0" y="0"/>
          <a:chExt cx="0" cy="0"/>
        </a:xfrm>
      </p:grpSpPr>
      <p:sp>
        <p:nvSpPr>
          <p:cNvPr id="170" name="Text Box 170"/>
          <p:cNvSpPr>
            <a:spLocks/>
          </p:cNvSpPr>
          <p:nvPr>
            <p:ph idx="10" sz="half" type="dt"/>
          </p:nvPr>
        </p:nvSpPr>
        <p:spPr/>
      </p:sp>
      <p:sp>
        <p:nvSpPr>
          <p:cNvPr id="171" name="Text Box 171"/>
          <p:cNvSpPr>
            <a:spLocks/>
          </p:cNvSpPr>
          <p:nvPr>
            <p:ph idx="11" sz="quarter" type="ftr"/>
          </p:nvPr>
        </p:nvSpPr>
        <p:spPr/>
        <p:txBody>
          <a:bodyPr numCol="1"/>
          <a:lstStyle/>
          <a:p>
            <a:pPr algn="ctr"/>
          </a:p>
        </p:txBody>
      </p:sp>
      <p:sp>
        <p:nvSpPr>
          <p:cNvPr id="172" name="Text Box 172"/>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krzna vuka</a:t>
            </a:r>
          </a:p>
        </p:txBody>
      </p:sp>
      <p:sp>
        <p:nvSpPr>
          <p:cNvPr id="173" name="Text Box 173">
            <a:hlinkClick/>
          </p:cNvPr>
          <p:cNvSpPr txBox="1">
            <a:spLocks/>
          </p:cNvSpPr>
          <p:nvPr/>
        </p:nvSpPr>
        <p:spPr>
          <a:xfrm>
            <a:off x="5105400" y="6491287"/>
            <a:ext cx="4038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VUK</a:t>
            </a:r>
          </a:p>
        </p:txBody>
      </p:sp>
      <p:sp>
        <p:nvSpPr>
          <p:cNvPr id="174" name="Text Box 174"/>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175" name="Text Box 175"/>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176" name="Text Box 176">
            <a:hlinkClick/>
          </p:cNvPr>
          <p:cNvSpPr txBox="1">
            <a:spLocks/>
          </p:cNvSpPr>
          <p:nvPr/>
        </p:nvSpPr>
        <p:spPr>
          <a:xfrm>
            <a:off x="5105400" y="5867400"/>
            <a:ext cx="40386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ocjenjivanje krzna</a:t>
            </a:r>
          </a:p>
        </p:txBody>
      </p:sp>
      <p:sp>
        <p:nvSpPr>
          <p:cNvPr id="177" name="Text Box 177"/>
          <p:cNvSpPr txBox="1">
            <a:spLocks/>
          </p:cNvSpPr>
          <p:nvPr/>
        </p:nvSpPr>
        <p:spPr>
          <a:xfrm>
            <a:off x="609600" y="533400"/>
            <a:ext cx="7924800" cy="5348287"/>
          </a:xfrm>
          <a:prstGeom prst="rect">
            <a:avLst/>
          </a:prstGeom>
          <a:solidFill>
            <a:schemeClr val="bg1"/>
          </a:solidFill>
          <a:ln>
            <a:noFill/>
          </a:ln>
        </p:spPr>
        <p:txBody>
          <a:bodyPr numCol="1">
            <a:spAutoFit/>
          </a:bodyPr>
          <a:lstStyle/>
          <a:p>
            <a:pPr indent="-457200" marL="457200">
              <a:spcBef>
                <a:spcPct val="50000"/>
              </a:spcBef>
              <a:buFontTx/>
              <a:buAutoNum type="arabicPeriod"/>
            </a:pPr>
            <a:r>
              <a:rPr dirty="0" lang="en-US" smtClean="0" sz="1600">
                <a:latin charset="0" pitchFamily="34" typeface="Arial"/>
              </a:rPr>
              <a:t>Mjere: 					Tačke:</a:t>
            </a:r>
          </a:p>
          <a:p>
            <a:pPr indent="-457200" marL="457200">
              <a:spcBef>
                <a:spcPct val="50000"/>
              </a:spcBef>
            </a:pPr>
            <a:r>
              <a:rPr dirty="0" lang="en-US" smtClean="0" sz="1600">
                <a:latin charset="0" pitchFamily="34" typeface="Arial"/>
              </a:rPr>
              <a:t>	dužina (1.1)  u cm x širina (1.2) u cm</a:t>
            </a:r>
          </a:p>
          <a:p>
            <a:pPr indent="-457200" marL="457200">
              <a:spcBef>
                <a:spcPct val="50000"/>
              </a:spcBef>
            </a:pPr>
            <a:r>
              <a:rPr dirty="0" lang="en-US" smtClean="0" sz="1600">
                <a:latin charset="0" pitchFamily="34" typeface="Arial"/>
              </a:rPr>
              <a:t>			100				................................. </a:t>
            </a:r>
          </a:p>
          <a:p>
            <a:pPr indent="-457200" marL="457200">
              <a:spcBef>
                <a:spcPct val="50000"/>
              </a:spcBef>
              <a:buFontTx/>
              <a:buAutoNum startAt="2" type="arabicPeriod"/>
            </a:pPr>
            <a:r>
              <a:rPr dirty="0" lang="en-US" smtClean="0" sz="1600">
                <a:latin charset="0" pitchFamily="34" typeface="Arial"/>
              </a:rPr>
              <a:t>Tačke za ljepotu krzna: </a:t>
            </a:r>
          </a:p>
          <a:p>
            <a:pPr indent="-457200" marL="457200">
              <a:spcBef>
                <a:spcPct val="50000"/>
              </a:spcBef>
            </a:pPr>
            <a:r>
              <a:rPr dirty="0" lang="en-US" smtClean="0" sz="1600">
                <a:latin charset="0" pitchFamily="34" typeface="Arial"/>
              </a:rPr>
              <a:t>	do 25% od broja tačaka pod 1.			.................................</a:t>
            </a:r>
          </a:p>
          <a:p>
            <a:pPr indent="-457200" marL="457200">
              <a:spcBef>
                <a:spcPct val="50000"/>
              </a:spcBef>
            </a:pPr>
            <a:endParaRPr dirty="0" lang="en-US" smtClean="0" sz="1600">
              <a:latin charset="0" pitchFamily="34" typeface="Arial"/>
            </a:endParaRPr>
          </a:p>
          <a:p>
            <a:pPr indent="-457200" marL="457200">
              <a:spcBef>
                <a:spcPct val="50000"/>
              </a:spcBef>
            </a:pPr>
            <a:r>
              <a:rPr dirty="0" lang="en-US" smtClean="0" sz="1600">
                <a:latin charset="0" pitchFamily="34" typeface="Arial"/>
              </a:rPr>
              <a:t>	Ocjena krzna - </a:t>
            </a:r>
            <a:r>
              <a:rPr b="1" dirty="0" lang="en-US" smtClean="0" sz="1600">
                <a:latin charset="0" pitchFamily="34" typeface="Arial"/>
              </a:rPr>
              <a:t>ukupno</a:t>
            </a:r>
            <a:r>
              <a:rPr dirty="0" lang="en-US" smtClean="0" sz="1600">
                <a:latin charset="0" pitchFamily="34" typeface="Arial"/>
              </a:rPr>
              <a:t>                              		.................................</a:t>
            </a:r>
          </a:p>
          <a:p>
            <a:pPr indent="-457200" marL="457200">
              <a:spcBef>
                <a:spcPct val="50000"/>
              </a:spcBef>
            </a:pPr>
            <a:r>
              <a:rPr dirty="0" lang="en-US" smtClean="0" sz="1600">
                <a:latin charset="0" pitchFamily="34" typeface="Arial"/>
              </a:rPr>
              <a:t>Mjerimo u centimetrima na milimetar tačno.</a:t>
            </a:r>
          </a:p>
          <a:p>
            <a:pPr indent="-457200" marL="457200">
              <a:spcBef>
                <a:spcPct val="50000"/>
              </a:spcBef>
            </a:pPr>
            <a:endParaRPr dirty="0" lang="en-US" smtClean="0" sz="1600">
              <a:latin charset="0" pitchFamily="34" typeface="Arial"/>
            </a:endParaRPr>
          </a:p>
          <a:p>
            <a:pPr indent="-457200" marL="457200">
              <a:spcBef>
                <a:spcPct val="50000"/>
              </a:spcBef>
              <a:buFontTx/>
              <a:buAutoNum type="arabicPeriod"/>
            </a:pPr>
            <a:r>
              <a:rPr dirty="0" lang="en-US" smtClean="0" sz="1600">
                <a:latin charset="0" pitchFamily="34" typeface="Arial"/>
              </a:rPr>
              <a:t>       Mjere:</a:t>
            </a:r>
          </a:p>
          <a:p>
            <a:pPr indent="-457200" marL="457200">
              <a:spcBef>
                <a:spcPct val="50000"/>
              </a:spcBef>
            </a:pPr>
            <a:r>
              <a:rPr dirty="0" lang="en-US" smtClean="0" sz="1600">
                <a:latin charset="0" pitchFamily="34" typeface="Arial"/>
              </a:rPr>
              <a:t>K1.1		</a:t>
            </a:r>
            <a:r>
              <a:rPr b="1" dirty="0" lang="en-US" smtClean="0" sz="1600">
                <a:latin charset="0" pitchFamily="34" typeface="Arial"/>
              </a:rPr>
              <a:t>Dužinu krzna</a:t>
            </a:r>
            <a:r>
              <a:rPr dirty="0" lang="en-US" smtClean="0" sz="1600">
                <a:latin charset="0" pitchFamily="34" typeface="Arial"/>
              </a:rPr>
              <a:t> (kože) mjerimo od vrha njuške do korjena repa.</a:t>
            </a:r>
          </a:p>
          <a:p>
            <a:pPr indent="-457200" marL="457200">
              <a:spcBef>
                <a:spcPct val="50000"/>
              </a:spcBef>
            </a:pPr>
            <a:r>
              <a:rPr dirty="0" lang="en-US" smtClean="0" sz="1600">
                <a:latin charset="0" pitchFamily="34" typeface="Arial"/>
              </a:rPr>
              <a:t>K1.2		</a:t>
            </a:r>
            <a:r>
              <a:rPr b="1" dirty="0" lang="en-US" smtClean="0" sz="1600">
                <a:latin charset="0" pitchFamily="34" typeface="Arial"/>
              </a:rPr>
              <a:t>Širinu krzna</a:t>
            </a:r>
            <a:r>
              <a:rPr dirty="0" lang="en-US" smtClean="0" sz="1600">
                <a:latin charset="0" pitchFamily="34" typeface="Arial"/>
              </a:rPr>
              <a:t> mjerimo na najužem mjestu između prednjih i stražnjih nogu 	okomito na pravac mjerenja dužine krzna.</a:t>
            </a:r>
          </a:p>
          <a:p>
            <a:pPr indent="-457200" marL="457200">
              <a:spcBef>
                <a:spcPct val="50000"/>
              </a:spcBef>
            </a:pPr>
            <a:r>
              <a:rPr dirty="0" lang="en-US" smtClean="0" sz="1600">
                <a:latin charset="0" pitchFamily="34" typeface="Arial"/>
              </a:rPr>
              <a:t>Mjere pod 1.1 i 1.2 pomnožimo i djelimo sa 100 jer tako dobijemo </a:t>
            </a:r>
          </a:p>
          <a:p>
            <a:pPr indent="-457200" marL="457200">
              <a:spcBef>
                <a:spcPct val="50000"/>
              </a:spcBef>
            </a:pPr>
            <a:r>
              <a:rPr dirty="0" lang="en-US" smtClean="0" sz="1600">
                <a:latin charset="0" pitchFamily="34" typeface="Arial"/>
              </a:rPr>
              <a:t>konačnu ocjenu krzna vuka.                                                              </a:t>
            </a:r>
          </a:p>
        </p:txBody>
      </p:sp>
      <p:sp>
        <p:nvSpPr>
          <p:cNvPr id="178" name="Text Box 178"/>
          <p:cNvSpPr>
            <a:spLocks/>
          </p:cNvSpPr>
          <p:nvPr/>
        </p:nvSpPr>
        <p:spPr>
          <a:xfrm>
            <a:off x="1143000" y="1219200"/>
            <a:ext cx="3276600" cy="0"/>
          </a:xfrm>
          <a:prstGeom prst="line">
            <a:avLst/>
          </a:prstGeom>
          <a:noFill/>
          <a:ln>
            <a:solidFill>
              <a:schemeClr val="tx1"/>
            </a:solidFill>
            <a:round/>
            <a:headEnd/>
            <a:tailEnd/>
          </a:ln>
        </p:spPr>
      </p:sp>
      <p:sp>
        <p:nvSpPr>
          <p:cNvPr id="179" name="Text Box 179"/>
          <p:cNvSpPr>
            <a:spLocks/>
          </p:cNvSpPr>
          <p:nvPr/>
        </p:nvSpPr>
        <p:spPr>
          <a:xfrm>
            <a:off x="6172200" y="2286000"/>
            <a:ext cx="1905000" cy="0"/>
          </a:xfrm>
          <a:prstGeom prst="line">
            <a:avLst/>
          </a:prstGeom>
          <a:noFill/>
          <a:ln>
            <a:solidFill>
              <a:schemeClr val="tx1"/>
            </a:solidFill>
            <a:round/>
            <a:headEnd/>
            <a:tailEnd/>
          </a:ln>
        </p:spPr>
      </p:sp>
      <p:sp>
        <p:nvSpPr>
          <p:cNvPr id="180" name="Text Box 180"/>
          <p:cNvSpPr>
            <a:spLocks/>
          </p:cNvSpPr>
          <p:nvPr/>
        </p:nvSpPr>
        <p:spPr>
          <a:xfrm>
            <a:off x="6172200" y="3048000"/>
            <a:ext cx="1905000" cy="0"/>
          </a:xfrm>
          <a:prstGeom prst="line">
            <a:avLst/>
          </a:prstGeom>
          <a:noFill/>
          <a:ln w="28575">
            <a:solidFill>
              <a:schemeClr val="tx1"/>
            </a:solidFill>
            <a:round/>
            <a:headEnd/>
            <a:tailEnd/>
          </a:ln>
        </p:spPr>
      </p:sp>
    </p:spTree>
  </p:cSld>
  <p:clrMapOvr>
    <a:masterClrMapping/>
  </p:clrMapOvr>
  <p:transition advClick="0">
    <p:cut thruBlk="1"/>
  </p:transition>
</p:sld>
</file>

<file path=ppt/slides/slide80.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2232" name="Text Box 2232"/>
          <p:cNvSpPr>
            <a:spLocks/>
          </p:cNvSpPr>
          <p:nvPr>
            <p:ph idx="10" sz="half" type="dt"/>
          </p:nvPr>
        </p:nvSpPr>
        <p:spPr/>
      </p:sp>
      <p:sp>
        <p:nvSpPr>
          <p:cNvPr id="2233" name="Text Box 2233"/>
          <p:cNvSpPr>
            <a:spLocks/>
          </p:cNvSpPr>
          <p:nvPr>
            <p:ph idx="11" sz="quarter" type="ftr"/>
          </p:nvPr>
        </p:nvSpPr>
        <p:spPr/>
        <p:txBody>
          <a:bodyPr numCol="1"/>
          <a:lstStyle/>
          <a:p>
            <a:pPr algn="ctr"/>
          </a:p>
        </p:txBody>
      </p:sp>
      <p:sp>
        <p:nvSpPr>
          <p:cNvPr id="2234" name="Text Box 2234"/>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jelena</a:t>
            </a:r>
          </a:p>
        </p:txBody>
      </p:sp>
      <p:sp>
        <p:nvSpPr>
          <p:cNvPr id="2235" name="Text Box 2235"/>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2236" name="Text Box 2236"/>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2237" name="Text Box 2237">
            <a:hlinkClick/>
          </p:cNvPr>
          <p:cNvSpPr txBox="1">
            <a:spLocks/>
          </p:cNvSpPr>
          <p:nvPr/>
        </p:nvSpPr>
        <p:spPr>
          <a:xfrm>
            <a:off x="6324600" y="6477000"/>
            <a:ext cx="28194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JELEN</a:t>
            </a:r>
          </a:p>
        </p:txBody>
      </p:sp>
      <p:sp>
        <p:nvSpPr>
          <p:cNvPr id="2238" name="Text Box 2238">
            <a:hlinkClick/>
          </p:cNvPr>
          <p:cNvSpPr txBox="1">
            <a:spLocks/>
          </p:cNvSpPr>
          <p:nvPr/>
        </p:nvSpPr>
        <p:spPr>
          <a:xfrm>
            <a:off x="6324600" y="5562600"/>
            <a:ext cx="28194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DODACI</a:t>
            </a:r>
          </a:p>
        </p:txBody>
      </p:sp>
      <p:sp>
        <p:nvSpPr>
          <p:cNvPr id="2239" name="Text Box 2239">
            <a:hlinkClick/>
          </p:cNvPr>
          <p:cNvSpPr txBox="1">
            <a:spLocks/>
          </p:cNvSpPr>
          <p:nvPr/>
        </p:nvSpPr>
        <p:spPr>
          <a:xfrm>
            <a:off x="6324600" y="6019800"/>
            <a:ext cx="28194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TROFEJNI LIST</a:t>
            </a:r>
          </a:p>
        </p:txBody>
      </p:sp>
      <p:sp>
        <p:nvSpPr>
          <p:cNvPr id="2240" name="Text Box 2240">
            <a:hlinkClick/>
          </p:cNvPr>
          <p:cNvSpPr txBox="1">
            <a:spLocks/>
          </p:cNvSpPr>
          <p:nvPr/>
        </p:nvSpPr>
        <p:spPr>
          <a:xfrm>
            <a:off x="6324600" y="5105400"/>
            <a:ext cx="28194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ODBICI</a:t>
            </a:r>
          </a:p>
        </p:txBody>
      </p:sp>
      <p:sp>
        <p:nvSpPr>
          <p:cNvPr id="2241" name="Text Box 2241">
            <a:hlinkClick/>
          </p:cNvPr>
          <p:cNvSpPr txBox="1">
            <a:spLocks/>
          </p:cNvSpPr>
          <p:nvPr/>
        </p:nvSpPr>
        <p:spPr>
          <a:xfrm>
            <a:off x="6324600" y="4648200"/>
            <a:ext cx="28194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UPUTE ZA MJERENJE</a:t>
            </a:r>
          </a:p>
        </p:txBody>
      </p:sp>
      <p:sp>
        <p:nvSpPr>
          <p:cNvPr id="2242" name="Text Box 2242">
            <a:hlinkClick/>
          </p:cNvPr>
          <p:cNvSpPr txBox="1">
            <a:spLocks/>
          </p:cNvSpPr>
          <p:nvPr/>
        </p:nvSpPr>
        <p:spPr>
          <a:xfrm>
            <a:off x="6324600" y="4191000"/>
            <a:ext cx="28194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MJERE</a:t>
            </a:r>
          </a:p>
        </p:txBody>
      </p:sp>
      <p:pic>
        <p:nvPicPr>
          <p:cNvPr id="2243" name="Picture 2243"/>
          <p:cNvPicPr>
            <a:picLocks noChangeAspect="1"/>
          </p:cNvPicPr>
          <p:nvPr/>
        </p:nvPicPr>
        <p:blipFill>
          <a:blip r:embed="rId4"/>
          <a:stretch/>
        </p:blipFill>
        <p:spPr>
          <a:xfrm>
            <a:off x="0" y="573087"/>
            <a:ext cx="3041650" cy="6284912"/>
          </a:xfrm>
          <a:prstGeom prst="rect">
            <a:avLst/>
          </a:prstGeom>
          <a:noFill/>
        </p:spPr>
      </p:pic>
      <p:sp>
        <p:nvSpPr>
          <p:cNvPr id="2245" name="Text Box 2245"/>
          <p:cNvSpPr>
            <a:spLocks/>
          </p:cNvSpPr>
          <p:nvPr/>
        </p:nvSpPr>
        <p:spPr>
          <a:xfrm rot="10799961">
            <a:off x="1524000" y="2895600"/>
            <a:ext cx="381000" cy="1587"/>
          </a:xfrm>
          <a:prstGeom prst="line">
            <a:avLst/>
          </a:prstGeom>
          <a:noFill/>
          <a:ln>
            <a:solidFill>
              <a:schemeClr val="tx1"/>
            </a:solidFill>
            <a:round/>
            <a:headEnd type="none"/>
            <a:tailEnd type="triangle"/>
          </a:ln>
        </p:spPr>
      </p:sp>
      <p:sp>
        <p:nvSpPr>
          <p:cNvPr id="2246" name="Text Box 2246"/>
          <p:cNvSpPr>
            <a:spLocks/>
          </p:cNvSpPr>
          <p:nvPr/>
        </p:nvSpPr>
        <p:spPr>
          <a:xfrm flipV="1" rot="10932584">
            <a:off x="1066800" y="4038600"/>
            <a:ext cx="381000" cy="228600"/>
          </a:xfrm>
          <a:prstGeom prst="line">
            <a:avLst/>
          </a:prstGeom>
          <a:noFill/>
          <a:ln>
            <a:solidFill>
              <a:schemeClr val="tx1"/>
            </a:solidFill>
            <a:round/>
            <a:headEnd type="none"/>
            <a:tailEnd type="triangle"/>
          </a:ln>
        </p:spPr>
      </p:sp>
      <p:sp>
        <p:nvSpPr>
          <p:cNvPr id="2247" name="Text Box 2247"/>
          <p:cNvSpPr>
            <a:spLocks/>
          </p:cNvSpPr>
          <p:nvPr/>
        </p:nvSpPr>
        <p:spPr>
          <a:xfrm flipH="1" flipV="1" rot="-10434919">
            <a:off x="685800" y="4495800"/>
            <a:ext cx="304800" cy="228600"/>
          </a:xfrm>
          <a:prstGeom prst="line">
            <a:avLst/>
          </a:prstGeom>
          <a:noFill/>
          <a:ln>
            <a:solidFill>
              <a:schemeClr val="tx1"/>
            </a:solidFill>
            <a:round/>
            <a:headEnd type="none"/>
            <a:tailEnd type="triangle"/>
          </a:ln>
        </p:spPr>
      </p:sp>
      <p:sp>
        <p:nvSpPr>
          <p:cNvPr id="2248" name="Text Box 2248"/>
          <p:cNvSpPr>
            <a:spLocks/>
          </p:cNvSpPr>
          <p:nvPr/>
        </p:nvSpPr>
        <p:spPr>
          <a:xfrm rot="-10800000">
            <a:off x="1828800" y="5257800"/>
            <a:ext cx="1587" cy="457200"/>
          </a:xfrm>
          <a:prstGeom prst="line">
            <a:avLst/>
          </a:prstGeom>
          <a:noFill/>
          <a:ln>
            <a:solidFill>
              <a:schemeClr val="tx1"/>
            </a:solidFill>
            <a:round/>
            <a:headEnd type="none"/>
            <a:tailEnd type="triangle"/>
          </a:ln>
        </p:spPr>
      </p:sp>
      <p:sp>
        <p:nvSpPr>
          <p:cNvPr id="2249" name="Text Box 2249">
            <a:hlinkClick/>
          </p:cNvPr>
          <p:cNvSpPr txBox="1">
            <a:spLocks/>
          </p:cNvSpPr>
          <p:nvPr/>
        </p:nvSpPr>
        <p:spPr>
          <a:xfrm>
            <a:off x="1905000" y="2743200"/>
            <a:ext cx="533400" cy="290512"/>
          </a:xfrm>
          <a:prstGeom prst="rect">
            <a:avLst/>
          </a:prstGeom>
          <a:solidFill>
            <a:schemeClr val="bg1"/>
          </a:solidFill>
          <a:ln>
            <a:noFill/>
          </a:ln>
        </p:spPr>
        <p:txBody>
          <a:bodyPr numCol="1">
            <a:spAutoFit/>
          </a:bodyPr>
          <a:lstStyle/>
          <a:p>
            <a:pPr indent="0" marL="0">
              <a:spcBef>
                <a:spcPct val="50000"/>
              </a:spcBef>
            </a:pPr>
            <a:r>
              <a:rPr dirty="0" lang="en-US" smtClean="0" sz="1300">
                <a:latin charset="0" pitchFamily="34" typeface="Arial"/>
              </a:rPr>
              <a:t>1.3</a:t>
            </a:r>
          </a:p>
        </p:txBody>
      </p:sp>
      <p:sp>
        <p:nvSpPr>
          <p:cNvPr id="2250" name="Text Box 2250">
            <a:hlinkClick/>
          </p:cNvPr>
          <p:cNvSpPr txBox="1">
            <a:spLocks/>
          </p:cNvSpPr>
          <p:nvPr/>
        </p:nvSpPr>
        <p:spPr>
          <a:xfrm>
            <a:off x="1447800" y="3886200"/>
            <a:ext cx="457200" cy="290512"/>
          </a:xfrm>
          <a:prstGeom prst="rect">
            <a:avLst/>
          </a:prstGeom>
          <a:solidFill>
            <a:schemeClr val="bg1"/>
          </a:solidFill>
          <a:ln>
            <a:noFill/>
          </a:ln>
        </p:spPr>
        <p:txBody>
          <a:bodyPr numCol="1">
            <a:spAutoFit/>
          </a:bodyPr>
          <a:lstStyle/>
          <a:p>
            <a:pPr indent="0" marL="0">
              <a:spcBef>
                <a:spcPct val="50000"/>
              </a:spcBef>
            </a:pPr>
            <a:r>
              <a:rPr dirty="0" lang="en-US" smtClean="0" sz="1300">
                <a:latin charset="0" pitchFamily="34" typeface="Arial"/>
              </a:rPr>
              <a:t>1.5</a:t>
            </a:r>
          </a:p>
        </p:txBody>
      </p:sp>
      <p:sp>
        <p:nvSpPr>
          <p:cNvPr id="2251" name="Text Box 2251">
            <a:hlinkClick/>
          </p:cNvPr>
          <p:cNvSpPr txBox="1">
            <a:spLocks/>
          </p:cNvSpPr>
          <p:nvPr/>
        </p:nvSpPr>
        <p:spPr>
          <a:xfrm>
            <a:off x="1595437" y="5697537"/>
            <a:ext cx="533400" cy="290512"/>
          </a:xfrm>
          <a:prstGeom prst="rect">
            <a:avLst/>
          </a:prstGeom>
          <a:solidFill>
            <a:schemeClr val="bg1"/>
          </a:solidFill>
          <a:ln>
            <a:noFill/>
          </a:ln>
        </p:spPr>
        <p:txBody>
          <a:bodyPr numCol="1">
            <a:spAutoFit/>
          </a:bodyPr>
          <a:lstStyle/>
          <a:p>
            <a:pPr indent="0" marL="0">
              <a:spcBef>
                <a:spcPct val="50000"/>
              </a:spcBef>
            </a:pPr>
            <a:r>
              <a:rPr dirty="0" lang="en-US" smtClean="0" sz="1300">
                <a:latin charset="0" pitchFamily="34" typeface="Arial"/>
              </a:rPr>
              <a:t>1.2</a:t>
            </a:r>
          </a:p>
        </p:txBody>
      </p:sp>
      <p:sp>
        <p:nvSpPr>
          <p:cNvPr id="2252" name="Text Box 2252">
            <a:hlinkClick/>
          </p:cNvPr>
          <p:cNvSpPr txBox="1">
            <a:spLocks/>
          </p:cNvSpPr>
          <p:nvPr/>
        </p:nvSpPr>
        <p:spPr>
          <a:xfrm>
            <a:off x="228600" y="4267200"/>
            <a:ext cx="457200" cy="290512"/>
          </a:xfrm>
          <a:prstGeom prst="rect">
            <a:avLst/>
          </a:prstGeom>
          <a:solidFill>
            <a:schemeClr val="bg1"/>
          </a:solidFill>
          <a:ln>
            <a:noFill/>
          </a:ln>
        </p:spPr>
        <p:txBody>
          <a:bodyPr numCol="1">
            <a:spAutoFit/>
          </a:bodyPr>
          <a:lstStyle/>
          <a:p>
            <a:pPr indent="0" marL="0">
              <a:spcBef>
                <a:spcPct val="50000"/>
              </a:spcBef>
            </a:pPr>
            <a:r>
              <a:rPr dirty="0" lang="en-US" smtClean="0" sz="1300">
                <a:latin charset="0" pitchFamily="34" typeface="Arial"/>
              </a:rPr>
              <a:t>1.4</a:t>
            </a:r>
          </a:p>
        </p:txBody>
      </p:sp>
      <p:sp>
        <p:nvSpPr>
          <p:cNvPr id="2253" name="Text Box 2253">
            <a:hlinkClick/>
          </p:cNvPr>
          <p:cNvSpPr txBox="1">
            <a:spLocks/>
          </p:cNvSpPr>
          <p:nvPr/>
        </p:nvSpPr>
        <p:spPr>
          <a:xfrm>
            <a:off x="152400" y="2590800"/>
            <a:ext cx="533400" cy="290512"/>
          </a:xfrm>
          <a:prstGeom prst="rect">
            <a:avLst/>
          </a:prstGeom>
          <a:solidFill>
            <a:schemeClr val="bg1"/>
          </a:solidFill>
          <a:ln>
            <a:noFill/>
          </a:ln>
        </p:spPr>
        <p:txBody>
          <a:bodyPr numCol="1">
            <a:spAutoFit/>
          </a:bodyPr>
          <a:lstStyle/>
          <a:p>
            <a:pPr indent="0" marL="0">
              <a:spcBef>
                <a:spcPct val="50000"/>
              </a:spcBef>
            </a:pPr>
            <a:r>
              <a:rPr dirty="0" lang="en-US" smtClean="0" sz="1300">
                <a:latin charset="0" pitchFamily="34" typeface="Arial"/>
              </a:rPr>
              <a:t>1.6</a:t>
            </a:r>
          </a:p>
        </p:txBody>
      </p:sp>
      <p:sp>
        <p:nvSpPr>
          <p:cNvPr id="2254" name="Text Box 2254"/>
          <p:cNvSpPr>
            <a:spLocks/>
          </p:cNvSpPr>
          <p:nvPr/>
        </p:nvSpPr>
        <p:spPr>
          <a:xfrm flipH="1" rot="10945171">
            <a:off x="533400" y="2743200"/>
            <a:ext cx="228600" cy="1587"/>
          </a:xfrm>
          <a:prstGeom prst="line">
            <a:avLst/>
          </a:prstGeom>
          <a:noFill/>
          <a:ln>
            <a:solidFill>
              <a:schemeClr val="tx1"/>
            </a:solidFill>
            <a:round/>
            <a:headEnd type="none"/>
            <a:tailEnd type="triangle"/>
          </a:ln>
        </p:spPr>
      </p:sp>
      <p:sp>
        <p:nvSpPr>
          <p:cNvPr id="2255" name="Text Box 2255">
            <a:hlinkClick/>
          </p:cNvPr>
          <p:cNvSpPr txBox="1">
            <a:spLocks/>
          </p:cNvSpPr>
          <p:nvPr/>
        </p:nvSpPr>
        <p:spPr>
          <a:xfrm>
            <a:off x="76200" y="2209800"/>
            <a:ext cx="457200" cy="290512"/>
          </a:xfrm>
          <a:prstGeom prst="rect">
            <a:avLst/>
          </a:prstGeom>
          <a:solidFill>
            <a:schemeClr val="bg1"/>
          </a:solidFill>
          <a:ln>
            <a:noFill/>
          </a:ln>
        </p:spPr>
        <p:txBody>
          <a:bodyPr numCol="1">
            <a:spAutoFit/>
          </a:bodyPr>
          <a:lstStyle/>
          <a:p>
            <a:pPr indent="0" marL="0">
              <a:spcBef>
                <a:spcPct val="50000"/>
              </a:spcBef>
            </a:pPr>
            <a:r>
              <a:rPr dirty="0" lang="en-US" smtClean="0" sz="1300">
                <a:latin charset="0" pitchFamily="34" typeface="Arial"/>
              </a:rPr>
              <a:t>1.1</a:t>
            </a:r>
          </a:p>
        </p:txBody>
      </p:sp>
      <p:sp>
        <p:nvSpPr>
          <p:cNvPr id="2256" name="Text Box 2256"/>
          <p:cNvSpPr>
            <a:spLocks/>
          </p:cNvSpPr>
          <p:nvPr/>
        </p:nvSpPr>
        <p:spPr>
          <a:xfrm flipH="1" rot="32400000">
            <a:off x="457200" y="2362200"/>
            <a:ext cx="381000" cy="1587"/>
          </a:xfrm>
          <a:prstGeom prst="line">
            <a:avLst/>
          </a:prstGeom>
          <a:noFill/>
          <a:ln>
            <a:solidFill>
              <a:schemeClr val="tx1"/>
            </a:solidFill>
            <a:round/>
            <a:headEnd type="none"/>
            <a:tailEnd type="triangle"/>
          </a:ln>
        </p:spPr>
      </p:sp>
      <p:sp>
        <p:nvSpPr>
          <p:cNvPr id="2257" name="Text Box 2257">
            <a:hlinkClick/>
          </p:cNvPr>
          <p:cNvSpPr txBox="1">
            <a:spLocks/>
          </p:cNvSpPr>
          <p:nvPr/>
        </p:nvSpPr>
        <p:spPr>
          <a:xfrm>
            <a:off x="6324600" y="3733800"/>
            <a:ext cx="28194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RASPON ROGOVA</a:t>
            </a:r>
          </a:p>
        </p:txBody>
      </p:sp>
      <p:sp>
        <p:nvSpPr>
          <p:cNvPr id="2258" name="Text Box 2258">
            <a:hlinkClick/>
          </p:cNvPr>
          <p:cNvSpPr txBox="1">
            <a:spLocks/>
          </p:cNvSpPr>
          <p:nvPr/>
        </p:nvSpPr>
        <p:spPr>
          <a:xfrm>
            <a:off x="6324600" y="3276600"/>
            <a:ext cx="28194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BROJ PAROŽAKA</a:t>
            </a:r>
          </a:p>
        </p:txBody>
      </p:sp>
      <p:sp>
        <p:nvSpPr>
          <p:cNvPr id="2259" name="Text Box 2259">
            <a:hlinkClick/>
          </p:cNvPr>
          <p:cNvSpPr txBox="1">
            <a:spLocks/>
          </p:cNvSpPr>
          <p:nvPr/>
        </p:nvSpPr>
        <p:spPr>
          <a:xfrm>
            <a:off x="6324600" y="2286000"/>
            <a:ext cx="2819400" cy="915987"/>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TABLICA ZA DODJELJIVANJE TAČAKA ZA PAROŠKE </a:t>
            </a:r>
          </a:p>
        </p:txBody>
      </p:sp>
    </p:spTree>
  </p:cSld>
  <p:clrMapOvr>
    <a:masterClrMapping/>
  </p:clrMapOvr>
  <p:transition advClick="0">
    <p:cut thruBlk="1"/>
  </p:transition>
</p:sld>
</file>

<file path=ppt/slides/slide81.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2260" name="Text Box 2260"/>
          <p:cNvSpPr>
            <a:spLocks/>
          </p:cNvSpPr>
          <p:nvPr>
            <p:ph idx="10" sz="half" type="dt"/>
          </p:nvPr>
        </p:nvSpPr>
        <p:spPr/>
      </p:sp>
      <p:sp>
        <p:nvSpPr>
          <p:cNvPr id="2261" name="Text Box 2261"/>
          <p:cNvSpPr>
            <a:spLocks/>
          </p:cNvSpPr>
          <p:nvPr>
            <p:ph idx="11" sz="quarter" type="ftr"/>
          </p:nvPr>
        </p:nvSpPr>
        <p:spPr/>
        <p:txBody>
          <a:bodyPr numCol="1"/>
          <a:lstStyle/>
          <a:p>
            <a:pPr algn="ctr"/>
          </a:p>
        </p:txBody>
      </p:sp>
      <p:sp>
        <p:nvSpPr>
          <p:cNvPr id="2262" name="Text Box 2262"/>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jelena</a:t>
            </a:r>
          </a:p>
        </p:txBody>
      </p:sp>
      <p:sp>
        <p:nvSpPr>
          <p:cNvPr id="2263" name="Text Box 2263"/>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2264" name="Text Box 2264"/>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2265" name="Text Box 2265">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JELEN</a:t>
            </a:r>
          </a:p>
        </p:txBody>
      </p:sp>
      <p:sp>
        <p:nvSpPr>
          <p:cNvPr id="2266" name="Text Box 2266"/>
          <p:cNvSpPr txBox="1">
            <a:spLocks/>
          </p:cNvSpPr>
          <p:nvPr/>
        </p:nvSpPr>
        <p:spPr>
          <a:xfrm>
            <a:off x="0" y="533400"/>
            <a:ext cx="9144000" cy="5273675"/>
          </a:xfrm>
          <a:prstGeom prst="rect">
            <a:avLst/>
          </a:prstGeom>
          <a:solidFill>
            <a:schemeClr val="bg1"/>
          </a:solidFill>
          <a:ln>
            <a:noFill/>
          </a:ln>
        </p:spPr>
        <p:txBody>
          <a:bodyPr numCol="1">
            <a:spAutoFit/>
          </a:bodyPr>
          <a:lstStyle/>
          <a:p>
            <a:pPr indent="0" marL="0">
              <a:spcBef>
                <a:spcPct val="50000"/>
              </a:spcBef>
            </a:pPr>
            <a:r>
              <a:rPr dirty="0" lang="en-US" smtClean="0" sz="2000">
                <a:latin charset="0" pitchFamily="34" typeface="Arial"/>
              </a:rPr>
              <a:t>K1.1	</a:t>
            </a:r>
            <a:r>
              <a:rPr b="1" dirty="0" lang="en-US" smtClean="0" sz="2000">
                <a:latin charset="0" pitchFamily="34" typeface="Arial"/>
              </a:rPr>
              <a:t>Dužinu rogova</a:t>
            </a:r>
            <a:r>
              <a:rPr dirty="0" lang="en-US" smtClean="0" sz="2000">
                <a:latin charset="0" pitchFamily="34" typeface="Arial"/>
              </a:rPr>
              <a:t> mjerimo sredinom vanjske strane svake grane rogova od donjeg ruba vijenca do kraja najdužeg paroška u kruni. Preko kuta koji tvore vijenac i grana roga, vrpcu treba napeti i položiti na rog u smjeru vrha oko 3 cm iznad vijenca. Vrpcom treba što više slijediti smjer roga prema kruni obuhvatajući i sve izrasline ili grbavosti roga do najdužeg paroška krune. Ako se gledanjem ne može ocjeniti koji je najduži parožak u kruni, treba izmjeriti sve paroške u kruni i utvrditi koji je najduži. U kruni linija mjerenja dužine grane mora teći pravocrtno, slijedeći raniji svoj tjek, bez promjena smjera. Pri traženju najveće dužine u kruni linija mjerenja ne smije prelaziti s vanjske na unutarnju stranu roga. Zbroj dužina obiju ggrana dijelimo sa 2, tako dobivenu prosječnu dužinu pomnožimo sa 0,5 što daje konačan broj tačaka.</a:t>
            </a:r>
          </a:p>
          <a:p>
            <a:pPr indent="0" marL="0">
              <a:spcBef>
                <a:spcPct val="50000"/>
              </a:spcBef>
            </a:pPr>
            <a:r>
              <a:rPr dirty="0" lang="en-US" smtClean="0" sz="2000">
                <a:latin charset="0" pitchFamily="34" typeface="Arial"/>
              </a:rPr>
              <a:t>K1.2	</a:t>
            </a:r>
            <a:r>
              <a:rPr b="1" dirty="0" lang="en-US" smtClean="0" sz="2000">
                <a:latin charset="0" pitchFamily="34" typeface="Arial"/>
              </a:rPr>
              <a:t>Dužinu nadočnjaka </a:t>
            </a:r>
            <a:r>
              <a:rPr dirty="0" lang="en-US" smtClean="0" sz="2000">
                <a:latin charset="0" pitchFamily="34" typeface="Arial"/>
              </a:rPr>
              <a:t>mjerimo s donje strane lijevog i desnog nadočnjaka, od mjesta gdje se parožak odvaja od roga (to je najčešće gornji rub vijenca) do vrha paroška. Zbroj obaju nadočnjaka dijelimo sa 2, i tako dobijenu prosječnu dužinu nadočnjaka pomnožimo sa 0,25 što daje broj tačaka. </a:t>
            </a:r>
          </a:p>
          <a:p>
            <a:pPr indent="0" marL="0">
              <a:spcBef>
                <a:spcPct val="50000"/>
              </a:spcBef>
            </a:pPr>
            <a:endParaRPr dirty="0" lang="en-US" smtClean="0" sz="2000">
              <a:latin charset="0" pitchFamily="34" typeface="Arial"/>
            </a:endParaRPr>
          </a:p>
        </p:txBody>
      </p:sp>
      <p:sp>
        <p:nvSpPr>
          <p:cNvPr id="2267" name="Text Box 2267">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spTree>
  </p:cSld>
  <p:clrMapOvr>
    <a:masterClrMapping/>
  </p:clrMapOvr>
  <p:transition advClick="0">
    <p:cut thruBlk="1"/>
  </p:transition>
</p:sld>
</file>

<file path=ppt/slides/slide82.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2268" name="Text Box 2268"/>
          <p:cNvSpPr>
            <a:spLocks/>
          </p:cNvSpPr>
          <p:nvPr>
            <p:ph idx="10" sz="half" type="dt"/>
          </p:nvPr>
        </p:nvSpPr>
        <p:spPr/>
      </p:sp>
      <p:sp>
        <p:nvSpPr>
          <p:cNvPr id="2269" name="Text Box 2269"/>
          <p:cNvSpPr>
            <a:spLocks/>
          </p:cNvSpPr>
          <p:nvPr>
            <p:ph idx="11" sz="quarter" type="ftr"/>
          </p:nvPr>
        </p:nvSpPr>
        <p:spPr/>
        <p:txBody>
          <a:bodyPr numCol="1"/>
          <a:lstStyle/>
          <a:p>
            <a:pPr algn="ctr"/>
          </a:p>
        </p:txBody>
      </p:sp>
      <p:sp>
        <p:nvSpPr>
          <p:cNvPr id="2270" name="Text Box 2270"/>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jelena</a:t>
            </a:r>
          </a:p>
        </p:txBody>
      </p:sp>
      <p:sp>
        <p:nvSpPr>
          <p:cNvPr id="2271" name="Text Box 2271"/>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2272" name="Text Box 2272"/>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2273" name="Text Box 2273">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JELEN</a:t>
            </a:r>
          </a:p>
        </p:txBody>
      </p:sp>
      <p:sp>
        <p:nvSpPr>
          <p:cNvPr id="2274" name="Text Box 2274"/>
          <p:cNvSpPr txBox="1">
            <a:spLocks/>
          </p:cNvSpPr>
          <p:nvPr/>
        </p:nvSpPr>
        <p:spPr>
          <a:xfrm>
            <a:off x="0" y="533400"/>
            <a:ext cx="9144000" cy="3444875"/>
          </a:xfrm>
          <a:prstGeom prst="rect">
            <a:avLst/>
          </a:prstGeom>
          <a:solidFill>
            <a:schemeClr val="bg1"/>
          </a:solidFill>
          <a:ln>
            <a:noFill/>
          </a:ln>
        </p:spPr>
        <p:txBody>
          <a:bodyPr numCol="1">
            <a:spAutoFit/>
          </a:bodyPr>
          <a:lstStyle/>
          <a:p>
            <a:pPr indent="0" marL="0">
              <a:spcBef>
                <a:spcPct val="50000"/>
              </a:spcBef>
            </a:pPr>
            <a:r>
              <a:rPr dirty="0" lang="en-US" smtClean="0" sz="2000">
                <a:latin charset="0" pitchFamily="34" typeface="Arial"/>
              </a:rPr>
              <a:t>K1.3	</a:t>
            </a:r>
            <a:r>
              <a:rPr b="1" dirty="0" lang="en-US" smtClean="0" sz="2000">
                <a:latin charset="0" pitchFamily="34" typeface="Arial"/>
              </a:rPr>
              <a:t>Dužinu srednjaka</a:t>
            </a:r>
            <a:r>
              <a:rPr dirty="0" lang="en-US" smtClean="0" sz="2000">
                <a:latin charset="0" pitchFamily="34" typeface="Arial"/>
              </a:rPr>
              <a:t> mjerimo s donje strane lijevog i desnog paroška od točke koja se odredi tako da se prepolovi kut što ga čine os srednjaka i os grane rogova, pa do vrha paroška. Obično je to točka kod koje se srednjak jasno odvaja od grane rogova. Zbroj obaju nadočnjaka dijelimo sa 2 i tako dobijenu prosječnu dužinu nadočnjaka pomnožimo sa 0,25 što daje broj tačaka.</a:t>
            </a:r>
          </a:p>
          <a:p>
            <a:pPr indent="0" marL="0">
              <a:spcBef>
                <a:spcPct val="50000"/>
              </a:spcBef>
            </a:pPr>
            <a:r>
              <a:rPr dirty="0" lang="en-US" smtClean="0" sz="2000">
                <a:latin charset="0" pitchFamily="34" typeface="Arial"/>
              </a:rPr>
              <a:t>K1.4	</a:t>
            </a:r>
            <a:r>
              <a:rPr b="1" dirty="0" lang="en-US" smtClean="0" sz="2000">
                <a:latin charset="0" pitchFamily="34" typeface="Arial"/>
              </a:rPr>
              <a:t>Opseg vijenca </a:t>
            </a:r>
            <a:r>
              <a:rPr dirty="0" lang="en-US" smtClean="0" sz="2000">
                <a:latin charset="0" pitchFamily="34" typeface="Arial"/>
              </a:rPr>
              <a:t>mjerimo na lijevoj i desnoj grani rogova. Pritom se pazi da se mjernom vrpcom obuhvate sve izbočine na vijencima. Zbroj obaju vijenaca podijelimo sa 2, i tako dobijeni prosječni opsjeg predstavlja broj tačaka.</a:t>
            </a:r>
          </a:p>
          <a:p>
            <a:pPr indent="0" marL="0">
              <a:spcBef>
                <a:spcPct val="50000"/>
              </a:spcBef>
            </a:pPr>
            <a:endParaRPr dirty="0" lang="en-US" smtClean="0" sz="2000">
              <a:latin charset="0" pitchFamily="34" typeface="Arial"/>
            </a:endParaRPr>
          </a:p>
        </p:txBody>
      </p:sp>
      <p:sp>
        <p:nvSpPr>
          <p:cNvPr id="2275" name="Text Box 2275">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pic>
        <p:nvPicPr>
          <p:cNvPr id="2276" name="Picture 2276"/>
          <p:cNvPicPr>
            <a:picLocks noChangeAspect="1"/>
          </p:cNvPicPr>
          <p:nvPr/>
        </p:nvPicPr>
        <p:blipFill>
          <a:blip r:embed="rId4"/>
          <a:stretch/>
        </p:blipFill>
        <p:spPr>
          <a:xfrm>
            <a:off x="6205537" y="4038600"/>
            <a:ext cx="2938462" cy="2457450"/>
          </a:xfrm>
          <a:prstGeom prst="rect">
            <a:avLst/>
          </a:prstGeom>
          <a:noFill/>
        </p:spPr>
      </p:pic>
      <p:pic>
        <p:nvPicPr>
          <p:cNvPr id="2278" name="Picture 2278"/>
          <p:cNvPicPr>
            <a:picLocks noChangeAspect="1"/>
          </p:cNvPicPr>
          <p:nvPr/>
        </p:nvPicPr>
        <p:blipFill>
          <a:blip r:embed="rId5"/>
          <a:stretch/>
        </p:blipFill>
        <p:spPr>
          <a:xfrm>
            <a:off x="0" y="4038600"/>
            <a:ext cx="4186237" cy="2460625"/>
          </a:xfrm>
          <a:prstGeom prst="rect">
            <a:avLst/>
          </a:prstGeom>
          <a:noFill/>
        </p:spPr>
      </p:pic>
      <p:sp>
        <p:nvSpPr>
          <p:cNvPr id="2280" name="Text Box 2280"/>
          <p:cNvSpPr txBox="1">
            <a:spLocks/>
          </p:cNvSpPr>
          <p:nvPr/>
        </p:nvSpPr>
        <p:spPr>
          <a:xfrm rot="-5340085">
            <a:off x="107950" y="4006850"/>
            <a:ext cx="396875" cy="614362"/>
          </a:xfrm>
          <a:prstGeom prst="rect">
            <a:avLst/>
          </a:prstGeom>
          <a:solidFill>
            <a:schemeClr val="bg1"/>
          </a:solidFill>
          <a:ln>
            <a:noFill/>
          </a:ln>
        </p:spPr>
        <p:txBody>
          <a:bodyPr numCol="1" rot="5400000">
            <a:spAutoFit/>
          </a:bodyPr>
          <a:lstStyle/>
          <a:p>
            <a:pPr indent="0" marL="0">
              <a:spcBef>
                <a:spcPct val="50000"/>
              </a:spcBef>
            </a:pPr>
            <a:r>
              <a:rPr dirty="0" lang="en-US" smtClean="0" sz="1400">
                <a:latin charset="0" pitchFamily="34" typeface="Arial"/>
              </a:rPr>
              <a:t>K1.3</a:t>
            </a:r>
          </a:p>
        </p:txBody>
      </p:sp>
      <p:sp>
        <p:nvSpPr>
          <p:cNvPr id="2281" name="Text Box 2281"/>
          <p:cNvSpPr txBox="1">
            <a:spLocks/>
          </p:cNvSpPr>
          <p:nvPr/>
        </p:nvSpPr>
        <p:spPr>
          <a:xfrm>
            <a:off x="0" y="4419600"/>
            <a:ext cx="304800" cy="290512"/>
          </a:xfrm>
          <a:prstGeom prst="rect">
            <a:avLst/>
          </a:prstGeom>
          <a:solidFill>
            <a:schemeClr val="bg1"/>
          </a:solidFill>
          <a:ln>
            <a:noFill/>
          </a:ln>
        </p:spPr>
        <p:txBody>
          <a:bodyPr numCol="1">
            <a:spAutoFit/>
          </a:bodyPr>
          <a:lstStyle/>
          <a:p>
            <a:endParaRPr/>
          </a:p>
        </p:txBody>
      </p:sp>
      <p:sp>
        <p:nvSpPr>
          <p:cNvPr id="2282" name="Text Box 2282"/>
          <p:cNvSpPr txBox="1">
            <a:spLocks/>
          </p:cNvSpPr>
          <p:nvPr/>
        </p:nvSpPr>
        <p:spPr>
          <a:xfrm>
            <a:off x="6248400" y="4114800"/>
            <a:ext cx="533400" cy="290512"/>
          </a:xfrm>
          <a:prstGeom prst="rect">
            <a:avLst/>
          </a:prstGeom>
          <a:solidFill>
            <a:schemeClr val="bg1"/>
          </a:solidFill>
          <a:ln>
            <a:noFill/>
          </a:ln>
        </p:spPr>
        <p:txBody>
          <a:bodyPr numCol="1">
            <a:spAutoFit/>
          </a:bodyPr>
          <a:lstStyle/>
          <a:p>
            <a:pPr indent="0" marL="0">
              <a:spcBef>
                <a:spcPct val="50000"/>
              </a:spcBef>
            </a:pPr>
            <a:r>
              <a:rPr dirty="0" lang="en-US" smtClean="0" sz="1300">
                <a:latin charset="0" pitchFamily="34" typeface="Arial"/>
              </a:rPr>
              <a:t>K1.4</a:t>
            </a:r>
          </a:p>
        </p:txBody>
      </p:sp>
    </p:spTree>
  </p:cSld>
  <p:clrMapOvr>
    <a:masterClrMapping/>
  </p:clrMapOvr>
  <p:transition advClick="0">
    <p:cut thruBlk="1"/>
  </p:transition>
</p:sld>
</file>

<file path=ppt/slides/slide83.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2283" name="Text Box 2283"/>
          <p:cNvSpPr>
            <a:spLocks/>
          </p:cNvSpPr>
          <p:nvPr>
            <p:ph idx="10" sz="half" type="dt"/>
          </p:nvPr>
        </p:nvSpPr>
        <p:spPr/>
      </p:sp>
      <p:sp>
        <p:nvSpPr>
          <p:cNvPr id="2284" name="Text Box 2284"/>
          <p:cNvSpPr>
            <a:spLocks/>
          </p:cNvSpPr>
          <p:nvPr>
            <p:ph idx="11" sz="quarter" type="ftr"/>
          </p:nvPr>
        </p:nvSpPr>
        <p:spPr/>
        <p:txBody>
          <a:bodyPr numCol="1"/>
          <a:lstStyle/>
          <a:p>
            <a:pPr algn="ctr"/>
          </a:p>
        </p:txBody>
      </p:sp>
      <p:sp>
        <p:nvSpPr>
          <p:cNvPr id="2285" name="Text Box 2285"/>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jelena</a:t>
            </a:r>
          </a:p>
        </p:txBody>
      </p:sp>
      <p:sp>
        <p:nvSpPr>
          <p:cNvPr id="2286" name="Text Box 2286"/>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2287" name="Text Box 2287"/>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2288" name="Text Box 2288">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JELEN</a:t>
            </a:r>
          </a:p>
        </p:txBody>
      </p:sp>
      <p:sp>
        <p:nvSpPr>
          <p:cNvPr id="2289" name="Text Box 2289"/>
          <p:cNvSpPr txBox="1">
            <a:spLocks/>
          </p:cNvSpPr>
          <p:nvPr/>
        </p:nvSpPr>
        <p:spPr>
          <a:xfrm>
            <a:off x="0" y="533400"/>
            <a:ext cx="9144000" cy="4054475"/>
          </a:xfrm>
          <a:prstGeom prst="rect">
            <a:avLst/>
          </a:prstGeom>
          <a:solidFill>
            <a:schemeClr val="bg1"/>
          </a:solidFill>
          <a:ln>
            <a:noFill/>
          </a:ln>
        </p:spPr>
        <p:txBody>
          <a:bodyPr numCol="1">
            <a:spAutoFit/>
          </a:bodyPr>
          <a:lstStyle/>
          <a:p>
            <a:pPr indent="0" marL="0">
              <a:spcBef>
                <a:spcPct val="50000"/>
              </a:spcBef>
            </a:pPr>
            <a:r>
              <a:rPr dirty="0" lang="en-US" smtClean="0" sz="2000">
                <a:latin charset="0" pitchFamily="34" typeface="Arial"/>
              </a:rPr>
              <a:t>K1.5	</a:t>
            </a:r>
            <a:r>
              <a:rPr b="1" dirty="0" lang="en-US" smtClean="0" sz="2000">
                <a:latin charset="0" pitchFamily="34" typeface="Arial"/>
              </a:rPr>
              <a:t>Opsjeg rogova između nadočnjaka i srednjaka </a:t>
            </a:r>
            <a:r>
              <a:rPr dirty="0" lang="en-US" smtClean="0" sz="2000">
                <a:latin charset="0" pitchFamily="34" typeface="Arial"/>
              </a:rPr>
              <a:t>(donji opsjeg grane) mjerimo na najtanjem mjestu lijeve i desne grane. Najtanje mjesto utvrđuje se mjerenjem na više mjesta. Pri utvrđivanju te vrijednosti treba imati na umu da između nadočnjaka i srednjaka mogu biti na jednoj ili na obje strane rogova po jedan ili dva paroška ledenjaka, pa zbog toga svaki treći parožak ne mora uvijek biti srednjak. Ako nedostaje parožak nadočnjak opsjeg grane mjerimo na najtanjem mjestu između vijenca i srednjaka. Ako nedostaje parožak srednjak onda se opsjeg grane mjeri na najtanjem mjestu između nadočnjaka i krune odnosno rašlja na vrhu roga. Taj izmjerenni opsjeg uzima se za donji i gornji opsjeg grana. Ako na rogu nedostaje parožak srednjak i rog nema krune odnosno rašlja onda se opsjeg grane mjeri na sredini između nadočnjaka i krune odnosno rašlja na vrhu roga. Taj izmjereni opsjeg uzima se za donji i gornji opsjeg grana.</a:t>
            </a:r>
          </a:p>
        </p:txBody>
      </p:sp>
      <p:sp>
        <p:nvSpPr>
          <p:cNvPr id="2290" name="Text Box 2290">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spTree>
  </p:cSld>
  <p:clrMapOvr>
    <a:masterClrMapping/>
  </p:clrMapOvr>
  <p:transition advClick="0">
    <p:cut thruBlk="1"/>
  </p:transition>
</p:sld>
</file>

<file path=ppt/slides/slide84.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2291" name="Text Box 2291"/>
          <p:cNvSpPr>
            <a:spLocks/>
          </p:cNvSpPr>
          <p:nvPr>
            <p:ph idx="10" sz="half" type="dt"/>
          </p:nvPr>
        </p:nvSpPr>
        <p:spPr/>
      </p:sp>
      <p:sp>
        <p:nvSpPr>
          <p:cNvPr id="2292" name="Text Box 2292"/>
          <p:cNvSpPr>
            <a:spLocks/>
          </p:cNvSpPr>
          <p:nvPr>
            <p:ph idx="11" sz="quarter" type="ftr"/>
          </p:nvPr>
        </p:nvSpPr>
        <p:spPr/>
        <p:txBody>
          <a:bodyPr numCol="1"/>
          <a:lstStyle/>
          <a:p>
            <a:pPr algn="ctr"/>
          </a:p>
        </p:txBody>
      </p:sp>
      <p:sp>
        <p:nvSpPr>
          <p:cNvPr id="2293" name="Text Box 2293"/>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jelena</a:t>
            </a:r>
          </a:p>
        </p:txBody>
      </p:sp>
      <p:sp>
        <p:nvSpPr>
          <p:cNvPr id="2294" name="Text Box 2294"/>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2295" name="Text Box 2295"/>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2296" name="Text Box 2296">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JELEN</a:t>
            </a:r>
          </a:p>
        </p:txBody>
      </p:sp>
      <p:sp>
        <p:nvSpPr>
          <p:cNvPr id="2297" name="Text Box 2297"/>
          <p:cNvSpPr txBox="1">
            <a:spLocks/>
          </p:cNvSpPr>
          <p:nvPr/>
        </p:nvSpPr>
        <p:spPr>
          <a:xfrm>
            <a:off x="0" y="609600"/>
            <a:ext cx="5638800" cy="3113087"/>
          </a:xfrm>
          <a:prstGeom prst="rect">
            <a:avLst/>
          </a:prstGeom>
          <a:solidFill>
            <a:schemeClr val="bg1"/>
          </a:solidFill>
          <a:ln>
            <a:noFill/>
          </a:ln>
        </p:spPr>
        <p:txBody>
          <a:bodyPr numCol="1">
            <a:spAutoFit/>
          </a:bodyPr>
          <a:lstStyle/>
          <a:p>
            <a:pPr indent="0" marL="0">
              <a:spcBef>
                <a:spcPct val="50000"/>
              </a:spcBef>
            </a:pPr>
            <a:r>
              <a:rPr dirty="0" lang="en-US" smtClean="0" sz="1800">
                <a:latin charset="0" pitchFamily="34" typeface="Arial"/>
              </a:rPr>
              <a:t>K1.6	</a:t>
            </a:r>
            <a:r>
              <a:rPr b="1" dirty="0" lang="en-US" smtClean="0" sz="1800">
                <a:latin charset="0" pitchFamily="34" typeface="Arial"/>
              </a:rPr>
              <a:t>Opsjeg rogova između srednjaka i krune</a:t>
            </a:r>
            <a:r>
              <a:rPr dirty="0" lang="en-US" smtClean="0" sz="1800">
                <a:latin charset="0" pitchFamily="34" typeface="Arial"/>
              </a:rPr>
              <a:t> (gornji opsjeg grane) mjerimo na najtanjem mjestu lijeve i desne grane, s time da se u krunu ubraja svaki normalno razvijen parožak iznad srednjaka. To pravilo ne vredi ako grana roga ima dvostruki srednjak. Ako rogovi na jednoj ili obje grane iznad paroška srednjaka ne obrazuju krunu nego završavaju šiljkom bez parožaka, gornji opsjeg grane roga mjeri se na polovici dužineizmeđu srednjaka i vrha roga. Opsjeg svakog roga posebno (ne prosječni) predstavlja broj tačaka.</a:t>
            </a:r>
          </a:p>
        </p:txBody>
      </p:sp>
      <p:sp>
        <p:nvSpPr>
          <p:cNvPr id="2298" name="Text Box 2298">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pic>
        <p:nvPicPr>
          <p:cNvPr id="2299" name="Picture 2299"/>
          <p:cNvPicPr>
            <a:picLocks noChangeAspect="1"/>
          </p:cNvPicPr>
          <p:nvPr/>
        </p:nvPicPr>
        <p:blipFill>
          <a:blip r:embed="rId4"/>
          <a:stretch/>
        </p:blipFill>
        <p:spPr>
          <a:xfrm>
            <a:off x="5675312" y="609600"/>
            <a:ext cx="3468687" cy="4191000"/>
          </a:xfrm>
          <a:prstGeom prst="rect">
            <a:avLst/>
          </a:prstGeom>
          <a:noFill/>
        </p:spPr>
      </p:pic>
      <p:sp>
        <p:nvSpPr>
          <p:cNvPr id="2301" name="Text Box 2301"/>
          <p:cNvSpPr txBox="1">
            <a:spLocks/>
          </p:cNvSpPr>
          <p:nvPr/>
        </p:nvSpPr>
        <p:spPr>
          <a:xfrm>
            <a:off x="7162800" y="1219200"/>
            <a:ext cx="533400" cy="290512"/>
          </a:xfrm>
          <a:prstGeom prst="rect">
            <a:avLst/>
          </a:prstGeom>
          <a:solidFill>
            <a:schemeClr val="bg1"/>
          </a:solidFill>
          <a:ln>
            <a:noFill/>
          </a:ln>
        </p:spPr>
        <p:txBody>
          <a:bodyPr numCol="1">
            <a:spAutoFit/>
          </a:bodyPr>
          <a:lstStyle/>
          <a:p>
            <a:pPr indent="0" marL="0">
              <a:spcBef>
                <a:spcPct val="50000"/>
              </a:spcBef>
            </a:pPr>
            <a:r>
              <a:rPr dirty="0" lang="en-US" smtClean="0" sz="1300">
                <a:latin charset="0" pitchFamily="34" typeface="Arial"/>
              </a:rPr>
              <a:t>K1.6</a:t>
            </a:r>
          </a:p>
        </p:txBody>
      </p:sp>
    </p:spTree>
  </p:cSld>
  <p:clrMapOvr>
    <a:masterClrMapping/>
  </p:clrMapOvr>
  <p:transition advClick="0">
    <p:cut thruBlk="1"/>
  </p:transition>
</p:sld>
</file>

<file path=ppt/slides/slide85.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2302" name="Text Box 2302"/>
          <p:cNvSpPr>
            <a:spLocks/>
          </p:cNvSpPr>
          <p:nvPr>
            <p:ph idx="10" sz="half" type="dt"/>
          </p:nvPr>
        </p:nvSpPr>
        <p:spPr/>
      </p:sp>
      <p:sp>
        <p:nvSpPr>
          <p:cNvPr id="2303" name="Text Box 2303"/>
          <p:cNvSpPr>
            <a:spLocks/>
          </p:cNvSpPr>
          <p:nvPr>
            <p:ph idx="11" sz="quarter" type="ftr"/>
          </p:nvPr>
        </p:nvSpPr>
        <p:spPr/>
        <p:txBody>
          <a:bodyPr numCol="1"/>
          <a:lstStyle/>
          <a:p>
            <a:pPr algn="ctr"/>
          </a:p>
        </p:txBody>
      </p:sp>
      <p:sp>
        <p:nvSpPr>
          <p:cNvPr id="2304" name="Text Box 2304"/>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jelena</a:t>
            </a:r>
          </a:p>
        </p:txBody>
      </p:sp>
      <p:sp>
        <p:nvSpPr>
          <p:cNvPr id="2305" name="Text Box 2305"/>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2306" name="Text Box 2306"/>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2307" name="Text Box 2307">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JELEN</a:t>
            </a:r>
          </a:p>
        </p:txBody>
      </p:sp>
      <p:sp>
        <p:nvSpPr>
          <p:cNvPr id="2308" name="Text Box 2308"/>
          <p:cNvSpPr txBox="1">
            <a:spLocks/>
          </p:cNvSpPr>
          <p:nvPr/>
        </p:nvSpPr>
        <p:spPr>
          <a:xfrm>
            <a:off x="0" y="533400"/>
            <a:ext cx="9144000" cy="2378075"/>
          </a:xfrm>
          <a:prstGeom prst="rect">
            <a:avLst/>
          </a:prstGeom>
          <a:solidFill>
            <a:schemeClr val="bg1"/>
          </a:solidFill>
          <a:ln>
            <a:noFill/>
          </a:ln>
        </p:spPr>
        <p:txBody>
          <a:bodyPr numCol="1">
            <a:spAutoFit/>
          </a:bodyPr>
          <a:lstStyle/>
          <a:p>
            <a:pPr indent="0" marL="0">
              <a:spcBef>
                <a:spcPct val="50000"/>
              </a:spcBef>
            </a:pPr>
            <a:r>
              <a:rPr dirty="0" lang="en-US" smtClean="0" sz="2000">
                <a:latin charset="0" pitchFamily="34" typeface="Arial"/>
              </a:rPr>
              <a:t>K1.7	</a:t>
            </a:r>
            <a:r>
              <a:rPr b="1" dirty="0" lang="en-US" smtClean="0" sz="2000">
                <a:latin charset="0" pitchFamily="34" typeface="Arial"/>
              </a:rPr>
              <a:t>Težina pravilno otpiljenih i suhih rogova</a:t>
            </a:r>
            <a:r>
              <a:rPr dirty="0" lang="en-US" smtClean="0" sz="2000">
                <a:latin charset="0" pitchFamily="34" typeface="Arial"/>
              </a:rPr>
              <a:t> </a:t>
            </a:r>
          </a:p>
          <a:p>
            <a:pPr indent="0" marL="0">
              <a:spcBef>
                <a:spcPct val="50000"/>
              </a:spcBef>
            </a:pPr>
            <a:r>
              <a:rPr dirty="0" lang="en-US" smtClean="0" sz="2000">
                <a:latin charset="0" pitchFamily="34" typeface="Arial"/>
              </a:rPr>
              <a:t>Pravilno otpiljene rogove važemo u kilogramima na dekagram tačno. Rogovi su pravilno otpiljeni kroz sredinu očne duplje tako da se dijela lubanje drži i gornji dio nosne kosti. Ako rogovlje ima više kosti od dopušteno od težine odbijamo od 0,50 do 0,70 kg. Ako je rogovlje s dijelom lubanje (s cijelom gornjom čeljusti) odbiiijamo 0,70 kg. Ako je rogovlje s gornjim dijelom lubanje i s gornjom čeljusti ali s odrezanim zubalom onda od težine odbijamo 0,50 kg. </a:t>
            </a:r>
          </a:p>
        </p:txBody>
      </p:sp>
      <p:sp>
        <p:nvSpPr>
          <p:cNvPr id="2309" name="Text Box 2309">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pic>
        <p:nvPicPr>
          <p:cNvPr id="2310" name="Picture 2310"/>
          <p:cNvPicPr>
            <a:picLocks noChangeAspect="1"/>
          </p:cNvPicPr>
          <p:nvPr/>
        </p:nvPicPr>
        <p:blipFill>
          <a:blip r:embed="rId4"/>
          <a:stretch/>
        </p:blipFill>
        <p:spPr>
          <a:xfrm>
            <a:off x="2270125" y="2935287"/>
            <a:ext cx="4548187" cy="2401887"/>
          </a:xfrm>
          <a:prstGeom prst="rect">
            <a:avLst/>
          </a:prstGeom>
          <a:noFill/>
        </p:spPr>
      </p:pic>
      <p:sp>
        <p:nvSpPr>
          <p:cNvPr id="2312" name="Text Box 2312"/>
          <p:cNvSpPr txBox="1">
            <a:spLocks/>
          </p:cNvSpPr>
          <p:nvPr/>
        </p:nvSpPr>
        <p:spPr>
          <a:xfrm>
            <a:off x="0" y="5370512"/>
            <a:ext cx="9144000" cy="1006475"/>
          </a:xfrm>
          <a:prstGeom prst="rect">
            <a:avLst/>
          </a:prstGeom>
          <a:solidFill>
            <a:schemeClr val="bg1"/>
          </a:solidFill>
          <a:ln>
            <a:noFill/>
          </a:ln>
        </p:spPr>
        <p:txBody>
          <a:bodyPr numCol="1">
            <a:spAutoFit/>
          </a:bodyPr>
          <a:lstStyle/>
          <a:p>
            <a:pPr indent="0" marL="0">
              <a:spcBef>
                <a:spcPct val="50000"/>
              </a:spcBef>
            </a:pPr>
            <a:r>
              <a:rPr dirty="0" lang="en-US" smtClean="0" sz="2000">
                <a:latin charset="0" pitchFamily="34" typeface="Arial"/>
              </a:rPr>
              <a:t>Pri vaganju svježih rogova (suho je tri mjeseca nakon otstrjela) odbijemo od težine 10% zbog predviđene suhosti. Težinu rogova u kilogramima pomnožimo sa 2 i tako dobijemo broj tačaka.</a:t>
            </a:r>
          </a:p>
        </p:txBody>
      </p:sp>
    </p:spTree>
  </p:cSld>
  <p:clrMapOvr>
    <a:masterClrMapping/>
  </p:clrMapOvr>
  <p:transition advClick="0">
    <p:cut thruBlk="1"/>
  </p:transition>
</p:sld>
</file>

<file path=ppt/slides/slide86.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2313" name="Text Box 2313"/>
          <p:cNvSpPr>
            <a:spLocks/>
          </p:cNvSpPr>
          <p:nvPr>
            <p:ph idx="10" sz="half" type="dt"/>
          </p:nvPr>
        </p:nvSpPr>
        <p:spPr/>
      </p:sp>
      <p:sp>
        <p:nvSpPr>
          <p:cNvPr id="2314" name="Text Box 2314"/>
          <p:cNvSpPr>
            <a:spLocks/>
          </p:cNvSpPr>
          <p:nvPr>
            <p:ph idx="11" sz="quarter" type="ftr"/>
          </p:nvPr>
        </p:nvSpPr>
        <p:spPr/>
        <p:txBody>
          <a:bodyPr numCol="1"/>
          <a:lstStyle/>
          <a:p>
            <a:pPr algn="ctr"/>
          </a:p>
        </p:txBody>
      </p:sp>
      <p:sp>
        <p:nvSpPr>
          <p:cNvPr id="2315" name="Text Box 2315"/>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jelena</a:t>
            </a:r>
          </a:p>
        </p:txBody>
      </p:sp>
      <p:sp>
        <p:nvSpPr>
          <p:cNvPr id="2316" name="Text Box 2316"/>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2317" name="Text Box 2317"/>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2318" name="Text Box 2318">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JELEN</a:t>
            </a:r>
          </a:p>
        </p:txBody>
      </p:sp>
      <p:sp>
        <p:nvSpPr>
          <p:cNvPr id="2319" name="Text Box 2319"/>
          <p:cNvSpPr txBox="1">
            <a:spLocks/>
          </p:cNvSpPr>
          <p:nvPr/>
        </p:nvSpPr>
        <p:spPr>
          <a:xfrm>
            <a:off x="0" y="533400"/>
            <a:ext cx="9144000" cy="4359275"/>
          </a:xfrm>
          <a:prstGeom prst="rect">
            <a:avLst/>
          </a:prstGeom>
          <a:solidFill>
            <a:schemeClr val="bg1"/>
          </a:solidFill>
          <a:ln>
            <a:noFill/>
          </a:ln>
        </p:spPr>
        <p:txBody>
          <a:bodyPr numCol="1">
            <a:spAutoFit/>
          </a:bodyPr>
          <a:lstStyle/>
          <a:p>
            <a:pPr indent="0" marL="0">
              <a:spcBef>
                <a:spcPct val="50000"/>
              </a:spcBef>
            </a:pPr>
            <a:r>
              <a:rPr dirty="0" lang="en-US" smtClean="0" sz="2000">
                <a:latin charset="0" pitchFamily="34" typeface="Arial"/>
              </a:rPr>
              <a:t>K1.8	</a:t>
            </a:r>
            <a:r>
              <a:rPr b="1" dirty="0" lang="en-US" smtClean="0" sz="2000">
                <a:latin charset="0" pitchFamily="34" typeface="Arial"/>
              </a:rPr>
              <a:t>Raspon rogova </a:t>
            </a:r>
            <a:r>
              <a:rPr dirty="0" lang="en-US" smtClean="0" sz="2000">
                <a:latin charset="0" pitchFamily="34" typeface="Arial"/>
              </a:rPr>
              <a:t>mjerimo na mjestu najvećega unutarnjeg razmaka između lijeve i desne grane od tačke gdje se počinje oblikovati kruna. Uvijek mjerimo vodoravno. Ako je kruna samo na jednoj grani mjerimo u točki gdje se počinje oblikovati vodoravno do druge grane. Kod rogovlja koje nemaju oblikovanih kruna, mjerimo na mjestu najvećeg unutarnjeg razmaka izmeđulijeve i desne grane što može biti na vrhu grana. Postotak razmaka dobijemo ako razmak podjelimo sa 100 i dobiveni broj podjelimo sa prosječnom dužinom roga. Tačke za raspon rogova dodjeljuju se prema postotku raspona.</a:t>
            </a:r>
          </a:p>
          <a:p>
            <a:pPr indent="0" marL="0">
              <a:spcBef>
                <a:spcPct val="50000"/>
              </a:spcBef>
            </a:pPr>
            <a:r>
              <a:rPr dirty="0" lang="en-US" smtClean="0" sz="2000">
                <a:latin charset="0" pitchFamily="34" typeface="Arial"/>
              </a:rPr>
              <a:t>od 60% ................................................................................................... 0 tačaka</a:t>
            </a:r>
          </a:p>
          <a:p>
            <a:pPr indent="0" marL="0">
              <a:spcBef>
                <a:spcPct val="50000"/>
              </a:spcBef>
            </a:pPr>
            <a:r>
              <a:rPr dirty="0" lang="en-US" smtClean="0" sz="2000">
                <a:latin charset="0" pitchFamily="34" typeface="Arial"/>
              </a:rPr>
              <a:t>od 60,01 do 70% ...................................................................................... 1 tačka</a:t>
            </a:r>
          </a:p>
          <a:p>
            <a:pPr indent="0" marL="0">
              <a:spcBef>
                <a:spcPct val="50000"/>
              </a:spcBef>
            </a:pPr>
            <a:r>
              <a:rPr dirty="0" lang="en-US" smtClean="0" sz="2000">
                <a:latin charset="0" pitchFamily="34" typeface="Arial"/>
              </a:rPr>
              <a:t>od 70,01 do 80% ...................................................................................... 2 tačke</a:t>
            </a:r>
          </a:p>
          <a:p>
            <a:pPr indent="0" marL="0">
              <a:spcBef>
                <a:spcPct val="50000"/>
              </a:spcBef>
            </a:pPr>
            <a:r>
              <a:rPr dirty="0" lang="en-US" smtClean="0" sz="2000">
                <a:latin charset="0" pitchFamily="34" typeface="Arial"/>
              </a:rPr>
              <a:t>više od 80,01% ................................................................................ ........ 3 tačke</a:t>
            </a:r>
          </a:p>
        </p:txBody>
      </p:sp>
      <p:sp>
        <p:nvSpPr>
          <p:cNvPr id="2320" name="Text Box 2320">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spTree>
  </p:cSld>
  <p:clrMapOvr>
    <a:masterClrMapping/>
  </p:clrMapOvr>
  <p:transition advClick="0">
    <p:cut thruBlk="1"/>
  </p:transition>
</p:sld>
</file>

<file path=ppt/slides/slide87.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2321" name="Text Box 2321"/>
          <p:cNvSpPr>
            <a:spLocks/>
          </p:cNvSpPr>
          <p:nvPr>
            <p:ph idx="10" sz="half" type="dt"/>
          </p:nvPr>
        </p:nvSpPr>
        <p:spPr/>
      </p:sp>
      <p:sp>
        <p:nvSpPr>
          <p:cNvPr id="2322" name="Text Box 2322"/>
          <p:cNvSpPr>
            <a:spLocks/>
          </p:cNvSpPr>
          <p:nvPr>
            <p:ph idx="11" sz="quarter" type="ftr"/>
          </p:nvPr>
        </p:nvSpPr>
        <p:spPr/>
        <p:txBody>
          <a:bodyPr numCol="1"/>
          <a:lstStyle/>
          <a:p>
            <a:pPr algn="ctr"/>
          </a:p>
        </p:txBody>
      </p:sp>
      <p:sp>
        <p:nvSpPr>
          <p:cNvPr id="2323" name="Text Box 2323"/>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jelena</a:t>
            </a:r>
          </a:p>
        </p:txBody>
      </p:sp>
      <p:sp>
        <p:nvSpPr>
          <p:cNvPr id="2324" name="Text Box 2324"/>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2325" name="Text Box 2325"/>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2326" name="Text Box 2326">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JELEN</a:t>
            </a:r>
          </a:p>
        </p:txBody>
      </p:sp>
      <p:sp>
        <p:nvSpPr>
          <p:cNvPr id="2327" name="Text Box 2327"/>
          <p:cNvSpPr txBox="1">
            <a:spLocks/>
          </p:cNvSpPr>
          <p:nvPr/>
        </p:nvSpPr>
        <p:spPr>
          <a:xfrm>
            <a:off x="0" y="533400"/>
            <a:ext cx="9144000" cy="1920875"/>
          </a:xfrm>
          <a:prstGeom prst="rect">
            <a:avLst/>
          </a:prstGeom>
          <a:solidFill>
            <a:schemeClr val="bg1"/>
          </a:solidFill>
          <a:ln>
            <a:noFill/>
          </a:ln>
        </p:spPr>
        <p:txBody>
          <a:bodyPr numCol="1">
            <a:spAutoFit/>
          </a:bodyPr>
          <a:lstStyle/>
          <a:p>
            <a:pPr indent="0" marL="0">
              <a:spcBef>
                <a:spcPct val="50000"/>
              </a:spcBef>
            </a:pPr>
            <a:r>
              <a:rPr dirty="0" lang="en-US" smtClean="0" sz="2000">
                <a:latin charset="0" pitchFamily="34" typeface="Arial"/>
              </a:rPr>
              <a:t>K1.9	</a:t>
            </a:r>
            <a:r>
              <a:rPr b="1" dirty="0" lang="en-US" smtClean="0" sz="2000">
                <a:latin charset="0" pitchFamily="34" typeface="Arial"/>
              </a:rPr>
              <a:t>Broj parožaka</a:t>
            </a:r>
            <a:r>
              <a:rPr dirty="0" lang="en-US" smtClean="0" sz="2000">
                <a:latin charset="0" pitchFamily="34" typeface="Arial"/>
              </a:rPr>
              <a:t> utvrđujemo brojenjem svih parožaka dužih od 2 cm (mjereno od donje strane korjena do vrha) na lijevoj i desnoj grani rogova. Odbijeni ili slomljeni parošci broje se samo ako su duži od 2 cm. Ne broje se umjetno pričvršćeni parošci. Odlomljeni parošci ne mogu biti razlogom da se trofej proglasi netipičnim. Svi izbrojeni parošci na lijevoj i desnoj grani daju broj tačaka.</a:t>
            </a:r>
          </a:p>
        </p:txBody>
      </p:sp>
      <p:sp>
        <p:nvSpPr>
          <p:cNvPr id="2328" name="Text Box 2328">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spTree>
  </p:cSld>
  <p:clrMapOvr>
    <a:masterClrMapping/>
  </p:clrMapOvr>
  <p:transition advClick="0">
    <p:cut thruBlk="1"/>
  </p:transition>
</p:sld>
</file>

<file path=ppt/slides/slide88.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2329" name="Text Box 2329"/>
          <p:cNvSpPr>
            <a:spLocks/>
          </p:cNvSpPr>
          <p:nvPr>
            <p:ph idx="10" sz="half" type="dt"/>
          </p:nvPr>
        </p:nvSpPr>
        <p:spPr/>
      </p:sp>
      <p:sp>
        <p:nvSpPr>
          <p:cNvPr id="2330" name="Text Box 2330"/>
          <p:cNvSpPr>
            <a:spLocks/>
          </p:cNvSpPr>
          <p:nvPr>
            <p:ph idx="11" sz="quarter" type="ftr"/>
          </p:nvPr>
        </p:nvSpPr>
        <p:spPr/>
        <p:txBody>
          <a:bodyPr numCol="1"/>
          <a:lstStyle/>
          <a:p>
            <a:pPr algn="ctr"/>
          </a:p>
        </p:txBody>
      </p:sp>
      <p:sp>
        <p:nvSpPr>
          <p:cNvPr id="2331" name="Text Box 2331"/>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jelena</a:t>
            </a:r>
          </a:p>
        </p:txBody>
      </p:sp>
      <p:sp>
        <p:nvSpPr>
          <p:cNvPr id="2332" name="Text Box 2332"/>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2333" name="Text Box 2333"/>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2334" name="Text Box 2334">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JELEN</a:t>
            </a:r>
          </a:p>
        </p:txBody>
      </p:sp>
      <p:sp>
        <p:nvSpPr>
          <p:cNvPr id="2335" name="Text Box 2335">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sp>
        <p:nvSpPr>
          <p:cNvPr id="2336" name="Text Box 2336"/>
          <p:cNvSpPr txBox="1">
            <a:spLocks/>
          </p:cNvSpPr>
          <p:nvPr/>
        </p:nvSpPr>
        <p:spPr>
          <a:xfrm>
            <a:off x="0" y="1143000"/>
            <a:ext cx="4419600" cy="4737100"/>
          </a:xfrm>
          <a:prstGeom prst="rect">
            <a:avLst/>
          </a:prstGeom>
          <a:solidFill>
            <a:schemeClr val="bg1"/>
          </a:solidFill>
          <a:ln>
            <a:noFill/>
          </a:ln>
        </p:spPr>
        <p:txBody>
          <a:bodyPr numCol="1">
            <a:spAutoFit/>
          </a:bodyPr>
          <a:lstStyle/>
          <a:p>
            <a:pPr indent="0" marL="0">
              <a:spcBef>
                <a:spcPct val="50000"/>
              </a:spcBef>
            </a:pPr>
            <a:r>
              <a:rPr dirty="0" lang="en-US" smtClean="0" sz="1600">
                <a:latin charset="0" pitchFamily="34" typeface="Arial"/>
              </a:rPr>
              <a:t>2.1	Dodaci (tačke za ljepotu)</a:t>
            </a:r>
          </a:p>
          <a:p>
            <a:pPr indent="0" marL="0">
              <a:spcBef>
                <a:spcPct val="50000"/>
              </a:spcBef>
            </a:pPr>
            <a:r>
              <a:rPr dirty="0" lang="en-US" smtClean="0" sz="1600">
                <a:latin charset="0" pitchFamily="34" typeface="Arial"/>
              </a:rPr>
              <a:t>2.1.1	</a:t>
            </a:r>
            <a:r>
              <a:rPr b="1" dirty="0" lang="en-US" smtClean="0" sz="1600">
                <a:latin charset="0" pitchFamily="34" typeface="Arial"/>
              </a:rPr>
              <a:t>Boja</a:t>
            </a:r>
            <a:r>
              <a:rPr dirty="0" lang="en-US" smtClean="0" sz="1600">
                <a:latin charset="0" pitchFamily="34" typeface="Arial"/>
              </a:rPr>
              <a:t>			Tačke</a:t>
            </a:r>
          </a:p>
          <a:p>
            <a:pPr indent="0" marL="0">
              <a:spcBef>
                <a:spcPct val="50000"/>
              </a:spcBef>
            </a:pPr>
            <a:r>
              <a:rPr dirty="0" lang="en-US" smtClean="0" sz="1600">
                <a:latin charset="0" pitchFamily="34" typeface="Arial"/>
              </a:rPr>
              <a:t>	Svjetlosivi,</a:t>
            </a:r>
          </a:p>
          <a:p>
            <a:pPr indent="0" marL="0">
              <a:spcBef>
                <a:spcPct val="50000"/>
              </a:spcBef>
            </a:pPr>
            <a:r>
              <a:rPr dirty="0" lang="en-US" smtClean="0" sz="1600">
                <a:latin charset="0" pitchFamily="34" typeface="Arial"/>
              </a:rPr>
              <a:t>	svjetložuti ili </a:t>
            </a:r>
          </a:p>
          <a:p>
            <a:pPr indent="0" marL="0">
              <a:spcBef>
                <a:spcPct val="50000"/>
              </a:spcBef>
            </a:pPr>
            <a:r>
              <a:rPr dirty="0" lang="en-US" smtClean="0" sz="1600">
                <a:latin charset="0" pitchFamily="34" typeface="Arial"/>
              </a:rPr>
              <a:t>	umjetno obojeni......................... 0</a:t>
            </a:r>
          </a:p>
          <a:p>
            <a:pPr indent="0" marL="0">
              <a:spcBef>
                <a:spcPct val="50000"/>
              </a:spcBef>
            </a:pPr>
            <a:r>
              <a:rPr dirty="0" lang="en-US" smtClean="0" sz="1600">
                <a:latin charset="0" pitchFamily="34" typeface="Arial"/>
              </a:rPr>
              <a:t>	sivi ili srednjo smeđi................... 1</a:t>
            </a:r>
          </a:p>
          <a:p>
            <a:pPr indent="0" marL="0">
              <a:spcBef>
                <a:spcPct val="50000"/>
              </a:spcBef>
            </a:pPr>
            <a:r>
              <a:rPr dirty="0" lang="en-US" smtClean="0" sz="1600">
                <a:latin charset="0" pitchFamily="34" typeface="Arial"/>
              </a:rPr>
              <a:t>	tamnosmeđi do crni................... 2</a:t>
            </a:r>
          </a:p>
          <a:p>
            <a:pPr indent="0" marL="0">
              <a:spcBef>
                <a:spcPct val="50000"/>
              </a:spcBef>
            </a:pPr>
            <a:r>
              <a:rPr dirty="0" lang="en-US" smtClean="0" sz="1600">
                <a:latin charset="0" pitchFamily="34" typeface="Arial"/>
              </a:rPr>
              <a:t>2.1.2	</a:t>
            </a:r>
            <a:r>
              <a:rPr b="1" dirty="0" lang="en-US" smtClean="0" sz="1600">
                <a:latin charset="0" pitchFamily="34" typeface="Arial"/>
              </a:rPr>
              <a:t>Ikričavost rogova</a:t>
            </a:r>
          </a:p>
          <a:p>
            <a:pPr indent="0" marL="0">
              <a:spcBef>
                <a:spcPct val="50000"/>
              </a:spcBef>
            </a:pPr>
            <a:r>
              <a:rPr dirty="0" lang="en-US" smtClean="0" sz="1600">
                <a:latin charset="0" pitchFamily="34" typeface="Arial"/>
              </a:rPr>
              <a:t>				Tačke </a:t>
            </a:r>
          </a:p>
          <a:p>
            <a:pPr indent="0" marL="0">
              <a:spcBef>
                <a:spcPct val="50000"/>
              </a:spcBef>
            </a:pPr>
            <a:r>
              <a:rPr dirty="0" lang="en-US" smtClean="0" sz="1600">
                <a:latin charset="0" pitchFamily="34" typeface="Arial"/>
              </a:rPr>
              <a:t>	glatki ili sasvim slabo</a:t>
            </a:r>
          </a:p>
          <a:p>
            <a:pPr indent="0" marL="0">
              <a:spcBef>
                <a:spcPct val="50000"/>
              </a:spcBef>
            </a:pPr>
            <a:r>
              <a:rPr dirty="0" lang="en-US" smtClean="0" sz="1600">
                <a:latin charset="0" pitchFamily="34" typeface="Arial"/>
              </a:rPr>
              <a:t>	ikričavi rogovi.............................. 0</a:t>
            </a:r>
          </a:p>
          <a:p>
            <a:pPr indent="0" marL="0">
              <a:spcBef>
                <a:spcPct val="50000"/>
              </a:spcBef>
            </a:pPr>
            <a:r>
              <a:rPr dirty="0" lang="en-US" smtClean="0" sz="1600">
                <a:latin charset="0" pitchFamily="34" typeface="Arial"/>
              </a:rPr>
              <a:t>	srednje ikričavi rogovi.................. 1</a:t>
            </a:r>
          </a:p>
          <a:p>
            <a:pPr indent="0" marL="0">
              <a:spcBef>
                <a:spcPct val="50000"/>
              </a:spcBef>
            </a:pPr>
            <a:r>
              <a:rPr dirty="0" lang="en-US" smtClean="0" sz="1600">
                <a:latin charset="0" pitchFamily="34" typeface="Arial"/>
              </a:rPr>
              <a:t>	posve ikričavi rogovi.................... 2</a:t>
            </a:r>
          </a:p>
        </p:txBody>
      </p:sp>
      <p:pic>
        <p:nvPicPr>
          <p:cNvPr id="2337" name="Picture 2337"/>
          <p:cNvPicPr>
            <a:picLocks noChangeAspect="1"/>
          </p:cNvPicPr>
          <p:nvPr/>
        </p:nvPicPr>
        <p:blipFill>
          <a:blip r:embed="rId4"/>
          <a:stretch/>
        </p:blipFill>
        <p:spPr>
          <a:xfrm>
            <a:off x="4491037" y="609600"/>
            <a:ext cx="4652962" cy="5867400"/>
          </a:xfrm>
          <a:prstGeom prst="rect">
            <a:avLst/>
          </a:prstGeom>
          <a:noFill/>
        </p:spPr>
      </p:pic>
      <p:sp>
        <p:nvSpPr>
          <p:cNvPr id="2339" name="Text Box 2339">
            <a:hlinkClick/>
          </p:cNvPr>
          <p:cNvSpPr txBox="1">
            <a:spLocks/>
          </p:cNvSpPr>
          <p:nvPr/>
        </p:nvSpPr>
        <p:spPr>
          <a:xfrm>
            <a:off x="3581400" y="6491287"/>
            <a:ext cx="19050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DEO 2</a:t>
            </a:r>
          </a:p>
        </p:txBody>
      </p:sp>
    </p:spTree>
  </p:cSld>
  <p:clrMapOvr>
    <a:masterClrMapping/>
  </p:clrMapOvr>
  <p:transition advClick="0">
    <p:cut thruBlk="1"/>
  </p:transition>
</p:sld>
</file>

<file path=ppt/slides/slide89.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2340" name="Text Box 2340"/>
          <p:cNvSpPr>
            <a:spLocks/>
          </p:cNvSpPr>
          <p:nvPr>
            <p:ph idx="10" sz="half" type="dt"/>
          </p:nvPr>
        </p:nvSpPr>
        <p:spPr/>
      </p:sp>
      <p:sp>
        <p:nvSpPr>
          <p:cNvPr id="2341" name="Text Box 2341"/>
          <p:cNvSpPr>
            <a:spLocks/>
          </p:cNvSpPr>
          <p:nvPr>
            <p:ph idx="11" sz="quarter" type="ftr"/>
          </p:nvPr>
        </p:nvSpPr>
        <p:spPr/>
        <p:txBody>
          <a:bodyPr numCol="1"/>
          <a:lstStyle/>
          <a:p>
            <a:pPr algn="ctr"/>
          </a:p>
        </p:txBody>
      </p:sp>
      <p:sp>
        <p:nvSpPr>
          <p:cNvPr id="2342" name="Text Box 2342"/>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jelena</a:t>
            </a:r>
          </a:p>
        </p:txBody>
      </p:sp>
      <p:sp>
        <p:nvSpPr>
          <p:cNvPr id="2343" name="Text Box 2343"/>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2344" name="Text Box 2344"/>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2345" name="Text Box 2345">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JELEN</a:t>
            </a:r>
          </a:p>
        </p:txBody>
      </p:sp>
      <p:sp>
        <p:nvSpPr>
          <p:cNvPr id="2346" name="Text Box 2346">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sp>
        <p:nvSpPr>
          <p:cNvPr id="2347" name="Text Box 2347"/>
          <p:cNvSpPr txBox="1">
            <a:spLocks/>
          </p:cNvSpPr>
          <p:nvPr/>
        </p:nvSpPr>
        <p:spPr>
          <a:xfrm>
            <a:off x="0" y="685800"/>
            <a:ext cx="9144000" cy="1436687"/>
          </a:xfrm>
          <a:prstGeom prst="rect">
            <a:avLst/>
          </a:prstGeom>
          <a:solidFill>
            <a:schemeClr val="bg1"/>
          </a:solidFill>
          <a:ln>
            <a:noFill/>
          </a:ln>
        </p:spPr>
        <p:txBody>
          <a:bodyPr numCol="1">
            <a:spAutoFit/>
          </a:bodyPr>
          <a:lstStyle/>
          <a:p>
            <a:pPr indent="0" marL="0">
              <a:spcBef>
                <a:spcPct val="50000"/>
              </a:spcBef>
            </a:pPr>
            <a:r>
              <a:rPr dirty="0" lang="en-US" smtClean="0" sz="1600">
                <a:latin charset="0" pitchFamily="34" typeface="Arial"/>
              </a:rPr>
              <a:t>2.1.3	</a:t>
            </a:r>
            <a:r>
              <a:rPr b="1" dirty="0" lang="en-US" smtClean="0" sz="1600">
                <a:latin charset="0" pitchFamily="34" typeface="Arial"/>
              </a:rPr>
              <a:t>Šiljci parožaka</a:t>
            </a:r>
            <a:r>
              <a:rPr dirty="0" lang="en-US" smtClean="0" sz="1600">
                <a:latin charset="0" pitchFamily="34" typeface="Arial"/>
              </a:rPr>
              <a:t>						Tačke</a:t>
            </a:r>
          </a:p>
          <a:p>
            <a:pPr indent="0" marL="0">
              <a:spcBef>
                <a:spcPct val="50000"/>
              </a:spcBef>
            </a:pPr>
            <a:r>
              <a:rPr dirty="0" lang="en-US" smtClean="0" sz="1600">
                <a:latin charset="0" pitchFamily="34" typeface="Arial"/>
              </a:rPr>
              <a:t>	tupi, truli..................................................................................................... 0</a:t>
            </a:r>
          </a:p>
          <a:p>
            <a:pPr indent="0" marL="0">
              <a:spcBef>
                <a:spcPct val="50000"/>
              </a:spcBef>
            </a:pPr>
            <a:r>
              <a:rPr dirty="0" lang="en-US" smtClean="0" sz="1600">
                <a:latin charset="0" pitchFamily="34" typeface="Arial"/>
              </a:rPr>
              <a:t>	šiljasti, tamni.............................................................................................. 1</a:t>
            </a:r>
          </a:p>
          <a:p>
            <a:pPr indent="0" marL="0">
              <a:spcBef>
                <a:spcPct val="50000"/>
              </a:spcBef>
            </a:pPr>
            <a:r>
              <a:rPr dirty="0" lang="en-US" smtClean="0" sz="1600">
                <a:latin charset="0" pitchFamily="34" typeface="Arial"/>
              </a:rPr>
              <a:t>	šiljasti, (svijetli polirani).............................................................................. 2</a:t>
            </a:r>
          </a:p>
        </p:txBody>
      </p:sp>
      <p:pic>
        <p:nvPicPr>
          <p:cNvPr id="2348" name="Picture 2348"/>
          <p:cNvPicPr>
            <a:picLocks noChangeAspect="1"/>
          </p:cNvPicPr>
          <p:nvPr/>
        </p:nvPicPr>
        <p:blipFill>
          <a:blip r:embed="rId4"/>
          <a:stretch/>
        </p:blipFill>
        <p:spPr>
          <a:xfrm>
            <a:off x="914400" y="2133600"/>
            <a:ext cx="7315200" cy="4278312"/>
          </a:xfrm>
          <a:prstGeom prst="rect">
            <a:avLst/>
          </a:prstGeom>
          <a:noFill/>
        </p:spPr>
      </p:pic>
      <p:sp>
        <p:nvSpPr>
          <p:cNvPr id="2350" name="Text Box 2350">
            <a:hlinkClick/>
          </p:cNvPr>
          <p:cNvSpPr txBox="1">
            <a:spLocks/>
          </p:cNvSpPr>
          <p:nvPr/>
        </p:nvSpPr>
        <p:spPr>
          <a:xfrm>
            <a:off x="3733800" y="6491287"/>
            <a:ext cx="1752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DEO 3</a:t>
            </a:r>
          </a:p>
        </p:txBody>
      </p:sp>
    </p:spTree>
  </p:cSld>
  <p:clrMapOvr>
    <a:masterClrMapping/>
  </p:clrMapOvr>
  <p:transition advClick="0">
    <p:cut thruBlk="1"/>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algn="tl" flip="none" sx="100000" sy="100000" tx="0" ty="0"/>
        </a:blipFill>
        <a:effectLst/>
      </p:bgPr>
    </p:bg>
    <p:spTree>
      <p:nvGrpSpPr>
        <p:cNvPr id="1" name=""/>
        <p:cNvGrpSpPr/>
        <p:nvPr/>
      </p:nvGrpSpPr>
      <p:grpSpPr>
        <a:xfrm>
          <a:off x="0" y="0"/>
          <a:ext cx="0" cy="0"/>
          <a:chOff x="0" y="0"/>
          <a:chExt cx="0" cy="0"/>
        </a:xfrm>
      </p:grpSpPr>
      <p:sp>
        <p:nvSpPr>
          <p:cNvPr id="181" name="Text Box 181"/>
          <p:cNvSpPr>
            <a:spLocks/>
          </p:cNvSpPr>
          <p:nvPr>
            <p:ph idx="10" sz="half" type="dt"/>
          </p:nvPr>
        </p:nvSpPr>
        <p:spPr/>
      </p:sp>
      <p:sp>
        <p:nvSpPr>
          <p:cNvPr id="182" name="Text Box 182"/>
          <p:cNvSpPr>
            <a:spLocks/>
          </p:cNvSpPr>
          <p:nvPr>
            <p:ph idx="11" sz="quarter" type="ftr"/>
          </p:nvPr>
        </p:nvSpPr>
        <p:spPr/>
        <p:txBody>
          <a:bodyPr numCol="1"/>
          <a:lstStyle/>
          <a:p>
            <a:pPr algn="ctr"/>
          </a:p>
        </p:txBody>
      </p:sp>
      <p:sp>
        <p:nvSpPr>
          <p:cNvPr id="183" name="Text Box 183"/>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krzna vuka</a:t>
            </a:r>
          </a:p>
        </p:txBody>
      </p:sp>
      <p:sp>
        <p:nvSpPr>
          <p:cNvPr id="184" name="Text Box 184">
            <a:hlinkClick/>
          </p:cNvPr>
          <p:cNvSpPr txBox="1">
            <a:spLocks/>
          </p:cNvSpPr>
          <p:nvPr/>
        </p:nvSpPr>
        <p:spPr>
          <a:xfrm>
            <a:off x="5105400" y="5943600"/>
            <a:ext cx="4038600" cy="457200"/>
          </a:xfrm>
          <a:prstGeom prst="rect">
            <a:avLst/>
          </a:prstGeom>
          <a:solidFill>
            <a:schemeClr val="tx1"/>
          </a:solidFill>
          <a:ln>
            <a:noFill/>
          </a:ln>
        </p:spPr>
        <p:txBody>
          <a:bodyPr numCol="1">
            <a:spAutoFit/>
          </a:bodyPr>
          <a:lstStyle/>
          <a:p>
            <a:pPr algn="ctr" indent="0" marL="0">
              <a:spcBef>
                <a:spcPct val="50000"/>
              </a:spcBef>
            </a:pPr>
            <a:r>
              <a:rPr b="1" dirty="0" lang="en-US" smtClean="0">
                <a:solidFill>
                  <a:srgbClr val="FFFF00"/>
                </a:solidFill>
                <a:latin charset="0" pitchFamily="34" typeface="Arial"/>
              </a:rPr>
              <a:t>ocjenjivanje krzna</a:t>
            </a:r>
          </a:p>
        </p:txBody>
      </p:sp>
      <p:sp>
        <p:nvSpPr>
          <p:cNvPr id="185" name="Text Box 185">
            <a:hlinkClick/>
          </p:cNvPr>
          <p:cNvSpPr txBox="1">
            <a:spLocks/>
          </p:cNvSpPr>
          <p:nvPr/>
        </p:nvSpPr>
        <p:spPr>
          <a:xfrm>
            <a:off x="5105400" y="6491287"/>
            <a:ext cx="4038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VUK</a:t>
            </a:r>
          </a:p>
        </p:txBody>
      </p:sp>
      <p:sp>
        <p:nvSpPr>
          <p:cNvPr id="186" name="Text Box 186"/>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187" name="Text Box 187"/>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188" name="Text Box 188"/>
          <p:cNvSpPr txBox="1">
            <a:spLocks/>
          </p:cNvSpPr>
          <p:nvPr/>
        </p:nvSpPr>
        <p:spPr>
          <a:xfrm>
            <a:off x="0" y="609600"/>
            <a:ext cx="9144000" cy="396875"/>
          </a:xfrm>
          <a:prstGeom prst="rect">
            <a:avLst/>
          </a:prstGeom>
          <a:solidFill>
            <a:schemeClr val="bg1"/>
          </a:solidFill>
          <a:ln>
            <a:noFill/>
          </a:ln>
        </p:spPr>
        <p:txBody>
          <a:bodyPr numCol="1">
            <a:spAutoFit/>
          </a:bodyPr>
          <a:lstStyle/>
          <a:p>
            <a:pPr algn="ctr" indent="0" marL="0">
              <a:spcBef>
                <a:spcPct val="50000"/>
              </a:spcBef>
            </a:pPr>
            <a:r>
              <a:rPr b="1" dirty="0" lang="en-US" smtClean="0" sz="2000">
                <a:latin charset="0" pitchFamily="34" typeface="Arial"/>
              </a:rPr>
              <a:t>Uzorak ispunjenog obrasca trofejnog lista za ocjenjeno krzno vuka</a:t>
            </a:r>
          </a:p>
        </p:txBody>
      </p:sp>
      <p:grpSp>
        <p:nvGrpSpPr>
          <p:cNvPr id="189" name="Group 189"/>
          <p:cNvGrpSpPr>
            <a:grpSpLocks/>
          </p:cNvGrpSpPr>
          <p:nvPr/>
        </p:nvGrpSpPr>
        <p:grpSpPr>
          <a:xfrm>
            <a:off x="0" y="1066800"/>
            <a:ext cx="9144000" cy="2133600"/>
            <a:chOff x="0" y="672"/>
            <a:chExt cx="5760" cy="1309"/>
          </a:xfrm>
        </p:grpSpPr>
        <p:sp>
          <p:nvSpPr>
            <p:cNvPr id="190" name="Text Box 190"/>
            <p:cNvSpPr>
              <a:spLocks/>
            </p:cNvSpPr>
            <p:nvPr/>
          </p:nvSpPr>
          <p:spPr>
            <a:xfrm>
              <a:off x="2544" y="1679"/>
              <a:ext cx="816" cy="302"/>
            </a:xfrm>
            <a:prstGeom prst="rect">
              <a:avLst/>
            </a:prstGeom>
            <a:solidFill>
              <a:schemeClr val="bg1"/>
            </a:solidFill>
            <a:ln>
              <a:noFill/>
            </a:ln>
            <a:effectLst/>
          </p:spPr>
          <p:txBody>
            <a:bodyPr numCol="1"/>
            <a:lstStyle/>
            <a:p>
              <a:pPr algn="ctr" indent="0" marL="0">
                <a:buNone/>
              </a:pPr>
              <a:r>
                <a:rPr b="1" dirty="0" lang="en-US" smtClean="0" sz="2000">
                  <a:latin charset="0" pitchFamily="34" typeface="Arial"/>
                </a:rPr>
                <a:t>80,5</a:t>
              </a:r>
            </a:p>
          </p:txBody>
        </p:sp>
        <p:sp>
          <p:nvSpPr>
            <p:cNvPr id="191" name="Text Box 191"/>
            <p:cNvSpPr>
              <a:spLocks/>
            </p:cNvSpPr>
            <p:nvPr/>
          </p:nvSpPr>
          <p:spPr>
            <a:xfrm>
              <a:off x="384" y="1679"/>
              <a:ext cx="2160" cy="302"/>
            </a:xfrm>
            <a:prstGeom prst="rect">
              <a:avLst/>
            </a:prstGeom>
            <a:solidFill>
              <a:schemeClr val="bg1"/>
            </a:solidFill>
            <a:ln>
              <a:noFill/>
            </a:ln>
            <a:effectLst/>
          </p:spPr>
          <p:txBody>
            <a:bodyPr numCol="1"/>
            <a:lstStyle/>
            <a:p>
              <a:pPr indent="0" marL="0">
                <a:buNone/>
              </a:pPr>
              <a:r>
                <a:rPr dirty="0" lang="en-US" smtClean="0" sz="2000">
                  <a:latin charset="0" pitchFamily="34" typeface="Arial"/>
                </a:rPr>
                <a:t>Širina krzna</a:t>
              </a:r>
            </a:p>
          </p:txBody>
        </p:sp>
        <p:sp>
          <p:nvSpPr>
            <p:cNvPr id="192" name="Text Box 192"/>
            <p:cNvSpPr>
              <a:spLocks/>
            </p:cNvSpPr>
            <p:nvPr/>
          </p:nvSpPr>
          <p:spPr>
            <a:xfrm>
              <a:off x="0" y="1679"/>
              <a:ext cx="384" cy="302"/>
            </a:xfrm>
            <a:prstGeom prst="rect">
              <a:avLst/>
            </a:prstGeom>
            <a:solidFill>
              <a:schemeClr val="bg1"/>
            </a:solidFill>
            <a:ln>
              <a:noFill/>
            </a:ln>
            <a:effectLst/>
          </p:spPr>
          <p:txBody>
            <a:bodyPr numCol="1"/>
            <a:lstStyle/>
            <a:p>
              <a:pPr indent="0" marL="0">
                <a:buNone/>
              </a:pPr>
              <a:r>
                <a:rPr dirty="0" lang="en-US" smtClean="0" sz="2000">
                  <a:latin charset="0" pitchFamily="34" typeface="Arial"/>
                </a:rPr>
                <a:t>1.2</a:t>
              </a:r>
            </a:p>
          </p:txBody>
        </p:sp>
        <p:sp>
          <p:nvSpPr>
            <p:cNvPr id="193" name="Text Box 193"/>
            <p:cNvSpPr>
              <a:spLocks/>
            </p:cNvSpPr>
            <p:nvPr/>
          </p:nvSpPr>
          <p:spPr>
            <a:xfrm>
              <a:off x="5088" y="1378"/>
              <a:ext cx="672" cy="603"/>
            </a:xfrm>
            <a:prstGeom prst="rect">
              <a:avLst/>
            </a:prstGeom>
            <a:solidFill>
              <a:schemeClr val="bg1"/>
            </a:solidFill>
            <a:ln>
              <a:noFill/>
            </a:ln>
            <a:effectLst/>
          </p:spPr>
          <p:txBody>
            <a:bodyPr numCol="1"/>
            <a:lstStyle/>
            <a:p>
              <a:pPr algn="ctr" indent="0" marL="0">
                <a:buNone/>
              </a:pPr>
              <a:endParaRPr b="1" dirty="0" lang="en-US" smtClean="0" sz="2000">
                <a:latin charset="0" pitchFamily="34" typeface="Arial"/>
              </a:endParaRPr>
            </a:p>
            <a:p>
              <a:pPr algn="ctr" indent="0" marL="0">
                <a:buNone/>
              </a:pPr>
              <a:r>
                <a:rPr b="1" dirty="0" lang="en-US" smtClean="0" sz="2000">
                  <a:latin charset="0" pitchFamily="34" typeface="Arial"/>
                </a:rPr>
                <a:t>128,80</a:t>
              </a:r>
            </a:p>
          </p:txBody>
        </p:sp>
        <p:sp>
          <p:nvSpPr>
            <p:cNvPr id="194" name="Text Box 194"/>
            <p:cNvSpPr>
              <a:spLocks/>
            </p:cNvSpPr>
            <p:nvPr/>
          </p:nvSpPr>
          <p:spPr>
            <a:xfrm>
              <a:off x="4320" y="1378"/>
              <a:ext cx="768" cy="603"/>
            </a:xfrm>
            <a:prstGeom prst="rect">
              <a:avLst/>
            </a:prstGeom>
            <a:solidFill>
              <a:schemeClr val="bg1"/>
            </a:solidFill>
            <a:ln>
              <a:noFill/>
            </a:ln>
            <a:effectLst/>
          </p:spPr>
          <p:txBody>
            <a:bodyPr numCol="1"/>
            <a:lstStyle/>
            <a:p>
              <a:pPr algn="ctr" indent="0" marL="0">
                <a:buNone/>
              </a:pPr>
              <a:endParaRPr dirty="0" lang="en-US" smtClean="0" sz="2000">
                <a:latin charset="0" pitchFamily="34" typeface="Arial"/>
              </a:endParaRPr>
            </a:p>
            <a:p>
              <a:pPr algn="ctr" indent="0" marL="0">
                <a:buNone/>
              </a:pPr>
              <a:r>
                <a:rPr dirty="0" lang="en-US" smtClean="0" sz="2000">
                  <a:latin charset="0" pitchFamily="34" typeface="Arial"/>
                </a:rPr>
                <a:t>1%</a:t>
              </a:r>
            </a:p>
          </p:txBody>
        </p:sp>
        <p:sp>
          <p:nvSpPr>
            <p:cNvPr id="195" name="Text Box 195"/>
            <p:cNvSpPr>
              <a:spLocks/>
            </p:cNvSpPr>
            <p:nvPr/>
          </p:nvSpPr>
          <p:spPr>
            <a:xfrm>
              <a:off x="3360" y="1378"/>
              <a:ext cx="960" cy="603"/>
            </a:xfrm>
            <a:prstGeom prst="rect">
              <a:avLst/>
            </a:prstGeom>
            <a:solidFill>
              <a:schemeClr val="bg1"/>
            </a:solidFill>
            <a:ln>
              <a:noFill/>
            </a:ln>
            <a:effectLst/>
          </p:spPr>
          <p:txBody>
            <a:bodyPr numCol="1"/>
            <a:lstStyle/>
            <a:p>
              <a:pPr algn="ctr" indent="0" marL="0">
                <a:buNone/>
              </a:pPr>
              <a:endParaRPr dirty="0" lang="en-US" smtClean="0" sz="2000">
                <a:latin charset="0" pitchFamily="34" typeface="Arial"/>
              </a:endParaRPr>
            </a:p>
            <a:p>
              <a:pPr algn="ctr" indent="0" marL="0">
                <a:buNone/>
              </a:pPr>
              <a:r>
                <a:rPr b="1" dirty="0" lang="en-US" smtClean="0" sz="2000">
                  <a:latin charset="0" pitchFamily="34" typeface="Arial"/>
                </a:rPr>
                <a:t>12880</a:t>
              </a:r>
            </a:p>
          </p:txBody>
        </p:sp>
        <p:sp>
          <p:nvSpPr>
            <p:cNvPr id="196" name="Text Box 196"/>
            <p:cNvSpPr>
              <a:spLocks/>
            </p:cNvSpPr>
            <p:nvPr/>
          </p:nvSpPr>
          <p:spPr>
            <a:xfrm>
              <a:off x="2544" y="1378"/>
              <a:ext cx="816" cy="301"/>
            </a:xfrm>
            <a:prstGeom prst="rect">
              <a:avLst/>
            </a:prstGeom>
            <a:solidFill>
              <a:schemeClr val="bg1"/>
            </a:solidFill>
            <a:ln>
              <a:noFill/>
            </a:ln>
            <a:effectLst/>
          </p:spPr>
          <p:txBody>
            <a:bodyPr numCol="1"/>
            <a:lstStyle/>
            <a:p>
              <a:pPr algn="ctr" indent="0" marL="0">
                <a:buNone/>
              </a:pPr>
              <a:r>
                <a:rPr b="1" dirty="0" lang="en-US" smtClean="0" sz="2000">
                  <a:latin charset="0" pitchFamily="34" typeface="Arial"/>
                </a:rPr>
                <a:t>160,0</a:t>
              </a:r>
            </a:p>
          </p:txBody>
        </p:sp>
        <p:sp>
          <p:nvSpPr>
            <p:cNvPr id="197" name="Text Box 197"/>
            <p:cNvSpPr>
              <a:spLocks/>
            </p:cNvSpPr>
            <p:nvPr/>
          </p:nvSpPr>
          <p:spPr>
            <a:xfrm>
              <a:off x="384" y="1378"/>
              <a:ext cx="2160" cy="301"/>
            </a:xfrm>
            <a:prstGeom prst="rect">
              <a:avLst/>
            </a:prstGeom>
            <a:solidFill>
              <a:schemeClr val="bg1"/>
            </a:solidFill>
            <a:ln>
              <a:noFill/>
            </a:ln>
            <a:effectLst/>
          </p:spPr>
          <p:txBody>
            <a:bodyPr numCol="1"/>
            <a:lstStyle/>
            <a:p>
              <a:pPr indent="0" marL="0">
                <a:buNone/>
              </a:pPr>
              <a:r>
                <a:rPr dirty="0" lang="en-US" smtClean="0" sz="2000">
                  <a:latin charset="0" pitchFamily="34" typeface="Arial"/>
                </a:rPr>
                <a:t>Dužina krzna </a:t>
              </a:r>
            </a:p>
          </p:txBody>
        </p:sp>
        <p:sp>
          <p:nvSpPr>
            <p:cNvPr id="198" name="Text Box 198"/>
            <p:cNvSpPr>
              <a:spLocks/>
            </p:cNvSpPr>
            <p:nvPr/>
          </p:nvSpPr>
          <p:spPr>
            <a:xfrm>
              <a:off x="0" y="1378"/>
              <a:ext cx="384" cy="301"/>
            </a:xfrm>
            <a:prstGeom prst="rect">
              <a:avLst/>
            </a:prstGeom>
            <a:solidFill>
              <a:schemeClr val="bg1"/>
            </a:solidFill>
            <a:ln>
              <a:noFill/>
            </a:ln>
            <a:effectLst/>
          </p:spPr>
          <p:txBody>
            <a:bodyPr numCol="1"/>
            <a:lstStyle/>
            <a:p>
              <a:pPr indent="0" marL="0">
                <a:buNone/>
              </a:pPr>
              <a:r>
                <a:rPr dirty="0" lang="en-US" smtClean="0" sz="2000">
                  <a:latin charset="0" pitchFamily="34" typeface="Arial"/>
                </a:rPr>
                <a:t>1.1</a:t>
              </a:r>
            </a:p>
          </p:txBody>
        </p:sp>
        <p:sp>
          <p:nvSpPr>
            <p:cNvPr id="199" name="Text Box 199"/>
            <p:cNvSpPr>
              <a:spLocks/>
            </p:cNvSpPr>
            <p:nvPr/>
          </p:nvSpPr>
          <p:spPr>
            <a:xfrm>
              <a:off x="5088" y="1075"/>
              <a:ext cx="672" cy="303"/>
            </a:xfrm>
            <a:prstGeom prst="rect">
              <a:avLst/>
            </a:prstGeom>
            <a:solidFill>
              <a:schemeClr val="bg1"/>
            </a:solidFill>
            <a:ln>
              <a:noFill/>
            </a:ln>
            <a:effectLst/>
          </p:spPr>
          <p:txBody>
            <a:bodyPr numCol="1"/>
            <a:lstStyle/>
            <a:p>
              <a:pPr algn="ctr" indent="0" marL="0">
                <a:buNone/>
              </a:pPr>
              <a:r>
                <a:rPr dirty="0" lang="en-US" smtClean="0" sz="2000">
                  <a:latin charset="0" pitchFamily="34" typeface="Arial"/>
                </a:rPr>
                <a:t>4</a:t>
              </a:r>
            </a:p>
          </p:txBody>
        </p:sp>
        <p:sp>
          <p:nvSpPr>
            <p:cNvPr id="200" name="Text Box 200"/>
            <p:cNvSpPr>
              <a:spLocks/>
            </p:cNvSpPr>
            <p:nvPr/>
          </p:nvSpPr>
          <p:spPr>
            <a:xfrm>
              <a:off x="4320" y="1075"/>
              <a:ext cx="768" cy="303"/>
            </a:xfrm>
            <a:prstGeom prst="rect">
              <a:avLst/>
            </a:prstGeom>
            <a:solidFill>
              <a:schemeClr val="bg1"/>
            </a:solidFill>
            <a:ln>
              <a:noFill/>
            </a:ln>
            <a:effectLst/>
          </p:spPr>
          <p:txBody>
            <a:bodyPr numCol="1"/>
            <a:lstStyle/>
            <a:p>
              <a:pPr algn="ctr" indent="0" marL="0">
                <a:buNone/>
              </a:pPr>
              <a:r>
                <a:rPr dirty="0" lang="en-US" smtClean="0" sz="2000">
                  <a:latin charset="0" pitchFamily="34" typeface="Arial"/>
                </a:rPr>
                <a:t>3</a:t>
              </a:r>
            </a:p>
          </p:txBody>
        </p:sp>
        <p:sp>
          <p:nvSpPr>
            <p:cNvPr id="201" name="Text Box 201"/>
            <p:cNvSpPr>
              <a:spLocks/>
            </p:cNvSpPr>
            <p:nvPr/>
          </p:nvSpPr>
          <p:spPr>
            <a:xfrm>
              <a:off x="3360" y="1075"/>
              <a:ext cx="960" cy="303"/>
            </a:xfrm>
            <a:prstGeom prst="rect">
              <a:avLst/>
            </a:prstGeom>
            <a:solidFill>
              <a:schemeClr val="bg1"/>
            </a:solidFill>
            <a:ln>
              <a:noFill/>
            </a:ln>
            <a:effectLst/>
          </p:spPr>
          <p:txBody>
            <a:bodyPr numCol="1"/>
            <a:lstStyle/>
            <a:p>
              <a:pPr algn="ctr" indent="0" marL="0">
                <a:buNone/>
              </a:pPr>
              <a:r>
                <a:rPr dirty="0" lang="en-US" smtClean="0" sz="2000">
                  <a:latin charset="0" pitchFamily="34" typeface="Arial"/>
                </a:rPr>
                <a:t>2</a:t>
              </a:r>
            </a:p>
          </p:txBody>
        </p:sp>
        <p:sp>
          <p:nvSpPr>
            <p:cNvPr id="202" name="Text Box 202"/>
            <p:cNvSpPr>
              <a:spLocks/>
            </p:cNvSpPr>
            <p:nvPr/>
          </p:nvSpPr>
          <p:spPr>
            <a:xfrm>
              <a:off x="2544" y="1075"/>
              <a:ext cx="816" cy="303"/>
            </a:xfrm>
            <a:prstGeom prst="rect">
              <a:avLst/>
            </a:prstGeom>
            <a:solidFill>
              <a:schemeClr val="bg1"/>
            </a:solidFill>
            <a:ln>
              <a:noFill/>
            </a:ln>
            <a:effectLst/>
          </p:spPr>
          <p:txBody>
            <a:bodyPr numCol="1"/>
            <a:lstStyle/>
            <a:p>
              <a:pPr algn="ctr" indent="0" marL="0">
                <a:buNone/>
              </a:pPr>
              <a:r>
                <a:rPr dirty="0" lang="en-US" smtClean="0" sz="2000">
                  <a:latin charset="0" pitchFamily="34" typeface="Arial"/>
                </a:rPr>
                <a:t>1</a:t>
              </a:r>
            </a:p>
          </p:txBody>
        </p:sp>
        <p:sp>
          <p:nvSpPr>
            <p:cNvPr id="203" name="Text Box 203"/>
            <p:cNvSpPr>
              <a:spLocks/>
            </p:cNvSpPr>
            <p:nvPr/>
          </p:nvSpPr>
          <p:spPr>
            <a:xfrm>
              <a:off x="384" y="1075"/>
              <a:ext cx="2160" cy="303"/>
            </a:xfrm>
            <a:prstGeom prst="rect">
              <a:avLst/>
            </a:prstGeom>
            <a:solidFill>
              <a:schemeClr val="bg1"/>
            </a:solidFill>
            <a:ln>
              <a:noFill/>
            </a:ln>
            <a:effectLst/>
          </p:spPr>
          <p:txBody>
            <a:bodyPr numCol="1"/>
            <a:lstStyle/>
            <a:p>
              <a:pPr indent="0" marL="0">
                <a:buNone/>
              </a:pPr>
              <a:r>
                <a:rPr dirty="0" lang="en-US" smtClean="0" sz="2000">
                  <a:latin charset="0" pitchFamily="34" typeface="Arial"/>
                </a:rPr>
                <a:t>Mjere</a:t>
              </a:r>
            </a:p>
          </p:txBody>
        </p:sp>
        <p:sp>
          <p:nvSpPr>
            <p:cNvPr id="204" name="Text Box 204"/>
            <p:cNvSpPr>
              <a:spLocks/>
            </p:cNvSpPr>
            <p:nvPr/>
          </p:nvSpPr>
          <p:spPr>
            <a:xfrm>
              <a:off x="0" y="1075"/>
              <a:ext cx="384" cy="303"/>
            </a:xfrm>
            <a:prstGeom prst="rect">
              <a:avLst/>
            </a:prstGeom>
            <a:solidFill>
              <a:schemeClr val="bg1"/>
            </a:solidFill>
            <a:ln>
              <a:noFill/>
            </a:ln>
            <a:effectLst/>
          </p:spPr>
          <p:txBody>
            <a:bodyPr numCol="1"/>
            <a:lstStyle/>
            <a:p>
              <a:pPr indent="0" marL="0">
                <a:buNone/>
              </a:pPr>
              <a:r>
                <a:rPr dirty="0" lang="en-US" smtClean="0" sz="2000">
                  <a:latin charset="0" pitchFamily="34" typeface="Arial"/>
                </a:rPr>
                <a:t>1.</a:t>
              </a:r>
            </a:p>
          </p:txBody>
        </p:sp>
        <p:sp>
          <p:nvSpPr>
            <p:cNvPr id="205" name="Text Box 205"/>
            <p:cNvSpPr>
              <a:spLocks/>
            </p:cNvSpPr>
            <p:nvPr/>
          </p:nvSpPr>
          <p:spPr>
            <a:xfrm>
              <a:off x="5088" y="672"/>
              <a:ext cx="672" cy="403"/>
            </a:xfrm>
            <a:prstGeom prst="rect">
              <a:avLst/>
            </a:prstGeom>
            <a:solidFill>
              <a:schemeClr val="bg1"/>
            </a:solidFill>
            <a:ln>
              <a:noFill/>
            </a:ln>
            <a:effectLst/>
          </p:spPr>
          <p:txBody>
            <a:bodyPr numCol="1"/>
            <a:lstStyle/>
            <a:p>
              <a:pPr algn="ctr" indent="0" marL="0">
                <a:buNone/>
              </a:pPr>
              <a:r>
                <a:rPr dirty="0" lang="en-US" smtClean="0" sz="1800">
                  <a:latin charset="0" pitchFamily="34" typeface="Arial"/>
                </a:rPr>
                <a:t>Broj tačaka</a:t>
              </a:r>
            </a:p>
          </p:txBody>
        </p:sp>
        <p:sp>
          <p:nvSpPr>
            <p:cNvPr id="206" name="Text Box 206"/>
            <p:cNvSpPr>
              <a:spLocks/>
            </p:cNvSpPr>
            <p:nvPr/>
          </p:nvSpPr>
          <p:spPr>
            <a:xfrm>
              <a:off x="4320" y="672"/>
              <a:ext cx="768" cy="403"/>
            </a:xfrm>
            <a:prstGeom prst="rect">
              <a:avLst/>
            </a:prstGeom>
            <a:solidFill>
              <a:schemeClr val="bg1"/>
            </a:solidFill>
            <a:ln>
              <a:noFill/>
            </a:ln>
            <a:effectLst/>
          </p:spPr>
          <p:txBody>
            <a:bodyPr numCol="1"/>
            <a:lstStyle/>
            <a:p>
              <a:pPr algn="ctr" indent="0" marL="0">
                <a:buNone/>
              </a:pPr>
              <a:r>
                <a:rPr dirty="0" lang="en-US" smtClean="0" sz="1800">
                  <a:latin charset="0" pitchFamily="34" typeface="Arial"/>
                </a:rPr>
                <a:t>Dodjeljeni postoci</a:t>
              </a:r>
            </a:p>
          </p:txBody>
        </p:sp>
        <p:sp>
          <p:nvSpPr>
            <p:cNvPr id="207" name="Text Box 207"/>
            <p:cNvSpPr>
              <a:spLocks/>
            </p:cNvSpPr>
            <p:nvPr/>
          </p:nvSpPr>
          <p:spPr>
            <a:xfrm>
              <a:off x="3360" y="672"/>
              <a:ext cx="960" cy="403"/>
            </a:xfrm>
            <a:prstGeom prst="rect">
              <a:avLst/>
            </a:prstGeom>
            <a:solidFill>
              <a:schemeClr val="bg1"/>
            </a:solidFill>
            <a:ln>
              <a:noFill/>
            </a:ln>
            <a:effectLst/>
          </p:spPr>
          <p:txBody>
            <a:bodyPr numCol="1"/>
            <a:lstStyle/>
            <a:p>
              <a:pPr algn="ctr" indent="0" marL="0">
                <a:buNone/>
              </a:pPr>
              <a:r>
                <a:rPr dirty="0" lang="en-US" smtClean="0" sz="1800">
                  <a:latin charset="0" pitchFamily="34" typeface="Arial"/>
                </a:rPr>
                <a:t>Dužina x širina u cm</a:t>
              </a:r>
              <a:r>
                <a:rPr baseline="30000" dirty="0" lang="en-US" smtClean="0" sz="1800">
                  <a:latin charset="0" pitchFamily="34" typeface="Arial"/>
                </a:rPr>
                <a:t>2</a:t>
              </a:r>
            </a:p>
          </p:txBody>
        </p:sp>
        <p:sp>
          <p:nvSpPr>
            <p:cNvPr id="208" name="Text Box 208"/>
            <p:cNvSpPr>
              <a:spLocks/>
            </p:cNvSpPr>
            <p:nvPr/>
          </p:nvSpPr>
          <p:spPr>
            <a:xfrm>
              <a:off x="2544" y="672"/>
              <a:ext cx="816" cy="403"/>
            </a:xfrm>
            <a:prstGeom prst="rect">
              <a:avLst/>
            </a:prstGeom>
            <a:solidFill>
              <a:schemeClr val="bg1"/>
            </a:solidFill>
            <a:ln>
              <a:noFill/>
            </a:ln>
            <a:effectLst/>
          </p:spPr>
          <p:txBody>
            <a:bodyPr numCol="1"/>
            <a:lstStyle/>
            <a:p>
              <a:pPr algn="ctr" indent="0" marL="0">
                <a:buNone/>
              </a:pPr>
              <a:r>
                <a:rPr dirty="0" lang="en-US" smtClean="0" sz="1800">
                  <a:latin charset="0" pitchFamily="34" typeface="Arial"/>
                </a:rPr>
                <a:t>Mjera u cm</a:t>
              </a:r>
            </a:p>
          </p:txBody>
        </p:sp>
        <p:sp>
          <p:nvSpPr>
            <p:cNvPr id="209" name="Text Box 209"/>
            <p:cNvSpPr>
              <a:spLocks/>
            </p:cNvSpPr>
            <p:nvPr/>
          </p:nvSpPr>
          <p:spPr>
            <a:xfrm>
              <a:off x="384" y="672"/>
              <a:ext cx="2160" cy="403"/>
            </a:xfrm>
            <a:prstGeom prst="rect">
              <a:avLst/>
            </a:prstGeom>
            <a:solidFill>
              <a:schemeClr val="bg1"/>
            </a:solidFill>
            <a:ln>
              <a:noFill/>
            </a:ln>
            <a:effectLst/>
          </p:spPr>
          <p:txBody>
            <a:bodyPr numCol="1"/>
            <a:lstStyle/>
            <a:p>
              <a:pPr indent="0" marL="0">
                <a:buNone/>
              </a:pPr>
              <a:r>
                <a:rPr dirty="0" lang="en-US" smtClean="0" sz="1800">
                  <a:latin charset="0" pitchFamily="34" typeface="Arial"/>
                </a:rPr>
                <a:t>Elementi mjerenja i ocjenjivanja</a:t>
              </a:r>
            </a:p>
          </p:txBody>
        </p:sp>
        <p:sp>
          <p:nvSpPr>
            <p:cNvPr id="210" name="Text Box 210"/>
            <p:cNvSpPr>
              <a:spLocks/>
            </p:cNvSpPr>
            <p:nvPr/>
          </p:nvSpPr>
          <p:spPr>
            <a:xfrm>
              <a:off x="0" y="672"/>
              <a:ext cx="384" cy="403"/>
            </a:xfrm>
            <a:prstGeom prst="rect">
              <a:avLst/>
            </a:prstGeom>
            <a:solidFill>
              <a:schemeClr val="bg1"/>
            </a:solidFill>
            <a:ln>
              <a:noFill/>
            </a:ln>
            <a:effectLst/>
          </p:spPr>
          <p:txBody>
            <a:bodyPr numCol="1"/>
            <a:lstStyle/>
            <a:p>
              <a:pPr indent="0" marL="0">
                <a:buNone/>
              </a:pPr>
              <a:r>
                <a:rPr dirty="0" lang="en-US" smtClean="0" sz="1800">
                  <a:latin charset="0" pitchFamily="34" typeface="Arial"/>
                </a:rPr>
                <a:t>Broj</a:t>
              </a:r>
            </a:p>
          </p:txBody>
        </p:sp>
        <p:sp>
          <p:nvSpPr>
            <p:cNvPr id="211" name="Text Box 211"/>
            <p:cNvSpPr>
              <a:spLocks/>
            </p:cNvSpPr>
            <p:nvPr/>
          </p:nvSpPr>
          <p:spPr>
            <a:xfrm>
              <a:off x="0" y="672"/>
              <a:ext cx="5760" cy="0"/>
            </a:xfrm>
            <a:prstGeom prst="line">
              <a:avLst/>
            </a:prstGeom>
            <a:noFill/>
            <a:ln cap="sq" w="28575">
              <a:solidFill>
                <a:schemeClr val="tx1"/>
              </a:solidFill>
              <a:round/>
              <a:headEnd/>
              <a:tailEnd/>
            </a:ln>
            <a:effectLst/>
          </p:spPr>
        </p:sp>
        <p:sp>
          <p:nvSpPr>
            <p:cNvPr id="212" name="Text Box 212"/>
            <p:cNvSpPr>
              <a:spLocks/>
            </p:cNvSpPr>
            <p:nvPr/>
          </p:nvSpPr>
          <p:spPr>
            <a:xfrm>
              <a:off x="0" y="1075"/>
              <a:ext cx="5760" cy="0"/>
            </a:xfrm>
            <a:prstGeom prst="line">
              <a:avLst/>
            </a:prstGeom>
            <a:noFill/>
            <a:ln w="12700">
              <a:solidFill>
                <a:schemeClr val="tx1"/>
              </a:solidFill>
              <a:round/>
              <a:headEnd/>
              <a:tailEnd/>
            </a:ln>
            <a:effectLst/>
          </p:spPr>
        </p:sp>
        <p:sp>
          <p:nvSpPr>
            <p:cNvPr id="213" name="Text Box 213"/>
            <p:cNvSpPr>
              <a:spLocks/>
            </p:cNvSpPr>
            <p:nvPr/>
          </p:nvSpPr>
          <p:spPr>
            <a:xfrm>
              <a:off x="0" y="1378"/>
              <a:ext cx="5760" cy="0"/>
            </a:xfrm>
            <a:prstGeom prst="line">
              <a:avLst/>
            </a:prstGeom>
            <a:noFill/>
            <a:ln w="12700">
              <a:solidFill>
                <a:schemeClr val="tx1"/>
              </a:solidFill>
              <a:round/>
              <a:headEnd/>
              <a:tailEnd/>
            </a:ln>
            <a:effectLst/>
          </p:spPr>
        </p:sp>
        <p:sp>
          <p:nvSpPr>
            <p:cNvPr id="214" name="Text Box 214"/>
            <p:cNvSpPr>
              <a:spLocks/>
            </p:cNvSpPr>
            <p:nvPr/>
          </p:nvSpPr>
          <p:spPr>
            <a:xfrm>
              <a:off x="0" y="1679"/>
              <a:ext cx="3360" cy="0"/>
            </a:xfrm>
            <a:prstGeom prst="line">
              <a:avLst/>
            </a:prstGeom>
            <a:noFill/>
            <a:ln w="12700">
              <a:solidFill>
                <a:schemeClr val="tx1"/>
              </a:solidFill>
              <a:round/>
              <a:headEnd/>
              <a:tailEnd/>
            </a:ln>
            <a:effectLst/>
          </p:spPr>
        </p:sp>
        <p:sp>
          <p:nvSpPr>
            <p:cNvPr id="215" name="Text Box 215"/>
            <p:cNvSpPr>
              <a:spLocks/>
            </p:cNvSpPr>
            <p:nvPr/>
          </p:nvSpPr>
          <p:spPr>
            <a:xfrm>
              <a:off x="0" y="1981"/>
              <a:ext cx="5760" cy="0"/>
            </a:xfrm>
            <a:prstGeom prst="line">
              <a:avLst/>
            </a:prstGeom>
            <a:noFill/>
            <a:ln cap="sq" w="28575">
              <a:solidFill>
                <a:schemeClr val="tx1"/>
              </a:solidFill>
              <a:round/>
              <a:headEnd/>
              <a:tailEnd/>
            </a:ln>
            <a:effectLst/>
          </p:spPr>
        </p:sp>
        <p:sp>
          <p:nvSpPr>
            <p:cNvPr id="216" name="Text Box 216"/>
            <p:cNvSpPr>
              <a:spLocks/>
            </p:cNvSpPr>
            <p:nvPr/>
          </p:nvSpPr>
          <p:spPr>
            <a:xfrm>
              <a:off x="0" y="672"/>
              <a:ext cx="0" cy="1309"/>
            </a:xfrm>
            <a:prstGeom prst="line">
              <a:avLst/>
            </a:prstGeom>
            <a:noFill/>
            <a:ln cap="sq" w="28575">
              <a:solidFill>
                <a:schemeClr val="tx1"/>
              </a:solidFill>
              <a:round/>
              <a:headEnd/>
              <a:tailEnd/>
            </a:ln>
            <a:effectLst/>
          </p:spPr>
        </p:sp>
        <p:sp>
          <p:nvSpPr>
            <p:cNvPr id="217" name="Text Box 217"/>
            <p:cNvSpPr>
              <a:spLocks/>
            </p:cNvSpPr>
            <p:nvPr/>
          </p:nvSpPr>
          <p:spPr>
            <a:xfrm>
              <a:off x="384" y="672"/>
              <a:ext cx="0" cy="1309"/>
            </a:xfrm>
            <a:prstGeom prst="line">
              <a:avLst/>
            </a:prstGeom>
            <a:noFill/>
            <a:ln w="12700">
              <a:solidFill>
                <a:schemeClr val="tx1"/>
              </a:solidFill>
              <a:round/>
              <a:headEnd/>
              <a:tailEnd/>
            </a:ln>
            <a:effectLst/>
          </p:spPr>
        </p:sp>
        <p:sp>
          <p:nvSpPr>
            <p:cNvPr id="218" name="Text Box 218"/>
            <p:cNvSpPr>
              <a:spLocks/>
            </p:cNvSpPr>
            <p:nvPr/>
          </p:nvSpPr>
          <p:spPr>
            <a:xfrm>
              <a:off x="2544" y="672"/>
              <a:ext cx="0" cy="1309"/>
            </a:xfrm>
            <a:prstGeom prst="line">
              <a:avLst/>
            </a:prstGeom>
            <a:noFill/>
            <a:ln w="12700">
              <a:solidFill>
                <a:schemeClr val="tx1"/>
              </a:solidFill>
              <a:round/>
              <a:headEnd/>
              <a:tailEnd/>
            </a:ln>
            <a:effectLst/>
          </p:spPr>
        </p:sp>
        <p:sp>
          <p:nvSpPr>
            <p:cNvPr id="219" name="Text Box 219"/>
            <p:cNvSpPr>
              <a:spLocks/>
            </p:cNvSpPr>
            <p:nvPr/>
          </p:nvSpPr>
          <p:spPr>
            <a:xfrm>
              <a:off x="3360" y="672"/>
              <a:ext cx="0" cy="1309"/>
            </a:xfrm>
            <a:prstGeom prst="line">
              <a:avLst/>
            </a:prstGeom>
            <a:noFill/>
            <a:ln w="12700">
              <a:solidFill>
                <a:schemeClr val="tx1"/>
              </a:solidFill>
              <a:round/>
              <a:headEnd/>
              <a:tailEnd/>
            </a:ln>
            <a:effectLst/>
          </p:spPr>
        </p:sp>
        <p:sp>
          <p:nvSpPr>
            <p:cNvPr id="220" name="Text Box 220"/>
            <p:cNvSpPr>
              <a:spLocks/>
            </p:cNvSpPr>
            <p:nvPr/>
          </p:nvSpPr>
          <p:spPr>
            <a:xfrm>
              <a:off x="4320" y="672"/>
              <a:ext cx="0" cy="1309"/>
            </a:xfrm>
            <a:prstGeom prst="line">
              <a:avLst/>
            </a:prstGeom>
            <a:noFill/>
            <a:ln w="12700">
              <a:solidFill>
                <a:schemeClr val="tx1"/>
              </a:solidFill>
              <a:round/>
              <a:headEnd/>
              <a:tailEnd/>
            </a:ln>
            <a:effectLst/>
          </p:spPr>
        </p:sp>
        <p:sp>
          <p:nvSpPr>
            <p:cNvPr id="221" name="Text Box 221"/>
            <p:cNvSpPr>
              <a:spLocks/>
            </p:cNvSpPr>
            <p:nvPr/>
          </p:nvSpPr>
          <p:spPr>
            <a:xfrm>
              <a:off x="5088" y="672"/>
              <a:ext cx="0" cy="1309"/>
            </a:xfrm>
            <a:prstGeom prst="line">
              <a:avLst/>
            </a:prstGeom>
            <a:noFill/>
            <a:ln w="12700">
              <a:solidFill>
                <a:schemeClr val="tx1"/>
              </a:solidFill>
              <a:round/>
              <a:headEnd/>
              <a:tailEnd/>
            </a:ln>
            <a:effectLst/>
          </p:spPr>
        </p:sp>
        <p:sp>
          <p:nvSpPr>
            <p:cNvPr id="222" name="Text Box 222"/>
            <p:cNvSpPr>
              <a:spLocks/>
            </p:cNvSpPr>
            <p:nvPr/>
          </p:nvSpPr>
          <p:spPr>
            <a:xfrm>
              <a:off x="5760" y="672"/>
              <a:ext cx="0" cy="1309"/>
            </a:xfrm>
            <a:prstGeom prst="line">
              <a:avLst/>
            </a:prstGeom>
            <a:noFill/>
            <a:ln cap="sq" w="28575">
              <a:solidFill>
                <a:schemeClr val="tx1"/>
              </a:solidFill>
              <a:round/>
              <a:headEnd/>
              <a:tailEnd/>
            </a:ln>
            <a:effectLst/>
          </p:spPr>
        </p:sp>
      </p:grpSp>
      <p:grpSp>
        <p:nvGrpSpPr>
          <p:cNvPr id="223" name="Group 223"/>
          <p:cNvGrpSpPr>
            <a:grpSpLocks/>
          </p:cNvGrpSpPr>
          <p:nvPr/>
        </p:nvGrpSpPr>
        <p:grpSpPr>
          <a:xfrm>
            <a:off x="0" y="3200400"/>
            <a:ext cx="9144000" cy="2514600"/>
            <a:chOff x="0" y="1968"/>
            <a:chExt cx="5760" cy="1424"/>
          </a:xfrm>
        </p:grpSpPr>
        <p:sp>
          <p:nvSpPr>
            <p:cNvPr id="224" name="Text Box 224"/>
            <p:cNvSpPr>
              <a:spLocks/>
            </p:cNvSpPr>
            <p:nvPr/>
          </p:nvSpPr>
          <p:spPr>
            <a:xfrm>
              <a:off x="5088" y="3107"/>
              <a:ext cx="672" cy="285"/>
            </a:xfrm>
            <a:prstGeom prst="rect">
              <a:avLst/>
            </a:prstGeom>
            <a:solidFill>
              <a:schemeClr val="bg1"/>
            </a:solidFill>
            <a:ln>
              <a:noFill/>
            </a:ln>
            <a:effectLst/>
          </p:spPr>
          <p:txBody>
            <a:bodyPr numCol="1"/>
            <a:lstStyle/>
            <a:p>
              <a:pPr algn="ctr" indent="0" marL="0">
                <a:buNone/>
              </a:pPr>
              <a:r>
                <a:rPr b="1" dirty="0" lang="en-US" smtClean="0" sz="2000">
                  <a:latin charset="0" pitchFamily="34" typeface="Arial"/>
                </a:rPr>
                <a:t>157,14</a:t>
              </a:r>
            </a:p>
          </p:txBody>
        </p:sp>
        <p:sp>
          <p:nvSpPr>
            <p:cNvPr id="225" name="Text Box 225"/>
            <p:cNvSpPr>
              <a:spLocks/>
            </p:cNvSpPr>
            <p:nvPr/>
          </p:nvSpPr>
          <p:spPr>
            <a:xfrm>
              <a:off x="5088" y="2822"/>
              <a:ext cx="672" cy="285"/>
            </a:xfrm>
            <a:prstGeom prst="rect">
              <a:avLst/>
            </a:prstGeom>
            <a:solidFill>
              <a:schemeClr val="bg1"/>
            </a:solidFill>
            <a:ln>
              <a:noFill/>
            </a:ln>
            <a:effectLst/>
          </p:spPr>
          <p:txBody>
            <a:bodyPr numCol="1"/>
            <a:lstStyle/>
            <a:p>
              <a:pPr algn="ctr" indent="0" marL="0">
                <a:buNone/>
              </a:pPr>
              <a:r>
                <a:rPr b="1" dirty="0" lang="en-US" smtClean="0" sz="2000">
                  <a:latin charset="0" pitchFamily="34" typeface="Arial"/>
                </a:rPr>
                <a:t>6,44</a:t>
              </a:r>
            </a:p>
          </p:txBody>
        </p:sp>
        <p:sp>
          <p:nvSpPr>
            <p:cNvPr id="226" name="Text Box 226"/>
            <p:cNvSpPr>
              <a:spLocks/>
            </p:cNvSpPr>
            <p:nvPr/>
          </p:nvSpPr>
          <p:spPr>
            <a:xfrm>
              <a:off x="5088" y="2538"/>
              <a:ext cx="672" cy="284"/>
            </a:xfrm>
            <a:prstGeom prst="rect">
              <a:avLst/>
            </a:prstGeom>
            <a:solidFill>
              <a:schemeClr val="bg1"/>
            </a:solidFill>
            <a:ln>
              <a:noFill/>
            </a:ln>
            <a:effectLst/>
          </p:spPr>
          <p:txBody>
            <a:bodyPr numCol="1"/>
            <a:lstStyle/>
            <a:p>
              <a:pPr algn="ctr" indent="0" marL="0">
                <a:buNone/>
              </a:pPr>
              <a:r>
                <a:rPr b="1" dirty="0" lang="en-US" smtClean="0" sz="2000">
                  <a:latin charset="0" pitchFamily="34" typeface="Arial"/>
                </a:rPr>
                <a:t>12,88</a:t>
              </a:r>
            </a:p>
          </p:txBody>
        </p:sp>
        <p:sp>
          <p:nvSpPr>
            <p:cNvPr id="227" name="Text Box 227"/>
            <p:cNvSpPr>
              <a:spLocks/>
            </p:cNvSpPr>
            <p:nvPr/>
          </p:nvSpPr>
          <p:spPr>
            <a:xfrm>
              <a:off x="5088" y="2253"/>
              <a:ext cx="672" cy="285"/>
            </a:xfrm>
            <a:prstGeom prst="rect">
              <a:avLst/>
            </a:prstGeom>
            <a:solidFill>
              <a:schemeClr val="bg1"/>
            </a:solidFill>
            <a:ln>
              <a:noFill/>
            </a:ln>
            <a:effectLst/>
          </p:spPr>
          <p:txBody>
            <a:bodyPr numCol="1"/>
            <a:lstStyle/>
            <a:p>
              <a:pPr algn="ctr" indent="0" marL="0">
                <a:buNone/>
              </a:pPr>
              <a:r>
                <a:rPr b="1" dirty="0" lang="en-US" smtClean="0" sz="2000">
                  <a:latin charset="0" pitchFamily="34" typeface="Arial"/>
                </a:rPr>
                <a:t>9,02</a:t>
              </a:r>
            </a:p>
          </p:txBody>
        </p:sp>
        <p:sp>
          <p:nvSpPr>
            <p:cNvPr id="228" name="Text Box 228"/>
            <p:cNvSpPr>
              <a:spLocks/>
            </p:cNvSpPr>
            <p:nvPr/>
          </p:nvSpPr>
          <p:spPr>
            <a:xfrm>
              <a:off x="0" y="3107"/>
              <a:ext cx="5088" cy="285"/>
            </a:xfrm>
            <a:prstGeom prst="rect">
              <a:avLst/>
            </a:prstGeom>
            <a:solidFill>
              <a:schemeClr val="bg1"/>
            </a:solidFill>
            <a:ln>
              <a:noFill/>
            </a:ln>
            <a:effectLst/>
          </p:spPr>
          <p:txBody>
            <a:bodyPr numCol="1"/>
            <a:lstStyle/>
            <a:p>
              <a:pPr indent="0" marL="0">
                <a:buNone/>
              </a:pPr>
              <a:r>
                <a:rPr dirty="0" lang="en-US" smtClean="0" sz="2000">
                  <a:latin charset="0" pitchFamily="34" typeface="Arial"/>
                </a:rPr>
                <a:t>       Ocjena krzna - </a:t>
              </a:r>
              <a:r>
                <a:rPr b="1" dirty="0" lang="en-US" smtClean="0" sz="2000">
                  <a:latin charset="0" pitchFamily="34" typeface="Arial"/>
                </a:rPr>
                <a:t>ukupno</a:t>
              </a:r>
            </a:p>
          </p:txBody>
        </p:sp>
        <p:sp>
          <p:nvSpPr>
            <p:cNvPr id="229" name="Text Box 229"/>
            <p:cNvSpPr>
              <a:spLocks/>
            </p:cNvSpPr>
            <p:nvPr/>
          </p:nvSpPr>
          <p:spPr>
            <a:xfrm>
              <a:off x="4320" y="2822"/>
              <a:ext cx="768" cy="285"/>
            </a:xfrm>
            <a:prstGeom prst="rect">
              <a:avLst/>
            </a:prstGeom>
            <a:solidFill>
              <a:schemeClr val="bg1"/>
            </a:solidFill>
            <a:ln>
              <a:noFill/>
            </a:ln>
            <a:effectLst/>
          </p:spPr>
          <p:txBody>
            <a:bodyPr numCol="1"/>
            <a:lstStyle/>
            <a:p>
              <a:pPr algn="ctr" indent="0" marL="0">
                <a:buNone/>
              </a:pPr>
              <a:r>
                <a:rPr b="1" dirty="0" lang="en-US" smtClean="0" sz="2000">
                  <a:latin charset="0" pitchFamily="34" typeface="Arial"/>
                </a:rPr>
                <a:t>5%</a:t>
              </a:r>
            </a:p>
          </p:txBody>
        </p:sp>
        <p:sp>
          <p:nvSpPr>
            <p:cNvPr id="230" name="Text Box 230"/>
            <p:cNvSpPr>
              <a:spLocks/>
            </p:cNvSpPr>
            <p:nvPr/>
          </p:nvSpPr>
          <p:spPr>
            <a:xfrm>
              <a:off x="384" y="2822"/>
              <a:ext cx="3936" cy="285"/>
            </a:xfrm>
            <a:prstGeom prst="rect">
              <a:avLst/>
            </a:prstGeom>
            <a:solidFill>
              <a:schemeClr val="bg1"/>
            </a:solidFill>
            <a:ln>
              <a:noFill/>
            </a:ln>
            <a:effectLst/>
          </p:spPr>
          <p:txBody>
            <a:bodyPr numCol="1"/>
            <a:lstStyle/>
            <a:p>
              <a:pPr indent="0" marL="0">
                <a:buNone/>
              </a:pPr>
              <a:r>
                <a:rPr dirty="0" lang="en-US" smtClean="0" sz="2000">
                  <a:latin charset="0" pitchFamily="34" typeface="Arial"/>
                </a:rPr>
                <a:t>Za širinu ovratnika do 5%</a:t>
              </a:r>
            </a:p>
          </p:txBody>
        </p:sp>
        <p:sp>
          <p:nvSpPr>
            <p:cNvPr id="231" name="Text Box 231"/>
            <p:cNvSpPr>
              <a:spLocks/>
            </p:cNvSpPr>
            <p:nvPr/>
          </p:nvSpPr>
          <p:spPr>
            <a:xfrm>
              <a:off x="0" y="2822"/>
              <a:ext cx="384" cy="285"/>
            </a:xfrm>
            <a:prstGeom prst="rect">
              <a:avLst/>
            </a:prstGeom>
            <a:solidFill>
              <a:schemeClr val="bg1"/>
            </a:solidFill>
            <a:ln>
              <a:noFill/>
            </a:ln>
            <a:effectLst/>
          </p:spPr>
          <p:txBody>
            <a:bodyPr numCol="1"/>
            <a:lstStyle/>
            <a:p>
              <a:pPr indent="0" marL="0">
                <a:buNone/>
              </a:pPr>
              <a:r>
                <a:rPr dirty="0" lang="en-US" smtClean="0" sz="2000">
                  <a:latin charset="0" pitchFamily="34" typeface="Arial"/>
                </a:rPr>
                <a:t>2.3</a:t>
              </a:r>
            </a:p>
          </p:txBody>
        </p:sp>
        <p:sp>
          <p:nvSpPr>
            <p:cNvPr id="232" name="Text Box 232"/>
            <p:cNvSpPr>
              <a:spLocks/>
            </p:cNvSpPr>
            <p:nvPr/>
          </p:nvSpPr>
          <p:spPr>
            <a:xfrm>
              <a:off x="4320" y="2538"/>
              <a:ext cx="768" cy="284"/>
            </a:xfrm>
            <a:prstGeom prst="rect">
              <a:avLst/>
            </a:prstGeom>
            <a:solidFill>
              <a:schemeClr val="bg1"/>
            </a:solidFill>
            <a:ln>
              <a:noFill/>
            </a:ln>
            <a:effectLst/>
          </p:spPr>
          <p:txBody>
            <a:bodyPr numCol="1"/>
            <a:lstStyle/>
            <a:p>
              <a:pPr algn="ctr" indent="0" marL="0">
                <a:buNone/>
              </a:pPr>
              <a:r>
                <a:rPr b="1" dirty="0" lang="en-US" smtClean="0" sz="2000">
                  <a:latin charset="0" pitchFamily="34" typeface="Arial"/>
                </a:rPr>
                <a:t>10%</a:t>
              </a:r>
            </a:p>
          </p:txBody>
        </p:sp>
        <p:sp>
          <p:nvSpPr>
            <p:cNvPr id="233" name="Text Box 233"/>
            <p:cNvSpPr>
              <a:spLocks/>
            </p:cNvSpPr>
            <p:nvPr/>
          </p:nvSpPr>
          <p:spPr>
            <a:xfrm>
              <a:off x="384" y="2538"/>
              <a:ext cx="3936" cy="284"/>
            </a:xfrm>
            <a:prstGeom prst="rect">
              <a:avLst/>
            </a:prstGeom>
            <a:solidFill>
              <a:schemeClr val="bg1"/>
            </a:solidFill>
            <a:ln>
              <a:noFill/>
            </a:ln>
            <a:effectLst/>
          </p:spPr>
          <p:txBody>
            <a:bodyPr numCol="1"/>
            <a:lstStyle/>
            <a:p>
              <a:pPr indent="0" marL="0">
                <a:buNone/>
              </a:pPr>
              <a:r>
                <a:rPr dirty="0" lang="en-US" smtClean="0" sz="2000">
                  <a:latin charset="0" pitchFamily="34" typeface="Arial"/>
                </a:rPr>
                <a:t>Za gustoću i pravilnost obraslosti dlakom do 10%</a:t>
              </a:r>
            </a:p>
          </p:txBody>
        </p:sp>
        <p:sp>
          <p:nvSpPr>
            <p:cNvPr id="234" name="Text Box 234"/>
            <p:cNvSpPr>
              <a:spLocks/>
            </p:cNvSpPr>
            <p:nvPr/>
          </p:nvSpPr>
          <p:spPr>
            <a:xfrm>
              <a:off x="0" y="2538"/>
              <a:ext cx="384" cy="284"/>
            </a:xfrm>
            <a:prstGeom prst="rect">
              <a:avLst/>
            </a:prstGeom>
            <a:solidFill>
              <a:schemeClr val="bg1"/>
            </a:solidFill>
            <a:ln>
              <a:noFill/>
            </a:ln>
            <a:effectLst/>
          </p:spPr>
          <p:txBody>
            <a:bodyPr numCol="1"/>
            <a:lstStyle/>
            <a:p>
              <a:pPr indent="0" marL="0">
                <a:buNone/>
              </a:pPr>
              <a:r>
                <a:rPr dirty="0" lang="en-US" smtClean="0" sz="2000">
                  <a:latin charset="0" pitchFamily="34" typeface="Arial"/>
                </a:rPr>
                <a:t>2.2</a:t>
              </a:r>
            </a:p>
          </p:txBody>
        </p:sp>
        <p:sp>
          <p:nvSpPr>
            <p:cNvPr id="235" name="Text Box 235"/>
            <p:cNvSpPr>
              <a:spLocks/>
            </p:cNvSpPr>
            <p:nvPr/>
          </p:nvSpPr>
          <p:spPr>
            <a:xfrm>
              <a:off x="4320" y="2253"/>
              <a:ext cx="768" cy="285"/>
            </a:xfrm>
            <a:prstGeom prst="rect">
              <a:avLst/>
            </a:prstGeom>
            <a:solidFill>
              <a:schemeClr val="bg1"/>
            </a:solidFill>
            <a:ln>
              <a:noFill/>
            </a:ln>
            <a:effectLst/>
          </p:spPr>
          <p:txBody>
            <a:bodyPr numCol="1"/>
            <a:lstStyle/>
            <a:p>
              <a:pPr algn="ctr" indent="0" marL="0">
                <a:buNone/>
              </a:pPr>
              <a:r>
                <a:rPr b="1" dirty="0" lang="en-US" smtClean="0" sz="2000">
                  <a:latin charset="0" pitchFamily="34" typeface="Arial"/>
                </a:rPr>
                <a:t>7%</a:t>
              </a:r>
            </a:p>
          </p:txBody>
        </p:sp>
        <p:sp>
          <p:nvSpPr>
            <p:cNvPr id="236" name="Text Box 236"/>
            <p:cNvSpPr>
              <a:spLocks/>
            </p:cNvSpPr>
            <p:nvPr/>
          </p:nvSpPr>
          <p:spPr>
            <a:xfrm>
              <a:off x="384" y="2253"/>
              <a:ext cx="3936" cy="285"/>
            </a:xfrm>
            <a:prstGeom prst="rect">
              <a:avLst/>
            </a:prstGeom>
            <a:solidFill>
              <a:schemeClr val="bg1"/>
            </a:solidFill>
            <a:ln>
              <a:noFill/>
            </a:ln>
            <a:effectLst/>
          </p:spPr>
          <p:txBody>
            <a:bodyPr numCol="1"/>
            <a:lstStyle/>
            <a:p>
              <a:pPr indent="0" marL="0">
                <a:buNone/>
              </a:pPr>
              <a:r>
                <a:rPr dirty="0" lang="en-US" smtClean="0" sz="2000">
                  <a:latin charset="0" pitchFamily="34" typeface="Arial"/>
                </a:rPr>
                <a:t>Za dužinu dlake do 10%</a:t>
              </a:r>
            </a:p>
          </p:txBody>
        </p:sp>
        <p:sp>
          <p:nvSpPr>
            <p:cNvPr id="237" name="Text Box 237"/>
            <p:cNvSpPr>
              <a:spLocks/>
            </p:cNvSpPr>
            <p:nvPr/>
          </p:nvSpPr>
          <p:spPr>
            <a:xfrm>
              <a:off x="0" y="2253"/>
              <a:ext cx="384" cy="285"/>
            </a:xfrm>
            <a:prstGeom prst="rect">
              <a:avLst/>
            </a:prstGeom>
            <a:solidFill>
              <a:schemeClr val="bg1"/>
            </a:solidFill>
            <a:ln>
              <a:noFill/>
            </a:ln>
            <a:effectLst/>
          </p:spPr>
          <p:txBody>
            <a:bodyPr numCol="1"/>
            <a:lstStyle/>
            <a:p>
              <a:pPr indent="0" marL="0">
                <a:buNone/>
              </a:pPr>
              <a:r>
                <a:rPr dirty="0" lang="en-US" smtClean="0" sz="2000">
                  <a:latin charset="0" pitchFamily="34" typeface="Arial"/>
                </a:rPr>
                <a:t>2.1</a:t>
              </a:r>
            </a:p>
          </p:txBody>
        </p:sp>
        <p:sp>
          <p:nvSpPr>
            <p:cNvPr id="238" name="Text Box 238"/>
            <p:cNvSpPr>
              <a:spLocks/>
            </p:cNvSpPr>
            <p:nvPr/>
          </p:nvSpPr>
          <p:spPr>
            <a:xfrm>
              <a:off x="384" y="1968"/>
              <a:ext cx="5376" cy="285"/>
            </a:xfrm>
            <a:prstGeom prst="rect">
              <a:avLst/>
            </a:prstGeom>
            <a:solidFill>
              <a:schemeClr val="bg1"/>
            </a:solidFill>
            <a:ln>
              <a:noFill/>
            </a:ln>
            <a:effectLst/>
          </p:spPr>
          <p:txBody>
            <a:bodyPr numCol="1"/>
            <a:lstStyle/>
            <a:p>
              <a:pPr indent="0" marL="0">
                <a:buNone/>
              </a:pPr>
              <a:r>
                <a:rPr dirty="0" lang="en-US" smtClean="0" sz="2000">
                  <a:latin charset="0" pitchFamily="34" typeface="Arial"/>
                </a:rPr>
                <a:t>Tačke za ljepotu</a:t>
              </a:r>
            </a:p>
          </p:txBody>
        </p:sp>
        <p:sp>
          <p:nvSpPr>
            <p:cNvPr id="239" name="Text Box 239"/>
            <p:cNvSpPr>
              <a:spLocks/>
            </p:cNvSpPr>
            <p:nvPr/>
          </p:nvSpPr>
          <p:spPr>
            <a:xfrm>
              <a:off x="0" y="1968"/>
              <a:ext cx="384" cy="285"/>
            </a:xfrm>
            <a:prstGeom prst="rect">
              <a:avLst/>
            </a:prstGeom>
            <a:solidFill>
              <a:schemeClr val="bg1"/>
            </a:solidFill>
            <a:ln>
              <a:noFill/>
            </a:ln>
            <a:effectLst/>
          </p:spPr>
          <p:txBody>
            <a:bodyPr numCol="1"/>
            <a:lstStyle/>
            <a:p>
              <a:pPr indent="0" marL="0">
                <a:buNone/>
              </a:pPr>
              <a:r>
                <a:rPr dirty="0" lang="en-US" smtClean="0" sz="2000">
                  <a:latin charset="0" pitchFamily="34" typeface="Arial"/>
                </a:rPr>
                <a:t>2.</a:t>
              </a:r>
            </a:p>
          </p:txBody>
        </p:sp>
        <p:sp>
          <p:nvSpPr>
            <p:cNvPr id="240" name="Text Box 240"/>
            <p:cNvSpPr>
              <a:spLocks/>
            </p:cNvSpPr>
            <p:nvPr/>
          </p:nvSpPr>
          <p:spPr>
            <a:xfrm>
              <a:off x="0" y="1968"/>
              <a:ext cx="5760" cy="0"/>
            </a:xfrm>
            <a:prstGeom prst="line">
              <a:avLst/>
            </a:prstGeom>
            <a:noFill/>
            <a:ln cap="sq" w="28575">
              <a:solidFill>
                <a:schemeClr val="tx1"/>
              </a:solidFill>
              <a:round/>
              <a:headEnd/>
              <a:tailEnd/>
            </a:ln>
            <a:effectLst/>
          </p:spPr>
        </p:sp>
        <p:sp>
          <p:nvSpPr>
            <p:cNvPr id="241" name="Text Box 241"/>
            <p:cNvSpPr>
              <a:spLocks/>
            </p:cNvSpPr>
            <p:nvPr/>
          </p:nvSpPr>
          <p:spPr>
            <a:xfrm>
              <a:off x="0" y="2253"/>
              <a:ext cx="5760" cy="0"/>
            </a:xfrm>
            <a:prstGeom prst="line">
              <a:avLst/>
            </a:prstGeom>
            <a:noFill/>
            <a:ln w="12700">
              <a:solidFill>
                <a:schemeClr val="tx1"/>
              </a:solidFill>
              <a:round/>
              <a:headEnd/>
              <a:tailEnd/>
            </a:ln>
            <a:effectLst/>
          </p:spPr>
        </p:sp>
        <p:sp>
          <p:nvSpPr>
            <p:cNvPr id="242" name="Text Box 242"/>
            <p:cNvSpPr>
              <a:spLocks/>
            </p:cNvSpPr>
            <p:nvPr/>
          </p:nvSpPr>
          <p:spPr>
            <a:xfrm>
              <a:off x="0" y="2538"/>
              <a:ext cx="5760" cy="0"/>
            </a:xfrm>
            <a:prstGeom prst="line">
              <a:avLst/>
            </a:prstGeom>
            <a:noFill/>
            <a:ln w="12700">
              <a:solidFill>
                <a:schemeClr val="tx1"/>
              </a:solidFill>
              <a:round/>
              <a:headEnd/>
              <a:tailEnd/>
            </a:ln>
            <a:effectLst/>
          </p:spPr>
        </p:sp>
        <p:sp>
          <p:nvSpPr>
            <p:cNvPr id="243" name="Text Box 243"/>
            <p:cNvSpPr>
              <a:spLocks/>
            </p:cNvSpPr>
            <p:nvPr/>
          </p:nvSpPr>
          <p:spPr>
            <a:xfrm>
              <a:off x="0" y="2822"/>
              <a:ext cx="5760" cy="0"/>
            </a:xfrm>
            <a:prstGeom prst="line">
              <a:avLst/>
            </a:prstGeom>
            <a:noFill/>
            <a:ln w="12700">
              <a:solidFill>
                <a:schemeClr val="tx1"/>
              </a:solidFill>
              <a:round/>
              <a:headEnd/>
              <a:tailEnd/>
            </a:ln>
            <a:effectLst/>
          </p:spPr>
        </p:sp>
        <p:sp>
          <p:nvSpPr>
            <p:cNvPr id="244" name="Text Box 244"/>
            <p:cNvSpPr>
              <a:spLocks/>
            </p:cNvSpPr>
            <p:nvPr/>
          </p:nvSpPr>
          <p:spPr>
            <a:xfrm>
              <a:off x="0" y="3107"/>
              <a:ext cx="5760" cy="0"/>
            </a:xfrm>
            <a:prstGeom prst="line">
              <a:avLst/>
            </a:prstGeom>
            <a:noFill/>
            <a:ln w="12700">
              <a:solidFill>
                <a:schemeClr val="tx1"/>
              </a:solidFill>
              <a:round/>
              <a:headEnd/>
              <a:tailEnd/>
            </a:ln>
            <a:effectLst/>
          </p:spPr>
        </p:sp>
        <p:sp>
          <p:nvSpPr>
            <p:cNvPr id="245" name="Text Box 245"/>
            <p:cNvSpPr>
              <a:spLocks/>
            </p:cNvSpPr>
            <p:nvPr/>
          </p:nvSpPr>
          <p:spPr>
            <a:xfrm>
              <a:off x="0" y="3392"/>
              <a:ext cx="5760" cy="0"/>
            </a:xfrm>
            <a:prstGeom prst="line">
              <a:avLst/>
            </a:prstGeom>
            <a:noFill/>
            <a:ln cap="sq" w="28575">
              <a:solidFill>
                <a:schemeClr val="tx1"/>
              </a:solidFill>
              <a:round/>
              <a:headEnd/>
              <a:tailEnd/>
            </a:ln>
            <a:effectLst/>
          </p:spPr>
        </p:sp>
        <p:sp>
          <p:nvSpPr>
            <p:cNvPr id="246" name="Text Box 246"/>
            <p:cNvSpPr>
              <a:spLocks/>
            </p:cNvSpPr>
            <p:nvPr/>
          </p:nvSpPr>
          <p:spPr>
            <a:xfrm>
              <a:off x="0" y="1968"/>
              <a:ext cx="0" cy="1424"/>
            </a:xfrm>
            <a:prstGeom prst="line">
              <a:avLst/>
            </a:prstGeom>
            <a:noFill/>
            <a:ln cap="sq" w="28575">
              <a:solidFill>
                <a:schemeClr val="tx1"/>
              </a:solidFill>
              <a:round/>
              <a:headEnd/>
              <a:tailEnd/>
            </a:ln>
            <a:effectLst/>
          </p:spPr>
        </p:sp>
        <p:sp>
          <p:nvSpPr>
            <p:cNvPr id="247" name="Text Box 247"/>
            <p:cNvSpPr>
              <a:spLocks/>
            </p:cNvSpPr>
            <p:nvPr/>
          </p:nvSpPr>
          <p:spPr>
            <a:xfrm>
              <a:off x="384" y="1968"/>
              <a:ext cx="0" cy="1139"/>
            </a:xfrm>
            <a:prstGeom prst="line">
              <a:avLst/>
            </a:prstGeom>
            <a:noFill/>
            <a:ln w="12700">
              <a:solidFill>
                <a:schemeClr val="tx1"/>
              </a:solidFill>
              <a:round/>
              <a:headEnd/>
              <a:tailEnd/>
            </a:ln>
            <a:effectLst/>
          </p:spPr>
        </p:sp>
        <p:sp>
          <p:nvSpPr>
            <p:cNvPr id="248" name="Text Box 248"/>
            <p:cNvSpPr>
              <a:spLocks/>
            </p:cNvSpPr>
            <p:nvPr/>
          </p:nvSpPr>
          <p:spPr>
            <a:xfrm>
              <a:off x="5760" y="1968"/>
              <a:ext cx="0" cy="1424"/>
            </a:xfrm>
            <a:prstGeom prst="line">
              <a:avLst/>
            </a:prstGeom>
            <a:noFill/>
            <a:ln cap="sq" w="28575">
              <a:solidFill>
                <a:schemeClr val="tx1"/>
              </a:solidFill>
              <a:round/>
              <a:headEnd/>
              <a:tailEnd/>
            </a:ln>
            <a:effectLst/>
          </p:spPr>
        </p:sp>
        <p:sp>
          <p:nvSpPr>
            <p:cNvPr id="249" name="Text Box 249"/>
            <p:cNvSpPr>
              <a:spLocks/>
            </p:cNvSpPr>
            <p:nvPr/>
          </p:nvSpPr>
          <p:spPr>
            <a:xfrm>
              <a:off x="4320" y="2253"/>
              <a:ext cx="0" cy="854"/>
            </a:xfrm>
            <a:prstGeom prst="line">
              <a:avLst/>
            </a:prstGeom>
            <a:noFill/>
            <a:ln w="12700">
              <a:solidFill>
                <a:schemeClr val="tx1"/>
              </a:solidFill>
              <a:round/>
              <a:headEnd/>
              <a:tailEnd/>
            </a:ln>
            <a:effectLst/>
          </p:spPr>
        </p:sp>
        <p:sp>
          <p:nvSpPr>
            <p:cNvPr id="250" name="Text Box 250"/>
            <p:cNvSpPr>
              <a:spLocks/>
            </p:cNvSpPr>
            <p:nvPr/>
          </p:nvSpPr>
          <p:spPr>
            <a:xfrm>
              <a:off x="5088" y="2253"/>
              <a:ext cx="0" cy="1139"/>
            </a:xfrm>
            <a:prstGeom prst="line">
              <a:avLst/>
            </a:prstGeom>
            <a:noFill/>
            <a:ln w="12700">
              <a:solidFill>
                <a:schemeClr val="tx1"/>
              </a:solidFill>
              <a:round/>
              <a:headEnd/>
              <a:tailEnd/>
            </a:ln>
            <a:effectLst/>
          </p:spPr>
        </p:sp>
      </p:grpSp>
    </p:spTree>
  </p:cSld>
  <p:clrMapOvr>
    <a:masterClrMapping/>
  </p:clrMapOvr>
  <p:transition advClick="0">
    <p:cut thruBlk="1"/>
  </p:transition>
</p:sld>
</file>

<file path=ppt/slides/slide90.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2351" name="Text Box 2351"/>
          <p:cNvSpPr>
            <a:spLocks/>
          </p:cNvSpPr>
          <p:nvPr>
            <p:ph idx="10" sz="half" type="dt"/>
          </p:nvPr>
        </p:nvSpPr>
        <p:spPr/>
      </p:sp>
      <p:sp>
        <p:nvSpPr>
          <p:cNvPr id="2352" name="Text Box 2352"/>
          <p:cNvSpPr>
            <a:spLocks/>
          </p:cNvSpPr>
          <p:nvPr>
            <p:ph idx="11" sz="quarter" type="ftr"/>
          </p:nvPr>
        </p:nvSpPr>
        <p:spPr/>
        <p:txBody>
          <a:bodyPr numCol="1"/>
          <a:lstStyle/>
          <a:p>
            <a:pPr algn="ctr"/>
          </a:p>
        </p:txBody>
      </p:sp>
      <p:sp>
        <p:nvSpPr>
          <p:cNvPr id="2353" name="Text Box 2353"/>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jelena</a:t>
            </a:r>
          </a:p>
        </p:txBody>
      </p:sp>
      <p:sp>
        <p:nvSpPr>
          <p:cNvPr id="2354" name="Text Box 2354"/>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2355" name="Text Box 2355"/>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2356" name="Text Box 2356">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JELEN</a:t>
            </a:r>
          </a:p>
        </p:txBody>
      </p:sp>
      <p:sp>
        <p:nvSpPr>
          <p:cNvPr id="2357" name="Text Box 2357">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sp>
        <p:nvSpPr>
          <p:cNvPr id="2358" name="Text Box 2358"/>
          <p:cNvSpPr txBox="1">
            <a:spLocks/>
          </p:cNvSpPr>
          <p:nvPr/>
        </p:nvSpPr>
        <p:spPr>
          <a:xfrm>
            <a:off x="0" y="609600"/>
            <a:ext cx="9144000" cy="2414587"/>
          </a:xfrm>
          <a:prstGeom prst="rect">
            <a:avLst/>
          </a:prstGeom>
          <a:solidFill>
            <a:schemeClr val="bg1"/>
          </a:solidFill>
          <a:ln>
            <a:noFill/>
          </a:ln>
        </p:spPr>
        <p:txBody>
          <a:bodyPr numCol="1">
            <a:spAutoFit/>
          </a:bodyPr>
          <a:lstStyle/>
          <a:p>
            <a:pPr indent="0" marL="0">
              <a:spcBef>
                <a:spcPct val="50000"/>
              </a:spcBef>
            </a:pPr>
            <a:r>
              <a:rPr dirty="0" lang="en-US" smtClean="0" sz="1600">
                <a:latin charset="0" pitchFamily="34" typeface="Arial"/>
              </a:rPr>
              <a:t>2.1.4	</a:t>
            </a:r>
            <a:r>
              <a:rPr b="1" dirty="0" lang="en-US" smtClean="0" sz="1600">
                <a:latin charset="0" pitchFamily="34" typeface="Arial"/>
              </a:rPr>
              <a:t>Parošci ledenjaci</a:t>
            </a:r>
            <a:r>
              <a:rPr dirty="0" lang="en-US" smtClean="0" sz="1600">
                <a:latin charset="0" pitchFamily="34" typeface="Arial"/>
              </a:rPr>
              <a:t> </a:t>
            </a:r>
          </a:p>
          <a:p>
            <a:pPr indent="0" marL="0">
              <a:spcBef>
                <a:spcPct val="50000"/>
              </a:spcBef>
            </a:pPr>
            <a:r>
              <a:rPr dirty="0" lang="en-US" smtClean="0" sz="1600">
                <a:latin charset="0" pitchFamily="34" typeface="Arial"/>
              </a:rPr>
              <a:t>								Tačke</a:t>
            </a:r>
          </a:p>
          <a:p>
            <a:pPr indent="0" marL="0">
              <a:spcBef>
                <a:spcPct val="50000"/>
              </a:spcBef>
            </a:pPr>
            <a:r>
              <a:rPr dirty="0" lang="en-US" smtClean="0" sz="1600">
                <a:latin charset="0" pitchFamily="34" typeface="Arial"/>
              </a:rPr>
              <a:t>	Vrsta ledenjaka		Dužina u cm	           za jednu granu    za obje grane</a:t>
            </a:r>
          </a:p>
          <a:p>
            <a:pPr indent="0" marL="0">
              <a:spcBef>
                <a:spcPct val="50000"/>
              </a:spcBef>
            </a:pPr>
            <a:r>
              <a:rPr dirty="0" lang="en-US" smtClean="0" sz="1600">
                <a:latin charset="0" pitchFamily="34" typeface="Arial"/>
              </a:rPr>
              <a:t>	kratak........................................od 2 do 10.................................. 0 ....................... 0,5</a:t>
            </a:r>
          </a:p>
          <a:p>
            <a:pPr indent="0" marL="0">
              <a:spcBef>
                <a:spcPct val="50000"/>
              </a:spcBef>
            </a:pPr>
            <a:r>
              <a:rPr dirty="0" lang="en-US" smtClean="0" sz="1600">
                <a:latin charset="0" pitchFamily="34" typeface="Arial"/>
              </a:rPr>
              <a:t>	srednji.....................................od 10,1 do 15.............................. 0,5 ....................... 1</a:t>
            </a:r>
          </a:p>
          <a:p>
            <a:pPr indent="0" marL="0">
              <a:spcBef>
                <a:spcPct val="50000"/>
              </a:spcBef>
            </a:pPr>
            <a:r>
              <a:rPr dirty="0" lang="en-US" smtClean="0" sz="1600">
                <a:latin charset="0" pitchFamily="34" typeface="Arial"/>
              </a:rPr>
              <a:t>	dug..........................................od 15,1 i više................................ 1 ........................ 2	</a:t>
            </a:r>
          </a:p>
        </p:txBody>
      </p:sp>
      <p:pic>
        <p:nvPicPr>
          <p:cNvPr id="2359" name="Picture 2359"/>
          <p:cNvPicPr>
            <a:picLocks noChangeAspect="1"/>
          </p:cNvPicPr>
          <p:nvPr/>
        </p:nvPicPr>
        <p:blipFill>
          <a:blip r:embed="rId4"/>
          <a:stretch/>
        </p:blipFill>
        <p:spPr>
          <a:xfrm>
            <a:off x="6661150" y="3048000"/>
            <a:ext cx="2482850" cy="3402012"/>
          </a:xfrm>
          <a:prstGeom prst="rect">
            <a:avLst/>
          </a:prstGeom>
          <a:noFill/>
        </p:spPr>
      </p:pic>
      <p:sp>
        <p:nvSpPr>
          <p:cNvPr id="2361" name="Text Box 2361"/>
          <p:cNvSpPr txBox="1">
            <a:spLocks/>
          </p:cNvSpPr>
          <p:nvPr/>
        </p:nvSpPr>
        <p:spPr>
          <a:xfrm>
            <a:off x="0" y="3048000"/>
            <a:ext cx="6629400" cy="3270250"/>
          </a:xfrm>
          <a:prstGeom prst="rect">
            <a:avLst/>
          </a:prstGeom>
          <a:solidFill>
            <a:schemeClr val="bg1"/>
          </a:solidFill>
          <a:ln>
            <a:noFill/>
          </a:ln>
        </p:spPr>
        <p:txBody>
          <a:bodyPr numCol="1">
            <a:spAutoFit/>
          </a:bodyPr>
          <a:lstStyle/>
          <a:p>
            <a:pPr indent="0" marL="0">
              <a:spcBef>
                <a:spcPct val="50000"/>
              </a:spcBef>
            </a:pPr>
            <a:r>
              <a:rPr dirty="0" lang="en-US" smtClean="0" sz="1600">
                <a:latin charset="0" pitchFamily="34" typeface="Arial"/>
              </a:rPr>
              <a:t>2.1.5	</a:t>
            </a:r>
            <a:r>
              <a:rPr b="1" dirty="0" lang="en-US" smtClean="0" sz="1600">
                <a:latin charset="0" pitchFamily="34" typeface="Arial"/>
              </a:rPr>
              <a:t>Kruna</a:t>
            </a:r>
          </a:p>
          <a:p>
            <a:pPr indent="0" marL="0">
              <a:spcBef>
                <a:spcPct val="50000"/>
              </a:spcBef>
            </a:pPr>
            <a:r>
              <a:rPr dirty="0" lang="en-US" smtClean="0" sz="1600">
                <a:latin charset="0" pitchFamily="34" typeface="Arial"/>
              </a:rPr>
              <a:t>	U krunu se ubrajaju svi parošci iznad paroška srednjaka. U 	krunu se ubrajaj i parožak podvršnjak. Ukrunu se ne ubraja 	gornji parožak dvostrukog srednjaka. Parošci u kruni djele se 	na kratke duge i srednje. </a:t>
            </a:r>
          </a:p>
          <a:p>
            <a:pPr indent="0" marL="0">
              <a:spcBef>
                <a:spcPct val="50000"/>
              </a:spcBef>
            </a:pPr>
            <a:r>
              <a:rPr dirty="0" lang="en-US" smtClean="0" sz="1600">
                <a:latin charset="0" pitchFamily="34" typeface="Arial"/>
              </a:rPr>
              <a:t>	Parošci u kruni </a:t>
            </a:r>
          </a:p>
          <a:p>
            <a:pPr indent="0" marL="0">
              <a:spcBef>
                <a:spcPct val="50000"/>
              </a:spcBef>
            </a:pPr>
            <a:r>
              <a:rPr dirty="0" lang="en-US" smtClean="0" sz="1600">
                <a:latin charset="0" pitchFamily="34" typeface="Arial"/>
              </a:rPr>
              <a:t>	djele se na	Dužina u cm</a:t>
            </a:r>
          </a:p>
          <a:p>
            <a:pPr indent="0" marL="0">
              <a:spcBef>
                <a:spcPct val="50000"/>
              </a:spcBef>
            </a:pPr>
            <a:r>
              <a:rPr dirty="0" lang="en-US" smtClean="0" sz="1600">
                <a:latin charset="0" pitchFamily="34" typeface="Arial"/>
              </a:rPr>
              <a:t>	kratki ....................... od 2 do 10</a:t>
            </a:r>
          </a:p>
          <a:p>
            <a:pPr indent="0" marL="0">
              <a:spcBef>
                <a:spcPct val="50000"/>
              </a:spcBef>
            </a:pPr>
            <a:r>
              <a:rPr dirty="0" lang="en-US" smtClean="0" sz="1600">
                <a:latin charset="0" pitchFamily="34" typeface="Arial"/>
              </a:rPr>
              <a:t>	srednji ................... od 10,1 do 15</a:t>
            </a:r>
          </a:p>
          <a:p>
            <a:pPr indent="0" marL="0">
              <a:spcBef>
                <a:spcPct val="50000"/>
              </a:spcBef>
            </a:pPr>
            <a:r>
              <a:rPr dirty="0" lang="en-US" smtClean="0" sz="1600">
                <a:latin charset="0" pitchFamily="34" typeface="Arial"/>
              </a:rPr>
              <a:t>	dugi ........................ od 15,1 i više</a:t>
            </a:r>
          </a:p>
        </p:txBody>
      </p:sp>
      <p:sp>
        <p:nvSpPr>
          <p:cNvPr id="2362" name="Text Box 2362">
            <a:hlinkClick/>
          </p:cNvPr>
          <p:cNvSpPr txBox="1">
            <a:spLocks/>
          </p:cNvSpPr>
          <p:nvPr/>
        </p:nvSpPr>
        <p:spPr>
          <a:xfrm>
            <a:off x="3810000" y="6491287"/>
            <a:ext cx="15240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kruna 2</a:t>
            </a:r>
          </a:p>
        </p:txBody>
      </p:sp>
    </p:spTree>
  </p:cSld>
  <p:clrMapOvr>
    <a:masterClrMapping/>
  </p:clrMapOvr>
  <p:transition advClick="0">
    <p:cut thruBlk="1"/>
  </p:transition>
</p:sld>
</file>

<file path=ppt/slides/slide91.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2363" name="Text Box 2363"/>
          <p:cNvSpPr>
            <a:spLocks/>
          </p:cNvSpPr>
          <p:nvPr>
            <p:ph idx="10" sz="half" type="dt"/>
          </p:nvPr>
        </p:nvSpPr>
        <p:spPr/>
      </p:sp>
      <p:sp>
        <p:nvSpPr>
          <p:cNvPr id="2364" name="Text Box 2364"/>
          <p:cNvSpPr>
            <a:spLocks/>
          </p:cNvSpPr>
          <p:nvPr>
            <p:ph idx="11" sz="quarter" type="ftr"/>
          </p:nvPr>
        </p:nvSpPr>
        <p:spPr/>
        <p:txBody>
          <a:bodyPr numCol="1"/>
          <a:lstStyle/>
          <a:p>
            <a:pPr algn="ctr"/>
          </a:p>
        </p:txBody>
      </p:sp>
      <p:sp>
        <p:nvSpPr>
          <p:cNvPr id="2365" name="Text Box 2365"/>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jelena</a:t>
            </a:r>
          </a:p>
        </p:txBody>
      </p:sp>
      <p:sp>
        <p:nvSpPr>
          <p:cNvPr id="2366" name="Text Box 2366"/>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2367" name="Text Box 2367"/>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2368" name="Text Box 2368">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JELEN</a:t>
            </a:r>
          </a:p>
        </p:txBody>
      </p:sp>
      <p:sp>
        <p:nvSpPr>
          <p:cNvPr id="2369" name="Text Box 2369">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sp>
        <p:nvSpPr>
          <p:cNvPr id="2370" name="Text Box 2370"/>
          <p:cNvSpPr txBox="1">
            <a:spLocks/>
          </p:cNvSpPr>
          <p:nvPr/>
        </p:nvSpPr>
        <p:spPr>
          <a:xfrm>
            <a:off x="0" y="609600"/>
            <a:ext cx="9144000" cy="4614862"/>
          </a:xfrm>
          <a:prstGeom prst="rect">
            <a:avLst/>
          </a:prstGeom>
          <a:solidFill>
            <a:schemeClr val="bg1"/>
          </a:solidFill>
          <a:ln>
            <a:noFill/>
          </a:ln>
        </p:spPr>
        <p:txBody>
          <a:bodyPr numCol="1">
            <a:spAutoFit/>
          </a:bodyPr>
          <a:lstStyle/>
          <a:p>
            <a:pPr indent="0" marL="0">
              <a:spcBef>
                <a:spcPct val="50000"/>
              </a:spcBef>
            </a:pPr>
            <a:r>
              <a:rPr dirty="0" lang="en-US" smtClean="0" sz="1600">
                <a:latin charset="0" pitchFamily="34" typeface="Arial"/>
              </a:rPr>
              <a:t>Broj parožaka u obje krune 						Tačke</a:t>
            </a:r>
          </a:p>
          <a:p>
            <a:pPr indent="0" marL="0">
              <a:spcBef>
                <a:spcPct val="50000"/>
              </a:spcBef>
            </a:pPr>
            <a:r>
              <a:rPr dirty="0" lang="en-US" smtClean="0" sz="1600">
                <a:latin charset="0" pitchFamily="34" typeface="Arial"/>
              </a:rPr>
              <a:t>5 – 7 kratkih ............................................................................................................. 1 - 2</a:t>
            </a:r>
          </a:p>
          <a:p>
            <a:pPr indent="0" marL="0">
              <a:spcBef>
                <a:spcPct val="50000"/>
              </a:spcBef>
            </a:pPr>
            <a:r>
              <a:rPr dirty="0" lang="en-US" smtClean="0" sz="1600">
                <a:latin charset="0" pitchFamily="34" typeface="Arial"/>
              </a:rPr>
              <a:t>5 – 7 srednjih ........................................................................................................... 3 - 4</a:t>
            </a:r>
          </a:p>
          <a:p>
            <a:pPr indent="0" marL="0">
              <a:spcBef>
                <a:spcPct val="50000"/>
              </a:spcBef>
            </a:pPr>
            <a:r>
              <a:rPr dirty="0" lang="en-US" smtClean="0" sz="1600">
                <a:latin charset="0" pitchFamily="34" typeface="Arial"/>
              </a:rPr>
              <a:t>5 – 7 dugih ............................................................................................................... 4 - 5</a:t>
            </a:r>
          </a:p>
          <a:p>
            <a:pPr indent="0" marL="0">
              <a:spcBef>
                <a:spcPct val="50000"/>
              </a:spcBef>
            </a:pPr>
            <a:r>
              <a:rPr dirty="0" lang="en-US" smtClean="0" sz="1600">
                <a:latin charset="0" pitchFamily="34" typeface="Arial"/>
              </a:rPr>
              <a:t>8 – 9 kratkih ............................................................................................................. 4 - 5</a:t>
            </a:r>
          </a:p>
          <a:p>
            <a:pPr indent="0" marL="0">
              <a:spcBef>
                <a:spcPct val="50000"/>
              </a:spcBef>
            </a:pPr>
            <a:r>
              <a:rPr dirty="0" lang="en-US" smtClean="0" sz="1600">
                <a:latin charset="0" pitchFamily="34" typeface="Arial"/>
              </a:rPr>
              <a:t>8 – 9 srednjih ........................................................................................................... 5 - 6</a:t>
            </a:r>
          </a:p>
          <a:p>
            <a:pPr indent="0" marL="0">
              <a:spcBef>
                <a:spcPct val="50000"/>
              </a:spcBef>
            </a:pPr>
            <a:r>
              <a:rPr dirty="0" lang="en-US" smtClean="0" sz="1600">
                <a:latin charset="0" pitchFamily="34" typeface="Arial"/>
              </a:rPr>
              <a:t>8 – 9 dugih ............................................................................................................... 6 - 7</a:t>
            </a:r>
          </a:p>
          <a:p>
            <a:pPr indent="0" marL="0">
              <a:spcBef>
                <a:spcPct val="50000"/>
              </a:spcBef>
            </a:pPr>
            <a:r>
              <a:rPr dirty="0" lang="en-US" smtClean="0" sz="1600">
                <a:latin charset="0" pitchFamily="34" typeface="Arial"/>
              </a:rPr>
              <a:t>10 i više kratkih ........................................................................................................ 6 - 7</a:t>
            </a:r>
          </a:p>
          <a:p>
            <a:pPr indent="0" marL="0">
              <a:spcBef>
                <a:spcPct val="50000"/>
              </a:spcBef>
            </a:pPr>
            <a:r>
              <a:rPr dirty="0" lang="en-US" smtClean="0" sz="1600">
                <a:latin charset="0" pitchFamily="34" typeface="Arial"/>
              </a:rPr>
              <a:t>10 i više srednjih ...................................................................................................... 7 - 8</a:t>
            </a:r>
          </a:p>
          <a:p>
            <a:pPr indent="0" marL="0">
              <a:spcBef>
                <a:spcPct val="50000"/>
              </a:spcBef>
            </a:pPr>
            <a:r>
              <a:rPr dirty="0" lang="en-US" smtClean="0" sz="1600">
                <a:latin charset="0" pitchFamily="34" typeface="Arial"/>
              </a:rPr>
              <a:t>10 i više dugih ......................................................................................................... 9 - 10</a:t>
            </a:r>
          </a:p>
          <a:p>
            <a:pPr indent="0" marL="0">
              <a:spcBef>
                <a:spcPct val="50000"/>
              </a:spcBef>
            </a:pPr>
            <a:endParaRPr dirty="0" lang="en-US" smtClean="0" sz="1600">
              <a:latin charset="0" pitchFamily="34" typeface="Arial"/>
            </a:endParaRPr>
          </a:p>
          <a:p>
            <a:pPr indent="0" marL="0">
              <a:spcBef>
                <a:spcPct val="50000"/>
              </a:spcBef>
            </a:pPr>
            <a:r>
              <a:rPr dirty="0" lang="en-US" smtClean="0" sz="1600">
                <a:latin charset="0" pitchFamily="34" typeface="Arial"/>
              </a:rPr>
              <a:t>Kruna se ocjenjuje na temelju ukupnog broja i dužine parožaka u krunama obiju grana. Tim se načinom ocjenjivanja koristi i ako je kruna samo na jednoj grani rogova.</a:t>
            </a:r>
          </a:p>
        </p:txBody>
      </p:sp>
    </p:spTree>
  </p:cSld>
  <p:clrMapOvr>
    <a:masterClrMapping/>
  </p:clrMapOvr>
  <p:transition advClick="0">
    <p:cut thruBlk="1"/>
  </p:transition>
</p:sld>
</file>

<file path=ppt/slides/slide92.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2371" name="Text Box 2371"/>
          <p:cNvSpPr>
            <a:spLocks/>
          </p:cNvSpPr>
          <p:nvPr>
            <p:ph idx="10" sz="half" type="dt"/>
          </p:nvPr>
        </p:nvSpPr>
        <p:spPr/>
      </p:sp>
      <p:sp>
        <p:nvSpPr>
          <p:cNvPr id="2372" name="Text Box 2372"/>
          <p:cNvSpPr>
            <a:spLocks/>
          </p:cNvSpPr>
          <p:nvPr>
            <p:ph idx="11" sz="quarter" type="ftr"/>
          </p:nvPr>
        </p:nvSpPr>
        <p:spPr/>
        <p:txBody>
          <a:bodyPr numCol="1"/>
          <a:lstStyle/>
          <a:p>
            <a:pPr algn="ctr"/>
          </a:p>
        </p:txBody>
      </p:sp>
      <p:sp>
        <p:nvSpPr>
          <p:cNvPr id="2373" name="Text Box 2373"/>
          <p:cNvSpPr txBox="1">
            <a:spLocks/>
          </p:cNvSpPr>
          <p:nvPr/>
        </p:nvSpPr>
        <p:spPr>
          <a:xfrm>
            <a:off x="0" y="0"/>
            <a:ext cx="9144000" cy="457200"/>
          </a:xfrm>
          <a:prstGeom prst="rect">
            <a:avLst/>
          </a:prstGeom>
          <a:solidFill>
            <a:schemeClr val="tx1"/>
          </a:solidFill>
          <a:ln>
            <a:noFill/>
          </a:ln>
        </p:spPr>
        <p:txBody>
          <a:bodyPr numCol="1">
            <a:spAutoFit/>
          </a:bodyPr>
          <a:lstStyle/>
          <a:p>
            <a:pPr algn="ctr" indent="0" marL="0">
              <a:spcBef>
                <a:spcPct val="50000"/>
              </a:spcBef>
            </a:pPr>
            <a:r>
              <a:rPr dirty="0" lang="en-US" smtClean="0">
                <a:solidFill>
                  <a:srgbClr val="FFFF00"/>
                </a:solidFill>
                <a:latin charset="0" pitchFamily="34" typeface="Arial Black"/>
              </a:rPr>
              <a:t>ocjenjivanje rogova jelena – pomoćna tablica</a:t>
            </a:r>
          </a:p>
        </p:txBody>
      </p:sp>
      <p:sp>
        <p:nvSpPr>
          <p:cNvPr id="2374" name="Text Box 2374"/>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2375" name="Text Box 2375"/>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2376" name="Text Box 2376">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JELEN</a:t>
            </a:r>
          </a:p>
        </p:txBody>
      </p:sp>
      <p:sp>
        <p:nvSpPr>
          <p:cNvPr id="2377" name="Text Box 2377">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grpSp>
        <p:nvGrpSpPr>
          <p:cNvPr id="2378" name="Group 2378"/>
          <p:cNvGrpSpPr>
            <a:grpSpLocks/>
          </p:cNvGrpSpPr>
          <p:nvPr/>
        </p:nvGrpSpPr>
        <p:grpSpPr>
          <a:xfrm>
            <a:off x="0" y="609600"/>
            <a:ext cx="9144000" cy="5772150"/>
            <a:chOff x="0" y="384"/>
            <a:chExt cx="5760" cy="3636"/>
          </a:xfrm>
        </p:grpSpPr>
        <p:sp>
          <p:nvSpPr>
            <p:cNvPr id="2379" name="Text Box 2379"/>
            <p:cNvSpPr>
              <a:spLocks/>
            </p:cNvSpPr>
            <p:nvPr/>
          </p:nvSpPr>
          <p:spPr>
            <a:xfrm>
              <a:off x="5237" y="3848"/>
              <a:ext cx="523" cy="172"/>
            </a:xfrm>
            <a:prstGeom prst="rect">
              <a:avLst/>
            </a:prstGeom>
            <a:solidFill>
              <a:schemeClr val="bg1"/>
            </a:solidFill>
            <a:ln>
              <a:noFill/>
            </a:ln>
            <a:effectLst/>
          </p:spPr>
          <p:txBody>
            <a:bodyPr numCol="1"/>
            <a:lstStyle/>
            <a:p>
              <a:pPr algn="ctr" indent="0" marL="0">
                <a:buNone/>
              </a:pPr>
              <a:r>
                <a:rPr b="1" dirty="0" lang="en-US" smtClean="0" sz="1200"/>
                <a:t>7,0</a:t>
              </a:r>
            </a:p>
          </p:txBody>
        </p:sp>
        <p:sp>
          <p:nvSpPr>
            <p:cNvPr id="2380" name="Text Box 2380"/>
            <p:cNvSpPr>
              <a:spLocks/>
            </p:cNvSpPr>
            <p:nvPr/>
          </p:nvSpPr>
          <p:spPr>
            <a:xfrm>
              <a:off x="4713" y="3848"/>
              <a:ext cx="524" cy="172"/>
            </a:xfrm>
            <a:prstGeom prst="rect">
              <a:avLst/>
            </a:prstGeom>
            <a:solidFill>
              <a:schemeClr val="bg1"/>
            </a:solidFill>
            <a:ln>
              <a:noFill/>
            </a:ln>
            <a:effectLst/>
          </p:spPr>
          <p:txBody>
            <a:bodyPr numCol="1"/>
            <a:lstStyle/>
            <a:p>
              <a:pPr algn="ctr" indent="0" marL="0">
                <a:buNone/>
              </a:pPr>
              <a:r>
                <a:rPr b="1" dirty="0" lang="en-US" smtClean="0" sz="1200"/>
                <a:t>0</a:t>
              </a:r>
            </a:p>
          </p:txBody>
        </p:sp>
        <p:sp>
          <p:nvSpPr>
            <p:cNvPr id="2381" name="Text Box 2381"/>
            <p:cNvSpPr>
              <a:spLocks/>
            </p:cNvSpPr>
            <p:nvPr/>
          </p:nvSpPr>
          <p:spPr>
            <a:xfrm>
              <a:off x="4190" y="3848"/>
              <a:ext cx="523" cy="172"/>
            </a:xfrm>
            <a:prstGeom prst="rect">
              <a:avLst/>
            </a:prstGeom>
            <a:solidFill>
              <a:schemeClr val="bg1"/>
            </a:solidFill>
            <a:ln>
              <a:noFill/>
            </a:ln>
            <a:effectLst/>
          </p:spPr>
          <p:txBody>
            <a:bodyPr numCol="1"/>
            <a:lstStyle/>
            <a:p>
              <a:endParaRPr/>
            </a:p>
          </p:txBody>
        </p:sp>
        <p:sp>
          <p:nvSpPr>
            <p:cNvPr id="2382" name="Text Box 2382"/>
            <p:cNvSpPr>
              <a:spLocks/>
            </p:cNvSpPr>
            <p:nvPr/>
          </p:nvSpPr>
          <p:spPr>
            <a:xfrm>
              <a:off x="3666" y="3848"/>
              <a:ext cx="524" cy="172"/>
            </a:xfrm>
            <a:prstGeom prst="rect">
              <a:avLst/>
            </a:prstGeom>
            <a:solidFill>
              <a:schemeClr val="bg1"/>
            </a:solidFill>
            <a:ln>
              <a:noFill/>
            </a:ln>
            <a:effectLst/>
          </p:spPr>
          <p:txBody>
            <a:bodyPr numCol="1"/>
            <a:lstStyle/>
            <a:p>
              <a:endParaRPr/>
            </a:p>
          </p:txBody>
        </p:sp>
        <p:sp>
          <p:nvSpPr>
            <p:cNvPr id="2383" name="Text Box 2383"/>
            <p:cNvSpPr>
              <a:spLocks/>
            </p:cNvSpPr>
            <p:nvPr/>
          </p:nvSpPr>
          <p:spPr>
            <a:xfrm>
              <a:off x="3143" y="3848"/>
              <a:ext cx="523" cy="172"/>
            </a:xfrm>
            <a:prstGeom prst="rect">
              <a:avLst/>
            </a:prstGeom>
            <a:solidFill>
              <a:schemeClr val="bg1"/>
            </a:solidFill>
            <a:ln>
              <a:noFill/>
            </a:ln>
            <a:effectLst/>
          </p:spPr>
          <p:txBody>
            <a:bodyPr numCol="1"/>
            <a:lstStyle/>
            <a:p>
              <a:endParaRPr/>
            </a:p>
          </p:txBody>
        </p:sp>
        <p:sp>
          <p:nvSpPr>
            <p:cNvPr id="2384" name="Text Box 2384"/>
            <p:cNvSpPr>
              <a:spLocks/>
            </p:cNvSpPr>
            <p:nvPr/>
          </p:nvSpPr>
          <p:spPr>
            <a:xfrm>
              <a:off x="2618" y="3848"/>
              <a:ext cx="525" cy="172"/>
            </a:xfrm>
            <a:prstGeom prst="rect">
              <a:avLst/>
            </a:prstGeom>
            <a:solidFill>
              <a:schemeClr val="bg1"/>
            </a:solidFill>
            <a:ln>
              <a:noFill/>
            </a:ln>
            <a:effectLst/>
          </p:spPr>
          <p:txBody>
            <a:bodyPr numCol="1"/>
            <a:lstStyle/>
            <a:p>
              <a:pPr algn="ctr" indent="0" marL="0">
                <a:buNone/>
              </a:pPr>
              <a:r>
                <a:rPr b="1" dirty="0" lang="en-US" smtClean="0" sz="1200"/>
                <a:t>9</a:t>
              </a:r>
            </a:p>
          </p:txBody>
        </p:sp>
        <p:sp>
          <p:nvSpPr>
            <p:cNvPr id="2385" name="Text Box 2385"/>
            <p:cNvSpPr>
              <a:spLocks/>
            </p:cNvSpPr>
            <p:nvPr/>
          </p:nvSpPr>
          <p:spPr>
            <a:xfrm>
              <a:off x="5237" y="3676"/>
              <a:ext cx="523" cy="172"/>
            </a:xfrm>
            <a:prstGeom prst="rect">
              <a:avLst/>
            </a:prstGeom>
            <a:solidFill>
              <a:schemeClr val="bg1"/>
            </a:solidFill>
            <a:ln>
              <a:noFill/>
            </a:ln>
            <a:effectLst/>
          </p:spPr>
          <p:txBody>
            <a:bodyPr numCol="1"/>
            <a:lstStyle/>
            <a:p>
              <a:pPr algn="ctr" indent="0" marL="0">
                <a:buNone/>
              </a:pPr>
              <a:r>
                <a:rPr b="1" dirty="0" lang="en-US" smtClean="0" sz="1200"/>
                <a:t>7,0</a:t>
              </a:r>
            </a:p>
          </p:txBody>
        </p:sp>
        <p:sp>
          <p:nvSpPr>
            <p:cNvPr id="2386" name="Text Box 2386"/>
            <p:cNvSpPr>
              <a:spLocks/>
            </p:cNvSpPr>
            <p:nvPr/>
          </p:nvSpPr>
          <p:spPr>
            <a:xfrm>
              <a:off x="4713" y="3676"/>
              <a:ext cx="524" cy="172"/>
            </a:xfrm>
            <a:prstGeom prst="rect">
              <a:avLst/>
            </a:prstGeom>
            <a:solidFill>
              <a:schemeClr val="bg1"/>
            </a:solidFill>
            <a:ln>
              <a:noFill/>
            </a:ln>
            <a:effectLst/>
          </p:spPr>
          <p:txBody>
            <a:bodyPr numCol="1"/>
            <a:lstStyle/>
            <a:p>
              <a:pPr algn="ctr" indent="0" marL="0">
                <a:buNone/>
              </a:pPr>
              <a:r>
                <a:rPr b="1" dirty="0" lang="en-US" smtClean="0" sz="1200"/>
                <a:t>0 – 1</a:t>
              </a:r>
            </a:p>
          </p:txBody>
        </p:sp>
        <p:sp>
          <p:nvSpPr>
            <p:cNvPr id="2387" name="Text Box 2387"/>
            <p:cNvSpPr>
              <a:spLocks/>
            </p:cNvSpPr>
            <p:nvPr/>
          </p:nvSpPr>
          <p:spPr>
            <a:xfrm>
              <a:off x="4190" y="3676"/>
              <a:ext cx="523" cy="172"/>
            </a:xfrm>
            <a:prstGeom prst="rect">
              <a:avLst/>
            </a:prstGeom>
            <a:solidFill>
              <a:schemeClr val="bg1"/>
            </a:solidFill>
            <a:ln>
              <a:noFill/>
            </a:ln>
            <a:effectLst/>
          </p:spPr>
          <p:txBody>
            <a:bodyPr numCol="1"/>
            <a:lstStyle/>
            <a:p>
              <a:pPr algn="ctr" indent="0" marL="0">
                <a:buNone/>
              </a:pPr>
              <a:r>
                <a:rPr b="1" dirty="0" lang="en-US" smtClean="0" sz="1200"/>
                <a:t>8</a:t>
              </a:r>
            </a:p>
          </p:txBody>
        </p:sp>
        <p:sp>
          <p:nvSpPr>
            <p:cNvPr id="2388" name="Text Box 2388"/>
            <p:cNvSpPr>
              <a:spLocks/>
            </p:cNvSpPr>
            <p:nvPr/>
          </p:nvSpPr>
          <p:spPr>
            <a:xfrm>
              <a:off x="3666" y="3676"/>
              <a:ext cx="524" cy="172"/>
            </a:xfrm>
            <a:prstGeom prst="rect">
              <a:avLst/>
            </a:prstGeom>
            <a:solidFill>
              <a:schemeClr val="bg1"/>
            </a:solidFill>
            <a:ln>
              <a:noFill/>
            </a:ln>
            <a:effectLst/>
          </p:spPr>
          <p:txBody>
            <a:bodyPr numCol="1"/>
            <a:lstStyle/>
            <a:p>
              <a:pPr algn="ctr" indent="0" marL="0">
                <a:buNone/>
              </a:pPr>
              <a:r>
                <a:rPr b="1" dirty="0" lang="en-US" smtClean="0" sz="1200"/>
                <a:t>6,0</a:t>
              </a:r>
            </a:p>
          </p:txBody>
        </p:sp>
        <p:sp>
          <p:nvSpPr>
            <p:cNvPr id="2389" name="Text Box 2389"/>
            <p:cNvSpPr>
              <a:spLocks/>
            </p:cNvSpPr>
            <p:nvPr/>
          </p:nvSpPr>
          <p:spPr>
            <a:xfrm>
              <a:off x="3143" y="3676"/>
              <a:ext cx="523" cy="172"/>
            </a:xfrm>
            <a:prstGeom prst="rect">
              <a:avLst/>
            </a:prstGeom>
            <a:solidFill>
              <a:schemeClr val="bg1"/>
            </a:solidFill>
            <a:ln>
              <a:noFill/>
            </a:ln>
            <a:effectLst/>
          </p:spPr>
          <p:txBody>
            <a:bodyPr numCol="1"/>
            <a:lstStyle/>
            <a:p>
              <a:pPr algn="ctr" indent="0" marL="0">
                <a:buNone/>
              </a:pPr>
              <a:r>
                <a:rPr b="1" dirty="0" lang="en-US" smtClean="0" sz="1200"/>
                <a:t>0</a:t>
              </a:r>
            </a:p>
          </p:txBody>
        </p:sp>
        <p:sp>
          <p:nvSpPr>
            <p:cNvPr id="2390" name="Text Box 2390"/>
            <p:cNvSpPr>
              <a:spLocks/>
            </p:cNvSpPr>
            <p:nvPr/>
          </p:nvSpPr>
          <p:spPr>
            <a:xfrm>
              <a:off x="2618" y="3676"/>
              <a:ext cx="525" cy="172"/>
            </a:xfrm>
            <a:prstGeom prst="rect">
              <a:avLst/>
            </a:prstGeom>
            <a:solidFill>
              <a:schemeClr val="bg1"/>
            </a:solidFill>
            <a:ln>
              <a:noFill/>
            </a:ln>
            <a:effectLst/>
          </p:spPr>
          <p:txBody>
            <a:bodyPr numCol="1"/>
            <a:lstStyle/>
            <a:p>
              <a:pPr algn="ctr" indent="0" marL="0">
                <a:buNone/>
              </a:pPr>
              <a:r>
                <a:rPr b="1" dirty="0" lang="en-US" smtClean="0" sz="1200"/>
                <a:t>8</a:t>
              </a:r>
            </a:p>
          </p:txBody>
        </p:sp>
        <p:sp>
          <p:nvSpPr>
            <p:cNvPr id="2391" name="Text Box 2391"/>
            <p:cNvSpPr>
              <a:spLocks/>
            </p:cNvSpPr>
            <p:nvPr/>
          </p:nvSpPr>
          <p:spPr>
            <a:xfrm>
              <a:off x="5237" y="3366"/>
              <a:ext cx="523" cy="310"/>
            </a:xfrm>
            <a:prstGeom prst="rect">
              <a:avLst/>
            </a:prstGeom>
            <a:solidFill>
              <a:schemeClr val="bg1"/>
            </a:solidFill>
            <a:ln>
              <a:noFill/>
            </a:ln>
            <a:effectLst/>
          </p:spPr>
          <p:txBody>
            <a:bodyPr numCol="1"/>
            <a:lstStyle/>
            <a:p>
              <a:pPr algn="ctr" indent="0" marL="0">
                <a:buNone/>
              </a:pPr>
              <a:r>
                <a:rPr b="1" dirty="0" lang="en-US" smtClean="0" sz="1200"/>
                <a:t>6,5</a:t>
              </a:r>
            </a:p>
            <a:p>
              <a:pPr algn="ctr" indent="0" marL="0">
                <a:buNone/>
              </a:pPr>
              <a:r>
                <a:rPr b="1" dirty="0" lang="en-US" smtClean="0" sz="1200"/>
                <a:t>7,0</a:t>
              </a:r>
            </a:p>
          </p:txBody>
        </p:sp>
        <p:sp>
          <p:nvSpPr>
            <p:cNvPr id="2392" name="Text Box 2392"/>
            <p:cNvSpPr>
              <a:spLocks/>
            </p:cNvSpPr>
            <p:nvPr/>
          </p:nvSpPr>
          <p:spPr>
            <a:xfrm>
              <a:off x="4713" y="3366"/>
              <a:ext cx="524" cy="310"/>
            </a:xfrm>
            <a:prstGeom prst="rect">
              <a:avLst/>
            </a:prstGeom>
            <a:solidFill>
              <a:schemeClr val="bg1"/>
            </a:solidFill>
            <a:ln>
              <a:noFill/>
            </a:ln>
            <a:effectLst/>
          </p:spPr>
          <p:txBody>
            <a:bodyPr numCol="1"/>
            <a:lstStyle/>
            <a:p>
              <a:pPr algn="ctr" indent="0" marL="0">
                <a:buNone/>
              </a:pPr>
              <a:r>
                <a:rPr b="1" dirty="0" lang="en-US" smtClean="0" sz="1200"/>
                <a:t>0 – 1</a:t>
              </a:r>
            </a:p>
            <a:p>
              <a:pPr algn="ctr" indent="0" marL="0">
                <a:buNone/>
              </a:pPr>
              <a:r>
                <a:rPr b="1" dirty="0" lang="en-US" smtClean="0" sz="1200"/>
                <a:t>2</a:t>
              </a:r>
            </a:p>
          </p:txBody>
        </p:sp>
        <p:sp>
          <p:nvSpPr>
            <p:cNvPr id="2393" name="Text Box 2393"/>
            <p:cNvSpPr>
              <a:spLocks/>
            </p:cNvSpPr>
            <p:nvPr/>
          </p:nvSpPr>
          <p:spPr>
            <a:xfrm>
              <a:off x="4190" y="3366"/>
              <a:ext cx="523" cy="310"/>
            </a:xfrm>
            <a:prstGeom prst="rect">
              <a:avLst/>
            </a:prstGeom>
            <a:solidFill>
              <a:schemeClr val="bg1"/>
            </a:solidFill>
            <a:ln>
              <a:noFill/>
            </a:ln>
            <a:effectLst/>
          </p:spPr>
          <p:txBody>
            <a:bodyPr numCol="1"/>
            <a:lstStyle/>
            <a:p>
              <a:pPr algn="ctr" indent="0" marL="0">
                <a:buNone/>
              </a:pPr>
              <a:r>
                <a:rPr b="1" dirty="0" lang="en-US" smtClean="0" sz="1200"/>
                <a:t>7</a:t>
              </a:r>
            </a:p>
          </p:txBody>
        </p:sp>
        <p:sp>
          <p:nvSpPr>
            <p:cNvPr id="2394" name="Text Box 2394"/>
            <p:cNvSpPr>
              <a:spLocks/>
            </p:cNvSpPr>
            <p:nvPr/>
          </p:nvSpPr>
          <p:spPr>
            <a:xfrm>
              <a:off x="3666" y="3366"/>
              <a:ext cx="524" cy="310"/>
            </a:xfrm>
            <a:prstGeom prst="rect">
              <a:avLst/>
            </a:prstGeom>
            <a:solidFill>
              <a:schemeClr val="bg1"/>
            </a:solidFill>
            <a:ln>
              <a:noFill/>
            </a:ln>
            <a:effectLst/>
          </p:spPr>
          <p:txBody>
            <a:bodyPr numCol="1"/>
            <a:lstStyle/>
            <a:p>
              <a:pPr algn="ctr" indent="0" marL="0">
                <a:buNone/>
              </a:pPr>
              <a:r>
                <a:rPr b="1" dirty="0" lang="en-US" smtClean="0" sz="1200"/>
                <a:t>6,0</a:t>
              </a:r>
            </a:p>
          </p:txBody>
        </p:sp>
        <p:sp>
          <p:nvSpPr>
            <p:cNvPr id="2395" name="Text Box 2395"/>
            <p:cNvSpPr>
              <a:spLocks/>
            </p:cNvSpPr>
            <p:nvPr/>
          </p:nvSpPr>
          <p:spPr>
            <a:xfrm>
              <a:off x="3143" y="3366"/>
              <a:ext cx="523" cy="310"/>
            </a:xfrm>
            <a:prstGeom prst="rect">
              <a:avLst/>
            </a:prstGeom>
            <a:solidFill>
              <a:schemeClr val="bg1"/>
            </a:solidFill>
            <a:ln>
              <a:noFill/>
            </a:ln>
            <a:effectLst/>
          </p:spPr>
          <p:txBody>
            <a:bodyPr numCol="1"/>
            <a:lstStyle/>
            <a:p>
              <a:pPr algn="ctr" indent="0" marL="0">
                <a:buNone/>
              </a:pPr>
              <a:r>
                <a:rPr b="1" dirty="0" lang="en-US" smtClean="0" sz="1200"/>
                <a:t>0 – 1</a:t>
              </a:r>
            </a:p>
          </p:txBody>
        </p:sp>
        <p:sp>
          <p:nvSpPr>
            <p:cNvPr id="2396" name="Text Box 2396"/>
            <p:cNvSpPr>
              <a:spLocks/>
            </p:cNvSpPr>
            <p:nvPr/>
          </p:nvSpPr>
          <p:spPr>
            <a:xfrm>
              <a:off x="2618" y="3366"/>
              <a:ext cx="525" cy="310"/>
            </a:xfrm>
            <a:prstGeom prst="rect">
              <a:avLst/>
            </a:prstGeom>
            <a:solidFill>
              <a:schemeClr val="bg1"/>
            </a:solidFill>
            <a:ln>
              <a:noFill/>
            </a:ln>
            <a:effectLst/>
          </p:spPr>
          <p:txBody>
            <a:bodyPr numCol="1"/>
            <a:lstStyle/>
            <a:p>
              <a:pPr algn="ctr" indent="0" marL="0">
                <a:buNone/>
              </a:pPr>
              <a:r>
                <a:rPr b="1" dirty="0" lang="en-US" smtClean="0" sz="1200"/>
                <a:t>7</a:t>
              </a:r>
            </a:p>
          </p:txBody>
        </p:sp>
        <p:sp>
          <p:nvSpPr>
            <p:cNvPr id="2397" name="Text Box 2397"/>
            <p:cNvSpPr>
              <a:spLocks/>
            </p:cNvSpPr>
            <p:nvPr/>
          </p:nvSpPr>
          <p:spPr>
            <a:xfrm>
              <a:off x="5237" y="3056"/>
              <a:ext cx="523" cy="310"/>
            </a:xfrm>
            <a:prstGeom prst="rect">
              <a:avLst/>
            </a:prstGeom>
            <a:solidFill>
              <a:schemeClr val="bg1"/>
            </a:solidFill>
            <a:ln>
              <a:noFill/>
            </a:ln>
            <a:effectLst/>
          </p:spPr>
          <p:txBody>
            <a:bodyPr numCol="1"/>
            <a:lstStyle/>
            <a:p>
              <a:pPr algn="ctr" indent="0" marL="0">
                <a:buNone/>
              </a:pPr>
              <a:r>
                <a:rPr b="1" dirty="0" lang="en-US" smtClean="0" sz="1200"/>
                <a:t>6,5</a:t>
              </a:r>
            </a:p>
          </p:txBody>
        </p:sp>
        <p:sp>
          <p:nvSpPr>
            <p:cNvPr id="2398" name="Text Box 2398"/>
            <p:cNvSpPr>
              <a:spLocks/>
            </p:cNvSpPr>
            <p:nvPr/>
          </p:nvSpPr>
          <p:spPr>
            <a:xfrm>
              <a:off x="4713" y="3056"/>
              <a:ext cx="524" cy="310"/>
            </a:xfrm>
            <a:prstGeom prst="rect">
              <a:avLst/>
            </a:prstGeom>
            <a:solidFill>
              <a:schemeClr val="bg1"/>
            </a:solidFill>
            <a:ln>
              <a:noFill/>
            </a:ln>
            <a:effectLst/>
          </p:spPr>
          <p:txBody>
            <a:bodyPr numCol="1"/>
            <a:lstStyle/>
            <a:p>
              <a:pPr algn="ctr" indent="0" marL="0">
                <a:buNone/>
              </a:pPr>
              <a:r>
                <a:rPr b="1" dirty="0" lang="en-US" smtClean="0" sz="1200"/>
                <a:t>0 – 3</a:t>
              </a:r>
            </a:p>
          </p:txBody>
        </p:sp>
        <p:sp>
          <p:nvSpPr>
            <p:cNvPr id="2399" name="Text Box 2399"/>
            <p:cNvSpPr>
              <a:spLocks/>
            </p:cNvSpPr>
            <p:nvPr/>
          </p:nvSpPr>
          <p:spPr>
            <a:xfrm>
              <a:off x="4190" y="3056"/>
              <a:ext cx="523" cy="310"/>
            </a:xfrm>
            <a:prstGeom prst="rect">
              <a:avLst/>
            </a:prstGeom>
            <a:solidFill>
              <a:schemeClr val="bg1"/>
            </a:solidFill>
            <a:ln>
              <a:noFill/>
            </a:ln>
            <a:effectLst/>
          </p:spPr>
          <p:txBody>
            <a:bodyPr numCol="1"/>
            <a:lstStyle/>
            <a:p>
              <a:pPr algn="ctr" indent="0" marL="0">
                <a:buNone/>
              </a:pPr>
              <a:r>
                <a:rPr b="1" dirty="0" lang="en-US" smtClean="0" sz="1200"/>
                <a:t>6</a:t>
              </a:r>
            </a:p>
          </p:txBody>
        </p:sp>
        <p:sp>
          <p:nvSpPr>
            <p:cNvPr id="2400" name="Text Box 2400"/>
            <p:cNvSpPr>
              <a:spLocks/>
            </p:cNvSpPr>
            <p:nvPr/>
          </p:nvSpPr>
          <p:spPr>
            <a:xfrm>
              <a:off x="3666" y="3056"/>
              <a:ext cx="524" cy="310"/>
            </a:xfrm>
            <a:prstGeom prst="rect">
              <a:avLst/>
            </a:prstGeom>
            <a:solidFill>
              <a:schemeClr val="bg1"/>
            </a:solidFill>
            <a:ln>
              <a:noFill/>
            </a:ln>
            <a:effectLst/>
          </p:spPr>
          <p:txBody>
            <a:bodyPr numCol="1"/>
            <a:lstStyle/>
            <a:p>
              <a:pPr algn="ctr" indent="0" marL="0">
                <a:buNone/>
              </a:pPr>
              <a:r>
                <a:rPr b="1" dirty="0" lang="en-US" smtClean="0" sz="1200"/>
                <a:t>5,5</a:t>
              </a:r>
            </a:p>
            <a:p>
              <a:pPr algn="ctr" indent="0" marL="0">
                <a:buNone/>
              </a:pPr>
              <a:r>
                <a:rPr b="1" dirty="0" lang="en-US" smtClean="0" sz="1200"/>
                <a:t>6,0</a:t>
              </a:r>
            </a:p>
          </p:txBody>
        </p:sp>
        <p:sp>
          <p:nvSpPr>
            <p:cNvPr id="2401" name="Text Box 2401"/>
            <p:cNvSpPr>
              <a:spLocks/>
            </p:cNvSpPr>
            <p:nvPr/>
          </p:nvSpPr>
          <p:spPr>
            <a:xfrm>
              <a:off x="3143" y="3056"/>
              <a:ext cx="523" cy="310"/>
            </a:xfrm>
            <a:prstGeom prst="rect">
              <a:avLst/>
            </a:prstGeom>
            <a:solidFill>
              <a:schemeClr val="bg1"/>
            </a:solidFill>
            <a:ln>
              <a:noFill/>
            </a:ln>
            <a:effectLst/>
          </p:spPr>
          <p:txBody>
            <a:bodyPr numCol="1"/>
            <a:lstStyle/>
            <a:p>
              <a:pPr algn="ctr" indent="0" marL="0">
                <a:buNone/>
              </a:pPr>
              <a:r>
                <a:rPr b="1" dirty="0" lang="en-US" smtClean="0" sz="1200"/>
                <a:t>0 – 1</a:t>
              </a:r>
            </a:p>
            <a:p>
              <a:pPr algn="ctr" indent="0" marL="0">
                <a:buNone/>
              </a:pPr>
              <a:r>
                <a:rPr b="1" dirty="0" lang="en-US" smtClean="0" sz="1200"/>
                <a:t>2</a:t>
              </a:r>
            </a:p>
          </p:txBody>
        </p:sp>
        <p:sp>
          <p:nvSpPr>
            <p:cNvPr id="2402" name="Text Box 2402"/>
            <p:cNvSpPr>
              <a:spLocks/>
            </p:cNvSpPr>
            <p:nvPr/>
          </p:nvSpPr>
          <p:spPr>
            <a:xfrm>
              <a:off x="2618" y="3056"/>
              <a:ext cx="525" cy="310"/>
            </a:xfrm>
            <a:prstGeom prst="rect">
              <a:avLst/>
            </a:prstGeom>
            <a:solidFill>
              <a:schemeClr val="bg1"/>
            </a:solidFill>
            <a:ln>
              <a:noFill/>
            </a:ln>
            <a:effectLst/>
          </p:spPr>
          <p:txBody>
            <a:bodyPr numCol="1"/>
            <a:lstStyle/>
            <a:p>
              <a:pPr algn="ctr" indent="0" marL="0">
                <a:buNone/>
              </a:pPr>
              <a:r>
                <a:rPr b="1" dirty="0" lang="en-US" smtClean="0" sz="1200"/>
                <a:t>6</a:t>
              </a:r>
            </a:p>
          </p:txBody>
        </p:sp>
        <p:sp>
          <p:nvSpPr>
            <p:cNvPr id="2403" name="Text Box 2403"/>
            <p:cNvSpPr>
              <a:spLocks/>
            </p:cNvSpPr>
            <p:nvPr/>
          </p:nvSpPr>
          <p:spPr>
            <a:xfrm>
              <a:off x="2094" y="3056"/>
              <a:ext cx="524" cy="964"/>
            </a:xfrm>
            <a:prstGeom prst="rect">
              <a:avLst/>
            </a:prstGeom>
            <a:solidFill>
              <a:schemeClr val="bg1"/>
            </a:solidFill>
            <a:ln>
              <a:noFill/>
            </a:ln>
            <a:effectLst/>
          </p:spPr>
          <p:txBody>
            <a:bodyPr numCol="1"/>
            <a:lstStyle/>
            <a:p>
              <a:pPr algn="ctr" indent="0" marL="0">
                <a:buNone/>
              </a:pPr>
              <a:r>
                <a:rPr b="1" dirty="0" lang="en-US" smtClean="0" sz="1200"/>
                <a:t>3,0</a:t>
              </a:r>
            </a:p>
            <a:p>
              <a:pPr algn="ctr" indent="0" marL="0">
                <a:buNone/>
              </a:pPr>
              <a:r>
                <a:rPr b="1" dirty="0" lang="en-US" smtClean="0" sz="1200"/>
                <a:t>3,0</a:t>
              </a:r>
            </a:p>
            <a:p>
              <a:pPr algn="ctr" indent="0" marL="0">
                <a:buNone/>
              </a:pPr>
              <a:r>
                <a:rPr b="1" dirty="0" lang="en-US" smtClean="0" sz="1200"/>
                <a:t>3,5</a:t>
              </a:r>
            </a:p>
            <a:p>
              <a:pPr algn="ctr" indent="0" marL="0">
                <a:buNone/>
              </a:pPr>
              <a:r>
                <a:rPr b="1" dirty="0" lang="en-US" smtClean="0" sz="1200"/>
                <a:t>3,5</a:t>
              </a:r>
            </a:p>
            <a:p>
              <a:pPr algn="ctr" indent="0" marL="0">
                <a:buNone/>
              </a:pPr>
              <a:r>
                <a:rPr b="1" dirty="0" lang="en-US" smtClean="0" sz="1200"/>
                <a:t>4,0</a:t>
              </a:r>
            </a:p>
            <a:p>
              <a:pPr algn="ctr" indent="0" marL="0">
                <a:buNone/>
              </a:pPr>
              <a:r>
                <a:rPr b="1" dirty="0" lang="en-US" smtClean="0" sz="1200"/>
                <a:t>4,5</a:t>
              </a:r>
            </a:p>
          </p:txBody>
        </p:sp>
        <p:sp>
          <p:nvSpPr>
            <p:cNvPr id="2404" name="Text Box 2404"/>
            <p:cNvSpPr>
              <a:spLocks/>
            </p:cNvSpPr>
            <p:nvPr/>
          </p:nvSpPr>
          <p:spPr>
            <a:xfrm>
              <a:off x="1571" y="3056"/>
              <a:ext cx="523" cy="964"/>
            </a:xfrm>
            <a:prstGeom prst="rect">
              <a:avLst/>
            </a:prstGeom>
            <a:solidFill>
              <a:schemeClr val="bg1"/>
            </a:solidFill>
            <a:ln>
              <a:noFill/>
            </a:ln>
            <a:effectLst/>
          </p:spPr>
          <p:txBody>
            <a:bodyPr numCol="1"/>
            <a:lstStyle/>
            <a:p>
              <a:pPr algn="ctr" indent="0" marL="0">
                <a:buNone/>
              </a:pPr>
              <a:r>
                <a:rPr b="1" dirty="0" lang="en-US" smtClean="0" sz="1200"/>
                <a:t>2,5</a:t>
              </a:r>
            </a:p>
            <a:p>
              <a:pPr algn="ctr" indent="0" marL="0">
                <a:buNone/>
              </a:pPr>
              <a:r>
                <a:rPr b="1" dirty="0" lang="en-US" smtClean="0" sz="1200"/>
                <a:t>3,0</a:t>
              </a:r>
            </a:p>
            <a:p>
              <a:pPr algn="ctr" indent="0" marL="0">
                <a:buNone/>
              </a:pPr>
              <a:r>
                <a:rPr b="1" dirty="0" lang="en-US" smtClean="0" sz="1200"/>
                <a:t>3,0</a:t>
              </a:r>
            </a:p>
            <a:p>
              <a:pPr algn="ctr" indent="0" marL="0">
                <a:buNone/>
              </a:pPr>
              <a:r>
                <a:rPr b="1" dirty="0" lang="en-US" smtClean="0" sz="1200"/>
                <a:t>3,5</a:t>
              </a:r>
            </a:p>
            <a:p>
              <a:pPr algn="ctr" indent="0" marL="0">
                <a:buNone/>
              </a:pPr>
              <a:r>
                <a:rPr b="1" dirty="0" lang="en-US" smtClean="0" sz="1200"/>
                <a:t>4,0</a:t>
              </a:r>
            </a:p>
          </p:txBody>
        </p:sp>
        <p:sp>
          <p:nvSpPr>
            <p:cNvPr id="2405" name="Text Box 2405"/>
            <p:cNvSpPr>
              <a:spLocks/>
            </p:cNvSpPr>
            <p:nvPr/>
          </p:nvSpPr>
          <p:spPr>
            <a:xfrm>
              <a:off x="1047" y="3056"/>
              <a:ext cx="524" cy="964"/>
            </a:xfrm>
            <a:prstGeom prst="rect">
              <a:avLst/>
            </a:prstGeom>
            <a:solidFill>
              <a:schemeClr val="bg1"/>
            </a:solidFill>
            <a:ln>
              <a:noFill/>
            </a:ln>
            <a:effectLst/>
          </p:spPr>
          <p:txBody>
            <a:bodyPr numCol="1"/>
            <a:lstStyle/>
            <a:p>
              <a:pPr algn="ctr" indent="0" marL="0">
                <a:buNone/>
              </a:pPr>
              <a:r>
                <a:rPr b="1" dirty="0" lang="en-US" smtClean="0" sz="1200"/>
                <a:t>2,0</a:t>
              </a:r>
            </a:p>
            <a:p>
              <a:pPr algn="ctr" indent="0" marL="0">
                <a:buNone/>
              </a:pPr>
              <a:r>
                <a:rPr b="1" dirty="0" lang="en-US" smtClean="0" sz="1200"/>
                <a:t>2,5</a:t>
              </a:r>
            </a:p>
            <a:p>
              <a:pPr algn="ctr" indent="0" marL="0">
                <a:buNone/>
              </a:pPr>
              <a:r>
                <a:rPr b="1" dirty="0" lang="en-US" smtClean="0" sz="1200"/>
                <a:t>3,0</a:t>
              </a:r>
            </a:p>
            <a:p>
              <a:pPr algn="ctr" indent="0" marL="0">
                <a:buNone/>
              </a:pPr>
              <a:r>
                <a:rPr b="1" dirty="0" lang="en-US" smtClean="0" sz="1200"/>
                <a:t>3,5</a:t>
              </a:r>
            </a:p>
          </p:txBody>
        </p:sp>
        <p:sp>
          <p:nvSpPr>
            <p:cNvPr id="2406" name="Text Box 2406"/>
            <p:cNvSpPr>
              <a:spLocks/>
            </p:cNvSpPr>
            <p:nvPr/>
          </p:nvSpPr>
          <p:spPr>
            <a:xfrm>
              <a:off x="524" y="3056"/>
              <a:ext cx="523" cy="964"/>
            </a:xfrm>
            <a:prstGeom prst="rect">
              <a:avLst/>
            </a:prstGeom>
            <a:solidFill>
              <a:schemeClr val="bg1"/>
            </a:solidFill>
            <a:ln>
              <a:noFill/>
            </a:ln>
            <a:effectLst/>
          </p:spPr>
          <p:txBody>
            <a:bodyPr numCol="1"/>
            <a:lstStyle/>
            <a:p>
              <a:pPr algn="ctr" indent="0" marL="0">
                <a:buNone/>
              </a:pPr>
              <a:r>
                <a:rPr b="1" dirty="0" lang="en-US" smtClean="0" sz="1200"/>
                <a:t>0</a:t>
              </a:r>
            </a:p>
            <a:p>
              <a:pPr algn="ctr" indent="0" marL="0">
                <a:buNone/>
              </a:pPr>
              <a:r>
                <a:rPr b="1" dirty="0" lang="en-US" smtClean="0" sz="1200"/>
                <a:t>1</a:t>
              </a:r>
            </a:p>
            <a:p>
              <a:pPr algn="ctr" indent="0" marL="0">
                <a:buNone/>
              </a:pPr>
              <a:r>
                <a:rPr b="1" dirty="0" lang="en-US" smtClean="0" sz="1200"/>
                <a:t>2</a:t>
              </a:r>
            </a:p>
            <a:p>
              <a:pPr algn="ctr" indent="0" marL="0">
                <a:buNone/>
              </a:pPr>
              <a:r>
                <a:rPr b="1" dirty="0" lang="en-US" smtClean="0" sz="1200"/>
                <a:t>3</a:t>
              </a:r>
            </a:p>
            <a:p>
              <a:pPr algn="ctr" indent="0" marL="0">
                <a:buNone/>
              </a:pPr>
              <a:r>
                <a:rPr b="1" dirty="0" lang="en-US" smtClean="0" sz="1200"/>
                <a:t>4</a:t>
              </a:r>
            </a:p>
            <a:p>
              <a:pPr algn="ctr" indent="0" marL="0">
                <a:buNone/>
              </a:pPr>
              <a:r>
                <a:rPr b="1" dirty="0" lang="en-US" smtClean="0" sz="1200"/>
                <a:t>5</a:t>
              </a:r>
            </a:p>
          </p:txBody>
        </p:sp>
        <p:sp>
          <p:nvSpPr>
            <p:cNvPr id="2407" name="Text Box 2407"/>
            <p:cNvSpPr>
              <a:spLocks/>
            </p:cNvSpPr>
            <p:nvPr/>
          </p:nvSpPr>
          <p:spPr>
            <a:xfrm>
              <a:off x="0" y="3056"/>
              <a:ext cx="524" cy="964"/>
            </a:xfrm>
            <a:prstGeom prst="rect">
              <a:avLst/>
            </a:prstGeom>
            <a:solidFill>
              <a:schemeClr val="bg1"/>
            </a:solidFill>
            <a:ln>
              <a:noFill/>
            </a:ln>
            <a:effectLst/>
          </p:spPr>
          <p:txBody>
            <a:bodyPr numCol="1"/>
            <a:lstStyle/>
            <a:p>
              <a:pPr algn="ctr" indent="0" marL="0">
                <a:buNone/>
              </a:pPr>
              <a:r>
                <a:rPr b="1" dirty="0" lang="en-US" smtClean="0" sz="1200"/>
                <a:t>2</a:t>
              </a:r>
            </a:p>
          </p:txBody>
        </p:sp>
        <p:sp>
          <p:nvSpPr>
            <p:cNvPr id="2408" name="Text Box 2408"/>
            <p:cNvSpPr>
              <a:spLocks/>
            </p:cNvSpPr>
            <p:nvPr/>
          </p:nvSpPr>
          <p:spPr>
            <a:xfrm>
              <a:off x="5237" y="2733"/>
              <a:ext cx="523" cy="323"/>
            </a:xfrm>
            <a:prstGeom prst="rect">
              <a:avLst/>
            </a:prstGeom>
            <a:solidFill>
              <a:schemeClr val="bg1"/>
            </a:solidFill>
            <a:ln>
              <a:noFill/>
            </a:ln>
            <a:effectLst/>
          </p:spPr>
          <p:txBody>
            <a:bodyPr numCol="1"/>
            <a:lstStyle/>
            <a:p>
              <a:pPr algn="ctr" indent="0" marL="0">
                <a:buNone/>
              </a:pPr>
              <a:r>
                <a:rPr b="1" dirty="0" lang="en-US" smtClean="0" sz="1200"/>
                <a:t>6,0</a:t>
              </a:r>
            </a:p>
            <a:p>
              <a:pPr algn="ctr" indent="0" marL="0">
                <a:buNone/>
              </a:pPr>
              <a:r>
                <a:rPr b="1" dirty="0" lang="en-US" smtClean="0" sz="1200"/>
                <a:t>6,5</a:t>
              </a:r>
            </a:p>
          </p:txBody>
        </p:sp>
        <p:sp>
          <p:nvSpPr>
            <p:cNvPr id="2409" name="Text Box 2409"/>
            <p:cNvSpPr>
              <a:spLocks/>
            </p:cNvSpPr>
            <p:nvPr/>
          </p:nvSpPr>
          <p:spPr>
            <a:xfrm>
              <a:off x="4713" y="2733"/>
              <a:ext cx="524" cy="323"/>
            </a:xfrm>
            <a:prstGeom prst="rect">
              <a:avLst/>
            </a:prstGeom>
            <a:solidFill>
              <a:schemeClr val="bg1"/>
            </a:solidFill>
            <a:ln>
              <a:noFill/>
            </a:ln>
            <a:effectLst/>
          </p:spPr>
          <p:txBody>
            <a:bodyPr numCol="1"/>
            <a:lstStyle/>
            <a:p>
              <a:pPr algn="ctr" indent="0" marL="0">
                <a:buNone/>
              </a:pPr>
              <a:r>
                <a:rPr b="1" dirty="0" lang="en-US" smtClean="0" sz="1200"/>
                <a:t>0</a:t>
              </a:r>
            </a:p>
            <a:p>
              <a:pPr algn="ctr" indent="0" marL="0">
                <a:buNone/>
              </a:pPr>
              <a:r>
                <a:rPr b="1" dirty="0" lang="en-US" smtClean="0" sz="1200"/>
                <a:t>1 – 4</a:t>
              </a:r>
            </a:p>
          </p:txBody>
        </p:sp>
        <p:sp>
          <p:nvSpPr>
            <p:cNvPr id="2410" name="Text Box 2410"/>
            <p:cNvSpPr>
              <a:spLocks/>
            </p:cNvSpPr>
            <p:nvPr/>
          </p:nvSpPr>
          <p:spPr>
            <a:xfrm>
              <a:off x="4190" y="2733"/>
              <a:ext cx="523" cy="323"/>
            </a:xfrm>
            <a:prstGeom prst="rect">
              <a:avLst/>
            </a:prstGeom>
            <a:solidFill>
              <a:schemeClr val="bg1"/>
            </a:solidFill>
            <a:ln>
              <a:noFill/>
            </a:ln>
            <a:effectLst/>
          </p:spPr>
          <p:txBody>
            <a:bodyPr numCol="1"/>
            <a:lstStyle/>
            <a:p>
              <a:pPr algn="ctr" indent="0" marL="0">
                <a:buNone/>
              </a:pPr>
              <a:r>
                <a:rPr b="1" dirty="0" lang="en-US" smtClean="0" sz="1200"/>
                <a:t>5</a:t>
              </a:r>
            </a:p>
          </p:txBody>
        </p:sp>
        <p:sp>
          <p:nvSpPr>
            <p:cNvPr id="2411" name="Text Box 2411"/>
            <p:cNvSpPr>
              <a:spLocks/>
            </p:cNvSpPr>
            <p:nvPr/>
          </p:nvSpPr>
          <p:spPr>
            <a:xfrm>
              <a:off x="3666" y="2733"/>
              <a:ext cx="524" cy="323"/>
            </a:xfrm>
            <a:prstGeom prst="rect">
              <a:avLst/>
            </a:prstGeom>
            <a:solidFill>
              <a:schemeClr val="bg1"/>
            </a:solidFill>
            <a:ln>
              <a:noFill/>
            </a:ln>
            <a:effectLst/>
          </p:spPr>
          <p:txBody>
            <a:bodyPr numCol="1"/>
            <a:lstStyle/>
            <a:p>
              <a:pPr algn="ctr" indent="0" marL="0">
                <a:buNone/>
              </a:pPr>
              <a:r>
                <a:rPr b="1" dirty="0" lang="en-US" smtClean="0" sz="1200"/>
                <a:t>5,5</a:t>
              </a:r>
            </a:p>
          </p:txBody>
        </p:sp>
        <p:sp>
          <p:nvSpPr>
            <p:cNvPr id="2412" name="Text Box 2412"/>
            <p:cNvSpPr>
              <a:spLocks/>
            </p:cNvSpPr>
            <p:nvPr/>
          </p:nvSpPr>
          <p:spPr>
            <a:xfrm>
              <a:off x="3143" y="2733"/>
              <a:ext cx="523" cy="323"/>
            </a:xfrm>
            <a:prstGeom prst="rect">
              <a:avLst/>
            </a:prstGeom>
            <a:solidFill>
              <a:schemeClr val="bg1"/>
            </a:solidFill>
            <a:ln>
              <a:noFill/>
            </a:ln>
            <a:effectLst/>
          </p:spPr>
          <p:txBody>
            <a:bodyPr numCol="1"/>
            <a:lstStyle/>
            <a:p>
              <a:pPr algn="ctr" indent="0" marL="0">
                <a:buNone/>
              </a:pPr>
              <a:r>
                <a:rPr b="1" dirty="0" lang="en-US" smtClean="0" sz="1200"/>
                <a:t>0 – 3</a:t>
              </a:r>
            </a:p>
          </p:txBody>
        </p:sp>
        <p:sp>
          <p:nvSpPr>
            <p:cNvPr id="2413" name="Text Box 2413"/>
            <p:cNvSpPr>
              <a:spLocks/>
            </p:cNvSpPr>
            <p:nvPr/>
          </p:nvSpPr>
          <p:spPr>
            <a:xfrm>
              <a:off x="2618" y="2733"/>
              <a:ext cx="525" cy="323"/>
            </a:xfrm>
            <a:prstGeom prst="rect">
              <a:avLst/>
            </a:prstGeom>
            <a:solidFill>
              <a:schemeClr val="bg1"/>
            </a:solidFill>
            <a:ln>
              <a:noFill/>
            </a:ln>
            <a:effectLst/>
          </p:spPr>
          <p:txBody>
            <a:bodyPr numCol="1"/>
            <a:lstStyle/>
            <a:p>
              <a:pPr algn="ctr" indent="0" marL="0">
                <a:buNone/>
              </a:pPr>
              <a:r>
                <a:rPr b="1" dirty="0" lang="en-US" smtClean="0" sz="1200"/>
                <a:t>5</a:t>
              </a:r>
            </a:p>
          </p:txBody>
        </p:sp>
        <p:sp>
          <p:nvSpPr>
            <p:cNvPr id="2414" name="Text Box 2414"/>
            <p:cNvSpPr>
              <a:spLocks/>
            </p:cNvSpPr>
            <p:nvPr/>
          </p:nvSpPr>
          <p:spPr>
            <a:xfrm>
              <a:off x="5237" y="2423"/>
              <a:ext cx="523" cy="310"/>
            </a:xfrm>
            <a:prstGeom prst="rect">
              <a:avLst/>
            </a:prstGeom>
            <a:solidFill>
              <a:schemeClr val="bg1"/>
            </a:solidFill>
            <a:ln>
              <a:noFill/>
            </a:ln>
            <a:effectLst/>
          </p:spPr>
          <p:txBody>
            <a:bodyPr numCol="1"/>
            <a:lstStyle/>
            <a:p>
              <a:pPr algn="ctr" indent="0" marL="0">
                <a:buNone/>
              </a:pPr>
              <a:r>
                <a:rPr b="1" dirty="0" lang="en-US" smtClean="0" sz="1200"/>
                <a:t>6,0</a:t>
              </a:r>
            </a:p>
            <a:p>
              <a:pPr algn="ctr" indent="0" marL="0">
                <a:buNone/>
              </a:pPr>
              <a:r>
                <a:rPr b="1" dirty="0" lang="en-US" smtClean="0" sz="1200"/>
                <a:t>6,5</a:t>
              </a:r>
            </a:p>
          </p:txBody>
        </p:sp>
        <p:sp>
          <p:nvSpPr>
            <p:cNvPr id="2415" name="Text Box 2415"/>
            <p:cNvSpPr>
              <a:spLocks/>
            </p:cNvSpPr>
            <p:nvPr/>
          </p:nvSpPr>
          <p:spPr>
            <a:xfrm>
              <a:off x="4713" y="2423"/>
              <a:ext cx="524" cy="310"/>
            </a:xfrm>
            <a:prstGeom prst="rect">
              <a:avLst/>
            </a:prstGeom>
            <a:solidFill>
              <a:schemeClr val="bg1"/>
            </a:solidFill>
            <a:ln>
              <a:noFill/>
            </a:ln>
            <a:effectLst/>
          </p:spPr>
          <p:txBody>
            <a:bodyPr numCol="1"/>
            <a:lstStyle/>
            <a:p>
              <a:pPr algn="ctr" indent="0" marL="0">
                <a:buNone/>
              </a:pPr>
              <a:r>
                <a:rPr b="1" dirty="0" lang="en-US" smtClean="0" sz="1200"/>
                <a:t>0 – 2</a:t>
              </a:r>
            </a:p>
            <a:p>
              <a:pPr algn="ctr" indent="0" marL="0">
                <a:buNone/>
              </a:pPr>
              <a:r>
                <a:rPr b="1" dirty="0" lang="en-US" smtClean="0" sz="1200"/>
                <a:t>3 – 5</a:t>
              </a:r>
            </a:p>
          </p:txBody>
        </p:sp>
        <p:sp>
          <p:nvSpPr>
            <p:cNvPr id="2416" name="Text Box 2416"/>
            <p:cNvSpPr>
              <a:spLocks/>
            </p:cNvSpPr>
            <p:nvPr/>
          </p:nvSpPr>
          <p:spPr>
            <a:xfrm>
              <a:off x="4190" y="2423"/>
              <a:ext cx="523" cy="310"/>
            </a:xfrm>
            <a:prstGeom prst="rect">
              <a:avLst/>
            </a:prstGeom>
            <a:solidFill>
              <a:schemeClr val="bg1"/>
            </a:solidFill>
            <a:ln>
              <a:noFill/>
            </a:ln>
            <a:effectLst/>
          </p:spPr>
          <p:txBody>
            <a:bodyPr numCol="1"/>
            <a:lstStyle/>
            <a:p>
              <a:pPr algn="ctr" indent="0" marL="0">
                <a:buNone/>
              </a:pPr>
              <a:r>
                <a:rPr b="1" dirty="0" lang="en-US" smtClean="0" sz="1200"/>
                <a:t>4</a:t>
              </a:r>
            </a:p>
          </p:txBody>
        </p:sp>
        <p:sp>
          <p:nvSpPr>
            <p:cNvPr id="2417" name="Text Box 2417"/>
            <p:cNvSpPr>
              <a:spLocks/>
            </p:cNvSpPr>
            <p:nvPr/>
          </p:nvSpPr>
          <p:spPr>
            <a:xfrm>
              <a:off x="3666" y="2423"/>
              <a:ext cx="524" cy="310"/>
            </a:xfrm>
            <a:prstGeom prst="rect">
              <a:avLst/>
            </a:prstGeom>
            <a:solidFill>
              <a:schemeClr val="bg1"/>
            </a:solidFill>
            <a:ln>
              <a:noFill/>
            </a:ln>
            <a:effectLst/>
          </p:spPr>
          <p:txBody>
            <a:bodyPr numCol="1"/>
            <a:lstStyle/>
            <a:p>
              <a:pPr algn="ctr" indent="0" marL="0">
                <a:buNone/>
              </a:pPr>
              <a:r>
                <a:rPr b="1" dirty="0" lang="en-US" smtClean="0" sz="1200"/>
                <a:t>5,0</a:t>
              </a:r>
            </a:p>
            <a:p>
              <a:pPr algn="ctr" indent="0" marL="0">
                <a:buNone/>
              </a:pPr>
              <a:r>
                <a:rPr b="1" dirty="0" lang="en-US" smtClean="0" sz="1200"/>
                <a:t>5,5</a:t>
              </a:r>
            </a:p>
          </p:txBody>
        </p:sp>
        <p:sp>
          <p:nvSpPr>
            <p:cNvPr id="2418" name="Text Box 2418"/>
            <p:cNvSpPr>
              <a:spLocks/>
            </p:cNvSpPr>
            <p:nvPr/>
          </p:nvSpPr>
          <p:spPr>
            <a:xfrm>
              <a:off x="3143" y="2423"/>
              <a:ext cx="523" cy="310"/>
            </a:xfrm>
            <a:prstGeom prst="rect">
              <a:avLst/>
            </a:prstGeom>
            <a:solidFill>
              <a:schemeClr val="bg1"/>
            </a:solidFill>
            <a:ln>
              <a:noFill/>
            </a:ln>
            <a:effectLst/>
          </p:spPr>
          <p:txBody>
            <a:bodyPr numCol="1"/>
            <a:lstStyle/>
            <a:p>
              <a:pPr algn="ctr" indent="0" marL="0">
                <a:buNone/>
              </a:pPr>
              <a:r>
                <a:rPr b="1" dirty="0" lang="en-US" smtClean="0" sz="1200"/>
                <a:t>0 – 1</a:t>
              </a:r>
            </a:p>
            <a:p>
              <a:pPr algn="ctr" indent="0" marL="0">
                <a:buNone/>
              </a:pPr>
              <a:r>
                <a:rPr b="1" dirty="0" lang="en-US" smtClean="0" sz="1200"/>
                <a:t>2 – 4</a:t>
              </a:r>
            </a:p>
          </p:txBody>
        </p:sp>
        <p:sp>
          <p:nvSpPr>
            <p:cNvPr id="2419" name="Text Box 2419"/>
            <p:cNvSpPr>
              <a:spLocks/>
            </p:cNvSpPr>
            <p:nvPr/>
          </p:nvSpPr>
          <p:spPr>
            <a:xfrm>
              <a:off x="2618" y="2423"/>
              <a:ext cx="525" cy="310"/>
            </a:xfrm>
            <a:prstGeom prst="rect">
              <a:avLst/>
            </a:prstGeom>
            <a:solidFill>
              <a:schemeClr val="bg1"/>
            </a:solidFill>
            <a:ln>
              <a:noFill/>
            </a:ln>
            <a:effectLst/>
          </p:spPr>
          <p:txBody>
            <a:bodyPr numCol="1"/>
            <a:lstStyle/>
            <a:p>
              <a:pPr algn="ctr" indent="0" marL="0">
                <a:buNone/>
              </a:pPr>
              <a:r>
                <a:rPr b="1" dirty="0" lang="en-US" smtClean="0" sz="1200"/>
                <a:t>4</a:t>
              </a:r>
            </a:p>
          </p:txBody>
        </p:sp>
        <p:sp>
          <p:nvSpPr>
            <p:cNvPr id="2420" name="Text Box 2420"/>
            <p:cNvSpPr>
              <a:spLocks/>
            </p:cNvSpPr>
            <p:nvPr/>
          </p:nvSpPr>
          <p:spPr>
            <a:xfrm>
              <a:off x="5237" y="1975"/>
              <a:ext cx="523" cy="448"/>
            </a:xfrm>
            <a:prstGeom prst="rect">
              <a:avLst/>
            </a:prstGeom>
            <a:solidFill>
              <a:schemeClr val="bg1"/>
            </a:solidFill>
            <a:ln>
              <a:noFill/>
            </a:ln>
            <a:effectLst/>
          </p:spPr>
          <p:txBody>
            <a:bodyPr numCol="1"/>
            <a:lstStyle/>
            <a:p>
              <a:pPr algn="ctr" indent="0" marL="0">
                <a:buNone/>
              </a:pPr>
              <a:r>
                <a:rPr b="1" dirty="0" lang="en-US" smtClean="0" sz="1200"/>
                <a:t>5,5</a:t>
              </a:r>
            </a:p>
            <a:p>
              <a:pPr algn="ctr" indent="0" marL="0">
                <a:buNone/>
              </a:pPr>
              <a:r>
                <a:rPr b="1" dirty="0" lang="en-US" smtClean="0" sz="1200"/>
                <a:t>6,0</a:t>
              </a:r>
            </a:p>
            <a:p>
              <a:pPr algn="ctr" indent="0" marL="0">
                <a:buNone/>
              </a:pPr>
              <a:r>
                <a:rPr b="1" dirty="0" lang="en-US" smtClean="0" sz="1200"/>
                <a:t>6,5</a:t>
              </a:r>
            </a:p>
          </p:txBody>
        </p:sp>
        <p:sp>
          <p:nvSpPr>
            <p:cNvPr id="2421" name="Text Box 2421"/>
            <p:cNvSpPr>
              <a:spLocks/>
            </p:cNvSpPr>
            <p:nvPr/>
          </p:nvSpPr>
          <p:spPr>
            <a:xfrm>
              <a:off x="4713" y="1975"/>
              <a:ext cx="524" cy="448"/>
            </a:xfrm>
            <a:prstGeom prst="rect">
              <a:avLst/>
            </a:prstGeom>
            <a:solidFill>
              <a:schemeClr val="bg1"/>
            </a:solidFill>
            <a:ln>
              <a:noFill/>
            </a:ln>
            <a:effectLst/>
          </p:spPr>
          <p:txBody>
            <a:bodyPr numCol="1"/>
            <a:lstStyle/>
            <a:p>
              <a:pPr algn="ctr" indent="0" marL="0">
                <a:buNone/>
              </a:pPr>
              <a:r>
                <a:rPr b="1" dirty="0" lang="en-US" smtClean="0" sz="1200"/>
                <a:t>0</a:t>
              </a:r>
            </a:p>
            <a:p>
              <a:pPr algn="ctr" indent="0" marL="0">
                <a:buNone/>
              </a:pPr>
              <a:r>
                <a:rPr b="1" dirty="0" lang="en-US" smtClean="0" sz="1200"/>
                <a:t>1 – 4</a:t>
              </a:r>
            </a:p>
            <a:p>
              <a:pPr algn="ctr" indent="0" marL="0">
                <a:buNone/>
              </a:pPr>
              <a:r>
                <a:rPr b="1" dirty="0" lang="en-US" smtClean="0" sz="1200"/>
                <a:t>5 – 6</a:t>
              </a:r>
            </a:p>
          </p:txBody>
        </p:sp>
        <p:sp>
          <p:nvSpPr>
            <p:cNvPr id="2422" name="Text Box 2422"/>
            <p:cNvSpPr>
              <a:spLocks/>
            </p:cNvSpPr>
            <p:nvPr/>
          </p:nvSpPr>
          <p:spPr>
            <a:xfrm>
              <a:off x="4190" y="1975"/>
              <a:ext cx="523" cy="448"/>
            </a:xfrm>
            <a:prstGeom prst="rect">
              <a:avLst/>
            </a:prstGeom>
            <a:solidFill>
              <a:schemeClr val="bg1"/>
            </a:solidFill>
            <a:ln>
              <a:noFill/>
            </a:ln>
            <a:effectLst/>
          </p:spPr>
          <p:txBody>
            <a:bodyPr numCol="1"/>
            <a:lstStyle/>
            <a:p>
              <a:pPr algn="ctr" indent="0" marL="0">
                <a:buNone/>
              </a:pPr>
              <a:r>
                <a:rPr b="1" dirty="0" lang="en-US" smtClean="0" sz="1200"/>
                <a:t>3</a:t>
              </a:r>
            </a:p>
          </p:txBody>
        </p:sp>
        <p:sp>
          <p:nvSpPr>
            <p:cNvPr id="2423" name="Text Box 2423"/>
            <p:cNvSpPr>
              <a:spLocks/>
            </p:cNvSpPr>
            <p:nvPr/>
          </p:nvSpPr>
          <p:spPr>
            <a:xfrm>
              <a:off x="3666" y="1975"/>
              <a:ext cx="524" cy="448"/>
            </a:xfrm>
            <a:prstGeom prst="rect">
              <a:avLst/>
            </a:prstGeom>
            <a:solidFill>
              <a:schemeClr val="bg1"/>
            </a:solidFill>
            <a:ln>
              <a:noFill/>
            </a:ln>
            <a:effectLst/>
          </p:spPr>
          <p:txBody>
            <a:bodyPr numCol="1"/>
            <a:lstStyle/>
            <a:p>
              <a:pPr algn="ctr" indent="0" marL="0">
                <a:buNone/>
              </a:pPr>
              <a:r>
                <a:rPr b="1" dirty="0" lang="en-US" smtClean="0" sz="1200"/>
                <a:t>5,0</a:t>
              </a:r>
            </a:p>
            <a:p>
              <a:pPr algn="ctr" indent="0" marL="0">
                <a:buNone/>
              </a:pPr>
              <a:r>
                <a:rPr b="1" dirty="0" lang="en-US" smtClean="0" sz="1200"/>
                <a:t>5,5</a:t>
              </a:r>
            </a:p>
          </p:txBody>
        </p:sp>
        <p:sp>
          <p:nvSpPr>
            <p:cNvPr id="2424" name="Text Box 2424"/>
            <p:cNvSpPr>
              <a:spLocks/>
            </p:cNvSpPr>
            <p:nvPr/>
          </p:nvSpPr>
          <p:spPr>
            <a:xfrm>
              <a:off x="3143" y="1975"/>
              <a:ext cx="523" cy="448"/>
            </a:xfrm>
            <a:prstGeom prst="rect">
              <a:avLst/>
            </a:prstGeom>
            <a:solidFill>
              <a:schemeClr val="bg1"/>
            </a:solidFill>
            <a:ln>
              <a:noFill/>
            </a:ln>
            <a:effectLst/>
          </p:spPr>
          <p:txBody>
            <a:bodyPr numCol="1"/>
            <a:lstStyle/>
            <a:p>
              <a:pPr algn="ctr" indent="0" marL="0">
                <a:buNone/>
              </a:pPr>
              <a:r>
                <a:rPr b="1" dirty="0" lang="en-US" smtClean="0" sz="1200"/>
                <a:t>0 – 3</a:t>
              </a:r>
            </a:p>
            <a:p>
              <a:pPr algn="ctr" indent="0" marL="0">
                <a:buNone/>
              </a:pPr>
              <a:r>
                <a:rPr b="1" dirty="0" lang="en-US" smtClean="0" sz="1200"/>
                <a:t>4 – 5</a:t>
              </a:r>
            </a:p>
          </p:txBody>
        </p:sp>
        <p:sp>
          <p:nvSpPr>
            <p:cNvPr id="2425" name="Text Box 2425"/>
            <p:cNvSpPr>
              <a:spLocks/>
            </p:cNvSpPr>
            <p:nvPr/>
          </p:nvSpPr>
          <p:spPr>
            <a:xfrm>
              <a:off x="2618" y="1975"/>
              <a:ext cx="525" cy="448"/>
            </a:xfrm>
            <a:prstGeom prst="rect">
              <a:avLst/>
            </a:prstGeom>
            <a:solidFill>
              <a:schemeClr val="bg1"/>
            </a:solidFill>
            <a:ln>
              <a:noFill/>
            </a:ln>
            <a:effectLst/>
          </p:spPr>
          <p:txBody>
            <a:bodyPr numCol="1"/>
            <a:lstStyle/>
            <a:p>
              <a:pPr algn="ctr" indent="0" marL="0">
                <a:buNone/>
              </a:pPr>
              <a:r>
                <a:rPr b="1" dirty="0" lang="en-US" smtClean="0" sz="1200"/>
                <a:t>3</a:t>
              </a:r>
            </a:p>
          </p:txBody>
        </p:sp>
        <p:sp>
          <p:nvSpPr>
            <p:cNvPr id="2426" name="Text Box 2426"/>
            <p:cNvSpPr>
              <a:spLocks/>
            </p:cNvSpPr>
            <p:nvPr/>
          </p:nvSpPr>
          <p:spPr>
            <a:xfrm>
              <a:off x="2094" y="1975"/>
              <a:ext cx="524" cy="1081"/>
            </a:xfrm>
            <a:prstGeom prst="rect">
              <a:avLst/>
            </a:prstGeom>
            <a:solidFill>
              <a:schemeClr val="bg1"/>
            </a:solidFill>
            <a:ln>
              <a:noFill/>
            </a:ln>
            <a:effectLst/>
          </p:spPr>
          <p:txBody>
            <a:bodyPr numCol="1"/>
            <a:lstStyle/>
            <a:p>
              <a:pPr algn="ctr" indent="0" marL="0">
                <a:buNone/>
              </a:pPr>
              <a:r>
                <a:rPr b="1" dirty="0" lang="en-US" smtClean="0" sz="1200"/>
                <a:t>2,5</a:t>
              </a:r>
            </a:p>
            <a:p>
              <a:pPr algn="ctr" indent="0" marL="0">
                <a:buNone/>
              </a:pPr>
              <a:r>
                <a:rPr b="1" dirty="0" lang="en-US" smtClean="0" sz="1200"/>
                <a:t>2,5</a:t>
              </a:r>
            </a:p>
            <a:p>
              <a:pPr algn="ctr" indent="0" marL="0">
                <a:buNone/>
              </a:pPr>
              <a:r>
                <a:rPr b="1" dirty="0" lang="en-US" smtClean="0" sz="1200"/>
                <a:t>3,0</a:t>
              </a:r>
            </a:p>
            <a:p>
              <a:pPr algn="ctr" indent="0" marL="0">
                <a:buNone/>
              </a:pPr>
              <a:r>
                <a:rPr b="1" dirty="0" lang="en-US" smtClean="0" sz="1200"/>
                <a:t>3,5</a:t>
              </a:r>
            </a:p>
            <a:p>
              <a:pPr algn="ctr" indent="0" marL="0">
                <a:buNone/>
              </a:pPr>
              <a:r>
                <a:rPr b="1" dirty="0" lang="en-US" smtClean="0" sz="1200"/>
                <a:t>3,5</a:t>
              </a:r>
            </a:p>
            <a:p>
              <a:pPr algn="ctr" indent="0" marL="0">
                <a:buNone/>
              </a:pPr>
              <a:r>
                <a:rPr b="1" dirty="0" lang="en-US" smtClean="0" sz="1200"/>
                <a:t>4,0</a:t>
              </a:r>
            </a:p>
            <a:p>
              <a:pPr algn="ctr" indent="0" marL="0">
                <a:buNone/>
              </a:pPr>
              <a:r>
                <a:rPr b="1" dirty="0" lang="en-US" smtClean="0" sz="1200"/>
                <a:t>4,0</a:t>
              </a:r>
            </a:p>
          </p:txBody>
        </p:sp>
        <p:sp>
          <p:nvSpPr>
            <p:cNvPr id="2427" name="Text Box 2427"/>
            <p:cNvSpPr>
              <a:spLocks/>
            </p:cNvSpPr>
            <p:nvPr/>
          </p:nvSpPr>
          <p:spPr>
            <a:xfrm>
              <a:off x="1571" y="1975"/>
              <a:ext cx="523" cy="1081"/>
            </a:xfrm>
            <a:prstGeom prst="rect">
              <a:avLst/>
            </a:prstGeom>
            <a:solidFill>
              <a:schemeClr val="bg1"/>
            </a:solidFill>
            <a:ln>
              <a:noFill/>
            </a:ln>
            <a:effectLst/>
          </p:spPr>
          <p:txBody>
            <a:bodyPr numCol="1"/>
            <a:lstStyle/>
            <a:p>
              <a:pPr algn="ctr" indent="0" marL="0">
                <a:buNone/>
              </a:pPr>
              <a:r>
                <a:rPr b="1" dirty="0" lang="en-US" smtClean="0" sz="1200"/>
                <a:t>2,0</a:t>
              </a:r>
            </a:p>
            <a:p>
              <a:pPr algn="ctr" indent="0" marL="0">
                <a:buNone/>
              </a:pPr>
              <a:r>
                <a:rPr b="1" dirty="0" lang="en-US" smtClean="0" sz="1200"/>
                <a:t>2,5</a:t>
              </a:r>
            </a:p>
            <a:p>
              <a:pPr algn="ctr" indent="0" marL="0">
                <a:buNone/>
              </a:pPr>
              <a:r>
                <a:rPr b="1" dirty="0" lang="en-US" smtClean="0" sz="1200"/>
                <a:t>2,5</a:t>
              </a:r>
            </a:p>
            <a:p>
              <a:pPr algn="ctr" indent="0" marL="0">
                <a:buNone/>
              </a:pPr>
              <a:r>
                <a:rPr b="1" dirty="0" lang="en-US" smtClean="0" sz="1200"/>
                <a:t>3,0</a:t>
              </a:r>
            </a:p>
            <a:p>
              <a:pPr algn="ctr" indent="0" marL="0">
                <a:buNone/>
              </a:pPr>
              <a:r>
                <a:rPr b="1" dirty="0" lang="en-US" smtClean="0" sz="1200"/>
                <a:t>3,5</a:t>
              </a:r>
            </a:p>
            <a:p>
              <a:pPr algn="ctr" indent="0" marL="0">
                <a:buNone/>
              </a:pPr>
              <a:r>
                <a:rPr b="1" dirty="0" lang="en-US" smtClean="0" sz="1200"/>
                <a:t>3,5</a:t>
              </a:r>
            </a:p>
            <a:p>
              <a:pPr algn="ctr" indent="0" marL="0">
                <a:buNone/>
              </a:pPr>
              <a:endParaRPr b="1" dirty="0" lang="en-US" smtClean="0" sz="1200"/>
            </a:p>
          </p:txBody>
        </p:sp>
        <p:sp>
          <p:nvSpPr>
            <p:cNvPr id="2428" name="Text Box 2428"/>
            <p:cNvSpPr>
              <a:spLocks/>
            </p:cNvSpPr>
            <p:nvPr/>
          </p:nvSpPr>
          <p:spPr>
            <a:xfrm>
              <a:off x="1047" y="1975"/>
              <a:ext cx="524" cy="1081"/>
            </a:xfrm>
            <a:prstGeom prst="rect">
              <a:avLst/>
            </a:prstGeom>
            <a:solidFill>
              <a:schemeClr val="bg1"/>
            </a:solidFill>
            <a:ln>
              <a:noFill/>
            </a:ln>
            <a:effectLst/>
          </p:spPr>
          <p:txBody>
            <a:bodyPr numCol="1"/>
            <a:lstStyle/>
            <a:p>
              <a:pPr algn="ctr" indent="0" marL="0">
                <a:buNone/>
              </a:pPr>
              <a:r>
                <a:rPr b="1" dirty="0" lang="en-US" smtClean="0" sz="1200"/>
                <a:t>1,5</a:t>
              </a:r>
            </a:p>
            <a:p>
              <a:pPr algn="ctr" indent="0" marL="0">
                <a:buNone/>
              </a:pPr>
              <a:r>
                <a:rPr b="1" dirty="0" lang="en-US" smtClean="0" sz="1200"/>
                <a:t>2,0</a:t>
              </a:r>
            </a:p>
            <a:p>
              <a:pPr algn="ctr" indent="0" marL="0">
                <a:buNone/>
              </a:pPr>
              <a:r>
                <a:rPr b="1" dirty="0" lang="en-US" smtClean="0" sz="1200"/>
                <a:t>2,5</a:t>
              </a:r>
            </a:p>
            <a:p>
              <a:pPr algn="ctr" indent="0" marL="0">
                <a:buNone/>
              </a:pPr>
              <a:r>
                <a:rPr b="1" dirty="0" lang="en-US" smtClean="0" sz="1200"/>
                <a:t>3,0</a:t>
              </a:r>
            </a:p>
            <a:p>
              <a:pPr algn="ctr" indent="0" marL="0">
                <a:buNone/>
              </a:pPr>
              <a:r>
                <a:rPr b="1" dirty="0" lang="en-US" smtClean="0" sz="1200"/>
                <a:t>3,0</a:t>
              </a:r>
            </a:p>
          </p:txBody>
        </p:sp>
        <p:sp>
          <p:nvSpPr>
            <p:cNvPr id="2429" name="Text Box 2429"/>
            <p:cNvSpPr>
              <a:spLocks/>
            </p:cNvSpPr>
            <p:nvPr/>
          </p:nvSpPr>
          <p:spPr>
            <a:xfrm>
              <a:off x="524" y="1975"/>
              <a:ext cx="523" cy="1081"/>
            </a:xfrm>
            <a:prstGeom prst="rect">
              <a:avLst/>
            </a:prstGeom>
            <a:solidFill>
              <a:schemeClr val="bg1"/>
            </a:solidFill>
            <a:ln>
              <a:noFill/>
            </a:ln>
            <a:effectLst/>
          </p:spPr>
          <p:txBody>
            <a:bodyPr numCol="1"/>
            <a:lstStyle/>
            <a:p>
              <a:pPr algn="ctr" indent="0" marL="0">
                <a:buNone/>
              </a:pPr>
              <a:r>
                <a:rPr b="1" dirty="0" lang="en-US" smtClean="0" sz="1200"/>
                <a:t>0</a:t>
              </a:r>
            </a:p>
            <a:p>
              <a:pPr algn="ctr" indent="0" marL="0">
                <a:buNone/>
              </a:pPr>
              <a:r>
                <a:rPr b="1" dirty="0" lang="en-US" smtClean="0" sz="1200"/>
                <a:t>1</a:t>
              </a:r>
            </a:p>
            <a:p>
              <a:pPr algn="ctr" indent="0" marL="0">
                <a:buNone/>
              </a:pPr>
              <a:r>
                <a:rPr b="1" dirty="0" lang="en-US" smtClean="0" sz="1200"/>
                <a:t>2</a:t>
              </a:r>
            </a:p>
            <a:p>
              <a:pPr algn="ctr" indent="0" marL="0">
                <a:buNone/>
              </a:pPr>
              <a:r>
                <a:rPr b="1" dirty="0" lang="en-US" smtClean="0" sz="1200"/>
                <a:t>3</a:t>
              </a:r>
            </a:p>
            <a:p>
              <a:pPr algn="ctr" indent="0" marL="0">
                <a:buNone/>
              </a:pPr>
              <a:r>
                <a:rPr b="1" dirty="0" lang="en-US" smtClean="0" sz="1200"/>
                <a:t>4</a:t>
              </a:r>
            </a:p>
            <a:p>
              <a:pPr algn="ctr" indent="0" marL="0">
                <a:buNone/>
              </a:pPr>
              <a:r>
                <a:rPr b="1" dirty="0" lang="en-US" smtClean="0" sz="1200"/>
                <a:t>5</a:t>
              </a:r>
            </a:p>
            <a:p>
              <a:pPr algn="ctr" indent="0" marL="0">
                <a:buNone/>
              </a:pPr>
              <a:r>
                <a:rPr b="1" dirty="0" lang="en-US" smtClean="0" sz="1200"/>
                <a:t>6</a:t>
              </a:r>
            </a:p>
          </p:txBody>
        </p:sp>
        <p:sp>
          <p:nvSpPr>
            <p:cNvPr id="2430" name="Text Box 2430"/>
            <p:cNvSpPr>
              <a:spLocks/>
            </p:cNvSpPr>
            <p:nvPr/>
          </p:nvSpPr>
          <p:spPr>
            <a:xfrm>
              <a:off x="0" y="1975"/>
              <a:ext cx="524" cy="1081"/>
            </a:xfrm>
            <a:prstGeom prst="rect">
              <a:avLst/>
            </a:prstGeom>
            <a:solidFill>
              <a:schemeClr val="bg1"/>
            </a:solidFill>
            <a:ln>
              <a:noFill/>
            </a:ln>
            <a:effectLst/>
          </p:spPr>
          <p:txBody>
            <a:bodyPr numCol="1"/>
            <a:lstStyle/>
            <a:p>
              <a:pPr algn="ctr" indent="0" marL="0">
                <a:buNone/>
              </a:pPr>
              <a:r>
                <a:rPr b="1" dirty="0" lang="en-US" smtClean="0" sz="1200"/>
                <a:t>1</a:t>
              </a:r>
            </a:p>
          </p:txBody>
        </p:sp>
        <p:sp>
          <p:nvSpPr>
            <p:cNvPr id="2431" name="Text Box 2431"/>
            <p:cNvSpPr>
              <a:spLocks/>
            </p:cNvSpPr>
            <p:nvPr/>
          </p:nvSpPr>
          <p:spPr>
            <a:xfrm>
              <a:off x="5237" y="1527"/>
              <a:ext cx="523" cy="448"/>
            </a:xfrm>
            <a:prstGeom prst="rect">
              <a:avLst/>
            </a:prstGeom>
            <a:solidFill>
              <a:schemeClr val="bg1"/>
            </a:solidFill>
            <a:ln>
              <a:noFill/>
            </a:ln>
            <a:effectLst/>
          </p:spPr>
          <p:txBody>
            <a:bodyPr numCol="1"/>
            <a:lstStyle/>
            <a:p>
              <a:pPr algn="ctr" indent="0" marL="0">
                <a:buNone/>
              </a:pPr>
              <a:r>
                <a:rPr b="1" dirty="0" lang="en-US" smtClean="0" sz="1200"/>
                <a:t>5,5</a:t>
              </a:r>
            </a:p>
            <a:p>
              <a:pPr algn="ctr" indent="0" marL="0">
                <a:buNone/>
              </a:pPr>
              <a:r>
                <a:rPr b="1" dirty="0" lang="en-US" smtClean="0" sz="1200"/>
                <a:t>6,0</a:t>
              </a:r>
            </a:p>
          </p:txBody>
        </p:sp>
        <p:sp>
          <p:nvSpPr>
            <p:cNvPr id="2432" name="Text Box 2432"/>
            <p:cNvSpPr>
              <a:spLocks/>
            </p:cNvSpPr>
            <p:nvPr/>
          </p:nvSpPr>
          <p:spPr>
            <a:xfrm>
              <a:off x="4713" y="1527"/>
              <a:ext cx="524" cy="448"/>
            </a:xfrm>
            <a:prstGeom prst="rect">
              <a:avLst/>
            </a:prstGeom>
            <a:solidFill>
              <a:schemeClr val="bg1"/>
            </a:solidFill>
            <a:ln>
              <a:noFill/>
            </a:ln>
            <a:effectLst/>
          </p:spPr>
          <p:txBody>
            <a:bodyPr numCol="1"/>
            <a:lstStyle/>
            <a:p>
              <a:pPr algn="ctr" indent="0" marL="0">
                <a:buNone/>
              </a:pPr>
              <a:r>
                <a:rPr b="1" dirty="0" lang="en-US" smtClean="0" sz="1200"/>
                <a:t>0 – 2</a:t>
              </a:r>
            </a:p>
            <a:p>
              <a:pPr algn="ctr" indent="0" marL="0">
                <a:buNone/>
              </a:pPr>
              <a:r>
                <a:rPr b="1" dirty="0" lang="en-US" smtClean="0" sz="1200"/>
                <a:t>3 – 7</a:t>
              </a:r>
            </a:p>
          </p:txBody>
        </p:sp>
        <p:sp>
          <p:nvSpPr>
            <p:cNvPr id="2433" name="Text Box 2433"/>
            <p:cNvSpPr>
              <a:spLocks/>
            </p:cNvSpPr>
            <p:nvPr/>
          </p:nvSpPr>
          <p:spPr>
            <a:xfrm>
              <a:off x="4190" y="1527"/>
              <a:ext cx="523" cy="448"/>
            </a:xfrm>
            <a:prstGeom prst="rect">
              <a:avLst/>
            </a:prstGeom>
            <a:solidFill>
              <a:schemeClr val="bg1"/>
            </a:solidFill>
            <a:ln>
              <a:noFill/>
            </a:ln>
            <a:effectLst/>
          </p:spPr>
          <p:txBody>
            <a:bodyPr numCol="1"/>
            <a:lstStyle/>
            <a:p>
              <a:pPr algn="ctr" indent="0" marL="0">
                <a:buNone/>
              </a:pPr>
              <a:r>
                <a:rPr b="1" dirty="0" lang="en-US" smtClean="0" sz="1200"/>
                <a:t>2</a:t>
              </a:r>
            </a:p>
          </p:txBody>
        </p:sp>
        <p:sp>
          <p:nvSpPr>
            <p:cNvPr id="2434" name="Text Box 2434"/>
            <p:cNvSpPr>
              <a:spLocks/>
            </p:cNvSpPr>
            <p:nvPr/>
          </p:nvSpPr>
          <p:spPr>
            <a:xfrm>
              <a:off x="3666" y="1527"/>
              <a:ext cx="524" cy="448"/>
            </a:xfrm>
            <a:prstGeom prst="rect">
              <a:avLst/>
            </a:prstGeom>
            <a:solidFill>
              <a:schemeClr val="bg1"/>
            </a:solidFill>
            <a:ln>
              <a:noFill/>
            </a:ln>
            <a:effectLst/>
          </p:spPr>
          <p:txBody>
            <a:bodyPr numCol="1"/>
            <a:lstStyle/>
            <a:p>
              <a:pPr algn="ctr" indent="0" marL="0">
                <a:buNone/>
              </a:pPr>
              <a:r>
                <a:rPr b="1" dirty="0" lang="en-US" smtClean="0" sz="1200"/>
                <a:t>4,5</a:t>
              </a:r>
            </a:p>
            <a:p>
              <a:pPr algn="ctr" indent="0" marL="0">
                <a:buNone/>
              </a:pPr>
              <a:r>
                <a:rPr b="1" dirty="0" lang="en-US" smtClean="0" sz="1200"/>
                <a:t>5,0</a:t>
              </a:r>
            </a:p>
            <a:p>
              <a:pPr algn="ctr" indent="0" marL="0">
                <a:buNone/>
              </a:pPr>
              <a:r>
                <a:rPr b="1" dirty="0" lang="en-US" smtClean="0" sz="1200"/>
                <a:t>5,5</a:t>
              </a:r>
            </a:p>
          </p:txBody>
        </p:sp>
        <p:sp>
          <p:nvSpPr>
            <p:cNvPr id="2435" name="Text Box 2435"/>
            <p:cNvSpPr>
              <a:spLocks/>
            </p:cNvSpPr>
            <p:nvPr/>
          </p:nvSpPr>
          <p:spPr>
            <a:xfrm>
              <a:off x="3143" y="1527"/>
              <a:ext cx="523" cy="448"/>
            </a:xfrm>
            <a:prstGeom prst="rect">
              <a:avLst/>
            </a:prstGeom>
            <a:solidFill>
              <a:schemeClr val="bg1"/>
            </a:solidFill>
            <a:ln>
              <a:noFill/>
            </a:ln>
            <a:effectLst/>
          </p:spPr>
          <p:txBody>
            <a:bodyPr numCol="1"/>
            <a:lstStyle/>
            <a:p>
              <a:pPr algn="ctr" indent="0" marL="0">
                <a:buNone/>
              </a:pPr>
              <a:r>
                <a:rPr b="1" dirty="0" lang="en-US" smtClean="0" sz="1200"/>
                <a:t>0 – 1</a:t>
              </a:r>
            </a:p>
            <a:p>
              <a:pPr algn="ctr" indent="0" marL="0">
                <a:buNone/>
              </a:pPr>
              <a:r>
                <a:rPr b="1" dirty="0" lang="en-US" smtClean="0" sz="1200"/>
                <a:t>2 – 5</a:t>
              </a:r>
            </a:p>
            <a:p>
              <a:pPr algn="ctr" indent="0" marL="0">
                <a:buNone/>
              </a:pPr>
              <a:r>
                <a:rPr b="1" dirty="0" lang="en-US" smtClean="0" sz="1200"/>
                <a:t>6</a:t>
              </a:r>
            </a:p>
          </p:txBody>
        </p:sp>
        <p:sp>
          <p:nvSpPr>
            <p:cNvPr id="2436" name="Text Box 2436"/>
            <p:cNvSpPr>
              <a:spLocks/>
            </p:cNvSpPr>
            <p:nvPr/>
          </p:nvSpPr>
          <p:spPr>
            <a:xfrm>
              <a:off x="2618" y="1527"/>
              <a:ext cx="525" cy="448"/>
            </a:xfrm>
            <a:prstGeom prst="rect">
              <a:avLst/>
            </a:prstGeom>
            <a:solidFill>
              <a:schemeClr val="bg1"/>
            </a:solidFill>
            <a:ln>
              <a:noFill/>
            </a:ln>
            <a:effectLst/>
          </p:spPr>
          <p:txBody>
            <a:bodyPr numCol="1"/>
            <a:lstStyle/>
            <a:p>
              <a:pPr algn="ctr" indent="0" marL="0">
                <a:buNone/>
              </a:pPr>
              <a:r>
                <a:rPr b="1" dirty="0" lang="en-US" smtClean="0" sz="1200"/>
                <a:t>2</a:t>
              </a:r>
            </a:p>
          </p:txBody>
        </p:sp>
        <p:sp>
          <p:nvSpPr>
            <p:cNvPr id="2437" name="Text Box 2437"/>
            <p:cNvSpPr>
              <a:spLocks/>
            </p:cNvSpPr>
            <p:nvPr/>
          </p:nvSpPr>
          <p:spPr>
            <a:xfrm>
              <a:off x="5237" y="1217"/>
              <a:ext cx="523" cy="310"/>
            </a:xfrm>
            <a:prstGeom prst="rect">
              <a:avLst/>
            </a:prstGeom>
            <a:solidFill>
              <a:schemeClr val="bg1"/>
            </a:solidFill>
            <a:ln>
              <a:noFill/>
            </a:ln>
            <a:effectLst/>
          </p:spPr>
          <p:txBody>
            <a:bodyPr numCol="1"/>
            <a:lstStyle/>
            <a:p>
              <a:pPr algn="ctr" indent="0" marL="0">
                <a:buNone/>
              </a:pPr>
              <a:r>
                <a:rPr b="1" dirty="0" lang="en-US" smtClean="0" sz="1200"/>
                <a:t>5,5</a:t>
              </a:r>
            </a:p>
            <a:p>
              <a:pPr algn="ctr" indent="0" marL="0">
                <a:buNone/>
              </a:pPr>
              <a:r>
                <a:rPr b="1" dirty="0" lang="en-US" smtClean="0" sz="1200"/>
                <a:t>6,0</a:t>
              </a:r>
            </a:p>
          </p:txBody>
        </p:sp>
        <p:sp>
          <p:nvSpPr>
            <p:cNvPr id="2438" name="Text Box 2438"/>
            <p:cNvSpPr>
              <a:spLocks/>
            </p:cNvSpPr>
            <p:nvPr/>
          </p:nvSpPr>
          <p:spPr>
            <a:xfrm>
              <a:off x="4713" y="1217"/>
              <a:ext cx="524" cy="310"/>
            </a:xfrm>
            <a:prstGeom prst="rect">
              <a:avLst/>
            </a:prstGeom>
            <a:solidFill>
              <a:schemeClr val="bg1"/>
            </a:solidFill>
            <a:ln>
              <a:noFill/>
            </a:ln>
            <a:effectLst/>
          </p:spPr>
          <p:txBody>
            <a:bodyPr numCol="1"/>
            <a:lstStyle/>
            <a:p>
              <a:pPr algn="ctr" indent="0" marL="0">
                <a:buNone/>
              </a:pPr>
              <a:r>
                <a:rPr b="1" dirty="0" lang="en-US" smtClean="0" sz="1200"/>
                <a:t>0 – 4</a:t>
              </a:r>
            </a:p>
            <a:p>
              <a:pPr algn="ctr" indent="0" marL="0">
                <a:buNone/>
              </a:pPr>
              <a:r>
                <a:rPr b="1" dirty="0" lang="en-US" smtClean="0" sz="1200"/>
                <a:t>5 – 8</a:t>
              </a:r>
            </a:p>
          </p:txBody>
        </p:sp>
        <p:sp>
          <p:nvSpPr>
            <p:cNvPr id="2439" name="Text Box 2439"/>
            <p:cNvSpPr>
              <a:spLocks/>
            </p:cNvSpPr>
            <p:nvPr/>
          </p:nvSpPr>
          <p:spPr>
            <a:xfrm>
              <a:off x="4190" y="1217"/>
              <a:ext cx="523" cy="310"/>
            </a:xfrm>
            <a:prstGeom prst="rect">
              <a:avLst/>
            </a:prstGeom>
            <a:solidFill>
              <a:schemeClr val="bg1"/>
            </a:solidFill>
            <a:ln>
              <a:noFill/>
            </a:ln>
            <a:effectLst/>
          </p:spPr>
          <p:txBody>
            <a:bodyPr numCol="1"/>
            <a:lstStyle/>
            <a:p>
              <a:pPr algn="ctr" indent="0" marL="0">
                <a:buNone/>
              </a:pPr>
              <a:r>
                <a:rPr b="1" dirty="0" lang="en-US" smtClean="0" sz="1200"/>
                <a:t>1</a:t>
              </a:r>
            </a:p>
          </p:txBody>
        </p:sp>
        <p:sp>
          <p:nvSpPr>
            <p:cNvPr id="2440" name="Text Box 2440"/>
            <p:cNvSpPr>
              <a:spLocks/>
            </p:cNvSpPr>
            <p:nvPr/>
          </p:nvSpPr>
          <p:spPr>
            <a:xfrm>
              <a:off x="3666" y="1217"/>
              <a:ext cx="524" cy="310"/>
            </a:xfrm>
            <a:prstGeom prst="rect">
              <a:avLst/>
            </a:prstGeom>
            <a:solidFill>
              <a:schemeClr val="bg1"/>
            </a:solidFill>
            <a:ln>
              <a:noFill/>
            </a:ln>
            <a:effectLst/>
          </p:spPr>
          <p:txBody>
            <a:bodyPr numCol="1"/>
            <a:lstStyle/>
            <a:p>
              <a:pPr algn="ctr" indent="0" marL="0">
                <a:buNone/>
              </a:pPr>
              <a:r>
                <a:rPr b="1" dirty="0" lang="en-US" smtClean="0" sz="1200"/>
                <a:t>4,5</a:t>
              </a:r>
            </a:p>
            <a:p>
              <a:pPr algn="ctr" indent="0" marL="0">
                <a:buNone/>
              </a:pPr>
              <a:r>
                <a:rPr b="1" dirty="0" lang="en-US" smtClean="0" sz="1200"/>
                <a:t>5,0</a:t>
              </a:r>
            </a:p>
          </p:txBody>
        </p:sp>
        <p:sp>
          <p:nvSpPr>
            <p:cNvPr id="2441" name="Text Box 2441"/>
            <p:cNvSpPr>
              <a:spLocks/>
            </p:cNvSpPr>
            <p:nvPr/>
          </p:nvSpPr>
          <p:spPr>
            <a:xfrm>
              <a:off x="3143" y="1217"/>
              <a:ext cx="523" cy="310"/>
            </a:xfrm>
            <a:prstGeom prst="rect">
              <a:avLst/>
            </a:prstGeom>
            <a:solidFill>
              <a:schemeClr val="bg1"/>
            </a:solidFill>
            <a:ln>
              <a:noFill/>
            </a:ln>
            <a:effectLst/>
          </p:spPr>
          <p:txBody>
            <a:bodyPr numCol="1"/>
            <a:lstStyle/>
            <a:p>
              <a:pPr algn="ctr" indent="0" marL="0">
                <a:buNone/>
              </a:pPr>
              <a:r>
                <a:rPr b="1" dirty="0" lang="en-US" smtClean="0" sz="1200"/>
                <a:t>0 – 3</a:t>
              </a:r>
            </a:p>
            <a:p>
              <a:pPr algn="ctr" indent="0" marL="0">
                <a:buNone/>
              </a:pPr>
              <a:r>
                <a:rPr b="1" dirty="0" lang="en-US" smtClean="0" sz="1200"/>
                <a:t>4 – 7</a:t>
              </a:r>
            </a:p>
          </p:txBody>
        </p:sp>
        <p:sp>
          <p:nvSpPr>
            <p:cNvPr id="2442" name="Text Box 2442"/>
            <p:cNvSpPr>
              <a:spLocks/>
            </p:cNvSpPr>
            <p:nvPr/>
          </p:nvSpPr>
          <p:spPr>
            <a:xfrm>
              <a:off x="2618" y="1217"/>
              <a:ext cx="525" cy="310"/>
            </a:xfrm>
            <a:prstGeom prst="rect">
              <a:avLst/>
            </a:prstGeom>
            <a:solidFill>
              <a:schemeClr val="bg1"/>
            </a:solidFill>
            <a:ln>
              <a:noFill/>
            </a:ln>
            <a:effectLst/>
          </p:spPr>
          <p:txBody>
            <a:bodyPr numCol="1"/>
            <a:lstStyle/>
            <a:p>
              <a:pPr algn="ctr" indent="0" marL="0">
                <a:buNone/>
              </a:pPr>
              <a:r>
                <a:rPr b="1" dirty="0" lang="en-US" smtClean="0" sz="1200"/>
                <a:t>1</a:t>
              </a:r>
            </a:p>
          </p:txBody>
        </p:sp>
        <p:sp>
          <p:nvSpPr>
            <p:cNvPr id="2443" name="Text Box 2443"/>
            <p:cNvSpPr>
              <a:spLocks/>
            </p:cNvSpPr>
            <p:nvPr/>
          </p:nvSpPr>
          <p:spPr>
            <a:xfrm>
              <a:off x="5237" y="769"/>
              <a:ext cx="523" cy="448"/>
            </a:xfrm>
            <a:prstGeom prst="rect">
              <a:avLst/>
            </a:prstGeom>
            <a:solidFill>
              <a:schemeClr val="bg1"/>
            </a:solidFill>
            <a:ln>
              <a:noFill/>
            </a:ln>
            <a:effectLst/>
          </p:spPr>
          <p:txBody>
            <a:bodyPr numCol="1"/>
            <a:lstStyle/>
            <a:p>
              <a:pPr algn="ctr" indent="0" marL="0">
                <a:buNone/>
              </a:pPr>
              <a:r>
                <a:rPr b="1" dirty="0" lang="en-US" smtClean="0" sz="1200"/>
                <a:t>5,0</a:t>
              </a:r>
            </a:p>
            <a:p>
              <a:pPr algn="ctr" indent="0" marL="0">
                <a:buNone/>
              </a:pPr>
              <a:r>
                <a:rPr b="1" dirty="0" lang="en-US" smtClean="0" sz="1200"/>
                <a:t>5,0</a:t>
              </a:r>
            </a:p>
            <a:p>
              <a:pPr algn="ctr" indent="0" marL="0">
                <a:buNone/>
              </a:pPr>
              <a:r>
                <a:rPr b="1" dirty="0" lang="en-US" smtClean="0" sz="1200"/>
                <a:t>6,0</a:t>
              </a:r>
            </a:p>
          </p:txBody>
        </p:sp>
        <p:sp>
          <p:nvSpPr>
            <p:cNvPr id="2444" name="Text Box 2444"/>
            <p:cNvSpPr>
              <a:spLocks/>
            </p:cNvSpPr>
            <p:nvPr/>
          </p:nvSpPr>
          <p:spPr>
            <a:xfrm>
              <a:off x="4713" y="769"/>
              <a:ext cx="524" cy="448"/>
            </a:xfrm>
            <a:prstGeom prst="rect">
              <a:avLst/>
            </a:prstGeom>
            <a:solidFill>
              <a:schemeClr val="bg1"/>
            </a:solidFill>
            <a:ln>
              <a:noFill/>
            </a:ln>
            <a:effectLst/>
          </p:spPr>
          <p:txBody>
            <a:bodyPr numCol="1"/>
            <a:lstStyle/>
            <a:p>
              <a:pPr algn="ctr" indent="0" marL="0">
                <a:buNone/>
              </a:pPr>
              <a:r>
                <a:rPr b="1" dirty="0" lang="en-US" smtClean="0" sz="1200"/>
                <a:t>0 – 1</a:t>
              </a:r>
            </a:p>
            <a:p>
              <a:pPr algn="ctr" indent="0" marL="0">
                <a:buNone/>
              </a:pPr>
              <a:r>
                <a:rPr b="1" dirty="0" lang="en-US" smtClean="0" sz="1200"/>
                <a:t>2 – 6</a:t>
              </a:r>
            </a:p>
            <a:p>
              <a:pPr algn="ctr" indent="0" marL="0">
                <a:buNone/>
              </a:pPr>
              <a:r>
                <a:rPr b="1" dirty="0" lang="en-US" smtClean="0" sz="1200"/>
                <a:t>7 – 9</a:t>
              </a:r>
            </a:p>
          </p:txBody>
        </p:sp>
        <p:sp>
          <p:nvSpPr>
            <p:cNvPr id="2445" name="Text Box 2445"/>
            <p:cNvSpPr>
              <a:spLocks/>
            </p:cNvSpPr>
            <p:nvPr/>
          </p:nvSpPr>
          <p:spPr>
            <a:xfrm>
              <a:off x="4190" y="769"/>
              <a:ext cx="523" cy="448"/>
            </a:xfrm>
            <a:prstGeom prst="rect">
              <a:avLst/>
            </a:prstGeom>
            <a:solidFill>
              <a:schemeClr val="bg1"/>
            </a:solidFill>
            <a:ln>
              <a:noFill/>
            </a:ln>
            <a:effectLst/>
          </p:spPr>
          <p:txBody>
            <a:bodyPr numCol="1"/>
            <a:lstStyle/>
            <a:p>
              <a:pPr algn="ctr" indent="0" marL="0">
                <a:buNone/>
              </a:pPr>
              <a:r>
                <a:rPr b="1" dirty="0" lang="en-US" smtClean="0" sz="1200"/>
                <a:t>0</a:t>
              </a:r>
            </a:p>
          </p:txBody>
        </p:sp>
        <p:sp>
          <p:nvSpPr>
            <p:cNvPr id="2446" name="Text Box 2446"/>
            <p:cNvSpPr>
              <a:spLocks/>
            </p:cNvSpPr>
            <p:nvPr/>
          </p:nvSpPr>
          <p:spPr>
            <a:xfrm>
              <a:off x="3666" y="769"/>
              <a:ext cx="524" cy="448"/>
            </a:xfrm>
            <a:prstGeom prst="rect">
              <a:avLst/>
            </a:prstGeom>
            <a:solidFill>
              <a:schemeClr val="bg1"/>
            </a:solidFill>
            <a:ln>
              <a:noFill/>
            </a:ln>
            <a:effectLst/>
          </p:spPr>
          <p:txBody>
            <a:bodyPr numCol="1"/>
            <a:lstStyle/>
            <a:p>
              <a:pPr algn="ctr" indent="0" marL="0">
                <a:buNone/>
              </a:pPr>
              <a:r>
                <a:rPr b="1" dirty="0" lang="en-US" smtClean="0" sz="1200"/>
                <a:t>4,0</a:t>
              </a:r>
            </a:p>
            <a:p>
              <a:pPr algn="ctr" indent="0" marL="0">
                <a:buNone/>
              </a:pPr>
              <a:r>
                <a:rPr b="1" dirty="0" lang="en-US" smtClean="0" sz="1200"/>
                <a:t>4,5</a:t>
              </a:r>
            </a:p>
            <a:p>
              <a:pPr algn="ctr" indent="0" marL="0">
                <a:buNone/>
              </a:pPr>
              <a:r>
                <a:rPr b="1" dirty="0" lang="en-US" smtClean="0" sz="1200"/>
                <a:t>5,0</a:t>
              </a:r>
            </a:p>
          </p:txBody>
        </p:sp>
        <p:sp>
          <p:nvSpPr>
            <p:cNvPr id="2447" name="Text Box 2447"/>
            <p:cNvSpPr>
              <a:spLocks/>
            </p:cNvSpPr>
            <p:nvPr/>
          </p:nvSpPr>
          <p:spPr>
            <a:xfrm>
              <a:off x="3143" y="769"/>
              <a:ext cx="523" cy="448"/>
            </a:xfrm>
            <a:prstGeom prst="rect">
              <a:avLst/>
            </a:prstGeom>
            <a:solidFill>
              <a:schemeClr val="bg1"/>
            </a:solidFill>
            <a:ln>
              <a:noFill/>
            </a:ln>
            <a:effectLst/>
          </p:spPr>
          <p:txBody>
            <a:bodyPr numCol="1"/>
            <a:lstStyle/>
            <a:p>
              <a:pPr algn="ctr" indent="0" marL="0">
                <a:buNone/>
              </a:pPr>
              <a:r>
                <a:rPr b="1" dirty="0" lang="en-US" smtClean="0" sz="1200"/>
                <a:t>0 – 1</a:t>
              </a:r>
            </a:p>
            <a:p>
              <a:pPr algn="ctr" indent="0" marL="0">
                <a:buNone/>
              </a:pPr>
              <a:r>
                <a:rPr b="1" dirty="0" lang="en-US" smtClean="0" sz="1200"/>
                <a:t>2 – 5</a:t>
              </a:r>
            </a:p>
            <a:p>
              <a:pPr algn="ctr" indent="0" marL="0">
                <a:buNone/>
              </a:pPr>
              <a:r>
                <a:rPr b="1" dirty="0" lang="en-US" smtClean="0" sz="1200"/>
                <a:t>6 – 8</a:t>
              </a:r>
            </a:p>
          </p:txBody>
        </p:sp>
        <p:sp>
          <p:nvSpPr>
            <p:cNvPr id="2448" name="Text Box 2448"/>
            <p:cNvSpPr>
              <a:spLocks/>
            </p:cNvSpPr>
            <p:nvPr/>
          </p:nvSpPr>
          <p:spPr>
            <a:xfrm>
              <a:off x="2618" y="769"/>
              <a:ext cx="525" cy="448"/>
            </a:xfrm>
            <a:prstGeom prst="rect">
              <a:avLst/>
            </a:prstGeom>
            <a:solidFill>
              <a:schemeClr val="bg1"/>
            </a:solidFill>
            <a:ln>
              <a:noFill/>
            </a:ln>
            <a:effectLst/>
          </p:spPr>
          <p:txBody>
            <a:bodyPr numCol="1"/>
            <a:lstStyle/>
            <a:p>
              <a:pPr algn="ctr" indent="0" marL="0">
                <a:buNone/>
              </a:pPr>
              <a:r>
                <a:rPr b="1" dirty="0" lang="en-US" smtClean="0" sz="1200"/>
                <a:t>0</a:t>
              </a:r>
            </a:p>
          </p:txBody>
        </p:sp>
        <p:sp>
          <p:nvSpPr>
            <p:cNvPr id="2449" name="Text Box 2449"/>
            <p:cNvSpPr>
              <a:spLocks/>
            </p:cNvSpPr>
            <p:nvPr/>
          </p:nvSpPr>
          <p:spPr>
            <a:xfrm>
              <a:off x="2094" y="769"/>
              <a:ext cx="524" cy="1206"/>
            </a:xfrm>
            <a:prstGeom prst="rect">
              <a:avLst/>
            </a:prstGeom>
            <a:solidFill>
              <a:schemeClr val="bg1"/>
            </a:solidFill>
            <a:ln>
              <a:noFill/>
            </a:ln>
            <a:effectLst/>
          </p:spPr>
          <p:txBody>
            <a:bodyPr numCol="1"/>
            <a:lstStyle/>
            <a:p>
              <a:pPr algn="ctr" indent="0" marL="0">
                <a:buNone/>
              </a:pPr>
              <a:r>
                <a:rPr b="1" dirty="0" lang="en-US" smtClean="0" sz="1200"/>
                <a:t>2,0</a:t>
              </a:r>
            </a:p>
            <a:p>
              <a:pPr algn="ctr" indent="0" marL="0">
                <a:buNone/>
              </a:pPr>
              <a:r>
                <a:rPr b="1" dirty="0" lang="en-US" smtClean="0" sz="1200"/>
                <a:t>2,5</a:t>
              </a:r>
            </a:p>
            <a:p>
              <a:pPr algn="ctr" indent="0" marL="0">
                <a:buNone/>
              </a:pPr>
              <a:r>
                <a:rPr b="1" dirty="0" lang="en-US" smtClean="0" sz="1200"/>
                <a:t>2,5</a:t>
              </a:r>
            </a:p>
            <a:p>
              <a:pPr algn="ctr" indent="0" marL="0">
                <a:buNone/>
              </a:pPr>
              <a:r>
                <a:rPr b="1" dirty="0" lang="en-US" smtClean="0" sz="1200"/>
                <a:t>3,0</a:t>
              </a:r>
            </a:p>
            <a:p>
              <a:pPr algn="ctr" indent="0" marL="0">
                <a:buNone/>
              </a:pPr>
              <a:r>
                <a:rPr b="1" dirty="0" lang="en-US" smtClean="0" sz="1200"/>
                <a:t>3,0</a:t>
              </a:r>
            </a:p>
            <a:p>
              <a:pPr algn="ctr" indent="0" marL="0">
                <a:buNone/>
              </a:pPr>
              <a:r>
                <a:rPr b="1" dirty="0" lang="en-US" smtClean="0" sz="1200"/>
                <a:t>3,5</a:t>
              </a:r>
            </a:p>
            <a:p>
              <a:pPr algn="ctr" indent="0" marL="0">
                <a:buNone/>
              </a:pPr>
              <a:r>
                <a:rPr b="1" dirty="0" lang="en-US" smtClean="0" sz="1200"/>
                <a:t>3,5</a:t>
              </a:r>
            </a:p>
            <a:p>
              <a:pPr algn="ctr" indent="0" marL="0">
                <a:buNone/>
              </a:pPr>
              <a:r>
                <a:rPr b="1" dirty="0" lang="en-US" smtClean="0" sz="1200"/>
                <a:t>4,0</a:t>
              </a:r>
            </a:p>
          </p:txBody>
        </p:sp>
        <p:sp>
          <p:nvSpPr>
            <p:cNvPr id="2450" name="Text Box 2450"/>
            <p:cNvSpPr>
              <a:spLocks/>
            </p:cNvSpPr>
            <p:nvPr/>
          </p:nvSpPr>
          <p:spPr>
            <a:xfrm>
              <a:off x="1571" y="769"/>
              <a:ext cx="523" cy="1206"/>
            </a:xfrm>
            <a:prstGeom prst="rect">
              <a:avLst/>
            </a:prstGeom>
            <a:solidFill>
              <a:schemeClr val="bg1"/>
            </a:solidFill>
            <a:ln>
              <a:noFill/>
            </a:ln>
            <a:effectLst/>
          </p:spPr>
          <p:txBody>
            <a:bodyPr numCol="1"/>
            <a:lstStyle/>
            <a:p>
              <a:pPr algn="ctr" indent="0" marL="0">
                <a:buNone/>
              </a:pPr>
              <a:r>
                <a:rPr b="1" dirty="0" lang="en-US" smtClean="0" sz="1200"/>
                <a:t>1,5</a:t>
              </a:r>
            </a:p>
            <a:p>
              <a:pPr algn="ctr" indent="0" marL="0">
                <a:buNone/>
              </a:pPr>
              <a:r>
                <a:rPr b="1" dirty="0" lang="en-US" smtClean="0" sz="1200"/>
                <a:t>2,0</a:t>
              </a:r>
            </a:p>
            <a:p>
              <a:pPr algn="ctr" indent="0" marL="0">
                <a:buNone/>
              </a:pPr>
              <a:r>
                <a:rPr b="1" dirty="0" lang="en-US" smtClean="0" sz="1200"/>
                <a:t>2,0</a:t>
              </a:r>
            </a:p>
            <a:p>
              <a:pPr algn="ctr" indent="0" marL="0">
                <a:buNone/>
              </a:pPr>
              <a:r>
                <a:rPr b="1" dirty="0" lang="en-US" smtClean="0" sz="1200"/>
                <a:t>2,5</a:t>
              </a:r>
            </a:p>
            <a:p>
              <a:pPr algn="ctr" indent="0" marL="0">
                <a:buNone/>
              </a:pPr>
              <a:r>
                <a:rPr b="1" dirty="0" lang="en-US" smtClean="0" sz="1200"/>
                <a:t>3,0</a:t>
              </a:r>
            </a:p>
            <a:p>
              <a:pPr algn="ctr" indent="0" marL="0">
                <a:buNone/>
              </a:pPr>
              <a:r>
                <a:rPr b="1" dirty="0" lang="en-US" smtClean="0" sz="1200"/>
                <a:t>3,0</a:t>
              </a:r>
            </a:p>
            <a:p>
              <a:pPr algn="ctr" indent="0" marL="0">
                <a:buNone/>
              </a:pPr>
              <a:r>
                <a:rPr b="1" dirty="0" lang="en-US" smtClean="0" sz="1200"/>
                <a:t>3,5</a:t>
              </a:r>
            </a:p>
          </p:txBody>
        </p:sp>
        <p:sp>
          <p:nvSpPr>
            <p:cNvPr id="2451" name="Text Box 2451"/>
            <p:cNvSpPr>
              <a:spLocks/>
            </p:cNvSpPr>
            <p:nvPr/>
          </p:nvSpPr>
          <p:spPr>
            <a:xfrm>
              <a:off x="1047" y="769"/>
              <a:ext cx="524" cy="1206"/>
            </a:xfrm>
            <a:prstGeom prst="rect">
              <a:avLst/>
            </a:prstGeom>
            <a:solidFill>
              <a:schemeClr val="bg1"/>
            </a:solidFill>
            <a:ln>
              <a:noFill/>
            </a:ln>
            <a:effectLst/>
          </p:spPr>
          <p:txBody>
            <a:bodyPr numCol="1"/>
            <a:lstStyle/>
            <a:p>
              <a:pPr algn="ctr" indent="0" marL="0">
                <a:buNone/>
              </a:pPr>
              <a:r>
                <a:rPr b="1" dirty="0" lang="en-US" smtClean="0" sz="1200"/>
                <a:t>1,0</a:t>
              </a:r>
            </a:p>
            <a:p>
              <a:pPr algn="ctr" indent="0" marL="0">
                <a:buNone/>
              </a:pPr>
              <a:r>
                <a:rPr b="1" dirty="0" lang="en-US" smtClean="0" sz="1200"/>
                <a:t>1,5</a:t>
              </a:r>
            </a:p>
            <a:p>
              <a:pPr algn="ctr" indent="0" marL="0">
                <a:buNone/>
              </a:pPr>
              <a:r>
                <a:rPr b="1" dirty="0" lang="en-US" smtClean="0" sz="1200"/>
                <a:t>2,0</a:t>
              </a:r>
            </a:p>
            <a:p>
              <a:pPr algn="ctr" indent="0" marL="0">
                <a:buNone/>
              </a:pPr>
              <a:r>
                <a:rPr b="1" dirty="0" lang="en-US" smtClean="0" sz="1200"/>
                <a:t>2,0</a:t>
              </a:r>
            </a:p>
            <a:p>
              <a:pPr algn="ctr" indent="0" marL="0">
                <a:buNone/>
              </a:pPr>
              <a:r>
                <a:rPr b="1" dirty="0" lang="en-US" smtClean="0" sz="1200"/>
                <a:t>2,5</a:t>
              </a:r>
            </a:p>
            <a:p>
              <a:pPr algn="ctr" indent="0" marL="0">
                <a:buNone/>
              </a:pPr>
              <a:r>
                <a:rPr b="1" dirty="0" lang="en-US" smtClean="0" sz="1200"/>
                <a:t>3,0</a:t>
              </a:r>
            </a:p>
          </p:txBody>
        </p:sp>
        <p:sp>
          <p:nvSpPr>
            <p:cNvPr id="2452" name="Text Box 2452"/>
            <p:cNvSpPr>
              <a:spLocks/>
            </p:cNvSpPr>
            <p:nvPr/>
          </p:nvSpPr>
          <p:spPr>
            <a:xfrm>
              <a:off x="524" y="769"/>
              <a:ext cx="523" cy="1206"/>
            </a:xfrm>
            <a:prstGeom prst="rect">
              <a:avLst/>
            </a:prstGeom>
            <a:solidFill>
              <a:schemeClr val="bg1"/>
            </a:solidFill>
            <a:ln>
              <a:noFill/>
            </a:ln>
            <a:effectLst/>
          </p:spPr>
          <p:txBody>
            <a:bodyPr numCol="1"/>
            <a:lstStyle/>
            <a:p>
              <a:pPr algn="ctr" indent="0" marL="0">
                <a:buNone/>
              </a:pPr>
              <a:r>
                <a:rPr b="1" dirty="0" lang="en-US" smtClean="0" sz="1200"/>
                <a:t>0</a:t>
              </a:r>
            </a:p>
            <a:p>
              <a:pPr algn="ctr" indent="0" marL="0">
                <a:buNone/>
              </a:pPr>
              <a:r>
                <a:rPr b="1" dirty="0" lang="en-US" smtClean="0" sz="1200"/>
                <a:t>1</a:t>
              </a:r>
            </a:p>
            <a:p>
              <a:pPr algn="ctr" indent="0" marL="0">
                <a:buNone/>
              </a:pPr>
              <a:r>
                <a:rPr b="1" dirty="0" lang="en-US" smtClean="0" sz="1200"/>
                <a:t>2</a:t>
              </a:r>
            </a:p>
            <a:p>
              <a:pPr algn="ctr" indent="0" marL="0">
                <a:buNone/>
              </a:pPr>
              <a:r>
                <a:rPr b="1" dirty="0" lang="en-US" smtClean="0" sz="1200"/>
                <a:t>3</a:t>
              </a:r>
            </a:p>
            <a:p>
              <a:pPr algn="ctr" indent="0" marL="0">
                <a:buNone/>
              </a:pPr>
              <a:r>
                <a:rPr b="1" dirty="0" lang="en-US" smtClean="0" sz="1200"/>
                <a:t>4</a:t>
              </a:r>
            </a:p>
            <a:p>
              <a:pPr algn="ctr" indent="0" marL="0">
                <a:buNone/>
              </a:pPr>
              <a:r>
                <a:rPr b="1" dirty="0" lang="en-US" smtClean="0" sz="1200"/>
                <a:t>5</a:t>
              </a:r>
            </a:p>
            <a:p>
              <a:pPr algn="ctr" indent="0" marL="0">
                <a:buNone/>
              </a:pPr>
              <a:r>
                <a:rPr b="1" dirty="0" lang="en-US" smtClean="0" sz="1200"/>
                <a:t>6</a:t>
              </a:r>
            </a:p>
            <a:p>
              <a:pPr algn="ctr" indent="0" marL="0">
                <a:buNone/>
              </a:pPr>
              <a:r>
                <a:rPr b="1" dirty="0" lang="en-US" smtClean="0" sz="1200"/>
                <a:t>7</a:t>
              </a:r>
            </a:p>
          </p:txBody>
        </p:sp>
        <p:sp>
          <p:nvSpPr>
            <p:cNvPr id="2453" name="Text Box 2453"/>
            <p:cNvSpPr>
              <a:spLocks/>
            </p:cNvSpPr>
            <p:nvPr/>
          </p:nvSpPr>
          <p:spPr>
            <a:xfrm>
              <a:off x="0" y="769"/>
              <a:ext cx="524" cy="1206"/>
            </a:xfrm>
            <a:prstGeom prst="rect">
              <a:avLst/>
            </a:prstGeom>
            <a:solidFill>
              <a:schemeClr val="bg1"/>
            </a:solidFill>
            <a:ln>
              <a:noFill/>
            </a:ln>
            <a:effectLst/>
          </p:spPr>
          <p:txBody>
            <a:bodyPr numCol="1"/>
            <a:lstStyle/>
            <a:p>
              <a:pPr algn="ctr" indent="0" marL="0">
                <a:buNone/>
              </a:pPr>
              <a:r>
                <a:rPr b="1" dirty="0" lang="en-US" smtClean="0" sz="1200"/>
                <a:t>0</a:t>
              </a:r>
            </a:p>
          </p:txBody>
        </p:sp>
        <p:sp>
          <p:nvSpPr>
            <p:cNvPr id="2454" name="Text Box 2454"/>
            <p:cNvSpPr>
              <a:spLocks/>
            </p:cNvSpPr>
            <p:nvPr/>
          </p:nvSpPr>
          <p:spPr>
            <a:xfrm>
              <a:off x="5237" y="577"/>
              <a:ext cx="523" cy="192"/>
            </a:xfrm>
            <a:prstGeom prst="rect">
              <a:avLst/>
            </a:prstGeom>
            <a:solidFill>
              <a:schemeClr val="bg1"/>
            </a:solidFill>
            <a:ln>
              <a:noFill/>
            </a:ln>
            <a:effectLst/>
          </p:spPr>
          <p:txBody>
            <a:bodyPr numCol="1"/>
            <a:lstStyle/>
            <a:p>
              <a:pPr indent="0" marL="0">
                <a:buNone/>
              </a:pPr>
              <a:r>
                <a:rPr dirty="0" lang="en-US" smtClean="0" sz="1200"/>
                <a:t>tačke</a:t>
              </a:r>
            </a:p>
          </p:txBody>
        </p:sp>
        <p:sp>
          <p:nvSpPr>
            <p:cNvPr id="2455" name="Text Box 2455"/>
            <p:cNvSpPr>
              <a:spLocks/>
            </p:cNvSpPr>
            <p:nvPr/>
          </p:nvSpPr>
          <p:spPr>
            <a:xfrm>
              <a:off x="4713" y="577"/>
              <a:ext cx="524" cy="192"/>
            </a:xfrm>
            <a:prstGeom prst="rect">
              <a:avLst/>
            </a:prstGeom>
            <a:solidFill>
              <a:schemeClr val="bg1"/>
            </a:solidFill>
            <a:ln>
              <a:noFill/>
            </a:ln>
            <a:effectLst/>
          </p:spPr>
          <p:txBody>
            <a:bodyPr numCol="1"/>
            <a:lstStyle/>
            <a:p>
              <a:pPr indent="0" marL="0">
                <a:buNone/>
              </a:pPr>
              <a:r>
                <a:rPr dirty="0" lang="en-US" smtClean="0" sz="1200"/>
                <a:t>srednji</a:t>
              </a:r>
            </a:p>
          </p:txBody>
        </p:sp>
        <p:sp>
          <p:nvSpPr>
            <p:cNvPr id="2456" name="Text Box 2456"/>
            <p:cNvSpPr>
              <a:spLocks/>
            </p:cNvSpPr>
            <p:nvPr/>
          </p:nvSpPr>
          <p:spPr>
            <a:xfrm>
              <a:off x="4190" y="577"/>
              <a:ext cx="523" cy="192"/>
            </a:xfrm>
            <a:prstGeom prst="rect">
              <a:avLst/>
            </a:prstGeom>
            <a:solidFill>
              <a:schemeClr val="bg1"/>
            </a:solidFill>
            <a:ln>
              <a:noFill/>
            </a:ln>
            <a:effectLst/>
          </p:spPr>
          <p:txBody>
            <a:bodyPr numCol="1"/>
            <a:lstStyle/>
            <a:p>
              <a:pPr indent="0" marL="0">
                <a:buNone/>
              </a:pPr>
              <a:r>
                <a:rPr dirty="0" lang="en-US" smtClean="0" sz="1200"/>
                <a:t>dugi</a:t>
              </a:r>
            </a:p>
          </p:txBody>
        </p:sp>
        <p:sp>
          <p:nvSpPr>
            <p:cNvPr id="2457" name="Text Box 2457"/>
            <p:cNvSpPr>
              <a:spLocks/>
            </p:cNvSpPr>
            <p:nvPr/>
          </p:nvSpPr>
          <p:spPr>
            <a:xfrm>
              <a:off x="3666" y="577"/>
              <a:ext cx="524" cy="192"/>
            </a:xfrm>
            <a:prstGeom prst="rect">
              <a:avLst/>
            </a:prstGeom>
            <a:solidFill>
              <a:schemeClr val="bg1"/>
            </a:solidFill>
            <a:ln>
              <a:noFill/>
            </a:ln>
            <a:effectLst/>
          </p:spPr>
          <p:txBody>
            <a:bodyPr numCol="1"/>
            <a:lstStyle/>
            <a:p>
              <a:pPr indent="0" marL="0">
                <a:buNone/>
              </a:pPr>
              <a:r>
                <a:rPr dirty="0" lang="en-US" smtClean="0" sz="1200"/>
                <a:t>tačke</a:t>
              </a:r>
            </a:p>
          </p:txBody>
        </p:sp>
        <p:sp>
          <p:nvSpPr>
            <p:cNvPr id="2458" name="Text Box 2458"/>
            <p:cNvSpPr>
              <a:spLocks/>
            </p:cNvSpPr>
            <p:nvPr/>
          </p:nvSpPr>
          <p:spPr>
            <a:xfrm>
              <a:off x="3143" y="577"/>
              <a:ext cx="523" cy="192"/>
            </a:xfrm>
            <a:prstGeom prst="rect">
              <a:avLst/>
            </a:prstGeom>
            <a:solidFill>
              <a:schemeClr val="bg1"/>
            </a:solidFill>
            <a:ln>
              <a:noFill/>
            </a:ln>
            <a:effectLst/>
          </p:spPr>
          <p:txBody>
            <a:bodyPr numCol="1"/>
            <a:lstStyle/>
            <a:p>
              <a:pPr indent="0" marL="0">
                <a:buNone/>
              </a:pPr>
              <a:r>
                <a:rPr dirty="0" lang="en-US" smtClean="0" sz="1200"/>
                <a:t>srednji</a:t>
              </a:r>
            </a:p>
          </p:txBody>
        </p:sp>
        <p:sp>
          <p:nvSpPr>
            <p:cNvPr id="2459" name="Text Box 2459"/>
            <p:cNvSpPr>
              <a:spLocks/>
            </p:cNvSpPr>
            <p:nvPr/>
          </p:nvSpPr>
          <p:spPr>
            <a:xfrm>
              <a:off x="2618" y="577"/>
              <a:ext cx="525" cy="192"/>
            </a:xfrm>
            <a:prstGeom prst="rect">
              <a:avLst/>
            </a:prstGeom>
            <a:solidFill>
              <a:schemeClr val="bg1"/>
            </a:solidFill>
            <a:ln>
              <a:noFill/>
            </a:ln>
            <a:effectLst/>
          </p:spPr>
          <p:txBody>
            <a:bodyPr numCol="1"/>
            <a:lstStyle/>
            <a:p>
              <a:pPr indent="0" marL="0">
                <a:buNone/>
              </a:pPr>
              <a:r>
                <a:rPr dirty="0" lang="en-US" smtClean="0" sz="1200"/>
                <a:t>dugi</a:t>
              </a:r>
            </a:p>
          </p:txBody>
        </p:sp>
        <p:sp>
          <p:nvSpPr>
            <p:cNvPr id="2460" name="Text Box 2460"/>
            <p:cNvSpPr>
              <a:spLocks/>
            </p:cNvSpPr>
            <p:nvPr/>
          </p:nvSpPr>
          <p:spPr>
            <a:xfrm>
              <a:off x="2094" y="577"/>
              <a:ext cx="524" cy="192"/>
            </a:xfrm>
            <a:prstGeom prst="rect">
              <a:avLst/>
            </a:prstGeom>
            <a:solidFill>
              <a:schemeClr val="bg1"/>
            </a:solidFill>
            <a:ln>
              <a:noFill/>
            </a:ln>
            <a:effectLst/>
          </p:spPr>
          <p:txBody>
            <a:bodyPr numCol="1"/>
            <a:lstStyle/>
            <a:p>
              <a:pPr indent="0" marL="0">
                <a:buNone/>
              </a:pPr>
              <a:r>
                <a:rPr dirty="0" lang="en-US" smtClean="0" sz="1200"/>
                <a:t>tačke</a:t>
              </a:r>
            </a:p>
          </p:txBody>
        </p:sp>
        <p:sp>
          <p:nvSpPr>
            <p:cNvPr id="2461" name="Text Box 2461"/>
            <p:cNvSpPr>
              <a:spLocks/>
            </p:cNvSpPr>
            <p:nvPr/>
          </p:nvSpPr>
          <p:spPr>
            <a:xfrm>
              <a:off x="1571" y="577"/>
              <a:ext cx="523" cy="192"/>
            </a:xfrm>
            <a:prstGeom prst="rect">
              <a:avLst/>
            </a:prstGeom>
            <a:solidFill>
              <a:schemeClr val="bg1"/>
            </a:solidFill>
            <a:ln>
              <a:noFill/>
            </a:ln>
            <a:effectLst/>
          </p:spPr>
          <p:txBody>
            <a:bodyPr numCol="1"/>
            <a:lstStyle/>
            <a:p>
              <a:pPr indent="0" marL="0">
                <a:buNone/>
              </a:pPr>
              <a:r>
                <a:rPr dirty="0" lang="en-US" smtClean="0" sz="1200"/>
                <a:t>tačke</a:t>
              </a:r>
            </a:p>
          </p:txBody>
        </p:sp>
        <p:sp>
          <p:nvSpPr>
            <p:cNvPr id="2462" name="Text Box 2462"/>
            <p:cNvSpPr>
              <a:spLocks/>
            </p:cNvSpPr>
            <p:nvPr/>
          </p:nvSpPr>
          <p:spPr>
            <a:xfrm>
              <a:off x="1047" y="577"/>
              <a:ext cx="524" cy="192"/>
            </a:xfrm>
            <a:prstGeom prst="rect">
              <a:avLst/>
            </a:prstGeom>
            <a:solidFill>
              <a:schemeClr val="bg1"/>
            </a:solidFill>
            <a:ln>
              <a:noFill/>
            </a:ln>
            <a:effectLst/>
          </p:spPr>
          <p:txBody>
            <a:bodyPr numCol="1"/>
            <a:lstStyle/>
            <a:p>
              <a:pPr indent="0" marL="0">
                <a:buNone/>
              </a:pPr>
              <a:r>
                <a:rPr dirty="0" lang="en-US" smtClean="0" sz="1200"/>
                <a:t>tačke</a:t>
              </a:r>
            </a:p>
          </p:txBody>
        </p:sp>
        <p:sp>
          <p:nvSpPr>
            <p:cNvPr id="2463" name="Text Box 2463"/>
            <p:cNvSpPr>
              <a:spLocks/>
            </p:cNvSpPr>
            <p:nvPr/>
          </p:nvSpPr>
          <p:spPr>
            <a:xfrm>
              <a:off x="524" y="577"/>
              <a:ext cx="523" cy="192"/>
            </a:xfrm>
            <a:prstGeom prst="rect">
              <a:avLst/>
            </a:prstGeom>
            <a:solidFill>
              <a:schemeClr val="bg1"/>
            </a:solidFill>
            <a:ln>
              <a:noFill/>
            </a:ln>
            <a:effectLst/>
          </p:spPr>
          <p:txBody>
            <a:bodyPr numCol="1"/>
            <a:lstStyle/>
            <a:p>
              <a:pPr indent="0" marL="0">
                <a:buNone/>
              </a:pPr>
              <a:r>
                <a:rPr dirty="0" lang="en-US" smtClean="0" sz="1200"/>
                <a:t>srednji</a:t>
              </a:r>
            </a:p>
          </p:txBody>
        </p:sp>
        <p:sp>
          <p:nvSpPr>
            <p:cNvPr id="2464" name="Text Box 2464"/>
            <p:cNvSpPr>
              <a:spLocks/>
            </p:cNvSpPr>
            <p:nvPr/>
          </p:nvSpPr>
          <p:spPr>
            <a:xfrm>
              <a:off x="0" y="577"/>
              <a:ext cx="524" cy="192"/>
            </a:xfrm>
            <a:prstGeom prst="rect">
              <a:avLst/>
            </a:prstGeom>
            <a:solidFill>
              <a:schemeClr val="bg1"/>
            </a:solidFill>
            <a:ln>
              <a:noFill/>
            </a:ln>
            <a:effectLst/>
          </p:spPr>
          <p:txBody>
            <a:bodyPr numCol="1"/>
            <a:lstStyle/>
            <a:p>
              <a:pPr indent="0" marL="0">
                <a:buNone/>
              </a:pPr>
              <a:r>
                <a:rPr dirty="0" lang="en-US" smtClean="0" sz="1200"/>
                <a:t>dugi</a:t>
              </a:r>
            </a:p>
          </p:txBody>
        </p:sp>
        <p:sp>
          <p:nvSpPr>
            <p:cNvPr id="2465" name="Text Box 2465"/>
            <p:cNvSpPr>
              <a:spLocks/>
            </p:cNvSpPr>
            <p:nvPr/>
          </p:nvSpPr>
          <p:spPr>
            <a:xfrm>
              <a:off x="5237" y="384"/>
              <a:ext cx="523" cy="193"/>
            </a:xfrm>
            <a:prstGeom prst="rect">
              <a:avLst/>
            </a:prstGeom>
            <a:solidFill>
              <a:schemeClr val="bg1"/>
            </a:solidFill>
            <a:ln>
              <a:noFill/>
            </a:ln>
            <a:effectLst/>
          </p:spPr>
          <p:txBody>
            <a:bodyPr numCol="1"/>
            <a:lstStyle/>
            <a:p>
              <a:pPr algn="ctr" indent="0" marL="0">
                <a:buNone/>
              </a:pPr>
              <a:r>
                <a:rPr b="1" dirty="0" lang="en-US" smtClean="0" sz="1200"/>
                <a:t>9</a:t>
              </a:r>
            </a:p>
          </p:txBody>
        </p:sp>
        <p:sp>
          <p:nvSpPr>
            <p:cNvPr id="2466" name="Text Box 2466"/>
            <p:cNvSpPr>
              <a:spLocks/>
            </p:cNvSpPr>
            <p:nvPr/>
          </p:nvSpPr>
          <p:spPr>
            <a:xfrm>
              <a:off x="4190" y="384"/>
              <a:ext cx="1047" cy="193"/>
            </a:xfrm>
            <a:prstGeom prst="rect">
              <a:avLst/>
            </a:prstGeom>
            <a:solidFill>
              <a:schemeClr val="bg1"/>
            </a:solidFill>
            <a:ln>
              <a:noFill/>
            </a:ln>
            <a:effectLst/>
          </p:spPr>
          <p:txBody>
            <a:bodyPr numCol="1"/>
            <a:lstStyle/>
            <a:p>
              <a:pPr indent="0" marL="0">
                <a:buNone/>
              </a:pPr>
              <a:r>
                <a:rPr dirty="0" lang="en-US" smtClean="0" sz="1200"/>
                <a:t>od toga</a:t>
              </a:r>
            </a:p>
          </p:txBody>
        </p:sp>
        <p:sp>
          <p:nvSpPr>
            <p:cNvPr id="2467" name="Text Box 2467"/>
            <p:cNvSpPr>
              <a:spLocks/>
            </p:cNvSpPr>
            <p:nvPr/>
          </p:nvSpPr>
          <p:spPr>
            <a:xfrm>
              <a:off x="3666" y="384"/>
              <a:ext cx="524" cy="193"/>
            </a:xfrm>
            <a:prstGeom prst="rect">
              <a:avLst/>
            </a:prstGeom>
            <a:solidFill>
              <a:schemeClr val="bg1"/>
            </a:solidFill>
            <a:ln>
              <a:noFill/>
            </a:ln>
            <a:effectLst/>
          </p:spPr>
          <p:txBody>
            <a:bodyPr numCol="1"/>
            <a:lstStyle/>
            <a:p>
              <a:pPr algn="ctr" indent="0" marL="0">
                <a:buNone/>
              </a:pPr>
              <a:r>
                <a:rPr b="1" dirty="0" lang="en-US" smtClean="0" sz="1200"/>
                <a:t>8</a:t>
              </a:r>
            </a:p>
          </p:txBody>
        </p:sp>
        <p:sp>
          <p:nvSpPr>
            <p:cNvPr id="2468" name="Text Box 2468"/>
            <p:cNvSpPr>
              <a:spLocks/>
            </p:cNvSpPr>
            <p:nvPr/>
          </p:nvSpPr>
          <p:spPr>
            <a:xfrm>
              <a:off x="2618" y="384"/>
              <a:ext cx="1048" cy="193"/>
            </a:xfrm>
            <a:prstGeom prst="rect">
              <a:avLst/>
            </a:prstGeom>
            <a:solidFill>
              <a:schemeClr val="bg1"/>
            </a:solidFill>
            <a:ln>
              <a:noFill/>
            </a:ln>
            <a:effectLst/>
          </p:spPr>
          <p:txBody>
            <a:bodyPr numCol="1"/>
            <a:lstStyle/>
            <a:p>
              <a:pPr indent="0" marL="0">
                <a:buNone/>
              </a:pPr>
              <a:r>
                <a:rPr dirty="0" lang="en-US" smtClean="0" sz="1200"/>
                <a:t>od toga</a:t>
              </a:r>
            </a:p>
          </p:txBody>
        </p:sp>
        <p:sp>
          <p:nvSpPr>
            <p:cNvPr id="2469" name="Text Box 2469"/>
            <p:cNvSpPr>
              <a:spLocks/>
            </p:cNvSpPr>
            <p:nvPr/>
          </p:nvSpPr>
          <p:spPr>
            <a:xfrm>
              <a:off x="2094" y="384"/>
              <a:ext cx="524" cy="193"/>
            </a:xfrm>
            <a:prstGeom prst="rect">
              <a:avLst/>
            </a:prstGeom>
            <a:solidFill>
              <a:schemeClr val="bg1"/>
            </a:solidFill>
            <a:ln>
              <a:noFill/>
            </a:ln>
            <a:effectLst/>
          </p:spPr>
          <p:txBody>
            <a:bodyPr numCol="1"/>
            <a:lstStyle/>
            <a:p>
              <a:pPr algn="ctr" indent="0" marL="0">
                <a:buNone/>
              </a:pPr>
              <a:r>
                <a:rPr b="1" dirty="0" lang="en-US" smtClean="0" sz="1200"/>
                <a:t>7</a:t>
              </a:r>
            </a:p>
          </p:txBody>
        </p:sp>
        <p:sp>
          <p:nvSpPr>
            <p:cNvPr id="2470" name="Text Box 2470"/>
            <p:cNvSpPr>
              <a:spLocks/>
            </p:cNvSpPr>
            <p:nvPr/>
          </p:nvSpPr>
          <p:spPr>
            <a:xfrm>
              <a:off x="1571" y="384"/>
              <a:ext cx="523" cy="193"/>
            </a:xfrm>
            <a:prstGeom prst="rect">
              <a:avLst/>
            </a:prstGeom>
            <a:solidFill>
              <a:schemeClr val="bg1"/>
            </a:solidFill>
            <a:ln>
              <a:noFill/>
            </a:ln>
            <a:effectLst/>
          </p:spPr>
          <p:txBody>
            <a:bodyPr numCol="1"/>
            <a:lstStyle/>
            <a:p>
              <a:pPr algn="ctr" indent="0" marL="0">
                <a:buNone/>
              </a:pPr>
              <a:r>
                <a:rPr b="1" dirty="0" lang="en-US" smtClean="0" sz="1200"/>
                <a:t>6</a:t>
              </a:r>
            </a:p>
          </p:txBody>
        </p:sp>
        <p:sp>
          <p:nvSpPr>
            <p:cNvPr id="2471" name="Text Box 2471"/>
            <p:cNvSpPr>
              <a:spLocks/>
            </p:cNvSpPr>
            <p:nvPr/>
          </p:nvSpPr>
          <p:spPr>
            <a:xfrm>
              <a:off x="1047" y="384"/>
              <a:ext cx="524" cy="193"/>
            </a:xfrm>
            <a:prstGeom prst="rect">
              <a:avLst/>
            </a:prstGeom>
            <a:solidFill>
              <a:schemeClr val="bg1"/>
            </a:solidFill>
            <a:ln>
              <a:noFill/>
            </a:ln>
            <a:effectLst/>
          </p:spPr>
          <p:txBody>
            <a:bodyPr numCol="1"/>
            <a:lstStyle/>
            <a:p>
              <a:pPr algn="ctr" indent="0" marL="0">
                <a:buNone/>
              </a:pPr>
              <a:r>
                <a:rPr b="1" dirty="0" lang="en-US" smtClean="0" sz="1200"/>
                <a:t>5</a:t>
              </a:r>
            </a:p>
          </p:txBody>
        </p:sp>
        <p:sp>
          <p:nvSpPr>
            <p:cNvPr id="2472" name="Text Box 2472"/>
            <p:cNvSpPr>
              <a:spLocks/>
            </p:cNvSpPr>
            <p:nvPr/>
          </p:nvSpPr>
          <p:spPr>
            <a:xfrm>
              <a:off x="0" y="384"/>
              <a:ext cx="1047" cy="193"/>
            </a:xfrm>
            <a:prstGeom prst="rect">
              <a:avLst/>
            </a:prstGeom>
            <a:solidFill>
              <a:schemeClr val="bg1"/>
            </a:solidFill>
            <a:ln>
              <a:noFill/>
            </a:ln>
            <a:effectLst/>
          </p:spPr>
          <p:txBody>
            <a:bodyPr numCol="1"/>
            <a:lstStyle/>
            <a:p>
              <a:pPr indent="0" marL="0">
                <a:buNone/>
              </a:pPr>
              <a:r>
                <a:rPr dirty="0" lang="en-US" smtClean="0" sz="1200"/>
                <a:t>od toga</a:t>
              </a:r>
            </a:p>
          </p:txBody>
        </p:sp>
        <p:sp>
          <p:nvSpPr>
            <p:cNvPr id="2473" name="Text Box 2473"/>
            <p:cNvSpPr>
              <a:spLocks/>
            </p:cNvSpPr>
            <p:nvPr/>
          </p:nvSpPr>
          <p:spPr>
            <a:xfrm>
              <a:off x="0" y="384"/>
              <a:ext cx="5760" cy="0"/>
            </a:xfrm>
            <a:prstGeom prst="line">
              <a:avLst/>
            </a:prstGeom>
            <a:noFill/>
            <a:ln cap="sq" w="28575">
              <a:solidFill>
                <a:schemeClr val="tx1"/>
              </a:solidFill>
              <a:round/>
              <a:headEnd/>
              <a:tailEnd/>
            </a:ln>
            <a:effectLst/>
          </p:spPr>
        </p:sp>
        <p:sp>
          <p:nvSpPr>
            <p:cNvPr id="2474" name="Text Box 2474"/>
            <p:cNvSpPr>
              <a:spLocks/>
            </p:cNvSpPr>
            <p:nvPr/>
          </p:nvSpPr>
          <p:spPr>
            <a:xfrm>
              <a:off x="0" y="577"/>
              <a:ext cx="5760" cy="0"/>
            </a:xfrm>
            <a:prstGeom prst="line">
              <a:avLst/>
            </a:prstGeom>
            <a:noFill/>
            <a:ln w="12700">
              <a:solidFill>
                <a:schemeClr val="tx1"/>
              </a:solidFill>
              <a:round/>
              <a:headEnd/>
              <a:tailEnd/>
            </a:ln>
            <a:effectLst/>
          </p:spPr>
        </p:sp>
        <p:sp>
          <p:nvSpPr>
            <p:cNvPr id="2475" name="Text Box 2475"/>
            <p:cNvSpPr>
              <a:spLocks/>
            </p:cNvSpPr>
            <p:nvPr/>
          </p:nvSpPr>
          <p:spPr>
            <a:xfrm>
              <a:off x="0" y="769"/>
              <a:ext cx="5760" cy="0"/>
            </a:xfrm>
            <a:prstGeom prst="line">
              <a:avLst/>
            </a:prstGeom>
            <a:noFill/>
            <a:ln w="12700">
              <a:solidFill>
                <a:schemeClr val="tx1"/>
              </a:solidFill>
              <a:round/>
              <a:headEnd/>
              <a:tailEnd/>
            </a:ln>
            <a:effectLst/>
          </p:spPr>
        </p:sp>
        <p:sp>
          <p:nvSpPr>
            <p:cNvPr id="2476" name="Text Box 2476"/>
            <p:cNvSpPr>
              <a:spLocks/>
            </p:cNvSpPr>
            <p:nvPr/>
          </p:nvSpPr>
          <p:spPr>
            <a:xfrm>
              <a:off x="0" y="1975"/>
              <a:ext cx="5760" cy="0"/>
            </a:xfrm>
            <a:prstGeom prst="line">
              <a:avLst/>
            </a:prstGeom>
            <a:noFill/>
            <a:ln w="12700">
              <a:solidFill>
                <a:schemeClr val="tx1"/>
              </a:solidFill>
              <a:round/>
              <a:headEnd/>
              <a:tailEnd/>
            </a:ln>
            <a:effectLst/>
          </p:spPr>
        </p:sp>
        <p:sp>
          <p:nvSpPr>
            <p:cNvPr id="2477" name="Text Box 2477"/>
            <p:cNvSpPr>
              <a:spLocks/>
            </p:cNvSpPr>
            <p:nvPr/>
          </p:nvSpPr>
          <p:spPr>
            <a:xfrm>
              <a:off x="0" y="3056"/>
              <a:ext cx="5760" cy="0"/>
            </a:xfrm>
            <a:prstGeom prst="line">
              <a:avLst/>
            </a:prstGeom>
            <a:noFill/>
            <a:ln w="12700">
              <a:solidFill>
                <a:schemeClr val="tx1"/>
              </a:solidFill>
              <a:round/>
              <a:headEnd/>
              <a:tailEnd/>
            </a:ln>
            <a:effectLst/>
          </p:spPr>
        </p:sp>
        <p:sp>
          <p:nvSpPr>
            <p:cNvPr id="2478" name="Text Box 2478"/>
            <p:cNvSpPr>
              <a:spLocks/>
            </p:cNvSpPr>
            <p:nvPr/>
          </p:nvSpPr>
          <p:spPr>
            <a:xfrm>
              <a:off x="0" y="4020"/>
              <a:ext cx="5760" cy="0"/>
            </a:xfrm>
            <a:prstGeom prst="line">
              <a:avLst/>
            </a:prstGeom>
            <a:noFill/>
            <a:ln cap="sq" w="28575">
              <a:solidFill>
                <a:schemeClr val="tx1"/>
              </a:solidFill>
              <a:round/>
              <a:headEnd/>
              <a:tailEnd/>
            </a:ln>
            <a:effectLst/>
          </p:spPr>
        </p:sp>
        <p:sp>
          <p:nvSpPr>
            <p:cNvPr id="2479" name="Text Box 2479"/>
            <p:cNvSpPr>
              <a:spLocks/>
            </p:cNvSpPr>
            <p:nvPr/>
          </p:nvSpPr>
          <p:spPr>
            <a:xfrm>
              <a:off x="0" y="384"/>
              <a:ext cx="0" cy="3636"/>
            </a:xfrm>
            <a:prstGeom prst="line">
              <a:avLst/>
            </a:prstGeom>
            <a:noFill/>
            <a:ln cap="sq" w="28575">
              <a:solidFill>
                <a:schemeClr val="tx1"/>
              </a:solidFill>
              <a:round/>
              <a:headEnd/>
              <a:tailEnd/>
            </a:ln>
            <a:effectLst/>
          </p:spPr>
        </p:sp>
        <p:sp>
          <p:nvSpPr>
            <p:cNvPr id="2480" name="Text Box 2480"/>
            <p:cNvSpPr>
              <a:spLocks/>
            </p:cNvSpPr>
            <p:nvPr/>
          </p:nvSpPr>
          <p:spPr>
            <a:xfrm>
              <a:off x="1047" y="384"/>
              <a:ext cx="0" cy="3636"/>
            </a:xfrm>
            <a:prstGeom prst="line">
              <a:avLst/>
            </a:prstGeom>
            <a:noFill/>
            <a:ln w="12700">
              <a:solidFill>
                <a:schemeClr val="tx1"/>
              </a:solidFill>
              <a:round/>
              <a:headEnd/>
              <a:tailEnd/>
            </a:ln>
            <a:effectLst/>
          </p:spPr>
        </p:sp>
        <p:sp>
          <p:nvSpPr>
            <p:cNvPr id="2481" name="Text Box 2481"/>
            <p:cNvSpPr>
              <a:spLocks/>
            </p:cNvSpPr>
            <p:nvPr/>
          </p:nvSpPr>
          <p:spPr>
            <a:xfrm>
              <a:off x="1571" y="384"/>
              <a:ext cx="0" cy="3636"/>
            </a:xfrm>
            <a:prstGeom prst="line">
              <a:avLst/>
            </a:prstGeom>
            <a:noFill/>
            <a:ln w="12700">
              <a:solidFill>
                <a:schemeClr val="tx1"/>
              </a:solidFill>
              <a:round/>
              <a:headEnd/>
              <a:tailEnd/>
            </a:ln>
            <a:effectLst/>
          </p:spPr>
        </p:sp>
        <p:sp>
          <p:nvSpPr>
            <p:cNvPr id="2482" name="Text Box 2482"/>
            <p:cNvSpPr>
              <a:spLocks/>
            </p:cNvSpPr>
            <p:nvPr/>
          </p:nvSpPr>
          <p:spPr>
            <a:xfrm>
              <a:off x="2094" y="384"/>
              <a:ext cx="0" cy="3636"/>
            </a:xfrm>
            <a:prstGeom prst="line">
              <a:avLst/>
            </a:prstGeom>
            <a:noFill/>
            <a:ln w="12700">
              <a:solidFill>
                <a:schemeClr val="tx1"/>
              </a:solidFill>
              <a:round/>
              <a:headEnd/>
              <a:tailEnd/>
            </a:ln>
            <a:effectLst/>
          </p:spPr>
        </p:sp>
        <p:sp>
          <p:nvSpPr>
            <p:cNvPr id="2483" name="Text Box 2483"/>
            <p:cNvSpPr>
              <a:spLocks/>
            </p:cNvSpPr>
            <p:nvPr/>
          </p:nvSpPr>
          <p:spPr>
            <a:xfrm>
              <a:off x="2618" y="384"/>
              <a:ext cx="0" cy="3636"/>
            </a:xfrm>
            <a:prstGeom prst="line">
              <a:avLst/>
            </a:prstGeom>
            <a:noFill/>
            <a:ln w="12700">
              <a:solidFill>
                <a:schemeClr val="tx1"/>
              </a:solidFill>
              <a:round/>
              <a:headEnd/>
              <a:tailEnd/>
            </a:ln>
            <a:effectLst/>
          </p:spPr>
        </p:sp>
        <p:sp>
          <p:nvSpPr>
            <p:cNvPr id="2484" name="Text Box 2484"/>
            <p:cNvSpPr>
              <a:spLocks/>
            </p:cNvSpPr>
            <p:nvPr/>
          </p:nvSpPr>
          <p:spPr>
            <a:xfrm>
              <a:off x="3666" y="384"/>
              <a:ext cx="0" cy="3636"/>
            </a:xfrm>
            <a:prstGeom prst="line">
              <a:avLst/>
            </a:prstGeom>
            <a:noFill/>
            <a:ln w="12700">
              <a:solidFill>
                <a:schemeClr val="tx1"/>
              </a:solidFill>
              <a:round/>
              <a:headEnd/>
              <a:tailEnd/>
            </a:ln>
            <a:effectLst/>
          </p:spPr>
        </p:sp>
        <p:sp>
          <p:nvSpPr>
            <p:cNvPr id="2485" name="Text Box 2485"/>
            <p:cNvSpPr>
              <a:spLocks/>
            </p:cNvSpPr>
            <p:nvPr/>
          </p:nvSpPr>
          <p:spPr>
            <a:xfrm>
              <a:off x="4190" y="384"/>
              <a:ext cx="0" cy="3636"/>
            </a:xfrm>
            <a:prstGeom prst="line">
              <a:avLst/>
            </a:prstGeom>
            <a:noFill/>
            <a:ln w="12700">
              <a:solidFill>
                <a:schemeClr val="tx1"/>
              </a:solidFill>
              <a:round/>
              <a:headEnd/>
              <a:tailEnd/>
            </a:ln>
            <a:effectLst/>
          </p:spPr>
        </p:sp>
        <p:sp>
          <p:nvSpPr>
            <p:cNvPr id="2486" name="Text Box 2486"/>
            <p:cNvSpPr>
              <a:spLocks/>
            </p:cNvSpPr>
            <p:nvPr/>
          </p:nvSpPr>
          <p:spPr>
            <a:xfrm>
              <a:off x="5237" y="384"/>
              <a:ext cx="0" cy="3636"/>
            </a:xfrm>
            <a:prstGeom prst="line">
              <a:avLst/>
            </a:prstGeom>
            <a:noFill/>
            <a:ln w="12700">
              <a:solidFill>
                <a:schemeClr val="tx1"/>
              </a:solidFill>
              <a:round/>
              <a:headEnd/>
              <a:tailEnd/>
            </a:ln>
            <a:effectLst/>
          </p:spPr>
        </p:sp>
        <p:sp>
          <p:nvSpPr>
            <p:cNvPr id="2487" name="Text Box 2487"/>
            <p:cNvSpPr>
              <a:spLocks/>
            </p:cNvSpPr>
            <p:nvPr/>
          </p:nvSpPr>
          <p:spPr>
            <a:xfrm>
              <a:off x="5760" y="384"/>
              <a:ext cx="0" cy="3636"/>
            </a:xfrm>
            <a:prstGeom prst="line">
              <a:avLst/>
            </a:prstGeom>
            <a:noFill/>
            <a:ln cap="sq" w="28575">
              <a:solidFill>
                <a:schemeClr val="tx1"/>
              </a:solidFill>
              <a:round/>
              <a:headEnd/>
              <a:tailEnd/>
            </a:ln>
            <a:effectLst/>
          </p:spPr>
        </p:sp>
        <p:sp>
          <p:nvSpPr>
            <p:cNvPr id="2488" name="Text Box 2488"/>
            <p:cNvSpPr>
              <a:spLocks/>
            </p:cNvSpPr>
            <p:nvPr/>
          </p:nvSpPr>
          <p:spPr>
            <a:xfrm>
              <a:off x="524" y="577"/>
              <a:ext cx="0" cy="3443"/>
            </a:xfrm>
            <a:prstGeom prst="line">
              <a:avLst/>
            </a:prstGeom>
            <a:noFill/>
            <a:ln w="12700">
              <a:solidFill>
                <a:schemeClr val="tx1"/>
              </a:solidFill>
              <a:round/>
              <a:headEnd/>
              <a:tailEnd/>
            </a:ln>
            <a:effectLst/>
          </p:spPr>
        </p:sp>
        <p:sp>
          <p:nvSpPr>
            <p:cNvPr id="2489" name="Text Box 2489"/>
            <p:cNvSpPr>
              <a:spLocks/>
            </p:cNvSpPr>
            <p:nvPr/>
          </p:nvSpPr>
          <p:spPr>
            <a:xfrm>
              <a:off x="4713" y="577"/>
              <a:ext cx="0" cy="3443"/>
            </a:xfrm>
            <a:prstGeom prst="line">
              <a:avLst/>
            </a:prstGeom>
            <a:noFill/>
            <a:ln w="12700">
              <a:solidFill>
                <a:schemeClr val="tx1"/>
              </a:solidFill>
              <a:round/>
              <a:headEnd/>
              <a:tailEnd/>
            </a:ln>
            <a:effectLst/>
          </p:spPr>
        </p:sp>
        <p:sp>
          <p:nvSpPr>
            <p:cNvPr id="2490" name="Text Box 2490"/>
            <p:cNvSpPr>
              <a:spLocks/>
            </p:cNvSpPr>
            <p:nvPr/>
          </p:nvSpPr>
          <p:spPr>
            <a:xfrm>
              <a:off x="3143" y="577"/>
              <a:ext cx="0" cy="3443"/>
            </a:xfrm>
            <a:prstGeom prst="line">
              <a:avLst/>
            </a:prstGeom>
            <a:noFill/>
            <a:ln w="12700">
              <a:solidFill>
                <a:schemeClr val="tx1"/>
              </a:solidFill>
              <a:round/>
              <a:headEnd/>
              <a:tailEnd/>
            </a:ln>
            <a:effectLst/>
          </p:spPr>
        </p:sp>
        <p:sp>
          <p:nvSpPr>
            <p:cNvPr id="2491" name="Text Box 2491"/>
            <p:cNvSpPr>
              <a:spLocks/>
            </p:cNvSpPr>
            <p:nvPr/>
          </p:nvSpPr>
          <p:spPr>
            <a:xfrm>
              <a:off x="2618" y="1217"/>
              <a:ext cx="3142" cy="0"/>
            </a:xfrm>
            <a:prstGeom prst="line">
              <a:avLst/>
            </a:prstGeom>
            <a:noFill/>
            <a:ln w="12700">
              <a:solidFill>
                <a:schemeClr val="tx1"/>
              </a:solidFill>
              <a:round/>
              <a:headEnd/>
              <a:tailEnd/>
            </a:ln>
            <a:effectLst/>
          </p:spPr>
        </p:sp>
        <p:sp>
          <p:nvSpPr>
            <p:cNvPr id="2492" name="Text Box 2492"/>
            <p:cNvSpPr>
              <a:spLocks/>
            </p:cNvSpPr>
            <p:nvPr/>
          </p:nvSpPr>
          <p:spPr>
            <a:xfrm>
              <a:off x="2618" y="1527"/>
              <a:ext cx="3142" cy="0"/>
            </a:xfrm>
            <a:prstGeom prst="line">
              <a:avLst/>
            </a:prstGeom>
            <a:noFill/>
            <a:ln w="12700">
              <a:solidFill>
                <a:schemeClr val="tx1"/>
              </a:solidFill>
              <a:round/>
              <a:headEnd/>
              <a:tailEnd/>
            </a:ln>
            <a:effectLst/>
          </p:spPr>
        </p:sp>
        <p:sp>
          <p:nvSpPr>
            <p:cNvPr id="2493" name="Text Box 2493"/>
            <p:cNvSpPr>
              <a:spLocks/>
            </p:cNvSpPr>
            <p:nvPr/>
          </p:nvSpPr>
          <p:spPr>
            <a:xfrm>
              <a:off x="2618" y="2423"/>
              <a:ext cx="3142" cy="0"/>
            </a:xfrm>
            <a:prstGeom prst="line">
              <a:avLst/>
            </a:prstGeom>
            <a:noFill/>
            <a:ln w="12700">
              <a:solidFill>
                <a:schemeClr val="tx1"/>
              </a:solidFill>
              <a:round/>
              <a:headEnd/>
              <a:tailEnd/>
            </a:ln>
            <a:effectLst/>
          </p:spPr>
        </p:sp>
        <p:sp>
          <p:nvSpPr>
            <p:cNvPr id="2494" name="Text Box 2494"/>
            <p:cNvSpPr>
              <a:spLocks/>
            </p:cNvSpPr>
            <p:nvPr/>
          </p:nvSpPr>
          <p:spPr>
            <a:xfrm>
              <a:off x="2618" y="2733"/>
              <a:ext cx="3142" cy="0"/>
            </a:xfrm>
            <a:prstGeom prst="line">
              <a:avLst/>
            </a:prstGeom>
            <a:noFill/>
            <a:ln w="12700">
              <a:solidFill>
                <a:schemeClr val="tx1"/>
              </a:solidFill>
              <a:round/>
              <a:headEnd/>
              <a:tailEnd/>
            </a:ln>
            <a:effectLst/>
          </p:spPr>
        </p:sp>
        <p:sp>
          <p:nvSpPr>
            <p:cNvPr id="2495" name="Text Box 2495"/>
            <p:cNvSpPr>
              <a:spLocks/>
            </p:cNvSpPr>
            <p:nvPr/>
          </p:nvSpPr>
          <p:spPr>
            <a:xfrm>
              <a:off x="2618" y="3366"/>
              <a:ext cx="3142" cy="0"/>
            </a:xfrm>
            <a:prstGeom prst="line">
              <a:avLst/>
            </a:prstGeom>
            <a:noFill/>
            <a:ln w="12700">
              <a:solidFill>
                <a:schemeClr val="tx1"/>
              </a:solidFill>
              <a:round/>
              <a:headEnd/>
              <a:tailEnd/>
            </a:ln>
            <a:effectLst/>
          </p:spPr>
        </p:sp>
        <p:sp>
          <p:nvSpPr>
            <p:cNvPr id="2496" name="Text Box 2496"/>
            <p:cNvSpPr>
              <a:spLocks/>
            </p:cNvSpPr>
            <p:nvPr/>
          </p:nvSpPr>
          <p:spPr>
            <a:xfrm>
              <a:off x="2618" y="3676"/>
              <a:ext cx="3142" cy="0"/>
            </a:xfrm>
            <a:prstGeom prst="line">
              <a:avLst/>
            </a:prstGeom>
            <a:noFill/>
            <a:ln w="12700">
              <a:solidFill>
                <a:schemeClr val="tx1"/>
              </a:solidFill>
              <a:round/>
              <a:headEnd/>
              <a:tailEnd/>
            </a:ln>
            <a:effectLst/>
          </p:spPr>
        </p:sp>
        <p:sp>
          <p:nvSpPr>
            <p:cNvPr id="2497" name="Text Box 2497"/>
            <p:cNvSpPr>
              <a:spLocks/>
            </p:cNvSpPr>
            <p:nvPr/>
          </p:nvSpPr>
          <p:spPr>
            <a:xfrm>
              <a:off x="2618" y="3848"/>
              <a:ext cx="3142" cy="0"/>
            </a:xfrm>
            <a:prstGeom prst="line">
              <a:avLst/>
            </a:prstGeom>
            <a:noFill/>
            <a:ln w="12700">
              <a:solidFill>
                <a:schemeClr val="tx1"/>
              </a:solidFill>
              <a:round/>
              <a:headEnd/>
              <a:tailEnd/>
            </a:ln>
            <a:effectLst/>
          </p:spPr>
        </p:sp>
      </p:grpSp>
      <p:sp>
        <p:nvSpPr>
          <p:cNvPr id="2498" name="Text Box 2498">
            <a:hlinkClick/>
          </p:cNvPr>
          <p:cNvSpPr txBox="1">
            <a:spLocks/>
          </p:cNvSpPr>
          <p:nvPr/>
        </p:nvSpPr>
        <p:spPr>
          <a:xfrm>
            <a:off x="3733800" y="6491287"/>
            <a:ext cx="1752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deo 2</a:t>
            </a:r>
          </a:p>
        </p:txBody>
      </p:sp>
    </p:spTree>
  </p:cSld>
  <p:clrMapOvr>
    <a:masterClrMapping/>
  </p:clrMapOvr>
  <p:transition advClick="0">
    <p:cut thruBlk="1"/>
  </p:transition>
</p:sld>
</file>

<file path=ppt/slides/slide93.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2499" name="Text Box 2499"/>
          <p:cNvSpPr>
            <a:spLocks/>
          </p:cNvSpPr>
          <p:nvPr>
            <p:ph idx="10" sz="half" type="dt"/>
          </p:nvPr>
        </p:nvSpPr>
        <p:spPr/>
      </p:sp>
      <p:sp>
        <p:nvSpPr>
          <p:cNvPr id="2500" name="Text Box 2500"/>
          <p:cNvSpPr>
            <a:spLocks/>
          </p:cNvSpPr>
          <p:nvPr>
            <p:ph idx="11" sz="quarter" type="ftr"/>
          </p:nvPr>
        </p:nvSpPr>
        <p:spPr/>
        <p:txBody>
          <a:bodyPr numCol="1"/>
          <a:lstStyle/>
          <a:p>
            <a:pPr algn="ctr"/>
          </a:p>
        </p:txBody>
      </p:sp>
      <p:sp>
        <p:nvSpPr>
          <p:cNvPr id="2501" name="Text Box 2501"/>
          <p:cNvSpPr txBox="1">
            <a:spLocks/>
          </p:cNvSpPr>
          <p:nvPr/>
        </p:nvSpPr>
        <p:spPr>
          <a:xfrm>
            <a:off x="0" y="0"/>
            <a:ext cx="9144000" cy="457200"/>
          </a:xfrm>
          <a:prstGeom prst="rect">
            <a:avLst/>
          </a:prstGeom>
          <a:solidFill>
            <a:schemeClr val="tx1"/>
          </a:solidFill>
          <a:ln>
            <a:noFill/>
          </a:ln>
        </p:spPr>
        <p:txBody>
          <a:bodyPr numCol="1">
            <a:spAutoFit/>
          </a:bodyPr>
          <a:lstStyle/>
          <a:p>
            <a:pPr algn="ctr" indent="0" marL="0">
              <a:spcBef>
                <a:spcPct val="50000"/>
              </a:spcBef>
            </a:pPr>
            <a:r>
              <a:rPr dirty="0" lang="en-US" smtClean="0">
                <a:solidFill>
                  <a:srgbClr val="FFFF00"/>
                </a:solidFill>
                <a:latin charset="0" pitchFamily="34" typeface="Arial Black"/>
              </a:rPr>
              <a:t>ocjenjivanje rogova jelena – pomoćna tablica</a:t>
            </a:r>
          </a:p>
        </p:txBody>
      </p:sp>
      <p:sp>
        <p:nvSpPr>
          <p:cNvPr id="2502" name="Text Box 2502"/>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2503" name="Text Box 2503"/>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2504" name="Text Box 2504">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JELEN</a:t>
            </a:r>
          </a:p>
        </p:txBody>
      </p:sp>
      <p:sp>
        <p:nvSpPr>
          <p:cNvPr id="2505" name="Text Box 2505">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sp>
        <p:nvSpPr>
          <p:cNvPr id="2506" name="Text Box 2506">
            <a:hlinkClick/>
          </p:cNvPr>
          <p:cNvSpPr txBox="1">
            <a:spLocks/>
          </p:cNvSpPr>
          <p:nvPr/>
        </p:nvSpPr>
        <p:spPr>
          <a:xfrm>
            <a:off x="3733800" y="6491287"/>
            <a:ext cx="1752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deo 3</a:t>
            </a:r>
          </a:p>
        </p:txBody>
      </p:sp>
      <p:grpSp>
        <p:nvGrpSpPr>
          <p:cNvPr id="2507" name="Group 2507"/>
          <p:cNvGrpSpPr>
            <a:grpSpLocks/>
          </p:cNvGrpSpPr>
          <p:nvPr/>
        </p:nvGrpSpPr>
        <p:grpSpPr>
          <a:xfrm>
            <a:off x="0" y="1143000"/>
            <a:ext cx="4267200" cy="4724400"/>
            <a:chOff x="0" y="384"/>
            <a:chExt cx="2688" cy="2976"/>
          </a:xfrm>
        </p:grpSpPr>
        <p:sp>
          <p:nvSpPr>
            <p:cNvPr id="2508" name="Text Box 2508"/>
            <p:cNvSpPr>
              <a:spLocks/>
            </p:cNvSpPr>
            <p:nvPr/>
          </p:nvSpPr>
          <p:spPr>
            <a:xfrm>
              <a:off x="2150" y="3143"/>
              <a:ext cx="538" cy="217"/>
            </a:xfrm>
            <a:prstGeom prst="rect">
              <a:avLst/>
            </a:prstGeom>
            <a:solidFill>
              <a:schemeClr val="bg1"/>
            </a:solidFill>
            <a:ln>
              <a:noFill/>
            </a:ln>
            <a:effectLst/>
          </p:spPr>
          <p:txBody>
            <a:bodyPr numCol="1"/>
            <a:lstStyle/>
            <a:p>
              <a:pPr algn="ctr" indent="0" marL="0">
                <a:buNone/>
              </a:pPr>
              <a:r>
                <a:rPr b="1" dirty="0" lang="en-US" smtClean="0" sz="1600"/>
                <a:t>5,0</a:t>
              </a:r>
            </a:p>
          </p:txBody>
        </p:sp>
        <p:sp>
          <p:nvSpPr>
            <p:cNvPr id="2509" name="Text Box 2509"/>
            <p:cNvSpPr>
              <a:spLocks/>
            </p:cNvSpPr>
            <p:nvPr/>
          </p:nvSpPr>
          <p:spPr>
            <a:xfrm>
              <a:off x="1613" y="3143"/>
              <a:ext cx="537" cy="217"/>
            </a:xfrm>
            <a:prstGeom prst="rect">
              <a:avLst/>
            </a:prstGeom>
            <a:solidFill>
              <a:schemeClr val="bg1"/>
            </a:solidFill>
            <a:ln>
              <a:noFill/>
            </a:ln>
            <a:effectLst/>
          </p:spPr>
          <p:txBody>
            <a:bodyPr numCol="1"/>
            <a:lstStyle/>
            <a:p>
              <a:endParaRPr/>
            </a:p>
          </p:txBody>
        </p:sp>
        <p:sp>
          <p:nvSpPr>
            <p:cNvPr id="2510" name="Text Box 2510"/>
            <p:cNvSpPr>
              <a:spLocks/>
            </p:cNvSpPr>
            <p:nvPr/>
          </p:nvSpPr>
          <p:spPr>
            <a:xfrm>
              <a:off x="1075" y="3143"/>
              <a:ext cx="538" cy="217"/>
            </a:xfrm>
            <a:prstGeom prst="rect">
              <a:avLst/>
            </a:prstGeom>
            <a:solidFill>
              <a:schemeClr val="bg1"/>
            </a:solidFill>
            <a:ln>
              <a:noFill/>
            </a:ln>
            <a:effectLst/>
          </p:spPr>
          <p:txBody>
            <a:bodyPr numCol="1"/>
            <a:lstStyle/>
            <a:p>
              <a:endParaRPr/>
            </a:p>
          </p:txBody>
        </p:sp>
        <p:sp>
          <p:nvSpPr>
            <p:cNvPr id="2511" name="Text Box 2511"/>
            <p:cNvSpPr>
              <a:spLocks/>
            </p:cNvSpPr>
            <p:nvPr/>
          </p:nvSpPr>
          <p:spPr>
            <a:xfrm>
              <a:off x="538" y="3143"/>
              <a:ext cx="537" cy="217"/>
            </a:xfrm>
            <a:prstGeom prst="rect">
              <a:avLst/>
            </a:prstGeom>
            <a:solidFill>
              <a:schemeClr val="bg1"/>
            </a:solidFill>
            <a:ln>
              <a:noFill/>
            </a:ln>
            <a:effectLst/>
          </p:spPr>
          <p:txBody>
            <a:bodyPr numCol="1"/>
            <a:lstStyle/>
            <a:p>
              <a:pPr algn="ctr" indent="0" marL="0">
                <a:buNone/>
              </a:pPr>
              <a:r>
                <a:rPr b="1" dirty="0" lang="en-US" smtClean="0" sz="1600"/>
                <a:t>0</a:t>
              </a:r>
            </a:p>
          </p:txBody>
        </p:sp>
        <p:sp>
          <p:nvSpPr>
            <p:cNvPr id="2512" name="Text Box 2512"/>
            <p:cNvSpPr>
              <a:spLocks/>
            </p:cNvSpPr>
            <p:nvPr/>
          </p:nvSpPr>
          <p:spPr>
            <a:xfrm>
              <a:off x="0" y="3143"/>
              <a:ext cx="538" cy="217"/>
            </a:xfrm>
            <a:prstGeom prst="rect">
              <a:avLst/>
            </a:prstGeom>
            <a:solidFill>
              <a:schemeClr val="bg1"/>
            </a:solidFill>
            <a:ln>
              <a:noFill/>
            </a:ln>
            <a:effectLst/>
          </p:spPr>
          <p:txBody>
            <a:bodyPr numCol="1"/>
            <a:lstStyle/>
            <a:p>
              <a:pPr algn="ctr" indent="0" marL="0">
                <a:buNone/>
              </a:pPr>
              <a:r>
                <a:rPr b="1" dirty="0" lang="en-US" smtClean="0" sz="1600"/>
                <a:t>7</a:t>
              </a:r>
            </a:p>
          </p:txBody>
        </p:sp>
        <p:sp>
          <p:nvSpPr>
            <p:cNvPr id="2513" name="Text Box 2513"/>
            <p:cNvSpPr>
              <a:spLocks/>
            </p:cNvSpPr>
            <p:nvPr/>
          </p:nvSpPr>
          <p:spPr>
            <a:xfrm>
              <a:off x="2150" y="2682"/>
              <a:ext cx="538" cy="461"/>
            </a:xfrm>
            <a:prstGeom prst="rect">
              <a:avLst/>
            </a:prstGeom>
            <a:solidFill>
              <a:schemeClr val="bg1"/>
            </a:solidFill>
            <a:ln>
              <a:noFill/>
            </a:ln>
            <a:effectLst/>
          </p:spPr>
          <p:txBody>
            <a:bodyPr numCol="1"/>
            <a:lstStyle/>
            <a:p>
              <a:pPr algn="ctr" indent="0" marL="0">
                <a:buNone/>
              </a:pPr>
              <a:r>
                <a:rPr b="1" dirty="0" lang="en-US" smtClean="0" sz="1600"/>
                <a:t>4,5</a:t>
              </a:r>
            </a:p>
            <a:p>
              <a:pPr algn="ctr" indent="0" marL="0">
                <a:buNone/>
              </a:pPr>
              <a:r>
                <a:rPr b="1" dirty="0" lang="en-US" smtClean="0" sz="1600"/>
                <a:t>5,0</a:t>
              </a:r>
            </a:p>
          </p:txBody>
        </p:sp>
        <p:sp>
          <p:nvSpPr>
            <p:cNvPr id="2514" name="Text Box 2514"/>
            <p:cNvSpPr>
              <a:spLocks/>
            </p:cNvSpPr>
            <p:nvPr/>
          </p:nvSpPr>
          <p:spPr>
            <a:xfrm>
              <a:off x="1613" y="2682"/>
              <a:ext cx="537" cy="461"/>
            </a:xfrm>
            <a:prstGeom prst="rect">
              <a:avLst/>
            </a:prstGeom>
            <a:solidFill>
              <a:schemeClr val="bg1"/>
            </a:solidFill>
            <a:ln>
              <a:noFill/>
            </a:ln>
            <a:effectLst/>
          </p:spPr>
          <p:txBody>
            <a:bodyPr numCol="1"/>
            <a:lstStyle/>
            <a:p>
              <a:pPr algn="ctr" indent="0" marL="0">
                <a:buNone/>
              </a:pPr>
              <a:r>
                <a:rPr b="1" dirty="0" lang="en-US" smtClean="0" sz="1600"/>
                <a:t>4,5</a:t>
              </a:r>
            </a:p>
          </p:txBody>
        </p:sp>
        <p:sp>
          <p:nvSpPr>
            <p:cNvPr id="2515" name="Text Box 2515"/>
            <p:cNvSpPr>
              <a:spLocks/>
            </p:cNvSpPr>
            <p:nvPr/>
          </p:nvSpPr>
          <p:spPr>
            <a:xfrm>
              <a:off x="1075" y="2682"/>
              <a:ext cx="538" cy="461"/>
            </a:xfrm>
            <a:prstGeom prst="rect">
              <a:avLst/>
            </a:prstGeom>
            <a:solidFill>
              <a:schemeClr val="bg1"/>
            </a:solidFill>
            <a:ln>
              <a:noFill/>
            </a:ln>
            <a:effectLst/>
          </p:spPr>
          <p:txBody>
            <a:bodyPr numCol="1"/>
            <a:lstStyle/>
            <a:p>
              <a:endParaRPr/>
            </a:p>
          </p:txBody>
        </p:sp>
        <p:sp>
          <p:nvSpPr>
            <p:cNvPr id="2516" name="Text Box 2516"/>
            <p:cNvSpPr>
              <a:spLocks/>
            </p:cNvSpPr>
            <p:nvPr/>
          </p:nvSpPr>
          <p:spPr>
            <a:xfrm>
              <a:off x="538" y="2682"/>
              <a:ext cx="537" cy="461"/>
            </a:xfrm>
            <a:prstGeom prst="rect">
              <a:avLst/>
            </a:prstGeom>
            <a:solidFill>
              <a:schemeClr val="bg1"/>
            </a:solidFill>
            <a:ln>
              <a:noFill/>
            </a:ln>
            <a:effectLst/>
          </p:spPr>
          <p:txBody>
            <a:bodyPr numCol="1"/>
            <a:lstStyle/>
            <a:p>
              <a:pPr algn="ctr" indent="0" marL="0">
                <a:buNone/>
              </a:pPr>
              <a:r>
                <a:rPr b="1" dirty="0" lang="en-US" smtClean="0" sz="1600"/>
                <a:t>0</a:t>
              </a:r>
            </a:p>
            <a:p>
              <a:pPr algn="ctr" indent="0" marL="0">
                <a:buNone/>
              </a:pPr>
              <a:r>
                <a:rPr b="1" dirty="0" lang="en-US" smtClean="0" sz="1600"/>
                <a:t>1</a:t>
              </a:r>
            </a:p>
          </p:txBody>
        </p:sp>
        <p:sp>
          <p:nvSpPr>
            <p:cNvPr id="2517" name="Text Box 2517"/>
            <p:cNvSpPr>
              <a:spLocks/>
            </p:cNvSpPr>
            <p:nvPr/>
          </p:nvSpPr>
          <p:spPr>
            <a:xfrm>
              <a:off x="0" y="2682"/>
              <a:ext cx="538" cy="461"/>
            </a:xfrm>
            <a:prstGeom prst="rect">
              <a:avLst/>
            </a:prstGeom>
            <a:solidFill>
              <a:schemeClr val="bg1"/>
            </a:solidFill>
            <a:ln>
              <a:noFill/>
            </a:ln>
            <a:effectLst/>
          </p:spPr>
          <p:txBody>
            <a:bodyPr numCol="1"/>
            <a:lstStyle/>
            <a:p>
              <a:pPr algn="ctr" indent="0" marL="0">
                <a:buNone/>
              </a:pPr>
              <a:r>
                <a:rPr b="1" dirty="0" lang="en-US" smtClean="0" sz="1600"/>
                <a:t>6</a:t>
              </a:r>
            </a:p>
          </p:txBody>
        </p:sp>
        <p:sp>
          <p:nvSpPr>
            <p:cNvPr id="2518" name="Text Box 2518"/>
            <p:cNvSpPr>
              <a:spLocks/>
            </p:cNvSpPr>
            <p:nvPr/>
          </p:nvSpPr>
          <p:spPr>
            <a:xfrm>
              <a:off x="2150" y="2101"/>
              <a:ext cx="538" cy="581"/>
            </a:xfrm>
            <a:prstGeom prst="rect">
              <a:avLst/>
            </a:prstGeom>
            <a:solidFill>
              <a:schemeClr val="bg1"/>
            </a:solidFill>
            <a:ln>
              <a:noFill/>
            </a:ln>
            <a:effectLst/>
          </p:spPr>
          <p:txBody>
            <a:bodyPr numCol="1"/>
            <a:lstStyle/>
            <a:p>
              <a:pPr algn="ctr" indent="0" marL="0">
                <a:buNone/>
              </a:pPr>
              <a:r>
                <a:rPr b="1" dirty="0" lang="en-US" smtClean="0" sz="1600"/>
                <a:t>4,0</a:t>
              </a:r>
            </a:p>
            <a:p>
              <a:pPr algn="ctr" indent="0" marL="0">
                <a:buNone/>
              </a:pPr>
              <a:r>
                <a:rPr b="1" dirty="0" lang="en-US" smtClean="0" sz="1600"/>
                <a:t>4,5</a:t>
              </a:r>
            </a:p>
            <a:p>
              <a:pPr algn="ctr" indent="0" marL="0">
                <a:buNone/>
              </a:pPr>
              <a:r>
                <a:rPr b="1" dirty="0" lang="en-US" smtClean="0" sz="1600"/>
                <a:t>4,5</a:t>
              </a:r>
            </a:p>
          </p:txBody>
        </p:sp>
        <p:sp>
          <p:nvSpPr>
            <p:cNvPr id="2519" name="Text Box 2519"/>
            <p:cNvSpPr>
              <a:spLocks/>
            </p:cNvSpPr>
            <p:nvPr/>
          </p:nvSpPr>
          <p:spPr>
            <a:xfrm>
              <a:off x="1613" y="2101"/>
              <a:ext cx="537" cy="581"/>
            </a:xfrm>
            <a:prstGeom prst="rect">
              <a:avLst/>
            </a:prstGeom>
            <a:solidFill>
              <a:schemeClr val="bg1"/>
            </a:solidFill>
            <a:ln>
              <a:noFill/>
            </a:ln>
            <a:effectLst/>
          </p:spPr>
          <p:txBody>
            <a:bodyPr numCol="1"/>
            <a:lstStyle/>
            <a:p>
              <a:pPr algn="ctr" indent="0" marL="0">
                <a:buNone/>
              </a:pPr>
              <a:r>
                <a:rPr b="1" dirty="0" lang="en-US" smtClean="0" sz="1600"/>
                <a:t>4,0</a:t>
              </a:r>
            </a:p>
            <a:p>
              <a:pPr algn="ctr" indent="0" marL="0">
                <a:buNone/>
              </a:pPr>
              <a:r>
                <a:rPr b="1" dirty="0" lang="en-US" smtClean="0" sz="1600"/>
                <a:t>4,5</a:t>
              </a:r>
            </a:p>
          </p:txBody>
        </p:sp>
        <p:sp>
          <p:nvSpPr>
            <p:cNvPr id="2520" name="Text Box 2520"/>
            <p:cNvSpPr>
              <a:spLocks/>
            </p:cNvSpPr>
            <p:nvPr/>
          </p:nvSpPr>
          <p:spPr>
            <a:xfrm>
              <a:off x="1075" y="2101"/>
              <a:ext cx="538" cy="581"/>
            </a:xfrm>
            <a:prstGeom prst="rect">
              <a:avLst/>
            </a:prstGeom>
            <a:solidFill>
              <a:schemeClr val="bg1"/>
            </a:solidFill>
            <a:ln>
              <a:noFill/>
            </a:ln>
            <a:effectLst/>
          </p:spPr>
          <p:txBody>
            <a:bodyPr numCol="1"/>
            <a:lstStyle/>
            <a:p>
              <a:pPr algn="ctr" indent="0" marL="0">
                <a:buNone/>
              </a:pPr>
              <a:r>
                <a:rPr b="1" dirty="0" lang="en-US" smtClean="0" sz="1600"/>
                <a:t>4,0</a:t>
              </a:r>
            </a:p>
          </p:txBody>
        </p:sp>
        <p:sp>
          <p:nvSpPr>
            <p:cNvPr id="2521" name="Text Box 2521"/>
            <p:cNvSpPr>
              <a:spLocks/>
            </p:cNvSpPr>
            <p:nvPr/>
          </p:nvSpPr>
          <p:spPr>
            <a:xfrm>
              <a:off x="538" y="2101"/>
              <a:ext cx="537" cy="581"/>
            </a:xfrm>
            <a:prstGeom prst="rect">
              <a:avLst/>
            </a:prstGeom>
            <a:solidFill>
              <a:schemeClr val="bg1"/>
            </a:solidFill>
            <a:ln>
              <a:noFill/>
            </a:ln>
            <a:effectLst/>
          </p:spPr>
          <p:txBody>
            <a:bodyPr numCol="1"/>
            <a:lstStyle/>
            <a:p>
              <a:pPr algn="ctr" indent="0" marL="0">
                <a:buNone/>
              </a:pPr>
              <a:r>
                <a:rPr b="1" dirty="0" lang="en-US" smtClean="0" sz="1600"/>
                <a:t>0</a:t>
              </a:r>
            </a:p>
            <a:p>
              <a:pPr algn="ctr" indent="0" marL="0">
                <a:buNone/>
              </a:pPr>
              <a:r>
                <a:rPr b="1" dirty="0" lang="en-US" smtClean="0" sz="1600"/>
                <a:t>1</a:t>
              </a:r>
            </a:p>
            <a:p>
              <a:pPr algn="ctr" indent="0" marL="0">
                <a:buNone/>
              </a:pPr>
              <a:r>
                <a:rPr b="1" dirty="0" lang="en-US" smtClean="0" sz="1600"/>
                <a:t>2</a:t>
              </a:r>
            </a:p>
          </p:txBody>
        </p:sp>
        <p:sp>
          <p:nvSpPr>
            <p:cNvPr id="2522" name="Text Box 2522"/>
            <p:cNvSpPr>
              <a:spLocks/>
            </p:cNvSpPr>
            <p:nvPr/>
          </p:nvSpPr>
          <p:spPr>
            <a:xfrm>
              <a:off x="0" y="2101"/>
              <a:ext cx="538" cy="581"/>
            </a:xfrm>
            <a:prstGeom prst="rect">
              <a:avLst/>
            </a:prstGeom>
            <a:solidFill>
              <a:schemeClr val="bg1"/>
            </a:solidFill>
            <a:ln>
              <a:noFill/>
            </a:ln>
            <a:effectLst/>
          </p:spPr>
          <p:txBody>
            <a:bodyPr numCol="1"/>
            <a:lstStyle/>
            <a:p>
              <a:pPr algn="ctr" indent="0" marL="0">
                <a:buNone/>
              </a:pPr>
              <a:r>
                <a:rPr b="1" dirty="0" lang="en-US" smtClean="0" sz="1600"/>
                <a:t>5</a:t>
              </a:r>
            </a:p>
          </p:txBody>
        </p:sp>
        <p:sp>
          <p:nvSpPr>
            <p:cNvPr id="2523" name="Text Box 2523"/>
            <p:cNvSpPr>
              <a:spLocks/>
            </p:cNvSpPr>
            <p:nvPr/>
          </p:nvSpPr>
          <p:spPr>
            <a:xfrm>
              <a:off x="2150" y="1335"/>
              <a:ext cx="538" cy="766"/>
            </a:xfrm>
            <a:prstGeom prst="rect">
              <a:avLst/>
            </a:prstGeom>
            <a:solidFill>
              <a:schemeClr val="bg1"/>
            </a:solidFill>
            <a:ln>
              <a:noFill/>
            </a:ln>
            <a:effectLst/>
          </p:spPr>
          <p:txBody>
            <a:bodyPr numCol="1"/>
            <a:lstStyle/>
            <a:p>
              <a:pPr algn="ctr" indent="0" marL="0">
                <a:buNone/>
              </a:pPr>
              <a:r>
                <a:rPr b="1" dirty="0" lang="en-US" smtClean="0" sz="1600"/>
                <a:t>3,5</a:t>
              </a:r>
            </a:p>
            <a:p>
              <a:pPr algn="ctr" indent="0" marL="0">
                <a:buNone/>
              </a:pPr>
              <a:r>
                <a:rPr b="1" dirty="0" lang="en-US" smtClean="0" sz="1600"/>
                <a:t>4,0</a:t>
              </a:r>
            </a:p>
            <a:p>
              <a:pPr algn="ctr" indent="0" marL="0">
                <a:buNone/>
              </a:pPr>
              <a:r>
                <a:rPr b="1" dirty="0" lang="en-US" smtClean="0" sz="1600"/>
                <a:t>4,5</a:t>
              </a:r>
            </a:p>
            <a:p>
              <a:pPr algn="ctr" indent="0" marL="0">
                <a:buNone/>
              </a:pPr>
              <a:r>
                <a:rPr b="1" dirty="0" lang="en-US" smtClean="0" sz="1600"/>
                <a:t>4,5</a:t>
              </a:r>
            </a:p>
          </p:txBody>
        </p:sp>
        <p:sp>
          <p:nvSpPr>
            <p:cNvPr id="2524" name="Text Box 2524"/>
            <p:cNvSpPr>
              <a:spLocks/>
            </p:cNvSpPr>
            <p:nvPr/>
          </p:nvSpPr>
          <p:spPr>
            <a:xfrm>
              <a:off x="1613" y="1335"/>
              <a:ext cx="537" cy="766"/>
            </a:xfrm>
            <a:prstGeom prst="rect">
              <a:avLst/>
            </a:prstGeom>
            <a:solidFill>
              <a:schemeClr val="bg1"/>
            </a:solidFill>
            <a:ln>
              <a:noFill/>
            </a:ln>
            <a:effectLst/>
          </p:spPr>
          <p:txBody>
            <a:bodyPr numCol="1"/>
            <a:lstStyle/>
            <a:p>
              <a:pPr algn="ctr" indent="0" marL="0">
                <a:buNone/>
              </a:pPr>
              <a:r>
                <a:rPr b="1" dirty="0" lang="en-US" smtClean="0" sz="1600"/>
                <a:t>3,5</a:t>
              </a:r>
            </a:p>
            <a:p>
              <a:pPr algn="ctr" indent="0" marL="0">
                <a:buNone/>
              </a:pPr>
              <a:r>
                <a:rPr b="1" dirty="0" lang="en-US" smtClean="0" sz="1600"/>
                <a:t>4,0</a:t>
              </a:r>
            </a:p>
            <a:p>
              <a:pPr algn="ctr" indent="0" marL="0">
                <a:buNone/>
              </a:pPr>
              <a:r>
                <a:rPr b="1" dirty="0" lang="en-US" smtClean="0" sz="1600"/>
                <a:t>4,0</a:t>
              </a:r>
            </a:p>
          </p:txBody>
        </p:sp>
        <p:sp>
          <p:nvSpPr>
            <p:cNvPr id="2525" name="Text Box 2525"/>
            <p:cNvSpPr>
              <a:spLocks/>
            </p:cNvSpPr>
            <p:nvPr/>
          </p:nvSpPr>
          <p:spPr>
            <a:xfrm>
              <a:off x="1075" y="1335"/>
              <a:ext cx="538" cy="766"/>
            </a:xfrm>
            <a:prstGeom prst="rect">
              <a:avLst/>
            </a:prstGeom>
            <a:solidFill>
              <a:schemeClr val="bg1"/>
            </a:solidFill>
            <a:ln>
              <a:noFill/>
            </a:ln>
            <a:effectLst/>
          </p:spPr>
          <p:txBody>
            <a:bodyPr numCol="1"/>
            <a:lstStyle/>
            <a:p>
              <a:pPr algn="ctr" indent="0" marL="0">
                <a:buNone/>
              </a:pPr>
              <a:r>
                <a:rPr b="1" dirty="0" lang="en-US" smtClean="0" sz="1600"/>
                <a:t>3,5</a:t>
              </a:r>
            </a:p>
            <a:p>
              <a:pPr algn="ctr" indent="0" marL="0">
                <a:buNone/>
              </a:pPr>
              <a:r>
                <a:rPr b="1" dirty="0" lang="en-US" smtClean="0" sz="1600"/>
                <a:t>4,0</a:t>
              </a:r>
            </a:p>
          </p:txBody>
        </p:sp>
        <p:sp>
          <p:nvSpPr>
            <p:cNvPr id="2526" name="Text Box 2526"/>
            <p:cNvSpPr>
              <a:spLocks/>
            </p:cNvSpPr>
            <p:nvPr/>
          </p:nvSpPr>
          <p:spPr>
            <a:xfrm>
              <a:off x="538" y="1335"/>
              <a:ext cx="537" cy="766"/>
            </a:xfrm>
            <a:prstGeom prst="rect">
              <a:avLst/>
            </a:prstGeom>
            <a:solidFill>
              <a:schemeClr val="bg1"/>
            </a:solidFill>
            <a:ln>
              <a:noFill/>
            </a:ln>
            <a:effectLst/>
          </p:spPr>
          <p:txBody>
            <a:bodyPr numCol="1"/>
            <a:lstStyle/>
            <a:p>
              <a:pPr algn="ctr" indent="0" marL="0">
                <a:buNone/>
              </a:pPr>
              <a:r>
                <a:rPr b="1" dirty="0" lang="en-US" smtClean="0" sz="1600"/>
                <a:t>0</a:t>
              </a:r>
            </a:p>
            <a:p>
              <a:pPr algn="ctr" indent="0" marL="0">
                <a:buNone/>
              </a:pPr>
              <a:r>
                <a:rPr b="1" dirty="0" lang="en-US" smtClean="0" sz="1600"/>
                <a:t>1</a:t>
              </a:r>
            </a:p>
            <a:p>
              <a:pPr algn="ctr" indent="0" marL="0">
                <a:buNone/>
              </a:pPr>
              <a:r>
                <a:rPr b="1" dirty="0" lang="en-US" smtClean="0" sz="1600"/>
                <a:t>2</a:t>
              </a:r>
            </a:p>
            <a:p>
              <a:pPr algn="ctr" indent="0" marL="0">
                <a:buNone/>
              </a:pPr>
              <a:r>
                <a:rPr b="1" dirty="0" lang="en-US" smtClean="0" sz="1600"/>
                <a:t>3</a:t>
              </a:r>
            </a:p>
          </p:txBody>
        </p:sp>
        <p:sp>
          <p:nvSpPr>
            <p:cNvPr id="2527" name="Text Box 2527"/>
            <p:cNvSpPr>
              <a:spLocks/>
            </p:cNvSpPr>
            <p:nvPr/>
          </p:nvSpPr>
          <p:spPr>
            <a:xfrm>
              <a:off x="0" y="1335"/>
              <a:ext cx="538" cy="766"/>
            </a:xfrm>
            <a:prstGeom prst="rect">
              <a:avLst/>
            </a:prstGeom>
            <a:solidFill>
              <a:schemeClr val="bg1"/>
            </a:solidFill>
            <a:ln>
              <a:noFill/>
            </a:ln>
            <a:effectLst/>
          </p:spPr>
          <p:txBody>
            <a:bodyPr numCol="1"/>
            <a:lstStyle/>
            <a:p>
              <a:pPr algn="ctr" indent="0" marL="0">
                <a:buNone/>
              </a:pPr>
              <a:r>
                <a:rPr b="1" dirty="0" lang="en-US" smtClean="0" sz="1600"/>
                <a:t>4</a:t>
              </a:r>
            </a:p>
          </p:txBody>
        </p:sp>
        <p:sp>
          <p:nvSpPr>
            <p:cNvPr id="2528" name="Text Box 2528"/>
            <p:cNvSpPr>
              <a:spLocks/>
            </p:cNvSpPr>
            <p:nvPr/>
          </p:nvSpPr>
          <p:spPr>
            <a:xfrm>
              <a:off x="2150" y="384"/>
              <a:ext cx="538" cy="951"/>
            </a:xfrm>
            <a:prstGeom prst="rect">
              <a:avLst/>
            </a:prstGeom>
            <a:solidFill>
              <a:schemeClr val="bg1"/>
            </a:solidFill>
            <a:ln>
              <a:noFill/>
            </a:ln>
            <a:effectLst/>
          </p:spPr>
          <p:txBody>
            <a:bodyPr numCol="1"/>
            <a:lstStyle/>
            <a:p>
              <a:pPr algn="ctr" indent="0" marL="0">
                <a:buNone/>
              </a:pPr>
              <a:r>
                <a:rPr b="1" dirty="0" lang="en-US" smtClean="0" sz="1600"/>
                <a:t>3,5</a:t>
              </a:r>
            </a:p>
            <a:p>
              <a:pPr algn="ctr" indent="0" marL="0">
                <a:buNone/>
              </a:pPr>
              <a:r>
                <a:rPr b="1" dirty="0" lang="en-US" smtClean="0" sz="1600"/>
                <a:t>3,5</a:t>
              </a:r>
            </a:p>
            <a:p>
              <a:pPr algn="ctr" indent="0" marL="0">
                <a:buNone/>
              </a:pPr>
              <a:r>
                <a:rPr b="1" dirty="0" lang="en-US" smtClean="0" sz="1600"/>
                <a:t>4,0</a:t>
              </a:r>
            </a:p>
            <a:p>
              <a:pPr algn="ctr" indent="0" marL="0">
                <a:buNone/>
              </a:pPr>
              <a:r>
                <a:rPr b="1" dirty="0" lang="en-US" smtClean="0" sz="1600"/>
                <a:t>4,0</a:t>
              </a:r>
            </a:p>
            <a:p>
              <a:pPr algn="ctr" indent="0" marL="0">
                <a:buNone/>
              </a:pPr>
              <a:r>
                <a:rPr b="1" dirty="0" lang="en-US" smtClean="0" sz="1600"/>
                <a:t>4,5</a:t>
              </a:r>
            </a:p>
          </p:txBody>
        </p:sp>
        <p:sp>
          <p:nvSpPr>
            <p:cNvPr id="2529" name="Text Box 2529"/>
            <p:cNvSpPr>
              <a:spLocks/>
            </p:cNvSpPr>
            <p:nvPr/>
          </p:nvSpPr>
          <p:spPr>
            <a:xfrm>
              <a:off x="1613" y="384"/>
              <a:ext cx="537" cy="951"/>
            </a:xfrm>
            <a:prstGeom prst="rect">
              <a:avLst/>
            </a:prstGeom>
            <a:solidFill>
              <a:schemeClr val="bg1"/>
            </a:solidFill>
            <a:ln>
              <a:noFill/>
            </a:ln>
            <a:effectLst/>
          </p:spPr>
          <p:txBody>
            <a:bodyPr numCol="1"/>
            <a:lstStyle/>
            <a:p>
              <a:pPr algn="ctr" indent="0" marL="0">
                <a:buNone/>
              </a:pPr>
              <a:r>
                <a:rPr b="1" dirty="0" lang="en-US" smtClean="0" sz="1600"/>
                <a:t>3,0</a:t>
              </a:r>
            </a:p>
            <a:p>
              <a:pPr algn="ctr" indent="0" marL="0">
                <a:buNone/>
              </a:pPr>
              <a:r>
                <a:rPr b="1" dirty="0" lang="en-US" smtClean="0" sz="1600"/>
                <a:t>3,5</a:t>
              </a:r>
            </a:p>
            <a:p>
              <a:pPr algn="ctr" indent="0" marL="0">
                <a:buNone/>
              </a:pPr>
              <a:r>
                <a:rPr b="1" dirty="0" lang="en-US" smtClean="0" sz="1600"/>
                <a:t>3,5</a:t>
              </a:r>
            </a:p>
            <a:p>
              <a:pPr algn="ctr" indent="0" marL="0">
                <a:buNone/>
              </a:pPr>
              <a:r>
                <a:rPr b="1" dirty="0" lang="en-US" smtClean="0" sz="1600"/>
                <a:t>4,0</a:t>
              </a:r>
            </a:p>
          </p:txBody>
        </p:sp>
        <p:sp>
          <p:nvSpPr>
            <p:cNvPr id="2530" name="Text Box 2530"/>
            <p:cNvSpPr>
              <a:spLocks/>
            </p:cNvSpPr>
            <p:nvPr/>
          </p:nvSpPr>
          <p:spPr>
            <a:xfrm>
              <a:off x="1075" y="384"/>
              <a:ext cx="538" cy="951"/>
            </a:xfrm>
            <a:prstGeom prst="rect">
              <a:avLst/>
            </a:prstGeom>
            <a:solidFill>
              <a:schemeClr val="bg1"/>
            </a:solidFill>
            <a:ln>
              <a:noFill/>
            </a:ln>
            <a:effectLst/>
          </p:spPr>
          <p:txBody>
            <a:bodyPr numCol="1"/>
            <a:lstStyle/>
            <a:p>
              <a:pPr algn="ctr" indent="0" marL="0">
                <a:buNone/>
              </a:pPr>
              <a:r>
                <a:rPr b="1" dirty="0" lang="en-US" smtClean="0" sz="1600"/>
                <a:t>3,0</a:t>
              </a:r>
            </a:p>
            <a:p>
              <a:pPr algn="ctr" indent="0" marL="0">
                <a:buNone/>
              </a:pPr>
              <a:r>
                <a:rPr b="1" dirty="0" lang="en-US" smtClean="0" sz="1600"/>
                <a:t>3,0</a:t>
              </a:r>
            </a:p>
            <a:p>
              <a:pPr algn="ctr" indent="0" marL="0">
                <a:buNone/>
              </a:pPr>
              <a:r>
                <a:rPr b="1" dirty="0" lang="en-US" smtClean="0" sz="1600"/>
                <a:t>3,5</a:t>
              </a:r>
            </a:p>
          </p:txBody>
        </p:sp>
        <p:sp>
          <p:nvSpPr>
            <p:cNvPr id="2531" name="Text Box 2531"/>
            <p:cNvSpPr>
              <a:spLocks/>
            </p:cNvSpPr>
            <p:nvPr/>
          </p:nvSpPr>
          <p:spPr>
            <a:xfrm>
              <a:off x="538" y="384"/>
              <a:ext cx="537" cy="951"/>
            </a:xfrm>
            <a:prstGeom prst="rect">
              <a:avLst/>
            </a:prstGeom>
            <a:solidFill>
              <a:schemeClr val="bg1"/>
            </a:solidFill>
            <a:ln>
              <a:noFill/>
            </a:ln>
            <a:effectLst/>
          </p:spPr>
          <p:txBody>
            <a:bodyPr numCol="1"/>
            <a:lstStyle/>
            <a:p>
              <a:pPr algn="ctr" indent="0" marL="0">
                <a:buNone/>
              </a:pPr>
              <a:r>
                <a:rPr b="1" dirty="0" lang="en-US" smtClean="0" sz="1600"/>
                <a:t>0</a:t>
              </a:r>
            </a:p>
            <a:p>
              <a:pPr algn="ctr" indent="0" marL="0">
                <a:buNone/>
              </a:pPr>
              <a:r>
                <a:rPr b="1" dirty="0" lang="en-US" smtClean="0" sz="1600"/>
                <a:t>1</a:t>
              </a:r>
            </a:p>
            <a:p>
              <a:pPr algn="ctr" indent="0" marL="0">
                <a:buNone/>
              </a:pPr>
              <a:r>
                <a:rPr b="1" dirty="0" lang="en-US" smtClean="0" sz="1600"/>
                <a:t>2</a:t>
              </a:r>
            </a:p>
            <a:p>
              <a:pPr algn="ctr" indent="0" marL="0">
                <a:buNone/>
              </a:pPr>
              <a:r>
                <a:rPr b="1" dirty="0" lang="en-US" smtClean="0" sz="1600"/>
                <a:t>3</a:t>
              </a:r>
            </a:p>
            <a:p>
              <a:pPr algn="ctr" indent="0" marL="0">
                <a:buNone/>
              </a:pPr>
              <a:r>
                <a:rPr b="1" dirty="0" lang="en-US" smtClean="0" sz="1600"/>
                <a:t>4</a:t>
              </a:r>
            </a:p>
          </p:txBody>
        </p:sp>
        <p:sp>
          <p:nvSpPr>
            <p:cNvPr id="2532" name="Text Box 2532"/>
            <p:cNvSpPr>
              <a:spLocks/>
            </p:cNvSpPr>
            <p:nvPr/>
          </p:nvSpPr>
          <p:spPr>
            <a:xfrm>
              <a:off x="0" y="384"/>
              <a:ext cx="538" cy="951"/>
            </a:xfrm>
            <a:prstGeom prst="rect">
              <a:avLst/>
            </a:prstGeom>
            <a:solidFill>
              <a:schemeClr val="bg1"/>
            </a:solidFill>
            <a:ln>
              <a:noFill/>
            </a:ln>
            <a:effectLst/>
          </p:spPr>
          <p:txBody>
            <a:bodyPr numCol="1"/>
            <a:lstStyle/>
            <a:p>
              <a:pPr algn="ctr" indent="0" marL="0">
                <a:buNone/>
              </a:pPr>
              <a:r>
                <a:rPr b="1" dirty="0" lang="en-US" smtClean="0" sz="1600"/>
                <a:t>3</a:t>
              </a:r>
            </a:p>
          </p:txBody>
        </p:sp>
        <p:sp>
          <p:nvSpPr>
            <p:cNvPr id="2533" name="Text Box 2533"/>
            <p:cNvSpPr>
              <a:spLocks/>
            </p:cNvSpPr>
            <p:nvPr/>
          </p:nvSpPr>
          <p:spPr>
            <a:xfrm>
              <a:off x="0" y="384"/>
              <a:ext cx="2688" cy="0"/>
            </a:xfrm>
            <a:prstGeom prst="line">
              <a:avLst/>
            </a:prstGeom>
            <a:noFill/>
            <a:ln cap="sq" w="28575">
              <a:solidFill>
                <a:schemeClr val="tx1"/>
              </a:solidFill>
              <a:round/>
              <a:headEnd/>
              <a:tailEnd/>
            </a:ln>
            <a:effectLst/>
          </p:spPr>
        </p:sp>
        <p:sp>
          <p:nvSpPr>
            <p:cNvPr id="2534" name="Text Box 2534"/>
            <p:cNvSpPr>
              <a:spLocks/>
            </p:cNvSpPr>
            <p:nvPr/>
          </p:nvSpPr>
          <p:spPr>
            <a:xfrm>
              <a:off x="0" y="1335"/>
              <a:ext cx="2688" cy="0"/>
            </a:xfrm>
            <a:prstGeom prst="line">
              <a:avLst/>
            </a:prstGeom>
            <a:noFill/>
            <a:ln w="12700">
              <a:solidFill>
                <a:schemeClr val="tx1"/>
              </a:solidFill>
              <a:round/>
              <a:headEnd/>
              <a:tailEnd/>
            </a:ln>
            <a:effectLst/>
          </p:spPr>
        </p:sp>
        <p:sp>
          <p:nvSpPr>
            <p:cNvPr id="2535" name="Text Box 2535"/>
            <p:cNvSpPr>
              <a:spLocks/>
            </p:cNvSpPr>
            <p:nvPr/>
          </p:nvSpPr>
          <p:spPr>
            <a:xfrm>
              <a:off x="0" y="2101"/>
              <a:ext cx="2688" cy="0"/>
            </a:xfrm>
            <a:prstGeom prst="line">
              <a:avLst/>
            </a:prstGeom>
            <a:noFill/>
            <a:ln w="12700">
              <a:solidFill>
                <a:schemeClr val="tx1"/>
              </a:solidFill>
              <a:round/>
              <a:headEnd/>
              <a:tailEnd/>
            </a:ln>
            <a:effectLst/>
          </p:spPr>
        </p:sp>
        <p:sp>
          <p:nvSpPr>
            <p:cNvPr id="2536" name="Text Box 2536"/>
            <p:cNvSpPr>
              <a:spLocks/>
            </p:cNvSpPr>
            <p:nvPr/>
          </p:nvSpPr>
          <p:spPr>
            <a:xfrm>
              <a:off x="0" y="2682"/>
              <a:ext cx="2688" cy="0"/>
            </a:xfrm>
            <a:prstGeom prst="line">
              <a:avLst/>
            </a:prstGeom>
            <a:noFill/>
            <a:ln w="12700">
              <a:solidFill>
                <a:schemeClr val="tx1"/>
              </a:solidFill>
              <a:round/>
              <a:headEnd/>
              <a:tailEnd/>
            </a:ln>
            <a:effectLst/>
          </p:spPr>
        </p:sp>
        <p:sp>
          <p:nvSpPr>
            <p:cNvPr id="2537" name="Text Box 2537"/>
            <p:cNvSpPr>
              <a:spLocks/>
            </p:cNvSpPr>
            <p:nvPr/>
          </p:nvSpPr>
          <p:spPr>
            <a:xfrm>
              <a:off x="0" y="3143"/>
              <a:ext cx="2688" cy="0"/>
            </a:xfrm>
            <a:prstGeom prst="line">
              <a:avLst/>
            </a:prstGeom>
            <a:noFill/>
            <a:ln w="12700">
              <a:solidFill>
                <a:schemeClr val="tx1"/>
              </a:solidFill>
              <a:round/>
              <a:headEnd/>
              <a:tailEnd/>
            </a:ln>
            <a:effectLst/>
          </p:spPr>
        </p:sp>
        <p:sp>
          <p:nvSpPr>
            <p:cNvPr id="2538" name="Text Box 2538"/>
            <p:cNvSpPr>
              <a:spLocks/>
            </p:cNvSpPr>
            <p:nvPr/>
          </p:nvSpPr>
          <p:spPr>
            <a:xfrm>
              <a:off x="0" y="3360"/>
              <a:ext cx="2688" cy="0"/>
            </a:xfrm>
            <a:prstGeom prst="line">
              <a:avLst/>
            </a:prstGeom>
            <a:noFill/>
            <a:ln cap="sq" w="28575">
              <a:solidFill>
                <a:schemeClr val="tx1"/>
              </a:solidFill>
              <a:round/>
              <a:headEnd/>
              <a:tailEnd/>
            </a:ln>
            <a:effectLst/>
          </p:spPr>
        </p:sp>
        <p:sp>
          <p:nvSpPr>
            <p:cNvPr id="2539" name="Text Box 2539"/>
            <p:cNvSpPr>
              <a:spLocks/>
            </p:cNvSpPr>
            <p:nvPr/>
          </p:nvSpPr>
          <p:spPr>
            <a:xfrm>
              <a:off x="0" y="384"/>
              <a:ext cx="0" cy="2976"/>
            </a:xfrm>
            <a:prstGeom prst="line">
              <a:avLst/>
            </a:prstGeom>
            <a:noFill/>
            <a:ln cap="sq" w="28575">
              <a:solidFill>
                <a:schemeClr val="tx1"/>
              </a:solidFill>
              <a:round/>
              <a:headEnd/>
              <a:tailEnd/>
            </a:ln>
            <a:effectLst/>
          </p:spPr>
        </p:sp>
        <p:sp>
          <p:nvSpPr>
            <p:cNvPr id="2540" name="Text Box 2540"/>
            <p:cNvSpPr>
              <a:spLocks/>
            </p:cNvSpPr>
            <p:nvPr/>
          </p:nvSpPr>
          <p:spPr>
            <a:xfrm>
              <a:off x="538" y="384"/>
              <a:ext cx="0" cy="2976"/>
            </a:xfrm>
            <a:prstGeom prst="line">
              <a:avLst/>
            </a:prstGeom>
            <a:noFill/>
            <a:ln w="12700">
              <a:solidFill>
                <a:schemeClr val="tx1"/>
              </a:solidFill>
              <a:round/>
              <a:headEnd/>
              <a:tailEnd/>
            </a:ln>
            <a:effectLst/>
          </p:spPr>
        </p:sp>
        <p:sp>
          <p:nvSpPr>
            <p:cNvPr id="2541" name="Text Box 2541"/>
            <p:cNvSpPr>
              <a:spLocks/>
            </p:cNvSpPr>
            <p:nvPr/>
          </p:nvSpPr>
          <p:spPr>
            <a:xfrm>
              <a:off x="1075" y="384"/>
              <a:ext cx="0" cy="2976"/>
            </a:xfrm>
            <a:prstGeom prst="line">
              <a:avLst/>
            </a:prstGeom>
            <a:noFill/>
            <a:ln w="12700">
              <a:solidFill>
                <a:schemeClr val="tx1"/>
              </a:solidFill>
              <a:round/>
              <a:headEnd/>
              <a:tailEnd/>
            </a:ln>
            <a:effectLst/>
          </p:spPr>
        </p:sp>
        <p:sp>
          <p:nvSpPr>
            <p:cNvPr id="2542" name="Text Box 2542"/>
            <p:cNvSpPr>
              <a:spLocks/>
            </p:cNvSpPr>
            <p:nvPr/>
          </p:nvSpPr>
          <p:spPr>
            <a:xfrm>
              <a:off x="1613" y="384"/>
              <a:ext cx="0" cy="2976"/>
            </a:xfrm>
            <a:prstGeom prst="line">
              <a:avLst/>
            </a:prstGeom>
            <a:noFill/>
            <a:ln w="12700">
              <a:solidFill>
                <a:schemeClr val="tx1"/>
              </a:solidFill>
              <a:round/>
              <a:headEnd/>
              <a:tailEnd/>
            </a:ln>
            <a:effectLst/>
          </p:spPr>
        </p:sp>
        <p:sp>
          <p:nvSpPr>
            <p:cNvPr id="2543" name="Text Box 2543"/>
            <p:cNvSpPr>
              <a:spLocks/>
            </p:cNvSpPr>
            <p:nvPr/>
          </p:nvSpPr>
          <p:spPr>
            <a:xfrm>
              <a:off x="2150" y="384"/>
              <a:ext cx="0" cy="2976"/>
            </a:xfrm>
            <a:prstGeom prst="line">
              <a:avLst/>
            </a:prstGeom>
            <a:noFill/>
            <a:ln w="12700">
              <a:solidFill>
                <a:schemeClr val="tx1"/>
              </a:solidFill>
              <a:round/>
              <a:headEnd/>
              <a:tailEnd/>
            </a:ln>
            <a:effectLst/>
          </p:spPr>
        </p:sp>
        <p:sp>
          <p:nvSpPr>
            <p:cNvPr id="2544" name="Text Box 2544"/>
            <p:cNvSpPr>
              <a:spLocks/>
            </p:cNvSpPr>
            <p:nvPr/>
          </p:nvSpPr>
          <p:spPr>
            <a:xfrm>
              <a:off x="2688" y="384"/>
              <a:ext cx="0" cy="2976"/>
            </a:xfrm>
            <a:prstGeom prst="line">
              <a:avLst/>
            </a:prstGeom>
            <a:noFill/>
            <a:ln cap="sq" w="28575">
              <a:solidFill>
                <a:schemeClr val="tx1"/>
              </a:solidFill>
              <a:round/>
              <a:headEnd/>
              <a:tailEnd/>
            </a:ln>
            <a:effectLst/>
          </p:spPr>
        </p:sp>
      </p:grpSp>
      <p:sp>
        <p:nvSpPr>
          <p:cNvPr id="2545" name="Text Box 2545"/>
          <p:cNvSpPr txBox="1">
            <a:spLocks/>
          </p:cNvSpPr>
          <p:nvPr/>
        </p:nvSpPr>
        <p:spPr>
          <a:xfrm>
            <a:off x="4800600" y="1295400"/>
            <a:ext cx="4343400" cy="4370387"/>
          </a:xfrm>
          <a:prstGeom prst="rect">
            <a:avLst/>
          </a:prstGeom>
          <a:solidFill>
            <a:schemeClr val="bg1"/>
          </a:solidFill>
          <a:ln>
            <a:noFill/>
          </a:ln>
        </p:spPr>
        <p:txBody>
          <a:bodyPr numCol="1">
            <a:spAutoFit/>
          </a:bodyPr>
          <a:lstStyle/>
          <a:p>
            <a:pPr indent="0" marL="0">
              <a:spcBef>
                <a:spcPct val="50000"/>
              </a:spcBef>
            </a:pPr>
            <a:r>
              <a:rPr dirty="0" lang="en-US" smtClean="0" sz="1600">
                <a:latin charset="0" pitchFamily="34" typeface="Arial"/>
              </a:rPr>
              <a:t>Primjer: </a:t>
            </a:r>
            <a:r>
              <a:rPr b="1" dirty="0" lang="en-US" smtClean="0" sz="1600">
                <a:latin charset="0" pitchFamily="34" typeface="Arial"/>
              </a:rPr>
              <a:t>U obje krune ukupno je 5 parožaka, od toga je 1 dugi i 2 srednja paroška. U tablici za krunu 5 parožaka potražimo ako su navedeni 1 dugi i 2 srednja paroška (napominjemo da su 2 preostala kratka) i zbrojimo, tako da za takvu krunu dodjelimo 2,50 tačke.</a:t>
            </a:r>
          </a:p>
          <a:p>
            <a:pPr indent="0" marL="0">
              <a:spcBef>
                <a:spcPct val="50000"/>
              </a:spcBef>
            </a:pPr>
            <a:endParaRPr b="1" dirty="0" lang="en-US" smtClean="0" sz="1600">
              <a:latin charset="0" pitchFamily="34" typeface="Arial"/>
            </a:endParaRPr>
          </a:p>
          <a:p>
            <a:pPr indent="0" marL="0">
              <a:spcBef>
                <a:spcPct val="50000"/>
              </a:spcBef>
            </a:pPr>
            <a:endParaRPr b="1" dirty="0" lang="en-US" smtClean="0" sz="1600">
              <a:latin charset="0" pitchFamily="34" typeface="Arial"/>
            </a:endParaRPr>
          </a:p>
          <a:p>
            <a:pPr indent="0" marL="0">
              <a:spcBef>
                <a:spcPct val="50000"/>
              </a:spcBef>
            </a:pPr>
            <a:r>
              <a:rPr dirty="0" lang="en-US" smtClean="0" sz="1600">
                <a:latin charset="0" pitchFamily="34" typeface="Arial"/>
              </a:rPr>
              <a:t>Drugi primjer:</a:t>
            </a:r>
            <a:r>
              <a:rPr b="1" dirty="0" lang="en-US" smtClean="0" sz="1600">
                <a:latin charset="0" pitchFamily="34" typeface="Arial"/>
              </a:rPr>
              <a:t> U obje krune ukupno je 10 parožaka, od toga su 3 duga, 3 srednja i 4 kratka. U tablici potražimo gdje su za kakvu krunu navedena 3 duga i 3 srednja paroška (preostala su 4 kratka), i tako doznajemo da za takvu krunu dajemo 7,00 tačaka.</a:t>
            </a:r>
          </a:p>
        </p:txBody>
      </p:sp>
    </p:spTree>
  </p:cSld>
  <p:clrMapOvr>
    <a:masterClrMapping/>
  </p:clrMapOvr>
  <p:transition advClick="0">
    <p:cut thruBlk="1"/>
  </p:transition>
</p:sld>
</file>

<file path=ppt/slides/slide94.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2546" name="Text Box 2546"/>
          <p:cNvSpPr>
            <a:spLocks/>
          </p:cNvSpPr>
          <p:nvPr>
            <p:ph idx="10" sz="half" type="dt"/>
          </p:nvPr>
        </p:nvSpPr>
        <p:spPr/>
      </p:sp>
      <p:sp>
        <p:nvSpPr>
          <p:cNvPr id="2547" name="Text Box 2547"/>
          <p:cNvSpPr>
            <a:spLocks/>
          </p:cNvSpPr>
          <p:nvPr>
            <p:ph idx="11" sz="quarter" type="ftr"/>
          </p:nvPr>
        </p:nvSpPr>
        <p:spPr/>
        <p:txBody>
          <a:bodyPr numCol="1"/>
          <a:lstStyle/>
          <a:p>
            <a:pPr algn="ctr"/>
          </a:p>
        </p:txBody>
      </p:sp>
      <p:sp>
        <p:nvSpPr>
          <p:cNvPr id="2548" name="Text Box 2548"/>
          <p:cNvSpPr txBox="1">
            <a:spLocks/>
          </p:cNvSpPr>
          <p:nvPr/>
        </p:nvSpPr>
        <p:spPr>
          <a:xfrm>
            <a:off x="0" y="0"/>
            <a:ext cx="9144000" cy="457200"/>
          </a:xfrm>
          <a:prstGeom prst="rect">
            <a:avLst/>
          </a:prstGeom>
          <a:solidFill>
            <a:schemeClr val="tx1"/>
          </a:solidFill>
          <a:ln>
            <a:noFill/>
          </a:ln>
        </p:spPr>
        <p:txBody>
          <a:bodyPr numCol="1">
            <a:spAutoFit/>
          </a:bodyPr>
          <a:lstStyle/>
          <a:p>
            <a:pPr algn="ctr" indent="0" marL="0">
              <a:spcBef>
                <a:spcPct val="50000"/>
              </a:spcBef>
            </a:pPr>
            <a:r>
              <a:rPr dirty="0" lang="en-US" smtClean="0">
                <a:solidFill>
                  <a:srgbClr val="FFFF00"/>
                </a:solidFill>
                <a:latin charset="0" pitchFamily="34" typeface="Arial Black"/>
              </a:rPr>
              <a:t>ocjenjivanje rogova jelena – pomoćna tablica</a:t>
            </a:r>
          </a:p>
        </p:txBody>
      </p:sp>
      <p:sp>
        <p:nvSpPr>
          <p:cNvPr id="2549" name="Text Box 2549"/>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2550" name="Text Box 2550"/>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2551" name="Text Box 2551">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JELEN</a:t>
            </a:r>
          </a:p>
        </p:txBody>
      </p:sp>
      <p:sp>
        <p:nvSpPr>
          <p:cNvPr id="2552" name="Text Box 2552">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sp>
        <p:nvSpPr>
          <p:cNvPr id="2553" name="Text Box 2553">
            <a:hlinkClick/>
          </p:cNvPr>
          <p:cNvSpPr txBox="1">
            <a:spLocks/>
          </p:cNvSpPr>
          <p:nvPr/>
        </p:nvSpPr>
        <p:spPr>
          <a:xfrm>
            <a:off x="3733800" y="6491287"/>
            <a:ext cx="1752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deo 4</a:t>
            </a:r>
          </a:p>
        </p:txBody>
      </p:sp>
      <p:grpSp>
        <p:nvGrpSpPr>
          <p:cNvPr id="2554" name="Group 2554"/>
          <p:cNvGrpSpPr>
            <a:grpSpLocks/>
          </p:cNvGrpSpPr>
          <p:nvPr/>
        </p:nvGrpSpPr>
        <p:grpSpPr>
          <a:xfrm>
            <a:off x="0" y="685800"/>
            <a:ext cx="9144000" cy="5302250"/>
            <a:chOff x="0" y="432"/>
            <a:chExt cx="5760" cy="3340"/>
          </a:xfrm>
        </p:grpSpPr>
        <p:sp>
          <p:nvSpPr>
            <p:cNvPr id="2555" name="Text Box 2555"/>
            <p:cNvSpPr>
              <a:spLocks/>
            </p:cNvSpPr>
            <p:nvPr/>
          </p:nvSpPr>
          <p:spPr>
            <a:xfrm>
              <a:off x="4937" y="3188"/>
              <a:ext cx="823" cy="584"/>
            </a:xfrm>
            <a:prstGeom prst="rect">
              <a:avLst/>
            </a:prstGeom>
            <a:solidFill>
              <a:schemeClr val="bg1"/>
            </a:solidFill>
            <a:ln>
              <a:noFill/>
            </a:ln>
            <a:effectLst/>
          </p:spPr>
          <p:txBody>
            <a:bodyPr numCol="1"/>
            <a:lstStyle/>
            <a:p>
              <a:pPr algn="ctr" indent="0" marL="0">
                <a:buNone/>
              </a:pPr>
              <a:r>
                <a:rPr b="1" dirty="0" lang="en-US" smtClean="0" sz="1600"/>
                <a:t>8,0</a:t>
              </a:r>
            </a:p>
            <a:p>
              <a:pPr algn="ctr" indent="0" marL="0">
                <a:buNone/>
              </a:pPr>
              <a:r>
                <a:rPr b="1" dirty="0" lang="en-US" smtClean="0" sz="1600"/>
                <a:t>8,5</a:t>
              </a:r>
            </a:p>
          </p:txBody>
        </p:sp>
        <p:sp>
          <p:nvSpPr>
            <p:cNvPr id="2556" name="Text Box 2556"/>
            <p:cNvSpPr>
              <a:spLocks/>
            </p:cNvSpPr>
            <p:nvPr/>
          </p:nvSpPr>
          <p:spPr>
            <a:xfrm>
              <a:off x="4115" y="3188"/>
              <a:ext cx="822" cy="584"/>
            </a:xfrm>
            <a:prstGeom prst="rect">
              <a:avLst/>
            </a:prstGeom>
            <a:solidFill>
              <a:schemeClr val="bg1"/>
            </a:solidFill>
            <a:ln>
              <a:noFill/>
            </a:ln>
            <a:effectLst/>
          </p:spPr>
          <p:txBody>
            <a:bodyPr numCol="1"/>
            <a:lstStyle/>
            <a:p>
              <a:pPr algn="ctr" indent="0" marL="0">
                <a:buNone/>
              </a:pPr>
              <a:r>
                <a:rPr b="1" dirty="0" lang="en-US" smtClean="0" sz="1600"/>
                <a:t>0 – 3</a:t>
              </a:r>
            </a:p>
            <a:p>
              <a:pPr algn="ctr" indent="0" marL="0">
                <a:buNone/>
              </a:pPr>
              <a:r>
                <a:rPr b="1" dirty="0" lang="en-US" smtClean="0" sz="1600"/>
                <a:t>4 i više</a:t>
              </a:r>
            </a:p>
          </p:txBody>
        </p:sp>
        <p:sp>
          <p:nvSpPr>
            <p:cNvPr id="2557" name="Text Box 2557"/>
            <p:cNvSpPr>
              <a:spLocks/>
            </p:cNvSpPr>
            <p:nvPr/>
          </p:nvSpPr>
          <p:spPr>
            <a:xfrm>
              <a:off x="3291" y="3188"/>
              <a:ext cx="824" cy="584"/>
            </a:xfrm>
            <a:prstGeom prst="rect">
              <a:avLst/>
            </a:prstGeom>
            <a:solidFill>
              <a:schemeClr val="bg1"/>
            </a:solidFill>
            <a:ln>
              <a:noFill/>
            </a:ln>
            <a:effectLst/>
          </p:spPr>
          <p:txBody>
            <a:bodyPr numCol="1"/>
            <a:lstStyle/>
            <a:p>
              <a:pPr algn="ctr" indent="0" marL="0">
                <a:buNone/>
              </a:pPr>
              <a:r>
                <a:rPr b="1" dirty="0" lang="en-US" smtClean="0" sz="1600"/>
                <a:t>7,5</a:t>
              </a:r>
            </a:p>
            <a:p>
              <a:pPr algn="ctr" indent="0" marL="0">
                <a:buNone/>
              </a:pPr>
              <a:r>
                <a:rPr b="1" dirty="0" lang="en-US" smtClean="0" sz="1600"/>
                <a:t>8,0</a:t>
              </a:r>
            </a:p>
          </p:txBody>
        </p:sp>
        <p:sp>
          <p:nvSpPr>
            <p:cNvPr id="2558" name="Text Box 2558"/>
            <p:cNvSpPr>
              <a:spLocks/>
            </p:cNvSpPr>
            <p:nvPr/>
          </p:nvSpPr>
          <p:spPr>
            <a:xfrm>
              <a:off x="2469" y="3188"/>
              <a:ext cx="822" cy="584"/>
            </a:xfrm>
            <a:prstGeom prst="rect">
              <a:avLst/>
            </a:prstGeom>
            <a:solidFill>
              <a:schemeClr val="bg1"/>
            </a:solidFill>
            <a:ln>
              <a:noFill/>
            </a:ln>
            <a:effectLst/>
          </p:spPr>
          <p:txBody>
            <a:bodyPr numCol="1"/>
            <a:lstStyle/>
            <a:p>
              <a:pPr algn="ctr" indent="0" marL="0">
                <a:buNone/>
              </a:pPr>
              <a:r>
                <a:rPr b="1" dirty="0" lang="en-US" smtClean="0" sz="1600"/>
                <a:t>0 – 1</a:t>
              </a:r>
            </a:p>
            <a:p>
              <a:pPr algn="ctr" indent="0" marL="0">
                <a:buNone/>
              </a:pPr>
              <a:r>
                <a:rPr b="1" dirty="0" lang="en-US" smtClean="0" sz="1600"/>
                <a:t>2 - 7</a:t>
              </a:r>
            </a:p>
          </p:txBody>
        </p:sp>
        <p:sp>
          <p:nvSpPr>
            <p:cNvPr id="2559" name="Text Box 2559"/>
            <p:cNvSpPr>
              <a:spLocks/>
            </p:cNvSpPr>
            <p:nvPr/>
          </p:nvSpPr>
          <p:spPr>
            <a:xfrm>
              <a:off x="1646" y="3188"/>
              <a:ext cx="823" cy="584"/>
            </a:xfrm>
            <a:prstGeom prst="rect">
              <a:avLst/>
            </a:prstGeom>
            <a:solidFill>
              <a:schemeClr val="bg1"/>
            </a:solidFill>
            <a:ln>
              <a:noFill/>
            </a:ln>
            <a:effectLst/>
          </p:spPr>
          <p:txBody>
            <a:bodyPr numCol="1"/>
            <a:lstStyle/>
            <a:p>
              <a:pPr algn="ctr" indent="0" marL="0">
                <a:buNone/>
              </a:pPr>
              <a:r>
                <a:rPr b="1" dirty="0" lang="en-US" smtClean="0" sz="1600"/>
                <a:t>7,0</a:t>
              </a:r>
            </a:p>
            <a:p>
              <a:pPr algn="ctr" indent="0" marL="0">
                <a:buNone/>
              </a:pPr>
              <a:r>
                <a:rPr b="1" dirty="0" lang="en-US" smtClean="0" sz="1600"/>
                <a:t>7,5</a:t>
              </a:r>
            </a:p>
          </p:txBody>
        </p:sp>
        <p:sp>
          <p:nvSpPr>
            <p:cNvPr id="2560" name="Text Box 2560"/>
            <p:cNvSpPr>
              <a:spLocks/>
            </p:cNvSpPr>
            <p:nvPr/>
          </p:nvSpPr>
          <p:spPr>
            <a:xfrm>
              <a:off x="824" y="3188"/>
              <a:ext cx="822" cy="584"/>
            </a:xfrm>
            <a:prstGeom prst="rect">
              <a:avLst/>
            </a:prstGeom>
            <a:solidFill>
              <a:schemeClr val="bg1"/>
            </a:solidFill>
            <a:ln>
              <a:noFill/>
            </a:ln>
            <a:effectLst/>
          </p:spPr>
          <p:txBody>
            <a:bodyPr numCol="1"/>
            <a:lstStyle/>
            <a:p>
              <a:pPr algn="ctr" indent="0" marL="0">
                <a:buNone/>
              </a:pPr>
              <a:r>
                <a:rPr b="1" dirty="0" lang="en-US" smtClean="0" sz="1600"/>
                <a:t>0</a:t>
              </a:r>
            </a:p>
            <a:p>
              <a:pPr algn="ctr" indent="0" marL="0">
                <a:buNone/>
              </a:pPr>
              <a:r>
                <a:rPr b="1" dirty="0" lang="en-US" smtClean="0" sz="1600"/>
                <a:t>4 - 6</a:t>
              </a:r>
            </a:p>
          </p:txBody>
        </p:sp>
        <p:sp>
          <p:nvSpPr>
            <p:cNvPr id="2561" name="Text Box 2561"/>
            <p:cNvSpPr>
              <a:spLocks/>
            </p:cNvSpPr>
            <p:nvPr/>
          </p:nvSpPr>
          <p:spPr>
            <a:xfrm>
              <a:off x="0" y="3188"/>
              <a:ext cx="824" cy="584"/>
            </a:xfrm>
            <a:prstGeom prst="rect">
              <a:avLst/>
            </a:prstGeom>
            <a:solidFill>
              <a:schemeClr val="bg1"/>
            </a:solidFill>
            <a:ln>
              <a:noFill/>
            </a:ln>
            <a:effectLst/>
          </p:spPr>
          <p:txBody>
            <a:bodyPr numCol="1"/>
            <a:lstStyle/>
            <a:p>
              <a:pPr algn="ctr" indent="0" marL="0">
                <a:buNone/>
              </a:pPr>
              <a:r>
                <a:rPr b="1" dirty="0" lang="en-US" smtClean="0" sz="1600"/>
                <a:t>4</a:t>
              </a:r>
            </a:p>
          </p:txBody>
        </p:sp>
        <p:sp>
          <p:nvSpPr>
            <p:cNvPr id="2562" name="Text Box 2562"/>
            <p:cNvSpPr>
              <a:spLocks/>
            </p:cNvSpPr>
            <p:nvPr/>
          </p:nvSpPr>
          <p:spPr>
            <a:xfrm>
              <a:off x="4937" y="2606"/>
              <a:ext cx="823" cy="582"/>
            </a:xfrm>
            <a:prstGeom prst="rect">
              <a:avLst/>
            </a:prstGeom>
            <a:solidFill>
              <a:schemeClr val="bg1"/>
            </a:solidFill>
            <a:ln>
              <a:noFill/>
            </a:ln>
            <a:effectLst/>
          </p:spPr>
          <p:txBody>
            <a:bodyPr numCol="1"/>
            <a:lstStyle/>
            <a:p>
              <a:pPr algn="ctr" indent="0" marL="0">
                <a:buNone/>
              </a:pPr>
              <a:r>
                <a:rPr b="1" dirty="0" lang="en-US" smtClean="0" sz="1600"/>
                <a:t>7,5</a:t>
              </a:r>
            </a:p>
            <a:p>
              <a:pPr algn="ctr" indent="0" marL="0">
                <a:buNone/>
              </a:pPr>
              <a:r>
                <a:rPr b="1" dirty="0" lang="en-US" smtClean="0" sz="1600"/>
                <a:t>8,0</a:t>
              </a:r>
            </a:p>
            <a:p>
              <a:pPr algn="ctr" indent="0" marL="0">
                <a:buNone/>
              </a:pPr>
              <a:r>
                <a:rPr b="1" dirty="0" lang="en-US" smtClean="0" sz="1600"/>
                <a:t>8,5</a:t>
              </a:r>
            </a:p>
          </p:txBody>
        </p:sp>
        <p:sp>
          <p:nvSpPr>
            <p:cNvPr id="2563" name="Text Box 2563"/>
            <p:cNvSpPr>
              <a:spLocks/>
            </p:cNvSpPr>
            <p:nvPr/>
          </p:nvSpPr>
          <p:spPr>
            <a:xfrm>
              <a:off x="4115" y="2606"/>
              <a:ext cx="822" cy="582"/>
            </a:xfrm>
            <a:prstGeom prst="rect">
              <a:avLst/>
            </a:prstGeom>
            <a:solidFill>
              <a:schemeClr val="bg1"/>
            </a:solidFill>
            <a:ln>
              <a:noFill/>
            </a:ln>
            <a:effectLst/>
          </p:spPr>
          <p:txBody>
            <a:bodyPr numCol="1"/>
            <a:lstStyle/>
            <a:p>
              <a:pPr algn="ctr" indent="0" marL="0">
                <a:buNone/>
              </a:pPr>
              <a:r>
                <a:rPr b="1" dirty="0" lang="en-US" smtClean="0" sz="1600"/>
                <a:t>0</a:t>
              </a:r>
            </a:p>
            <a:p>
              <a:pPr algn="ctr" indent="0" marL="0">
                <a:buNone/>
              </a:pPr>
              <a:r>
                <a:rPr b="1" dirty="0" lang="en-US" smtClean="0" sz="1600"/>
                <a:t>1 – 6</a:t>
              </a:r>
            </a:p>
            <a:p>
              <a:pPr algn="ctr" indent="0" marL="0">
                <a:buNone/>
              </a:pPr>
              <a:r>
                <a:rPr b="1" dirty="0" lang="en-US" smtClean="0" sz="1600"/>
                <a:t>7 i više</a:t>
              </a:r>
            </a:p>
          </p:txBody>
        </p:sp>
        <p:sp>
          <p:nvSpPr>
            <p:cNvPr id="2564" name="Text Box 2564"/>
            <p:cNvSpPr>
              <a:spLocks/>
            </p:cNvSpPr>
            <p:nvPr/>
          </p:nvSpPr>
          <p:spPr>
            <a:xfrm>
              <a:off x="3291" y="2606"/>
              <a:ext cx="824" cy="582"/>
            </a:xfrm>
            <a:prstGeom prst="rect">
              <a:avLst/>
            </a:prstGeom>
            <a:solidFill>
              <a:schemeClr val="bg1"/>
            </a:solidFill>
            <a:ln>
              <a:noFill/>
            </a:ln>
            <a:effectLst/>
          </p:spPr>
          <p:txBody>
            <a:bodyPr numCol="1"/>
            <a:lstStyle/>
            <a:p>
              <a:pPr algn="ctr" indent="0" marL="0">
                <a:buNone/>
              </a:pPr>
              <a:r>
                <a:rPr b="1" dirty="0" lang="en-US" smtClean="0" sz="1600"/>
                <a:t>7,5</a:t>
              </a:r>
            </a:p>
            <a:p>
              <a:pPr algn="ctr" indent="0" marL="0">
                <a:buNone/>
              </a:pPr>
              <a:r>
                <a:rPr b="1" dirty="0" lang="en-US" smtClean="0" sz="1600"/>
                <a:t>8,0</a:t>
              </a:r>
            </a:p>
          </p:txBody>
        </p:sp>
        <p:sp>
          <p:nvSpPr>
            <p:cNvPr id="2565" name="Text Box 2565"/>
            <p:cNvSpPr>
              <a:spLocks/>
            </p:cNvSpPr>
            <p:nvPr/>
          </p:nvSpPr>
          <p:spPr>
            <a:xfrm>
              <a:off x="2469" y="2606"/>
              <a:ext cx="822" cy="582"/>
            </a:xfrm>
            <a:prstGeom prst="rect">
              <a:avLst/>
            </a:prstGeom>
            <a:solidFill>
              <a:schemeClr val="bg1"/>
            </a:solidFill>
            <a:ln>
              <a:noFill/>
            </a:ln>
            <a:effectLst/>
          </p:spPr>
          <p:txBody>
            <a:bodyPr numCol="1"/>
            <a:lstStyle/>
            <a:p>
              <a:pPr algn="ctr" indent="0" marL="0">
                <a:buNone/>
              </a:pPr>
              <a:r>
                <a:rPr b="1" dirty="0" lang="en-US" smtClean="0" sz="1600"/>
                <a:t>0 – 4</a:t>
              </a:r>
            </a:p>
            <a:p>
              <a:pPr algn="ctr" indent="0" marL="0">
                <a:buNone/>
              </a:pPr>
              <a:r>
                <a:rPr b="1" dirty="0" lang="en-US" smtClean="0" sz="1600"/>
                <a:t>5 – 8</a:t>
              </a:r>
            </a:p>
          </p:txBody>
        </p:sp>
        <p:sp>
          <p:nvSpPr>
            <p:cNvPr id="2566" name="Text Box 2566"/>
            <p:cNvSpPr>
              <a:spLocks/>
            </p:cNvSpPr>
            <p:nvPr/>
          </p:nvSpPr>
          <p:spPr>
            <a:xfrm>
              <a:off x="1646" y="2606"/>
              <a:ext cx="823" cy="582"/>
            </a:xfrm>
            <a:prstGeom prst="rect">
              <a:avLst/>
            </a:prstGeom>
            <a:solidFill>
              <a:schemeClr val="bg1"/>
            </a:solidFill>
            <a:ln>
              <a:noFill/>
            </a:ln>
            <a:effectLst/>
          </p:spPr>
          <p:txBody>
            <a:bodyPr numCol="1"/>
            <a:lstStyle/>
            <a:p>
              <a:pPr algn="ctr" indent="0" marL="0">
                <a:buNone/>
              </a:pPr>
              <a:r>
                <a:rPr b="1" dirty="0" lang="en-US" smtClean="0" sz="1600"/>
                <a:t>7,0</a:t>
              </a:r>
            </a:p>
            <a:p>
              <a:pPr algn="ctr" indent="0" marL="0">
                <a:buNone/>
              </a:pPr>
              <a:r>
                <a:rPr b="1" dirty="0" lang="en-US" smtClean="0" sz="1600"/>
                <a:t>7,5</a:t>
              </a:r>
            </a:p>
          </p:txBody>
        </p:sp>
        <p:sp>
          <p:nvSpPr>
            <p:cNvPr id="2567" name="Text Box 2567"/>
            <p:cNvSpPr>
              <a:spLocks/>
            </p:cNvSpPr>
            <p:nvPr/>
          </p:nvSpPr>
          <p:spPr>
            <a:xfrm>
              <a:off x="824" y="2606"/>
              <a:ext cx="822" cy="582"/>
            </a:xfrm>
            <a:prstGeom prst="rect">
              <a:avLst/>
            </a:prstGeom>
            <a:solidFill>
              <a:schemeClr val="bg1"/>
            </a:solidFill>
            <a:ln>
              <a:noFill/>
            </a:ln>
            <a:effectLst/>
          </p:spPr>
          <p:txBody>
            <a:bodyPr numCol="1"/>
            <a:lstStyle/>
            <a:p>
              <a:pPr algn="ctr" indent="0" marL="0">
                <a:buNone/>
              </a:pPr>
              <a:r>
                <a:rPr b="1" dirty="0" lang="en-US" smtClean="0" sz="1600"/>
                <a:t>0 – 3</a:t>
              </a:r>
            </a:p>
            <a:p>
              <a:pPr algn="ctr" indent="0" marL="0">
                <a:buNone/>
              </a:pPr>
              <a:r>
                <a:rPr b="1" dirty="0" lang="en-US" smtClean="0" sz="1600"/>
                <a:t>4 – 7</a:t>
              </a:r>
            </a:p>
          </p:txBody>
        </p:sp>
        <p:sp>
          <p:nvSpPr>
            <p:cNvPr id="2568" name="Text Box 2568"/>
            <p:cNvSpPr>
              <a:spLocks/>
            </p:cNvSpPr>
            <p:nvPr/>
          </p:nvSpPr>
          <p:spPr>
            <a:xfrm>
              <a:off x="0" y="2606"/>
              <a:ext cx="824" cy="582"/>
            </a:xfrm>
            <a:prstGeom prst="rect">
              <a:avLst/>
            </a:prstGeom>
            <a:solidFill>
              <a:schemeClr val="bg1"/>
            </a:solidFill>
            <a:ln>
              <a:noFill/>
            </a:ln>
            <a:effectLst/>
          </p:spPr>
          <p:txBody>
            <a:bodyPr numCol="1"/>
            <a:lstStyle/>
            <a:p>
              <a:pPr algn="ctr" indent="0" marL="0">
                <a:buNone/>
              </a:pPr>
              <a:r>
                <a:rPr b="1" dirty="0" lang="en-US" smtClean="0" sz="1600"/>
                <a:t>3</a:t>
              </a:r>
            </a:p>
          </p:txBody>
        </p:sp>
        <p:sp>
          <p:nvSpPr>
            <p:cNvPr id="2569" name="Text Box 2569"/>
            <p:cNvSpPr>
              <a:spLocks/>
            </p:cNvSpPr>
            <p:nvPr/>
          </p:nvSpPr>
          <p:spPr>
            <a:xfrm>
              <a:off x="4937" y="2022"/>
              <a:ext cx="823" cy="584"/>
            </a:xfrm>
            <a:prstGeom prst="rect">
              <a:avLst/>
            </a:prstGeom>
            <a:solidFill>
              <a:schemeClr val="bg1"/>
            </a:solidFill>
            <a:ln>
              <a:noFill/>
            </a:ln>
            <a:effectLst/>
          </p:spPr>
          <p:txBody>
            <a:bodyPr numCol="1"/>
            <a:lstStyle/>
            <a:p>
              <a:pPr algn="ctr" indent="0" marL="0">
                <a:buNone/>
              </a:pPr>
              <a:r>
                <a:rPr b="1" dirty="0" lang="en-US" smtClean="0" sz="1600"/>
                <a:t>7,5</a:t>
              </a:r>
            </a:p>
            <a:p>
              <a:pPr algn="ctr" indent="0" marL="0">
                <a:buNone/>
              </a:pPr>
              <a:r>
                <a:rPr b="1" dirty="0" lang="en-US" smtClean="0" sz="1600"/>
                <a:t>8,0</a:t>
              </a:r>
            </a:p>
            <a:p>
              <a:pPr algn="ctr" indent="0" marL="0">
                <a:buNone/>
              </a:pPr>
              <a:r>
                <a:rPr b="1" dirty="0" lang="en-US" smtClean="0" sz="1600"/>
                <a:t>8,5</a:t>
              </a:r>
            </a:p>
          </p:txBody>
        </p:sp>
        <p:sp>
          <p:nvSpPr>
            <p:cNvPr id="2570" name="Text Box 2570"/>
            <p:cNvSpPr>
              <a:spLocks/>
            </p:cNvSpPr>
            <p:nvPr/>
          </p:nvSpPr>
          <p:spPr>
            <a:xfrm>
              <a:off x="4115" y="2022"/>
              <a:ext cx="822" cy="584"/>
            </a:xfrm>
            <a:prstGeom prst="rect">
              <a:avLst/>
            </a:prstGeom>
            <a:solidFill>
              <a:schemeClr val="bg1"/>
            </a:solidFill>
            <a:ln>
              <a:noFill/>
            </a:ln>
            <a:effectLst/>
          </p:spPr>
          <p:txBody>
            <a:bodyPr numCol="1"/>
            <a:lstStyle/>
            <a:p>
              <a:pPr algn="ctr" indent="0" marL="0">
                <a:buNone/>
              </a:pPr>
              <a:r>
                <a:rPr b="1" dirty="0" lang="en-US" smtClean="0" sz="1600"/>
                <a:t>0 – 3</a:t>
              </a:r>
            </a:p>
            <a:p>
              <a:pPr algn="ctr" indent="0" marL="0">
                <a:buNone/>
              </a:pPr>
              <a:r>
                <a:rPr b="1" dirty="0" lang="en-US" smtClean="0" sz="1600"/>
                <a:t>4 – 9</a:t>
              </a:r>
            </a:p>
            <a:p>
              <a:pPr algn="ctr" indent="0" marL="0">
                <a:buNone/>
              </a:pPr>
              <a:r>
                <a:rPr b="1" dirty="0" lang="en-US" smtClean="0" sz="1600"/>
                <a:t>10 i više</a:t>
              </a:r>
            </a:p>
          </p:txBody>
        </p:sp>
        <p:sp>
          <p:nvSpPr>
            <p:cNvPr id="2571" name="Text Box 2571"/>
            <p:cNvSpPr>
              <a:spLocks/>
            </p:cNvSpPr>
            <p:nvPr/>
          </p:nvSpPr>
          <p:spPr>
            <a:xfrm>
              <a:off x="3291" y="2022"/>
              <a:ext cx="824" cy="584"/>
            </a:xfrm>
            <a:prstGeom prst="rect">
              <a:avLst/>
            </a:prstGeom>
            <a:solidFill>
              <a:schemeClr val="bg1"/>
            </a:solidFill>
            <a:ln>
              <a:noFill/>
            </a:ln>
            <a:effectLst/>
          </p:spPr>
          <p:txBody>
            <a:bodyPr numCol="1"/>
            <a:lstStyle/>
            <a:p>
              <a:pPr algn="ctr" indent="0" marL="0">
                <a:buNone/>
              </a:pPr>
              <a:r>
                <a:rPr b="1" dirty="0" lang="en-US" smtClean="0" sz="1600"/>
                <a:t>7,0</a:t>
              </a:r>
            </a:p>
            <a:p>
              <a:pPr algn="ctr" indent="0" marL="0">
                <a:buNone/>
              </a:pPr>
              <a:r>
                <a:rPr b="1" dirty="0" lang="en-US" smtClean="0" sz="1600"/>
                <a:t>7,5</a:t>
              </a:r>
            </a:p>
            <a:p>
              <a:pPr algn="ctr" indent="0" marL="0">
                <a:buNone/>
              </a:pPr>
              <a:r>
                <a:rPr b="1" dirty="0" lang="en-US" smtClean="0" sz="1600"/>
                <a:t>8,0</a:t>
              </a:r>
            </a:p>
          </p:txBody>
        </p:sp>
        <p:sp>
          <p:nvSpPr>
            <p:cNvPr id="2572" name="Text Box 2572"/>
            <p:cNvSpPr>
              <a:spLocks/>
            </p:cNvSpPr>
            <p:nvPr/>
          </p:nvSpPr>
          <p:spPr>
            <a:xfrm>
              <a:off x="2469" y="2022"/>
              <a:ext cx="822" cy="584"/>
            </a:xfrm>
            <a:prstGeom prst="rect">
              <a:avLst/>
            </a:prstGeom>
            <a:solidFill>
              <a:schemeClr val="bg1"/>
            </a:solidFill>
            <a:ln>
              <a:noFill/>
            </a:ln>
            <a:effectLst/>
          </p:spPr>
          <p:txBody>
            <a:bodyPr numCol="1"/>
            <a:lstStyle/>
            <a:p>
              <a:pPr algn="ctr" indent="0" marL="0">
                <a:buNone/>
              </a:pPr>
              <a:r>
                <a:rPr b="1" dirty="0" lang="en-US" smtClean="0" sz="1600"/>
                <a:t>0 – 2</a:t>
              </a:r>
            </a:p>
            <a:p>
              <a:pPr algn="ctr" indent="0" marL="0">
                <a:buNone/>
              </a:pPr>
              <a:r>
                <a:rPr b="1" dirty="0" lang="en-US" smtClean="0" sz="1600"/>
                <a:t>3 – 7</a:t>
              </a:r>
            </a:p>
            <a:p>
              <a:pPr algn="ctr" indent="0" marL="0">
                <a:buNone/>
              </a:pPr>
              <a:r>
                <a:rPr b="1" dirty="0" lang="en-US" smtClean="0" sz="1600"/>
                <a:t>8 – 9</a:t>
              </a:r>
            </a:p>
          </p:txBody>
        </p:sp>
        <p:sp>
          <p:nvSpPr>
            <p:cNvPr id="2573" name="Text Box 2573"/>
            <p:cNvSpPr>
              <a:spLocks/>
            </p:cNvSpPr>
            <p:nvPr/>
          </p:nvSpPr>
          <p:spPr>
            <a:xfrm>
              <a:off x="1646" y="2022"/>
              <a:ext cx="823" cy="584"/>
            </a:xfrm>
            <a:prstGeom prst="rect">
              <a:avLst/>
            </a:prstGeom>
            <a:solidFill>
              <a:schemeClr val="bg1"/>
            </a:solidFill>
            <a:ln>
              <a:noFill/>
            </a:ln>
            <a:effectLst/>
          </p:spPr>
          <p:txBody>
            <a:bodyPr numCol="1"/>
            <a:lstStyle/>
            <a:p>
              <a:pPr algn="ctr" indent="0" marL="0">
                <a:buNone/>
              </a:pPr>
              <a:r>
                <a:rPr b="1" dirty="0" lang="en-US" smtClean="0" sz="1600"/>
                <a:t>6,5</a:t>
              </a:r>
            </a:p>
            <a:p>
              <a:pPr algn="ctr" indent="0" marL="0">
                <a:buNone/>
              </a:pPr>
              <a:r>
                <a:rPr b="1" dirty="0" lang="en-US" smtClean="0" sz="1600"/>
                <a:t>7,0</a:t>
              </a:r>
            </a:p>
            <a:p>
              <a:pPr algn="ctr" indent="0" marL="0">
                <a:buNone/>
              </a:pPr>
              <a:r>
                <a:rPr b="1" dirty="0" lang="en-US" smtClean="0" sz="1600"/>
                <a:t>7,5</a:t>
              </a:r>
            </a:p>
          </p:txBody>
        </p:sp>
        <p:sp>
          <p:nvSpPr>
            <p:cNvPr id="2574" name="Text Box 2574"/>
            <p:cNvSpPr>
              <a:spLocks/>
            </p:cNvSpPr>
            <p:nvPr/>
          </p:nvSpPr>
          <p:spPr>
            <a:xfrm>
              <a:off x="824" y="2022"/>
              <a:ext cx="822" cy="584"/>
            </a:xfrm>
            <a:prstGeom prst="rect">
              <a:avLst/>
            </a:prstGeom>
            <a:solidFill>
              <a:schemeClr val="bg1"/>
            </a:solidFill>
            <a:ln>
              <a:noFill/>
            </a:ln>
            <a:effectLst/>
          </p:spPr>
          <p:txBody>
            <a:bodyPr numCol="1"/>
            <a:lstStyle/>
            <a:p>
              <a:pPr algn="ctr" indent="0" marL="0">
                <a:buNone/>
              </a:pPr>
              <a:r>
                <a:rPr b="1" dirty="0" lang="en-US" smtClean="0" sz="1600"/>
                <a:t>0 – 1</a:t>
              </a:r>
            </a:p>
            <a:p>
              <a:pPr algn="ctr" indent="0" marL="0">
                <a:buNone/>
              </a:pPr>
              <a:r>
                <a:rPr b="1" dirty="0" lang="en-US" smtClean="0" sz="1600"/>
                <a:t>2 – 6</a:t>
              </a:r>
            </a:p>
            <a:p>
              <a:pPr algn="ctr" indent="0" marL="0">
                <a:buNone/>
              </a:pPr>
              <a:r>
                <a:rPr b="1" dirty="0" lang="en-US" smtClean="0" sz="1600"/>
                <a:t>7 – 8</a:t>
              </a:r>
            </a:p>
          </p:txBody>
        </p:sp>
        <p:sp>
          <p:nvSpPr>
            <p:cNvPr id="2575" name="Text Box 2575"/>
            <p:cNvSpPr>
              <a:spLocks/>
            </p:cNvSpPr>
            <p:nvPr/>
          </p:nvSpPr>
          <p:spPr>
            <a:xfrm>
              <a:off x="0" y="2022"/>
              <a:ext cx="824" cy="584"/>
            </a:xfrm>
            <a:prstGeom prst="rect">
              <a:avLst/>
            </a:prstGeom>
            <a:solidFill>
              <a:schemeClr val="bg1"/>
            </a:solidFill>
            <a:ln>
              <a:noFill/>
            </a:ln>
            <a:effectLst/>
          </p:spPr>
          <p:txBody>
            <a:bodyPr numCol="1"/>
            <a:lstStyle/>
            <a:p>
              <a:pPr algn="ctr" indent="0" marL="0">
                <a:buNone/>
              </a:pPr>
              <a:r>
                <a:rPr b="1" dirty="0" lang="en-US" smtClean="0" sz="1600"/>
                <a:t>2</a:t>
              </a:r>
            </a:p>
          </p:txBody>
        </p:sp>
        <p:sp>
          <p:nvSpPr>
            <p:cNvPr id="2576" name="Text Box 2576"/>
            <p:cNvSpPr>
              <a:spLocks/>
            </p:cNvSpPr>
            <p:nvPr/>
          </p:nvSpPr>
          <p:spPr>
            <a:xfrm>
              <a:off x="4937" y="1438"/>
              <a:ext cx="823" cy="584"/>
            </a:xfrm>
            <a:prstGeom prst="rect">
              <a:avLst/>
            </a:prstGeom>
            <a:solidFill>
              <a:schemeClr val="bg1"/>
            </a:solidFill>
            <a:ln>
              <a:noFill/>
            </a:ln>
            <a:effectLst/>
          </p:spPr>
          <p:txBody>
            <a:bodyPr numCol="1"/>
            <a:lstStyle/>
            <a:p>
              <a:pPr algn="ctr" indent="0" marL="0">
                <a:buNone/>
              </a:pPr>
              <a:r>
                <a:rPr b="1" dirty="0" lang="en-US" smtClean="0" sz="1600"/>
                <a:t>7,0</a:t>
              </a:r>
            </a:p>
            <a:p>
              <a:pPr algn="ctr" indent="0" marL="0">
                <a:buNone/>
              </a:pPr>
              <a:r>
                <a:rPr b="1" dirty="0" lang="en-US" smtClean="0" sz="1600"/>
                <a:t>7,5</a:t>
              </a:r>
            </a:p>
            <a:p>
              <a:pPr algn="ctr" indent="0" marL="0">
                <a:buNone/>
              </a:pPr>
              <a:r>
                <a:rPr b="1" dirty="0" lang="en-US" smtClean="0" sz="1600"/>
                <a:t>8,0</a:t>
              </a:r>
            </a:p>
          </p:txBody>
        </p:sp>
        <p:sp>
          <p:nvSpPr>
            <p:cNvPr id="2577" name="Text Box 2577"/>
            <p:cNvSpPr>
              <a:spLocks/>
            </p:cNvSpPr>
            <p:nvPr/>
          </p:nvSpPr>
          <p:spPr>
            <a:xfrm>
              <a:off x="4115" y="1438"/>
              <a:ext cx="822" cy="584"/>
            </a:xfrm>
            <a:prstGeom prst="rect">
              <a:avLst/>
            </a:prstGeom>
            <a:solidFill>
              <a:schemeClr val="bg1"/>
            </a:solidFill>
            <a:ln>
              <a:noFill/>
            </a:ln>
            <a:effectLst/>
          </p:spPr>
          <p:txBody>
            <a:bodyPr numCol="1"/>
            <a:lstStyle/>
            <a:p>
              <a:pPr algn="ctr" indent="0" marL="0">
                <a:buNone/>
              </a:pPr>
              <a:r>
                <a:rPr b="1" dirty="0" lang="en-US" smtClean="0" sz="1600"/>
                <a:t>0</a:t>
              </a:r>
            </a:p>
            <a:p>
              <a:pPr algn="ctr" indent="0" marL="0">
                <a:buNone/>
              </a:pPr>
              <a:r>
                <a:rPr b="1" dirty="0" lang="en-US" smtClean="0" sz="1600"/>
                <a:t>1 – 6</a:t>
              </a:r>
            </a:p>
            <a:p>
              <a:pPr algn="ctr" indent="0" marL="0">
                <a:buNone/>
              </a:pPr>
              <a:r>
                <a:rPr b="1" dirty="0" lang="en-US" smtClean="0" sz="1600"/>
                <a:t>7 i više</a:t>
              </a:r>
            </a:p>
          </p:txBody>
        </p:sp>
        <p:sp>
          <p:nvSpPr>
            <p:cNvPr id="2578" name="Text Box 2578"/>
            <p:cNvSpPr>
              <a:spLocks/>
            </p:cNvSpPr>
            <p:nvPr/>
          </p:nvSpPr>
          <p:spPr>
            <a:xfrm>
              <a:off x="3291" y="1438"/>
              <a:ext cx="824" cy="584"/>
            </a:xfrm>
            <a:prstGeom prst="rect">
              <a:avLst/>
            </a:prstGeom>
            <a:solidFill>
              <a:schemeClr val="bg1"/>
            </a:solidFill>
            <a:ln>
              <a:noFill/>
            </a:ln>
            <a:effectLst/>
          </p:spPr>
          <p:txBody>
            <a:bodyPr numCol="1"/>
            <a:lstStyle/>
            <a:p>
              <a:pPr algn="ctr" indent="0" marL="0">
                <a:buNone/>
              </a:pPr>
              <a:r>
                <a:rPr b="1" dirty="0" lang="en-US" smtClean="0" sz="1600"/>
                <a:t>7,0</a:t>
              </a:r>
            </a:p>
            <a:p>
              <a:pPr algn="ctr" indent="0" marL="0">
                <a:buNone/>
              </a:pPr>
              <a:r>
                <a:rPr b="1" dirty="0" lang="en-US" smtClean="0" sz="1600"/>
                <a:t>7,5</a:t>
              </a:r>
            </a:p>
          </p:txBody>
        </p:sp>
        <p:sp>
          <p:nvSpPr>
            <p:cNvPr id="2579" name="Text Box 2579"/>
            <p:cNvSpPr>
              <a:spLocks/>
            </p:cNvSpPr>
            <p:nvPr/>
          </p:nvSpPr>
          <p:spPr>
            <a:xfrm>
              <a:off x="2469" y="1438"/>
              <a:ext cx="822" cy="584"/>
            </a:xfrm>
            <a:prstGeom prst="rect">
              <a:avLst/>
            </a:prstGeom>
            <a:solidFill>
              <a:schemeClr val="bg1"/>
            </a:solidFill>
            <a:ln>
              <a:noFill/>
            </a:ln>
            <a:effectLst/>
          </p:spPr>
          <p:txBody>
            <a:bodyPr numCol="1"/>
            <a:lstStyle/>
            <a:p>
              <a:pPr algn="ctr" indent="0" marL="0">
                <a:buNone/>
              </a:pPr>
              <a:r>
                <a:rPr b="1" dirty="0" lang="en-US" smtClean="0" sz="1600"/>
                <a:t>0 – 5</a:t>
              </a:r>
            </a:p>
            <a:p>
              <a:pPr algn="ctr" indent="0" marL="0">
                <a:buNone/>
              </a:pPr>
              <a:r>
                <a:rPr b="1" dirty="0" lang="en-US" smtClean="0" sz="1600"/>
                <a:t>6 – 10</a:t>
              </a:r>
            </a:p>
          </p:txBody>
        </p:sp>
        <p:sp>
          <p:nvSpPr>
            <p:cNvPr id="2580" name="Text Box 2580"/>
            <p:cNvSpPr>
              <a:spLocks/>
            </p:cNvSpPr>
            <p:nvPr/>
          </p:nvSpPr>
          <p:spPr>
            <a:xfrm>
              <a:off x="1646" y="1438"/>
              <a:ext cx="823" cy="584"/>
            </a:xfrm>
            <a:prstGeom prst="rect">
              <a:avLst/>
            </a:prstGeom>
            <a:solidFill>
              <a:schemeClr val="bg1"/>
            </a:solidFill>
            <a:ln>
              <a:noFill/>
            </a:ln>
            <a:effectLst/>
          </p:spPr>
          <p:txBody>
            <a:bodyPr numCol="1"/>
            <a:lstStyle/>
            <a:p>
              <a:pPr algn="ctr" indent="0" marL="0">
                <a:buNone/>
              </a:pPr>
              <a:r>
                <a:rPr b="1" dirty="0" lang="en-US" smtClean="0" sz="1600"/>
                <a:t>6,5</a:t>
              </a:r>
            </a:p>
            <a:p>
              <a:pPr algn="ctr" indent="0" marL="0">
                <a:buNone/>
              </a:pPr>
              <a:r>
                <a:rPr b="1" dirty="0" lang="en-US" smtClean="0" sz="1600"/>
                <a:t>7,0</a:t>
              </a:r>
            </a:p>
          </p:txBody>
        </p:sp>
        <p:sp>
          <p:nvSpPr>
            <p:cNvPr id="2581" name="Text Box 2581"/>
            <p:cNvSpPr>
              <a:spLocks/>
            </p:cNvSpPr>
            <p:nvPr/>
          </p:nvSpPr>
          <p:spPr>
            <a:xfrm>
              <a:off x="824" y="1438"/>
              <a:ext cx="822" cy="584"/>
            </a:xfrm>
            <a:prstGeom prst="rect">
              <a:avLst/>
            </a:prstGeom>
            <a:solidFill>
              <a:schemeClr val="bg1"/>
            </a:solidFill>
            <a:ln>
              <a:noFill/>
            </a:ln>
            <a:effectLst/>
          </p:spPr>
          <p:txBody>
            <a:bodyPr numCol="1"/>
            <a:lstStyle/>
            <a:p>
              <a:pPr algn="ctr" indent="0" marL="0">
                <a:buNone/>
              </a:pPr>
              <a:r>
                <a:rPr b="1" dirty="0" lang="en-US" smtClean="0" sz="1600"/>
                <a:t>0 – 4</a:t>
              </a:r>
            </a:p>
            <a:p>
              <a:pPr algn="ctr" indent="0" marL="0">
                <a:buNone/>
              </a:pPr>
              <a:r>
                <a:rPr b="1" dirty="0" lang="en-US" smtClean="0" sz="1600"/>
                <a:t>5 – 9</a:t>
              </a:r>
            </a:p>
          </p:txBody>
        </p:sp>
        <p:sp>
          <p:nvSpPr>
            <p:cNvPr id="2582" name="Text Box 2582"/>
            <p:cNvSpPr>
              <a:spLocks/>
            </p:cNvSpPr>
            <p:nvPr/>
          </p:nvSpPr>
          <p:spPr>
            <a:xfrm>
              <a:off x="0" y="1438"/>
              <a:ext cx="824" cy="584"/>
            </a:xfrm>
            <a:prstGeom prst="rect">
              <a:avLst/>
            </a:prstGeom>
            <a:solidFill>
              <a:schemeClr val="bg1"/>
            </a:solidFill>
            <a:ln>
              <a:noFill/>
            </a:ln>
            <a:effectLst/>
          </p:spPr>
          <p:txBody>
            <a:bodyPr numCol="1"/>
            <a:lstStyle/>
            <a:p>
              <a:pPr algn="ctr" indent="0" marL="0">
                <a:buNone/>
              </a:pPr>
              <a:r>
                <a:rPr b="1" dirty="0" lang="en-US" smtClean="0" sz="1600"/>
                <a:t>1</a:t>
              </a:r>
            </a:p>
          </p:txBody>
        </p:sp>
        <p:sp>
          <p:nvSpPr>
            <p:cNvPr id="2583" name="Text Box 2583"/>
            <p:cNvSpPr>
              <a:spLocks/>
            </p:cNvSpPr>
            <p:nvPr/>
          </p:nvSpPr>
          <p:spPr>
            <a:xfrm>
              <a:off x="4937" y="854"/>
              <a:ext cx="823" cy="584"/>
            </a:xfrm>
            <a:prstGeom prst="rect">
              <a:avLst/>
            </a:prstGeom>
            <a:solidFill>
              <a:schemeClr val="bg1"/>
            </a:solidFill>
            <a:ln>
              <a:noFill/>
            </a:ln>
            <a:effectLst/>
          </p:spPr>
          <p:txBody>
            <a:bodyPr numCol="1"/>
            <a:lstStyle/>
            <a:p>
              <a:pPr algn="ctr" indent="0" marL="0">
                <a:buNone/>
              </a:pPr>
              <a:r>
                <a:rPr b="1" dirty="0" lang="en-US" smtClean="0" sz="1600"/>
                <a:t>7,0</a:t>
              </a:r>
            </a:p>
            <a:p>
              <a:pPr algn="ctr" indent="0" marL="0">
                <a:buNone/>
              </a:pPr>
              <a:r>
                <a:rPr b="1" dirty="0" lang="en-US" smtClean="0" sz="1600"/>
                <a:t>7,5</a:t>
              </a:r>
            </a:p>
            <a:p>
              <a:pPr algn="ctr" indent="0" marL="0">
                <a:buNone/>
              </a:pPr>
              <a:r>
                <a:rPr b="1" dirty="0" lang="en-US" smtClean="0" sz="1600"/>
                <a:t>8,0</a:t>
              </a:r>
            </a:p>
          </p:txBody>
        </p:sp>
        <p:sp>
          <p:nvSpPr>
            <p:cNvPr id="2584" name="Text Box 2584"/>
            <p:cNvSpPr>
              <a:spLocks/>
            </p:cNvSpPr>
            <p:nvPr/>
          </p:nvSpPr>
          <p:spPr>
            <a:xfrm>
              <a:off x="4115" y="854"/>
              <a:ext cx="822" cy="584"/>
            </a:xfrm>
            <a:prstGeom prst="rect">
              <a:avLst/>
            </a:prstGeom>
            <a:solidFill>
              <a:schemeClr val="bg1"/>
            </a:solidFill>
            <a:ln>
              <a:noFill/>
            </a:ln>
            <a:effectLst/>
          </p:spPr>
          <p:txBody>
            <a:bodyPr numCol="1"/>
            <a:lstStyle/>
            <a:p>
              <a:pPr algn="ctr" indent="0" marL="0">
                <a:buNone/>
              </a:pPr>
              <a:r>
                <a:rPr b="1" dirty="0" lang="en-US" smtClean="0" sz="1600"/>
                <a:t>0 – 3</a:t>
              </a:r>
            </a:p>
            <a:p>
              <a:pPr algn="ctr" indent="0" marL="0">
                <a:buNone/>
              </a:pPr>
              <a:r>
                <a:rPr b="1" dirty="0" lang="en-US" smtClean="0" sz="1600"/>
                <a:t>4 – 9</a:t>
              </a:r>
            </a:p>
            <a:p>
              <a:pPr algn="ctr" indent="0" marL="0">
                <a:buNone/>
              </a:pPr>
              <a:r>
                <a:rPr b="1" dirty="0" lang="en-US" smtClean="0" sz="1600"/>
                <a:t>10 i više</a:t>
              </a:r>
            </a:p>
          </p:txBody>
        </p:sp>
        <p:sp>
          <p:nvSpPr>
            <p:cNvPr id="2585" name="Text Box 2585"/>
            <p:cNvSpPr>
              <a:spLocks/>
            </p:cNvSpPr>
            <p:nvPr/>
          </p:nvSpPr>
          <p:spPr>
            <a:xfrm>
              <a:off x="3291" y="854"/>
              <a:ext cx="824" cy="584"/>
            </a:xfrm>
            <a:prstGeom prst="rect">
              <a:avLst/>
            </a:prstGeom>
            <a:solidFill>
              <a:schemeClr val="bg1"/>
            </a:solidFill>
            <a:ln>
              <a:noFill/>
            </a:ln>
            <a:effectLst/>
          </p:spPr>
          <p:txBody>
            <a:bodyPr numCol="1"/>
            <a:lstStyle/>
            <a:p>
              <a:pPr algn="ctr" indent="0" marL="0">
                <a:buNone/>
              </a:pPr>
              <a:r>
                <a:rPr b="1" dirty="0" lang="en-US" smtClean="0" sz="1600"/>
                <a:t>6,5</a:t>
              </a:r>
            </a:p>
            <a:p>
              <a:pPr algn="ctr" indent="0" marL="0">
                <a:buNone/>
              </a:pPr>
              <a:r>
                <a:rPr b="1" dirty="0" lang="en-US" smtClean="0" sz="1600"/>
                <a:t>7,0</a:t>
              </a:r>
            </a:p>
            <a:p>
              <a:pPr algn="ctr" indent="0" marL="0">
                <a:buNone/>
              </a:pPr>
              <a:r>
                <a:rPr b="1" dirty="0" lang="en-US" smtClean="0" sz="1600"/>
                <a:t>7,5</a:t>
              </a:r>
            </a:p>
          </p:txBody>
        </p:sp>
        <p:sp>
          <p:nvSpPr>
            <p:cNvPr id="2586" name="Text Box 2586"/>
            <p:cNvSpPr>
              <a:spLocks/>
            </p:cNvSpPr>
            <p:nvPr/>
          </p:nvSpPr>
          <p:spPr>
            <a:xfrm>
              <a:off x="2469" y="854"/>
              <a:ext cx="822" cy="584"/>
            </a:xfrm>
            <a:prstGeom prst="rect">
              <a:avLst/>
            </a:prstGeom>
            <a:solidFill>
              <a:schemeClr val="bg1"/>
            </a:solidFill>
            <a:ln>
              <a:noFill/>
            </a:ln>
            <a:effectLst/>
          </p:spPr>
          <p:txBody>
            <a:bodyPr numCol="1"/>
            <a:lstStyle/>
            <a:p>
              <a:pPr algn="ctr" indent="0" marL="0">
                <a:buNone/>
              </a:pPr>
              <a:r>
                <a:rPr b="1" dirty="0" lang="en-US" smtClean="0" sz="1600"/>
                <a:t>0 – 2</a:t>
              </a:r>
            </a:p>
            <a:p>
              <a:pPr algn="ctr" indent="0" marL="0">
                <a:buNone/>
              </a:pPr>
              <a:r>
                <a:rPr b="1" dirty="0" lang="en-US" smtClean="0" sz="1600"/>
                <a:t>3 – 9</a:t>
              </a:r>
            </a:p>
            <a:p>
              <a:pPr algn="ctr" indent="0" marL="0">
                <a:buNone/>
              </a:pPr>
              <a:r>
                <a:rPr b="1" dirty="0" lang="en-US" smtClean="0" sz="1600"/>
                <a:t>10 – 11</a:t>
              </a:r>
            </a:p>
          </p:txBody>
        </p:sp>
        <p:sp>
          <p:nvSpPr>
            <p:cNvPr id="2587" name="Text Box 2587"/>
            <p:cNvSpPr>
              <a:spLocks/>
            </p:cNvSpPr>
            <p:nvPr/>
          </p:nvSpPr>
          <p:spPr>
            <a:xfrm>
              <a:off x="1646" y="854"/>
              <a:ext cx="823" cy="584"/>
            </a:xfrm>
            <a:prstGeom prst="rect">
              <a:avLst/>
            </a:prstGeom>
            <a:solidFill>
              <a:schemeClr val="bg1"/>
            </a:solidFill>
            <a:ln>
              <a:noFill/>
            </a:ln>
            <a:effectLst/>
          </p:spPr>
          <p:txBody>
            <a:bodyPr numCol="1"/>
            <a:lstStyle/>
            <a:p>
              <a:pPr algn="ctr" indent="0" marL="0">
                <a:buNone/>
              </a:pPr>
              <a:r>
                <a:rPr b="1" dirty="0" lang="en-US" smtClean="0" sz="1600"/>
                <a:t>6,0</a:t>
              </a:r>
            </a:p>
            <a:p>
              <a:pPr algn="ctr" indent="0" marL="0">
                <a:buNone/>
              </a:pPr>
              <a:r>
                <a:rPr b="1" dirty="0" lang="en-US" smtClean="0" sz="1600"/>
                <a:t>6,5</a:t>
              </a:r>
            </a:p>
            <a:p>
              <a:pPr algn="ctr" indent="0" marL="0">
                <a:buNone/>
              </a:pPr>
              <a:r>
                <a:rPr b="1" dirty="0" lang="en-US" smtClean="0" sz="1600"/>
                <a:t>7,0</a:t>
              </a:r>
            </a:p>
          </p:txBody>
        </p:sp>
        <p:sp>
          <p:nvSpPr>
            <p:cNvPr id="2588" name="Text Box 2588"/>
            <p:cNvSpPr>
              <a:spLocks/>
            </p:cNvSpPr>
            <p:nvPr/>
          </p:nvSpPr>
          <p:spPr>
            <a:xfrm>
              <a:off x="824" y="854"/>
              <a:ext cx="822" cy="584"/>
            </a:xfrm>
            <a:prstGeom prst="rect">
              <a:avLst/>
            </a:prstGeom>
            <a:solidFill>
              <a:schemeClr val="bg1"/>
            </a:solidFill>
            <a:ln>
              <a:noFill/>
            </a:ln>
            <a:effectLst/>
          </p:spPr>
          <p:txBody>
            <a:bodyPr numCol="1"/>
            <a:lstStyle/>
            <a:p>
              <a:pPr algn="ctr" indent="0" marL="0">
                <a:buNone/>
              </a:pPr>
              <a:r>
                <a:rPr b="1" dirty="0" lang="en-US" smtClean="0" sz="1600"/>
                <a:t>0 – 2</a:t>
              </a:r>
            </a:p>
            <a:p>
              <a:pPr algn="ctr" indent="0" marL="0">
                <a:buNone/>
              </a:pPr>
              <a:r>
                <a:rPr b="1" dirty="0" lang="en-US" smtClean="0" sz="1600"/>
                <a:t>3 – 7</a:t>
              </a:r>
            </a:p>
            <a:p>
              <a:pPr algn="ctr" indent="0" marL="0">
                <a:buNone/>
              </a:pPr>
              <a:r>
                <a:rPr b="1" dirty="0" lang="en-US" smtClean="0" sz="1600"/>
                <a:t>8 – 10</a:t>
              </a:r>
            </a:p>
          </p:txBody>
        </p:sp>
        <p:sp>
          <p:nvSpPr>
            <p:cNvPr id="2589" name="Text Box 2589"/>
            <p:cNvSpPr>
              <a:spLocks/>
            </p:cNvSpPr>
            <p:nvPr/>
          </p:nvSpPr>
          <p:spPr>
            <a:xfrm>
              <a:off x="0" y="854"/>
              <a:ext cx="824" cy="584"/>
            </a:xfrm>
            <a:prstGeom prst="rect">
              <a:avLst/>
            </a:prstGeom>
            <a:solidFill>
              <a:schemeClr val="bg1"/>
            </a:solidFill>
            <a:ln>
              <a:noFill/>
            </a:ln>
            <a:effectLst/>
          </p:spPr>
          <p:txBody>
            <a:bodyPr numCol="1"/>
            <a:lstStyle/>
            <a:p>
              <a:pPr algn="ctr" indent="0" marL="0">
                <a:buNone/>
              </a:pPr>
              <a:r>
                <a:rPr b="1" dirty="0" lang="en-US" smtClean="0" sz="1600"/>
                <a:t>0</a:t>
              </a:r>
            </a:p>
          </p:txBody>
        </p:sp>
        <p:sp>
          <p:nvSpPr>
            <p:cNvPr id="2590" name="Text Box 2590"/>
            <p:cNvSpPr>
              <a:spLocks/>
            </p:cNvSpPr>
            <p:nvPr/>
          </p:nvSpPr>
          <p:spPr>
            <a:xfrm>
              <a:off x="4937" y="643"/>
              <a:ext cx="823" cy="211"/>
            </a:xfrm>
            <a:prstGeom prst="rect">
              <a:avLst/>
            </a:prstGeom>
            <a:solidFill>
              <a:schemeClr val="bg1"/>
            </a:solidFill>
            <a:ln>
              <a:noFill/>
            </a:ln>
            <a:effectLst/>
          </p:spPr>
          <p:txBody>
            <a:bodyPr numCol="1"/>
            <a:lstStyle/>
            <a:p>
              <a:pPr indent="0" marL="0">
                <a:buNone/>
              </a:pPr>
              <a:r>
                <a:rPr dirty="0" lang="en-US" smtClean="0" sz="1600"/>
                <a:t>tačke</a:t>
              </a:r>
            </a:p>
          </p:txBody>
        </p:sp>
        <p:sp>
          <p:nvSpPr>
            <p:cNvPr id="2591" name="Text Box 2591"/>
            <p:cNvSpPr>
              <a:spLocks/>
            </p:cNvSpPr>
            <p:nvPr/>
          </p:nvSpPr>
          <p:spPr>
            <a:xfrm>
              <a:off x="4115" y="643"/>
              <a:ext cx="822" cy="211"/>
            </a:xfrm>
            <a:prstGeom prst="rect">
              <a:avLst/>
            </a:prstGeom>
            <a:solidFill>
              <a:schemeClr val="bg1"/>
            </a:solidFill>
            <a:ln>
              <a:noFill/>
            </a:ln>
            <a:effectLst/>
          </p:spPr>
          <p:txBody>
            <a:bodyPr numCol="1"/>
            <a:lstStyle/>
            <a:p>
              <a:pPr indent="0" marL="0">
                <a:buNone/>
              </a:pPr>
              <a:r>
                <a:rPr dirty="0" lang="en-US" smtClean="0" sz="1600"/>
                <a:t>srednji</a:t>
              </a:r>
            </a:p>
          </p:txBody>
        </p:sp>
        <p:sp>
          <p:nvSpPr>
            <p:cNvPr id="2592" name="Text Box 2592"/>
            <p:cNvSpPr>
              <a:spLocks/>
            </p:cNvSpPr>
            <p:nvPr/>
          </p:nvSpPr>
          <p:spPr>
            <a:xfrm>
              <a:off x="3291" y="643"/>
              <a:ext cx="824" cy="211"/>
            </a:xfrm>
            <a:prstGeom prst="rect">
              <a:avLst/>
            </a:prstGeom>
            <a:solidFill>
              <a:schemeClr val="bg1"/>
            </a:solidFill>
            <a:ln>
              <a:noFill/>
            </a:ln>
            <a:effectLst/>
          </p:spPr>
          <p:txBody>
            <a:bodyPr numCol="1"/>
            <a:lstStyle/>
            <a:p>
              <a:pPr indent="0" marL="0">
                <a:buNone/>
              </a:pPr>
              <a:r>
                <a:rPr dirty="0" lang="en-US" smtClean="0" sz="1600"/>
                <a:t>tačke</a:t>
              </a:r>
            </a:p>
          </p:txBody>
        </p:sp>
        <p:sp>
          <p:nvSpPr>
            <p:cNvPr id="2593" name="Text Box 2593"/>
            <p:cNvSpPr>
              <a:spLocks/>
            </p:cNvSpPr>
            <p:nvPr/>
          </p:nvSpPr>
          <p:spPr>
            <a:xfrm>
              <a:off x="2469" y="643"/>
              <a:ext cx="822" cy="211"/>
            </a:xfrm>
            <a:prstGeom prst="rect">
              <a:avLst/>
            </a:prstGeom>
            <a:solidFill>
              <a:schemeClr val="bg1"/>
            </a:solidFill>
            <a:ln>
              <a:noFill/>
            </a:ln>
            <a:effectLst/>
          </p:spPr>
          <p:txBody>
            <a:bodyPr numCol="1"/>
            <a:lstStyle/>
            <a:p>
              <a:pPr indent="0" marL="0">
                <a:buNone/>
              </a:pPr>
              <a:r>
                <a:rPr dirty="0" lang="en-US" smtClean="0" sz="1600"/>
                <a:t>srednji</a:t>
              </a:r>
            </a:p>
          </p:txBody>
        </p:sp>
        <p:sp>
          <p:nvSpPr>
            <p:cNvPr id="2594" name="Text Box 2594"/>
            <p:cNvSpPr>
              <a:spLocks/>
            </p:cNvSpPr>
            <p:nvPr/>
          </p:nvSpPr>
          <p:spPr>
            <a:xfrm>
              <a:off x="1646" y="643"/>
              <a:ext cx="823" cy="211"/>
            </a:xfrm>
            <a:prstGeom prst="rect">
              <a:avLst/>
            </a:prstGeom>
            <a:solidFill>
              <a:schemeClr val="bg1"/>
            </a:solidFill>
            <a:ln>
              <a:noFill/>
            </a:ln>
            <a:effectLst/>
          </p:spPr>
          <p:txBody>
            <a:bodyPr numCol="1"/>
            <a:lstStyle/>
            <a:p>
              <a:pPr indent="0" marL="0">
                <a:buNone/>
              </a:pPr>
              <a:r>
                <a:rPr dirty="0" lang="en-US" smtClean="0" sz="1600"/>
                <a:t>tačke</a:t>
              </a:r>
            </a:p>
          </p:txBody>
        </p:sp>
        <p:sp>
          <p:nvSpPr>
            <p:cNvPr id="2595" name="Text Box 2595"/>
            <p:cNvSpPr>
              <a:spLocks/>
            </p:cNvSpPr>
            <p:nvPr/>
          </p:nvSpPr>
          <p:spPr>
            <a:xfrm>
              <a:off x="824" y="643"/>
              <a:ext cx="822" cy="211"/>
            </a:xfrm>
            <a:prstGeom prst="rect">
              <a:avLst/>
            </a:prstGeom>
            <a:solidFill>
              <a:schemeClr val="bg1"/>
            </a:solidFill>
            <a:ln>
              <a:noFill/>
            </a:ln>
            <a:effectLst/>
          </p:spPr>
          <p:txBody>
            <a:bodyPr numCol="1"/>
            <a:lstStyle/>
            <a:p>
              <a:pPr indent="0" marL="0">
                <a:buNone/>
              </a:pPr>
              <a:r>
                <a:rPr dirty="0" lang="en-US" smtClean="0" sz="1600"/>
                <a:t>srednji </a:t>
              </a:r>
            </a:p>
          </p:txBody>
        </p:sp>
        <p:sp>
          <p:nvSpPr>
            <p:cNvPr id="2596" name="Text Box 2596"/>
            <p:cNvSpPr>
              <a:spLocks/>
            </p:cNvSpPr>
            <p:nvPr/>
          </p:nvSpPr>
          <p:spPr>
            <a:xfrm>
              <a:off x="0" y="643"/>
              <a:ext cx="824" cy="211"/>
            </a:xfrm>
            <a:prstGeom prst="rect">
              <a:avLst/>
            </a:prstGeom>
            <a:solidFill>
              <a:schemeClr val="bg1"/>
            </a:solidFill>
            <a:ln>
              <a:noFill/>
            </a:ln>
            <a:effectLst/>
          </p:spPr>
          <p:txBody>
            <a:bodyPr numCol="1"/>
            <a:lstStyle/>
            <a:p>
              <a:pPr indent="0" marL="0">
                <a:buNone/>
              </a:pPr>
              <a:r>
                <a:rPr dirty="0" lang="en-US" smtClean="0" sz="1600"/>
                <a:t>dugi</a:t>
              </a:r>
            </a:p>
          </p:txBody>
        </p:sp>
        <p:sp>
          <p:nvSpPr>
            <p:cNvPr id="2597" name="Text Box 2597"/>
            <p:cNvSpPr>
              <a:spLocks/>
            </p:cNvSpPr>
            <p:nvPr/>
          </p:nvSpPr>
          <p:spPr>
            <a:xfrm>
              <a:off x="4937" y="432"/>
              <a:ext cx="823" cy="211"/>
            </a:xfrm>
            <a:prstGeom prst="rect">
              <a:avLst/>
            </a:prstGeom>
            <a:solidFill>
              <a:schemeClr val="bg1"/>
            </a:solidFill>
            <a:ln>
              <a:noFill/>
            </a:ln>
            <a:effectLst/>
          </p:spPr>
          <p:txBody>
            <a:bodyPr numCol="1"/>
            <a:lstStyle/>
            <a:p>
              <a:pPr algn="ctr" indent="0" marL="0">
                <a:buNone/>
              </a:pPr>
              <a:r>
                <a:rPr b="1" dirty="0" lang="en-US" smtClean="0" sz="1600"/>
                <a:t>12</a:t>
              </a:r>
            </a:p>
          </p:txBody>
        </p:sp>
        <p:sp>
          <p:nvSpPr>
            <p:cNvPr id="2598" name="Text Box 2598"/>
            <p:cNvSpPr>
              <a:spLocks/>
            </p:cNvSpPr>
            <p:nvPr/>
          </p:nvSpPr>
          <p:spPr>
            <a:xfrm>
              <a:off x="4115" y="432"/>
              <a:ext cx="822" cy="211"/>
            </a:xfrm>
            <a:prstGeom prst="rect">
              <a:avLst/>
            </a:prstGeom>
            <a:solidFill>
              <a:schemeClr val="bg1"/>
            </a:solidFill>
            <a:ln>
              <a:noFill/>
            </a:ln>
            <a:effectLst/>
          </p:spPr>
          <p:txBody>
            <a:bodyPr numCol="1"/>
            <a:lstStyle/>
            <a:p>
              <a:pPr indent="0" marL="0">
                <a:buNone/>
              </a:pPr>
              <a:r>
                <a:rPr dirty="0" lang="en-US" smtClean="0" sz="1600"/>
                <a:t>od toga</a:t>
              </a:r>
            </a:p>
          </p:txBody>
        </p:sp>
        <p:sp>
          <p:nvSpPr>
            <p:cNvPr id="2599" name="Text Box 2599"/>
            <p:cNvSpPr>
              <a:spLocks/>
            </p:cNvSpPr>
            <p:nvPr/>
          </p:nvSpPr>
          <p:spPr>
            <a:xfrm>
              <a:off x="3291" y="432"/>
              <a:ext cx="824" cy="211"/>
            </a:xfrm>
            <a:prstGeom prst="rect">
              <a:avLst/>
            </a:prstGeom>
            <a:solidFill>
              <a:schemeClr val="bg1"/>
            </a:solidFill>
            <a:ln>
              <a:noFill/>
            </a:ln>
            <a:effectLst/>
          </p:spPr>
          <p:txBody>
            <a:bodyPr numCol="1"/>
            <a:lstStyle/>
            <a:p>
              <a:pPr algn="ctr" indent="0" marL="0">
                <a:buNone/>
              </a:pPr>
              <a:r>
                <a:rPr b="1" dirty="0" lang="en-US" smtClean="0" sz="1600"/>
                <a:t>11</a:t>
              </a:r>
            </a:p>
          </p:txBody>
        </p:sp>
        <p:sp>
          <p:nvSpPr>
            <p:cNvPr id="2600" name="Text Box 2600"/>
            <p:cNvSpPr>
              <a:spLocks/>
            </p:cNvSpPr>
            <p:nvPr/>
          </p:nvSpPr>
          <p:spPr>
            <a:xfrm>
              <a:off x="2469" y="432"/>
              <a:ext cx="822" cy="211"/>
            </a:xfrm>
            <a:prstGeom prst="rect">
              <a:avLst/>
            </a:prstGeom>
            <a:solidFill>
              <a:schemeClr val="bg1"/>
            </a:solidFill>
            <a:ln>
              <a:noFill/>
            </a:ln>
            <a:effectLst/>
          </p:spPr>
          <p:txBody>
            <a:bodyPr numCol="1"/>
            <a:lstStyle/>
            <a:p>
              <a:pPr indent="0" marL="0">
                <a:buNone/>
              </a:pPr>
              <a:r>
                <a:rPr dirty="0" lang="en-US" smtClean="0" sz="1600"/>
                <a:t>od toga</a:t>
              </a:r>
            </a:p>
          </p:txBody>
        </p:sp>
        <p:sp>
          <p:nvSpPr>
            <p:cNvPr id="2601" name="Text Box 2601"/>
            <p:cNvSpPr>
              <a:spLocks/>
            </p:cNvSpPr>
            <p:nvPr/>
          </p:nvSpPr>
          <p:spPr>
            <a:xfrm>
              <a:off x="1646" y="432"/>
              <a:ext cx="823" cy="211"/>
            </a:xfrm>
            <a:prstGeom prst="rect">
              <a:avLst/>
            </a:prstGeom>
            <a:solidFill>
              <a:schemeClr val="bg1"/>
            </a:solidFill>
            <a:ln>
              <a:noFill/>
            </a:ln>
            <a:effectLst/>
          </p:spPr>
          <p:txBody>
            <a:bodyPr numCol="1"/>
            <a:lstStyle/>
            <a:p>
              <a:pPr algn="ctr" indent="0" marL="0">
                <a:buNone/>
              </a:pPr>
              <a:r>
                <a:rPr b="1" dirty="0" lang="en-US" smtClean="0" sz="1600"/>
                <a:t>10</a:t>
              </a:r>
            </a:p>
          </p:txBody>
        </p:sp>
        <p:sp>
          <p:nvSpPr>
            <p:cNvPr id="2602" name="Text Box 2602"/>
            <p:cNvSpPr>
              <a:spLocks/>
            </p:cNvSpPr>
            <p:nvPr/>
          </p:nvSpPr>
          <p:spPr>
            <a:xfrm>
              <a:off x="0" y="432"/>
              <a:ext cx="1646" cy="211"/>
            </a:xfrm>
            <a:prstGeom prst="rect">
              <a:avLst/>
            </a:prstGeom>
            <a:solidFill>
              <a:schemeClr val="bg1"/>
            </a:solidFill>
            <a:ln>
              <a:noFill/>
            </a:ln>
            <a:effectLst/>
          </p:spPr>
          <p:txBody>
            <a:bodyPr numCol="1"/>
            <a:lstStyle/>
            <a:p>
              <a:pPr indent="0" marL="0">
                <a:buNone/>
              </a:pPr>
              <a:r>
                <a:rPr dirty="0" lang="en-US" smtClean="0" sz="1600"/>
                <a:t>od toga</a:t>
              </a:r>
            </a:p>
          </p:txBody>
        </p:sp>
        <p:sp>
          <p:nvSpPr>
            <p:cNvPr id="2603" name="Text Box 2603"/>
            <p:cNvSpPr>
              <a:spLocks/>
            </p:cNvSpPr>
            <p:nvPr/>
          </p:nvSpPr>
          <p:spPr>
            <a:xfrm>
              <a:off x="0" y="432"/>
              <a:ext cx="5760" cy="0"/>
            </a:xfrm>
            <a:prstGeom prst="line">
              <a:avLst/>
            </a:prstGeom>
            <a:noFill/>
            <a:ln cap="sq" w="28575">
              <a:solidFill>
                <a:schemeClr val="tx1"/>
              </a:solidFill>
              <a:round/>
              <a:headEnd/>
              <a:tailEnd/>
            </a:ln>
            <a:effectLst/>
          </p:spPr>
        </p:sp>
        <p:sp>
          <p:nvSpPr>
            <p:cNvPr id="2604" name="Text Box 2604"/>
            <p:cNvSpPr>
              <a:spLocks/>
            </p:cNvSpPr>
            <p:nvPr/>
          </p:nvSpPr>
          <p:spPr>
            <a:xfrm>
              <a:off x="0" y="643"/>
              <a:ext cx="5760" cy="0"/>
            </a:xfrm>
            <a:prstGeom prst="line">
              <a:avLst/>
            </a:prstGeom>
            <a:noFill/>
            <a:ln w="12700">
              <a:solidFill>
                <a:schemeClr val="tx1"/>
              </a:solidFill>
              <a:round/>
              <a:headEnd/>
              <a:tailEnd/>
            </a:ln>
            <a:effectLst/>
          </p:spPr>
        </p:sp>
        <p:sp>
          <p:nvSpPr>
            <p:cNvPr id="2605" name="Text Box 2605"/>
            <p:cNvSpPr>
              <a:spLocks/>
            </p:cNvSpPr>
            <p:nvPr/>
          </p:nvSpPr>
          <p:spPr>
            <a:xfrm>
              <a:off x="0" y="854"/>
              <a:ext cx="5760" cy="0"/>
            </a:xfrm>
            <a:prstGeom prst="line">
              <a:avLst/>
            </a:prstGeom>
            <a:noFill/>
            <a:ln w="12700">
              <a:solidFill>
                <a:schemeClr val="tx1"/>
              </a:solidFill>
              <a:round/>
              <a:headEnd/>
              <a:tailEnd/>
            </a:ln>
            <a:effectLst/>
          </p:spPr>
        </p:sp>
        <p:sp>
          <p:nvSpPr>
            <p:cNvPr id="2606" name="Text Box 2606"/>
            <p:cNvSpPr>
              <a:spLocks/>
            </p:cNvSpPr>
            <p:nvPr/>
          </p:nvSpPr>
          <p:spPr>
            <a:xfrm>
              <a:off x="0" y="1438"/>
              <a:ext cx="5760" cy="0"/>
            </a:xfrm>
            <a:prstGeom prst="line">
              <a:avLst/>
            </a:prstGeom>
            <a:noFill/>
            <a:ln w="12700">
              <a:solidFill>
                <a:schemeClr val="tx1"/>
              </a:solidFill>
              <a:round/>
              <a:headEnd/>
              <a:tailEnd/>
            </a:ln>
            <a:effectLst/>
          </p:spPr>
        </p:sp>
        <p:sp>
          <p:nvSpPr>
            <p:cNvPr id="2607" name="Text Box 2607"/>
            <p:cNvSpPr>
              <a:spLocks/>
            </p:cNvSpPr>
            <p:nvPr/>
          </p:nvSpPr>
          <p:spPr>
            <a:xfrm>
              <a:off x="0" y="2022"/>
              <a:ext cx="5760" cy="0"/>
            </a:xfrm>
            <a:prstGeom prst="line">
              <a:avLst/>
            </a:prstGeom>
            <a:noFill/>
            <a:ln w="12700">
              <a:solidFill>
                <a:schemeClr val="tx1"/>
              </a:solidFill>
              <a:round/>
              <a:headEnd/>
              <a:tailEnd/>
            </a:ln>
            <a:effectLst/>
          </p:spPr>
        </p:sp>
        <p:sp>
          <p:nvSpPr>
            <p:cNvPr id="2608" name="Text Box 2608"/>
            <p:cNvSpPr>
              <a:spLocks/>
            </p:cNvSpPr>
            <p:nvPr/>
          </p:nvSpPr>
          <p:spPr>
            <a:xfrm>
              <a:off x="0" y="2606"/>
              <a:ext cx="5760" cy="0"/>
            </a:xfrm>
            <a:prstGeom prst="line">
              <a:avLst/>
            </a:prstGeom>
            <a:noFill/>
            <a:ln w="12700">
              <a:solidFill>
                <a:schemeClr val="tx1"/>
              </a:solidFill>
              <a:round/>
              <a:headEnd/>
              <a:tailEnd/>
            </a:ln>
            <a:effectLst/>
          </p:spPr>
        </p:sp>
        <p:sp>
          <p:nvSpPr>
            <p:cNvPr id="2609" name="Text Box 2609"/>
            <p:cNvSpPr>
              <a:spLocks/>
            </p:cNvSpPr>
            <p:nvPr/>
          </p:nvSpPr>
          <p:spPr>
            <a:xfrm>
              <a:off x="0" y="3188"/>
              <a:ext cx="5760" cy="0"/>
            </a:xfrm>
            <a:prstGeom prst="line">
              <a:avLst/>
            </a:prstGeom>
            <a:noFill/>
            <a:ln w="12700">
              <a:solidFill>
                <a:schemeClr val="tx1"/>
              </a:solidFill>
              <a:round/>
              <a:headEnd/>
              <a:tailEnd/>
            </a:ln>
            <a:effectLst/>
          </p:spPr>
        </p:sp>
        <p:sp>
          <p:nvSpPr>
            <p:cNvPr id="2610" name="Text Box 2610"/>
            <p:cNvSpPr>
              <a:spLocks/>
            </p:cNvSpPr>
            <p:nvPr/>
          </p:nvSpPr>
          <p:spPr>
            <a:xfrm>
              <a:off x="0" y="3772"/>
              <a:ext cx="5760" cy="0"/>
            </a:xfrm>
            <a:prstGeom prst="line">
              <a:avLst/>
            </a:prstGeom>
            <a:noFill/>
            <a:ln cap="sq" w="28575">
              <a:solidFill>
                <a:schemeClr val="tx1"/>
              </a:solidFill>
              <a:round/>
              <a:headEnd/>
              <a:tailEnd/>
            </a:ln>
            <a:effectLst/>
          </p:spPr>
        </p:sp>
        <p:sp>
          <p:nvSpPr>
            <p:cNvPr id="2611" name="Text Box 2611"/>
            <p:cNvSpPr>
              <a:spLocks/>
            </p:cNvSpPr>
            <p:nvPr/>
          </p:nvSpPr>
          <p:spPr>
            <a:xfrm>
              <a:off x="0" y="432"/>
              <a:ext cx="0" cy="3340"/>
            </a:xfrm>
            <a:prstGeom prst="line">
              <a:avLst/>
            </a:prstGeom>
            <a:noFill/>
            <a:ln cap="sq" w="28575">
              <a:solidFill>
                <a:schemeClr val="tx1"/>
              </a:solidFill>
              <a:round/>
              <a:headEnd/>
              <a:tailEnd/>
            </a:ln>
            <a:effectLst/>
          </p:spPr>
        </p:sp>
        <p:sp>
          <p:nvSpPr>
            <p:cNvPr id="2612" name="Text Box 2612"/>
            <p:cNvSpPr>
              <a:spLocks/>
            </p:cNvSpPr>
            <p:nvPr/>
          </p:nvSpPr>
          <p:spPr>
            <a:xfrm>
              <a:off x="1646" y="432"/>
              <a:ext cx="0" cy="3340"/>
            </a:xfrm>
            <a:prstGeom prst="line">
              <a:avLst/>
            </a:prstGeom>
            <a:noFill/>
            <a:ln w="12700">
              <a:solidFill>
                <a:schemeClr val="tx1"/>
              </a:solidFill>
              <a:round/>
              <a:headEnd/>
              <a:tailEnd/>
            </a:ln>
            <a:effectLst/>
          </p:spPr>
        </p:sp>
        <p:sp>
          <p:nvSpPr>
            <p:cNvPr id="2613" name="Text Box 2613"/>
            <p:cNvSpPr>
              <a:spLocks/>
            </p:cNvSpPr>
            <p:nvPr/>
          </p:nvSpPr>
          <p:spPr>
            <a:xfrm>
              <a:off x="2469" y="432"/>
              <a:ext cx="0" cy="3340"/>
            </a:xfrm>
            <a:prstGeom prst="line">
              <a:avLst/>
            </a:prstGeom>
            <a:noFill/>
            <a:ln w="12700">
              <a:solidFill>
                <a:schemeClr val="tx1"/>
              </a:solidFill>
              <a:round/>
              <a:headEnd/>
              <a:tailEnd/>
            </a:ln>
            <a:effectLst/>
          </p:spPr>
        </p:sp>
        <p:sp>
          <p:nvSpPr>
            <p:cNvPr id="2614" name="Text Box 2614"/>
            <p:cNvSpPr>
              <a:spLocks/>
            </p:cNvSpPr>
            <p:nvPr/>
          </p:nvSpPr>
          <p:spPr>
            <a:xfrm>
              <a:off x="3291" y="432"/>
              <a:ext cx="0" cy="3340"/>
            </a:xfrm>
            <a:prstGeom prst="line">
              <a:avLst/>
            </a:prstGeom>
            <a:noFill/>
            <a:ln w="12700">
              <a:solidFill>
                <a:schemeClr val="tx1"/>
              </a:solidFill>
              <a:round/>
              <a:headEnd/>
              <a:tailEnd/>
            </a:ln>
            <a:effectLst/>
          </p:spPr>
        </p:sp>
        <p:sp>
          <p:nvSpPr>
            <p:cNvPr id="2615" name="Text Box 2615"/>
            <p:cNvSpPr>
              <a:spLocks/>
            </p:cNvSpPr>
            <p:nvPr/>
          </p:nvSpPr>
          <p:spPr>
            <a:xfrm>
              <a:off x="4115" y="432"/>
              <a:ext cx="0" cy="3340"/>
            </a:xfrm>
            <a:prstGeom prst="line">
              <a:avLst/>
            </a:prstGeom>
            <a:noFill/>
            <a:ln w="12700">
              <a:solidFill>
                <a:schemeClr val="tx1"/>
              </a:solidFill>
              <a:round/>
              <a:headEnd/>
              <a:tailEnd/>
            </a:ln>
            <a:effectLst/>
          </p:spPr>
        </p:sp>
        <p:sp>
          <p:nvSpPr>
            <p:cNvPr id="2616" name="Text Box 2616"/>
            <p:cNvSpPr>
              <a:spLocks/>
            </p:cNvSpPr>
            <p:nvPr/>
          </p:nvSpPr>
          <p:spPr>
            <a:xfrm>
              <a:off x="4937" y="432"/>
              <a:ext cx="0" cy="3340"/>
            </a:xfrm>
            <a:prstGeom prst="line">
              <a:avLst/>
            </a:prstGeom>
            <a:noFill/>
            <a:ln w="12700">
              <a:solidFill>
                <a:schemeClr val="tx1"/>
              </a:solidFill>
              <a:round/>
              <a:headEnd/>
              <a:tailEnd/>
            </a:ln>
            <a:effectLst/>
          </p:spPr>
        </p:sp>
        <p:sp>
          <p:nvSpPr>
            <p:cNvPr id="2617" name="Text Box 2617"/>
            <p:cNvSpPr>
              <a:spLocks/>
            </p:cNvSpPr>
            <p:nvPr/>
          </p:nvSpPr>
          <p:spPr>
            <a:xfrm>
              <a:off x="5760" y="432"/>
              <a:ext cx="0" cy="3340"/>
            </a:xfrm>
            <a:prstGeom prst="line">
              <a:avLst/>
            </a:prstGeom>
            <a:noFill/>
            <a:ln cap="sq" w="28575">
              <a:solidFill>
                <a:schemeClr val="tx1"/>
              </a:solidFill>
              <a:round/>
              <a:headEnd/>
              <a:tailEnd/>
            </a:ln>
            <a:effectLst/>
          </p:spPr>
        </p:sp>
        <p:sp>
          <p:nvSpPr>
            <p:cNvPr id="2618" name="Text Box 2618"/>
            <p:cNvSpPr>
              <a:spLocks/>
            </p:cNvSpPr>
            <p:nvPr/>
          </p:nvSpPr>
          <p:spPr>
            <a:xfrm>
              <a:off x="824" y="643"/>
              <a:ext cx="0" cy="3129"/>
            </a:xfrm>
            <a:prstGeom prst="line">
              <a:avLst/>
            </a:prstGeom>
            <a:noFill/>
            <a:ln w="12700">
              <a:solidFill>
                <a:schemeClr val="tx1"/>
              </a:solidFill>
              <a:round/>
              <a:headEnd/>
              <a:tailEnd/>
            </a:ln>
            <a:effectLst/>
          </p:spPr>
        </p:sp>
      </p:grpSp>
    </p:spTree>
  </p:cSld>
  <p:clrMapOvr>
    <a:masterClrMapping/>
  </p:clrMapOvr>
  <p:transition advClick="0">
    <p:cut thruBlk="1"/>
  </p:transition>
</p:sld>
</file>

<file path=ppt/slides/slide95.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2619" name="Text Box 2619"/>
          <p:cNvSpPr>
            <a:spLocks/>
          </p:cNvSpPr>
          <p:nvPr>
            <p:ph idx="10" sz="half" type="dt"/>
          </p:nvPr>
        </p:nvSpPr>
        <p:spPr/>
      </p:sp>
      <p:sp>
        <p:nvSpPr>
          <p:cNvPr id="2620" name="Text Box 2620"/>
          <p:cNvSpPr>
            <a:spLocks/>
          </p:cNvSpPr>
          <p:nvPr>
            <p:ph idx="11" sz="quarter" type="ftr"/>
          </p:nvPr>
        </p:nvSpPr>
        <p:spPr/>
        <p:txBody>
          <a:bodyPr numCol="1"/>
          <a:lstStyle/>
          <a:p>
            <a:pPr algn="ctr"/>
          </a:p>
        </p:txBody>
      </p:sp>
      <p:sp>
        <p:nvSpPr>
          <p:cNvPr id="2621" name="Text Box 2621"/>
          <p:cNvSpPr txBox="1">
            <a:spLocks/>
          </p:cNvSpPr>
          <p:nvPr/>
        </p:nvSpPr>
        <p:spPr>
          <a:xfrm>
            <a:off x="0" y="0"/>
            <a:ext cx="9144000" cy="457200"/>
          </a:xfrm>
          <a:prstGeom prst="rect">
            <a:avLst/>
          </a:prstGeom>
          <a:solidFill>
            <a:schemeClr val="tx1"/>
          </a:solidFill>
          <a:ln>
            <a:noFill/>
          </a:ln>
        </p:spPr>
        <p:txBody>
          <a:bodyPr numCol="1">
            <a:spAutoFit/>
          </a:bodyPr>
          <a:lstStyle/>
          <a:p>
            <a:pPr algn="ctr" indent="0" marL="0">
              <a:spcBef>
                <a:spcPct val="50000"/>
              </a:spcBef>
            </a:pPr>
            <a:r>
              <a:rPr dirty="0" lang="en-US" smtClean="0">
                <a:solidFill>
                  <a:srgbClr val="FFFF00"/>
                </a:solidFill>
                <a:latin charset="0" pitchFamily="34" typeface="Arial Black"/>
              </a:rPr>
              <a:t>ocjenjivanje rogova jelena – pomoćna tablica</a:t>
            </a:r>
          </a:p>
        </p:txBody>
      </p:sp>
      <p:sp>
        <p:nvSpPr>
          <p:cNvPr id="2622" name="Text Box 2622"/>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2623" name="Text Box 2623"/>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2624" name="Text Box 2624">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JELEN</a:t>
            </a:r>
          </a:p>
        </p:txBody>
      </p:sp>
      <p:sp>
        <p:nvSpPr>
          <p:cNvPr id="2625" name="Text Box 2625">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grpSp>
        <p:nvGrpSpPr>
          <p:cNvPr id="2626" name="Group 2626"/>
          <p:cNvGrpSpPr>
            <a:grpSpLocks/>
          </p:cNvGrpSpPr>
          <p:nvPr/>
        </p:nvGrpSpPr>
        <p:grpSpPr>
          <a:xfrm>
            <a:off x="0" y="685800"/>
            <a:ext cx="9144000" cy="4405312"/>
            <a:chOff x="0" y="432"/>
            <a:chExt cx="5760" cy="2775"/>
          </a:xfrm>
        </p:grpSpPr>
        <p:sp>
          <p:nvSpPr>
            <p:cNvPr id="2627" name="Text Box 2627"/>
            <p:cNvSpPr>
              <a:spLocks/>
            </p:cNvSpPr>
            <p:nvPr/>
          </p:nvSpPr>
          <p:spPr>
            <a:xfrm>
              <a:off x="4937" y="2996"/>
              <a:ext cx="823" cy="211"/>
            </a:xfrm>
            <a:prstGeom prst="rect">
              <a:avLst/>
            </a:prstGeom>
            <a:solidFill>
              <a:schemeClr val="bg1"/>
            </a:solidFill>
            <a:ln>
              <a:noFill/>
            </a:ln>
            <a:effectLst/>
          </p:spPr>
          <p:txBody>
            <a:bodyPr numCol="1"/>
            <a:lstStyle/>
            <a:p>
              <a:pPr algn="ctr" indent="0" marL="0">
                <a:buNone/>
              </a:pPr>
              <a:r>
                <a:rPr b="1" dirty="0" lang="en-US" smtClean="0" sz="1600"/>
                <a:t>10,0</a:t>
              </a:r>
            </a:p>
          </p:txBody>
        </p:sp>
        <p:sp>
          <p:nvSpPr>
            <p:cNvPr id="2628" name="Text Box 2628"/>
            <p:cNvSpPr>
              <a:spLocks/>
            </p:cNvSpPr>
            <p:nvPr/>
          </p:nvSpPr>
          <p:spPr>
            <a:xfrm>
              <a:off x="4115" y="2996"/>
              <a:ext cx="822" cy="211"/>
            </a:xfrm>
            <a:prstGeom prst="rect">
              <a:avLst/>
            </a:prstGeom>
            <a:solidFill>
              <a:schemeClr val="bg1"/>
            </a:solidFill>
            <a:ln>
              <a:noFill/>
            </a:ln>
            <a:effectLst/>
          </p:spPr>
          <p:txBody>
            <a:bodyPr numCol="1"/>
            <a:lstStyle/>
            <a:p>
              <a:pPr algn="ctr" indent="0" marL="0">
                <a:buNone/>
              </a:pPr>
              <a:r>
                <a:rPr b="1" dirty="0" lang="en-US" smtClean="0" sz="1600"/>
                <a:t>0 i više</a:t>
              </a:r>
            </a:p>
          </p:txBody>
        </p:sp>
        <p:sp>
          <p:nvSpPr>
            <p:cNvPr id="2629" name="Text Box 2629"/>
            <p:cNvSpPr>
              <a:spLocks/>
            </p:cNvSpPr>
            <p:nvPr/>
          </p:nvSpPr>
          <p:spPr>
            <a:xfrm>
              <a:off x="3291" y="2996"/>
              <a:ext cx="824" cy="211"/>
            </a:xfrm>
            <a:prstGeom prst="rect">
              <a:avLst/>
            </a:prstGeom>
            <a:solidFill>
              <a:schemeClr val="bg1"/>
            </a:solidFill>
            <a:ln>
              <a:noFill/>
            </a:ln>
            <a:effectLst/>
          </p:spPr>
          <p:txBody>
            <a:bodyPr numCol="1"/>
            <a:lstStyle/>
            <a:p>
              <a:endParaRPr/>
            </a:p>
          </p:txBody>
        </p:sp>
        <p:sp>
          <p:nvSpPr>
            <p:cNvPr id="2630" name="Text Box 2630"/>
            <p:cNvSpPr>
              <a:spLocks/>
            </p:cNvSpPr>
            <p:nvPr/>
          </p:nvSpPr>
          <p:spPr>
            <a:xfrm>
              <a:off x="2469" y="2996"/>
              <a:ext cx="822" cy="211"/>
            </a:xfrm>
            <a:prstGeom prst="rect">
              <a:avLst/>
            </a:prstGeom>
            <a:solidFill>
              <a:schemeClr val="bg1"/>
            </a:solidFill>
            <a:ln>
              <a:noFill/>
            </a:ln>
            <a:effectLst/>
          </p:spPr>
          <p:txBody>
            <a:bodyPr numCol="1"/>
            <a:lstStyle/>
            <a:p>
              <a:endParaRPr/>
            </a:p>
          </p:txBody>
        </p:sp>
        <p:sp>
          <p:nvSpPr>
            <p:cNvPr id="2631" name="Text Box 2631"/>
            <p:cNvSpPr>
              <a:spLocks/>
            </p:cNvSpPr>
            <p:nvPr/>
          </p:nvSpPr>
          <p:spPr>
            <a:xfrm>
              <a:off x="1646" y="2996"/>
              <a:ext cx="823" cy="211"/>
            </a:xfrm>
            <a:prstGeom prst="rect">
              <a:avLst/>
            </a:prstGeom>
            <a:solidFill>
              <a:schemeClr val="bg1"/>
            </a:solidFill>
            <a:ln>
              <a:noFill/>
            </a:ln>
            <a:effectLst/>
          </p:spPr>
          <p:txBody>
            <a:bodyPr numCol="1"/>
            <a:lstStyle/>
            <a:p>
              <a:endParaRPr/>
            </a:p>
          </p:txBody>
        </p:sp>
        <p:sp>
          <p:nvSpPr>
            <p:cNvPr id="2632" name="Text Box 2632"/>
            <p:cNvSpPr>
              <a:spLocks/>
            </p:cNvSpPr>
            <p:nvPr/>
          </p:nvSpPr>
          <p:spPr>
            <a:xfrm>
              <a:off x="824" y="2996"/>
              <a:ext cx="822" cy="211"/>
            </a:xfrm>
            <a:prstGeom prst="rect">
              <a:avLst/>
            </a:prstGeom>
            <a:solidFill>
              <a:schemeClr val="bg1"/>
            </a:solidFill>
            <a:ln>
              <a:noFill/>
            </a:ln>
            <a:effectLst/>
          </p:spPr>
          <p:txBody>
            <a:bodyPr numCol="1"/>
            <a:lstStyle/>
            <a:p>
              <a:endParaRPr/>
            </a:p>
          </p:txBody>
        </p:sp>
        <p:sp>
          <p:nvSpPr>
            <p:cNvPr id="2633" name="Text Box 2633"/>
            <p:cNvSpPr>
              <a:spLocks/>
            </p:cNvSpPr>
            <p:nvPr/>
          </p:nvSpPr>
          <p:spPr>
            <a:xfrm>
              <a:off x="0" y="2996"/>
              <a:ext cx="824" cy="211"/>
            </a:xfrm>
            <a:prstGeom prst="rect">
              <a:avLst/>
            </a:prstGeom>
            <a:solidFill>
              <a:schemeClr val="bg1"/>
            </a:solidFill>
            <a:ln>
              <a:noFill/>
            </a:ln>
            <a:effectLst/>
          </p:spPr>
          <p:txBody>
            <a:bodyPr numCol="1"/>
            <a:lstStyle/>
            <a:p>
              <a:pPr algn="ctr" indent="0" marL="0">
                <a:buNone/>
              </a:pPr>
              <a:r>
                <a:rPr b="1" dirty="0" lang="en-US" smtClean="0" sz="1600"/>
                <a:t>12</a:t>
              </a:r>
            </a:p>
          </p:txBody>
        </p:sp>
        <p:sp>
          <p:nvSpPr>
            <p:cNvPr id="2634" name="Text Box 2634"/>
            <p:cNvSpPr>
              <a:spLocks/>
            </p:cNvSpPr>
            <p:nvPr/>
          </p:nvSpPr>
          <p:spPr>
            <a:xfrm>
              <a:off x="4937" y="2785"/>
              <a:ext cx="823" cy="211"/>
            </a:xfrm>
            <a:prstGeom prst="rect">
              <a:avLst/>
            </a:prstGeom>
            <a:solidFill>
              <a:schemeClr val="bg1"/>
            </a:solidFill>
            <a:ln>
              <a:noFill/>
            </a:ln>
            <a:effectLst/>
          </p:spPr>
          <p:txBody>
            <a:bodyPr numCol="1"/>
            <a:lstStyle/>
            <a:p>
              <a:pPr algn="ctr" indent="0" marL="0">
                <a:buNone/>
              </a:pPr>
              <a:r>
                <a:rPr b="1" dirty="0" lang="en-US" smtClean="0" sz="1600"/>
                <a:t>10,0</a:t>
              </a:r>
            </a:p>
          </p:txBody>
        </p:sp>
        <p:sp>
          <p:nvSpPr>
            <p:cNvPr id="2635" name="Text Box 2635"/>
            <p:cNvSpPr>
              <a:spLocks/>
            </p:cNvSpPr>
            <p:nvPr/>
          </p:nvSpPr>
          <p:spPr>
            <a:xfrm>
              <a:off x="4115" y="2785"/>
              <a:ext cx="822" cy="211"/>
            </a:xfrm>
            <a:prstGeom prst="rect">
              <a:avLst/>
            </a:prstGeom>
            <a:solidFill>
              <a:schemeClr val="bg1"/>
            </a:solidFill>
            <a:ln>
              <a:noFill/>
            </a:ln>
            <a:effectLst/>
          </p:spPr>
          <p:txBody>
            <a:bodyPr numCol="1"/>
            <a:lstStyle/>
            <a:p>
              <a:pPr algn="ctr" indent="0" marL="0">
                <a:buNone/>
              </a:pPr>
              <a:r>
                <a:rPr b="1" dirty="0" lang="en-US" smtClean="0" sz="1600"/>
                <a:t>0 i više</a:t>
              </a:r>
            </a:p>
          </p:txBody>
        </p:sp>
        <p:sp>
          <p:nvSpPr>
            <p:cNvPr id="2636" name="Text Box 2636"/>
            <p:cNvSpPr>
              <a:spLocks/>
            </p:cNvSpPr>
            <p:nvPr/>
          </p:nvSpPr>
          <p:spPr>
            <a:xfrm>
              <a:off x="3291" y="2785"/>
              <a:ext cx="824" cy="211"/>
            </a:xfrm>
            <a:prstGeom prst="rect">
              <a:avLst/>
            </a:prstGeom>
            <a:solidFill>
              <a:schemeClr val="bg1"/>
            </a:solidFill>
            <a:ln>
              <a:noFill/>
            </a:ln>
            <a:effectLst/>
          </p:spPr>
          <p:txBody>
            <a:bodyPr numCol="1"/>
            <a:lstStyle/>
            <a:p>
              <a:pPr algn="ctr" indent="0" marL="0">
                <a:buNone/>
              </a:pPr>
              <a:r>
                <a:rPr b="1" dirty="0" lang="en-US" smtClean="0" sz="1600"/>
                <a:t>9,5</a:t>
              </a:r>
            </a:p>
          </p:txBody>
        </p:sp>
        <p:sp>
          <p:nvSpPr>
            <p:cNvPr id="2637" name="Text Box 2637"/>
            <p:cNvSpPr>
              <a:spLocks/>
            </p:cNvSpPr>
            <p:nvPr/>
          </p:nvSpPr>
          <p:spPr>
            <a:xfrm>
              <a:off x="2469" y="2785"/>
              <a:ext cx="822" cy="211"/>
            </a:xfrm>
            <a:prstGeom prst="rect">
              <a:avLst/>
            </a:prstGeom>
            <a:solidFill>
              <a:schemeClr val="bg1"/>
            </a:solidFill>
            <a:ln>
              <a:noFill/>
            </a:ln>
            <a:effectLst/>
          </p:spPr>
          <p:txBody>
            <a:bodyPr numCol="1"/>
            <a:lstStyle/>
            <a:p>
              <a:pPr algn="ctr" indent="0" marL="0">
                <a:buNone/>
              </a:pPr>
              <a:r>
                <a:rPr b="1" dirty="0" lang="en-US" smtClean="0" sz="1600"/>
                <a:t>0</a:t>
              </a:r>
            </a:p>
          </p:txBody>
        </p:sp>
        <p:sp>
          <p:nvSpPr>
            <p:cNvPr id="2638" name="Text Box 2638"/>
            <p:cNvSpPr>
              <a:spLocks/>
            </p:cNvSpPr>
            <p:nvPr/>
          </p:nvSpPr>
          <p:spPr>
            <a:xfrm>
              <a:off x="1646" y="2785"/>
              <a:ext cx="823" cy="211"/>
            </a:xfrm>
            <a:prstGeom prst="rect">
              <a:avLst/>
            </a:prstGeom>
            <a:solidFill>
              <a:schemeClr val="bg1"/>
            </a:solidFill>
            <a:ln>
              <a:noFill/>
            </a:ln>
            <a:effectLst/>
          </p:spPr>
          <p:txBody>
            <a:bodyPr numCol="1"/>
            <a:lstStyle/>
            <a:p>
              <a:endParaRPr/>
            </a:p>
          </p:txBody>
        </p:sp>
        <p:sp>
          <p:nvSpPr>
            <p:cNvPr id="2639" name="Text Box 2639"/>
            <p:cNvSpPr>
              <a:spLocks/>
            </p:cNvSpPr>
            <p:nvPr/>
          </p:nvSpPr>
          <p:spPr>
            <a:xfrm>
              <a:off x="824" y="2785"/>
              <a:ext cx="822" cy="211"/>
            </a:xfrm>
            <a:prstGeom prst="rect">
              <a:avLst/>
            </a:prstGeom>
            <a:solidFill>
              <a:schemeClr val="bg1"/>
            </a:solidFill>
            <a:ln>
              <a:noFill/>
            </a:ln>
            <a:effectLst/>
          </p:spPr>
          <p:txBody>
            <a:bodyPr numCol="1"/>
            <a:lstStyle/>
            <a:p>
              <a:endParaRPr/>
            </a:p>
          </p:txBody>
        </p:sp>
        <p:sp>
          <p:nvSpPr>
            <p:cNvPr id="2640" name="Text Box 2640"/>
            <p:cNvSpPr>
              <a:spLocks/>
            </p:cNvSpPr>
            <p:nvPr/>
          </p:nvSpPr>
          <p:spPr>
            <a:xfrm>
              <a:off x="0" y="2785"/>
              <a:ext cx="824" cy="211"/>
            </a:xfrm>
            <a:prstGeom prst="rect">
              <a:avLst/>
            </a:prstGeom>
            <a:solidFill>
              <a:schemeClr val="bg1"/>
            </a:solidFill>
            <a:ln>
              <a:noFill/>
            </a:ln>
            <a:effectLst/>
          </p:spPr>
          <p:txBody>
            <a:bodyPr numCol="1"/>
            <a:lstStyle/>
            <a:p>
              <a:pPr algn="ctr" indent="0" marL="0">
                <a:buNone/>
              </a:pPr>
              <a:r>
                <a:rPr b="1" dirty="0" lang="en-US" smtClean="0" sz="1600"/>
                <a:t>11</a:t>
              </a:r>
            </a:p>
          </p:txBody>
        </p:sp>
        <p:sp>
          <p:nvSpPr>
            <p:cNvPr id="2641" name="Text Box 2641"/>
            <p:cNvSpPr>
              <a:spLocks/>
            </p:cNvSpPr>
            <p:nvPr/>
          </p:nvSpPr>
          <p:spPr>
            <a:xfrm>
              <a:off x="4937" y="2574"/>
              <a:ext cx="823" cy="211"/>
            </a:xfrm>
            <a:prstGeom prst="rect">
              <a:avLst/>
            </a:prstGeom>
            <a:solidFill>
              <a:schemeClr val="bg1"/>
            </a:solidFill>
            <a:ln>
              <a:noFill/>
            </a:ln>
            <a:effectLst/>
          </p:spPr>
          <p:txBody>
            <a:bodyPr numCol="1"/>
            <a:lstStyle/>
            <a:p>
              <a:pPr algn="ctr" indent="0" marL="0">
                <a:buNone/>
              </a:pPr>
              <a:r>
                <a:rPr b="1" dirty="0" lang="en-US" smtClean="0" sz="1600"/>
                <a:t>9,5</a:t>
              </a:r>
            </a:p>
          </p:txBody>
        </p:sp>
        <p:sp>
          <p:nvSpPr>
            <p:cNvPr id="2642" name="Text Box 2642"/>
            <p:cNvSpPr>
              <a:spLocks/>
            </p:cNvSpPr>
            <p:nvPr/>
          </p:nvSpPr>
          <p:spPr>
            <a:xfrm>
              <a:off x="4115" y="2574"/>
              <a:ext cx="822" cy="211"/>
            </a:xfrm>
            <a:prstGeom prst="rect">
              <a:avLst/>
            </a:prstGeom>
            <a:solidFill>
              <a:schemeClr val="bg1"/>
            </a:solidFill>
            <a:ln>
              <a:noFill/>
            </a:ln>
            <a:effectLst/>
          </p:spPr>
          <p:txBody>
            <a:bodyPr numCol="1"/>
            <a:lstStyle/>
            <a:p>
              <a:pPr algn="ctr" indent="0" marL="0">
                <a:buNone/>
              </a:pPr>
              <a:r>
                <a:rPr b="1" dirty="0" lang="en-US" smtClean="0" sz="1600"/>
                <a:t>0 i više</a:t>
              </a:r>
            </a:p>
          </p:txBody>
        </p:sp>
        <p:sp>
          <p:nvSpPr>
            <p:cNvPr id="2643" name="Text Box 2643"/>
            <p:cNvSpPr>
              <a:spLocks/>
            </p:cNvSpPr>
            <p:nvPr/>
          </p:nvSpPr>
          <p:spPr>
            <a:xfrm>
              <a:off x="3291" y="2574"/>
              <a:ext cx="824" cy="211"/>
            </a:xfrm>
            <a:prstGeom prst="rect">
              <a:avLst/>
            </a:prstGeom>
            <a:solidFill>
              <a:schemeClr val="bg1"/>
            </a:solidFill>
            <a:ln>
              <a:noFill/>
            </a:ln>
            <a:effectLst/>
          </p:spPr>
          <p:txBody>
            <a:bodyPr numCol="1"/>
            <a:lstStyle/>
            <a:p>
              <a:pPr algn="ctr" indent="0" marL="0">
                <a:buNone/>
              </a:pPr>
              <a:r>
                <a:rPr b="1" dirty="0" lang="en-US" smtClean="0" sz="1600"/>
                <a:t>9,0</a:t>
              </a:r>
            </a:p>
          </p:txBody>
        </p:sp>
        <p:sp>
          <p:nvSpPr>
            <p:cNvPr id="2644" name="Text Box 2644"/>
            <p:cNvSpPr>
              <a:spLocks/>
            </p:cNvSpPr>
            <p:nvPr/>
          </p:nvSpPr>
          <p:spPr>
            <a:xfrm>
              <a:off x="2469" y="2574"/>
              <a:ext cx="822" cy="211"/>
            </a:xfrm>
            <a:prstGeom prst="rect">
              <a:avLst/>
            </a:prstGeom>
            <a:solidFill>
              <a:schemeClr val="bg1"/>
            </a:solidFill>
            <a:ln>
              <a:noFill/>
            </a:ln>
            <a:effectLst/>
          </p:spPr>
          <p:txBody>
            <a:bodyPr numCol="1"/>
            <a:lstStyle/>
            <a:p>
              <a:pPr algn="ctr" indent="0" marL="0">
                <a:buNone/>
              </a:pPr>
              <a:r>
                <a:rPr b="1" dirty="0" lang="en-US" smtClean="0" sz="1600"/>
                <a:t>0 – 1</a:t>
              </a:r>
            </a:p>
          </p:txBody>
        </p:sp>
        <p:sp>
          <p:nvSpPr>
            <p:cNvPr id="2645" name="Text Box 2645"/>
            <p:cNvSpPr>
              <a:spLocks/>
            </p:cNvSpPr>
            <p:nvPr/>
          </p:nvSpPr>
          <p:spPr>
            <a:xfrm>
              <a:off x="1646" y="2574"/>
              <a:ext cx="823" cy="211"/>
            </a:xfrm>
            <a:prstGeom prst="rect">
              <a:avLst/>
            </a:prstGeom>
            <a:solidFill>
              <a:schemeClr val="bg1"/>
            </a:solidFill>
            <a:ln>
              <a:noFill/>
            </a:ln>
            <a:effectLst/>
          </p:spPr>
          <p:txBody>
            <a:bodyPr numCol="1"/>
            <a:lstStyle/>
            <a:p>
              <a:pPr algn="ctr" indent="0" marL="0">
                <a:buNone/>
              </a:pPr>
              <a:r>
                <a:rPr b="1" dirty="0" lang="en-US" smtClean="0" sz="1600"/>
                <a:t>9,0</a:t>
              </a:r>
            </a:p>
          </p:txBody>
        </p:sp>
        <p:sp>
          <p:nvSpPr>
            <p:cNvPr id="2646" name="Text Box 2646"/>
            <p:cNvSpPr>
              <a:spLocks/>
            </p:cNvSpPr>
            <p:nvPr/>
          </p:nvSpPr>
          <p:spPr>
            <a:xfrm>
              <a:off x="824" y="2574"/>
              <a:ext cx="822" cy="211"/>
            </a:xfrm>
            <a:prstGeom prst="rect">
              <a:avLst/>
            </a:prstGeom>
            <a:solidFill>
              <a:schemeClr val="bg1"/>
            </a:solidFill>
            <a:ln>
              <a:noFill/>
            </a:ln>
            <a:effectLst/>
          </p:spPr>
          <p:txBody>
            <a:bodyPr numCol="1"/>
            <a:lstStyle/>
            <a:p>
              <a:pPr algn="ctr" indent="0" marL="0">
                <a:buNone/>
              </a:pPr>
              <a:r>
                <a:rPr b="1" dirty="0" lang="en-US" smtClean="0" sz="1600"/>
                <a:t>0</a:t>
              </a:r>
            </a:p>
          </p:txBody>
        </p:sp>
        <p:sp>
          <p:nvSpPr>
            <p:cNvPr id="2647" name="Text Box 2647"/>
            <p:cNvSpPr>
              <a:spLocks/>
            </p:cNvSpPr>
            <p:nvPr/>
          </p:nvSpPr>
          <p:spPr>
            <a:xfrm>
              <a:off x="0" y="2574"/>
              <a:ext cx="824" cy="211"/>
            </a:xfrm>
            <a:prstGeom prst="rect">
              <a:avLst/>
            </a:prstGeom>
            <a:solidFill>
              <a:schemeClr val="bg1"/>
            </a:solidFill>
            <a:ln>
              <a:noFill/>
            </a:ln>
            <a:effectLst/>
          </p:spPr>
          <p:txBody>
            <a:bodyPr numCol="1"/>
            <a:lstStyle/>
            <a:p>
              <a:pPr algn="ctr" indent="0" marL="0">
                <a:buNone/>
              </a:pPr>
              <a:r>
                <a:rPr b="1" dirty="0" lang="en-US" smtClean="0" sz="1600"/>
                <a:t>10</a:t>
              </a:r>
            </a:p>
          </p:txBody>
        </p:sp>
        <p:sp>
          <p:nvSpPr>
            <p:cNvPr id="2648" name="Text Box 2648"/>
            <p:cNvSpPr>
              <a:spLocks/>
            </p:cNvSpPr>
            <p:nvPr/>
          </p:nvSpPr>
          <p:spPr>
            <a:xfrm>
              <a:off x="4937" y="2124"/>
              <a:ext cx="823" cy="450"/>
            </a:xfrm>
            <a:prstGeom prst="rect">
              <a:avLst/>
            </a:prstGeom>
            <a:solidFill>
              <a:schemeClr val="bg1"/>
            </a:solidFill>
            <a:ln>
              <a:noFill/>
            </a:ln>
            <a:effectLst/>
          </p:spPr>
          <p:txBody>
            <a:bodyPr numCol="1"/>
            <a:lstStyle/>
            <a:p>
              <a:pPr algn="ctr" indent="0" marL="0">
                <a:buNone/>
              </a:pPr>
              <a:r>
                <a:rPr b="1" dirty="0" lang="en-US" smtClean="0" sz="1600"/>
                <a:t>9,5</a:t>
              </a:r>
            </a:p>
          </p:txBody>
        </p:sp>
        <p:sp>
          <p:nvSpPr>
            <p:cNvPr id="2649" name="Text Box 2649"/>
            <p:cNvSpPr>
              <a:spLocks/>
            </p:cNvSpPr>
            <p:nvPr/>
          </p:nvSpPr>
          <p:spPr>
            <a:xfrm>
              <a:off x="4115" y="2124"/>
              <a:ext cx="822" cy="450"/>
            </a:xfrm>
            <a:prstGeom prst="rect">
              <a:avLst/>
            </a:prstGeom>
            <a:solidFill>
              <a:schemeClr val="bg1"/>
            </a:solidFill>
            <a:ln>
              <a:noFill/>
            </a:ln>
            <a:effectLst/>
          </p:spPr>
          <p:txBody>
            <a:bodyPr numCol="1"/>
            <a:lstStyle/>
            <a:p>
              <a:pPr algn="ctr" indent="0" marL="0">
                <a:buNone/>
              </a:pPr>
              <a:r>
                <a:rPr b="1" dirty="0" lang="en-US" smtClean="0" sz="1600"/>
                <a:t>0 i više</a:t>
              </a:r>
            </a:p>
          </p:txBody>
        </p:sp>
        <p:sp>
          <p:nvSpPr>
            <p:cNvPr id="2650" name="Text Box 2650"/>
            <p:cNvSpPr>
              <a:spLocks/>
            </p:cNvSpPr>
            <p:nvPr/>
          </p:nvSpPr>
          <p:spPr>
            <a:xfrm>
              <a:off x="3291" y="2124"/>
              <a:ext cx="824" cy="450"/>
            </a:xfrm>
            <a:prstGeom prst="rect">
              <a:avLst/>
            </a:prstGeom>
            <a:solidFill>
              <a:schemeClr val="bg1"/>
            </a:solidFill>
            <a:ln>
              <a:noFill/>
            </a:ln>
            <a:effectLst/>
          </p:spPr>
          <p:txBody>
            <a:bodyPr numCol="1"/>
            <a:lstStyle/>
            <a:p>
              <a:pPr algn="ctr" indent="0" marL="0">
                <a:buNone/>
              </a:pPr>
              <a:r>
                <a:rPr b="1" dirty="0" lang="en-US" smtClean="0" sz="1600"/>
                <a:t>9,0</a:t>
              </a:r>
            </a:p>
          </p:txBody>
        </p:sp>
        <p:sp>
          <p:nvSpPr>
            <p:cNvPr id="2651" name="Text Box 2651"/>
            <p:cNvSpPr>
              <a:spLocks/>
            </p:cNvSpPr>
            <p:nvPr/>
          </p:nvSpPr>
          <p:spPr>
            <a:xfrm>
              <a:off x="2469" y="2124"/>
              <a:ext cx="822" cy="450"/>
            </a:xfrm>
            <a:prstGeom prst="rect">
              <a:avLst/>
            </a:prstGeom>
            <a:solidFill>
              <a:schemeClr val="bg1"/>
            </a:solidFill>
            <a:ln>
              <a:noFill/>
            </a:ln>
            <a:effectLst/>
          </p:spPr>
          <p:txBody>
            <a:bodyPr numCol="1"/>
            <a:lstStyle/>
            <a:p>
              <a:pPr algn="ctr" indent="0" marL="0">
                <a:buNone/>
              </a:pPr>
              <a:r>
                <a:rPr b="1" dirty="0" lang="en-US" smtClean="0" sz="1600"/>
                <a:t>0 – 2</a:t>
              </a:r>
            </a:p>
          </p:txBody>
        </p:sp>
        <p:sp>
          <p:nvSpPr>
            <p:cNvPr id="2652" name="Text Box 2652"/>
            <p:cNvSpPr>
              <a:spLocks/>
            </p:cNvSpPr>
            <p:nvPr/>
          </p:nvSpPr>
          <p:spPr>
            <a:xfrm>
              <a:off x="1646" y="2124"/>
              <a:ext cx="823" cy="450"/>
            </a:xfrm>
            <a:prstGeom prst="rect">
              <a:avLst/>
            </a:prstGeom>
            <a:solidFill>
              <a:schemeClr val="bg1"/>
            </a:solidFill>
            <a:ln>
              <a:noFill/>
            </a:ln>
            <a:effectLst/>
          </p:spPr>
          <p:txBody>
            <a:bodyPr numCol="1"/>
            <a:lstStyle/>
            <a:p>
              <a:pPr algn="ctr" indent="0" marL="0">
                <a:buNone/>
              </a:pPr>
              <a:r>
                <a:rPr b="1" dirty="0" lang="en-US" smtClean="0" sz="1600"/>
                <a:t>8,5</a:t>
              </a:r>
            </a:p>
            <a:p>
              <a:pPr algn="ctr" indent="0" marL="0">
                <a:buNone/>
              </a:pPr>
              <a:r>
                <a:rPr b="1" dirty="0" lang="en-US" smtClean="0" sz="1600"/>
                <a:t>9,0</a:t>
              </a:r>
            </a:p>
          </p:txBody>
        </p:sp>
        <p:sp>
          <p:nvSpPr>
            <p:cNvPr id="2653" name="Text Box 2653"/>
            <p:cNvSpPr>
              <a:spLocks/>
            </p:cNvSpPr>
            <p:nvPr/>
          </p:nvSpPr>
          <p:spPr>
            <a:xfrm>
              <a:off x="824" y="2124"/>
              <a:ext cx="822" cy="450"/>
            </a:xfrm>
            <a:prstGeom prst="rect">
              <a:avLst/>
            </a:prstGeom>
            <a:solidFill>
              <a:schemeClr val="bg1"/>
            </a:solidFill>
            <a:ln>
              <a:noFill/>
            </a:ln>
            <a:effectLst/>
          </p:spPr>
          <p:txBody>
            <a:bodyPr numCol="1"/>
            <a:lstStyle/>
            <a:p>
              <a:pPr algn="ctr" indent="0" marL="0">
                <a:buNone/>
              </a:pPr>
              <a:r>
                <a:rPr b="1" dirty="0" lang="en-US" smtClean="0" sz="1600"/>
                <a:t>0</a:t>
              </a:r>
            </a:p>
            <a:p>
              <a:pPr algn="ctr" indent="0" marL="0">
                <a:buNone/>
              </a:pPr>
              <a:r>
                <a:rPr b="1" dirty="0" lang="en-US" smtClean="0" sz="1600"/>
                <a:t>1</a:t>
              </a:r>
            </a:p>
          </p:txBody>
        </p:sp>
        <p:sp>
          <p:nvSpPr>
            <p:cNvPr id="2654" name="Text Box 2654"/>
            <p:cNvSpPr>
              <a:spLocks/>
            </p:cNvSpPr>
            <p:nvPr/>
          </p:nvSpPr>
          <p:spPr>
            <a:xfrm>
              <a:off x="0" y="2124"/>
              <a:ext cx="824" cy="450"/>
            </a:xfrm>
            <a:prstGeom prst="rect">
              <a:avLst/>
            </a:prstGeom>
            <a:solidFill>
              <a:schemeClr val="bg1"/>
            </a:solidFill>
            <a:ln>
              <a:noFill/>
            </a:ln>
            <a:effectLst/>
          </p:spPr>
          <p:txBody>
            <a:bodyPr numCol="1"/>
            <a:lstStyle/>
            <a:p>
              <a:pPr algn="ctr" indent="0" marL="0">
                <a:buNone/>
              </a:pPr>
              <a:r>
                <a:rPr b="1" dirty="0" lang="en-US" smtClean="0" sz="1600"/>
                <a:t>9</a:t>
              </a:r>
            </a:p>
          </p:txBody>
        </p:sp>
        <p:sp>
          <p:nvSpPr>
            <p:cNvPr id="2655" name="Text Box 2655"/>
            <p:cNvSpPr>
              <a:spLocks/>
            </p:cNvSpPr>
            <p:nvPr/>
          </p:nvSpPr>
          <p:spPr>
            <a:xfrm>
              <a:off x="4937" y="1913"/>
              <a:ext cx="823" cy="211"/>
            </a:xfrm>
            <a:prstGeom prst="rect">
              <a:avLst/>
            </a:prstGeom>
            <a:solidFill>
              <a:schemeClr val="bg1"/>
            </a:solidFill>
            <a:ln>
              <a:noFill/>
            </a:ln>
            <a:effectLst/>
          </p:spPr>
          <p:txBody>
            <a:bodyPr numCol="1"/>
            <a:lstStyle/>
            <a:p>
              <a:pPr algn="ctr" indent="0" marL="0">
                <a:buNone/>
              </a:pPr>
              <a:r>
                <a:rPr b="1" dirty="0" lang="en-US" smtClean="0" sz="1600"/>
                <a:t>9,0</a:t>
              </a:r>
            </a:p>
          </p:txBody>
        </p:sp>
        <p:sp>
          <p:nvSpPr>
            <p:cNvPr id="2656" name="Text Box 2656"/>
            <p:cNvSpPr>
              <a:spLocks/>
            </p:cNvSpPr>
            <p:nvPr/>
          </p:nvSpPr>
          <p:spPr>
            <a:xfrm>
              <a:off x="4115" y="1913"/>
              <a:ext cx="822" cy="211"/>
            </a:xfrm>
            <a:prstGeom prst="rect">
              <a:avLst/>
            </a:prstGeom>
            <a:solidFill>
              <a:schemeClr val="bg1"/>
            </a:solidFill>
            <a:ln>
              <a:noFill/>
            </a:ln>
            <a:effectLst/>
          </p:spPr>
          <p:txBody>
            <a:bodyPr numCol="1"/>
            <a:lstStyle/>
            <a:p>
              <a:pPr algn="ctr" indent="0" marL="0">
                <a:buNone/>
              </a:pPr>
              <a:r>
                <a:rPr b="1" dirty="0" lang="en-US" smtClean="0" sz="1600"/>
                <a:t>0 i više</a:t>
              </a:r>
            </a:p>
          </p:txBody>
        </p:sp>
        <p:sp>
          <p:nvSpPr>
            <p:cNvPr id="2657" name="Text Box 2657"/>
            <p:cNvSpPr>
              <a:spLocks/>
            </p:cNvSpPr>
            <p:nvPr/>
          </p:nvSpPr>
          <p:spPr>
            <a:xfrm>
              <a:off x="3291" y="1913"/>
              <a:ext cx="824" cy="211"/>
            </a:xfrm>
            <a:prstGeom prst="rect">
              <a:avLst/>
            </a:prstGeom>
            <a:solidFill>
              <a:schemeClr val="bg1"/>
            </a:solidFill>
            <a:ln>
              <a:noFill/>
            </a:ln>
            <a:effectLst/>
          </p:spPr>
          <p:txBody>
            <a:bodyPr numCol="1"/>
            <a:lstStyle/>
            <a:p>
              <a:pPr algn="ctr" indent="0" marL="0">
                <a:buNone/>
              </a:pPr>
              <a:r>
                <a:rPr b="1" dirty="0" lang="en-US" smtClean="0" sz="1600"/>
                <a:t>8,5</a:t>
              </a:r>
            </a:p>
          </p:txBody>
        </p:sp>
        <p:sp>
          <p:nvSpPr>
            <p:cNvPr id="2658" name="Text Box 2658"/>
            <p:cNvSpPr>
              <a:spLocks/>
            </p:cNvSpPr>
            <p:nvPr/>
          </p:nvSpPr>
          <p:spPr>
            <a:xfrm>
              <a:off x="2469" y="1913"/>
              <a:ext cx="822" cy="211"/>
            </a:xfrm>
            <a:prstGeom prst="rect">
              <a:avLst/>
            </a:prstGeom>
            <a:solidFill>
              <a:schemeClr val="bg1"/>
            </a:solidFill>
            <a:ln>
              <a:noFill/>
            </a:ln>
            <a:effectLst/>
          </p:spPr>
          <p:txBody>
            <a:bodyPr numCol="1"/>
            <a:lstStyle/>
            <a:p>
              <a:pPr algn="ctr" indent="0" marL="0">
                <a:buNone/>
              </a:pPr>
              <a:r>
                <a:rPr b="1" dirty="0" lang="en-US" smtClean="0" sz="1600"/>
                <a:t>0 – 3</a:t>
              </a:r>
            </a:p>
          </p:txBody>
        </p:sp>
        <p:sp>
          <p:nvSpPr>
            <p:cNvPr id="2659" name="Text Box 2659"/>
            <p:cNvSpPr>
              <a:spLocks/>
            </p:cNvSpPr>
            <p:nvPr/>
          </p:nvSpPr>
          <p:spPr>
            <a:xfrm>
              <a:off x="1646" y="1913"/>
              <a:ext cx="823" cy="211"/>
            </a:xfrm>
            <a:prstGeom prst="rect">
              <a:avLst/>
            </a:prstGeom>
            <a:solidFill>
              <a:schemeClr val="bg1"/>
            </a:solidFill>
            <a:ln>
              <a:noFill/>
            </a:ln>
            <a:effectLst/>
          </p:spPr>
          <p:txBody>
            <a:bodyPr numCol="1"/>
            <a:lstStyle/>
            <a:p>
              <a:pPr algn="ctr" indent="0" marL="0">
                <a:buNone/>
              </a:pPr>
              <a:r>
                <a:rPr b="1" dirty="0" lang="en-US" smtClean="0" sz="1600"/>
                <a:t>8,5</a:t>
              </a:r>
            </a:p>
          </p:txBody>
        </p:sp>
        <p:sp>
          <p:nvSpPr>
            <p:cNvPr id="2660" name="Text Box 2660"/>
            <p:cNvSpPr>
              <a:spLocks/>
            </p:cNvSpPr>
            <p:nvPr/>
          </p:nvSpPr>
          <p:spPr>
            <a:xfrm>
              <a:off x="824" y="1913"/>
              <a:ext cx="822" cy="211"/>
            </a:xfrm>
            <a:prstGeom prst="rect">
              <a:avLst/>
            </a:prstGeom>
            <a:solidFill>
              <a:schemeClr val="bg1"/>
            </a:solidFill>
            <a:ln>
              <a:noFill/>
            </a:ln>
            <a:effectLst/>
          </p:spPr>
          <p:txBody>
            <a:bodyPr numCol="1"/>
            <a:lstStyle/>
            <a:p>
              <a:pPr algn="ctr" indent="0" marL="0">
                <a:buNone/>
              </a:pPr>
              <a:r>
                <a:rPr b="1" dirty="0" lang="en-US" smtClean="0" sz="1600"/>
                <a:t>0 – 2</a:t>
              </a:r>
            </a:p>
          </p:txBody>
        </p:sp>
        <p:sp>
          <p:nvSpPr>
            <p:cNvPr id="2661" name="Text Box 2661"/>
            <p:cNvSpPr>
              <a:spLocks/>
            </p:cNvSpPr>
            <p:nvPr/>
          </p:nvSpPr>
          <p:spPr>
            <a:xfrm>
              <a:off x="0" y="1913"/>
              <a:ext cx="824" cy="211"/>
            </a:xfrm>
            <a:prstGeom prst="rect">
              <a:avLst/>
            </a:prstGeom>
            <a:solidFill>
              <a:schemeClr val="bg1"/>
            </a:solidFill>
            <a:ln>
              <a:noFill/>
            </a:ln>
            <a:effectLst/>
          </p:spPr>
          <p:txBody>
            <a:bodyPr numCol="1"/>
            <a:lstStyle/>
            <a:p>
              <a:pPr algn="ctr" indent="0" marL="0">
                <a:buNone/>
              </a:pPr>
              <a:r>
                <a:rPr b="1" dirty="0" lang="en-US" smtClean="0" sz="1600"/>
                <a:t>8</a:t>
              </a:r>
            </a:p>
          </p:txBody>
        </p:sp>
        <p:sp>
          <p:nvSpPr>
            <p:cNvPr id="2662" name="Text Box 2662"/>
            <p:cNvSpPr>
              <a:spLocks/>
            </p:cNvSpPr>
            <p:nvPr/>
          </p:nvSpPr>
          <p:spPr>
            <a:xfrm>
              <a:off x="4937" y="1463"/>
              <a:ext cx="823" cy="450"/>
            </a:xfrm>
            <a:prstGeom prst="rect">
              <a:avLst/>
            </a:prstGeom>
            <a:solidFill>
              <a:schemeClr val="bg1"/>
            </a:solidFill>
            <a:ln>
              <a:noFill/>
            </a:ln>
            <a:effectLst/>
          </p:spPr>
          <p:txBody>
            <a:bodyPr numCol="1"/>
            <a:lstStyle/>
            <a:p>
              <a:pPr algn="ctr" indent="0" marL="0">
                <a:buNone/>
              </a:pPr>
              <a:r>
                <a:rPr b="1" dirty="0" lang="en-US" smtClean="0" sz="1600"/>
                <a:t>8,5</a:t>
              </a:r>
            </a:p>
            <a:p>
              <a:pPr algn="ctr" indent="0" marL="0">
                <a:buNone/>
              </a:pPr>
              <a:r>
                <a:rPr b="1" dirty="0" lang="en-US" smtClean="0" sz="1600"/>
                <a:t>9,0</a:t>
              </a:r>
            </a:p>
          </p:txBody>
        </p:sp>
        <p:sp>
          <p:nvSpPr>
            <p:cNvPr id="2663" name="Text Box 2663"/>
            <p:cNvSpPr>
              <a:spLocks/>
            </p:cNvSpPr>
            <p:nvPr/>
          </p:nvSpPr>
          <p:spPr>
            <a:xfrm>
              <a:off x="4115" y="1463"/>
              <a:ext cx="822" cy="450"/>
            </a:xfrm>
            <a:prstGeom prst="rect">
              <a:avLst/>
            </a:prstGeom>
            <a:solidFill>
              <a:schemeClr val="bg1"/>
            </a:solidFill>
            <a:ln>
              <a:noFill/>
            </a:ln>
            <a:effectLst/>
          </p:spPr>
          <p:txBody>
            <a:bodyPr numCol="1"/>
            <a:lstStyle/>
            <a:p>
              <a:pPr algn="ctr" indent="0" marL="0">
                <a:buNone/>
              </a:pPr>
              <a:r>
                <a:rPr b="1" dirty="0" lang="en-US" smtClean="0" sz="1600"/>
                <a:t>0</a:t>
              </a:r>
            </a:p>
            <a:p>
              <a:pPr algn="ctr" indent="0" marL="0">
                <a:buNone/>
              </a:pPr>
              <a:r>
                <a:rPr b="1" dirty="0" lang="en-US" smtClean="0" sz="1600"/>
                <a:t>1 i više</a:t>
              </a:r>
            </a:p>
          </p:txBody>
        </p:sp>
        <p:sp>
          <p:nvSpPr>
            <p:cNvPr id="2664" name="Text Box 2664"/>
            <p:cNvSpPr>
              <a:spLocks/>
            </p:cNvSpPr>
            <p:nvPr/>
          </p:nvSpPr>
          <p:spPr>
            <a:xfrm>
              <a:off x="3291" y="1463"/>
              <a:ext cx="824" cy="450"/>
            </a:xfrm>
            <a:prstGeom prst="rect">
              <a:avLst/>
            </a:prstGeom>
            <a:solidFill>
              <a:schemeClr val="bg1"/>
            </a:solidFill>
            <a:ln>
              <a:noFill/>
            </a:ln>
            <a:effectLst/>
          </p:spPr>
          <p:txBody>
            <a:bodyPr numCol="1"/>
            <a:lstStyle/>
            <a:p>
              <a:pPr algn="ctr" indent="0" marL="0">
                <a:buNone/>
              </a:pPr>
              <a:r>
                <a:rPr b="1" dirty="0" lang="en-US" smtClean="0" sz="1600"/>
                <a:t>8,5</a:t>
              </a:r>
            </a:p>
          </p:txBody>
        </p:sp>
        <p:sp>
          <p:nvSpPr>
            <p:cNvPr id="2665" name="Text Box 2665"/>
            <p:cNvSpPr>
              <a:spLocks/>
            </p:cNvSpPr>
            <p:nvPr/>
          </p:nvSpPr>
          <p:spPr>
            <a:xfrm>
              <a:off x="2469" y="1463"/>
              <a:ext cx="822" cy="450"/>
            </a:xfrm>
            <a:prstGeom prst="rect">
              <a:avLst/>
            </a:prstGeom>
            <a:solidFill>
              <a:schemeClr val="bg1"/>
            </a:solidFill>
            <a:ln>
              <a:noFill/>
            </a:ln>
            <a:effectLst/>
          </p:spPr>
          <p:txBody>
            <a:bodyPr numCol="1"/>
            <a:lstStyle/>
            <a:p>
              <a:pPr algn="ctr" indent="0" marL="0">
                <a:buNone/>
              </a:pPr>
              <a:r>
                <a:rPr b="1" dirty="0" lang="en-US" smtClean="0" sz="1600"/>
                <a:t>0 – 4</a:t>
              </a:r>
            </a:p>
          </p:txBody>
        </p:sp>
        <p:sp>
          <p:nvSpPr>
            <p:cNvPr id="2666" name="Text Box 2666"/>
            <p:cNvSpPr>
              <a:spLocks/>
            </p:cNvSpPr>
            <p:nvPr/>
          </p:nvSpPr>
          <p:spPr>
            <a:xfrm>
              <a:off x="1646" y="1463"/>
              <a:ext cx="823" cy="450"/>
            </a:xfrm>
            <a:prstGeom prst="rect">
              <a:avLst/>
            </a:prstGeom>
            <a:solidFill>
              <a:schemeClr val="bg1"/>
            </a:solidFill>
            <a:ln>
              <a:noFill/>
            </a:ln>
            <a:effectLst/>
          </p:spPr>
          <p:txBody>
            <a:bodyPr numCol="1"/>
            <a:lstStyle/>
            <a:p>
              <a:pPr algn="ctr" indent="0" marL="0">
                <a:buNone/>
              </a:pPr>
              <a:r>
                <a:rPr b="1" dirty="0" lang="en-US" smtClean="0" sz="1600"/>
                <a:t>8,0</a:t>
              </a:r>
            </a:p>
            <a:p>
              <a:pPr algn="ctr" indent="0" marL="0">
                <a:buNone/>
              </a:pPr>
              <a:r>
                <a:rPr b="1" dirty="0" lang="en-US" smtClean="0" sz="1600"/>
                <a:t>8,5</a:t>
              </a:r>
            </a:p>
          </p:txBody>
        </p:sp>
        <p:sp>
          <p:nvSpPr>
            <p:cNvPr id="2667" name="Text Box 2667"/>
            <p:cNvSpPr>
              <a:spLocks/>
            </p:cNvSpPr>
            <p:nvPr/>
          </p:nvSpPr>
          <p:spPr>
            <a:xfrm>
              <a:off x="824" y="1463"/>
              <a:ext cx="822" cy="450"/>
            </a:xfrm>
            <a:prstGeom prst="rect">
              <a:avLst/>
            </a:prstGeom>
            <a:solidFill>
              <a:schemeClr val="bg1"/>
            </a:solidFill>
            <a:ln>
              <a:noFill/>
            </a:ln>
            <a:effectLst/>
          </p:spPr>
          <p:txBody>
            <a:bodyPr numCol="1"/>
            <a:lstStyle/>
            <a:p>
              <a:pPr algn="ctr" indent="0" marL="0">
                <a:buNone/>
              </a:pPr>
              <a:r>
                <a:rPr b="1" dirty="0" lang="en-US" smtClean="0" sz="1600"/>
                <a:t>0 – 1</a:t>
              </a:r>
            </a:p>
            <a:p>
              <a:pPr algn="ctr" indent="0" marL="0">
                <a:buNone/>
              </a:pPr>
              <a:r>
                <a:rPr b="1" dirty="0" lang="en-US" smtClean="0" sz="1600"/>
                <a:t>2 – 3</a:t>
              </a:r>
            </a:p>
          </p:txBody>
        </p:sp>
        <p:sp>
          <p:nvSpPr>
            <p:cNvPr id="2668" name="Text Box 2668"/>
            <p:cNvSpPr>
              <a:spLocks/>
            </p:cNvSpPr>
            <p:nvPr/>
          </p:nvSpPr>
          <p:spPr>
            <a:xfrm>
              <a:off x="0" y="1463"/>
              <a:ext cx="824" cy="450"/>
            </a:xfrm>
            <a:prstGeom prst="rect">
              <a:avLst/>
            </a:prstGeom>
            <a:solidFill>
              <a:schemeClr val="bg1"/>
            </a:solidFill>
            <a:ln>
              <a:noFill/>
            </a:ln>
            <a:effectLst/>
          </p:spPr>
          <p:txBody>
            <a:bodyPr numCol="1"/>
            <a:lstStyle/>
            <a:p>
              <a:pPr algn="ctr" indent="0" marL="0">
                <a:buNone/>
              </a:pPr>
              <a:r>
                <a:rPr b="1" dirty="0" lang="en-US" smtClean="0" sz="1600"/>
                <a:t>7</a:t>
              </a:r>
            </a:p>
          </p:txBody>
        </p:sp>
        <p:sp>
          <p:nvSpPr>
            <p:cNvPr id="2669" name="Text Box 2669"/>
            <p:cNvSpPr>
              <a:spLocks/>
            </p:cNvSpPr>
            <p:nvPr/>
          </p:nvSpPr>
          <p:spPr>
            <a:xfrm>
              <a:off x="4937" y="1013"/>
              <a:ext cx="823" cy="450"/>
            </a:xfrm>
            <a:prstGeom prst="rect">
              <a:avLst/>
            </a:prstGeom>
            <a:solidFill>
              <a:schemeClr val="bg1"/>
            </a:solidFill>
            <a:ln>
              <a:noFill/>
            </a:ln>
            <a:effectLst/>
          </p:spPr>
          <p:txBody>
            <a:bodyPr numCol="1"/>
            <a:lstStyle/>
            <a:p>
              <a:pPr algn="ctr" indent="0" marL="0">
                <a:buNone/>
              </a:pPr>
              <a:r>
                <a:rPr b="1" dirty="0" lang="en-US" smtClean="0" sz="1600"/>
                <a:t>8,5</a:t>
              </a:r>
            </a:p>
            <a:p>
              <a:pPr algn="ctr" indent="0" marL="0">
                <a:buNone/>
              </a:pPr>
              <a:r>
                <a:rPr b="1" dirty="0" lang="en-US" smtClean="0" sz="1600"/>
                <a:t>9,0</a:t>
              </a:r>
            </a:p>
          </p:txBody>
        </p:sp>
        <p:sp>
          <p:nvSpPr>
            <p:cNvPr id="2670" name="Text Box 2670"/>
            <p:cNvSpPr>
              <a:spLocks/>
            </p:cNvSpPr>
            <p:nvPr/>
          </p:nvSpPr>
          <p:spPr>
            <a:xfrm>
              <a:off x="4115" y="1013"/>
              <a:ext cx="822" cy="450"/>
            </a:xfrm>
            <a:prstGeom prst="rect">
              <a:avLst/>
            </a:prstGeom>
            <a:solidFill>
              <a:schemeClr val="bg1"/>
            </a:solidFill>
            <a:ln>
              <a:noFill/>
            </a:ln>
            <a:effectLst/>
          </p:spPr>
          <p:txBody>
            <a:bodyPr numCol="1"/>
            <a:lstStyle/>
            <a:p>
              <a:pPr algn="ctr" indent="0" marL="0">
                <a:buNone/>
              </a:pPr>
              <a:r>
                <a:rPr b="1" dirty="0" lang="en-US" smtClean="0" sz="1600"/>
                <a:t>0 – 4</a:t>
              </a:r>
            </a:p>
            <a:p>
              <a:pPr algn="ctr" indent="0" marL="0">
                <a:buNone/>
              </a:pPr>
              <a:r>
                <a:rPr b="1" dirty="0" lang="en-US" smtClean="0" sz="1600"/>
                <a:t>5 i više</a:t>
              </a:r>
            </a:p>
          </p:txBody>
        </p:sp>
        <p:sp>
          <p:nvSpPr>
            <p:cNvPr id="2671" name="Text Box 2671"/>
            <p:cNvSpPr>
              <a:spLocks/>
            </p:cNvSpPr>
            <p:nvPr/>
          </p:nvSpPr>
          <p:spPr>
            <a:xfrm>
              <a:off x="3291" y="1013"/>
              <a:ext cx="824" cy="450"/>
            </a:xfrm>
            <a:prstGeom prst="rect">
              <a:avLst/>
            </a:prstGeom>
            <a:solidFill>
              <a:schemeClr val="bg1"/>
            </a:solidFill>
            <a:ln>
              <a:noFill/>
            </a:ln>
            <a:effectLst/>
          </p:spPr>
          <p:txBody>
            <a:bodyPr numCol="1"/>
            <a:lstStyle/>
            <a:p>
              <a:pPr algn="ctr" indent="0" marL="0">
                <a:buNone/>
              </a:pPr>
              <a:r>
                <a:rPr b="1" dirty="0" lang="en-US" smtClean="0" sz="1600"/>
                <a:t>8,0</a:t>
              </a:r>
            </a:p>
            <a:p>
              <a:pPr algn="ctr" indent="0" marL="0">
                <a:buNone/>
              </a:pPr>
              <a:r>
                <a:rPr b="1" dirty="0" lang="en-US" smtClean="0" sz="1600"/>
                <a:t>8,5</a:t>
              </a:r>
            </a:p>
          </p:txBody>
        </p:sp>
        <p:sp>
          <p:nvSpPr>
            <p:cNvPr id="2672" name="Text Box 2672"/>
            <p:cNvSpPr>
              <a:spLocks/>
            </p:cNvSpPr>
            <p:nvPr/>
          </p:nvSpPr>
          <p:spPr>
            <a:xfrm>
              <a:off x="2469" y="1013"/>
              <a:ext cx="822" cy="450"/>
            </a:xfrm>
            <a:prstGeom prst="rect">
              <a:avLst/>
            </a:prstGeom>
            <a:solidFill>
              <a:schemeClr val="bg1"/>
            </a:solidFill>
            <a:ln>
              <a:noFill/>
            </a:ln>
            <a:effectLst/>
          </p:spPr>
          <p:txBody>
            <a:bodyPr numCol="1"/>
            <a:lstStyle/>
            <a:p>
              <a:pPr algn="ctr" indent="0" marL="0">
                <a:buNone/>
              </a:pPr>
              <a:r>
                <a:rPr b="1" dirty="0" lang="en-US" smtClean="0" sz="1600"/>
                <a:t>0 – 1</a:t>
              </a:r>
            </a:p>
            <a:p>
              <a:pPr algn="ctr" indent="0" marL="0">
                <a:buNone/>
              </a:pPr>
              <a:r>
                <a:rPr b="1" dirty="0" lang="en-US" smtClean="0" sz="1600"/>
                <a:t>2 – 5</a:t>
              </a:r>
            </a:p>
          </p:txBody>
        </p:sp>
        <p:sp>
          <p:nvSpPr>
            <p:cNvPr id="2673" name="Text Box 2673"/>
            <p:cNvSpPr>
              <a:spLocks/>
            </p:cNvSpPr>
            <p:nvPr/>
          </p:nvSpPr>
          <p:spPr>
            <a:xfrm>
              <a:off x="1646" y="1013"/>
              <a:ext cx="823" cy="450"/>
            </a:xfrm>
            <a:prstGeom prst="rect">
              <a:avLst/>
            </a:prstGeom>
            <a:solidFill>
              <a:schemeClr val="bg1"/>
            </a:solidFill>
            <a:ln>
              <a:noFill/>
            </a:ln>
            <a:effectLst/>
          </p:spPr>
          <p:txBody>
            <a:bodyPr numCol="1"/>
            <a:lstStyle/>
            <a:p>
              <a:pPr algn="ctr" indent="0" marL="0">
                <a:buNone/>
              </a:pPr>
              <a:r>
                <a:rPr b="1" dirty="0" lang="en-US" smtClean="0" sz="1600"/>
                <a:t>8,0</a:t>
              </a:r>
            </a:p>
          </p:txBody>
        </p:sp>
        <p:sp>
          <p:nvSpPr>
            <p:cNvPr id="2674" name="Text Box 2674"/>
            <p:cNvSpPr>
              <a:spLocks/>
            </p:cNvSpPr>
            <p:nvPr/>
          </p:nvSpPr>
          <p:spPr>
            <a:xfrm>
              <a:off x="824" y="1013"/>
              <a:ext cx="822" cy="450"/>
            </a:xfrm>
            <a:prstGeom prst="rect">
              <a:avLst/>
            </a:prstGeom>
            <a:solidFill>
              <a:schemeClr val="bg1"/>
            </a:solidFill>
            <a:ln>
              <a:noFill/>
            </a:ln>
            <a:effectLst/>
          </p:spPr>
          <p:txBody>
            <a:bodyPr numCol="1"/>
            <a:lstStyle/>
            <a:p>
              <a:pPr algn="ctr" indent="0" marL="0">
                <a:buNone/>
              </a:pPr>
              <a:r>
                <a:rPr b="1" dirty="0" lang="en-US" smtClean="0" sz="1600"/>
                <a:t>0 – 4</a:t>
              </a:r>
            </a:p>
          </p:txBody>
        </p:sp>
        <p:sp>
          <p:nvSpPr>
            <p:cNvPr id="2675" name="Text Box 2675"/>
            <p:cNvSpPr>
              <a:spLocks/>
            </p:cNvSpPr>
            <p:nvPr/>
          </p:nvSpPr>
          <p:spPr>
            <a:xfrm>
              <a:off x="0" y="1013"/>
              <a:ext cx="824" cy="450"/>
            </a:xfrm>
            <a:prstGeom prst="rect">
              <a:avLst/>
            </a:prstGeom>
            <a:solidFill>
              <a:schemeClr val="bg1"/>
            </a:solidFill>
            <a:ln>
              <a:noFill/>
            </a:ln>
            <a:effectLst/>
          </p:spPr>
          <p:txBody>
            <a:bodyPr numCol="1"/>
            <a:lstStyle/>
            <a:p>
              <a:pPr algn="ctr" indent="0" marL="0">
                <a:buNone/>
              </a:pPr>
              <a:r>
                <a:rPr b="1" dirty="0" lang="en-US" smtClean="0" sz="1600"/>
                <a:t>6</a:t>
              </a:r>
            </a:p>
          </p:txBody>
        </p:sp>
        <p:sp>
          <p:nvSpPr>
            <p:cNvPr id="2676" name="Text Box 2676"/>
            <p:cNvSpPr>
              <a:spLocks/>
            </p:cNvSpPr>
            <p:nvPr/>
          </p:nvSpPr>
          <p:spPr>
            <a:xfrm>
              <a:off x="4937" y="432"/>
              <a:ext cx="823" cy="581"/>
            </a:xfrm>
            <a:prstGeom prst="rect">
              <a:avLst/>
            </a:prstGeom>
            <a:solidFill>
              <a:schemeClr val="bg1"/>
            </a:solidFill>
            <a:ln>
              <a:noFill/>
            </a:ln>
            <a:effectLst/>
          </p:spPr>
          <p:txBody>
            <a:bodyPr numCol="1"/>
            <a:lstStyle/>
            <a:p>
              <a:pPr algn="ctr" indent="0" marL="0">
                <a:buNone/>
              </a:pPr>
              <a:r>
                <a:rPr b="1" dirty="0" lang="en-US" smtClean="0" sz="1600"/>
                <a:t>8,0</a:t>
              </a:r>
            </a:p>
            <a:p>
              <a:pPr algn="ctr" indent="0" marL="0">
                <a:buNone/>
              </a:pPr>
              <a:r>
                <a:rPr b="1" dirty="0" lang="en-US" smtClean="0" sz="1600"/>
                <a:t>8,5</a:t>
              </a:r>
            </a:p>
            <a:p>
              <a:pPr algn="ctr" indent="0" marL="0">
                <a:buNone/>
              </a:pPr>
              <a:r>
                <a:rPr b="1" dirty="0" lang="en-US" smtClean="0" sz="1600"/>
                <a:t>9,0</a:t>
              </a:r>
            </a:p>
          </p:txBody>
        </p:sp>
        <p:sp>
          <p:nvSpPr>
            <p:cNvPr id="2677" name="Text Box 2677"/>
            <p:cNvSpPr>
              <a:spLocks/>
            </p:cNvSpPr>
            <p:nvPr/>
          </p:nvSpPr>
          <p:spPr>
            <a:xfrm>
              <a:off x="4115" y="432"/>
              <a:ext cx="822" cy="581"/>
            </a:xfrm>
            <a:prstGeom prst="rect">
              <a:avLst/>
            </a:prstGeom>
            <a:solidFill>
              <a:schemeClr val="bg1"/>
            </a:solidFill>
            <a:ln>
              <a:noFill/>
            </a:ln>
            <a:effectLst/>
          </p:spPr>
          <p:txBody>
            <a:bodyPr numCol="1"/>
            <a:lstStyle/>
            <a:p>
              <a:pPr algn="ctr" indent="0" marL="0">
                <a:buNone/>
              </a:pPr>
              <a:r>
                <a:rPr b="1" dirty="0" lang="en-US" smtClean="0" sz="1600"/>
                <a:t>0</a:t>
              </a:r>
            </a:p>
            <a:p>
              <a:pPr algn="ctr" indent="0" marL="0">
                <a:buNone/>
              </a:pPr>
              <a:r>
                <a:rPr b="1" dirty="0" lang="en-US" smtClean="0" sz="1600"/>
                <a:t>1 – 6</a:t>
              </a:r>
            </a:p>
            <a:p>
              <a:pPr algn="ctr" indent="0" marL="0">
                <a:buNone/>
              </a:pPr>
              <a:r>
                <a:rPr b="1" dirty="0" lang="en-US" smtClean="0" sz="1600"/>
                <a:t>7 i više</a:t>
              </a:r>
            </a:p>
          </p:txBody>
        </p:sp>
        <p:sp>
          <p:nvSpPr>
            <p:cNvPr id="2678" name="Text Box 2678"/>
            <p:cNvSpPr>
              <a:spLocks/>
            </p:cNvSpPr>
            <p:nvPr/>
          </p:nvSpPr>
          <p:spPr>
            <a:xfrm>
              <a:off x="3291" y="432"/>
              <a:ext cx="824" cy="581"/>
            </a:xfrm>
            <a:prstGeom prst="rect">
              <a:avLst/>
            </a:prstGeom>
            <a:solidFill>
              <a:schemeClr val="bg1"/>
            </a:solidFill>
            <a:ln>
              <a:noFill/>
            </a:ln>
            <a:effectLst/>
          </p:spPr>
          <p:txBody>
            <a:bodyPr numCol="1"/>
            <a:lstStyle/>
            <a:p>
              <a:pPr algn="ctr" indent="0" marL="0">
                <a:buNone/>
              </a:pPr>
              <a:r>
                <a:rPr b="1" dirty="0" lang="en-US" smtClean="0" sz="1600"/>
                <a:t>8,0</a:t>
              </a:r>
            </a:p>
          </p:txBody>
        </p:sp>
        <p:sp>
          <p:nvSpPr>
            <p:cNvPr id="2679" name="Text Box 2679"/>
            <p:cNvSpPr>
              <a:spLocks/>
            </p:cNvSpPr>
            <p:nvPr/>
          </p:nvSpPr>
          <p:spPr>
            <a:xfrm>
              <a:off x="2469" y="432"/>
              <a:ext cx="822" cy="581"/>
            </a:xfrm>
            <a:prstGeom prst="rect">
              <a:avLst/>
            </a:prstGeom>
            <a:solidFill>
              <a:schemeClr val="bg1"/>
            </a:solidFill>
            <a:ln>
              <a:noFill/>
            </a:ln>
            <a:effectLst/>
          </p:spPr>
          <p:txBody>
            <a:bodyPr numCol="1"/>
            <a:lstStyle/>
            <a:p>
              <a:pPr algn="ctr" indent="0" marL="0">
                <a:buNone/>
              </a:pPr>
              <a:r>
                <a:rPr b="1" dirty="0" lang="en-US" smtClean="0" sz="1600"/>
                <a:t>0 – 6</a:t>
              </a:r>
            </a:p>
          </p:txBody>
        </p:sp>
        <p:sp>
          <p:nvSpPr>
            <p:cNvPr id="2680" name="Text Box 2680"/>
            <p:cNvSpPr>
              <a:spLocks/>
            </p:cNvSpPr>
            <p:nvPr/>
          </p:nvSpPr>
          <p:spPr>
            <a:xfrm>
              <a:off x="1646" y="432"/>
              <a:ext cx="823" cy="581"/>
            </a:xfrm>
            <a:prstGeom prst="rect">
              <a:avLst/>
            </a:prstGeom>
            <a:solidFill>
              <a:schemeClr val="bg1"/>
            </a:solidFill>
            <a:ln>
              <a:noFill/>
            </a:ln>
            <a:effectLst/>
          </p:spPr>
          <p:txBody>
            <a:bodyPr numCol="1"/>
            <a:lstStyle/>
            <a:p>
              <a:pPr algn="ctr" indent="0" marL="0">
                <a:buNone/>
              </a:pPr>
              <a:r>
                <a:rPr b="1" dirty="0" lang="en-US" smtClean="0" sz="1600"/>
                <a:t>7,5</a:t>
              </a:r>
            </a:p>
          </p:txBody>
        </p:sp>
        <p:sp>
          <p:nvSpPr>
            <p:cNvPr id="2681" name="Text Box 2681"/>
            <p:cNvSpPr>
              <a:spLocks/>
            </p:cNvSpPr>
            <p:nvPr/>
          </p:nvSpPr>
          <p:spPr>
            <a:xfrm>
              <a:off x="824" y="432"/>
              <a:ext cx="822" cy="581"/>
            </a:xfrm>
            <a:prstGeom prst="rect">
              <a:avLst/>
            </a:prstGeom>
            <a:solidFill>
              <a:schemeClr val="bg1"/>
            </a:solidFill>
            <a:ln>
              <a:noFill/>
            </a:ln>
            <a:effectLst/>
          </p:spPr>
          <p:txBody>
            <a:bodyPr numCol="1"/>
            <a:lstStyle/>
            <a:p>
              <a:pPr algn="ctr" indent="0" marL="0">
                <a:buNone/>
              </a:pPr>
              <a:r>
                <a:rPr b="1" dirty="0" lang="en-US" smtClean="0" sz="1600"/>
                <a:t>0 – 5</a:t>
              </a:r>
            </a:p>
          </p:txBody>
        </p:sp>
        <p:sp>
          <p:nvSpPr>
            <p:cNvPr id="2682" name="Text Box 2682"/>
            <p:cNvSpPr>
              <a:spLocks/>
            </p:cNvSpPr>
            <p:nvPr/>
          </p:nvSpPr>
          <p:spPr>
            <a:xfrm>
              <a:off x="0" y="432"/>
              <a:ext cx="824" cy="581"/>
            </a:xfrm>
            <a:prstGeom prst="rect">
              <a:avLst/>
            </a:prstGeom>
            <a:solidFill>
              <a:schemeClr val="bg1"/>
            </a:solidFill>
            <a:ln>
              <a:noFill/>
            </a:ln>
            <a:effectLst/>
          </p:spPr>
          <p:txBody>
            <a:bodyPr numCol="1"/>
            <a:lstStyle/>
            <a:p>
              <a:pPr algn="ctr" indent="0" marL="0">
                <a:buNone/>
              </a:pPr>
              <a:r>
                <a:rPr b="1" dirty="0" lang="en-US" smtClean="0" sz="1600"/>
                <a:t>5</a:t>
              </a:r>
            </a:p>
          </p:txBody>
        </p:sp>
        <p:sp>
          <p:nvSpPr>
            <p:cNvPr id="2683" name="Text Box 2683"/>
            <p:cNvSpPr>
              <a:spLocks/>
            </p:cNvSpPr>
            <p:nvPr/>
          </p:nvSpPr>
          <p:spPr>
            <a:xfrm>
              <a:off x="0" y="432"/>
              <a:ext cx="5760" cy="0"/>
            </a:xfrm>
            <a:prstGeom prst="line">
              <a:avLst/>
            </a:prstGeom>
            <a:noFill/>
            <a:ln cap="sq" w="28575">
              <a:solidFill>
                <a:schemeClr val="tx1"/>
              </a:solidFill>
              <a:round/>
              <a:headEnd/>
              <a:tailEnd/>
            </a:ln>
            <a:effectLst/>
          </p:spPr>
        </p:sp>
        <p:sp>
          <p:nvSpPr>
            <p:cNvPr id="2684" name="Text Box 2684"/>
            <p:cNvSpPr>
              <a:spLocks/>
            </p:cNvSpPr>
            <p:nvPr/>
          </p:nvSpPr>
          <p:spPr>
            <a:xfrm>
              <a:off x="0" y="1013"/>
              <a:ext cx="5760" cy="0"/>
            </a:xfrm>
            <a:prstGeom prst="line">
              <a:avLst/>
            </a:prstGeom>
            <a:noFill/>
            <a:ln w="12700">
              <a:solidFill>
                <a:schemeClr val="tx1"/>
              </a:solidFill>
              <a:round/>
              <a:headEnd/>
              <a:tailEnd/>
            </a:ln>
            <a:effectLst/>
          </p:spPr>
        </p:sp>
        <p:sp>
          <p:nvSpPr>
            <p:cNvPr id="2685" name="Text Box 2685"/>
            <p:cNvSpPr>
              <a:spLocks/>
            </p:cNvSpPr>
            <p:nvPr/>
          </p:nvSpPr>
          <p:spPr>
            <a:xfrm>
              <a:off x="0" y="1463"/>
              <a:ext cx="5760" cy="0"/>
            </a:xfrm>
            <a:prstGeom prst="line">
              <a:avLst/>
            </a:prstGeom>
            <a:noFill/>
            <a:ln w="12700">
              <a:solidFill>
                <a:schemeClr val="tx1"/>
              </a:solidFill>
              <a:round/>
              <a:headEnd/>
              <a:tailEnd/>
            </a:ln>
            <a:effectLst/>
          </p:spPr>
        </p:sp>
        <p:sp>
          <p:nvSpPr>
            <p:cNvPr id="2686" name="Text Box 2686"/>
            <p:cNvSpPr>
              <a:spLocks/>
            </p:cNvSpPr>
            <p:nvPr/>
          </p:nvSpPr>
          <p:spPr>
            <a:xfrm>
              <a:off x="0" y="1913"/>
              <a:ext cx="5760" cy="0"/>
            </a:xfrm>
            <a:prstGeom prst="line">
              <a:avLst/>
            </a:prstGeom>
            <a:noFill/>
            <a:ln w="12700">
              <a:solidFill>
                <a:schemeClr val="tx1"/>
              </a:solidFill>
              <a:round/>
              <a:headEnd/>
              <a:tailEnd/>
            </a:ln>
            <a:effectLst/>
          </p:spPr>
        </p:sp>
        <p:sp>
          <p:nvSpPr>
            <p:cNvPr id="2687" name="Text Box 2687"/>
            <p:cNvSpPr>
              <a:spLocks/>
            </p:cNvSpPr>
            <p:nvPr/>
          </p:nvSpPr>
          <p:spPr>
            <a:xfrm>
              <a:off x="0" y="2124"/>
              <a:ext cx="5760" cy="0"/>
            </a:xfrm>
            <a:prstGeom prst="line">
              <a:avLst/>
            </a:prstGeom>
            <a:noFill/>
            <a:ln w="12700">
              <a:solidFill>
                <a:schemeClr val="tx1"/>
              </a:solidFill>
              <a:round/>
              <a:headEnd/>
              <a:tailEnd/>
            </a:ln>
            <a:effectLst/>
          </p:spPr>
        </p:sp>
        <p:sp>
          <p:nvSpPr>
            <p:cNvPr id="2688" name="Text Box 2688"/>
            <p:cNvSpPr>
              <a:spLocks/>
            </p:cNvSpPr>
            <p:nvPr/>
          </p:nvSpPr>
          <p:spPr>
            <a:xfrm>
              <a:off x="0" y="2574"/>
              <a:ext cx="5760" cy="0"/>
            </a:xfrm>
            <a:prstGeom prst="line">
              <a:avLst/>
            </a:prstGeom>
            <a:noFill/>
            <a:ln w="12700">
              <a:solidFill>
                <a:schemeClr val="tx1"/>
              </a:solidFill>
              <a:round/>
              <a:headEnd/>
              <a:tailEnd/>
            </a:ln>
            <a:effectLst/>
          </p:spPr>
        </p:sp>
        <p:sp>
          <p:nvSpPr>
            <p:cNvPr id="2689" name="Text Box 2689"/>
            <p:cNvSpPr>
              <a:spLocks/>
            </p:cNvSpPr>
            <p:nvPr/>
          </p:nvSpPr>
          <p:spPr>
            <a:xfrm>
              <a:off x="0" y="2785"/>
              <a:ext cx="5760" cy="0"/>
            </a:xfrm>
            <a:prstGeom prst="line">
              <a:avLst/>
            </a:prstGeom>
            <a:noFill/>
            <a:ln w="12700">
              <a:solidFill>
                <a:schemeClr val="tx1"/>
              </a:solidFill>
              <a:round/>
              <a:headEnd/>
              <a:tailEnd/>
            </a:ln>
            <a:effectLst/>
          </p:spPr>
        </p:sp>
        <p:sp>
          <p:nvSpPr>
            <p:cNvPr id="2690" name="Text Box 2690"/>
            <p:cNvSpPr>
              <a:spLocks/>
            </p:cNvSpPr>
            <p:nvPr/>
          </p:nvSpPr>
          <p:spPr>
            <a:xfrm>
              <a:off x="0" y="2996"/>
              <a:ext cx="5760" cy="0"/>
            </a:xfrm>
            <a:prstGeom prst="line">
              <a:avLst/>
            </a:prstGeom>
            <a:noFill/>
            <a:ln w="12700">
              <a:solidFill>
                <a:schemeClr val="tx1"/>
              </a:solidFill>
              <a:round/>
              <a:headEnd/>
              <a:tailEnd/>
            </a:ln>
            <a:effectLst/>
          </p:spPr>
        </p:sp>
        <p:sp>
          <p:nvSpPr>
            <p:cNvPr id="2691" name="Text Box 2691"/>
            <p:cNvSpPr>
              <a:spLocks/>
            </p:cNvSpPr>
            <p:nvPr/>
          </p:nvSpPr>
          <p:spPr>
            <a:xfrm>
              <a:off x="0" y="3207"/>
              <a:ext cx="5760" cy="0"/>
            </a:xfrm>
            <a:prstGeom prst="line">
              <a:avLst/>
            </a:prstGeom>
            <a:noFill/>
            <a:ln cap="sq" w="28575">
              <a:solidFill>
                <a:schemeClr val="tx1"/>
              </a:solidFill>
              <a:round/>
              <a:headEnd/>
              <a:tailEnd/>
            </a:ln>
            <a:effectLst/>
          </p:spPr>
        </p:sp>
        <p:sp>
          <p:nvSpPr>
            <p:cNvPr id="2692" name="Text Box 2692"/>
            <p:cNvSpPr>
              <a:spLocks/>
            </p:cNvSpPr>
            <p:nvPr/>
          </p:nvSpPr>
          <p:spPr>
            <a:xfrm>
              <a:off x="0" y="432"/>
              <a:ext cx="0" cy="2775"/>
            </a:xfrm>
            <a:prstGeom prst="line">
              <a:avLst/>
            </a:prstGeom>
            <a:noFill/>
            <a:ln cap="sq" w="28575">
              <a:solidFill>
                <a:schemeClr val="tx1"/>
              </a:solidFill>
              <a:round/>
              <a:headEnd/>
              <a:tailEnd/>
            </a:ln>
            <a:effectLst/>
          </p:spPr>
        </p:sp>
        <p:sp>
          <p:nvSpPr>
            <p:cNvPr id="2693" name="Text Box 2693"/>
            <p:cNvSpPr>
              <a:spLocks/>
            </p:cNvSpPr>
            <p:nvPr/>
          </p:nvSpPr>
          <p:spPr>
            <a:xfrm>
              <a:off x="824" y="432"/>
              <a:ext cx="0" cy="2775"/>
            </a:xfrm>
            <a:prstGeom prst="line">
              <a:avLst/>
            </a:prstGeom>
            <a:noFill/>
            <a:ln w="12700">
              <a:solidFill>
                <a:schemeClr val="tx1"/>
              </a:solidFill>
              <a:round/>
              <a:headEnd/>
              <a:tailEnd/>
            </a:ln>
            <a:effectLst/>
          </p:spPr>
        </p:sp>
        <p:sp>
          <p:nvSpPr>
            <p:cNvPr id="2694" name="Text Box 2694"/>
            <p:cNvSpPr>
              <a:spLocks/>
            </p:cNvSpPr>
            <p:nvPr/>
          </p:nvSpPr>
          <p:spPr>
            <a:xfrm>
              <a:off x="1646" y="432"/>
              <a:ext cx="0" cy="2775"/>
            </a:xfrm>
            <a:prstGeom prst="line">
              <a:avLst/>
            </a:prstGeom>
            <a:noFill/>
            <a:ln w="12700">
              <a:solidFill>
                <a:schemeClr val="tx1"/>
              </a:solidFill>
              <a:round/>
              <a:headEnd/>
              <a:tailEnd/>
            </a:ln>
            <a:effectLst/>
          </p:spPr>
        </p:sp>
        <p:sp>
          <p:nvSpPr>
            <p:cNvPr id="2695" name="Text Box 2695"/>
            <p:cNvSpPr>
              <a:spLocks/>
            </p:cNvSpPr>
            <p:nvPr/>
          </p:nvSpPr>
          <p:spPr>
            <a:xfrm>
              <a:off x="2469" y="432"/>
              <a:ext cx="0" cy="2775"/>
            </a:xfrm>
            <a:prstGeom prst="line">
              <a:avLst/>
            </a:prstGeom>
            <a:noFill/>
            <a:ln w="12700">
              <a:solidFill>
                <a:schemeClr val="tx1"/>
              </a:solidFill>
              <a:round/>
              <a:headEnd/>
              <a:tailEnd/>
            </a:ln>
            <a:effectLst/>
          </p:spPr>
        </p:sp>
        <p:sp>
          <p:nvSpPr>
            <p:cNvPr id="2696" name="Text Box 2696"/>
            <p:cNvSpPr>
              <a:spLocks/>
            </p:cNvSpPr>
            <p:nvPr/>
          </p:nvSpPr>
          <p:spPr>
            <a:xfrm>
              <a:off x="3291" y="432"/>
              <a:ext cx="0" cy="2775"/>
            </a:xfrm>
            <a:prstGeom prst="line">
              <a:avLst/>
            </a:prstGeom>
            <a:noFill/>
            <a:ln w="12700">
              <a:solidFill>
                <a:schemeClr val="tx1"/>
              </a:solidFill>
              <a:round/>
              <a:headEnd/>
              <a:tailEnd/>
            </a:ln>
            <a:effectLst/>
          </p:spPr>
        </p:sp>
        <p:sp>
          <p:nvSpPr>
            <p:cNvPr id="2697" name="Text Box 2697"/>
            <p:cNvSpPr>
              <a:spLocks/>
            </p:cNvSpPr>
            <p:nvPr/>
          </p:nvSpPr>
          <p:spPr>
            <a:xfrm>
              <a:off x="4115" y="432"/>
              <a:ext cx="0" cy="2775"/>
            </a:xfrm>
            <a:prstGeom prst="line">
              <a:avLst/>
            </a:prstGeom>
            <a:noFill/>
            <a:ln w="12700">
              <a:solidFill>
                <a:schemeClr val="tx1"/>
              </a:solidFill>
              <a:round/>
              <a:headEnd/>
              <a:tailEnd/>
            </a:ln>
            <a:effectLst/>
          </p:spPr>
        </p:sp>
        <p:sp>
          <p:nvSpPr>
            <p:cNvPr id="2698" name="Text Box 2698"/>
            <p:cNvSpPr>
              <a:spLocks/>
            </p:cNvSpPr>
            <p:nvPr/>
          </p:nvSpPr>
          <p:spPr>
            <a:xfrm>
              <a:off x="4937" y="432"/>
              <a:ext cx="0" cy="2775"/>
            </a:xfrm>
            <a:prstGeom prst="line">
              <a:avLst/>
            </a:prstGeom>
            <a:noFill/>
            <a:ln w="12700">
              <a:solidFill>
                <a:schemeClr val="tx1"/>
              </a:solidFill>
              <a:round/>
              <a:headEnd/>
              <a:tailEnd/>
            </a:ln>
            <a:effectLst/>
          </p:spPr>
        </p:sp>
        <p:sp>
          <p:nvSpPr>
            <p:cNvPr id="2699" name="Text Box 2699"/>
            <p:cNvSpPr>
              <a:spLocks/>
            </p:cNvSpPr>
            <p:nvPr/>
          </p:nvSpPr>
          <p:spPr>
            <a:xfrm>
              <a:off x="5760" y="432"/>
              <a:ext cx="0" cy="2775"/>
            </a:xfrm>
            <a:prstGeom prst="line">
              <a:avLst/>
            </a:prstGeom>
            <a:noFill/>
            <a:ln cap="sq" w="28575">
              <a:solidFill>
                <a:schemeClr val="tx1"/>
              </a:solidFill>
              <a:round/>
              <a:headEnd/>
              <a:tailEnd/>
            </a:ln>
            <a:effectLst/>
          </p:spPr>
        </p:sp>
      </p:grpSp>
      <p:sp>
        <p:nvSpPr>
          <p:cNvPr id="2700" name="Text Box 2700">
            <a:hlinkClick/>
          </p:cNvPr>
          <p:cNvSpPr txBox="1">
            <a:spLocks/>
          </p:cNvSpPr>
          <p:nvPr/>
        </p:nvSpPr>
        <p:spPr>
          <a:xfrm>
            <a:off x="3886200" y="6491287"/>
            <a:ext cx="16764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deo 1</a:t>
            </a:r>
          </a:p>
        </p:txBody>
      </p:sp>
    </p:spTree>
  </p:cSld>
  <p:clrMapOvr>
    <a:masterClrMapping/>
  </p:clrMapOvr>
  <p:transition advClick="0">
    <p:cut thruBlk="1"/>
  </p:transition>
</p:sld>
</file>

<file path=ppt/slides/slide96.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2701" name="Text Box 2701"/>
          <p:cNvSpPr>
            <a:spLocks/>
          </p:cNvSpPr>
          <p:nvPr>
            <p:ph idx="10" sz="half" type="dt"/>
          </p:nvPr>
        </p:nvSpPr>
        <p:spPr/>
      </p:sp>
      <p:sp>
        <p:nvSpPr>
          <p:cNvPr id="2702" name="Text Box 2702"/>
          <p:cNvSpPr>
            <a:spLocks/>
          </p:cNvSpPr>
          <p:nvPr>
            <p:ph idx="11" sz="quarter" type="ftr"/>
          </p:nvPr>
        </p:nvSpPr>
        <p:spPr/>
        <p:txBody>
          <a:bodyPr numCol="1"/>
          <a:lstStyle/>
          <a:p>
            <a:pPr algn="ctr"/>
          </a:p>
        </p:txBody>
      </p:sp>
      <p:sp>
        <p:nvSpPr>
          <p:cNvPr id="2703" name="Text Box 2703"/>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jelena</a:t>
            </a:r>
          </a:p>
        </p:txBody>
      </p:sp>
      <p:sp>
        <p:nvSpPr>
          <p:cNvPr id="2704" name="Text Box 2704"/>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2705" name="Text Box 2705"/>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2706" name="Text Box 2706">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JELEN</a:t>
            </a:r>
          </a:p>
        </p:txBody>
      </p:sp>
      <p:sp>
        <p:nvSpPr>
          <p:cNvPr id="2707" name="Text Box 2707">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OCJENJIVANJE ROGOVA</a:t>
            </a:r>
          </a:p>
        </p:txBody>
      </p:sp>
      <p:sp>
        <p:nvSpPr>
          <p:cNvPr id="2708" name="Text Box 2708"/>
          <p:cNvSpPr txBox="1">
            <a:spLocks/>
          </p:cNvSpPr>
          <p:nvPr/>
        </p:nvSpPr>
        <p:spPr>
          <a:xfrm>
            <a:off x="0" y="609600"/>
            <a:ext cx="9144000" cy="2152650"/>
          </a:xfrm>
          <a:prstGeom prst="rect">
            <a:avLst/>
          </a:prstGeom>
          <a:solidFill>
            <a:schemeClr val="bg1"/>
          </a:solidFill>
          <a:ln>
            <a:noFill/>
          </a:ln>
        </p:spPr>
        <p:txBody>
          <a:bodyPr numCol="1">
            <a:spAutoFit/>
          </a:bodyPr>
          <a:lstStyle/>
          <a:p>
            <a:pPr indent="0" marL="0">
              <a:spcBef>
                <a:spcPct val="50000"/>
              </a:spcBef>
            </a:pPr>
            <a:r>
              <a:rPr dirty="0" lang="en-US" smtClean="0" sz="1800">
                <a:latin charset="0" pitchFamily="34" typeface="Arial"/>
              </a:rPr>
              <a:t>2.2	</a:t>
            </a:r>
            <a:r>
              <a:rPr b="1" dirty="0" lang="en-US" smtClean="0" sz="1800">
                <a:latin charset="0" pitchFamily="34" typeface="Arial"/>
              </a:rPr>
              <a:t>Odbici</a:t>
            </a:r>
          </a:p>
          <a:p>
            <a:pPr indent="0" marL="0">
              <a:spcBef>
                <a:spcPct val="50000"/>
              </a:spcBef>
            </a:pPr>
            <a:r>
              <a:rPr dirty="0" lang="en-US" smtClean="0" sz="1800">
                <a:latin charset="0" pitchFamily="34" typeface="Arial"/>
              </a:rPr>
              <a:t>	Za nesimetričnost položaja grana, za očitu nesimetričnost dužine grana, za 	izrazitu nesimetričnost rogova kao celine i za nepravilnost parožaka 	nadočnjaka, ledenjaka i srednjaka.						Odbitke izražavamo u cjelim tačkama i s pola (0,50) tačke.			Od zbira tačaka od 1.1 do 2.1.5 odbijemo tačke pod 2.2, i tako dobijamo 	konačnu ocjenu rogova jelena.</a:t>
            </a:r>
          </a:p>
        </p:txBody>
      </p:sp>
    </p:spTree>
  </p:cSld>
  <p:clrMapOvr>
    <a:masterClrMapping/>
  </p:clrMapOvr>
  <p:transition advClick="0">
    <p:cut thruBlk="1"/>
  </p:transition>
</p:sld>
</file>

<file path=ppt/slides/slide97.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2709" name="Text Box 2709"/>
          <p:cNvSpPr>
            <a:spLocks/>
          </p:cNvSpPr>
          <p:nvPr>
            <p:ph idx="10" sz="half" type="dt"/>
          </p:nvPr>
        </p:nvSpPr>
        <p:spPr/>
      </p:sp>
      <p:sp>
        <p:nvSpPr>
          <p:cNvPr id="2710" name="Text Box 2710"/>
          <p:cNvSpPr>
            <a:spLocks/>
          </p:cNvSpPr>
          <p:nvPr>
            <p:ph idx="11" sz="quarter" type="ftr"/>
          </p:nvPr>
        </p:nvSpPr>
        <p:spPr/>
        <p:txBody>
          <a:bodyPr numCol="1"/>
          <a:lstStyle/>
          <a:p>
            <a:pPr algn="ctr"/>
          </a:p>
        </p:txBody>
      </p:sp>
      <p:sp>
        <p:nvSpPr>
          <p:cNvPr id="2711" name="Text Box 2711"/>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jelena</a:t>
            </a:r>
          </a:p>
        </p:txBody>
      </p:sp>
      <p:sp>
        <p:nvSpPr>
          <p:cNvPr id="2712" name="Text Box 2712"/>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2713" name="Text Box 2713"/>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2714" name="Text Box 2714">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JELEN</a:t>
            </a:r>
          </a:p>
        </p:txBody>
      </p:sp>
      <p:sp>
        <p:nvSpPr>
          <p:cNvPr id="2715" name="Text Box 2715">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DODACI I ODBICI</a:t>
            </a:r>
          </a:p>
        </p:txBody>
      </p:sp>
      <p:grpSp>
        <p:nvGrpSpPr>
          <p:cNvPr id="2716" name="Group 2716"/>
          <p:cNvGrpSpPr>
            <a:grpSpLocks/>
          </p:cNvGrpSpPr>
          <p:nvPr/>
        </p:nvGrpSpPr>
        <p:grpSpPr>
          <a:xfrm>
            <a:off x="0" y="609600"/>
            <a:ext cx="9144000" cy="5848350"/>
            <a:chOff x="0" y="384"/>
            <a:chExt cx="5760" cy="3684"/>
          </a:xfrm>
        </p:grpSpPr>
        <p:sp>
          <p:nvSpPr>
            <p:cNvPr id="2717" name="Text Box 2717"/>
            <p:cNvSpPr>
              <a:spLocks/>
            </p:cNvSpPr>
            <p:nvPr/>
          </p:nvSpPr>
          <p:spPr>
            <a:xfrm>
              <a:off x="5568" y="3857"/>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718" name="Text Box 2718"/>
            <p:cNvSpPr>
              <a:spLocks/>
            </p:cNvSpPr>
            <p:nvPr/>
          </p:nvSpPr>
          <p:spPr>
            <a:xfrm>
              <a:off x="5328" y="3857"/>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719" name="Text Box 2719"/>
            <p:cNvSpPr>
              <a:spLocks/>
            </p:cNvSpPr>
            <p:nvPr/>
          </p:nvSpPr>
          <p:spPr>
            <a:xfrm>
              <a:off x="5136" y="3857"/>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720" name="Text Box 2720"/>
            <p:cNvSpPr>
              <a:spLocks/>
            </p:cNvSpPr>
            <p:nvPr/>
          </p:nvSpPr>
          <p:spPr>
            <a:xfrm>
              <a:off x="4944" y="3857"/>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721" name="Text Box 2721"/>
            <p:cNvSpPr>
              <a:spLocks/>
            </p:cNvSpPr>
            <p:nvPr/>
          </p:nvSpPr>
          <p:spPr>
            <a:xfrm>
              <a:off x="4752" y="3857"/>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722" name="Text Box 2722"/>
            <p:cNvSpPr>
              <a:spLocks/>
            </p:cNvSpPr>
            <p:nvPr/>
          </p:nvSpPr>
          <p:spPr>
            <a:xfrm>
              <a:off x="4560" y="3857"/>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723" name="Text Box 2723"/>
            <p:cNvSpPr>
              <a:spLocks/>
            </p:cNvSpPr>
            <p:nvPr/>
          </p:nvSpPr>
          <p:spPr>
            <a:xfrm>
              <a:off x="4368" y="3857"/>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724" name="Text Box 2724"/>
            <p:cNvSpPr>
              <a:spLocks/>
            </p:cNvSpPr>
            <p:nvPr/>
          </p:nvSpPr>
          <p:spPr>
            <a:xfrm>
              <a:off x="4176" y="3857"/>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725" name="Text Box 2725"/>
            <p:cNvSpPr>
              <a:spLocks/>
            </p:cNvSpPr>
            <p:nvPr/>
          </p:nvSpPr>
          <p:spPr>
            <a:xfrm>
              <a:off x="3984" y="3857"/>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726" name="Text Box 2726"/>
            <p:cNvSpPr>
              <a:spLocks/>
            </p:cNvSpPr>
            <p:nvPr/>
          </p:nvSpPr>
          <p:spPr>
            <a:xfrm>
              <a:off x="3792" y="3857"/>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727" name="Text Box 2727"/>
            <p:cNvSpPr>
              <a:spLocks/>
            </p:cNvSpPr>
            <p:nvPr/>
          </p:nvSpPr>
          <p:spPr>
            <a:xfrm>
              <a:off x="3600" y="3857"/>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728" name="Text Box 2728"/>
            <p:cNvSpPr>
              <a:spLocks/>
            </p:cNvSpPr>
            <p:nvPr/>
          </p:nvSpPr>
          <p:spPr>
            <a:xfrm>
              <a:off x="3408" y="3857"/>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729" name="Text Box 2729"/>
            <p:cNvSpPr>
              <a:spLocks/>
            </p:cNvSpPr>
            <p:nvPr/>
          </p:nvSpPr>
          <p:spPr>
            <a:xfrm>
              <a:off x="3216" y="3857"/>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730" name="Text Box 2730"/>
            <p:cNvSpPr>
              <a:spLocks/>
            </p:cNvSpPr>
            <p:nvPr/>
          </p:nvSpPr>
          <p:spPr>
            <a:xfrm>
              <a:off x="2976" y="3857"/>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731" name="Text Box 2731"/>
            <p:cNvSpPr>
              <a:spLocks/>
            </p:cNvSpPr>
            <p:nvPr/>
          </p:nvSpPr>
          <p:spPr>
            <a:xfrm>
              <a:off x="2736" y="3857"/>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732" name="Text Box 2732"/>
            <p:cNvSpPr>
              <a:spLocks/>
            </p:cNvSpPr>
            <p:nvPr/>
          </p:nvSpPr>
          <p:spPr>
            <a:xfrm>
              <a:off x="2496" y="3857"/>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733" name="Text Box 2733"/>
            <p:cNvSpPr>
              <a:spLocks/>
            </p:cNvSpPr>
            <p:nvPr/>
          </p:nvSpPr>
          <p:spPr>
            <a:xfrm>
              <a:off x="2256" y="3857"/>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734" name="Text Box 2734"/>
            <p:cNvSpPr>
              <a:spLocks/>
            </p:cNvSpPr>
            <p:nvPr/>
          </p:nvSpPr>
          <p:spPr>
            <a:xfrm>
              <a:off x="2016" y="3857"/>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735" name="Text Box 2735"/>
            <p:cNvSpPr>
              <a:spLocks/>
            </p:cNvSpPr>
            <p:nvPr/>
          </p:nvSpPr>
          <p:spPr>
            <a:xfrm>
              <a:off x="1824" y="3857"/>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736" name="Text Box 2736"/>
            <p:cNvSpPr>
              <a:spLocks/>
            </p:cNvSpPr>
            <p:nvPr/>
          </p:nvSpPr>
          <p:spPr>
            <a:xfrm>
              <a:off x="1632" y="3857"/>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737" name="Text Box 2737"/>
            <p:cNvSpPr>
              <a:spLocks/>
            </p:cNvSpPr>
            <p:nvPr/>
          </p:nvSpPr>
          <p:spPr>
            <a:xfrm>
              <a:off x="1440" y="3857"/>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738" name="Text Box 2738"/>
            <p:cNvSpPr>
              <a:spLocks/>
            </p:cNvSpPr>
            <p:nvPr/>
          </p:nvSpPr>
          <p:spPr>
            <a:xfrm>
              <a:off x="1248" y="3857"/>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739" name="Text Box 2739"/>
            <p:cNvSpPr>
              <a:spLocks/>
            </p:cNvSpPr>
            <p:nvPr/>
          </p:nvSpPr>
          <p:spPr>
            <a:xfrm>
              <a:off x="1008" y="3857"/>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740" name="Text Box 2740"/>
            <p:cNvSpPr>
              <a:spLocks/>
            </p:cNvSpPr>
            <p:nvPr/>
          </p:nvSpPr>
          <p:spPr>
            <a:xfrm>
              <a:off x="768" y="3857"/>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741" name="Text Box 2741"/>
            <p:cNvSpPr>
              <a:spLocks/>
            </p:cNvSpPr>
            <p:nvPr/>
          </p:nvSpPr>
          <p:spPr>
            <a:xfrm>
              <a:off x="0" y="3857"/>
              <a:ext cx="768" cy="211"/>
            </a:xfrm>
            <a:prstGeom prst="rect">
              <a:avLst/>
            </a:prstGeom>
            <a:solidFill>
              <a:schemeClr val="bg1"/>
            </a:solidFill>
            <a:ln>
              <a:noFill/>
            </a:ln>
            <a:effectLst/>
          </p:spPr>
          <p:txBody>
            <a:bodyPr numCol="1"/>
            <a:lstStyle/>
            <a:p>
              <a:pPr algn="ctr" indent="0" marL="0">
                <a:buNone/>
              </a:pPr>
              <a:r>
                <a:rPr dirty="0" lang="en-US" smtClean="0" sz="1600"/>
                <a:t>4</a:t>
              </a:r>
            </a:p>
          </p:txBody>
        </p:sp>
        <p:sp>
          <p:nvSpPr>
            <p:cNvPr id="2742" name="Text Box 2742"/>
            <p:cNvSpPr>
              <a:spLocks/>
            </p:cNvSpPr>
            <p:nvPr/>
          </p:nvSpPr>
          <p:spPr>
            <a:xfrm>
              <a:off x="5568" y="3646"/>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743" name="Text Box 2743"/>
            <p:cNvSpPr>
              <a:spLocks/>
            </p:cNvSpPr>
            <p:nvPr/>
          </p:nvSpPr>
          <p:spPr>
            <a:xfrm>
              <a:off x="5328" y="3646"/>
              <a:ext cx="240"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744" name="Text Box 2744"/>
            <p:cNvSpPr>
              <a:spLocks/>
            </p:cNvSpPr>
            <p:nvPr/>
          </p:nvSpPr>
          <p:spPr>
            <a:xfrm>
              <a:off x="5136" y="3646"/>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745" name="Text Box 2745"/>
            <p:cNvSpPr>
              <a:spLocks/>
            </p:cNvSpPr>
            <p:nvPr/>
          </p:nvSpPr>
          <p:spPr>
            <a:xfrm>
              <a:off x="4944" y="3646"/>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746" name="Text Box 2746"/>
            <p:cNvSpPr>
              <a:spLocks/>
            </p:cNvSpPr>
            <p:nvPr/>
          </p:nvSpPr>
          <p:spPr>
            <a:xfrm>
              <a:off x="4752" y="3646"/>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747" name="Text Box 2747"/>
            <p:cNvSpPr>
              <a:spLocks/>
            </p:cNvSpPr>
            <p:nvPr/>
          </p:nvSpPr>
          <p:spPr>
            <a:xfrm>
              <a:off x="4560" y="3646"/>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748" name="Text Box 2748"/>
            <p:cNvSpPr>
              <a:spLocks/>
            </p:cNvSpPr>
            <p:nvPr/>
          </p:nvSpPr>
          <p:spPr>
            <a:xfrm>
              <a:off x="4368" y="3646"/>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749" name="Text Box 2749"/>
            <p:cNvSpPr>
              <a:spLocks/>
            </p:cNvSpPr>
            <p:nvPr/>
          </p:nvSpPr>
          <p:spPr>
            <a:xfrm>
              <a:off x="4176" y="3646"/>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750" name="Text Box 2750"/>
            <p:cNvSpPr>
              <a:spLocks/>
            </p:cNvSpPr>
            <p:nvPr/>
          </p:nvSpPr>
          <p:spPr>
            <a:xfrm>
              <a:off x="3984" y="3646"/>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751" name="Text Box 2751"/>
            <p:cNvSpPr>
              <a:spLocks/>
            </p:cNvSpPr>
            <p:nvPr/>
          </p:nvSpPr>
          <p:spPr>
            <a:xfrm>
              <a:off x="3792" y="3646"/>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752" name="Text Box 2752"/>
            <p:cNvSpPr>
              <a:spLocks/>
            </p:cNvSpPr>
            <p:nvPr/>
          </p:nvSpPr>
          <p:spPr>
            <a:xfrm>
              <a:off x="3600" y="3646"/>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753" name="Text Box 2753"/>
            <p:cNvSpPr>
              <a:spLocks/>
            </p:cNvSpPr>
            <p:nvPr/>
          </p:nvSpPr>
          <p:spPr>
            <a:xfrm>
              <a:off x="3408" y="3646"/>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754" name="Text Box 2754"/>
            <p:cNvSpPr>
              <a:spLocks/>
            </p:cNvSpPr>
            <p:nvPr/>
          </p:nvSpPr>
          <p:spPr>
            <a:xfrm>
              <a:off x="3216" y="3646"/>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755" name="Text Box 2755"/>
            <p:cNvSpPr>
              <a:spLocks/>
            </p:cNvSpPr>
            <p:nvPr/>
          </p:nvSpPr>
          <p:spPr>
            <a:xfrm>
              <a:off x="2976" y="3646"/>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756" name="Text Box 2756"/>
            <p:cNvSpPr>
              <a:spLocks/>
            </p:cNvSpPr>
            <p:nvPr/>
          </p:nvSpPr>
          <p:spPr>
            <a:xfrm>
              <a:off x="2736" y="3646"/>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757" name="Text Box 2757"/>
            <p:cNvSpPr>
              <a:spLocks/>
            </p:cNvSpPr>
            <p:nvPr/>
          </p:nvSpPr>
          <p:spPr>
            <a:xfrm>
              <a:off x="2496" y="3646"/>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758" name="Text Box 2758"/>
            <p:cNvSpPr>
              <a:spLocks/>
            </p:cNvSpPr>
            <p:nvPr/>
          </p:nvSpPr>
          <p:spPr>
            <a:xfrm>
              <a:off x="2256" y="3646"/>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759" name="Text Box 2759"/>
            <p:cNvSpPr>
              <a:spLocks/>
            </p:cNvSpPr>
            <p:nvPr/>
          </p:nvSpPr>
          <p:spPr>
            <a:xfrm>
              <a:off x="2016" y="3646"/>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760" name="Text Box 2760"/>
            <p:cNvSpPr>
              <a:spLocks/>
            </p:cNvSpPr>
            <p:nvPr/>
          </p:nvSpPr>
          <p:spPr>
            <a:xfrm>
              <a:off x="1824" y="3646"/>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761" name="Text Box 2761"/>
            <p:cNvSpPr>
              <a:spLocks/>
            </p:cNvSpPr>
            <p:nvPr/>
          </p:nvSpPr>
          <p:spPr>
            <a:xfrm>
              <a:off x="1632" y="3646"/>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762" name="Text Box 2762"/>
            <p:cNvSpPr>
              <a:spLocks/>
            </p:cNvSpPr>
            <p:nvPr/>
          </p:nvSpPr>
          <p:spPr>
            <a:xfrm>
              <a:off x="1440" y="3646"/>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763" name="Text Box 2763"/>
            <p:cNvSpPr>
              <a:spLocks/>
            </p:cNvSpPr>
            <p:nvPr/>
          </p:nvSpPr>
          <p:spPr>
            <a:xfrm>
              <a:off x="1248" y="3646"/>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764" name="Text Box 2764"/>
            <p:cNvSpPr>
              <a:spLocks/>
            </p:cNvSpPr>
            <p:nvPr/>
          </p:nvSpPr>
          <p:spPr>
            <a:xfrm>
              <a:off x="1008" y="3646"/>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765" name="Text Box 2765"/>
            <p:cNvSpPr>
              <a:spLocks/>
            </p:cNvSpPr>
            <p:nvPr/>
          </p:nvSpPr>
          <p:spPr>
            <a:xfrm>
              <a:off x="768" y="3646"/>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766" name="Text Box 2766"/>
            <p:cNvSpPr>
              <a:spLocks/>
            </p:cNvSpPr>
            <p:nvPr/>
          </p:nvSpPr>
          <p:spPr>
            <a:xfrm>
              <a:off x="0" y="3646"/>
              <a:ext cx="768"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2767" name="Text Box 2767"/>
            <p:cNvSpPr>
              <a:spLocks/>
            </p:cNvSpPr>
            <p:nvPr/>
          </p:nvSpPr>
          <p:spPr>
            <a:xfrm>
              <a:off x="5568" y="3435"/>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768" name="Text Box 2768"/>
            <p:cNvSpPr>
              <a:spLocks/>
            </p:cNvSpPr>
            <p:nvPr/>
          </p:nvSpPr>
          <p:spPr>
            <a:xfrm>
              <a:off x="5328" y="3435"/>
              <a:ext cx="240"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769" name="Text Box 2769"/>
            <p:cNvSpPr>
              <a:spLocks/>
            </p:cNvSpPr>
            <p:nvPr/>
          </p:nvSpPr>
          <p:spPr>
            <a:xfrm>
              <a:off x="5136" y="3435"/>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770" name="Text Box 2770"/>
            <p:cNvSpPr>
              <a:spLocks/>
            </p:cNvSpPr>
            <p:nvPr/>
          </p:nvSpPr>
          <p:spPr>
            <a:xfrm>
              <a:off x="4944" y="3435"/>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771" name="Text Box 2771"/>
            <p:cNvSpPr>
              <a:spLocks/>
            </p:cNvSpPr>
            <p:nvPr/>
          </p:nvSpPr>
          <p:spPr>
            <a:xfrm>
              <a:off x="4752" y="3435"/>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772" name="Text Box 2772"/>
            <p:cNvSpPr>
              <a:spLocks/>
            </p:cNvSpPr>
            <p:nvPr/>
          </p:nvSpPr>
          <p:spPr>
            <a:xfrm>
              <a:off x="4560" y="3435"/>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773" name="Text Box 2773"/>
            <p:cNvSpPr>
              <a:spLocks/>
            </p:cNvSpPr>
            <p:nvPr/>
          </p:nvSpPr>
          <p:spPr>
            <a:xfrm>
              <a:off x="4368" y="3435"/>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774" name="Text Box 2774"/>
            <p:cNvSpPr>
              <a:spLocks/>
            </p:cNvSpPr>
            <p:nvPr/>
          </p:nvSpPr>
          <p:spPr>
            <a:xfrm>
              <a:off x="4176" y="3435"/>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775" name="Text Box 2775"/>
            <p:cNvSpPr>
              <a:spLocks/>
            </p:cNvSpPr>
            <p:nvPr/>
          </p:nvSpPr>
          <p:spPr>
            <a:xfrm>
              <a:off x="3984" y="3435"/>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776" name="Text Box 2776"/>
            <p:cNvSpPr>
              <a:spLocks/>
            </p:cNvSpPr>
            <p:nvPr/>
          </p:nvSpPr>
          <p:spPr>
            <a:xfrm>
              <a:off x="3792" y="3435"/>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777" name="Text Box 2777"/>
            <p:cNvSpPr>
              <a:spLocks/>
            </p:cNvSpPr>
            <p:nvPr/>
          </p:nvSpPr>
          <p:spPr>
            <a:xfrm>
              <a:off x="3600" y="3435"/>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778" name="Text Box 2778"/>
            <p:cNvSpPr>
              <a:spLocks/>
            </p:cNvSpPr>
            <p:nvPr/>
          </p:nvSpPr>
          <p:spPr>
            <a:xfrm>
              <a:off x="3408" y="3435"/>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779" name="Text Box 2779"/>
            <p:cNvSpPr>
              <a:spLocks/>
            </p:cNvSpPr>
            <p:nvPr/>
          </p:nvSpPr>
          <p:spPr>
            <a:xfrm>
              <a:off x="3216" y="3435"/>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780" name="Text Box 2780"/>
            <p:cNvSpPr>
              <a:spLocks/>
            </p:cNvSpPr>
            <p:nvPr/>
          </p:nvSpPr>
          <p:spPr>
            <a:xfrm>
              <a:off x="2976" y="3435"/>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781" name="Text Box 2781"/>
            <p:cNvSpPr>
              <a:spLocks/>
            </p:cNvSpPr>
            <p:nvPr/>
          </p:nvSpPr>
          <p:spPr>
            <a:xfrm>
              <a:off x="2736" y="3435"/>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782" name="Text Box 2782"/>
            <p:cNvSpPr>
              <a:spLocks/>
            </p:cNvSpPr>
            <p:nvPr/>
          </p:nvSpPr>
          <p:spPr>
            <a:xfrm>
              <a:off x="2496" y="3435"/>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783" name="Text Box 2783"/>
            <p:cNvSpPr>
              <a:spLocks/>
            </p:cNvSpPr>
            <p:nvPr/>
          </p:nvSpPr>
          <p:spPr>
            <a:xfrm>
              <a:off x="2256" y="3435"/>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784" name="Text Box 2784"/>
            <p:cNvSpPr>
              <a:spLocks/>
            </p:cNvSpPr>
            <p:nvPr/>
          </p:nvSpPr>
          <p:spPr>
            <a:xfrm>
              <a:off x="2016" y="3435"/>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785" name="Text Box 2785"/>
            <p:cNvSpPr>
              <a:spLocks/>
            </p:cNvSpPr>
            <p:nvPr/>
          </p:nvSpPr>
          <p:spPr>
            <a:xfrm>
              <a:off x="1824" y="3435"/>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786" name="Text Box 2786"/>
            <p:cNvSpPr>
              <a:spLocks/>
            </p:cNvSpPr>
            <p:nvPr/>
          </p:nvSpPr>
          <p:spPr>
            <a:xfrm>
              <a:off x="1632" y="3435"/>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787" name="Text Box 2787"/>
            <p:cNvSpPr>
              <a:spLocks/>
            </p:cNvSpPr>
            <p:nvPr/>
          </p:nvSpPr>
          <p:spPr>
            <a:xfrm>
              <a:off x="1440" y="3435"/>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788" name="Text Box 2788"/>
            <p:cNvSpPr>
              <a:spLocks/>
            </p:cNvSpPr>
            <p:nvPr/>
          </p:nvSpPr>
          <p:spPr>
            <a:xfrm>
              <a:off x="1248" y="3435"/>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789" name="Text Box 2789"/>
            <p:cNvSpPr>
              <a:spLocks/>
            </p:cNvSpPr>
            <p:nvPr/>
          </p:nvSpPr>
          <p:spPr>
            <a:xfrm>
              <a:off x="1008" y="3435"/>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790" name="Text Box 2790"/>
            <p:cNvSpPr>
              <a:spLocks/>
            </p:cNvSpPr>
            <p:nvPr/>
          </p:nvSpPr>
          <p:spPr>
            <a:xfrm>
              <a:off x="768" y="3435"/>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791" name="Text Box 2791"/>
            <p:cNvSpPr>
              <a:spLocks/>
            </p:cNvSpPr>
            <p:nvPr/>
          </p:nvSpPr>
          <p:spPr>
            <a:xfrm>
              <a:off x="0" y="3435"/>
              <a:ext cx="768"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792" name="Text Box 2792"/>
            <p:cNvSpPr>
              <a:spLocks/>
            </p:cNvSpPr>
            <p:nvPr/>
          </p:nvSpPr>
          <p:spPr>
            <a:xfrm>
              <a:off x="5568" y="3224"/>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793" name="Text Box 2793"/>
            <p:cNvSpPr>
              <a:spLocks/>
            </p:cNvSpPr>
            <p:nvPr/>
          </p:nvSpPr>
          <p:spPr>
            <a:xfrm>
              <a:off x="5328" y="3224"/>
              <a:ext cx="240"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794" name="Text Box 2794"/>
            <p:cNvSpPr>
              <a:spLocks/>
            </p:cNvSpPr>
            <p:nvPr/>
          </p:nvSpPr>
          <p:spPr>
            <a:xfrm>
              <a:off x="5136" y="3224"/>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795" name="Text Box 2795"/>
            <p:cNvSpPr>
              <a:spLocks/>
            </p:cNvSpPr>
            <p:nvPr/>
          </p:nvSpPr>
          <p:spPr>
            <a:xfrm>
              <a:off x="4944" y="3224"/>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796" name="Text Box 2796"/>
            <p:cNvSpPr>
              <a:spLocks/>
            </p:cNvSpPr>
            <p:nvPr/>
          </p:nvSpPr>
          <p:spPr>
            <a:xfrm>
              <a:off x="4752" y="3224"/>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797" name="Text Box 2797"/>
            <p:cNvSpPr>
              <a:spLocks/>
            </p:cNvSpPr>
            <p:nvPr/>
          </p:nvSpPr>
          <p:spPr>
            <a:xfrm>
              <a:off x="4560" y="3224"/>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798" name="Text Box 2798"/>
            <p:cNvSpPr>
              <a:spLocks/>
            </p:cNvSpPr>
            <p:nvPr/>
          </p:nvSpPr>
          <p:spPr>
            <a:xfrm>
              <a:off x="4368" y="3224"/>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799" name="Text Box 2799"/>
            <p:cNvSpPr>
              <a:spLocks/>
            </p:cNvSpPr>
            <p:nvPr/>
          </p:nvSpPr>
          <p:spPr>
            <a:xfrm>
              <a:off x="4176" y="3224"/>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800" name="Text Box 2800"/>
            <p:cNvSpPr>
              <a:spLocks/>
            </p:cNvSpPr>
            <p:nvPr/>
          </p:nvSpPr>
          <p:spPr>
            <a:xfrm>
              <a:off x="3984" y="3224"/>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801" name="Text Box 2801"/>
            <p:cNvSpPr>
              <a:spLocks/>
            </p:cNvSpPr>
            <p:nvPr/>
          </p:nvSpPr>
          <p:spPr>
            <a:xfrm>
              <a:off x="3792" y="3224"/>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802" name="Text Box 2802"/>
            <p:cNvSpPr>
              <a:spLocks/>
            </p:cNvSpPr>
            <p:nvPr/>
          </p:nvSpPr>
          <p:spPr>
            <a:xfrm>
              <a:off x="3600" y="3224"/>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803" name="Text Box 2803"/>
            <p:cNvSpPr>
              <a:spLocks/>
            </p:cNvSpPr>
            <p:nvPr/>
          </p:nvSpPr>
          <p:spPr>
            <a:xfrm>
              <a:off x="3408" y="3224"/>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804" name="Text Box 2804"/>
            <p:cNvSpPr>
              <a:spLocks/>
            </p:cNvSpPr>
            <p:nvPr/>
          </p:nvSpPr>
          <p:spPr>
            <a:xfrm>
              <a:off x="3216" y="3224"/>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805" name="Text Box 2805"/>
            <p:cNvSpPr>
              <a:spLocks/>
            </p:cNvSpPr>
            <p:nvPr/>
          </p:nvSpPr>
          <p:spPr>
            <a:xfrm>
              <a:off x="2976" y="3224"/>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806" name="Text Box 2806"/>
            <p:cNvSpPr>
              <a:spLocks/>
            </p:cNvSpPr>
            <p:nvPr/>
          </p:nvSpPr>
          <p:spPr>
            <a:xfrm>
              <a:off x="2736" y="3224"/>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807" name="Text Box 2807"/>
            <p:cNvSpPr>
              <a:spLocks/>
            </p:cNvSpPr>
            <p:nvPr/>
          </p:nvSpPr>
          <p:spPr>
            <a:xfrm>
              <a:off x="2496" y="3224"/>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808" name="Text Box 2808"/>
            <p:cNvSpPr>
              <a:spLocks/>
            </p:cNvSpPr>
            <p:nvPr/>
          </p:nvSpPr>
          <p:spPr>
            <a:xfrm>
              <a:off x="2256" y="3224"/>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809" name="Text Box 2809"/>
            <p:cNvSpPr>
              <a:spLocks/>
            </p:cNvSpPr>
            <p:nvPr/>
          </p:nvSpPr>
          <p:spPr>
            <a:xfrm>
              <a:off x="2016" y="3224"/>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810" name="Text Box 2810"/>
            <p:cNvSpPr>
              <a:spLocks/>
            </p:cNvSpPr>
            <p:nvPr/>
          </p:nvSpPr>
          <p:spPr>
            <a:xfrm>
              <a:off x="1824" y="3224"/>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811" name="Text Box 2811"/>
            <p:cNvSpPr>
              <a:spLocks/>
            </p:cNvSpPr>
            <p:nvPr/>
          </p:nvSpPr>
          <p:spPr>
            <a:xfrm>
              <a:off x="1632" y="3224"/>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812" name="Text Box 2812"/>
            <p:cNvSpPr>
              <a:spLocks/>
            </p:cNvSpPr>
            <p:nvPr/>
          </p:nvSpPr>
          <p:spPr>
            <a:xfrm>
              <a:off x="1440" y="3224"/>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813" name="Text Box 2813"/>
            <p:cNvSpPr>
              <a:spLocks/>
            </p:cNvSpPr>
            <p:nvPr/>
          </p:nvSpPr>
          <p:spPr>
            <a:xfrm>
              <a:off x="1248" y="3224"/>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814" name="Text Box 2814"/>
            <p:cNvSpPr>
              <a:spLocks/>
            </p:cNvSpPr>
            <p:nvPr/>
          </p:nvSpPr>
          <p:spPr>
            <a:xfrm>
              <a:off x="1008" y="3224"/>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815" name="Text Box 2815"/>
            <p:cNvSpPr>
              <a:spLocks/>
            </p:cNvSpPr>
            <p:nvPr/>
          </p:nvSpPr>
          <p:spPr>
            <a:xfrm>
              <a:off x="768" y="3224"/>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816" name="Text Box 2816"/>
            <p:cNvSpPr>
              <a:spLocks/>
            </p:cNvSpPr>
            <p:nvPr/>
          </p:nvSpPr>
          <p:spPr>
            <a:xfrm>
              <a:off x="0" y="3224"/>
              <a:ext cx="768"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817" name="Text Box 2817"/>
            <p:cNvSpPr>
              <a:spLocks/>
            </p:cNvSpPr>
            <p:nvPr/>
          </p:nvSpPr>
          <p:spPr>
            <a:xfrm>
              <a:off x="5568" y="3013"/>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818" name="Text Box 2818"/>
            <p:cNvSpPr>
              <a:spLocks/>
            </p:cNvSpPr>
            <p:nvPr/>
          </p:nvSpPr>
          <p:spPr>
            <a:xfrm>
              <a:off x="5328" y="3013"/>
              <a:ext cx="240"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819" name="Text Box 2819"/>
            <p:cNvSpPr>
              <a:spLocks/>
            </p:cNvSpPr>
            <p:nvPr/>
          </p:nvSpPr>
          <p:spPr>
            <a:xfrm>
              <a:off x="5136" y="3013"/>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820" name="Text Box 2820"/>
            <p:cNvSpPr>
              <a:spLocks/>
            </p:cNvSpPr>
            <p:nvPr/>
          </p:nvSpPr>
          <p:spPr>
            <a:xfrm>
              <a:off x="4944" y="3013"/>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821" name="Text Box 2821"/>
            <p:cNvSpPr>
              <a:spLocks/>
            </p:cNvSpPr>
            <p:nvPr/>
          </p:nvSpPr>
          <p:spPr>
            <a:xfrm>
              <a:off x="4752" y="3013"/>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822" name="Text Box 2822"/>
            <p:cNvSpPr>
              <a:spLocks/>
            </p:cNvSpPr>
            <p:nvPr/>
          </p:nvSpPr>
          <p:spPr>
            <a:xfrm>
              <a:off x="4560" y="3013"/>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823" name="Text Box 2823"/>
            <p:cNvSpPr>
              <a:spLocks/>
            </p:cNvSpPr>
            <p:nvPr/>
          </p:nvSpPr>
          <p:spPr>
            <a:xfrm>
              <a:off x="4368" y="3013"/>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824" name="Text Box 2824"/>
            <p:cNvSpPr>
              <a:spLocks/>
            </p:cNvSpPr>
            <p:nvPr/>
          </p:nvSpPr>
          <p:spPr>
            <a:xfrm>
              <a:off x="4176" y="3013"/>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825" name="Text Box 2825"/>
            <p:cNvSpPr>
              <a:spLocks/>
            </p:cNvSpPr>
            <p:nvPr/>
          </p:nvSpPr>
          <p:spPr>
            <a:xfrm>
              <a:off x="3984" y="3013"/>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826" name="Text Box 2826"/>
            <p:cNvSpPr>
              <a:spLocks/>
            </p:cNvSpPr>
            <p:nvPr/>
          </p:nvSpPr>
          <p:spPr>
            <a:xfrm>
              <a:off x="3792" y="3013"/>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827" name="Text Box 2827"/>
            <p:cNvSpPr>
              <a:spLocks/>
            </p:cNvSpPr>
            <p:nvPr/>
          </p:nvSpPr>
          <p:spPr>
            <a:xfrm>
              <a:off x="3600" y="3013"/>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828" name="Text Box 2828"/>
            <p:cNvSpPr>
              <a:spLocks/>
            </p:cNvSpPr>
            <p:nvPr/>
          </p:nvSpPr>
          <p:spPr>
            <a:xfrm>
              <a:off x="3408" y="3013"/>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829" name="Text Box 2829"/>
            <p:cNvSpPr>
              <a:spLocks/>
            </p:cNvSpPr>
            <p:nvPr/>
          </p:nvSpPr>
          <p:spPr>
            <a:xfrm>
              <a:off x="3216" y="3013"/>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830" name="Text Box 2830"/>
            <p:cNvSpPr>
              <a:spLocks/>
            </p:cNvSpPr>
            <p:nvPr/>
          </p:nvSpPr>
          <p:spPr>
            <a:xfrm>
              <a:off x="2976" y="3013"/>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831" name="Text Box 2831"/>
            <p:cNvSpPr>
              <a:spLocks/>
            </p:cNvSpPr>
            <p:nvPr/>
          </p:nvSpPr>
          <p:spPr>
            <a:xfrm>
              <a:off x="2736" y="3013"/>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832" name="Text Box 2832"/>
            <p:cNvSpPr>
              <a:spLocks/>
            </p:cNvSpPr>
            <p:nvPr/>
          </p:nvSpPr>
          <p:spPr>
            <a:xfrm>
              <a:off x="2496" y="3013"/>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833" name="Text Box 2833"/>
            <p:cNvSpPr>
              <a:spLocks/>
            </p:cNvSpPr>
            <p:nvPr/>
          </p:nvSpPr>
          <p:spPr>
            <a:xfrm>
              <a:off x="2256" y="3013"/>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834" name="Text Box 2834"/>
            <p:cNvSpPr>
              <a:spLocks/>
            </p:cNvSpPr>
            <p:nvPr/>
          </p:nvSpPr>
          <p:spPr>
            <a:xfrm>
              <a:off x="2016" y="3013"/>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835" name="Text Box 2835"/>
            <p:cNvSpPr>
              <a:spLocks/>
            </p:cNvSpPr>
            <p:nvPr/>
          </p:nvSpPr>
          <p:spPr>
            <a:xfrm>
              <a:off x="1824" y="3013"/>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836" name="Text Box 2836"/>
            <p:cNvSpPr>
              <a:spLocks/>
            </p:cNvSpPr>
            <p:nvPr/>
          </p:nvSpPr>
          <p:spPr>
            <a:xfrm>
              <a:off x="1632" y="3013"/>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837" name="Text Box 2837"/>
            <p:cNvSpPr>
              <a:spLocks/>
            </p:cNvSpPr>
            <p:nvPr/>
          </p:nvSpPr>
          <p:spPr>
            <a:xfrm>
              <a:off x="1440" y="3013"/>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838" name="Text Box 2838"/>
            <p:cNvSpPr>
              <a:spLocks/>
            </p:cNvSpPr>
            <p:nvPr/>
          </p:nvSpPr>
          <p:spPr>
            <a:xfrm>
              <a:off x="1248" y="3013"/>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839" name="Text Box 2839"/>
            <p:cNvSpPr>
              <a:spLocks/>
            </p:cNvSpPr>
            <p:nvPr/>
          </p:nvSpPr>
          <p:spPr>
            <a:xfrm>
              <a:off x="1008" y="3013"/>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840" name="Text Box 2840"/>
            <p:cNvSpPr>
              <a:spLocks/>
            </p:cNvSpPr>
            <p:nvPr/>
          </p:nvSpPr>
          <p:spPr>
            <a:xfrm>
              <a:off x="768" y="3013"/>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841" name="Text Box 2841"/>
            <p:cNvSpPr>
              <a:spLocks/>
            </p:cNvSpPr>
            <p:nvPr/>
          </p:nvSpPr>
          <p:spPr>
            <a:xfrm>
              <a:off x="0" y="3013"/>
              <a:ext cx="768" cy="211"/>
            </a:xfrm>
            <a:prstGeom prst="rect">
              <a:avLst/>
            </a:prstGeom>
            <a:solidFill>
              <a:schemeClr val="bg1"/>
            </a:solidFill>
            <a:ln>
              <a:noFill/>
            </a:ln>
            <a:effectLst/>
          </p:spPr>
          <p:txBody>
            <a:bodyPr numCol="1"/>
            <a:lstStyle/>
            <a:p>
              <a:pPr algn="ctr" indent="0" marL="0">
                <a:buNone/>
              </a:pPr>
              <a:r>
                <a:rPr dirty="0" lang="en-US" smtClean="0" sz="1600"/>
                <a:t>100</a:t>
              </a:r>
            </a:p>
          </p:txBody>
        </p:sp>
        <p:sp>
          <p:nvSpPr>
            <p:cNvPr id="2842" name="Text Box 2842"/>
            <p:cNvSpPr>
              <a:spLocks/>
            </p:cNvSpPr>
            <p:nvPr/>
          </p:nvSpPr>
          <p:spPr>
            <a:xfrm>
              <a:off x="5568" y="2802"/>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843" name="Text Box 2843"/>
            <p:cNvSpPr>
              <a:spLocks/>
            </p:cNvSpPr>
            <p:nvPr/>
          </p:nvSpPr>
          <p:spPr>
            <a:xfrm>
              <a:off x="5328" y="2802"/>
              <a:ext cx="240"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844" name="Text Box 2844"/>
            <p:cNvSpPr>
              <a:spLocks/>
            </p:cNvSpPr>
            <p:nvPr/>
          </p:nvSpPr>
          <p:spPr>
            <a:xfrm>
              <a:off x="5136" y="2802"/>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845" name="Text Box 2845"/>
            <p:cNvSpPr>
              <a:spLocks/>
            </p:cNvSpPr>
            <p:nvPr/>
          </p:nvSpPr>
          <p:spPr>
            <a:xfrm>
              <a:off x="4944" y="2802"/>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846" name="Text Box 2846"/>
            <p:cNvSpPr>
              <a:spLocks/>
            </p:cNvSpPr>
            <p:nvPr/>
          </p:nvSpPr>
          <p:spPr>
            <a:xfrm>
              <a:off x="4752" y="2802"/>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847" name="Text Box 2847"/>
            <p:cNvSpPr>
              <a:spLocks/>
            </p:cNvSpPr>
            <p:nvPr/>
          </p:nvSpPr>
          <p:spPr>
            <a:xfrm>
              <a:off x="4560" y="2802"/>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848" name="Text Box 2848"/>
            <p:cNvSpPr>
              <a:spLocks/>
            </p:cNvSpPr>
            <p:nvPr/>
          </p:nvSpPr>
          <p:spPr>
            <a:xfrm>
              <a:off x="4368" y="2802"/>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849" name="Text Box 2849"/>
            <p:cNvSpPr>
              <a:spLocks/>
            </p:cNvSpPr>
            <p:nvPr/>
          </p:nvSpPr>
          <p:spPr>
            <a:xfrm>
              <a:off x="4176" y="2802"/>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850" name="Text Box 2850"/>
            <p:cNvSpPr>
              <a:spLocks/>
            </p:cNvSpPr>
            <p:nvPr/>
          </p:nvSpPr>
          <p:spPr>
            <a:xfrm>
              <a:off x="3984" y="2802"/>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851" name="Text Box 2851"/>
            <p:cNvSpPr>
              <a:spLocks/>
            </p:cNvSpPr>
            <p:nvPr/>
          </p:nvSpPr>
          <p:spPr>
            <a:xfrm>
              <a:off x="3792" y="2802"/>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852" name="Text Box 2852"/>
            <p:cNvSpPr>
              <a:spLocks/>
            </p:cNvSpPr>
            <p:nvPr/>
          </p:nvSpPr>
          <p:spPr>
            <a:xfrm>
              <a:off x="3600" y="2802"/>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853" name="Text Box 2853"/>
            <p:cNvSpPr>
              <a:spLocks/>
            </p:cNvSpPr>
            <p:nvPr/>
          </p:nvSpPr>
          <p:spPr>
            <a:xfrm>
              <a:off x="3408" y="2802"/>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854" name="Text Box 2854"/>
            <p:cNvSpPr>
              <a:spLocks/>
            </p:cNvSpPr>
            <p:nvPr/>
          </p:nvSpPr>
          <p:spPr>
            <a:xfrm>
              <a:off x="3216" y="2802"/>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855" name="Text Box 2855"/>
            <p:cNvSpPr>
              <a:spLocks/>
            </p:cNvSpPr>
            <p:nvPr/>
          </p:nvSpPr>
          <p:spPr>
            <a:xfrm>
              <a:off x="2976" y="2802"/>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856" name="Text Box 2856"/>
            <p:cNvSpPr>
              <a:spLocks/>
            </p:cNvSpPr>
            <p:nvPr/>
          </p:nvSpPr>
          <p:spPr>
            <a:xfrm>
              <a:off x="2736" y="2802"/>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857" name="Text Box 2857"/>
            <p:cNvSpPr>
              <a:spLocks/>
            </p:cNvSpPr>
            <p:nvPr/>
          </p:nvSpPr>
          <p:spPr>
            <a:xfrm>
              <a:off x="2496" y="2802"/>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858" name="Text Box 2858"/>
            <p:cNvSpPr>
              <a:spLocks/>
            </p:cNvSpPr>
            <p:nvPr/>
          </p:nvSpPr>
          <p:spPr>
            <a:xfrm>
              <a:off x="2256" y="2802"/>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859" name="Text Box 2859"/>
            <p:cNvSpPr>
              <a:spLocks/>
            </p:cNvSpPr>
            <p:nvPr/>
          </p:nvSpPr>
          <p:spPr>
            <a:xfrm>
              <a:off x="2016" y="2802"/>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860" name="Text Box 2860"/>
            <p:cNvSpPr>
              <a:spLocks/>
            </p:cNvSpPr>
            <p:nvPr/>
          </p:nvSpPr>
          <p:spPr>
            <a:xfrm>
              <a:off x="1824" y="2802"/>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861" name="Text Box 2861"/>
            <p:cNvSpPr>
              <a:spLocks/>
            </p:cNvSpPr>
            <p:nvPr/>
          </p:nvSpPr>
          <p:spPr>
            <a:xfrm>
              <a:off x="1632" y="2802"/>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862" name="Text Box 2862"/>
            <p:cNvSpPr>
              <a:spLocks/>
            </p:cNvSpPr>
            <p:nvPr/>
          </p:nvSpPr>
          <p:spPr>
            <a:xfrm>
              <a:off x="1440" y="2802"/>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863" name="Text Box 2863"/>
            <p:cNvSpPr>
              <a:spLocks/>
            </p:cNvSpPr>
            <p:nvPr/>
          </p:nvSpPr>
          <p:spPr>
            <a:xfrm>
              <a:off x="1248" y="2802"/>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864" name="Text Box 2864"/>
            <p:cNvSpPr>
              <a:spLocks/>
            </p:cNvSpPr>
            <p:nvPr/>
          </p:nvSpPr>
          <p:spPr>
            <a:xfrm>
              <a:off x="1008" y="2802"/>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865" name="Text Box 2865"/>
            <p:cNvSpPr>
              <a:spLocks/>
            </p:cNvSpPr>
            <p:nvPr/>
          </p:nvSpPr>
          <p:spPr>
            <a:xfrm>
              <a:off x="768" y="2802"/>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866" name="Text Box 2866"/>
            <p:cNvSpPr>
              <a:spLocks/>
            </p:cNvSpPr>
            <p:nvPr/>
          </p:nvSpPr>
          <p:spPr>
            <a:xfrm>
              <a:off x="0" y="2802"/>
              <a:ext cx="768" cy="211"/>
            </a:xfrm>
            <a:prstGeom prst="rect">
              <a:avLst/>
            </a:prstGeom>
            <a:solidFill>
              <a:schemeClr val="bg1"/>
            </a:solidFill>
            <a:ln>
              <a:noFill/>
            </a:ln>
            <a:effectLst/>
          </p:spPr>
          <p:txBody>
            <a:bodyPr numCol="1"/>
            <a:lstStyle/>
            <a:p>
              <a:pPr algn="ctr" indent="0" marL="0">
                <a:buNone/>
              </a:pPr>
              <a:r>
                <a:rPr dirty="0" lang="en-US" smtClean="0" sz="1600"/>
                <a:t>9</a:t>
              </a:r>
            </a:p>
          </p:txBody>
        </p:sp>
        <p:sp>
          <p:nvSpPr>
            <p:cNvPr id="2867" name="Text Box 2867"/>
            <p:cNvSpPr>
              <a:spLocks/>
            </p:cNvSpPr>
            <p:nvPr/>
          </p:nvSpPr>
          <p:spPr>
            <a:xfrm>
              <a:off x="5568" y="2591"/>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868" name="Text Box 2868"/>
            <p:cNvSpPr>
              <a:spLocks/>
            </p:cNvSpPr>
            <p:nvPr/>
          </p:nvSpPr>
          <p:spPr>
            <a:xfrm>
              <a:off x="5328" y="2591"/>
              <a:ext cx="240"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869" name="Text Box 2869"/>
            <p:cNvSpPr>
              <a:spLocks/>
            </p:cNvSpPr>
            <p:nvPr/>
          </p:nvSpPr>
          <p:spPr>
            <a:xfrm>
              <a:off x="5136" y="2591"/>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870" name="Text Box 2870"/>
            <p:cNvSpPr>
              <a:spLocks/>
            </p:cNvSpPr>
            <p:nvPr/>
          </p:nvSpPr>
          <p:spPr>
            <a:xfrm>
              <a:off x="4944" y="2591"/>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871" name="Text Box 2871"/>
            <p:cNvSpPr>
              <a:spLocks/>
            </p:cNvSpPr>
            <p:nvPr/>
          </p:nvSpPr>
          <p:spPr>
            <a:xfrm>
              <a:off x="4752" y="2591"/>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872" name="Text Box 2872"/>
            <p:cNvSpPr>
              <a:spLocks/>
            </p:cNvSpPr>
            <p:nvPr/>
          </p:nvSpPr>
          <p:spPr>
            <a:xfrm>
              <a:off x="4560" y="2591"/>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873" name="Text Box 2873"/>
            <p:cNvSpPr>
              <a:spLocks/>
            </p:cNvSpPr>
            <p:nvPr/>
          </p:nvSpPr>
          <p:spPr>
            <a:xfrm>
              <a:off x="4368" y="2591"/>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874" name="Text Box 2874"/>
            <p:cNvSpPr>
              <a:spLocks/>
            </p:cNvSpPr>
            <p:nvPr/>
          </p:nvSpPr>
          <p:spPr>
            <a:xfrm>
              <a:off x="4176" y="2591"/>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875" name="Text Box 2875"/>
            <p:cNvSpPr>
              <a:spLocks/>
            </p:cNvSpPr>
            <p:nvPr/>
          </p:nvSpPr>
          <p:spPr>
            <a:xfrm>
              <a:off x="3984" y="2591"/>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876" name="Text Box 2876"/>
            <p:cNvSpPr>
              <a:spLocks/>
            </p:cNvSpPr>
            <p:nvPr/>
          </p:nvSpPr>
          <p:spPr>
            <a:xfrm>
              <a:off x="3792" y="2591"/>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877" name="Text Box 2877"/>
            <p:cNvSpPr>
              <a:spLocks/>
            </p:cNvSpPr>
            <p:nvPr/>
          </p:nvSpPr>
          <p:spPr>
            <a:xfrm>
              <a:off x="3600" y="2591"/>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878" name="Text Box 2878"/>
            <p:cNvSpPr>
              <a:spLocks/>
            </p:cNvSpPr>
            <p:nvPr/>
          </p:nvSpPr>
          <p:spPr>
            <a:xfrm>
              <a:off x="3408" y="2591"/>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879" name="Text Box 2879"/>
            <p:cNvSpPr>
              <a:spLocks/>
            </p:cNvSpPr>
            <p:nvPr/>
          </p:nvSpPr>
          <p:spPr>
            <a:xfrm>
              <a:off x="3216" y="2591"/>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880" name="Text Box 2880"/>
            <p:cNvSpPr>
              <a:spLocks/>
            </p:cNvSpPr>
            <p:nvPr/>
          </p:nvSpPr>
          <p:spPr>
            <a:xfrm>
              <a:off x="2976" y="2591"/>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881" name="Text Box 2881"/>
            <p:cNvSpPr>
              <a:spLocks/>
            </p:cNvSpPr>
            <p:nvPr/>
          </p:nvSpPr>
          <p:spPr>
            <a:xfrm>
              <a:off x="2736" y="2591"/>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882" name="Text Box 2882"/>
            <p:cNvSpPr>
              <a:spLocks/>
            </p:cNvSpPr>
            <p:nvPr/>
          </p:nvSpPr>
          <p:spPr>
            <a:xfrm>
              <a:off x="2496" y="2591"/>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883" name="Text Box 2883"/>
            <p:cNvSpPr>
              <a:spLocks/>
            </p:cNvSpPr>
            <p:nvPr/>
          </p:nvSpPr>
          <p:spPr>
            <a:xfrm>
              <a:off x="2256" y="2591"/>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884" name="Text Box 2884"/>
            <p:cNvSpPr>
              <a:spLocks/>
            </p:cNvSpPr>
            <p:nvPr/>
          </p:nvSpPr>
          <p:spPr>
            <a:xfrm>
              <a:off x="2016" y="2591"/>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885" name="Text Box 2885"/>
            <p:cNvSpPr>
              <a:spLocks/>
            </p:cNvSpPr>
            <p:nvPr/>
          </p:nvSpPr>
          <p:spPr>
            <a:xfrm>
              <a:off x="1824" y="2591"/>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886" name="Text Box 2886"/>
            <p:cNvSpPr>
              <a:spLocks/>
            </p:cNvSpPr>
            <p:nvPr/>
          </p:nvSpPr>
          <p:spPr>
            <a:xfrm>
              <a:off x="1632" y="2591"/>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887" name="Text Box 2887"/>
            <p:cNvSpPr>
              <a:spLocks/>
            </p:cNvSpPr>
            <p:nvPr/>
          </p:nvSpPr>
          <p:spPr>
            <a:xfrm>
              <a:off x="1440" y="2591"/>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888" name="Text Box 2888"/>
            <p:cNvSpPr>
              <a:spLocks/>
            </p:cNvSpPr>
            <p:nvPr/>
          </p:nvSpPr>
          <p:spPr>
            <a:xfrm>
              <a:off x="1248" y="2591"/>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889" name="Text Box 2889"/>
            <p:cNvSpPr>
              <a:spLocks/>
            </p:cNvSpPr>
            <p:nvPr/>
          </p:nvSpPr>
          <p:spPr>
            <a:xfrm>
              <a:off x="1008" y="2591"/>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890" name="Text Box 2890"/>
            <p:cNvSpPr>
              <a:spLocks/>
            </p:cNvSpPr>
            <p:nvPr/>
          </p:nvSpPr>
          <p:spPr>
            <a:xfrm>
              <a:off x="768" y="2591"/>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891" name="Text Box 2891"/>
            <p:cNvSpPr>
              <a:spLocks/>
            </p:cNvSpPr>
            <p:nvPr/>
          </p:nvSpPr>
          <p:spPr>
            <a:xfrm>
              <a:off x="0" y="2591"/>
              <a:ext cx="768" cy="211"/>
            </a:xfrm>
            <a:prstGeom prst="rect">
              <a:avLst/>
            </a:prstGeom>
            <a:solidFill>
              <a:schemeClr val="bg1"/>
            </a:solidFill>
            <a:ln>
              <a:noFill/>
            </a:ln>
            <a:effectLst/>
          </p:spPr>
          <p:txBody>
            <a:bodyPr numCol="1"/>
            <a:lstStyle/>
            <a:p>
              <a:pPr algn="ctr" indent="0" marL="0">
                <a:buNone/>
              </a:pPr>
              <a:r>
                <a:rPr dirty="0" lang="en-US" smtClean="0" sz="1600"/>
                <a:t>8</a:t>
              </a:r>
            </a:p>
          </p:txBody>
        </p:sp>
        <p:sp>
          <p:nvSpPr>
            <p:cNvPr id="2892" name="Text Box 2892"/>
            <p:cNvSpPr>
              <a:spLocks/>
            </p:cNvSpPr>
            <p:nvPr/>
          </p:nvSpPr>
          <p:spPr>
            <a:xfrm>
              <a:off x="5568" y="2380"/>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893" name="Text Box 2893"/>
            <p:cNvSpPr>
              <a:spLocks/>
            </p:cNvSpPr>
            <p:nvPr/>
          </p:nvSpPr>
          <p:spPr>
            <a:xfrm>
              <a:off x="5328" y="2380"/>
              <a:ext cx="240"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894" name="Text Box 2894"/>
            <p:cNvSpPr>
              <a:spLocks/>
            </p:cNvSpPr>
            <p:nvPr/>
          </p:nvSpPr>
          <p:spPr>
            <a:xfrm>
              <a:off x="5136" y="2380"/>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895" name="Text Box 2895"/>
            <p:cNvSpPr>
              <a:spLocks/>
            </p:cNvSpPr>
            <p:nvPr/>
          </p:nvSpPr>
          <p:spPr>
            <a:xfrm>
              <a:off x="4944" y="2380"/>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896" name="Text Box 2896"/>
            <p:cNvSpPr>
              <a:spLocks/>
            </p:cNvSpPr>
            <p:nvPr/>
          </p:nvSpPr>
          <p:spPr>
            <a:xfrm>
              <a:off x="4752" y="2380"/>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897" name="Text Box 2897"/>
            <p:cNvSpPr>
              <a:spLocks/>
            </p:cNvSpPr>
            <p:nvPr/>
          </p:nvSpPr>
          <p:spPr>
            <a:xfrm>
              <a:off x="4560" y="2380"/>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898" name="Text Box 2898"/>
            <p:cNvSpPr>
              <a:spLocks/>
            </p:cNvSpPr>
            <p:nvPr/>
          </p:nvSpPr>
          <p:spPr>
            <a:xfrm>
              <a:off x="4368" y="2380"/>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899" name="Text Box 2899"/>
            <p:cNvSpPr>
              <a:spLocks/>
            </p:cNvSpPr>
            <p:nvPr/>
          </p:nvSpPr>
          <p:spPr>
            <a:xfrm>
              <a:off x="4176" y="2380"/>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900" name="Text Box 2900"/>
            <p:cNvSpPr>
              <a:spLocks/>
            </p:cNvSpPr>
            <p:nvPr/>
          </p:nvSpPr>
          <p:spPr>
            <a:xfrm>
              <a:off x="3984" y="2380"/>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901" name="Text Box 2901"/>
            <p:cNvSpPr>
              <a:spLocks/>
            </p:cNvSpPr>
            <p:nvPr/>
          </p:nvSpPr>
          <p:spPr>
            <a:xfrm>
              <a:off x="3792" y="2380"/>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902" name="Text Box 2902"/>
            <p:cNvSpPr>
              <a:spLocks/>
            </p:cNvSpPr>
            <p:nvPr/>
          </p:nvSpPr>
          <p:spPr>
            <a:xfrm>
              <a:off x="3600" y="2380"/>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903" name="Text Box 2903"/>
            <p:cNvSpPr>
              <a:spLocks/>
            </p:cNvSpPr>
            <p:nvPr/>
          </p:nvSpPr>
          <p:spPr>
            <a:xfrm>
              <a:off x="3408" y="2380"/>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904" name="Text Box 2904"/>
            <p:cNvSpPr>
              <a:spLocks/>
            </p:cNvSpPr>
            <p:nvPr/>
          </p:nvSpPr>
          <p:spPr>
            <a:xfrm>
              <a:off x="3216" y="2380"/>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905" name="Text Box 2905"/>
            <p:cNvSpPr>
              <a:spLocks/>
            </p:cNvSpPr>
            <p:nvPr/>
          </p:nvSpPr>
          <p:spPr>
            <a:xfrm>
              <a:off x="2976" y="2380"/>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906" name="Text Box 2906"/>
            <p:cNvSpPr>
              <a:spLocks/>
            </p:cNvSpPr>
            <p:nvPr/>
          </p:nvSpPr>
          <p:spPr>
            <a:xfrm>
              <a:off x="2736" y="2380"/>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907" name="Text Box 2907"/>
            <p:cNvSpPr>
              <a:spLocks/>
            </p:cNvSpPr>
            <p:nvPr/>
          </p:nvSpPr>
          <p:spPr>
            <a:xfrm>
              <a:off x="2496" y="2380"/>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908" name="Text Box 2908"/>
            <p:cNvSpPr>
              <a:spLocks/>
            </p:cNvSpPr>
            <p:nvPr/>
          </p:nvSpPr>
          <p:spPr>
            <a:xfrm>
              <a:off x="2256" y="2380"/>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909" name="Text Box 2909"/>
            <p:cNvSpPr>
              <a:spLocks/>
            </p:cNvSpPr>
            <p:nvPr/>
          </p:nvSpPr>
          <p:spPr>
            <a:xfrm>
              <a:off x="2016" y="2380"/>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910" name="Text Box 2910"/>
            <p:cNvSpPr>
              <a:spLocks/>
            </p:cNvSpPr>
            <p:nvPr/>
          </p:nvSpPr>
          <p:spPr>
            <a:xfrm>
              <a:off x="1824" y="2380"/>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911" name="Text Box 2911"/>
            <p:cNvSpPr>
              <a:spLocks/>
            </p:cNvSpPr>
            <p:nvPr/>
          </p:nvSpPr>
          <p:spPr>
            <a:xfrm>
              <a:off x="1632" y="2380"/>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912" name="Text Box 2912"/>
            <p:cNvSpPr>
              <a:spLocks/>
            </p:cNvSpPr>
            <p:nvPr/>
          </p:nvSpPr>
          <p:spPr>
            <a:xfrm>
              <a:off x="1440" y="2380"/>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913" name="Text Box 2913"/>
            <p:cNvSpPr>
              <a:spLocks/>
            </p:cNvSpPr>
            <p:nvPr/>
          </p:nvSpPr>
          <p:spPr>
            <a:xfrm>
              <a:off x="1248" y="2380"/>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914" name="Text Box 2914"/>
            <p:cNvSpPr>
              <a:spLocks/>
            </p:cNvSpPr>
            <p:nvPr/>
          </p:nvSpPr>
          <p:spPr>
            <a:xfrm>
              <a:off x="1008" y="2380"/>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915" name="Text Box 2915"/>
            <p:cNvSpPr>
              <a:spLocks/>
            </p:cNvSpPr>
            <p:nvPr/>
          </p:nvSpPr>
          <p:spPr>
            <a:xfrm>
              <a:off x="768" y="2380"/>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916" name="Text Box 2916"/>
            <p:cNvSpPr>
              <a:spLocks/>
            </p:cNvSpPr>
            <p:nvPr/>
          </p:nvSpPr>
          <p:spPr>
            <a:xfrm>
              <a:off x="0" y="2380"/>
              <a:ext cx="768" cy="211"/>
            </a:xfrm>
            <a:prstGeom prst="rect">
              <a:avLst/>
            </a:prstGeom>
            <a:solidFill>
              <a:schemeClr val="bg1"/>
            </a:solidFill>
            <a:ln>
              <a:noFill/>
            </a:ln>
            <a:effectLst/>
          </p:spPr>
          <p:txBody>
            <a:bodyPr numCol="1"/>
            <a:lstStyle/>
            <a:p>
              <a:pPr algn="ctr" indent="0" marL="0">
                <a:buNone/>
              </a:pPr>
              <a:r>
                <a:rPr dirty="0" lang="en-US" smtClean="0" sz="1600"/>
                <a:t>7</a:t>
              </a:r>
            </a:p>
          </p:txBody>
        </p:sp>
        <p:sp>
          <p:nvSpPr>
            <p:cNvPr id="2917" name="Text Box 2917"/>
            <p:cNvSpPr>
              <a:spLocks/>
            </p:cNvSpPr>
            <p:nvPr/>
          </p:nvSpPr>
          <p:spPr>
            <a:xfrm>
              <a:off x="5568" y="2169"/>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918" name="Text Box 2918"/>
            <p:cNvSpPr>
              <a:spLocks/>
            </p:cNvSpPr>
            <p:nvPr/>
          </p:nvSpPr>
          <p:spPr>
            <a:xfrm>
              <a:off x="5328" y="2169"/>
              <a:ext cx="240"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919" name="Text Box 2919"/>
            <p:cNvSpPr>
              <a:spLocks/>
            </p:cNvSpPr>
            <p:nvPr/>
          </p:nvSpPr>
          <p:spPr>
            <a:xfrm>
              <a:off x="5136" y="2169"/>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920" name="Text Box 2920"/>
            <p:cNvSpPr>
              <a:spLocks/>
            </p:cNvSpPr>
            <p:nvPr/>
          </p:nvSpPr>
          <p:spPr>
            <a:xfrm>
              <a:off x="4944" y="2169"/>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921" name="Text Box 2921"/>
            <p:cNvSpPr>
              <a:spLocks/>
            </p:cNvSpPr>
            <p:nvPr/>
          </p:nvSpPr>
          <p:spPr>
            <a:xfrm>
              <a:off x="4752" y="2169"/>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922" name="Text Box 2922"/>
            <p:cNvSpPr>
              <a:spLocks/>
            </p:cNvSpPr>
            <p:nvPr/>
          </p:nvSpPr>
          <p:spPr>
            <a:xfrm>
              <a:off x="4560" y="2169"/>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923" name="Text Box 2923"/>
            <p:cNvSpPr>
              <a:spLocks/>
            </p:cNvSpPr>
            <p:nvPr/>
          </p:nvSpPr>
          <p:spPr>
            <a:xfrm>
              <a:off x="4368" y="2169"/>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924" name="Text Box 2924"/>
            <p:cNvSpPr>
              <a:spLocks/>
            </p:cNvSpPr>
            <p:nvPr/>
          </p:nvSpPr>
          <p:spPr>
            <a:xfrm>
              <a:off x="4176" y="2169"/>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925" name="Text Box 2925"/>
            <p:cNvSpPr>
              <a:spLocks/>
            </p:cNvSpPr>
            <p:nvPr/>
          </p:nvSpPr>
          <p:spPr>
            <a:xfrm>
              <a:off x="3984" y="2169"/>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926" name="Text Box 2926"/>
            <p:cNvSpPr>
              <a:spLocks/>
            </p:cNvSpPr>
            <p:nvPr/>
          </p:nvSpPr>
          <p:spPr>
            <a:xfrm>
              <a:off x="3792" y="2169"/>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927" name="Text Box 2927"/>
            <p:cNvSpPr>
              <a:spLocks/>
            </p:cNvSpPr>
            <p:nvPr/>
          </p:nvSpPr>
          <p:spPr>
            <a:xfrm>
              <a:off x="3600" y="2169"/>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928" name="Text Box 2928"/>
            <p:cNvSpPr>
              <a:spLocks/>
            </p:cNvSpPr>
            <p:nvPr/>
          </p:nvSpPr>
          <p:spPr>
            <a:xfrm>
              <a:off x="3408" y="2169"/>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929" name="Text Box 2929"/>
            <p:cNvSpPr>
              <a:spLocks/>
            </p:cNvSpPr>
            <p:nvPr/>
          </p:nvSpPr>
          <p:spPr>
            <a:xfrm>
              <a:off x="3216" y="2169"/>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930" name="Text Box 2930"/>
            <p:cNvSpPr>
              <a:spLocks/>
            </p:cNvSpPr>
            <p:nvPr/>
          </p:nvSpPr>
          <p:spPr>
            <a:xfrm>
              <a:off x="2976" y="2169"/>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931" name="Text Box 2931"/>
            <p:cNvSpPr>
              <a:spLocks/>
            </p:cNvSpPr>
            <p:nvPr/>
          </p:nvSpPr>
          <p:spPr>
            <a:xfrm>
              <a:off x="2736" y="2169"/>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932" name="Text Box 2932"/>
            <p:cNvSpPr>
              <a:spLocks/>
            </p:cNvSpPr>
            <p:nvPr/>
          </p:nvSpPr>
          <p:spPr>
            <a:xfrm>
              <a:off x="2496" y="2169"/>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933" name="Text Box 2933"/>
            <p:cNvSpPr>
              <a:spLocks/>
            </p:cNvSpPr>
            <p:nvPr/>
          </p:nvSpPr>
          <p:spPr>
            <a:xfrm>
              <a:off x="2256" y="2169"/>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934" name="Text Box 2934"/>
            <p:cNvSpPr>
              <a:spLocks/>
            </p:cNvSpPr>
            <p:nvPr/>
          </p:nvSpPr>
          <p:spPr>
            <a:xfrm>
              <a:off x="2016" y="2169"/>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935" name="Text Box 2935"/>
            <p:cNvSpPr>
              <a:spLocks/>
            </p:cNvSpPr>
            <p:nvPr/>
          </p:nvSpPr>
          <p:spPr>
            <a:xfrm>
              <a:off x="1824" y="2169"/>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936" name="Text Box 2936"/>
            <p:cNvSpPr>
              <a:spLocks/>
            </p:cNvSpPr>
            <p:nvPr/>
          </p:nvSpPr>
          <p:spPr>
            <a:xfrm>
              <a:off x="1632" y="2169"/>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937" name="Text Box 2937"/>
            <p:cNvSpPr>
              <a:spLocks/>
            </p:cNvSpPr>
            <p:nvPr/>
          </p:nvSpPr>
          <p:spPr>
            <a:xfrm>
              <a:off x="1440" y="2169"/>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938" name="Text Box 2938"/>
            <p:cNvSpPr>
              <a:spLocks/>
            </p:cNvSpPr>
            <p:nvPr/>
          </p:nvSpPr>
          <p:spPr>
            <a:xfrm>
              <a:off x="1248" y="2169"/>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939" name="Text Box 2939"/>
            <p:cNvSpPr>
              <a:spLocks/>
            </p:cNvSpPr>
            <p:nvPr/>
          </p:nvSpPr>
          <p:spPr>
            <a:xfrm>
              <a:off x="1008" y="2169"/>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940" name="Text Box 2940"/>
            <p:cNvSpPr>
              <a:spLocks/>
            </p:cNvSpPr>
            <p:nvPr/>
          </p:nvSpPr>
          <p:spPr>
            <a:xfrm>
              <a:off x="768" y="2169"/>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941" name="Text Box 2941"/>
            <p:cNvSpPr>
              <a:spLocks/>
            </p:cNvSpPr>
            <p:nvPr/>
          </p:nvSpPr>
          <p:spPr>
            <a:xfrm>
              <a:off x="0" y="2169"/>
              <a:ext cx="768" cy="211"/>
            </a:xfrm>
            <a:prstGeom prst="rect">
              <a:avLst/>
            </a:prstGeom>
            <a:solidFill>
              <a:schemeClr val="bg1"/>
            </a:solidFill>
            <a:ln>
              <a:noFill/>
            </a:ln>
            <a:effectLst/>
          </p:spPr>
          <p:txBody>
            <a:bodyPr numCol="1"/>
            <a:lstStyle/>
            <a:p>
              <a:pPr algn="ctr" indent="0" marL="0">
                <a:buNone/>
              </a:pPr>
              <a:r>
                <a:rPr dirty="0" lang="en-US" smtClean="0" sz="1600"/>
                <a:t>6</a:t>
              </a:r>
            </a:p>
          </p:txBody>
        </p:sp>
        <p:sp>
          <p:nvSpPr>
            <p:cNvPr id="2942" name="Text Box 2942"/>
            <p:cNvSpPr>
              <a:spLocks/>
            </p:cNvSpPr>
            <p:nvPr/>
          </p:nvSpPr>
          <p:spPr>
            <a:xfrm>
              <a:off x="5568" y="1958"/>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943" name="Text Box 2943"/>
            <p:cNvSpPr>
              <a:spLocks/>
            </p:cNvSpPr>
            <p:nvPr/>
          </p:nvSpPr>
          <p:spPr>
            <a:xfrm>
              <a:off x="5328" y="1958"/>
              <a:ext cx="240"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944" name="Text Box 2944"/>
            <p:cNvSpPr>
              <a:spLocks/>
            </p:cNvSpPr>
            <p:nvPr/>
          </p:nvSpPr>
          <p:spPr>
            <a:xfrm>
              <a:off x="5136" y="1958"/>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945" name="Text Box 2945"/>
            <p:cNvSpPr>
              <a:spLocks/>
            </p:cNvSpPr>
            <p:nvPr/>
          </p:nvSpPr>
          <p:spPr>
            <a:xfrm>
              <a:off x="4944" y="1958"/>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946" name="Text Box 2946"/>
            <p:cNvSpPr>
              <a:spLocks/>
            </p:cNvSpPr>
            <p:nvPr/>
          </p:nvSpPr>
          <p:spPr>
            <a:xfrm>
              <a:off x="4752" y="1958"/>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947" name="Text Box 2947"/>
            <p:cNvSpPr>
              <a:spLocks/>
            </p:cNvSpPr>
            <p:nvPr/>
          </p:nvSpPr>
          <p:spPr>
            <a:xfrm>
              <a:off x="4560" y="1958"/>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948" name="Text Box 2948"/>
            <p:cNvSpPr>
              <a:spLocks/>
            </p:cNvSpPr>
            <p:nvPr/>
          </p:nvSpPr>
          <p:spPr>
            <a:xfrm>
              <a:off x="4368" y="1958"/>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949" name="Text Box 2949"/>
            <p:cNvSpPr>
              <a:spLocks/>
            </p:cNvSpPr>
            <p:nvPr/>
          </p:nvSpPr>
          <p:spPr>
            <a:xfrm>
              <a:off x="4176" y="1958"/>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950" name="Text Box 2950"/>
            <p:cNvSpPr>
              <a:spLocks/>
            </p:cNvSpPr>
            <p:nvPr/>
          </p:nvSpPr>
          <p:spPr>
            <a:xfrm>
              <a:off x="3984" y="1958"/>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951" name="Text Box 2951"/>
            <p:cNvSpPr>
              <a:spLocks/>
            </p:cNvSpPr>
            <p:nvPr/>
          </p:nvSpPr>
          <p:spPr>
            <a:xfrm>
              <a:off x="3792" y="1958"/>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952" name="Text Box 2952"/>
            <p:cNvSpPr>
              <a:spLocks/>
            </p:cNvSpPr>
            <p:nvPr/>
          </p:nvSpPr>
          <p:spPr>
            <a:xfrm>
              <a:off x="3600" y="1958"/>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953" name="Text Box 2953"/>
            <p:cNvSpPr>
              <a:spLocks/>
            </p:cNvSpPr>
            <p:nvPr/>
          </p:nvSpPr>
          <p:spPr>
            <a:xfrm>
              <a:off x="3408" y="1958"/>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954" name="Text Box 2954"/>
            <p:cNvSpPr>
              <a:spLocks/>
            </p:cNvSpPr>
            <p:nvPr/>
          </p:nvSpPr>
          <p:spPr>
            <a:xfrm>
              <a:off x="3216" y="1958"/>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955" name="Text Box 2955"/>
            <p:cNvSpPr>
              <a:spLocks/>
            </p:cNvSpPr>
            <p:nvPr/>
          </p:nvSpPr>
          <p:spPr>
            <a:xfrm>
              <a:off x="2976" y="1958"/>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956" name="Text Box 2956"/>
            <p:cNvSpPr>
              <a:spLocks/>
            </p:cNvSpPr>
            <p:nvPr/>
          </p:nvSpPr>
          <p:spPr>
            <a:xfrm>
              <a:off x="2736" y="1958"/>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957" name="Text Box 2957"/>
            <p:cNvSpPr>
              <a:spLocks/>
            </p:cNvSpPr>
            <p:nvPr/>
          </p:nvSpPr>
          <p:spPr>
            <a:xfrm>
              <a:off x="2496" y="1958"/>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958" name="Text Box 2958"/>
            <p:cNvSpPr>
              <a:spLocks/>
            </p:cNvSpPr>
            <p:nvPr/>
          </p:nvSpPr>
          <p:spPr>
            <a:xfrm>
              <a:off x="2256" y="1958"/>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959" name="Text Box 2959"/>
            <p:cNvSpPr>
              <a:spLocks/>
            </p:cNvSpPr>
            <p:nvPr/>
          </p:nvSpPr>
          <p:spPr>
            <a:xfrm>
              <a:off x="2016" y="1958"/>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960" name="Text Box 2960"/>
            <p:cNvSpPr>
              <a:spLocks/>
            </p:cNvSpPr>
            <p:nvPr/>
          </p:nvSpPr>
          <p:spPr>
            <a:xfrm>
              <a:off x="1824" y="1958"/>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961" name="Text Box 2961"/>
            <p:cNvSpPr>
              <a:spLocks/>
            </p:cNvSpPr>
            <p:nvPr/>
          </p:nvSpPr>
          <p:spPr>
            <a:xfrm>
              <a:off x="1632" y="1958"/>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962" name="Text Box 2962"/>
            <p:cNvSpPr>
              <a:spLocks/>
            </p:cNvSpPr>
            <p:nvPr/>
          </p:nvSpPr>
          <p:spPr>
            <a:xfrm>
              <a:off x="1440" y="1958"/>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963" name="Text Box 2963"/>
            <p:cNvSpPr>
              <a:spLocks/>
            </p:cNvSpPr>
            <p:nvPr/>
          </p:nvSpPr>
          <p:spPr>
            <a:xfrm>
              <a:off x="1248" y="1958"/>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964" name="Text Box 2964"/>
            <p:cNvSpPr>
              <a:spLocks/>
            </p:cNvSpPr>
            <p:nvPr/>
          </p:nvSpPr>
          <p:spPr>
            <a:xfrm>
              <a:off x="1008" y="1958"/>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965" name="Text Box 2965"/>
            <p:cNvSpPr>
              <a:spLocks/>
            </p:cNvSpPr>
            <p:nvPr/>
          </p:nvSpPr>
          <p:spPr>
            <a:xfrm>
              <a:off x="768" y="1958"/>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966" name="Text Box 2966"/>
            <p:cNvSpPr>
              <a:spLocks/>
            </p:cNvSpPr>
            <p:nvPr/>
          </p:nvSpPr>
          <p:spPr>
            <a:xfrm>
              <a:off x="0" y="1958"/>
              <a:ext cx="768" cy="211"/>
            </a:xfrm>
            <a:prstGeom prst="rect">
              <a:avLst/>
            </a:prstGeom>
            <a:solidFill>
              <a:schemeClr val="bg1"/>
            </a:solidFill>
            <a:ln>
              <a:noFill/>
            </a:ln>
            <a:effectLst/>
          </p:spPr>
          <p:txBody>
            <a:bodyPr numCol="1"/>
            <a:lstStyle/>
            <a:p>
              <a:pPr algn="ctr" indent="0" marL="0">
                <a:buNone/>
              </a:pPr>
              <a:r>
                <a:rPr dirty="0" lang="en-US" smtClean="0" sz="1600"/>
                <a:t>5</a:t>
              </a:r>
            </a:p>
          </p:txBody>
        </p:sp>
        <p:sp>
          <p:nvSpPr>
            <p:cNvPr id="2967" name="Text Box 2967"/>
            <p:cNvSpPr>
              <a:spLocks/>
            </p:cNvSpPr>
            <p:nvPr/>
          </p:nvSpPr>
          <p:spPr>
            <a:xfrm>
              <a:off x="5568" y="1747"/>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968" name="Text Box 2968"/>
            <p:cNvSpPr>
              <a:spLocks/>
            </p:cNvSpPr>
            <p:nvPr/>
          </p:nvSpPr>
          <p:spPr>
            <a:xfrm>
              <a:off x="5328" y="1747"/>
              <a:ext cx="240"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969" name="Text Box 2969"/>
            <p:cNvSpPr>
              <a:spLocks/>
            </p:cNvSpPr>
            <p:nvPr/>
          </p:nvSpPr>
          <p:spPr>
            <a:xfrm>
              <a:off x="5136" y="1747"/>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970" name="Text Box 2970"/>
            <p:cNvSpPr>
              <a:spLocks/>
            </p:cNvSpPr>
            <p:nvPr/>
          </p:nvSpPr>
          <p:spPr>
            <a:xfrm>
              <a:off x="4944" y="1747"/>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971" name="Text Box 2971"/>
            <p:cNvSpPr>
              <a:spLocks/>
            </p:cNvSpPr>
            <p:nvPr/>
          </p:nvSpPr>
          <p:spPr>
            <a:xfrm>
              <a:off x="4752" y="1747"/>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972" name="Text Box 2972"/>
            <p:cNvSpPr>
              <a:spLocks/>
            </p:cNvSpPr>
            <p:nvPr/>
          </p:nvSpPr>
          <p:spPr>
            <a:xfrm>
              <a:off x="4560" y="1747"/>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973" name="Text Box 2973"/>
            <p:cNvSpPr>
              <a:spLocks/>
            </p:cNvSpPr>
            <p:nvPr/>
          </p:nvSpPr>
          <p:spPr>
            <a:xfrm>
              <a:off x="4368" y="1747"/>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974" name="Text Box 2974"/>
            <p:cNvSpPr>
              <a:spLocks/>
            </p:cNvSpPr>
            <p:nvPr/>
          </p:nvSpPr>
          <p:spPr>
            <a:xfrm>
              <a:off x="4176" y="1747"/>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975" name="Text Box 2975"/>
            <p:cNvSpPr>
              <a:spLocks/>
            </p:cNvSpPr>
            <p:nvPr/>
          </p:nvSpPr>
          <p:spPr>
            <a:xfrm>
              <a:off x="3984" y="1747"/>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976" name="Text Box 2976"/>
            <p:cNvSpPr>
              <a:spLocks/>
            </p:cNvSpPr>
            <p:nvPr/>
          </p:nvSpPr>
          <p:spPr>
            <a:xfrm>
              <a:off x="3792" y="1747"/>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977" name="Text Box 2977"/>
            <p:cNvSpPr>
              <a:spLocks/>
            </p:cNvSpPr>
            <p:nvPr/>
          </p:nvSpPr>
          <p:spPr>
            <a:xfrm>
              <a:off x="3600" y="1747"/>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978" name="Text Box 2978"/>
            <p:cNvSpPr>
              <a:spLocks/>
            </p:cNvSpPr>
            <p:nvPr/>
          </p:nvSpPr>
          <p:spPr>
            <a:xfrm>
              <a:off x="3408" y="1747"/>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979" name="Text Box 2979"/>
            <p:cNvSpPr>
              <a:spLocks/>
            </p:cNvSpPr>
            <p:nvPr/>
          </p:nvSpPr>
          <p:spPr>
            <a:xfrm>
              <a:off x="3216" y="1747"/>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980" name="Text Box 2980"/>
            <p:cNvSpPr>
              <a:spLocks/>
            </p:cNvSpPr>
            <p:nvPr/>
          </p:nvSpPr>
          <p:spPr>
            <a:xfrm>
              <a:off x="2976" y="1747"/>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981" name="Text Box 2981"/>
            <p:cNvSpPr>
              <a:spLocks/>
            </p:cNvSpPr>
            <p:nvPr/>
          </p:nvSpPr>
          <p:spPr>
            <a:xfrm>
              <a:off x="2736" y="1747"/>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982" name="Text Box 2982"/>
            <p:cNvSpPr>
              <a:spLocks/>
            </p:cNvSpPr>
            <p:nvPr/>
          </p:nvSpPr>
          <p:spPr>
            <a:xfrm>
              <a:off x="2496" y="1747"/>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983" name="Text Box 2983"/>
            <p:cNvSpPr>
              <a:spLocks/>
            </p:cNvSpPr>
            <p:nvPr/>
          </p:nvSpPr>
          <p:spPr>
            <a:xfrm>
              <a:off x="2256" y="1747"/>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984" name="Text Box 2984"/>
            <p:cNvSpPr>
              <a:spLocks/>
            </p:cNvSpPr>
            <p:nvPr/>
          </p:nvSpPr>
          <p:spPr>
            <a:xfrm>
              <a:off x="2016" y="1747"/>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2985" name="Text Box 2985"/>
            <p:cNvSpPr>
              <a:spLocks/>
            </p:cNvSpPr>
            <p:nvPr/>
          </p:nvSpPr>
          <p:spPr>
            <a:xfrm>
              <a:off x="1824" y="1747"/>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986" name="Text Box 2986"/>
            <p:cNvSpPr>
              <a:spLocks/>
            </p:cNvSpPr>
            <p:nvPr/>
          </p:nvSpPr>
          <p:spPr>
            <a:xfrm>
              <a:off x="1632" y="1747"/>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987" name="Text Box 2987"/>
            <p:cNvSpPr>
              <a:spLocks/>
            </p:cNvSpPr>
            <p:nvPr/>
          </p:nvSpPr>
          <p:spPr>
            <a:xfrm>
              <a:off x="1440" y="1747"/>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988" name="Text Box 2988"/>
            <p:cNvSpPr>
              <a:spLocks/>
            </p:cNvSpPr>
            <p:nvPr/>
          </p:nvSpPr>
          <p:spPr>
            <a:xfrm>
              <a:off x="1248" y="1747"/>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989" name="Text Box 2989"/>
            <p:cNvSpPr>
              <a:spLocks/>
            </p:cNvSpPr>
            <p:nvPr/>
          </p:nvSpPr>
          <p:spPr>
            <a:xfrm>
              <a:off x="1008" y="1747"/>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990" name="Text Box 2990"/>
            <p:cNvSpPr>
              <a:spLocks/>
            </p:cNvSpPr>
            <p:nvPr/>
          </p:nvSpPr>
          <p:spPr>
            <a:xfrm>
              <a:off x="768" y="1747"/>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2991" name="Text Box 2991"/>
            <p:cNvSpPr>
              <a:spLocks/>
            </p:cNvSpPr>
            <p:nvPr/>
          </p:nvSpPr>
          <p:spPr>
            <a:xfrm>
              <a:off x="0" y="1747"/>
              <a:ext cx="768" cy="211"/>
            </a:xfrm>
            <a:prstGeom prst="rect">
              <a:avLst/>
            </a:prstGeom>
            <a:solidFill>
              <a:schemeClr val="bg1"/>
            </a:solidFill>
            <a:ln>
              <a:noFill/>
            </a:ln>
            <a:effectLst/>
          </p:spPr>
          <p:txBody>
            <a:bodyPr numCol="1"/>
            <a:lstStyle/>
            <a:p>
              <a:pPr algn="ctr" indent="0" marL="0">
                <a:buNone/>
              </a:pPr>
              <a:r>
                <a:rPr dirty="0" lang="en-US" smtClean="0" sz="1600"/>
                <a:t>4</a:t>
              </a:r>
            </a:p>
          </p:txBody>
        </p:sp>
        <p:sp>
          <p:nvSpPr>
            <p:cNvPr id="2992" name="Text Box 2992"/>
            <p:cNvSpPr>
              <a:spLocks/>
            </p:cNvSpPr>
            <p:nvPr/>
          </p:nvSpPr>
          <p:spPr>
            <a:xfrm>
              <a:off x="5568" y="1536"/>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993" name="Text Box 2993"/>
            <p:cNvSpPr>
              <a:spLocks/>
            </p:cNvSpPr>
            <p:nvPr/>
          </p:nvSpPr>
          <p:spPr>
            <a:xfrm>
              <a:off x="5328" y="1536"/>
              <a:ext cx="240"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994" name="Text Box 2994"/>
            <p:cNvSpPr>
              <a:spLocks/>
            </p:cNvSpPr>
            <p:nvPr/>
          </p:nvSpPr>
          <p:spPr>
            <a:xfrm>
              <a:off x="5136" y="1536"/>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995" name="Text Box 2995"/>
            <p:cNvSpPr>
              <a:spLocks/>
            </p:cNvSpPr>
            <p:nvPr/>
          </p:nvSpPr>
          <p:spPr>
            <a:xfrm>
              <a:off x="4944" y="1536"/>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996" name="Text Box 2996"/>
            <p:cNvSpPr>
              <a:spLocks/>
            </p:cNvSpPr>
            <p:nvPr/>
          </p:nvSpPr>
          <p:spPr>
            <a:xfrm>
              <a:off x="4752" y="1536"/>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997" name="Text Box 2997"/>
            <p:cNvSpPr>
              <a:spLocks/>
            </p:cNvSpPr>
            <p:nvPr/>
          </p:nvSpPr>
          <p:spPr>
            <a:xfrm>
              <a:off x="4560" y="1536"/>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998" name="Text Box 2998"/>
            <p:cNvSpPr>
              <a:spLocks/>
            </p:cNvSpPr>
            <p:nvPr/>
          </p:nvSpPr>
          <p:spPr>
            <a:xfrm>
              <a:off x="4368" y="1536"/>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2999" name="Text Box 2999"/>
            <p:cNvSpPr>
              <a:spLocks/>
            </p:cNvSpPr>
            <p:nvPr/>
          </p:nvSpPr>
          <p:spPr>
            <a:xfrm>
              <a:off x="4176" y="1536"/>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000" name="Text Box 3000"/>
            <p:cNvSpPr>
              <a:spLocks/>
            </p:cNvSpPr>
            <p:nvPr/>
          </p:nvSpPr>
          <p:spPr>
            <a:xfrm>
              <a:off x="3984" y="1536"/>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001" name="Text Box 3001"/>
            <p:cNvSpPr>
              <a:spLocks/>
            </p:cNvSpPr>
            <p:nvPr/>
          </p:nvSpPr>
          <p:spPr>
            <a:xfrm>
              <a:off x="3792" y="1536"/>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002" name="Text Box 3002"/>
            <p:cNvSpPr>
              <a:spLocks/>
            </p:cNvSpPr>
            <p:nvPr/>
          </p:nvSpPr>
          <p:spPr>
            <a:xfrm>
              <a:off x="3600" y="1536"/>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003" name="Text Box 3003"/>
            <p:cNvSpPr>
              <a:spLocks/>
            </p:cNvSpPr>
            <p:nvPr/>
          </p:nvSpPr>
          <p:spPr>
            <a:xfrm>
              <a:off x="3408" y="1536"/>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004" name="Text Box 3004"/>
            <p:cNvSpPr>
              <a:spLocks/>
            </p:cNvSpPr>
            <p:nvPr/>
          </p:nvSpPr>
          <p:spPr>
            <a:xfrm>
              <a:off x="3216" y="1536"/>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005" name="Text Box 3005"/>
            <p:cNvSpPr>
              <a:spLocks/>
            </p:cNvSpPr>
            <p:nvPr/>
          </p:nvSpPr>
          <p:spPr>
            <a:xfrm>
              <a:off x="2976" y="1536"/>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006" name="Text Box 3006"/>
            <p:cNvSpPr>
              <a:spLocks/>
            </p:cNvSpPr>
            <p:nvPr/>
          </p:nvSpPr>
          <p:spPr>
            <a:xfrm>
              <a:off x="2736" y="1536"/>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007" name="Text Box 3007"/>
            <p:cNvSpPr>
              <a:spLocks/>
            </p:cNvSpPr>
            <p:nvPr/>
          </p:nvSpPr>
          <p:spPr>
            <a:xfrm>
              <a:off x="2496" y="1536"/>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008" name="Text Box 3008"/>
            <p:cNvSpPr>
              <a:spLocks/>
            </p:cNvSpPr>
            <p:nvPr/>
          </p:nvSpPr>
          <p:spPr>
            <a:xfrm>
              <a:off x="2256" y="1536"/>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009" name="Text Box 3009"/>
            <p:cNvSpPr>
              <a:spLocks/>
            </p:cNvSpPr>
            <p:nvPr/>
          </p:nvSpPr>
          <p:spPr>
            <a:xfrm>
              <a:off x="2016" y="1536"/>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010" name="Text Box 3010"/>
            <p:cNvSpPr>
              <a:spLocks/>
            </p:cNvSpPr>
            <p:nvPr/>
          </p:nvSpPr>
          <p:spPr>
            <a:xfrm>
              <a:off x="1824" y="1536"/>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011" name="Text Box 3011"/>
            <p:cNvSpPr>
              <a:spLocks/>
            </p:cNvSpPr>
            <p:nvPr/>
          </p:nvSpPr>
          <p:spPr>
            <a:xfrm>
              <a:off x="1632" y="1536"/>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012" name="Text Box 3012"/>
            <p:cNvSpPr>
              <a:spLocks/>
            </p:cNvSpPr>
            <p:nvPr/>
          </p:nvSpPr>
          <p:spPr>
            <a:xfrm>
              <a:off x="1440" y="1536"/>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013" name="Text Box 3013"/>
            <p:cNvSpPr>
              <a:spLocks/>
            </p:cNvSpPr>
            <p:nvPr/>
          </p:nvSpPr>
          <p:spPr>
            <a:xfrm>
              <a:off x="1248" y="1536"/>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014" name="Text Box 3014"/>
            <p:cNvSpPr>
              <a:spLocks/>
            </p:cNvSpPr>
            <p:nvPr/>
          </p:nvSpPr>
          <p:spPr>
            <a:xfrm>
              <a:off x="1008" y="1536"/>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015" name="Text Box 3015"/>
            <p:cNvSpPr>
              <a:spLocks/>
            </p:cNvSpPr>
            <p:nvPr/>
          </p:nvSpPr>
          <p:spPr>
            <a:xfrm>
              <a:off x="768" y="1536"/>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016" name="Text Box 3016"/>
            <p:cNvSpPr>
              <a:spLocks/>
            </p:cNvSpPr>
            <p:nvPr/>
          </p:nvSpPr>
          <p:spPr>
            <a:xfrm>
              <a:off x="0" y="1536"/>
              <a:ext cx="768"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017" name="Text Box 3017"/>
            <p:cNvSpPr>
              <a:spLocks/>
            </p:cNvSpPr>
            <p:nvPr/>
          </p:nvSpPr>
          <p:spPr>
            <a:xfrm>
              <a:off x="5568" y="1325"/>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018" name="Text Box 3018"/>
            <p:cNvSpPr>
              <a:spLocks/>
            </p:cNvSpPr>
            <p:nvPr/>
          </p:nvSpPr>
          <p:spPr>
            <a:xfrm>
              <a:off x="5328" y="1325"/>
              <a:ext cx="240"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019" name="Text Box 3019"/>
            <p:cNvSpPr>
              <a:spLocks/>
            </p:cNvSpPr>
            <p:nvPr/>
          </p:nvSpPr>
          <p:spPr>
            <a:xfrm>
              <a:off x="5136" y="1325"/>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020" name="Text Box 3020"/>
            <p:cNvSpPr>
              <a:spLocks/>
            </p:cNvSpPr>
            <p:nvPr/>
          </p:nvSpPr>
          <p:spPr>
            <a:xfrm>
              <a:off x="4944" y="1325"/>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021" name="Text Box 3021"/>
            <p:cNvSpPr>
              <a:spLocks/>
            </p:cNvSpPr>
            <p:nvPr/>
          </p:nvSpPr>
          <p:spPr>
            <a:xfrm>
              <a:off x="4752" y="1325"/>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022" name="Text Box 3022"/>
            <p:cNvSpPr>
              <a:spLocks/>
            </p:cNvSpPr>
            <p:nvPr/>
          </p:nvSpPr>
          <p:spPr>
            <a:xfrm>
              <a:off x="4560" y="1325"/>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023" name="Text Box 3023"/>
            <p:cNvSpPr>
              <a:spLocks/>
            </p:cNvSpPr>
            <p:nvPr/>
          </p:nvSpPr>
          <p:spPr>
            <a:xfrm>
              <a:off x="4368" y="1325"/>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024" name="Text Box 3024"/>
            <p:cNvSpPr>
              <a:spLocks/>
            </p:cNvSpPr>
            <p:nvPr/>
          </p:nvSpPr>
          <p:spPr>
            <a:xfrm>
              <a:off x="4176" y="1325"/>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025" name="Text Box 3025"/>
            <p:cNvSpPr>
              <a:spLocks/>
            </p:cNvSpPr>
            <p:nvPr/>
          </p:nvSpPr>
          <p:spPr>
            <a:xfrm>
              <a:off x="3984" y="1325"/>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026" name="Text Box 3026"/>
            <p:cNvSpPr>
              <a:spLocks/>
            </p:cNvSpPr>
            <p:nvPr/>
          </p:nvSpPr>
          <p:spPr>
            <a:xfrm>
              <a:off x="3792" y="1325"/>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027" name="Text Box 3027"/>
            <p:cNvSpPr>
              <a:spLocks/>
            </p:cNvSpPr>
            <p:nvPr/>
          </p:nvSpPr>
          <p:spPr>
            <a:xfrm>
              <a:off x="3600" y="1325"/>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028" name="Text Box 3028"/>
            <p:cNvSpPr>
              <a:spLocks/>
            </p:cNvSpPr>
            <p:nvPr/>
          </p:nvSpPr>
          <p:spPr>
            <a:xfrm>
              <a:off x="3408" y="1325"/>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029" name="Text Box 3029"/>
            <p:cNvSpPr>
              <a:spLocks/>
            </p:cNvSpPr>
            <p:nvPr/>
          </p:nvSpPr>
          <p:spPr>
            <a:xfrm>
              <a:off x="3216" y="1325"/>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030" name="Text Box 3030"/>
            <p:cNvSpPr>
              <a:spLocks/>
            </p:cNvSpPr>
            <p:nvPr/>
          </p:nvSpPr>
          <p:spPr>
            <a:xfrm>
              <a:off x="2976" y="1325"/>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031" name="Text Box 3031"/>
            <p:cNvSpPr>
              <a:spLocks/>
            </p:cNvSpPr>
            <p:nvPr/>
          </p:nvSpPr>
          <p:spPr>
            <a:xfrm>
              <a:off x="2736" y="1325"/>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032" name="Text Box 3032"/>
            <p:cNvSpPr>
              <a:spLocks/>
            </p:cNvSpPr>
            <p:nvPr/>
          </p:nvSpPr>
          <p:spPr>
            <a:xfrm>
              <a:off x="2496" y="1325"/>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033" name="Text Box 3033"/>
            <p:cNvSpPr>
              <a:spLocks/>
            </p:cNvSpPr>
            <p:nvPr/>
          </p:nvSpPr>
          <p:spPr>
            <a:xfrm>
              <a:off x="2256" y="1325"/>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034" name="Text Box 3034"/>
            <p:cNvSpPr>
              <a:spLocks/>
            </p:cNvSpPr>
            <p:nvPr/>
          </p:nvSpPr>
          <p:spPr>
            <a:xfrm>
              <a:off x="2016" y="1325"/>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035" name="Text Box 3035"/>
            <p:cNvSpPr>
              <a:spLocks/>
            </p:cNvSpPr>
            <p:nvPr/>
          </p:nvSpPr>
          <p:spPr>
            <a:xfrm>
              <a:off x="1824" y="1325"/>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036" name="Text Box 3036"/>
            <p:cNvSpPr>
              <a:spLocks/>
            </p:cNvSpPr>
            <p:nvPr/>
          </p:nvSpPr>
          <p:spPr>
            <a:xfrm>
              <a:off x="1632" y="1325"/>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037" name="Text Box 3037"/>
            <p:cNvSpPr>
              <a:spLocks/>
            </p:cNvSpPr>
            <p:nvPr/>
          </p:nvSpPr>
          <p:spPr>
            <a:xfrm>
              <a:off x="1440" y="1325"/>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038" name="Text Box 3038"/>
            <p:cNvSpPr>
              <a:spLocks/>
            </p:cNvSpPr>
            <p:nvPr/>
          </p:nvSpPr>
          <p:spPr>
            <a:xfrm>
              <a:off x="1248" y="1325"/>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039" name="Text Box 3039"/>
            <p:cNvSpPr>
              <a:spLocks/>
            </p:cNvSpPr>
            <p:nvPr/>
          </p:nvSpPr>
          <p:spPr>
            <a:xfrm>
              <a:off x="1008" y="1325"/>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040" name="Text Box 3040"/>
            <p:cNvSpPr>
              <a:spLocks/>
            </p:cNvSpPr>
            <p:nvPr/>
          </p:nvSpPr>
          <p:spPr>
            <a:xfrm>
              <a:off x="768" y="1325"/>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041" name="Text Box 3041"/>
            <p:cNvSpPr>
              <a:spLocks/>
            </p:cNvSpPr>
            <p:nvPr/>
          </p:nvSpPr>
          <p:spPr>
            <a:xfrm>
              <a:off x="0" y="1325"/>
              <a:ext cx="768"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042" name="Text Box 3042"/>
            <p:cNvSpPr>
              <a:spLocks/>
            </p:cNvSpPr>
            <p:nvPr/>
          </p:nvSpPr>
          <p:spPr>
            <a:xfrm>
              <a:off x="5568" y="1114"/>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043" name="Text Box 3043"/>
            <p:cNvSpPr>
              <a:spLocks/>
            </p:cNvSpPr>
            <p:nvPr/>
          </p:nvSpPr>
          <p:spPr>
            <a:xfrm>
              <a:off x="5328" y="1114"/>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044" name="Text Box 3044"/>
            <p:cNvSpPr>
              <a:spLocks/>
            </p:cNvSpPr>
            <p:nvPr/>
          </p:nvSpPr>
          <p:spPr>
            <a:xfrm>
              <a:off x="5136" y="1114"/>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045" name="Text Box 3045"/>
            <p:cNvSpPr>
              <a:spLocks/>
            </p:cNvSpPr>
            <p:nvPr/>
          </p:nvSpPr>
          <p:spPr>
            <a:xfrm>
              <a:off x="4944" y="1114"/>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046" name="Text Box 3046"/>
            <p:cNvSpPr>
              <a:spLocks/>
            </p:cNvSpPr>
            <p:nvPr/>
          </p:nvSpPr>
          <p:spPr>
            <a:xfrm>
              <a:off x="4752" y="1114"/>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047" name="Text Box 3047"/>
            <p:cNvSpPr>
              <a:spLocks/>
            </p:cNvSpPr>
            <p:nvPr/>
          </p:nvSpPr>
          <p:spPr>
            <a:xfrm>
              <a:off x="4560" y="1114"/>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048" name="Text Box 3048"/>
            <p:cNvSpPr>
              <a:spLocks/>
            </p:cNvSpPr>
            <p:nvPr/>
          </p:nvSpPr>
          <p:spPr>
            <a:xfrm>
              <a:off x="4368" y="1114"/>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049" name="Text Box 3049"/>
            <p:cNvSpPr>
              <a:spLocks/>
            </p:cNvSpPr>
            <p:nvPr/>
          </p:nvSpPr>
          <p:spPr>
            <a:xfrm>
              <a:off x="4176" y="1114"/>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050" name="Text Box 3050"/>
            <p:cNvSpPr>
              <a:spLocks/>
            </p:cNvSpPr>
            <p:nvPr/>
          </p:nvSpPr>
          <p:spPr>
            <a:xfrm>
              <a:off x="3984" y="1114"/>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051" name="Text Box 3051"/>
            <p:cNvSpPr>
              <a:spLocks/>
            </p:cNvSpPr>
            <p:nvPr/>
          </p:nvSpPr>
          <p:spPr>
            <a:xfrm>
              <a:off x="3792" y="1114"/>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052" name="Text Box 3052"/>
            <p:cNvSpPr>
              <a:spLocks/>
            </p:cNvSpPr>
            <p:nvPr/>
          </p:nvSpPr>
          <p:spPr>
            <a:xfrm>
              <a:off x="3600" y="1114"/>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053" name="Text Box 3053"/>
            <p:cNvSpPr>
              <a:spLocks/>
            </p:cNvSpPr>
            <p:nvPr/>
          </p:nvSpPr>
          <p:spPr>
            <a:xfrm>
              <a:off x="3408" y="1114"/>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054" name="Text Box 3054"/>
            <p:cNvSpPr>
              <a:spLocks/>
            </p:cNvSpPr>
            <p:nvPr/>
          </p:nvSpPr>
          <p:spPr>
            <a:xfrm>
              <a:off x="3216" y="1114"/>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055" name="Text Box 3055"/>
            <p:cNvSpPr>
              <a:spLocks/>
            </p:cNvSpPr>
            <p:nvPr/>
          </p:nvSpPr>
          <p:spPr>
            <a:xfrm>
              <a:off x="2976" y="1114"/>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056" name="Text Box 3056"/>
            <p:cNvSpPr>
              <a:spLocks/>
            </p:cNvSpPr>
            <p:nvPr/>
          </p:nvSpPr>
          <p:spPr>
            <a:xfrm>
              <a:off x="2736" y="1114"/>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057" name="Text Box 3057"/>
            <p:cNvSpPr>
              <a:spLocks/>
            </p:cNvSpPr>
            <p:nvPr/>
          </p:nvSpPr>
          <p:spPr>
            <a:xfrm>
              <a:off x="2496" y="1114"/>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058" name="Text Box 3058"/>
            <p:cNvSpPr>
              <a:spLocks/>
            </p:cNvSpPr>
            <p:nvPr/>
          </p:nvSpPr>
          <p:spPr>
            <a:xfrm>
              <a:off x="2256" y="1114"/>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059" name="Text Box 3059"/>
            <p:cNvSpPr>
              <a:spLocks/>
            </p:cNvSpPr>
            <p:nvPr/>
          </p:nvSpPr>
          <p:spPr>
            <a:xfrm>
              <a:off x="2016" y="1114"/>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060" name="Text Box 3060"/>
            <p:cNvSpPr>
              <a:spLocks/>
            </p:cNvSpPr>
            <p:nvPr/>
          </p:nvSpPr>
          <p:spPr>
            <a:xfrm>
              <a:off x="1824" y="1114"/>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061" name="Text Box 3061"/>
            <p:cNvSpPr>
              <a:spLocks/>
            </p:cNvSpPr>
            <p:nvPr/>
          </p:nvSpPr>
          <p:spPr>
            <a:xfrm>
              <a:off x="1632" y="1114"/>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062" name="Text Box 3062"/>
            <p:cNvSpPr>
              <a:spLocks/>
            </p:cNvSpPr>
            <p:nvPr/>
          </p:nvSpPr>
          <p:spPr>
            <a:xfrm>
              <a:off x="1440" y="1114"/>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063" name="Text Box 3063"/>
            <p:cNvSpPr>
              <a:spLocks/>
            </p:cNvSpPr>
            <p:nvPr/>
          </p:nvSpPr>
          <p:spPr>
            <a:xfrm>
              <a:off x="1248" y="1114"/>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064" name="Text Box 3064"/>
            <p:cNvSpPr>
              <a:spLocks/>
            </p:cNvSpPr>
            <p:nvPr/>
          </p:nvSpPr>
          <p:spPr>
            <a:xfrm>
              <a:off x="1008" y="1114"/>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065" name="Text Box 3065"/>
            <p:cNvSpPr>
              <a:spLocks/>
            </p:cNvSpPr>
            <p:nvPr/>
          </p:nvSpPr>
          <p:spPr>
            <a:xfrm>
              <a:off x="768" y="1114"/>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066" name="Text Box 3066"/>
            <p:cNvSpPr>
              <a:spLocks/>
            </p:cNvSpPr>
            <p:nvPr/>
          </p:nvSpPr>
          <p:spPr>
            <a:xfrm>
              <a:off x="0" y="1114"/>
              <a:ext cx="768"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067" name="Text Box 3067"/>
            <p:cNvSpPr>
              <a:spLocks/>
            </p:cNvSpPr>
            <p:nvPr/>
          </p:nvSpPr>
          <p:spPr>
            <a:xfrm>
              <a:off x="5568" y="903"/>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068" name="Text Box 3068"/>
            <p:cNvSpPr>
              <a:spLocks/>
            </p:cNvSpPr>
            <p:nvPr/>
          </p:nvSpPr>
          <p:spPr>
            <a:xfrm>
              <a:off x="5328" y="903"/>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069" name="Text Box 3069"/>
            <p:cNvSpPr>
              <a:spLocks/>
            </p:cNvSpPr>
            <p:nvPr/>
          </p:nvSpPr>
          <p:spPr>
            <a:xfrm>
              <a:off x="5136" y="903"/>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070" name="Text Box 3070"/>
            <p:cNvSpPr>
              <a:spLocks/>
            </p:cNvSpPr>
            <p:nvPr/>
          </p:nvSpPr>
          <p:spPr>
            <a:xfrm>
              <a:off x="4944" y="903"/>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071" name="Text Box 3071"/>
            <p:cNvSpPr>
              <a:spLocks/>
            </p:cNvSpPr>
            <p:nvPr/>
          </p:nvSpPr>
          <p:spPr>
            <a:xfrm>
              <a:off x="4752" y="903"/>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072" name="Text Box 3072"/>
            <p:cNvSpPr>
              <a:spLocks/>
            </p:cNvSpPr>
            <p:nvPr/>
          </p:nvSpPr>
          <p:spPr>
            <a:xfrm>
              <a:off x="4560" y="903"/>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073" name="Text Box 3073"/>
            <p:cNvSpPr>
              <a:spLocks/>
            </p:cNvSpPr>
            <p:nvPr/>
          </p:nvSpPr>
          <p:spPr>
            <a:xfrm>
              <a:off x="4368" y="903"/>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074" name="Text Box 3074"/>
            <p:cNvSpPr>
              <a:spLocks/>
            </p:cNvSpPr>
            <p:nvPr/>
          </p:nvSpPr>
          <p:spPr>
            <a:xfrm>
              <a:off x="4176" y="903"/>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075" name="Text Box 3075"/>
            <p:cNvSpPr>
              <a:spLocks/>
            </p:cNvSpPr>
            <p:nvPr/>
          </p:nvSpPr>
          <p:spPr>
            <a:xfrm>
              <a:off x="3984" y="903"/>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076" name="Text Box 3076"/>
            <p:cNvSpPr>
              <a:spLocks/>
            </p:cNvSpPr>
            <p:nvPr/>
          </p:nvSpPr>
          <p:spPr>
            <a:xfrm>
              <a:off x="3792" y="903"/>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077" name="Text Box 3077"/>
            <p:cNvSpPr>
              <a:spLocks/>
            </p:cNvSpPr>
            <p:nvPr/>
          </p:nvSpPr>
          <p:spPr>
            <a:xfrm>
              <a:off x="3600" y="903"/>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078" name="Text Box 3078"/>
            <p:cNvSpPr>
              <a:spLocks/>
            </p:cNvSpPr>
            <p:nvPr/>
          </p:nvSpPr>
          <p:spPr>
            <a:xfrm>
              <a:off x="3408" y="903"/>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079" name="Text Box 3079"/>
            <p:cNvSpPr>
              <a:spLocks/>
            </p:cNvSpPr>
            <p:nvPr/>
          </p:nvSpPr>
          <p:spPr>
            <a:xfrm>
              <a:off x="3216" y="903"/>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080" name="Text Box 3080"/>
            <p:cNvSpPr>
              <a:spLocks/>
            </p:cNvSpPr>
            <p:nvPr/>
          </p:nvSpPr>
          <p:spPr>
            <a:xfrm>
              <a:off x="2976" y="903"/>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081" name="Text Box 3081"/>
            <p:cNvSpPr>
              <a:spLocks/>
            </p:cNvSpPr>
            <p:nvPr/>
          </p:nvSpPr>
          <p:spPr>
            <a:xfrm>
              <a:off x="2736" y="903"/>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082" name="Text Box 3082"/>
            <p:cNvSpPr>
              <a:spLocks/>
            </p:cNvSpPr>
            <p:nvPr/>
          </p:nvSpPr>
          <p:spPr>
            <a:xfrm>
              <a:off x="2496" y="903"/>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083" name="Text Box 3083"/>
            <p:cNvSpPr>
              <a:spLocks/>
            </p:cNvSpPr>
            <p:nvPr/>
          </p:nvSpPr>
          <p:spPr>
            <a:xfrm>
              <a:off x="2256" y="903"/>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084" name="Text Box 3084"/>
            <p:cNvSpPr>
              <a:spLocks/>
            </p:cNvSpPr>
            <p:nvPr/>
          </p:nvSpPr>
          <p:spPr>
            <a:xfrm>
              <a:off x="2016" y="903"/>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085" name="Text Box 3085"/>
            <p:cNvSpPr>
              <a:spLocks/>
            </p:cNvSpPr>
            <p:nvPr/>
          </p:nvSpPr>
          <p:spPr>
            <a:xfrm>
              <a:off x="1824" y="903"/>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086" name="Text Box 3086"/>
            <p:cNvSpPr>
              <a:spLocks/>
            </p:cNvSpPr>
            <p:nvPr/>
          </p:nvSpPr>
          <p:spPr>
            <a:xfrm>
              <a:off x="1632" y="903"/>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087" name="Text Box 3087"/>
            <p:cNvSpPr>
              <a:spLocks/>
            </p:cNvSpPr>
            <p:nvPr/>
          </p:nvSpPr>
          <p:spPr>
            <a:xfrm>
              <a:off x="1440" y="903"/>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088" name="Text Box 3088"/>
            <p:cNvSpPr>
              <a:spLocks/>
            </p:cNvSpPr>
            <p:nvPr/>
          </p:nvSpPr>
          <p:spPr>
            <a:xfrm>
              <a:off x="1248" y="903"/>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089" name="Text Box 3089"/>
            <p:cNvSpPr>
              <a:spLocks/>
            </p:cNvSpPr>
            <p:nvPr/>
          </p:nvSpPr>
          <p:spPr>
            <a:xfrm>
              <a:off x="1008" y="903"/>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090" name="Text Box 3090"/>
            <p:cNvSpPr>
              <a:spLocks/>
            </p:cNvSpPr>
            <p:nvPr/>
          </p:nvSpPr>
          <p:spPr>
            <a:xfrm>
              <a:off x="768" y="903"/>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091" name="Text Box 3091"/>
            <p:cNvSpPr>
              <a:spLocks/>
            </p:cNvSpPr>
            <p:nvPr/>
          </p:nvSpPr>
          <p:spPr>
            <a:xfrm>
              <a:off x="0" y="903"/>
              <a:ext cx="768" cy="211"/>
            </a:xfrm>
            <a:prstGeom prst="rect">
              <a:avLst/>
            </a:prstGeom>
            <a:solidFill>
              <a:schemeClr val="bg1"/>
            </a:solidFill>
            <a:ln>
              <a:noFill/>
            </a:ln>
            <a:effectLst/>
          </p:spPr>
          <p:txBody>
            <a:bodyPr numCol="1"/>
            <a:lstStyle/>
            <a:p>
              <a:pPr algn="ctr" indent="0" marL="0">
                <a:buNone/>
              </a:pPr>
              <a:r>
                <a:rPr dirty="0" lang="en-US" smtClean="0" sz="1600"/>
                <a:t>90</a:t>
              </a:r>
            </a:p>
          </p:txBody>
        </p:sp>
        <p:sp>
          <p:nvSpPr>
            <p:cNvPr id="3092" name="Text Box 3092"/>
            <p:cNvSpPr>
              <a:spLocks/>
            </p:cNvSpPr>
            <p:nvPr/>
          </p:nvSpPr>
          <p:spPr>
            <a:xfrm>
              <a:off x="5568" y="595"/>
              <a:ext cx="192" cy="308"/>
            </a:xfrm>
            <a:prstGeom prst="rect">
              <a:avLst/>
            </a:prstGeom>
            <a:solidFill>
              <a:schemeClr val="bg1"/>
            </a:solidFill>
            <a:ln>
              <a:noFill/>
            </a:ln>
            <a:effectLst/>
          </p:spPr>
          <p:txBody>
            <a:bodyPr numCol="1"/>
            <a:lstStyle/>
            <a:p>
              <a:pPr algn="ctr" indent="0" marL="0">
                <a:buNone/>
              </a:pPr>
              <a:r>
                <a:rPr b="1" dirty="0" lang="en-US" smtClean="0" sz="900"/>
                <a:t>73</a:t>
              </a:r>
            </a:p>
          </p:txBody>
        </p:sp>
        <p:sp>
          <p:nvSpPr>
            <p:cNvPr id="3093" name="Text Box 3093"/>
            <p:cNvSpPr>
              <a:spLocks/>
            </p:cNvSpPr>
            <p:nvPr/>
          </p:nvSpPr>
          <p:spPr>
            <a:xfrm>
              <a:off x="5328" y="595"/>
              <a:ext cx="240" cy="308"/>
            </a:xfrm>
            <a:prstGeom prst="rect">
              <a:avLst/>
            </a:prstGeom>
            <a:solidFill>
              <a:schemeClr val="bg1"/>
            </a:solidFill>
            <a:ln>
              <a:noFill/>
            </a:ln>
            <a:effectLst/>
          </p:spPr>
          <p:txBody>
            <a:bodyPr numCol="1"/>
            <a:lstStyle/>
            <a:p>
              <a:pPr algn="ctr" indent="0" marL="0">
                <a:buNone/>
              </a:pPr>
              <a:r>
                <a:rPr b="1" dirty="0" lang="en-US" smtClean="0" sz="900"/>
                <a:t>72</a:t>
              </a:r>
            </a:p>
          </p:txBody>
        </p:sp>
        <p:sp>
          <p:nvSpPr>
            <p:cNvPr id="3094" name="Text Box 3094"/>
            <p:cNvSpPr>
              <a:spLocks/>
            </p:cNvSpPr>
            <p:nvPr/>
          </p:nvSpPr>
          <p:spPr>
            <a:xfrm>
              <a:off x="5136" y="595"/>
              <a:ext cx="192" cy="308"/>
            </a:xfrm>
            <a:prstGeom prst="rect">
              <a:avLst/>
            </a:prstGeom>
            <a:solidFill>
              <a:schemeClr val="bg1"/>
            </a:solidFill>
            <a:ln>
              <a:noFill/>
            </a:ln>
            <a:effectLst/>
          </p:spPr>
          <p:txBody>
            <a:bodyPr numCol="1"/>
            <a:lstStyle/>
            <a:p>
              <a:pPr algn="ctr" indent="0" marL="0">
                <a:buNone/>
              </a:pPr>
              <a:r>
                <a:rPr b="1" dirty="0" lang="en-US" smtClean="0" sz="900"/>
                <a:t>71</a:t>
              </a:r>
            </a:p>
          </p:txBody>
        </p:sp>
        <p:sp>
          <p:nvSpPr>
            <p:cNvPr id="3095" name="Text Box 3095"/>
            <p:cNvSpPr>
              <a:spLocks/>
            </p:cNvSpPr>
            <p:nvPr/>
          </p:nvSpPr>
          <p:spPr>
            <a:xfrm>
              <a:off x="4944" y="595"/>
              <a:ext cx="192" cy="308"/>
            </a:xfrm>
            <a:prstGeom prst="rect">
              <a:avLst/>
            </a:prstGeom>
            <a:solidFill>
              <a:schemeClr val="bg1"/>
            </a:solidFill>
            <a:ln>
              <a:noFill/>
            </a:ln>
            <a:effectLst/>
          </p:spPr>
          <p:txBody>
            <a:bodyPr numCol="1"/>
            <a:lstStyle/>
            <a:p>
              <a:pPr algn="ctr" indent="0" marL="0">
                <a:buNone/>
              </a:pPr>
              <a:r>
                <a:rPr b="1" dirty="0" lang="en-US" smtClean="0" sz="900"/>
                <a:t>70</a:t>
              </a:r>
            </a:p>
          </p:txBody>
        </p:sp>
        <p:sp>
          <p:nvSpPr>
            <p:cNvPr id="3096" name="Text Box 3096"/>
            <p:cNvSpPr>
              <a:spLocks/>
            </p:cNvSpPr>
            <p:nvPr/>
          </p:nvSpPr>
          <p:spPr>
            <a:xfrm>
              <a:off x="4752" y="595"/>
              <a:ext cx="192" cy="308"/>
            </a:xfrm>
            <a:prstGeom prst="rect">
              <a:avLst/>
            </a:prstGeom>
            <a:solidFill>
              <a:schemeClr val="bg1"/>
            </a:solidFill>
            <a:ln>
              <a:noFill/>
            </a:ln>
            <a:effectLst/>
          </p:spPr>
          <p:txBody>
            <a:bodyPr numCol="1"/>
            <a:lstStyle/>
            <a:p>
              <a:pPr algn="ctr" indent="0" marL="0">
                <a:buNone/>
              </a:pPr>
              <a:r>
                <a:rPr b="1" dirty="0" lang="en-US" smtClean="0" sz="900"/>
                <a:t>69</a:t>
              </a:r>
            </a:p>
          </p:txBody>
        </p:sp>
        <p:sp>
          <p:nvSpPr>
            <p:cNvPr id="3097" name="Text Box 3097"/>
            <p:cNvSpPr>
              <a:spLocks/>
            </p:cNvSpPr>
            <p:nvPr/>
          </p:nvSpPr>
          <p:spPr>
            <a:xfrm>
              <a:off x="4560" y="595"/>
              <a:ext cx="192" cy="308"/>
            </a:xfrm>
            <a:prstGeom prst="rect">
              <a:avLst/>
            </a:prstGeom>
            <a:solidFill>
              <a:schemeClr val="bg1"/>
            </a:solidFill>
            <a:ln>
              <a:noFill/>
            </a:ln>
            <a:effectLst/>
          </p:spPr>
          <p:txBody>
            <a:bodyPr numCol="1"/>
            <a:lstStyle/>
            <a:p>
              <a:pPr algn="ctr" indent="0" marL="0">
                <a:buNone/>
              </a:pPr>
              <a:r>
                <a:rPr b="1" dirty="0" lang="en-US" smtClean="0" sz="900"/>
                <a:t>68</a:t>
              </a:r>
            </a:p>
          </p:txBody>
        </p:sp>
        <p:sp>
          <p:nvSpPr>
            <p:cNvPr id="3098" name="Text Box 3098"/>
            <p:cNvSpPr>
              <a:spLocks/>
            </p:cNvSpPr>
            <p:nvPr/>
          </p:nvSpPr>
          <p:spPr>
            <a:xfrm>
              <a:off x="4368" y="595"/>
              <a:ext cx="192" cy="308"/>
            </a:xfrm>
            <a:prstGeom prst="rect">
              <a:avLst/>
            </a:prstGeom>
            <a:solidFill>
              <a:schemeClr val="bg1"/>
            </a:solidFill>
            <a:ln>
              <a:noFill/>
            </a:ln>
            <a:effectLst/>
          </p:spPr>
          <p:txBody>
            <a:bodyPr numCol="1"/>
            <a:lstStyle/>
            <a:p>
              <a:pPr algn="ctr" indent="0" marL="0">
                <a:buNone/>
              </a:pPr>
              <a:r>
                <a:rPr b="1" dirty="0" lang="en-US" smtClean="0" sz="900"/>
                <a:t>67</a:t>
              </a:r>
            </a:p>
          </p:txBody>
        </p:sp>
        <p:sp>
          <p:nvSpPr>
            <p:cNvPr id="3099" name="Text Box 3099"/>
            <p:cNvSpPr>
              <a:spLocks/>
            </p:cNvSpPr>
            <p:nvPr/>
          </p:nvSpPr>
          <p:spPr>
            <a:xfrm>
              <a:off x="4176" y="595"/>
              <a:ext cx="192" cy="308"/>
            </a:xfrm>
            <a:prstGeom prst="rect">
              <a:avLst/>
            </a:prstGeom>
            <a:solidFill>
              <a:schemeClr val="bg1"/>
            </a:solidFill>
            <a:ln>
              <a:noFill/>
            </a:ln>
            <a:effectLst/>
          </p:spPr>
          <p:txBody>
            <a:bodyPr numCol="1"/>
            <a:lstStyle/>
            <a:p>
              <a:pPr algn="ctr" indent="0" marL="0">
                <a:buNone/>
              </a:pPr>
              <a:r>
                <a:rPr b="1" dirty="0" lang="en-US" smtClean="0" sz="900"/>
                <a:t>66</a:t>
              </a:r>
            </a:p>
          </p:txBody>
        </p:sp>
        <p:sp>
          <p:nvSpPr>
            <p:cNvPr id="3100" name="Text Box 3100"/>
            <p:cNvSpPr>
              <a:spLocks/>
            </p:cNvSpPr>
            <p:nvPr/>
          </p:nvSpPr>
          <p:spPr>
            <a:xfrm>
              <a:off x="3984" y="595"/>
              <a:ext cx="192" cy="308"/>
            </a:xfrm>
            <a:prstGeom prst="rect">
              <a:avLst/>
            </a:prstGeom>
            <a:solidFill>
              <a:schemeClr val="bg1"/>
            </a:solidFill>
            <a:ln>
              <a:noFill/>
            </a:ln>
            <a:effectLst/>
          </p:spPr>
          <p:txBody>
            <a:bodyPr numCol="1"/>
            <a:lstStyle/>
            <a:p>
              <a:pPr algn="ctr" indent="0" marL="0">
                <a:buNone/>
              </a:pPr>
              <a:r>
                <a:rPr b="1" dirty="0" lang="en-US" smtClean="0" sz="900"/>
                <a:t>65</a:t>
              </a:r>
            </a:p>
          </p:txBody>
        </p:sp>
        <p:sp>
          <p:nvSpPr>
            <p:cNvPr id="3101" name="Text Box 3101"/>
            <p:cNvSpPr>
              <a:spLocks/>
            </p:cNvSpPr>
            <p:nvPr/>
          </p:nvSpPr>
          <p:spPr>
            <a:xfrm>
              <a:off x="3792" y="595"/>
              <a:ext cx="192" cy="308"/>
            </a:xfrm>
            <a:prstGeom prst="rect">
              <a:avLst/>
            </a:prstGeom>
            <a:solidFill>
              <a:schemeClr val="bg1"/>
            </a:solidFill>
            <a:ln>
              <a:noFill/>
            </a:ln>
            <a:effectLst/>
          </p:spPr>
          <p:txBody>
            <a:bodyPr numCol="1"/>
            <a:lstStyle/>
            <a:p>
              <a:pPr algn="ctr" indent="0" marL="0">
                <a:buNone/>
              </a:pPr>
              <a:r>
                <a:rPr b="1" dirty="0" lang="en-US" smtClean="0" sz="900"/>
                <a:t>64</a:t>
              </a:r>
            </a:p>
          </p:txBody>
        </p:sp>
        <p:sp>
          <p:nvSpPr>
            <p:cNvPr id="3102" name="Text Box 3102"/>
            <p:cNvSpPr>
              <a:spLocks/>
            </p:cNvSpPr>
            <p:nvPr/>
          </p:nvSpPr>
          <p:spPr>
            <a:xfrm>
              <a:off x="3600" y="595"/>
              <a:ext cx="192" cy="308"/>
            </a:xfrm>
            <a:prstGeom prst="rect">
              <a:avLst/>
            </a:prstGeom>
            <a:solidFill>
              <a:schemeClr val="bg1"/>
            </a:solidFill>
            <a:ln>
              <a:noFill/>
            </a:ln>
            <a:effectLst/>
          </p:spPr>
          <p:txBody>
            <a:bodyPr numCol="1"/>
            <a:lstStyle/>
            <a:p>
              <a:pPr algn="ctr" indent="0" marL="0">
                <a:buNone/>
              </a:pPr>
              <a:r>
                <a:rPr b="1" dirty="0" lang="en-US" smtClean="0" sz="900"/>
                <a:t>63</a:t>
              </a:r>
            </a:p>
          </p:txBody>
        </p:sp>
        <p:sp>
          <p:nvSpPr>
            <p:cNvPr id="3103" name="Text Box 3103"/>
            <p:cNvSpPr>
              <a:spLocks/>
            </p:cNvSpPr>
            <p:nvPr/>
          </p:nvSpPr>
          <p:spPr>
            <a:xfrm>
              <a:off x="3408" y="595"/>
              <a:ext cx="192" cy="308"/>
            </a:xfrm>
            <a:prstGeom prst="rect">
              <a:avLst/>
            </a:prstGeom>
            <a:solidFill>
              <a:schemeClr val="bg1"/>
            </a:solidFill>
            <a:ln>
              <a:noFill/>
            </a:ln>
            <a:effectLst/>
          </p:spPr>
          <p:txBody>
            <a:bodyPr numCol="1"/>
            <a:lstStyle/>
            <a:p>
              <a:pPr algn="ctr" indent="0" marL="0">
                <a:buNone/>
              </a:pPr>
              <a:r>
                <a:rPr b="1" dirty="0" lang="en-US" smtClean="0" sz="900"/>
                <a:t>62</a:t>
              </a:r>
            </a:p>
          </p:txBody>
        </p:sp>
        <p:sp>
          <p:nvSpPr>
            <p:cNvPr id="3104" name="Text Box 3104"/>
            <p:cNvSpPr>
              <a:spLocks/>
            </p:cNvSpPr>
            <p:nvPr/>
          </p:nvSpPr>
          <p:spPr>
            <a:xfrm>
              <a:off x="3216" y="595"/>
              <a:ext cx="192" cy="308"/>
            </a:xfrm>
            <a:prstGeom prst="rect">
              <a:avLst/>
            </a:prstGeom>
            <a:solidFill>
              <a:schemeClr val="bg1"/>
            </a:solidFill>
            <a:ln>
              <a:noFill/>
            </a:ln>
            <a:effectLst/>
          </p:spPr>
          <p:txBody>
            <a:bodyPr numCol="1"/>
            <a:lstStyle/>
            <a:p>
              <a:pPr algn="ctr" indent="0" marL="0">
                <a:buNone/>
              </a:pPr>
              <a:r>
                <a:rPr b="1" dirty="0" lang="en-US" smtClean="0" sz="900"/>
                <a:t>61</a:t>
              </a:r>
            </a:p>
          </p:txBody>
        </p:sp>
        <p:sp>
          <p:nvSpPr>
            <p:cNvPr id="3105" name="Text Box 3105"/>
            <p:cNvSpPr>
              <a:spLocks/>
            </p:cNvSpPr>
            <p:nvPr/>
          </p:nvSpPr>
          <p:spPr>
            <a:xfrm>
              <a:off x="2976" y="595"/>
              <a:ext cx="240" cy="308"/>
            </a:xfrm>
            <a:prstGeom prst="rect">
              <a:avLst/>
            </a:prstGeom>
            <a:solidFill>
              <a:schemeClr val="bg1"/>
            </a:solidFill>
            <a:ln>
              <a:noFill/>
            </a:ln>
            <a:effectLst/>
          </p:spPr>
          <p:txBody>
            <a:bodyPr numCol="1"/>
            <a:lstStyle/>
            <a:p>
              <a:pPr algn="ctr" indent="0" marL="0">
                <a:buNone/>
              </a:pPr>
              <a:r>
                <a:rPr b="1" dirty="0" lang="en-US" smtClean="0" sz="900"/>
                <a:t>60</a:t>
              </a:r>
            </a:p>
          </p:txBody>
        </p:sp>
        <p:sp>
          <p:nvSpPr>
            <p:cNvPr id="3106" name="Text Box 3106"/>
            <p:cNvSpPr>
              <a:spLocks/>
            </p:cNvSpPr>
            <p:nvPr/>
          </p:nvSpPr>
          <p:spPr>
            <a:xfrm>
              <a:off x="2736" y="595"/>
              <a:ext cx="240" cy="308"/>
            </a:xfrm>
            <a:prstGeom prst="rect">
              <a:avLst/>
            </a:prstGeom>
            <a:solidFill>
              <a:schemeClr val="bg1"/>
            </a:solidFill>
            <a:ln>
              <a:noFill/>
            </a:ln>
            <a:effectLst/>
          </p:spPr>
          <p:txBody>
            <a:bodyPr numCol="1"/>
            <a:lstStyle/>
            <a:p>
              <a:pPr algn="ctr" indent="0" marL="0">
                <a:buNone/>
              </a:pPr>
              <a:r>
                <a:rPr b="1" dirty="0" lang="en-US" smtClean="0" sz="900"/>
                <a:t>59</a:t>
              </a:r>
            </a:p>
          </p:txBody>
        </p:sp>
        <p:sp>
          <p:nvSpPr>
            <p:cNvPr id="3107" name="Text Box 3107"/>
            <p:cNvSpPr>
              <a:spLocks/>
            </p:cNvSpPr>
            <p:nvPr/>
          </p:nvSpPr>
          <p:spPr>
            <a:xfrm>
              <a:off x="2496" y="595"/>
              <a:ext cx="240" cy="308"/>
            </a:xfrm>
            <a:prstGeom prst="rect">
              <a:avLst/>
            </a:prstGeom>
            <a:solidFill>
              <a:schemeClr val="bg1"/>
            </a:solidFill>
            <a:ln>
              <a:noFill/>
            </a:ln>
            <a:effectLst/>
          </p:spPr>
          <p:txBody>
            <a:bodyPr numCol="1"/>
            <a:lstStyle/>
            <a:p>
              <a:pPr algn="ctr" indent="0" marL="0">
                <a:buNone/>
              </a:pPr>
              <a:r>
                <a:rPr b="1" dirty="0" lang="en-US" smtClean="0" sz="900"/>
                <a:t>58</a:t>
              </a:r>
            </a:p>
          </p:txBody>
        </p:sp>
        <p:sp>
          <p:nvSpPr>
            <p:cNvPr id="3108" name="Text Box 3108"/>
            <p:cNvSpPr>
              <a:spLocks/>
            </p:cNvSpPr>
            <p:nvPr/>
          </p:nvSpPr>
          <p:spPr>
            <a:xfrm>
              <a:off x="2256" y="595"/>
              <a:ext cx="240" cy="308"/>
            </a:xfrm>
            <a:prstGeom prst="rect">
              <a:avLst/>
            </a:prstGeom>
            <a:solidFill>
              <a:schemeClr val="bg1"/>
            </a:solidFill>
            <a:ln>
              <a:noFill/>
            </a:ln>
            <a:effectLst/>
          </p:spPr>
          <p:txBody>
            <a:bodyPr numCol="1"/>
            <a:lstStyle/>
            <a:p>
              <a:pPr algn="ctr" indent="0" marL="0">
                <a:buNone/>
              </a:pPr>
              <a:r>
                <a:rPr b="1" dirty="0" lang="en-US" smtClean="0" sz="900"/>
                <a:t>57</a:t>
              </a:r>
            </a:p>
          </p:txBody>
        </p:sp>
        <p:sp>
          <p:nvSpPr>
            <p:cNvPr id="3109" name="Text Box 3109"/>
            <p:cNvSpPr>
              <a:spLocks/>
            </p:cNvSpPr>
            <p:nvPr/>
          </p:nvSpPr>
          <p:spPr>
            <a:xfrm>
              <a:off x="2016" y="595"/>
              <a:ext cx="240" cy="308"/>
            </a:xfrm>
            <a:prstGeom prst="rect">
              <a:avLst/>
            </a:prstGeom>
            <a:solidFill>
              <a:schemeClr val="bg1"/>
            </a:solidFill>
            <a:ln>
              <a:noFill/>
            </a:ln>
            <a:effectLst/>
          </p:spPr>
          <p:txBody>
            <a:bodyPr numCol="1"/>
            <a:lstStyle/>
            <a:p>
              <a:pPr algn="ctr" indent="0" marL="0">
                <a:buNone/>
              </a:pPr>
              <a:r>
                <a:rPr b="1" dirty="0" lang="en-US" smtClean="0" sz="900"/>
                <a:t>56</a:t>
              </a:r>
            </a:p>
          </p:txBody>
        </p:sp>
        <p:sp>
          <p:nvSpPr>
            <p:cNvPr id="3110" name="Text Box 3110"/>
            <p:cNvSpPr>
              <a:spLocks/>
            </p:cNvSpPr>
            <p:nvPr/>
          </p:nvSpPr>
          <p:spPr>
            <a:xfrm>
              <a:off x="1824" y="595"/>
              <a:ext cx="192" cy="308"/>
            </a:xfrm>
            <a:prstGeom prst="rect">
              <a:avLst/>
            </a:prstGeom>
            <a:solidFill>
              <a:schemeClr val="bg1"/>
            </a:solidFill>
            <a:ln>
              <a:noFill/>
            </a:ln>
            <a:effectLst/>
          </p:spPr>
          <p:txBody>
            <a:bodyPr numCol="1"/>
            <a:lstStyle/>
            <a:p>
              <a:pPr algn="ctr" indent="0" marL="0">
                <a:buNone/>
              </a:pPr>
              <a:r>
                <a:rPr b="1" dirty="0" lang="en-US" smtClean="0" sz="900"/>
                <a:t>55</a:t>
              </a:r>
            </a:p>
          </p:txBody>
        </p:sp>
        <p:sp>
          <p:nvSpPr>
            <p:cNvPr id="3111" name="Text Box 3111"/>
            <p:cNvSpPr>
              <a:spLocks/>
            </p:cNvSpPr>
            <p:nvPr/>
          </p:nvSpPr>
          <p:spPr>
            <a:xfrm>
              <a:off x="1632" y="595"/>
              <a:ext cx="192" cy="308"/>
            </a:xfrm>
            <a:prstGeom prst="rect">
              <a:avLst/>
            </a:prstGeom>
            <a:solidFill>
              <a:schemeClr val="bg1"/>
            </a:solidFill>
            <a:ln>
              <a:noFill/>
            </a:ln>
            <a:effectLst/>
          </p:spPr>
          <p:txBody>
            <a:bodyPr numCol="1"/>
            <a:lstStyle/>
            <a:p>
              <a:pPr algn="ctr" indent="0" marL="0">
                <a:buNone/>
              </a:pPr>
              <a:r>
                <a:rPr b="1" dirty="0" lang="en-US" smtClean="0" sz="900"/>
                <a:t>54</a:t>
              </a:r>
            </a:p>
          </p:txBody>
        </p:sp>
        <p:sp>
          <p:nvSpPr>
            <p:cNvPr id="3112" name="Text Box 3112"/>
            <p:cNvSpPr>
              <a:spLocks/>
            </p:cNvSpPr>
            <p:nvPr/>
          </p:nvSpPr>
          <p:spPr>
            <a:xfrm>
              <a:off x="1440" y="595"/>
              <a:ext cx="192" cy="308"/>
            </a:xfrm>
            <a:prstGeom prst="rect">
              <a:avLst/>
            </a:prstGeom>
            <a:solidFill>
              <a:schemeClr val="bg1"/>
            </a:solidFill>
            <a:ln>
              <a:noFill/>
            </a:ln>
            <a:effectLst/>
          </p:spPr>
          <p:txBody>
            <a:bodyPr numCol="1"/>
            <a:lstStyle/>
            <a:p>
              <a:pPr algn="ctr" indent="0" marL="0">
                <a:buNone/>
              </a:pPr>
              <a:r>
                <a:rPr b="1" dirty="0" lang="en-US" smtClean="0" sz="900"/>
                <a:t>53</a:t>
              </a:r>
            </a:p>
          </p:txBody>
        </p:sp>
        <p:sp>
          <p:nvSpPr>
            <p:cNvPr id="3113" name="Text Box 3113"/>
            <p:cNvSpPr>
              <a:spLocks/>
            </p:cNvSpPr>
            <p:nvPr/>
          </p:nvSpPr>
          <p:spPr>
            <a:xfrm>
              <a:off x="1248" y="595"/>
              <a:ext cx="192" cy="308"/>
            </a:xfrm>
            <a:prstGeom prst="rect">
              <a:avLst/>
            </a:prstGeom>
            <a:solidFill>
              <a:schemeClr val="bg1"/>
            </a:solidFill>
            <a:ln>
              <a:noFill/>
            </a:ln>
            <a:effectLst/>
          </p:spPr>
          <p:txBody>
            <a:bodyPr numCol="1"/>
            <a:lstStyle/>
            <a:p>
              <a:pPr algn="ctr" indent="0" marL="0">
                <a:buNone/>
              </a:pPr>
              <a:r>
                <a:rPr b="1" dirty="0" lang="en-US" smtClean="0" sz="900"/>
                <a:t>52</a:t>
              </a:r>
            </a:p>
          </p:txBody>
        </p:sp>
        <p:sp>
          <p:nvSpPr>
            <p:cNvPr id="3114" name="Text Box 3114"/>
            <p:cNvSpPr>
              <a:spLocks/>
            </p:cNvSpPr>
            <p:nvPr/>
          </p:nvSpPr>
          <p:spPr>
            <a:xfrm>
              <a:off x="1008" y="595"/>
              <a:ext cx="240" cy="308"/>
            </a:xfrm>
            <a:prstGeom prst="rect">
              <a:avLst/>
            </a:prstGeom>
            <a:solidFill>
              <a:schemeClr val="bg1"/>
            </a:solidFill>
            <a:ln>
              <a:noFill/>
            </a:ln>
            <a:effectLst/>
          </p:spPr>
          <p:txBody>
            <a:bodyPr numCol="1"/>
            <a:lstStyle/>
            <a:p>
              <a:pPr algn="ctr" indent="0" marL="0">
                <a:buNone/>
              </a:pPr>
              <a:r>
                <a:rPr b="1" dirty="0" lang="en-US" smtClean="0" sz="900"/>
                <a:t>51</a:t>
              </a:r>
            </a:p>
          </p:txBody>
        </p:sp>
        <p:sp>
          <p:nvSpPr>
            <p:cNvPr id="3115" name="Text Box 3115"/>
            <p:cNvSpPr>
              <a:spLocks/>
            </p:cNvSpPr>
            <p:nvPr/>
          </p:nvSpPr>
          <p:spPr>
            <a:xfrm>
              <a:off x="768" y="595"/>
              <a:ext cx="240" cy="308"/>
            </a:xfrm>
            <a:prstGeom prst="rect">
              <a:avLst/>
            </a:prstGeom>
            <a:solidFill>
              <a:schemeClr val="bg1"/>
            </a:solidFill>
            <a:ln>
              <a:noFill/>
            </a:ln>
            <a:effectLst/>
          </p:spPr>
          <p:txBody>
            <a:bodyPr numCol="1"/>
            <a:lstStyle/>
            <a:p>
              <a:pPr algn="ctr" indent="0" marL="0">
                <a:buNone/>
              </a:pPr>
              <a:r>
                <a:rPr b="1" dirty="0" lang="en-US" smtClean="0" sz="900"/>
                <a:t>50</a:t>
              </a:r>
            </a:p>
          </p:txBody>
        </p:sp>
        <p:sp>
          <p:nvSpPr>
            <p:cNvPr id="3116" name="Text Box 3116"/>
            <p:cNvSpPr>
              <a:spLocks/>
            </p:cNvSpPr>
            <p:nvPr/>
          </p:nvSpPr>
          <p:spPr>
            <a:xfrm>
              <a:off x="768" y="384"/>
              <a:ext cx="4992" cy="211"/>
            </a:xfrm>
            <a:prstGeom prst="rect">
              <a:avLst/>
            </a:prstGeom>
            <a:solidFill>
              <a:schemeClr val="bg1"/>
            </a:solidFill>
            <a:ln>
              <a:noFill/>
            </a:ln>
            <a:effectLst/>
          </p:spPr>
          <p:txBody>
            <a:bodyPr numCol="1"/>
            <a:lstStyle/>
            <a:p>
              <a:pPr algn="ctr" indent="0" marL="0">
                <a:buNone/>
              </a:pPr>
              <a:r>
                <a:rPr dirty="0" lang="en-US" smtClean="0" sz="1600"/>
                <a:t>Raspon u cm</a:t>
              </a:r>
            </a:p>
          </p:txBody>
        </p:sp>
        <p:sp>
          <p:nvSpPr>
            <p:cNvPr id="3117" name="Text Box 3117"/>
            <p:cNvSpPr>
              <a:spLocks/>
            </p:cNvSpPr>
            <p:nvPr/>
          </p:nvSpPr>
          <p:spPr>
            <a:xfrm>
              <a:off x="0" y="384"/>
              <a:ext cx="768" cy="519"/>
            </a:xfrm>
            <a:prstGeom prst="rect">
              <a:avLst/>
            </a:prstGeom>
            <a:solidFill>
              <a:schemeClr val="bg1"/>
            </a:solidFill>
            <a:ln>
              <a:noFill/>
            </a:ln>
            <a:effectLst/>
          </p:spPr>
          <p:txBody>
            <a:bodyPr numCol="1"/>
            <a:lstStyle/>
            <a:p>
              <a:pPr algn="ctr" indent="0" marL="0">
                <a:buNone/>
              </a:pPr>
              <a:r>
                <a:rPr dirty="0" lang="en-US" smtClean="0" sz="1600"/>
                <a:t>Prosječna dužina rogova u cm</a:t>
              </a:r>
            </a:p>
          </p:txBody>
        </p:sp>
        <p:sp>
          <p:nvSpPr>
            <p:cNvPr id="3118" name="Text Box 3118"/>
            <p:cNvSpPr>
              <a:spLocks/>
            </p:cNvSpPr>
            <p:nvPr/>
          </p:nvSpPr>
          <p:spPr>
            <a:xfrm>
              <a:off x="0" y="384"/>
              <a:ext cx="5760" cy="0"/>
            </a:xfrm>
            <a:prstGeom prst="line">
              <a:avLst/>
            </a:prstGeom>
            <a:noFill/>
            <a:ln cap="sq" w="28575">
              <a:solidFill>
                <a:schemeClr val="tx1"/>
              </a:solidFill>
              <a:round/>
              <a:headEnd/>
              <a:tailEnd/>
            </a:ln>
            <a:effectLst/>
          </p:spPr>
        </p:sp>
        <p:sp>
          <p:nvSpPr>
            <p:cNvPr id="3119" name="Text Box 3119"/>
            <p:cNvSpPr>
              <a:spLocks/>
            </p:cNvSpPr>
            <p:nvPr/>
          </p:nvSpPr>
          <p:spPr>
            <a:xfrm>
              <a:off x="0" y="903"/>
              <a:ext cx="5760" cy="0"/>
            </a:xfrm>
            <a:prstGeom prst="line">
              <a:avLst/>
            </a:prstGeom>
            <a:noFill/>
            <a:ln w="12700">
              <a:solidFill>
                <a:schemeClr val="tx1"/>
              </a:solidFill>
              <a:round/>
              <a:headEnd/>
              <a:tailEnd/>
            </a:ln>
            <a:effectLst/>
          </p:spPr>
        </p:sp>
        <p:sp>
          <p:nvSpPr>
            <p:cNvPr id="3120" name="Text Box 3120"/>
            <p:cNvSpPr>
              <a:spLocks/>
            </p:cNvSpPr>
            <p:nvPr/>
          </p:nvSpPr>
          <p:spPr>
            <a:xfrm>
              <a:off x="0" y="1114"/>
              <a:ext cx="5760" cy="0"/>
            </a:xfrm>
            <a:prstGeom prst="line">
              <a:avLst/>
            </a:prstGeom>
            <a:noFill/>
            <a:ln w="12700">
              <a:solidFill>
                <a:schemeClr val="tx1"/>
              </a:solidFill>
              <a:round/>
              <a:headEnd/>
              <a:tailEnd/>
            </a:ln>
            <a:effectLst/>
          </p:spPr>
        </p:sp>
        <p:sp>
          <p:nvSpPr>
            <p:cNvPr id="3121" name="Text Box 3121"/>
            <p:cNvSpPr>
              <a:spLocks/>
            </p:cNvSpPr>
            <p:nvPr/>
          </p:nvSpPr>
          <p:spPr>
            <a:xfrm>
              <a:off x="0" y="1325"/>
              <a:ext cx="5760" cy="0"/>
            </a:xfrm>
            <a:prstGeom prst="line">
              <a:avLst/>
            </a:prstGeom>
            <a:noFill/>
            <a:ln w="12700">
              <a:solidFill>
                <a:schemeClr val="tx1"/>
              </a:solidFill>
              <a:round/>
              <a:headEnd/>
              <a:tailEnd/>
            </a:ln>
            <a:effectLst/>
          </p:spPr>
        </p:sp>
        <p:sp>
          <p:nvSpPr>
            <p:cNvPr id="3122" name="Text Box 3122"/>
            <p:cNvSpPr>
              <a:spLocks/>
            </p:cNvSpPr>
            <p:nvPr/>
          </p:nvSpPr>
          <p:spPr>
            <a:xfrm>
              <a:off x="0" y="1536"/>
              <a:ext cx="5760" cy="0"/>
            </a:xfrm>
            <a:prstGeom prst="line">
              <a:avLst/>
            </a:prstGeom>
            <a:noFill/>
            <a:ln w="12700">
              <a:solidFill>
                <a:schemeClr val="tx1"/>
              </a:solidFill>
              <a:round/>
              <a:headEnd/>
              <a:tailEnd/>
            </a:ln>
            <a:effectLst/>
          </p:spPr>
        </p:sp>
        <p:sp>
          <p:nvSpPr>
            <p:cNvPr id="3123" name="Text Box 3123"/>
            <p:cNvSpPr>
              <a:spLocks/>
            </p:cNvSpPr>
            <p:nvPr/>
          </p:nvSpPr>
          <p:spPr>
            <a:xfrm>
              <a:off x="0" y="1747"/>
              <a:ext cx="5760" cy="0"/>
            </a:xfrm>
            <a:prstGeom prst="line">
              <a:avLst/>
            </a:prstGeom>
            <a:noFill/>
            <a:ln w="12700">
              <a:solidFill>
                <a:schemeClr val="tx1"/>
              </a:solidFill>
              <a:round/>
              <a:headEnd/>
              <a:tailEnd/>
            </a:ln>
            <a:effectLst/>
          </p:spPr>
        </p:sp>
        <p:sp>
          <p:nvSpPr>
            <p:cNvPr id="3124" name="Text Box 3124"/>
            <p:cNvSpPr>
              <a:spLocks/>
            </p:cNvSpPr>
            <p:nvPr/>
          </p:nvSpPr>
          <p:spPr>
            <a:xfrm>
              <a:off x="0" y="1958"/>
              <a:ext cx="5760" cy="0"/>
            </a:xfrm>
            <a:prstGeom prst="line">
              <a:avLst/>
            </a:prstGeom>
            <a:noFill/>
            <a:ln w="12700">
              <a:solidFill>
                <a:schemeClr val="tx1"/>
              </a:solidFill>
              <a:round/>
              <a:headEnd/>
              <a:tailEnd/>
            </a:ln>
            <a:effectLst/>
          </p:spPr>
        </p:sp>
        <p:sp>
          <p:nvSpPr>
            <p:cNvPr id="3125" name="Text Box 3125"/>
            <p:cNvSpPr>
              <a:spLocks/>
            </p:cNvSpPr>
            <p:nvPr/>
          </p:nvSpPr>
          <p:spPr>
            <a:xfrm>
              <a:off x="0" y="2169"/>
              <a:ext cx="5760" cy="0"/>
            </a:xfrm>
            <a:prstGeom prst="line">
              <a:avLst/>
            </a:prstGeom>
            <a:noFill/>
            <a:ln w="12700">
              <a:solidFill>
                <a:schemeClr val="tx1"/>
              </a:solidFill>
              <a:round/>
              <a:headEnd/>
              <a:tailEnd/>
            </a:ln>
            <a:effectLst/>
          </p:spPr>
        </p:sp>
        <p:sp>
          <p:nvSpPr>
            <p:cNvPr id="3126" name="Text Box 3126"/>
            <p:cNvSpPr>
              <a:spLocks/>
            </p:cNvSpPr>
            <p:nvPr/>
          </p:nvSpPr>
          <p:spPr>
            <a:xfrm>
              <a:off x="0" y="2380"/>
              <a:ext cx="5760" cy="0"/>
            </a:xfrm>
            <a:prstGeom prst="line">
              <a:avLst/>
            </a:prstGeom>
            <a:noFill/>
            <a:ln w="12700">
              <a:solidFill>
                <a:schemeClr val="tx1"/>
              </a:solidFill>
              <a:round/>
              <a:headEnd/>
              <a:tailEnd/>
            </a:ln>
            <a:effectLst/>
          </p:spPr>
        </p:sp>
        <p:sp>
          <p:nvSpPr>
            <p:cNvPr id="3127" name="Text Box 3127"/>
            <p:cNvSpPr>
              <a:spLocks/>
            </p:cNvSpPr>
            <p:nvPr/>
          </p:nvSpPr>
          <p:spPr>
            <a:xfrm>
              <a:off x="0" y="2591"/>
              <a:ext cx="5760" cy="0"/>
            </a:xfrm>
            <a:prstGeom prst="line">
              <a:avLst/>
            </a:prstGeom>
            <a:noFill/>
            <a:ln w="12700">
              <a:solidFill>
                <a:schemeClr val="tx1"/>
              </a:solidFill>
              <a:round/>
              <a:headEnd/>
              <a:tailEnd/>
            </a:ln>
            <a:effectLst/>
          </p:spPr>
        </p:sp>
        <p:sp>
          <p:nvSpPr>
            <p:cNvPr id="3128" name="Text Box 3128"/>
            <p:cNvSpPr>
              <a:spLocks/>
            </p:cNvSpPr>
            <p:nvPr/>
          </p:nvSpPr>
          <p:spPr>
            <a:xfrm>
              <a:off x="0" y="2802"/>
              <a:ext cx="5760" cy="0"/>
            </a:xfrm>
            <a:prstGeom prst="line">
              <a:avLst/>
            </a:prstGeom>
            <a:noFill/>
            <a:ln w="12700">
              <a:solidFill>
                <a:schemeClr val="tx1"/>
              </a:solidFill>
              <a:round/>
              <a:headEnd/>
              <a:tailEnd/>
            </a:ln>
            <a:effectLst/>
          </p:spPr>
        </p:sp>
        <p:sp>
          <p:nvSpPr>
            <p:cNvPr id="3129" name="Text Box 3129"/>
            <p:cNvSpPr>
              <a:spLocks/>
            </p:cNvSpPr>
            <p:nvPr/>
          </p:nvSpPr>
          <p:spPr>
            <a:xfrm>
              <a:off x="0" y="3013"/>
              <a:ext cx="5760" cy="0"/>
            </a:xfrm>
            <a:prstGeom prst="line">
              <a:avLst/>
            </a:prstGeom>
            <a:noFill/>
            <a:ln w="12700">
              <a:solidFill>
                <a:schemeClr val="tx1"/>
              </a:solidFill>
              <a:round/>
              <a:headEnd/>
              <a:tailEnd/>
            </a:ln>
            <a:effectLst/>
          </p:spPr>
        </p:sp>
        <p:sp>
          <p:nvSpPr>
            <p:cNvPr id="3130" name="Text Box 3130"/>
            <p:cNvSpPr>
              <a:spLocks/>
            </p:cNvSpPr>
            <p:nvPr/>
          </p:nvSpPr>
          <p:spPr>
            <a:xfrm>
              <a:off x="0" y="3224"/>
              <a:ext cx="5760" cy="0"/>
            </a:xfrm>
            <a:prstGeom prst="line">
              <a:avLst/>
            </a:prstGeom>
            <a:noFill/>
            <a:ln w="12700">
              <a:solidFill>
                <a:schemeClr val="tx1"/>
              </a:solidFill>
              <a:round/>
              <a:headEnd/>
              <a:tailEnd/>
            </a:ln>
            <a:effectLst/>
          </p:spPr>
        </p:sp>
        <p:sp>
          <p:nvSpPr>
            <p:cNvPr id="3131" name="Text Box 3131"/>
            <p:cNvSpPr>
              <a:spLocks/>
            </p:cNvSpPr>
            <p:nvPr/>
          </p:nvSpPr>
          <p:spPr>
            <a:xfrm>
              <a:off x="0" y="3435"/>
              <a:ext cx="5760" cy="0"/>
            </a:xfrm>
            <a:prstGeom prst="line">
              <a:avLst/>
            </a:prstGeom>
            <a:noFill/>
            <a:ln w="12700">
              <a:solidFill>
                <a:schemeClr val="tx1"/>
              </a:solidFill>
              <a:round/>
              <a:headEnd/>
              <a:tailEnd/>
            </a:ln>
            <a:effectLst/>
          </p:spPr>
        </p:sp>
        <p:sp>
          <p:nvSpPr>
            <p:cNvPr id="3132" name="Text Box 3132"/>
            <p:cNvSpPr>
              <a:spLocks/>
            </p:cNvSpPr>
            <p:nvPr/>
          </p:nvSpPr>
          <p:spPr>
            <a:xfrm>
              <a:off x="0" y="3646"/>
              <a:ext cx="5760" cy="0"/>
            </a:xfrm>
            <a:prstGeom prst="line">
              <a:avLst/>
            </a:prstGeom>
            <a:noFill/>
            <a:ln w="12700">
              <a:solidFill>
                <a:schemeClr val="tx1"/>
              </a:solidFill>
              <a:round/>
              <a:headEnd/>
              <a:tailEnd/>
            </a:ln>
            <a:effectLst/>
          </p:spPr>
        </p:sp>
        <p:sp>
          <p:nvSpPr>
            <p:cNvPr id="3133" name="Text Box 3133"/>
            <p:cNvSpPr>
              <a:spLocks/>
            </p:cNvSpPr>
            <p:nvPr/>
          </p:nvSpPr>
          <p:spPr>
            <a:xfrm>
              <a:off x="0" y="3857"/>
              <a:ext cx="5760" cy="0"/>
            </a:xfrm>
            <a:prstGeom prst="line">
              <a:avLst/>
            </a:prstGeom>
            <a:noFill/>
            <a:ln w="12700">
              <a:solidFill>
                <a:schemeClr val="tx1"/>
              </a:solidFill>
              <a:round/>
              <a:headEnd/>
              <a:tailEnd/>
            </a:ln>
            <a:effectLst/>
          </p:spPr>
        </p:sp>
        <p:sp>
          <p:nvSpPr>
            <p:cNvPr id="3134" name="Text Box 3134"/>
            <p:cNvSpPr>
              <a:spLocks/>
            </p:cNvSpPr>
            <p:nvPr/>
          </p:nvSpPr>
          <p:spPr>
            <a:xfrm>
              <a:off x="0" y="4068"/>
              <a:ext cx="5760" cy="0"/>
            </a:xfrm>
            <a:prstGeom prst="line">
              <a:avLst/>
            </a:prstGeom>
            <a:noFill/>
            <a:ln cap="sq" w="28575">
              <a:solidFill>
                <a:schemeClr val="tx1"/>
              </a:solidFill>
              <a:round/>
              <a:headEnd/>
              <a:tailEnd/>
            </a:ln>
            <a:effectLst/>
          </p:spPr>
        </p:sp>
        <p:sp>
          <p:nvSpPr>
            <p:cNvPr id="3135" name="Text Box 3135"/>
            <p:cNvSpPr>
              <a:spLocks/>
            </p:cNvSpPr>
            <p:nvPr/>
          </p:nvSpPr>
          <p:spPr>
            <a:xfrm>
              <a:off x="0" y="384"/>
              <a:ext cx="0" cy="3684"/>
            </a:xfrm>
            <a:prstGeom prst="line">
              <a:avLst/>
            </a:prstGeom>
            <a:noFill/>
            <a:ln cap="sq" w="28575">
              <a:solidFill>
                <a:schemeClr val="tx1"/>
              </a:solidFill>
              <a:round/>
              <a:headEnd/>
              <a:tailEnd/>
            </a:ln>
            <a:effectLst/>
          </p:spPr>
        </p:sp>
        <p:sp>
          <p:nvSpPr>
            <p:cNvPr id="3136" name="Text Box 3136"/>
            <p:cNvSpPr>
              <a:spLocks/>
            </p:cNvSpPr>
            <p:nvPr/>
          </p:nvSpPr>
          <p:spPr>
            <a:xfrm>
              <a:off x="768" y="384"/>
              <a:ext cx="0" cy="3684"/>
            </a:xfrm>
            <a:prstGeom prst="line">
              <a:avLst/>
            </a:prstGeom>
            <a:noFill/>
            <a:ln w="12700">
              <a:solidFill>
                <a:schemeClr val="tx1"/>
              </a:solidFill>
              <a:round/>
              <a:headEnd/>
              <a:tailEnd/>
            </a:ln>
            <a:effectLst/>
          </p:spPr>
        </p:sp>
        <p:sp>
          <p:nvSpPr>
            <p:cNvPr id="3137" name="Text Box 3137"/>
            <p:cNvSpPr>
              <a:spLocks/>
            </p:cNvSpPr>
            <p:nvPr/>
          </p:nvSpPr>
          <p:spPr>
            <a:xfrm>
              <a:off x="5760" y="384"/>
              <a:ext cx="0" cy="3684"/>
            </a:xfrm>
            <a:prstGeom prst="line">
              <a:avLst/>
            </a:prstGeom>
            <a:noFill/>
            <a:ln cap="sq" w="28575">
              <a:solidFill>
                <a:schemeClr val="tx1"/>
              </a:solidFill>
              <a:round/>
              <a:headEnd/>
              <a:tailEnd/>
            </a:ln>
            <a:effectLst/>
          </p:spPr>
        </p:sp>
        <p:sp>
          <p:nvSpPr>
            <p:cNvPr id="3138" name="Text Box 3138"/>
            <p:cNvSpPr>
              <a:spLocks/>
            </p:cNvSpPr>
            <p:nvPr/>
          </p:nvSpPr>
          <p:spPr>
            <a:xfrm>
              <a:off x="768" y="595"/>
              <a:ext cx="4992" cy="0"/>
            </a:xfrm>
            <a:prstGeom prst="line">
              <a:avLst/>
            </a:prstGeom>
            <a:noFill/>
            <a:ln w="12700">
              <a:solidFill>
                <a:schemeClr val="tx1"/>
              </a:solidFill>
              <a:round/>
              <a:headEnd/>
              <a:tailEnd/>
            </a:ln>
            <a:effectLst/>
          </p:spPr>
        </p:sp>
        <p:sp>
          <p:nvSpPr>
            <p:cNvPr id="3139" name="Text Box 3139"/>
            <p:cNvSpPr>
              <a:spLocks/>
            </p:cNvSpPr>
            <p:nvPr/>
          </p:nvSpPr>
          <p:spPr>
            <a:xfrm>
              <a:off x="1008" y="595"/>
              <a:ext cx="0" cy="3473"/>
            </a:xfrm>
            <a:prstGeom prst="line">
              <a:avLst/>
            </a:prstGeom>
            <a:noFill/>
            <a:ln w="12700">
              <a:solidFill>
                <a:schemeClr val="tx1"/>
              </a:solidFill>
              <a:round/>
              <a:headEnd/>
              <a:tailEnd/>
            </a:ln>
            <a:effectLst/>
          </p:spPr>
        </p:sp>
        <p:sp>
          <p:nvSpPr>
            <p:cNvPr id="3140" name="Text Box 3140"/>
            <p:cNvSpPr>
              <a:spLocks/>
            </p:cNvSpPr>
            <p:nvPr/>
          </p:nvSpPr>
          <p:spPr>
            <a:xfrm>
              <a:off x="1248" y="595"/>
              <a:ext cx="0" cy="3473"/>
            </a:xfrm>
            <a:prstGeom prst="line">
              <a:avLst/>
            </a:prstGeom>
            <a:noFill/>
            <a:ln w="12700">
              <a:solidFill>
                <a:schemeClr val="tx1"/>
              </a:solidFill>
              <a:round/>
              <a:headEnd/>
              <a:tailEnd/>
            </a:ln>
            <a:effectLst/>
          </p:spPr>
        </p:sp>
        <p:sp>
          <p:nvSpPr>
            <p:cNvPr id="3141" name="Text Box 3141"/>
            <p:cNvSpPr>
              <a:spLocks/>
            </p:cNvSpPr>
            <p:nvPr/>
          </p:nvSpPr>
          <p:spPr>
            <a:xfrm>
              <a:off x="1440" y="595"/>
              <a:ext cx="0" cy="3473"/>
            </a:xfrm>
            <a:prstGeom prst="line">
              <a:avLst/>
            </a:prstGeom>
            <a:noFill/>
            <a:ln w="12700">
              <a:solidFill>
                <a:schemeClr val="tx1"/>
              </a:solidFill>
              <a:round/>
              <a:headEnd/>
              <a:tailEnd/>
            </a:ln>
            <a:effectLst/>
          </p:spPr>
        </p:sp>
        <p:sp>
          <p:nvSpPr>
            <p:cNvPr id="3142" name="Text Box 3142"/>
            <p:cNvSpPr>
              <a:spLocks/>
            </p:cNvSpPr>
            <p:nvPr/>
          </p:nvSpPr>
          <p:spPr>
            <a:xfrm>
              <a:off x="1632" y="595"/>
              <a:ext cx="0" cy="3473"/>
            </a:xfrm>
            <a:prstGeom prst="line">
              <a:avLst/>
            </a:prstGeom>
            <a:noFill/>
            <a:ln w="12700">
              <a:solidFill>
                <a:schemeClr val="tx1"/>
              </a:solidFill>
              <a:round/>
              <a:headEnd/>
              <a:tailEnd/>
            </a:ln>
            <a:effectLst/>
          </p:spPr>
        </p:sp>
        <p:sp>
          <p:nvSpPr>
            <p:cNvPr id="3143" name="Text Box 3143"/>
            <p:cNvSpPr>
              <a:spLocks/>
            </p:cNvSpPr>
            <p:nvPr/>
          </p:nvSpPr>
          <p:spPr>
            <a:xfrm>
              <a:off x="1824" y="595"/>
              <a:ext cx="0" cy="3473"/>
            </a:xfrm>
            <a:prstGeom prst="line">
              <a:avLst/>
            </a:prstGeom>
            <a:noFill/>
            <a:ln w="12700">
              <a:solidFill>
                <a:schemeClr val="tx1"/>
              </a:solidFill>
              <a:round/>
              <a:headEnd/>
              <a:tailEnd/>
            </a:ln>
            <a:effectLst/>
          </p:spPr>
        </p:sp>
        <p:sp>
          <p:nvSpPr>
            <p:cNvPr id="3144" name="Text Box 3144"/>
            <p:cNvSpPr>
              <a:spLocks/>
            </p:cNvSpPr>
            <p:nvPr/>
          </p:nvSpPr>
          <p:spPr>
            <a:xfrm>
              <a:off x="2016" y="595"/>
              <a:ext cx="0" cy="3473"/>
            </a:xfrm>
            <a:prstGeom prst="line">
              <a:avLst/>
            </a:prstGeom>
            <a:noFill/>
            <a:ln w="12700">
              <a:solidFill>
                <a:schemeClr val="tx1"/>
              </a:solidFill>
              <a:round/>
              <a:headEnd/>
              <a:tailEnd/>
            </a:ln>
            <a:effectLst/>
          </p:spPr>
        </p:sp>
        <p:sp>
          <p:nvSpPr>
            <p:cNvPr id="3145" name="Text Box 3145"/>
            <p:cNvSpPr>
              <a:spLocks/>
            </p:cNvSpPr>
            <p:nvPr/>
          </p:nvSpPr>
          <p:spPr>
            <a:xfrm>
              <a:off x="2256" y="595"/>
              <a:ext cx="0" cy="3473"/>
            </a:xfrm>
            <a:prstGeom prst="line">
              <a:avLst/>
            </a:prstGeom>
            <a:noFill/>
            <a:ln w="12700">
              <a:solidFill>
                <a:schemeClr val="tx1"/>
              </a:solidFill>
              <a:round/>
              <a:headEnd/>
              <a:tailEnd/>
            </a:ln>
            <a:effectLst/>
          </p:spPr>
        </p:sp>
        <p:sp>
          <p:nvSpPr>
            <p:cNvPr id="3146" name="Text Box 3146"/>
            <p:cNvSpPr>
              <a:spLocks/>
            </p:cNvSpPr>
            <p:nvPr/>
          </p:nvSpPr>
          <p:spPr>
            <a:xfrm>
              <a:off x="2496" y="595"/>
              <a:ext cx="0" cy="3473"/>
            </a:xfrm>
            <a:prstGeom prst="line">
              <a:avLst/>
            </a:prstGeom>
            <a:noFill/>
            <a:ln w="12700">
              <a:solidFill>
                <a:schemeClr val="tx1"/>
              </a:solidFill>
              <a:round/>
              <a:headEnd/>
              <a:tailEnd/>
            </a:ln>
            <a:effectLst/>
          </p:spPr>
        </p:sp>
        <p:sp>
          <p:nvSpPr>
            <p:cNvPr id="3147" name="Text Box 3147"/>
            <p:cNvSpPr>
              <a:spLocks/>
            </p:cNvSpPr>
            <p:nvPr/>
          </p:nvSpPr>
          <p:spPr>
            <a:xfrm>
              <a:off x="2736" y="595"/>
              <a:ext cx="0" cy="3473"/>
            </a:xfrm>
            <a:prstGeom prst="line">
              <a:avLst/>
            </a:prstGeom>
            <a:noFill/>
            <a:ln w="12700">
              <a:solidFill>
                <a:schemeClr val="tx1"/>
              </a:solidFill>
              <a:round/>
              <a:headEnd/>
              <a:tailEnd/>
            </a:ln>
            <a:effectLst/>
          </p:spPr>
        </p:sp>
        <p:sp>
          <p:nvSpPr>
            <p:cNvPr id="3148" name="Text Box 3148"/>
            <p:cNvSpPr>
              <a:spLocks/>
            </p:cNvSpPr>
            <p:nvPr/>
          </p:nvSpPr>
          <p:spPr>
            <a:xfrm>
              <a:off x="2976" y="595"/>
              <a:ext cx="0" cy="3473"/>
            </a:xfrm>
            <a:prstGeom prst="line">
              <a:avLst/>
            </a:prstGeom>
            <a:noFill/>
            <a:ln w="12700">
              <a:solidFill>
                <a:schemeClr val="tx1"/>
              </a:solidFill>
              <a:round/>
              <a:headEnd/>
              <a:tailEnd/>
            </a:ln>
            <a:effectLst/>
          </p:spPr>
        </p:sp>
        <p:sp>
          <p:nvSpPr>
            <p:cNvPr id="3149" name="Text Box 3149"/>
            <p:cNvSpPr>
              <a:spLocks/>
            </p:cNvSpPr>
            <p:nvPr/>
          </p:nvSpPr>
          <p:spPr>
            <a:xfrm>
              <a:off x="3216" y="595"/>
              <a:ext cx="0" cy="3473"/>
            </a:xfrm>
            <a:prstGeom prst="line">
              <a:avLst/>
            </a:prstGeom>
            <a:noFill/>
            <a:ln w="12700">
              <a:solidFill>
                <a:schemeClr val="tx1"/>
              </a:solidFill>
              <a:round/>
              <a:headEnd/>
              <a:tailEnd/>
            </a:ln>
            <a:effectLst/>
          </p:spPr>
        </p:sp>
        <p:sp>
          <p:nvSpPr>
            <p:cNvPr id="3150" name="Text Box 3150"/>
            <p:cNvSpPr>
              <a:spLocks/>
            </p:cNvSpPr>
            <p:nvPr/>
          </p:nvSpPr>
          <p:spPr>
            <a:xfrm>
              <a:off x="3408" y="595"/>
              <a:ext cx="0" cy="3473"/>
            </a:xfrm>
            <a:prstGeom prst="line">
              <a:avLst/>
            </a:prstGeom>
            <a:noFill/>
            <a:ln w="12700">
              <a:solidFill>
                <a:schemeClr val="tx1"/>
              </a:solidFill>
              <a:round/>
              <a:headEnd/>
              <a:tailEnd/>
            </a:ln>
            <a:effectLst/>
          </p:spPr>
        </p:sp>
        <p:sp>
          <p:nvSpPr>
            <p:cNvPr id="3151" name="Text Box 3151"/>
            <p:cNvSpPr>
              <a:spLocks/>
            </p:cNvSpPr>
            <p:nvPr/>
          </p:nvSpPr>
          <p:spPr>
            <a:xfrm>
              <a:off x="3600" y="595"/>
              <a:ext cx="0" cy="3473"/>
            </a:xfrm>
            <a:prstGeom prst="line">
              <a:avLst/>
            </a:prstGeom>
            <a:noFill/>
            <a:ln w="12700">
              <a:solidFill>
                <a:schemeClr val="tx1"/>
              </a:solidFill>
              <a:round/>
              <a:headEnd/>
              <a:tailEnd/>
            </a:ln>
            <a:effectLst/>
          </p:spPr>
        </p:sp>
        <p:sp>
          <p:nvSpPr>
            <p:cNvPr id="3152" name="Text Box 3152"/>
            <p:cNvSpPr>
              <a:spLocks/>
            </p:cNvSpPr>
            <p:nvPr/>
          </p:nvSpPr>
          <p:spPr>
            <a:xfrm>
              <a:off x="3792" y="595"/>
              <a:ext cx="0" cy="3473"/>
            </a:xfrm>
            <a:prstGeom prst="line">
              <a:avLst/>
            </a:prstGeom>
            <a:noFill/>
            <a:ln w="12700">
              <a:solidFill>
                <a:schemeClr val="tx1"/>
              </a:solidFill>
              <a:round/>
              <a:headEnd/>
              <a:tailEnd/>
            </a:ln>
            <a:effectLst/>
          </p:spPr>
        </p:sp>
        <p:sp>
          <p:nvSpPr>
            <p:cNvPr id="3153" name="Text Box 3153"/>
            <p:cNvSpPr>
              <a:spLocks/>
            </p:cNvSpPr>
            <p:nvPr/>
          </p:nvSpPr>
          <p:spPr>
            <a:xfrm>
              <a:off x="3984" y="595"/>
              <a:ext cx="0" cy="3473"/>
            </a:xfrm>
            <a:prstGeom prst="line">
              <a:avLst/>
            </a:prstGeom>
            <a:noFill/>
            <a:ln w="12700">
              <a:solidFill>
                <a:schemeClr val="tx1"/>
              </a:solidFill>
              <a:round/>
              <a:headEnd/>
              <a:tailEnd/>
            </a:ln>
            <a:effectLst/>
          </p:spPr>
        </p:sp>
        <p:sp>
          <p:nvSpPr>
            <p:cNvPr id="3154" name="Text Box 3154"/>
            <p:cNvSpPr>
              <a:spLocks/>
            </p:cNvSpPr>
            <p:nvPr/>
          </p:nvSpPr>
          <p:spPr>
            <a:xfrm>
              <a:off x="4176" y="595"/>
              <a:ext cx="0" cy="3473"/>
            </a:xfrm>
            <a:prstGeom prst="line">
              <a:avLst/>
            </a:prstGeom>
            <a:noFill/>
            <a:ln w="12700">
              <a:solidFill>
                <a:schemeClr val="tx1"/>
              </a:solidFill>
              <a:round/>
              <a:headEnd/>
              <a:tailEnd/>
            </a:ln>
            <a:effectLst/>
          </p:spPr>
        </p:sp>
        <p:sp>
          <p:nvSpPr>
            <p:cNvPr id="3155" name="Text Box 3155"/>
            <p:cNvSpPr>
              <a:spLocks/>
            </p:cNvSpPr>
            <p:nvPr/>
          </p:nvSpPr>
          <p:spPr>
            <a:xfrm>
              <a:off x="4368" y="595"/>
              <a:ext cx="0" cy="3473"/>
            </a:xfrm>
            <a:prstGeom prst="line">
              <a:avLst/>
            </a:prstGeom>
            <a:noFill/>
            <a:ln w="12700">
              <a:solidFill>
                <a:schemeClr val="tx1"/>
              </a:solidFill>
              <a:round/>
              <a:headEnd/>
              <a:tailEnd/>
            </a:ln>
            <a:effectLst/>
          </p:spPr>
        </p:sp>
        <p:sp>
          <p:nvSpPr>
            <p:cNvPr id="3156" name="Text Box 3156"/>
            <p:cNvSpPr>
              <a:spLocks/>
            </p:cNvSpPr>
            <p:nvPr/>
          </p:nvSpPr>
          <p:spPr>
            <a:xfrm>
              <a:off x="4560" y="595"/>
              <a:ext cx="0" cy="3473"/>
            </a:xfrm>
            <a:prstGeom prst="line">
              <a:avLst/>
            </a:prstGeom>
            <a:noFill/>
            <a:ln w="12700">
              <a:solidFill>
                <a:schemeClr val="tx1"/>
              </a:solidFill>
              <a:round/>
              <a:headEnd/>
              <a:tailEnd/>
            </a:ln>
            <a:effectLst/>
          </p:spPr>
        </p:sp>
        <p:sp>
          <p:nvSpPr>
            <p:cNvPr id="3157" name="Text Box 3157"/>
            <p:cNvSpPr>
              <a:spLocks/>
            </p:cNvSpPr>
            <p:nvPr/>
          </p:nvSpPr>
          <p:spPr>
            <a:xfrm>
              <a:off x="4752" y="595"/>
              <a:ext cx="0" cy="3473"/>
            </a:xfrm>
            <a:prstGeom prst="line">
              <a:avLst/>
            </a:prstGeom>
            <a:noFill/>
            <a:ln w="12700">
              <a:solidFill>
                <a:schemeClr val="tx1"/>
              </a:solidFill>
              <a:round/>
              <a:headEnd/>
              <a:tailEnd/>
            </a:ln>
            <a:effectLst/>
          </p:spPr>
        </p:sp>
        <p:sp>
          <p:nvSpPr>
            <p:cNvPr id="3158" name="Text Box 3158"/>
            <p:cNvSpPr>
              <a:spLocks/>
            </p:cNvSpPr>
            <p:nvPr/>
          </p:nvSpPr>
          <p:spPr>
            <a:xfrm>
              <a:off x="4944" y="595"/>
              <a:ext cx="0" cy="3473"/>
            </a:xfrm>
            <a:prstGeom prst="line">
              <a:avLst/>
            </a:prstGeom>
            <a:noFill/>
            <a:ln w="12700">
              <a:solidFill>
                <a:schemeClr val="tx1"/>
              </a:solidFill>
              <a:round/>
              <a:headEnd/>
              <a:tailEnd/>
            </a:ln>
            <a:effectLst/>
          </p:spPr>
        </p:sp>
        <p:sp>
          <p:nvSpPr>
            <p:cNvPr id="3159" name="Text Box 3159"/>
            <p:cNvSpPr>
              <a:spLocks/>
            </p:cNvSpPr>
            <p:nvPr/>
          </p:nvSpPr>
          <p:spPr>
            <a:xfrm>
              <a:off x="5136" y="595"/>
              <a:ext cx="0" cy="3473"/>
            </a:xfrm>
            <a:prstGeom prst="line">
              <a:avLst/>
            </a:prstGeom>
            <a:noFill/>
            <a:ln w="12700">
              <a:solidFill>
                <a:schemeClr val="tx1"/>
              </a:solidFill>
              <a:round/>
              <a:headEnd/>
              <a:tailEnd/>
            </a:ln>
            <a:effectLst/>
          </p:spPr>
        </p:sp>
        <p:sp>
          <p:nvSpPr>
            <p:cNvPr id="3160" name="Text Box 3160"/>
            <p:cNvSpPr>
              <a:spLocks/>
            </p:cNvSpPr>
            <p:nvPr/>
          </p:nvSpPr>
          <p:spPr>
            <a:xfrm>
              <a:off x="5328" y="595"/>
              <a:ext cx="0" cy="3473"/>
            </a:xfrm>
            <a:prstGeom prst="line">
              <a:avLst/>
            </a:prstGeom>
            <a:noFill/>
            <a:ln w="12700">
              <a:solidFill>
                <a:schemeClr val="tx1"/>
              </a:solidFill>
              <a:round/>
              <a:headEnd/>
              <a:tailEnd/>
            </a:ln>
            <a:effectLst/>
          </p:spPr>
        </p:sp>
        <p:sp>
          <p:nvSpPr>
            <p:cNvPr id="3161" name="Text Box 3161"/>
            <p:cNvSpPr>
              <a:spLocks/>
            </p:cNvSpPr>
            <p:nvPr/>
          </p:nvSpPr>
          <p:spPr>
            <a:xfrm>
              <a:off x="5568" y="595"/>
              <a:ext cx="0" cy="3473"/>
            </a:xfrm>
            <a:prstGeom prst="line">
              <a:avLst/>
            </a:prstGeom>
            <a:noFill/>
            <a:ln w="12700">
              <a:solidFill>
                <a:schemeClr val="tx1"/>
              </a:solidFill>
              <a:round/>
              <a:headEnd/>
              <a:tailEnd/>
            </a:ln>
            <a:effectLst/>
          </p:spPr>
        </p:sp>
      </p:grpSp>
      <p:sp>
        <p:nvSpPr>
          <p:cNvPr id="3162" name="Text Box 3162">
            <a:hlinkClick/>
          </p:cNvPr>
          <p:cNvSpPr txBox="1">
            <a:spLocks/>
          </p:cNvSpPr>
          <p:nvPr/>
        </p:nvSpPr>
        <p:spPr>
          <a:xfrm>
            <a:off x="3429000" y="6491287"/>
            <a:ext cx="22860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deo 2</a:t>
            </a:r>
          </a:p>
        </p:txBody>
      </p:sp>
    </p:spTree>
  </p:cSld>
  <p:clrMapOvr>
    <a:masterClrMapping/>
  </p:clrMapOvr>
  <p:transition advClick="0">
    <p:cut thruBlk="1"/>
  </p:transition>
</p:sld>
</file>

<file path=ppt/slides/slide98.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3163" name="Text Box 3163"/>
          <p:cNvSpPr>
            <a:spLocks/>
          </p:cNvSpPr>
          <p:nvPr>
            <p:ph idx="10" sz="half" type="dt"/>
          </p:nvPr>
        </p:nvSpPr>
        <p:spPr/>
      </p:sp>
      <p:sp>
        <p:nvSpPr>
          <p:cNvPr id="3164" name="Text Box 3164"/>
          <p:cNvSpPr>
            <a:spLocks/>
          </p:cNvSpPr>
          <p:nvPr>
            <p:ph idx="11" sz="quarter" type="ftr"/>
          </p:nvPr>
        </p:nvSpPr>
        <p:spPr/>
        <p:txBody>
          <a:bodyPr numCol="1"/>
          <a:lstStyle/>
          <a:p>
            <a:pPr algn="ctr"/>
          </a:p>
        </p:txBody>
      </p:sp>
      <p:sp>
        <p:nvSpPr>
          <p:cNvPr id="3165" name="Text Box 3165"/>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jelena</a:t>
            </a:r>
          </a:p>
        </p:txBody>
      </p:sp>
      <p:sp>
        <p:nvSpPr>
          <p:cNvPr id="3166" name="Text Box 3166"/>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3167" name="Text Box 3167"/>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3168" name="Text Box 3168">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JELEN</a:t>
            </a:r>
          </a:p>
        </p:txBody>
      </p:sp>
      <p:sp>
        <p:nvSpPr>
          <p:cNvPr id="3169" name="Text Box 3169">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DODACI I ODBICI</a:t>
            </a:r>
          </a:p>
        </p:txBody>
      </p:sp>
      <p:grpSp>
        <p:nvGrpSpPr>
          <p:cNvPr id="3170" name="Group 3170"/>
          <p:cNvGrpSpPr>
            <a:grpSpLocks/>
          </p:cNvGrpSpPr>
          <p:nvPr/>
        </p:nvGrpSpPr>
        <p:grpSpPr>
          <a:xfrm>
            <a:off x="0" y="609600"/>
            <a:ext cx="9144000" cy="5597525"/>
            <a:chOff x="0" y="384"/>
            <a:chExt cx="5760" cy="3526"/>
          </a:xfrm>
        </p:grpSpPr>
        <p:sp>
          <p:nvSpPr>
            <p:cNvPr id="3171" name="Text Box 3171"/>
            <p:cNvSpPr>
              <a:spLocks/>
            </p:cNvSpPr>
            <p:nvPr/>
          </p:nvSpPr>
          <p:spPr>
            <a:xfrm>
              <a:off x="576" y="595"/>
              <a:ext cx="192" cy="150"/>
            </a:xfrm>
            <a:prstGeom prst="rect">
              <a:avLst/>
            </a:prstGeom>
            <a:solidFill>
              <a:schemeClr val="bg1"/>
            </a:solidFill>
            <a:ln>
              <a:noFill/>
            </a:ln>
            <a:effectLst/>
          </p:spPr>
          <p:txBody>
            <a:bodyPr numCol="1"/>
            <a:lstStyle/>
            <a:p>
              <a:pPr algn="ctr" indent="0" marL="0">
                <a:buNone/>
              </a:pPr>
              <a:r>
                <a:rPr dirty="0" lang="en-US" smtClean="0" sz="900"/>
                <a:t>77</a:t>
              </a:r>
            </a:p>
          </p:txBody>
        </p:sp>
        <p:sp>
          <p:nvSpPr>
            <p:cNvPr id="3172" name="Text Box 3172"/>
            <p:cNvSpPr>
              <a:spLocks/>
            </p:cNvSpPr>
            <p:nvPr/>
          </p:nvSpPr>
          <p:spPr>
            <a:xfrm>
              <a:off x="384" y="595"/>
              <a:ext cx="192" cy="150"/>
            </a:xfrm>
            <a:prstGeom prst="rect">
              <a:avLst/>
            </a:prstGeom>
            <a:solidFill>
              <a:schemeClr val="bg1"/>
            </a:solidFill>
            <a:ln>
              <a:noFill/>
            </a:ln>
            <a:effectLst/>
          </p:spPr>
          <p:txBody>
            <a:bodyPr numCol="1"/>
            <a:lstStyle/>
            <a:p>
              <a:pPr algn="ctr" indent="0" marL="0">
                <a:buNone/>
              </a:pPr>
              <a:r>
                <a:rPr dirty="0" lang="en-US" smtClean="0" sz="900"/>
                <a:t>76</a:t>
              </a:r>
            </a:p>
          </p:txBody>
        </p:sp>
        <p:sp>
          <p:nvSpPr>
            <p:cNvPr id="3173" name="Text Box 3173"/>
            <p:cNvSpPr>
              <a:spLocks/>
            </p:cNvSpPr>
            <p:nvPr/>
          </p:nvSpPr>
          <p:spPr>
            <a:xfrm>
              <a:off x="192" y="595"/>
              <a:ext cx="192" cy="150"/>
            </a:xfrm>
            <a:prstGeom prst="rect">
              <a:avLst/>
            </a:prstGeom>
            <a:solidFill>
              <a:schemeClr val="bg1"/>
            </a:solidFill>
            <a:ln>
              <a:noFill/>
            </a:ln>
            <a:effectLst/>
          </p:spPr>
          <p:txBody>
            <a:bodyPr numCol="1"/>
            <a:lstStyle/>
            <a:p>
              <a:pPr algn="ctr" indent="0" marL="0">
                <a:buNone/>
              </a:pPr>
              <a:r>
                <a:rPr dirty="0" lang="en-US" smtClean="0" sz="900"/>
                <a:t>75</a:t>
              </a:r>
            </a:p>
          </p:txBody>
        </p:sp>
        <p:sp>
          <p:nvSpPr>
            <p:cNvPr id="3174" name="Text Box 3174"/>
            <p:cNvSpPr>
              <a:spLocks/>
            </p:cNvSpPr>
            <p:nvPr/>
          </p:nvSpPr>
          <p:spPr>
            <a:xfrm>
              <a:off x="0" y="595"/>
              <a:ext cx="192" cy="150"/>
            </a:xfrm>
            <a:prstGeom prst="rect">
              <a:avLst/>
            </a:prstGeom>
            <a:solidFill>
              <a:schemeClr val="bg1"/>
            </a:solidFill>
            <a:ln>
              <a:noFill/>
            </a:ln>
            <a:effectLst/>
          </p:spPr>
          <p:txBody>
            <a:bodyPr numCol="1"/>
            <a:lstStyle/>
            <a:p>
              <a:pPr algn="ctr" indent="0" marL="0">
                <a:buNone/>
              </a:pPr>
              <a:r>
                <a:rPr dirty="0" lang="en-US" smtClean="0" sz="900"/>
                <a:t>74</a:t>
              </a:r>
            </a:p>
          </p:txBody>
        </p:sp>
        <p:sp>
          <p:nvSpPr>
            <p:cNvPr id="3175" name="Text Box 3175"/>
            <p:cNvSpPr>
              <a:spLocks/>
            </p:cNvSpPr>
            <p:nvPr/>
          </p:nvSpPr>
          <p:spPr>
            <a:xfrm>
              <a:off x="192" y="3699"/>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176" name="Text Box 3176"/>
            <p:cNvSpPr>
              <a:spLocks/>
            </p:cNvSpPr>
            <p:nvPr/>
          </p:nvSpPr>
          <p:spPr>
            <a:xfrm>
              <a:off x="192" y="3488"/>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177" name="Text Box 3177"/>
            <p:cNvSpPr>
              <a:spLocks/>
            </p:cNvSpPr>
            <p:nvPr/>
          </p:nvSpPr>
          <p:spPr>
            <a:xfrm>
              <a:off x="192" y="3277"/>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178" name="Text Box 3178"/>
            <p:cNvSpPr>
              <a:spLocks/>
            </p:cNvSpPr>
            <p:nvPr/>
          </p:nvSpPr>
          <p:spPr>
            <a:xfrm>
              <a:off x="192" y="3066"/>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179" name="Text Box 3179"/>
            <p:cNvSpPr>
              <a:spLocks/>
            </p:cNvSpPr>
            <p:nvPr/>
          </p:nvSpPr>
          <p:spPr>
            <a:xfrm>
              <a:off x="192" y="2855"/>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180" name="Text Box 3180"/>
            <p:cNvSpPr>
              <a:spLocks/>
            </p:cNvSpPr>
            <p:nvPr/>
          </p:nvSpPr>
          <p:spPr>
            <a:xfrm>
              <a:off x="192" y="2644"/>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181" name="Text Box 3181"/>
            <p:cNvSpPr>
              <a:spLocks/>
            </p:cNvSpPr>
            <p:nvPr/>
          </p:nvSpPr>
          <p:spPr>
            <a:xfrm>
              <a:off x="192" y="2433"/>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182" name="Text Box 3182"/>
            <p:cNvSpPr>
              <a:spLocks/>
            </p:cNvSpPr>
            <p:nvPr/>
          </p:nvSpPr>
          <p:spPr>
            <a:xfrm>
              <a:off x="192" y="2222"/>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183" name="Text Box 3183"/>
            <p:cNvSpPr>
              <a:spLocks/>
            </p:cNvSpPr>
            <p:nvPr/>
          </p:nvSpPr>
          <p:spPr>
            <a:xfrm>
              <a:off x="192" y="2011"/>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184" name="Text Box 3184"/>
            <p:cNvSpPr>
              <a:spLocks/>
            </p:cNvSpPr>
            <p:nvPr/>
          </p:nvSpPr>
          <p:spPr>
            <a:xfrm>
              <a:off x="192" y="1800"/>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185" name="Text Box 3185"/>
            <p:cNvSpPr>
              <a:spLocks/>
            </p:cNvSpPr>
            <p:nvPr/>
          </p:nvSpPr>
          <p:spPr>
            <a:xfrm>
              <a:off x="192" y="1589"/>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186" name="Text Box 3186"/>
            <p:cNvSpPr>
              <a:spLocks/>
            </p:cNvSpPr>
            <p:nvPr/>
          </p:nvSpPr>
          <p:spPr>
            <a:xfrm>
              <a:off x="192" y="1378"/>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187" name="Text Box 3187"/>
            <p:cNvSpPr>
              <a:spLocks/>
            </p:cNvSpPr>
            <p:nvPr/>
          </p:nvSpPr>
          <p:spPr>
            <a:xfrm>
              <a:off x="192" y="1167"/>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188" name="Text Box 3188"/>
            <p:cNvSpPr>
              <a:spLocks/>
            </p:cNvSpPr>
            <p:nvPr/>
          </p:nvSpPr>
          <p:spPr>
            <a:xfrm>
              <a:off x="192" y="956"/>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189" name="Text Box 3189"/>
            <p:cNvSpPr>
              <a:spLocks/>
            </p:cNvSpPr>
            <p:nvPr/>
          </p:nvSpPr>
          <p:spPr>
            <a:xfrm>
              <a:off x="192" y="745"/>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190" name="Text Box 3190"/>
            <p:cNvSpPr>
              <a:spLocks/>
            </p:cNvSpPr>
            <p:nvPr/>
          </p:nvSpPr>
          <p:spPr>
            <a:xfrm>
              <a:off x="384" y="3699"/>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191" name="Text Box 3191"/>
            <p:cNvSpPr>
              <a:spLocks/>
            </p:cNvSpPr>
            <p:nvPr/>
          </p:nvSpPr>
          <p:spPr>
            <a:xfrm>
              <a:off x="384" y="3488"/>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192" name="Text Box 3192"/>
            <p:cNvSpPr>
              <a:spLocks/>
            </p:cNvSpPr>
            <p:nvPr/>
          </p:nvSpPr>
          <p:spPr>
            <a:xfrm>
              <a:off x="384" y="3277"/>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193" name="Text Box 3193"/>
            <p:cNvSpPr>
              <a:spLocks/>
            </p:cNvSpPr>
            <p:nvPr/>
          </p:nvSpPr>
          <p:spPr>
            <a:xfrm>
              <a:off x="384" y="3066"/>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194" name="Text Box 3194"/>
            <p:cNvSpPr>
              <a:spLocks/>
            </p:cNvSpPr>
            <p:nvPr/>
          </p:nvSpPr>
          <p:spPr>
            <a:xfrm>
              <a:off x="384" y="2855"/>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195" name="Text Box 3195"/>
            <p:cNvSpPr>
              <a:spLocks/>
            </p:cNvSpPr>
            <p:nvPr/>
          </p:nvSpPr>
          <p:spPr>
            <a:xfrm>
              <a:off x="384" y="2644"/>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196" name="Text Box 3196"/>
            <p:cNvSpPr>
              <a:spLocks/>
            </p:cNvSpPr>
            <p:nvPr/>
          </p:nvSpPr>
          <p:spPr>
            <a:xfrm>
              <a:off x="384" y="2433"/>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197" name="Text Box 3197"/>
            <p:cNvSpPr>
              <a:spLocks/>
            </p:cNvSpPr>
            <p:nvPr/>
          </p:nvSpPr>
          <p:spPr>
            <a:xfrm>
              <a:off x="384" y="2222"/>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198" name="Text Box 3198"/>
            <p:cNvSpPr>
              <a:spLocks/>
            </p:cNvSpPr>
            <p:nvPr/>
          </p:nvSpPr>
          <p:spPr>
            <a:xfrm>
              <a:off x="384" y="2011"/>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199" name="Text Box 3199"/>
            <p:cNvSpPr>
              <a:spLocks/>
            </p:cNvSpPr>
            <p:nvPr/>
          </p:nvSpPr>
          <p:spPr>
            <a:xfrm>
              <a:off x="384" y="1800"/>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00" name="Text Box 3200"/>
            <p:cNvSpPr>
              <a:spLocks/>
            </p:cNvSpPr>
            <p:nvPr/>
          </p:nvSpPr>
          <p:spPr>
            <a:xfrm>
              <a:off x="384" y="1589"/>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01" name="Text Box 3201"/>
            <p:cNvSpPr>
              <a:spLocks/>
            </p:cNvSpPr>
            <p:nvPr/>
          </p:nvSpPr>
          <p:spPr>
            <a:xfrm>
              <a:off x="384" y="1378"/>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02" name="Text Box 3202"/>
            <p:cNvSpPr>
              <a:spLocks/>
            </p:cNvSpPr>
            <p:nvPr/>
          </p:nvSpPr>
          <p:spPr>
            <a:xfrm>
              <a:off x="384" y="1167"/>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03" name="Text Box 3203"/>
            <p:cNvSpPr>
              <a:spLocks/>
            </p:cNvSpPr>
            <p:nvPr/>
          </p:nvSpPr>
          <p:spPr>
            <a:xfrm>
              <a:off x="384" y="956"/>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04" name="Text Box 3204"/>
            <p:cNvSpPr>
              <a:spLocks/>
            </p:cNvSpPr>
            <p:nvPr/>
          </p:nvSpPr>
          <p:spPr>
            <a:xfrm>
              <a:off x="384" y="745"/>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05" name="Text Box 3205"/>
            <p:cNvSpPr>
              <a:spLocks/>
            </p:cNvSpPr>
            <p:nvPr/>
          </p:nvSpPr>
          <p:spPr>
            <a:xfrm>
              <a:off x="576" y="3699"/>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206" name="Text Box 3206"/>
            <p:cNvSpPr>
              <a:spLocks/>
            </p:cNvSpPr>
            <p:nvPr/>
          </p:nvSpPr>
          <p:spPr>
            <a:xfrm>
              <a:off x="576" y="3488"/>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207" name="Text Box 3207"/>
            <p:cNvSpPr>
              <a:spLocks/>
            </p:cNvSpPr>
            <p:nvPr/>
          </p:nvSpPr>
          <p:spPr>
            <a:xfrm>
              <a:off x="576" y="3277"/>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208" name="Text Box 3208"/>
            <p:cNvSpPr>
              <a:spLocks/>
            </p:cNvSpPr>
            <p:nvPr/>
          </p:nvSpPr>
          <p:spPr>
            <a:xfrm>
              <a:off x="576" y="3066"/>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209" name="Text Box 3209"/>
            <p:cNvSpPr>
              <a:spLocks/>
            </p:cNvSpPr>
            <p:nvPr/>
          </p:nvSpPr>
          <p:spPr>
            <a:xfrm>
              <a:off x="576" y="2855"/>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210" name="Text Box 3210"/>
            <p:cNvSpPr>
              <a:spLocks/>
            </p:cNvSpPr>
            <p:nvPr/>
          </p:nvSpPr>
          <p:spPr>
            <a:xfrm>
              <a:off x="576" y="2644"/>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211" name="Text Box 3211"/>
            <p:cNvSpPr>
              <a:spLocks/>
            </p:cNvSpPr>
            <p:nvPr/>
          </p:nvSpPr>
          <p:spPr>
            <a:xfrm>
              <a:off x="576" y="2433"/>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212" name="Text Box 3212"/>
            <p:cNvSpPr>
              <a:spLocks/>
            </p:cNvSpPr>
            <p:nvPr/>
          </p:nvSpPr>
          <p:spPr>
            <a:xfrm>
              <a:off x="576" y="2222"/>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213" name="Text Box 3213"/>
            <p:cNvSpPr>
              <a:spLocks/>
            </p:cNvSpPr>
            <p:nvPr/>
          </p:nvSpPr>
          <p:spPr>
            <a:xfrm>
              <a:off x="576" y="2011"/>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14" name="Text Box 3214"/>
            <p:cNvSpPr>
              <a:spLocks/>
            </p:cNvSpPr>
            <p:nvPr/>
          </p:nvSpPr>
          <p:spPr>
            <a:xfrm>
              <a:off x="576" y="1800"/>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15" name="Text Box 3215"/>
            <p:cNvSpPr>
              <a:spLocks/>
            </p:cNvSpPr>
            <p:nvPr/>
          </p:nvSpPr>
          <p:spPr>
            <a:xfrm>
              <a:off x="576" y="1589"/>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16" name="Text Box 3216"/>
            <p:cNvSpPr>
              <a:spLocks/>
            </p:cNvSpPr>
            <p:nvPr/>
          </p:nvSpPr>
          <p:spPr>
            <a:xfrm>
              <a:off x="576" y="1378"/>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17" name="Text Box 3217"/>
            <p:cNvSpPr>
              <a:spLocks/>
            </p:cNvSpPr>
            <p:nvPr/>
          </p:nvSpPr>
          <p:spPr>
            <a:xfrm>
              <a:off x="576" y="1167"/>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18" name="Text Box 3218"/>
            <p:cNvSpPr>
              <a:spLocks/>
            </p:cNvSpPr>
            <p:nvPr/>
          </p:nvSpPr>
          <p:spPr>
            <a:xfrm>
              <a:off x="576" y="956"/>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19" name="Text Box 3219"/>
            <p:cNvSpPr>
              <a:spLocks/>
            </p:cNvSpPr>
            <p:nvPr/>
          </p:nvSpPr>
          <p:spPr>
            <a:xfrm>
              <a:off x="576" y="745"/>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20" name="Text Box 3220"/>
            <p:cNvSpPr>
              <a:spLocks/>
            </p:cNvSpPr>
            <p:nvPr/>
          </p:nvSpPr>
          <p:spPr>
            <a:xfrm>
              <a:off x="5520" y="3699"/>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21" name="Text Box 3221"/>
            <p:cNvSpPr>
              <a:spLocks/>
            </p:cNvSpPr>
            <p:nvPr/>
          </p:nvSpPr>
          <p:spPr>
            <a:xfrm>
              <a:off x="5280" y="3699"/>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22" name="Text Box 3222"/>
            <p:cNvSpPr>
              <a:spLocks/>
            </p:cNvSpPr>
            <p:nvPr/>
          </p:nvSpPr>
          <p:spPr>
            <a:xfrm>
              <a:off x="5088" y="3699"/>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23" name="Text Box 3223"/>
            <p:cNvSpPr>
              <a:spLocks/>
            </p:cNvSpPr>
            <p:nvPr/>
          </p:nvSpPr>
          <p:spPr>
            <a:xfrm>
              <a:off x="4896" y="3699"/>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24" name="Text Box 3224"/>
            <p:cNvSpPr>
              <a:spLocks/>
            </p:cNvSpPr>
            <p:nvPr/>
          </p:nvSpPr>
          <p:spPr>
            <a:xfrm>
              <a:off x="4704" y="3699"/>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25" name="Text Box 3225"/>
            <p:cNvSpPr>
              <a:spLocks/>
            </p:cNvSpPr>
            <p:nvPr/>
          </p:nvSpPr>
          <p:spPr>
            <a:xfrm>
              <a:off x="4512" y="3699"/>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26" name="Text Box 3226"/>
            <p:cNvSpPr>
              <a:spLocks/>
            </p:cNvSpPr>
            <p:nvPr/>
          </p:nvSpPr>
          <p:spPr>
            <a:xfrm>
              <a:off x="4320" y="3699"/>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27" name="Text Box 3227"/>
            <p:cNvSpPr>
              <a:spLocks/>
            </p:cNvSpPr>
            <p:nvPr/>
          </p:nvSpPr>
          <p:spPr>
            <a:xfrm>
              <a:off x="4128" y="3699"/>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28" name="Text Box 3228"/>
            <p:cNvSpPr>
              <a:spLocks/>
            </p:cNvSpPr>
            <p:nvPr/>
          </p:nvSpPr>
          <p:spPr>
            <a:xfrm>
              <a:off x="3936" y="3699"/>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29" name="Text Box 3229"/>
            <p:cNvSpPr>
              <a:spLocks/>
            </p:cNvSpPr>
            <p:nvPr/>
          </p:nvSpPr>
          <p:spPr>
            <a:xfrm>
              <a:off x="3696" y="3699"/>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30" name="Text Box 3230"/>
            <p:cNvSpPr>
              <a:spLocks/>
            </p:cNvSpPr>
            <p:nvPr/>
          </p:nvSpPr>
          <p:spPr>
            <a:xfrm>
              <a:off x="3504" y="3699"/>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31" name="Text Box 3231"/>
            <p:cNvSpPr>
              <a:spLocks/>
            </p:cNvSpPr>
            <p:nvPr/>
          </p:nvSpPr>
          <p:spPr>
            <a:xfrm>
              <a:off x="3312" y="3699"/>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32" name="Text Box 3232"/>
            <p:cNvSpPr>
              <a:spLocks/>
            </p:cNvSpPr>
            <p:nvPr/>
          </p:nvSpPr>
          <p:spPr>
            <a:xfrm>
              <a:off x="3120" y="3699"/>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33" name="Text Box 3233"/>
            <p:cNvSpPr>
              <a:spLocks/>
            </p:cNvSpPr>
            <p:nvPr/>
          </p:nvSpPr>
          <p:spPr>
            <a:xfrm>
              <a:off x="2928" y="3699"/>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34" name="Text Box 3234"/>
            <p:cNvSpPr>
              <a:spLocks/>
            </p:cNvSpPr>
            <p:nvPr/>
          </p:nvSpPr>
          <p:spPr>
            <a:xfrm>
              <a:off x="2736" y="3699"/>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35" name="Text Box 3235"/>
            <p:cNvSpPr>
              <a:spLocks/>
            </p:cNvSpPr>
            <p:nvPr/>
          </p:nvSpPr>
          <p:spPr>
            <a:xfrm>
              <a:off x="2496" y="3699"/>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36" name="Text Box 3236"/>
            <p:cNvSpPr>
              <a:spLocks/>
            </p:cNvSpPr>
            <p:nvPr/>
          </p:nvSpPr>
          <p:spPr>
            <a:xfrm>
              <a:off x="2256" y="3699"/>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37" name="Text Box 3237"/>
            <p:cNvSpPr>
              <a:spLocks/>
            </p:cNvSpPr>
            <p:nvPr/>
          </p:nvSpPr>
          <p:spPr>
            <a:xfrm>
              <a:off x="2016" y="3699"/>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38" name="Text Box 3238"/>
            <p:cNvSpPr>
              <a:spLocks/>
            </p:cNvSpPr>
            <p:nvPr/>
          </p:nvSpPr>
          <p:spPr>
            <a:xfrm>
              <a:off x="1824" y="3699"/>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39" name="Text Box 3239"/>
            <p:cNvSpPr>
              <a:spLocks/>
            </p:cNvSpPr>
            <p:nvPr/>
          </p:nvSpPr>
          <p:spPr>
            <a:xfrm>
              <a:off x="1632" y="3699"/>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240" name="Text Box 3240"/>
            <p:cNvSpPr>
              <a:spLocks/>
            </p:cNvSpPr>
            <p:nvPr/>
          </p:nvSpPr>
          <p:spPr>
            <a:xfrm>
              <a:off x="1440" y="3699"/>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241" name="Text Box 3241"/>
            <p:cNvSpPr>
              <a:spLocks/>
            </p:cNvSpPr>
            <p:nvPr/>
          </p:nvSpPr>
          <p:spPr>
            <a:xfrm>
              <a:off x="1248" y="3699"/>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242" name="Text Box 3242"/>
            <p:cNvSpPr>
              <a:spLocks/>
            </p:cNvSpPr>
            <p:nvPr/>
          </p:nvSpPr>
          <p:spPr>
            <a:xfrm>
              <a:off x="1008" y="3699"/>
              <a:ext cx="240"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243" name="Text Box 3243"/>
            <p:cNvSpPr>
              <a:spLocks/>
            </p:cNvSpPr>
            <p:nvPr/>
          </p:nvSpPr>
          <p:spPr>
            <a:xfrm>
              <a:off x="768" y="3699"/>
              <a:ext cx="240"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244" name="Text Box 3244"/>
            <p:cNvSpPr>
              <a:spLocks/>
            </p:cNvSpPr>
            <p:nvPr/>
          </p:nvSpPr>
          <p:spPr>
            <a:xfrm>
              <a:off x="0" y="3699"/>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245" name="Text Box 3245"/>
            <p:cNvSpPr>
              <a:spLocks/>
            </p:cNvSpPr>
            <p:nvPr/>
          </p:nvSpPr>
          <p:spPr>
            <a:xfrm>
              <a:off x="5520" y="3488"/>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46" name="Text Box 3246"/>
            <p:cNvSpPr>
              <a:spLocks/>
            </p:cNvSpPr>
            <p:nvPr/>
          </p:nvSpPr>
          <p:spPr>
            <a:xfrm>
              <a:off x="5280" y="3488"/>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47" name="Text Box 3247"/>
            <p:cNvSpPr>
              <a:spLocks/>
            </p:cNvSpPr>
            <p:nvPr/>
          </p:nvSpPr>
          <p:spPr>
            <a:xfrm>
              <a:off x="5088" y="3488"/>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48" name="Text Box 3248"/>
            <p:cNvSpPr>
              <a:spLocks/>
            </p:cNvSpPr>
            <p:nvPr/>
          </p:nvSpPr>
          <p:spPr>
            <a:xfrm>
              <a:off x="4896" y="3488"/>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49" name="Text Box 3249"/>
            <p:cNvSpPr>
              <a:spLocks/>
            </p:cNvSpPr>
            <p:nvPr/>
          </p:nvSpPr>
          <p:spPr>
            <a:xfrm>
              <a:off x="4704" y="3488"/>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50" name="Text Box 3250"/>
            <p:cNvSpPr>
              <a:spLocks/>
            </p:cNvSpPr>
            <p:nvPr/>
          </p:nvSpPr>
          <p:spPr>
            <a:xfrm>
              <a:off x="4512" y="3488"/>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51" name="Text Box 3251"/>
            <p:cNvSpPr>
              <a:spLocks/>
            </p:cNvSpPr>
            <p:nvPr/>
          </p:nvSpPr>
          <p:spPr>
            <a:xfrm>
              <a:off x="4320" y="3488"/>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52" name="Text Box 3252"/>
            <p:cNvSpPr>
              <a:spLocks/>
            </p:cNvSpPr>
            <p:nvPr/>
          </p:nvSpPr>
          <p:spPr>
            <a:xfrm>
              <a:off x="4128" y="3488"/>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53" name="Text Box 3253"/>
            <p:cNvSpPr>
              <a:spLocks/>
            </p:cNvSpPr>
            <p:nvPr/>
          </p:nvSpPr>
          <p:spPr>
            <a:xfrm>
              <a:off x="3936" y="3488"/>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54" name="Text Box 3254"/>
            <p:cNvSpPr>
              <a:spLocks/>
            </p:cNvSpPr>
            <p:nvPr/>
          </p:nvSpPr>
          <p:spPr>
            <a:xfrm>
              <a:off x="3696" y="3488"/>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55" name="Text Box 3255"/>
            <p:cNvSpPr>
              <a:spLocks/>
            </p:cNvSpPr>
            <p:nvPr/>
          </p:nvSpPr>
          <p:spPr>
            <a:xfrm>
              <a:off x="3504" y="3488"/>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56" name="Text Box 3256"/>
            <p:cNvSpPr>
              <a:spLocks/>
            </p:cNvSpPr>
            <p:nvPr/>
          </p:nvSpPr>
          <p:spPr>
            <a:xfrm>
              <a:off x="3312" y="3488"/>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57" name="Text Box 3257"/>
            <p:cNvSpPr>
              <a:spLocks/>
            </p:cNvSpPr>
            <p:nvPr/>
          </p:nvSpPr>
          <p:spPr>
            <a:xfrm>
              <a:off x="3120" y="3488"/>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58" name="Text Box 3258"/>
            <p:cNvSpPr>
              <a:spLocks/>
            </p:cNvSpPr>
            <p:nvPr/>
          </p:nvSpPr>
          <p:spPr>
            <a:xfrm>
              <a:off x="2928" y="3488"/>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59" name="Text Box 3259"/>
            <p:cNvSpPr>
              <a:spLocks/>
            </p:cNvSpPr>
            <p:nvPr/>
          </p:nvSpPr>
          <p:spPr>
            <a:xfrm>
              <a:off x="2736" y="3488"/>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60" name="Text Box 3260"/>
            <p:cNvSpPr>
              <a:spLocks/>
            </p:cNvSpPr>
            <p:nvPr/>
          </p:nvSpPr>
          <p:spPr>
            <a:xfrm>
              <a:off x="2496" y="3488"/>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61" name="Text Box 3261"/>
            <p:cNvSpPr>
              <a:spLocks/>
            </p:cNvSpPr>
            <p:nvPr/>
          </p:nvSpPr>
          <p:spPr>
            <a:xfrm>
              <a:off x="2256" y="3488"/>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62" name="Text Box 3262"/>
            <p:cNvSpPr>
              <a:spLocks/>
            </p:cNvSpPr>
            <p:nvPr/>
          </p:nvSpPr>
          <p:spPr>
            <a:xfrm>
              <a:off x="2016" y="3488"/>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63" name="Text Box 3263"/>
            <p:cNvSpPr>
              <a:spLocks/>
            </p:cNvSpPr>
            <p:nvPr/>
          </p:nvSpPr>
          <p:spPr>
            <a:xfrm>
              <a:off x="1824" y="3488"/>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64" name="Text Box 3264"/>
            <p:cNvSpPr>
              <a:spLocks/>
            </p:cNvSpPr>
            <p:nvPr/>
          </p:nvSpPr>
          <p:spPr>
            <a:xfrm>
              <a:off x="1632" y="3488"/>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65" name="Text Box 3265"/>
            <p:cNvSpPr>
              <a:spLocks/>
            </p:cNvSpPr>
            <p:nvPr/>
          </p:nvSpPr>
          <p:spPr>
            <a:xfrm>
              <a:off x="1440" y="3488"/>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266" name="Text Box 3266"/>
            <p:cNvSpPr>
              <a:spLocks/>
            </p:cNvSpPr>
            <p:nvPr/>
          </p:nvSpPr>
          <p:spPr>
            <a:xfrm>
              <a:off x="1248" y="3488"/>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267" name="Text Box 3267"/>
            <p:cNvSpPr>
              <a:spLocks/>
            </p:cNvSpPr>
            <p:nvPr/>
          </p:nvSpPr>
          <p:spPr>
            <a:xfrm>
              <a:off x="1008" y="3488"/>
              <a:ext cx="240"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268" name="Text Box 3268"/>
            <p:cNvSpPr>
              <a:spLocks/>
            </p:cNvSpPr>
            <p:nvPr/>
          </p:nvSpPr>
          <p:spPr>
            <a:xfrm>
              <a:off x="768" y="3488"/>
              <a:ext cx="240"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269" name="Text Box 3269"/>
            <p:cNvSpPr>
              <a:spLocks/>
            </p:cNvSpPr>
            <p:nvPr/>
          </p:nvSpPr>
          <p:spPr>
            <a:xfrm>
              <a:off x="0" y="3488"/>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270" name="Text Box 3270"/>
            <p:cNvSpPr>
              <a:spLocks/>
            </p:cNvSpPr>
            <p:nvPr/>
          </p:nvSpPr>
          <p:spPr>
            <a:xfrm>
              <a:off x="5520" y="3277"/>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71" name="Text Box 3271"/>
            <p:cNvSpPr>
              <a:spLocks/>
            </p:cNvSpPr>
            <p:nvPr/>
          </p:nvSpPr>
          <p:spPr>
            <a:xfrm>
              <a:off x="5280" y="3277"/>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72" name="Text Box 3272"/>
            <p:cNvSpPr>
              <a:spLocks/>
            </p:cNvSpPr>
            <p:nvPr/>
          </p:nvSpPr>
          <p:spPr>
            <a:xfrm>
              <a:off x="5088" y="3277"/>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73" name="Text Box 3273"/>
            <p:cNvSpPr>
              <a:spLocks/>
            </p:cNvSpPr>
            <p:nvPr/>
          </p:nvSpPr>
          <p:spPr>
            <a:xfrm>
              <a:off x="4896" y="3277"/>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74" name="Text Box 3274"/>
            <p:cNvSpPr>
              <a:spLocks/>
            </p:cNvSpPr>
            <p:nvPr/>
          </p:nvSpPr>
          <p:spPr>
            <a:xfrm>
              <a:off x="4704" y="3277"/>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75" name="Text Box 3275"/>
            <p:cNvSpPr>
              <a:spLocks/>
            </p:cNvSpPr>
            <p:nvPr/>
          </p:nvSpPr>
          <p:spPr>
            <a:xfrm>
              <a:off x="4512" y="3277"/>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76" name="Text Box 3276"/>
            <p:cNvSpPr>
              <a:spLocks/>
            </p:cNvSpPr>
            <p:nvPr/>
          </p:nvSpPr>
          <p:spPr>
            <a:xfrm>
              <a:off x="4320" y="3277"/>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77" name="Text Box 3277"/>
            <p:cNvSpPr>
              <a:spLocks/>
            </p:cNvSpPr>
            <p:nvPr/>
          </p:nvSpPr>
          <p:spPr>
            <a:xfrm>
              <a:off x="4128" y="3277"/>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78" name="Text Box 3278"/>
            <p:cNvSpPr>
              <a:spLocks/>
            </p:cNvSpPr>
            <p:nvPr/>
          </p:nvSpPr>
          <p:spPr>
            <a:xfrm>
              <a:off x="3936" y="3277"/>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79" name="Text Box 3279"/>
            <p:cNvSpPr>
              <a:spLocks/>
            </p:cNvSpPr>
            <p:nvPr/>
          </p:nvSpPr>
          <p:spPr>
            <a:xfrm>
              <a:off x="3696" y="3277"/>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80" name="Text Box 3280"/>
            <p:cNvSpPr>
              <a:spLocks/>
            </p:cNvSpPr>
            <p:nvPr/>
          </p:nvSpPr>
          <p:spPr>
            <a:xfrm>
              <a:off x="3504" y="3277"/>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81" name="Text Box 3281"/>
            <p:cNvSpPr>
              <a:spLocks/>
            </p:cNvSpPr>
            <p:nvPr/>
          </p:nvSpPr>
          <p:spPr>
            <a:xfrm>
              <a:off x="3312" y="3277"/>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82" name="Text Box 3282"/>
            <p:cNvSpPr>
              <a:spLocks/>
            </p:cNvSpPr>
            <p:nvPr/>
          </p:nvSpPr>
          <p:spPr>
            <a:xfrm>
              <a:off x="3120" y="3277"/>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83" name="Text Box 3283"/>
            <p:cNvSpPr>
              <a:spLocks/>
            </p:cNvSpPr>
            <p:nvPr/>
          </p:nvSpPr>
          <p:spPr>
            <a:xfrm>
              <a:off x="2928" y="3277"/>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84" name="Text Box 3284"/>
            <p:cNvSpPr>
              <a:spLocks/>
            </p:cNvSpPr>
            <p:nvPr/>
          </p:nvSpPr>
          <p:spPr>
            <a:xfrm>
              <a:off x="2736" y="3277"/>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85" name="Text Box 3285"/>
            <p:cNvSpPr>
              <a:spLocks/>
            </p:cNvSpPr>
            <p:nvPr/>
          </p:nvSpPr>
          <p:spPr>
            <a:xfrm>
              <a:off x="2496" y="3277"/>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86" name="Text Box 3286"/>
            <p:cNvSpPr>
              <a:spLocks/>
            </p:cNvSpPr>
            <p:nvPr/>
          </p:nvSpPr>
          <p:spPr>
            <a:xfrm>
              <a:off x="2256" y="3277"/>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87" name="Text Box 3287"/>
            <p:cNvSpPr>
              <a:spLocks/>
            </p:cNvSpPr>
            <p:nvPr/>
          </p:nvSpPr>
          <p:spPr>
            <a:xfrm>
              <a:off x="2016" y="3277"/>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88" name="Text Box 3288"/>
            <p:cNvSpPr>
              <a:spLocks/>
            </p:cNvSpPr>
            <p:nvPr/>
          </p:nvSpPr>
          <p:spPr>
            <a:xfrm>
              <a:off x="1824" y="3277"/>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89" name="Text Box 3289"/>
            <p:cNvSpPr>
              <a:spLocks/>
            </p:cNvSpPr>
            <p:nvPr/>
          </p:nvSpPr>
          <p:spPr>
            <a:xfrm>
              <a:off x="1632" y="3277"/>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90" name="Text Box 3290"/>
            <p:cNvSpPr>
              <a:spLocks/>
            </p:cNvSpPr>
            <p:nvPr/>
          </p:nvSpPr>
          <p:spPr>
            <a:xfrm>
              <a:off x="1440" y="3277"/>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291" name="Text Box 3291"/>
            <p:cNvSpPr>
              <a:spLocks/>
            </p:cNvSpPr>
            <p:nvPr/>
          </p:nvSpPr>
          <p:spPr>
            <a:xfrm>
              <a:off x="1248" y="3277"/>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292" name="Text Box 3292"/>
            <p:cNvSpPr>
              <a:spLocks/>
            </p:cNvSpPr>
            <p:nvPr/>
          </p:nvSpPr>
          <p:spPr>
            <a:xfrm>
              <a:off x="1008" y="3277"/>
              <a:ext cx="240"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293" name="Text Box 3293"/>
            <p:cNvSpPr>
              <a:spLocks/>
            </p:cNvSpPr>
            <p:nvPr/>
          </p:nvSpPr>
          <p:spPr>
            <a:xfrm>
              <a:off x="768" y="3277"/>
              <a:ext cx="240"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294" name="Text Box 3294"/>
            <p:cNvSpPr>
              <a:spLocks/>
            </p:cNvSpPr>
            <p:nvPr/>
          </p:nvSpPr>
          <p:spPr>
            <a:xfrm>
              <a:off x="0" y="3277"/>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295" name="Text Box 3295"/>
            <p:cNvSpPr>
              <a:spLocks/>
            </p:cNvSpPr>
            <p:nvPr/>
          </p:nvSpPr>
          <p:spPr>
            <a:xfrm>
              <a:off x="5520" y="3066"/>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96" name="Text Box 3296"/>
            <p:cNvSpPr>
              <a:spLocks/>
            </p:cNvSpPr>
            <p:nvPr/>
          </p:nvSpPr>
          <p:spPr>
            <a:xfrm>
              <a:off x="5280" y="3066"/>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97" name="Text Box 3297"/>
            <p:cNvSpPr>
              <a:spLocks/>
            </p:cNvSpPr>
            <p:nvPr/>
          </p:nvSpPr>
          <p:spPr>
            <a:xfrm>
              <a:off x="5088" y="3066"/>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98" name="Text Box 3298"/>
            <p:cNvSpPr>
              <a:spLocks/>
            </p:cNvSpPr>
            <p:nvPr/>
          </p:nvSpPr>
          <p:spPr>
            <a:xfrm>
              <a:off x="4896" y="3066"/>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299" name="Text Box 3299"/>
            <p:cNvSpPr>
              <a:spLocks/>
            </p:cNvSpPr>
            <p:nvPr/>
          </p:nvSpPr>
          <p:spPr>
            <a:xfrm>
              <a:off x="4704" y="3066"/>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00" name="Text Box 3300"/>
            <p:cNvSpPr>
              <a:spLocks/>
            </p:cNvSpPr>
            <p:nvPr/>
          </p:nvSpPr>
          <p:spPr>
            <a:xfrm>
              <a:off x="4512" y="3066"/>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01" name="Text Box 3301"/>
            <p:cNvSpPr>
              <a:spLocks/>
            </p:cNvSpPr>
            <p:nvPr/>
          </p:nvSpPr>
          <p:spPr>
            <a:xfrm>
              <a:off x="4320" y="3066"/>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02" name="Text Box 3302"/>
            <p:cNvSpPr>
              <a:spLocks/>
            </p:cNvSpPr>
            <p:nvPr/>
          </p:nvSpPr>
          <p:spPr>
            <a:xfrm>
              <a:off x="4128" y="3066"/>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03" name="Text Box 3303"/>
            <p:cNvSpPr>
              <a:spLocks/>
            </p:cNvSpPr>
            <p:nvPr/>
          </p:nvSpPr>
          <p:spPr>
            <a:xfrm>
              <a:off x="3936" y="3066"/>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04" name="Text Box 3304"/>
            <p:cNvSpPr>
              <a:spLocks/>
            </p:cNvSpPr>
            <p:nvPr/>
          </p:nvSpPr>
          <p:spPr>
            <a:xfrm>
              <a:off x="3696" y="3066"/>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05" name="Text Box 3305"/>
            <p:cNvSpPr>
              <a:spLocks/>
            </p:cNvSpPr>
            <p:nvPr/>
          </p:nvSpPr>
          <p:spPr>
            <a:xfrm>
              <a:off x="3504" y="3066"/>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06" name="Text Box 3306"/>
            <p:cNvSpPr>
              <a:spLocks/>
            </p:cNvSpPr>
            <p:nvPr/>
          </p:nvSpPr>
          <p:spPr>
            <a:xfrm>
              <a:off x="3312" y="3066"/>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07" name="Text Box 3307"/>
            <p:cNvSpPr>
              <a:spLocks/>
            </p:cNvSpPr>
            <p:nvPr/>
          </p:nvSpPr>
          <p:spPr>
            <a:xfrm>
              <a:off x="3120" y="3066"/>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08" name="Text Box 3308"/>
            <p:cNvSpPr>
              <a:spLocks/>
            </p:cNvSpPr>
            <p:nvPr/>
          </p:nvSpPr>
          <p:spPr>
            <a:xfrm>
              <a:off x="2928" y="3066"/>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09" name="Text Box 3309"/>
            <p:cNvSpPr>
              <a:spLocks/>
            </p:cNvSpPr>
            <p:nvPr/>
          </p:nvSpPr>
          <p:spPr>
            <a:xfrm>
              <a:off x="2736" y="3066"/>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10" name="Text Box 3310"/>
            <p:cNvSpPr>
              <a:spLocks/>
            </p:cNvSpPr>
            <p:nvPr/>
          </p:nvSpPr>
          <p:spPr>
            <a:xfrm>
              <a:off x="2496" y="3066"/>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11" name="Text Box 3311"/>
            <p:cNvSpPr>
              <a:spLocks/>
            </p:cNvSpPr>
            <p:nvPr/>
          </p:nvSpPr>
          <p:spPr>
            <a:xfrm>
              <a:off x="2256" y="3066"/>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12" name="Text Box 3312"/>
            <p:cNvSpPr>
              <a:spLocks/>
            </p:cNvSpPr>
            <p:nvPr/>
          </p:nvSpPr>
          <p:spPr>
            <a:xfrm>
              <a:off x="2016" y="3066"/>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13" name="Text Box 3313"/>
            <p:cNvSpPr>
              <a:spLocks/>
            </p:cNvSpPr>
            <p:nvPr/>
          </p:nvSpPr>
          <p:spPr>
            <a:xfrm>
              <a:off x="1824" y="3066"/>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14" name="Text Box 3314"/>
            <p:cNvSpPr>
              <a:spLocks/>
            </p:cNvSpPr>
            <p:nvPr/>
          </p:nvSpPr>
          <p:spPr>
            <a:xfrm>
              <a:off x="1632" y="3066"/>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15" name="Text Box 3315"/>
            <p:cNvSpPr>
              <a:spLocks/>
            </p:cNvSpPr>
            <p:nvPr/>
          </p:nvSpPr>
          <p:spPr>
            <a:xfrm>
              <a:off x="1440" y="3066"/>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16" name="Text Box 3316"/>
            <p:cNvSpPr>
              <a:spLocks/>
            </p:cNvSpPr>
            <p:nvPr/>
          </p:nvSpPr>
          <p:spPr>
            <a:xfrm>
              <a:off x="1248" y="3066"/>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317" name="Text Box 3317"/>
            <p:cNvSpPr>
              <a:spLocks/>
            </p:cNvSpPr>
            <p:nvPr/>
          </p:nvSpPr>
          <p:spPr>
            <a:xfrm>
              <a:off x="1008" y="3066"/>
              <a:ext cx="240"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318" name="Text Box 3318"/>
            <p:cNvSpPr>
              <a:spLocks/>
            </p:cNvSpPr>
            <p:nvPr/>
          </p:nvSpPr>
          <p:spPr>
            <a:xfrm>
              <a:off x="768" y="3066"/>
              <a:ext cx="240"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319" name="Text Box 3319"/>
            <p:cNvSpPr>
              <a:spLocks/>
            </p:cNvSpPr>
            <p:nvPr/>
          </p:nvSpPr>
          <p:spPr>
            <a:xfrm>
              <a:off x="0" y="3066"/>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320" name="Text Box 3320"/>
            <p:cNvSpPr>
              <a:spLocks/>
            </p:cNvSpPr>
            <p:nvPr/>
          </p:nvSpPr>
          <p:spPr>
            <a:xfrm>
              <a:off x="5520" y="2855"/>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21" name="Text Box 3321"/>
            <p:cNvSpPr>
              <a:spLocks/>
            </p:cNvSpPr>
            <p:nvPr/>
          </p:nvSpPr>
          <p:spPr>
            <a:xfrm>
              <a:off x="5280" y="2855"/>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22" name="Text Box 3322"/>
            <p:cNvSpPr>
              <a:spLocks/>
            </p:cNvSpPr>
            <p:nvPr/>
          </p:nvSpPr>
          <p:spPr>
            <a:xfrm>
              <a:off x="5088" y="2855"/>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23" name="Text Box 3323"/>
            <p:cNvSpPr>
              <a:spLocks/>
            </p:cNvSpPr>
            <p:nvPr/>
          </p:nvSpPr>
          <p:spPr>
            <a:xfrm>
              <a:off x="4896" y="2855"/>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24" name="Text Box 3324"/>
            <p:cNvSpPr>
              <a:spLocks/>
            </p:cNvSpPr>
            <p:nvPr/>
          </p:nvSpPr>
          <p:spPr>
            <a:xfrm>
              <a:off x="4704" y="2855"/>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25" name="Text Box 3325"/>
            <p:cNvSpPr>
              <a:spLocks/>
            </p:cNvSpPr>
            <p:nvPr/>
          </p:nvSpPr>
          <p:spPr>
            <a:xfrm>
              <a:off x="4512" y="2855"/>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26" name="Text Box 3326"/>
            <p:cNvSpPr>
              <a:spLocks/>
            </p:cNvSpPr>
            <p:nvPr/>
          </p:nvSpPr>
          <p:spPr>
            <a:xfrm>
              <a:off x="4320" y="2855"/>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27" name="Text Box 3327"/>
            <p:cNvSpPr>
              <a:spLocks/>
            </p:cNvSpPr>
            <p:nvPr/>
          </p:nvSpPr>
          <p:spPr>
            <a:xfrm>
              <a:off x="4128" y="2855"/>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28" name="Text Box 3328"/>
            <p:cNvSpPr>
              <a:spLocks/>
            </p:cNvSpPr>
            <p:nvPr/>
          </p:nvSpPr>
          <p:spPr>
            <a:xfrm>
              <a:off x="3936" y="2855"/>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29" name="Text Box 3329"/>
            <p:cNvSpPr>
              <a:spLocks/>
            </p:cNvSpPr>
            <p:nvPr/>
          </p:nvSpPr>
          <p:spPr>
            <a:xfrm>
              <a:off x="3696" y="2855"/>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30" name="Text Box 3330"/>
            <p:cNvSpPr>
              <a:spLocks/>
            </p:cNvSpPr>
            <p:nvPr/>
          </p:nvSpPr>
          <p:spPr>
            <a:xfrm>
              <a:off x="3504" y="2855"/>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31" name="Text Box 3331"/>
            <p:cNvSpPr>
              <a:spLocks/>
            </p:cNvSpPr>
            <p:nvPr/>
          </p:nvSpPr>
          <p:spPr>
            <a:xfrm>
              <a:off x="3312" y="2855"/>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32" name="Text Box 3332"/>
            <p:cNvSpPr>
              <a:spLocks/>
            </p:cNvSpPr>
            <p:nvPr/>
          </p:nvSpPr>
          <p:spPr>
            <a:xfrm>
              <a:off x="3120" y="2855"/>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33" name="Text Box 3333"/>
            <p:cNvSpPr>
              <a:spLocks/>
            </p:cNvSpPr>
            <p:nvPr/>
          </p:nvSpPr>
          <p:spPr>
            <a:xfrm>
              <a:off x="2928" y="2855"/>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34" name="Text Box 3334"/>
            <p:cNvSpPr>
              <a:spLocks/>
            </p:cNvSpPr>
            <p:nvPr/>
          </p:nvSpPr>
          <p:spPr>
            <a:xfrm>
              <a:off x="2736" y="2855"/>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35" name="Text Box 3335"/>
            <p:cNvSpPr>
              <a:spLocks/>
            </p:cNvSpPr>
            <p:nvPr/>
          </p:nvSpPr>
          <p:spPr>
            <a:xfrm>
              <a:off x="2496" y="2855"/>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36" name="Text Box 3336"/>
            <p:cNvSpPr>
              <a:spLocks/>
            </p:cNvSpPr>
            <p:nvPr/>
          </p:nvSpPr>
          <p:spPr>
            <a:xfrm>
              <a:off x="2256" y="2855"/>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37" name="Text Box 3337"/>
            <p:cNvSpPr>
              <a:spLocks/>
            </p:cNvSpPr>
            <p:nvPr/>
          </p:nvSpPr>
          <p:spPr>
            <a:xfrm>
              <a:off x="2016" y="2855"/>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38" name="Text Box 3338"/>
            <p:cNvSpPr>
              <a:spLocks/>
            </p:cNvSpPr>
            <p:nvPr/>
          </p:nvSpPr>
          <p:spPr>
            <a:xfrm>
              <a:off x="1824" y="2855"/>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39" name="Text Box 3339"/>
            <p:cNvSpPr>
              <a:spLocks/>
            </p:cNvSpPr>
            <p:nvPr/>
          </p:nvSpPr>
          <p:spPr>
            <a:xfrm>
              <a:off x="1632" y="2855"/>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40" name="Text Box 3340"/>
            <p:cNvSpPr>
              <a:spLocks/>
            </p:cNvSpPr>
            <p:nvPr/>
          </p:nvSpPr>
          <p:spPr>
            <a:xfrm>
              <a:off x="1440" y="2855"/>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41" name="Text Box 3341"/>
            <p:cNvSpPr>
              <a:spLocks/>
            </p:cNvSpPr>
            <p:nvPr/>
          </p:nvSpPr>
          <p:spPr>
            <a:xfrm>
              <a:off x="1248" y="2855"/>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42" name="Text Box 3342"/>
            <p:cNvSpPr>
              <a:spLocks/>
            </p:cNvSpPr>
            <p:nvPr/>
          </p:nvSpPr>
          <p:spPr>
            <a:xfrm>
              <a:off x="1008" y="2855"/>
              <a:ext cx="240"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343" name="Text Box 3343"/>
            <p:cNvSpPr>
              <a:spLocks/>
            </p:cNvSpPr>
            <p:nvPr/>
          </p:nvSpPr>
          <p:spPr>
            <a:xfrm>
              <a:off x="768" y="2855"/>
              <a:ext cx="240"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344" name="Text Box 3344"/>
            <p:cNvSpPr>
              <a:spLocks/>
            </p:cNvSpPr>
            <p:nvPr/>
          </p:nvSpPr>
          <p:spPr>
            <a:xfrm>
              <a:off x="0" y="2855"/>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345" name="Text Box 3345"/>
            <p:cNvSpPr>
              <a:spLocks/>
            </p:cNvSpPr>
            <p:nvPr/>
          </p:nvSpPr>
          <p:spPr>
            <a:xfrm>
              <a:off x="5520" y="2644"/>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46" name="Text Box 3346"/>
            <p:cNvSpPr>
              <a:spLocks/>
            </p:cNvSpPr>
            <p:nvPr/>
          </p:nvSpPr>
          <p:spPr>
            <a:xfrm>
              <a:off x="5280" y="2644"/>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47" name="Text Box 3347"/>
            <p:cNvSpPr>
              <a:spLocks/>
            </p:cNvSpPr>
            <p:nvPr/>
          </p:nvSpPr>
          <p:spPr>
            <a:xfrm>
              <a:off x="5088" y="2644"/>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48" name="Text Box 3348"/>
            <p:cNvSpPr>
              <a:spLocks/>
            </p:cNvSpPr>
            <p:nvPr/>
          </p:nvSpPr>
          <p:spPr>
            <a:xfrm>
              <a:off x="4896" y="2644"/>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49" name="Text Box 3349"/>
            <p:cNvSpPr>
              <a:spLocks/>
            </p:cNvSpPr>
            <p:nvPr/>
          </p:nvSpPr>
          <p:spPr>
            <a:xfrm>
              <a:off x="4704" y="2644"/>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50" name="Text Box 3350"/>
            <p:cNvSpPr>
              <a:spLocks/>
            </p:cNvSpPr>
            <p:nvPr/>
          </p:nvSpPr>
          <p:spPr>
            <a:xfrm>
              <a:off x="4512" y="2644"/>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51" name="Text Box 3351"/>
            <p:cNvSpPr>
              <a:spLocks/>
            </p:cNvSpPr>
            <p:nvPr/>
          </p:nvSpPr>
          <p:spPr>
            <a:xfrm>
              <a:off x="4320" y="2644"/>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52" name="Text Box 3352"/>
            <p:cNvSpPr>
              <a:spLocks/>
            </p:cNvSpPr>
            <p:nvPr/>
          </p:nvSpPr>
          <p:spPr>
            <a:xfrm>
              <a:off x="4128" y="2644"/>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53" name="Text Box 3353"/>
            <p:cNvSpPr>
              <a:spLocks/>
            </p:cNvSpPr>
            <p:nvPr/>
          </p:nvSpPr>
          <p:spPr>
            <a:xfrm>
              <a:off x="3936" y="2644"/>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54" name="Text Box 3354"/>
            <p:cNvSpPr>
              <a:spLocks/>
            </p:cNvSpPr>
            <p:nvPr/>
          </p:nvSpPr>
          <p:spPr>
            <a:xfrm>
              <a:off x="3696" y="2644"/>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55" name="Text Box 3355"/>
            <p:cNvSpPr>
              <a:spLocks/>
            </p:cNvSpPr>
            <p:nvPr/>
          </p:nvSpPr>
          <p:spPr>
            <a:xfrm>
              <a:off x="3504" y="2644"/>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56" name="Text Box 3356"/>
            <p:cNvSpPr>
              <a:spLocks/>
            </p:cNvSpPr>
            <p:nvPr/>
          </p:nvSpPr>
          <p:spPr>
            <a:xfrm>
              <a:off x="3312" y="2644"/>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57" name="Text Box 3357"/>
            <p:cNvSpPr>
              <a:spLocks/>
            </p:cNvSpPr>
            <p:nvPr/>
          </p:nvSpPr>
          <p:spPr>
            <a:xfrm>
              <a:off x="3120" y="2644"/>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58" name="Text Box 3358"/>
            <p:cNvSpPr>
              <a:spLocks/>
            </p:cNvSpPr>
            <p:nvPr/>
          </p:nvSpPr>
          <p:spPr>
            <a:xfrm>
              <a:off x="2928" y="2644"/>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59" name="Text Box 3359"/>
            <p:cNvSpPr>
              <a:spLocks/>
            </p:cNvSpPr>
            <p:nvPr/>
          </p:nvSpPr>
          <p:spPr>
            <a:xfrm>
              <a:off x="2736" y="2644"/>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60" name="Text Box 3360"/>
            <p:cNvSpPr>
              <a:spLocks/>
            </p:cNvSpPr>
            <p:nvPr/>
          </p:nvSpPr>
          <p:spPr>
            <a:xfrm>
              <a:off x="2496" y="2644"/>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61" name="Text Box 3361"/>
            <p:cNvSpPr>
              <a:spLocks/>
            </p:cNvSpPr>
            <p:nvPr/>
          </p:nvSpPr>
          <p:spPr>
            <a:xfrm>
              <a:off x="2256" y="2644"/>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62" name="Text Box 3362"/>
            <p:cNvSpPr>
              <a:spLocks/>
            </p:cNvSpPr>
            <p:nvPr/>
          </p:nvSpPr>
          <p:spPr>
            <a:xfrm>
              <a:off x="2016" y="2644"/>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63" name="Text Box 3363"/>
            <p:cNvSpPr>
              <a:spLocks/>
            </p:cNvSpPr>
            <p:nvPr/>
          </p:nvSpPr>
          <p:spPr>
            <a:xfrm>
              <a:off x="1824" y="2644"/>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64" name="Text Box 3364"/>
            <p:cNvSpPr>
              <a:spLocks/>
            </p:cNvSpPr>
            <p:nvPr/>
          </p:nvSpPr>
          <p:spPr>
            <a:xfrm>
              <a:off x="1632" y="2644"/>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65" name="Text Box 3365"/>
            <p:cNvSpPr>
              <a:spLocks/>
            </p:cNvSpPr>
            <p:nvPr/>
          </p:nvSpPr>
          <p:spPr>
            <a:xfrm>
              <a:off x="1440" y="2644"/>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66" name="Text Box 3366"/>
            <p:cNvSpPr>
              <a:spLocks/>
            </p:cNvSpPr>
            <p:nvPr/>
          </p:nvSpPr>
          <p:spPr>
            <a:xfrm>
              <a:off x="1248" y="2644"/>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67" name="Text Box 3367"/>
            <p:cNvSpPr>
              <a:spLocks/>
            </p:cNvSpPr>
            <p:nvPr/>
          </p:nvSpPr>
          <p:spPr>
            <a:xfrm>
              <a:off x="1008" y="2644"/>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68" name="Text Box 3368"/>
            <p:cNvSpPr>
              <a:spLocks/>
            </p:cNvSpPr>
            <p:nvPr/>
          </p:nvSpPr>
          <p:spPr>
            <a:xfrm>
              <a:off x="768" y="2644"/>
              <a:ext cx="240"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369" name="Text Box 3369"/>
            <p:cNvSpPr>
              <a:spLocks/>
            </p:cNvSpPr>
            <p:nvPr/>
          </p:nvSpPr>
          <p:spPr>
            <a:xfrm>
              <a:off x="0" y="2644"/>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370" name="Text Box 3370"/>
            <p:cNvSpPr>
              <a:spLocks/>
            </p:cNvSpPr>
            <p:nvPr/>
          </p:nvSpPr>
          <p:spPr>
            <a:xfrm>
              <a:off x="5520" y="2433"/>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71" name="Text Box 3371"/>
            <p:cNvSpPr>
              <a:spLocks/>
            </p:cNvSpPr>
            <p:nvPr/>
          </p:nvSpPr>
          <p:spPr>
            <a:xfrm>
              <a:off x="5280" y="2433"/>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72" name="Text Box 3372"/>
            <p:cNvSpPr>
              <a:spLocks/>
            </p:cNvSpPr>
            <p:nvPr/>
          </p:nvSpPr>
          <p:spPr>
            <a:xfrm>
              <a:off x="5088" y="2433"/>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73" name="Text Box 3373"/>
            <p:cNvSpPr>
              <a:spLocks/>
            </p:cNvSpPr>
            <p:nvPr/>
          </p:nvSpPr>
          <p:spPr>
            <a:xfrm>
              <a:off x="4896" y="2433"/>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74" name="Text Box 3374"/>
            <p:cNvSpPr>
              <a:spLocks/>
            </p:cNvSpPr>
            <p:nvPr/>
          </p:nvSpPr>
          <p:spPr>
            <a:xfrm>
              <a:off x="4704" y="2433"/>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75" name="Text Box 3375"/>
            <p:cNvSpPr>
              <a:spLocks/>
            </p:cNvSpPr>
            <p:nvPr/>
          </p:nvSpPr>
          <p:spPr>
            <a:xfrm>
              <a:off x="4512" y="2433"/>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76" name="Text Box 3376"/>
            <p:cNvSpPr>
              <a:spLocks/>
            </p:cNvSpPr>
            <p:nvPr/>
          </p:nvSpPr>
          <p:spPr>
            <a:xfrm>
              <a:off x="4320" y="2433"/>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77" name="Text Box 3377"/>
            <p:cNvSpPr>
              <a:spLocks/>
            </p:cNvSpPr>
            <p:nvPr/>
          </p:nvSpPr>
          <p:spPr>
            <a:xfrm>
              <a:off x="4128" y="2433"/>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78" name="Text Box 3378"/>
            <p:cNvSpPr>
              <a:spLocks/>
            </p:cNvSpPr>
            <p:nvPr/>
          </p:nvSpPr>
          <p:spPr>
            <a:xfrm>
              <a:off x="3936" y="2433"/>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79" name="Text Box 3379"/>
            <p:cNvSpPr>
              <a:spLocks/>
            </p:cNvSpPr>
            <p:nvPr/>
          </p:nvSpPr>
          <p:spPr>
            <a:xfrm>
              <a:off x="3696" y="2433"/>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80" name="Text Box 3380"/>
            <p:cNvSpPr>
              <a:spLocks/>
            </p:cNvSpPr>
            <p:nvPr/>
          </p:nvSpPr>
          <p:spPr>
            <a:xfrm>
              <a:off x="3504" y="2433"/>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81" name="Text Box 3381"/>
            <p:cNvSpPr>
              <a:spLocks/>
            </p:cNvSpPr>
            <p:nvPr/>
          </p:nvSpPr>
          <p:spPr>
            <a:xfrm>
              <a:off x="3312" y="2433"/>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82" name="Text Box 3382"/>
            <p:cNvSpPr>
              <a:spLocks/>
            </p:cNvSpPr>
            <p:nvPr/>
          </p:nvSpPr>
          <p:spPr>
            <a:xfrm>
              <a:off x="3120" y="2433"/>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83" name="Text Box 3383"/>
            <p:cNvSpPr>
              <a:spLocks/>
            </p:cNvSpPr>
            <p:nvPr/>
          </p:nvSpPr>
          <p:spPr>
            <a:xfrm>
              <a:off x="2928" y="2433"/>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84" name="Text Box 3384"/>
            <p:cNvSpPr>
              <a:spLocks/>
            </p:cNvSpPr>
            <p:nvPr/>
          </p:nvSpPr>
          <p:spPr>
            <a:xfrm>
              <a:off x="2736" y="2433"/>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85" name="Text Box 3385"/>
            <p:cNvSpPr>
              <a:spLocks/>
            </p:cNvSpPr>
            <p:nvPr/>
          </p:nvSpPr>
          <p:spPr>
            <a:xfrm>
              <a:off x="2496" y="2433"/>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86" name="Text Box 3386"/>
            <p:cNvSpPr>
              <a:spLocks/>
            </p:cNvSpPr>
            <p:nvPr/>
          </p:nvSpPr>
          <p:spPr>
            <a:xfrm>
              <a:off x="2256" y="2433"/>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87" name="Text Box 3387"/>
            <p:cNvSpPr>
              <a:spLocks/>
            </p:cNvSpPr>
            <p:nvPr/>
          </p:nvSpPr>
          <p:spPr>
            <a:xfrm>
              <a:off x="2016" y="2433"/>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88" name="Text Box 3388"/>
            <p:cNvSpPr>
              <a:spLocks/>
            </p:cNvSpPr>
            <p:nvPr/>
          </p:nvSpPr>
          <p:spPr>
            <a:xfrm>
              <a:off x="1824" y="2433"/>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89" name="Text Box 3389"/>
            <p:cNvSpPr>
              <a:spLocks/>
            </p:cNvSpPr>
            <p:nvPr/>
          </p:nvSpPr>
          <p:spPr>
            <a:xfrm>
              <a:off x="1632" y="2433"/>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90" name="Text Box 3390"/>
            <p:cNvSpPr>
              <a:spLocks/>
            </p:cNvSpPr>
            <p:nvPr/>
          </p:nvSpPr>
          <p:spPr>
            <a:xfrm>
              <a:off x="1440" y="2433"/>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91" name="Text Box 3391"/>
            <p:cNvSpPr>
              <a:spLocks/>
            </p:cNvSpPr>
            <p:nvPr/>
          </p:nvSpPr>
          <p:spPr>
            <a:xfrm>
              <a:off x="1248" y="2433"/>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92" name="Text Box 3392"/>
            <p:cNvSpPr>
              <a:spLocks/>
            </p:cNvSpPr>
            <p:nvPr/>
          </p:nvSpPr>
          <p:spPr>
            <a:xfrm>
              <a:off x="1008" y="2433"/>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93" name="Text Box 3393"/>
            <p:cNvSpPr>
              <a:spLocks/>
            </p:cNvSpPr>
            <p:nvPr/>
          </p:nvSpPr>
          <p:spPr>
            <a:xfrm>
              <a:off x="768" y="2433"/>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94" name="Text Box 3394"/>
            <p:cNvSpPr>
              <a:spLocks/>
            </p:cNvSpPr>
            <p:nvPr/>
          </p:nvSpPr>
          <p:spPr>
            <a:xfrm>
              <a:off x="0" y="2433"/>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395" name="Text Box 3395"/>
            <p:cNvSpPr>
              <a:spLocks/>
            </p:cNvSpPr>
            <p:nvPr/>
          </p:nvSpPr>
          <p:spPr>
            <a:xfrm>
              <a:off x="5520" y="2222"/>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96" name="Text Box 3396"/>
            <p:cNvSpPr>
              <a:spLocks/>
            </p:cNvSpPr>
            <p:nvPr/>
          </p:nvSpPr>
          <p:spPr>
            <a:xfrm>
              <a:off x="5280" y="2222"/>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97" name="Text Box 3397"/>
            <p:cNvSpPr>
              <a:spLocks/>
            </p:cNvSpPr>
            <p:nvPr/>
          </p:nvSpPr>
          <p:spPr>
            <a:xfrm>
              <a:off x="5088" y="2222"/>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98" name="Text Box 3398"/>
            <p:cNvSpPr>
              <a:spLocks/>
            </p:cNvSpPr>
            <p:nvPr/>
          </p:nvSpPr>
          <p:spPr>
            <a:xfrm>
              <a:off x="4896" y="2222"/>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399" name="Text Box 3399"/>
            <p:cNvSpPr>
              <a:spLocks/>
            </p:cNvSpPr>
            <p:nvPr/>
          </p:nvSpPr>
          <p:spPr>
            <a:xfrm>
              <a:off x="4704" y="2222"/>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00" name="Text Box 3400"/>
            <p:cNvSpPr>
              <a:spLocks/>
            </p:cNvSpPr>
            <p:nvPr/>
          </p:nvSpPr>
          <p:spPr>
            <a:xfrm>
              <a:off x="4512" y="2222"/>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01" name="Text Box 3401"/>
            <p:cNvSpPr>
              <a:spLocks/>
            </p:cNvSpPr>
            <p:nvPr/>
          </p:nvSpPr>
          <p:spPr>
            <a:xfrm>
              <a:off x="4320" y="2222"/>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02" name="Text Box 3402"/>
            <p:cNvSpPr>
              <a:spLocks/>
            </p:cNvSpPr>
            <p:nvPr/>
          </p:nvSpPr>
          <p:spPr>
            <a:xfrm>
              <a:off x="4128" y="2222"/>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03" name="Text Box 3403"/>
            <p:cNvSpPr>
              <a:spLocks/>
            </p:cNvSpPr>
            <p:nvPr/>
          </p:nvSpPr>
          <p:spPr>
            <a:xfrm>
              <a:off x="3936" y="2222"/>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04" name="Text Box 3404"/>
            <p:cNvSpPr>
              <a:spLocks/>
            </p:cNvSpPr>
            <p:nvPr/>
          </p:nvSpPr>
          <p:spPr>
            <a:xfrm>
              <a:off x="3696" y="2222"/>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05" name="Text Box 3405"/>
            <p:cNvSpPr>
              <a:spLocks/>
            </p:cNvSpPr>
            <p:nvPr/>
          </p:nvSpPr>
          <p:spPr>
            <a:xfrm>
              <a:off x="3504" y="2222"/>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06" name="Text Box 3406"/>
            <p:cNvSpPr>
              <a:spLocks/>
            </p:cNvSpPr>
            <p:nvPr/>
          </p:nvSpPr>
          <p:spPr>
            <a:xfrm>
              <a:off x="3312" y="2222"/>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07" name="Text Box 3407"/>
            <p:cNvSpPr>
              <a:spLocks/>
            </p:cNvSpPr>
            <p:nvPr/>
          </p:nvSpPr>
          <p:spPr>
            <a:xfrm>
              <a:off x="3120" y="2222"/>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08" name="Text Box 3408"/>
            <p:cNvSpPr>
              <a:spLocks/>
            </p:cNvSpPr>
            <p:nvPr/>
          </p:nvSpPr>
          <p:spPr>
            <a:xfrm>
              <a:off x="2928" y="2222"/>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09" name="Text Box 3409"/>
            <p:cNvSpPr>
              <a:spLocks/>
            </p:cNvSpPr>
            <p:nvPr/>
          </p:nvSpPr>
          <p:spPr>
            <a:xfrm>
              <a:off x="2736" y="2222"/>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10" name="Text Box 3410"/>
            <p:cNvSpPr>
              <a:spLocks/>
            </p:cNvSpPr>
            <p:nvPr/>
          </p:nvSpPr>
          <p:spPr>
            <a:xfrm>
              <a:off x="2496" y="2222"/>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11" name="Text Box 3411"/>
            <p:cNvSpPr>
              <a:spLocks/>
            </p:cNvSpPr>
            <p:nvPr/>
          </p:nvSpPr>
          <p:spPr>
            <a:xfrm>
              <a:off x="2256" y="2222"/>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12" name="Text Box 3412"/>
            <p:cNvSpPr>
              <a:spLocks/>
            </p:cNvSpPr>
            <p:nvPr/>
          </p:nvSpPr>
          <p:spPr>
            <a:xfrm>
              <a:off x="2016" y="2222"/>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13" name="Text Box 3413"/>
            <p:cNvSpPr>
              <a:spLocks/>
            </p:cNvSpPr>
            <p:nvPr/>
          </p:nvSpPr>
          <p:spPr>
            <a:xfrm>
              <a:off x="1824" y="2222"/>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14" name="Text Box 3414"/>
            <p:cNvSpPr>
              <a:spLocks/>
            </p:cNvSpPr>
            <p:nvPr/>
          </p:nvSpPr>
          <p:spPr>
            <a:xfrm>
              <a:off x="1632" y="2222"/>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15" name="Text Box 3415"/>
            <p:cNvSpPr>
              <a:spLocks/>
            </p:cNvSpPr>
            <p:nvPr/>
          </p:nvSpPr>
          <p:spPr>
            <a:xfrm>
              <a:off x="1440" y="2222"/>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16" name="Text Box 3416"/>
            <p:cNvSpPr>
              <a:spLocks/>
            </p:cNvSpPr>
            <p:nvPr/>
          </p:nvSpPr>
          <p:spPr>
            <a:xfrm>
              <a:off x="1248" y="2222"/>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17" name="Text Box 3417"/>
            <p:cNvSpPr>
              <a:spLocks/>
            </p:cNvSpPr>
            <p:nvPr/>
          </p:nvSpPr>
          <p:spPr>
            <a:xfrm>
              <a:off x="1008" y="2222"/>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18" name="Text Box 3418"/>
            <p:cNvSpPr>
              <a:spLocks/>
            </p:cNvSpPr>
            <p:nvPr/>
          </p:nvSpPr>
          <p:spPr>
            <a:xfrm>
              <a:off x="768" y="2222"/>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19" name="Text Box 3419"/>
            <p:cNvSpPr>
              <a:spLocks/>
            </p:cNvSpPr>
            <p:nvPr/>
          </p:nvSpPr>
          <p:spPr>
            <a:xfrm>
              <a:off x="0" y="2222"/>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420" name="Text Box 3420"/>
            <p:cNvSpPr>
              <a:spLocks/>
            </p:cNvSpPr>
            <p:nvPr/>
          </p:nvSpPr>
          <p:spPr>
            <a:xfrm>
              <a:off x="5520" y="2011"/>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21" name="Text Box 3421"/>
            <p:cNvSpPr>
              <a:spLocks/>
            </p:cNvSpPr>
            <p:nvPr/>
          </p:nvSpPr>
          <p:spPr>
            <a:xfrm>
              <a:off x="5280" y="2011"/>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22" name="Text Box 3422"/>
            <p:cNvSpPr>
              <a:spLocks/>
            </p:cNvSpPr>
            <p:nvPr/>
          </p:nvSpPr>
          <p:spPr>
            <a:xfrm>
              <a:off x="5088" y="2011"/>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23" name="Text Box 3423"/>
            <p:cNvSpPr>
              <a:spLocks/>
            </p:cNvSpPr>
            <p:nvPr/>
          </p:nvSpPr>
          <p:spPr>
            <a:xfrm>
              <a:off x="4896" y="2011"/>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24" name="Text Box 3424"/>
            <p:cNvSpPr>
              <a:spLocks/>
            </p:cNvSpPr>
            <p:nvPr/>
          </p:nvSpPr>
          <p:spPr>
            <a:xfrm>
              <a:off x="4704" y="2011"/>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25" name="Text Box 3425"/>
            <p:cNvSpPr>
              <a:spLocks/>
            </p:cNvSpPr>
            <p:nvPr/>
          </p:nvSpPr>
          <p:spPr>
            <a:xfrm>
              <a:off x="4512" y="2011"/>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26" name="Text Box 3426"/>
            <p:cNvSpPr>
              <a:spLocks/>
            </p:cNvSpPr>
            <p:nvPr/>
          </p:nvSpPr>
          <p:spPr>
            <a:xfrm>
              <a:off x="4320" y="2011"/>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27" name="Text Box 3427"/>
            <p:cNvSpPr>
              <a:spLocks/>
            </p:cNvSpPr>
            <p:nvPr/>
          </p:nvSpPr>
          <p:spPr>
            <a:xfrm>
              <a:off x="4128" y="2011"/>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28" name="Text Box 3428"/>
            <p:cNvSpPr>
              <a:spLocks/>
            </p:cNvSpPr>
            <p:nvPr/>
          </p:nvSpPr>
          <p:spPr>
            <a:xfrm>
              <a:off x="3936" y="2011"/>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29" name="Text Box 3429"/>
            <p:cNvSpPr>
              <a:spLocks/>
            </p:cNvSpPr>
            <p:nvPr/>
          </p:nvSpPr>
          <p:spPr>
            <a:xfrm>
              <a:off x="3696" y="2011"/>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30" name="Text Box 3430"/>
            <p:cNvSpPr>
              <a:spLocks/>
            </p:cNvSpPr>
            <p:nvPr/>
          </p:nvSpPr>
          <p:spPr>
            <a:xfrm>
              <a:off x="3504" y="2011"/>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31" name="Text Box 3431"/>
            <p:cNvSpPr>
              <a:spLocks/>
            </p:cNvSpPr>
            <p:nvPr/>
          </p:nvSpPr>
          <p:spPr>
            <a:xfrm>
              <a:off x="3312" y="2011"/>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32" name="Text Box 3432"/>
            <p:cNvSpPr>
              <a:spLocks/>
            </p:cNvSpPr>
            <p:nvPr/>
          </p:nvSpPr>
          <p:spPr>
            <a:xfrm>
              <a:off x="3120" y="2011"/>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33" name="Text Box 3433"/>
            <p:cNvSpPr>
              <a:spLocks/>
            </p:cNvSpPr>
            <p:nvPr/>
          </p:nvSpPr>
          <p:spPr>
            <a:xfrm>
              <a:off x="2928" y="2011"/>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34" name="Text Box 3434"/>
            <p:cNvSpPr>
              <a:spLocks/>
            </p:cNvSpPr>
            <p:nvPr/>
          </p:nvSpPr>
          <p:spPr>
            <a:xfrm>
              <a:off x="2736" y="2011"/>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35" name="Text Box 3435"/>
            <p:cNvSpPr>
              <a:spLocks/>
            </p:cNvSpPr>
            <p:nvPr/>
          </p:nvSpPr>
          <p:spPr>
            <a:xfrm>
              <a:off x="2496" y="2011"/>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36" name="Text Box 3436"/>
            <p:cNvSpPr>
              <a:spLocks/>
            </p:cNvSpPr>
            <p:nvPr/>
          </p:nvSpPr>
          <p:spPr>
            <a:xfrm>
              <a:off x="2256" y="2011"/>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37" name="Text Box 3437"/>
            <p:cNvSpPr>
              <a:spLocks/>
            </p:cNvSpPr>
            <p:nvPr/>
          </p:nvSpPr>
          <p:spPr>
            <a:xfrm>
              <a:off x="2016" y="2011"/>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38" name="Text Box 3438"/>
            <p:cNvSpPr>
              <a:spLocks/>
            </p:cNvSpPr>
            <p:nvPr/>
          </p:nvSpPr>
          <p:spPr>
            <a:xfrm>
              <a:off x="1824" y="2011"/>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39" name="Text Box 3439"/>
            <p:cNvSpPr>
              <a:spLocks/>
            </p:cNvSpPr>
            <p:nvPr/>
          </p:nvSpPr>
          <p:spPr>
            <a:xfrm>
              <a:off x="1632" y="2011"/>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40" name="Text Box 3440"/>
            <p:cNvSpPr>
              <a:spLocks/>
            </p:cNvSpPr>
            <p:nvPr/>
          </p:nvSpPr>
          <p:spPr>
            <a:xfrm>
              <a:off x="1440" y="2011"/>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41" name="Text Box 3441"/>
            <p:cNvSpPr>
              <a:spLocks/>
            </p:cNvSpPr>
            <p:nvPr/>
          </p:nvSpPr>
          <p:spPr>
            <a:xfrm>
              <a:off x="1248" y="2011"/>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42" name="Text Box 3442"/>
            <p:cNvSpPr>
              <a:spLocks/>
            </p:cNvSpPr>
            <p:nvPr/>
          </p:nvSpPr>
          <p:spPr>
            <a:xfrm>
              <a:off x="1008" y="2011"/>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43" name="Text Box 3443"/>
            <p:cNvSpPr>
              <a:spLocks/>
            </p:cNvSpPr>
            <p:nvPr/>
          </p:nvSpPr>
          <p:spPr>
            <a:xfrm>
              <a:off x="768" y="2011"/>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44" name="Text Box 3444"/>
            <p:cNvSpPr>
              <a:spLocks/>
            </p:cNvSpPr>
            <p:nvPr/>
          </p:nvSpPr>
          <p:spPr>
            <a:xfrm>
              <a:off x="0" y="2011"/>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445" name="Text Box 3445"/>
            <p:cNvSpPr>
              <a:spLocks/>
            </p:cNvSpPr>
            <p:nvPr/>
          </p:nvSpPr>
          <p:spPr>
            <a:xfrm>
              <a:off x="5520" y="1800"/>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46" name="Text Box 3446"/>
            <p:cNvSpPr>
              <a:spLocks/>
            </p:cNvSpPr>
            <p:nvPr/>
          </p:nvSpPr>
          <p:spPr>
            <a:xfrm>
              <a:off x="5280" y="1800"/>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47" name="Text Box 3447"/>
            <p:cNvSpPr>
              <a:spLocks/>
            </p:cNvSpPr>
            <p:nvPr/>
          </p:nvSpPr>
          <p:spPr>
            <a:xfrm>
              <a:off x="5088" y="1800"/>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48" name="Text Box 3448"/>
            <p:cNvSpPr>
              <a:spLocks/>
            </p:cNvSpPr>
            <p:nvPr/>
          </p:nvSpPr>
          <p:spPr>
            <a:xfrm>
              <a:off x="4896" y="1800"/>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49" name="Text Box 3449"/>
            <p:cNvSpPr>
              <a:spLocks/>
            </p:cNvSpPr>
            <p:nvPr/>
          </p:nvSpPr>
          <p:spPr>
            <a:xfrm>
              <a:off x="4704" y="1800"/>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50" name="Text Box 3450"/>
            <p:cNvSpPr>
              <a:spLocks/>
            </p:cNvSpPr>
            <p:nvPr/>
          </p:nvSpPr>
          <p:spPr>
            <a:xfrm>
              <a:off x="4512" y="1800"/>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51" name="Text Box 3451"/>
            <p:cNvSpPr>
              <a:spLocks/>
            </p:cNvSpPr>
            <p:nvPr/>
          </p:nvSpPr>
          <p:spPr>
            <a:xfrm>
              <a:off x="4320" y="1800"/>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52" name="Text Box 3452"/>
            <p:cNvSpPr>
              <a:spLocks/>
            </p:cNvSpPr>
            <p:nvPr/>
          </p:nvSpPr>
          <p:spPr>
            <a:xfrm>
              <a:off x="4128" y="1800"/>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53" name="Text Box 3453"/>
            <p:cNvSpPr>
              <a:spLocks/>
            </p:cNvSpPr>
            <p:nvPr/>
          </p:nvSpPr>
          <p:spPr>
            <a:xfrm>
              <a:off x="3936" y="1800"/>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54" name="Text Box 3454"/>
            <p:cNvSpPr>
              <a:spLocks/>
            </p:cNvSpPr>
            <p:nvPr/>
          </p:nvSpPr>
          <p:spPr>
            <a:xfrm>
              <a:off x="3696" y="1800"/>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55" name="Text Box 3455"/>
            <p:cNvSpPr>
              <a:spLocks/>
            </p:cNvSpPr>
            <p:nvPr/>
          </p:nvSpPr>
          <p:spPr>
            <a:xfrm>
              <a:off x="3504" y="1800"/>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56" name="Text Box 3456"/>
            <p:cNvSpPr>
              <a:spLocks/>
            </p:cNvSpPr>
            <p:nvPr/>
          </p:nvSpPr>
          <p:spPr>
            <a:xfrm>
              <a:off x="3312" y="1800"/>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57" name="Text Box 3457"/>
            <p:cNvSpPr>
              <a:spLocks/>
            </p:cNvSpPr>
            <p:nvPr/>
          </p:nvSpPr>
          <p:spPr>
            <a:xfrm>
              <a:off x="3120" y="1800"/>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58" name="Text Box 3458"/>
            <p:cNvSpPr>
              <a:spLocks/>
            </p:cNvSpPr>
            <p:nvPr/>
          </p:nvSpPr>
          <p:spPr>
            <a:xfrm>
              <a:off x="2928" y="1800"/>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59" name="Text Box 3459"/>
            <p:cNvSpPr>
              <a:spLocks/>
            </p:cNvSpPr>
            <p:nvPr/>
          </p:nvSpPr>
          <p:spPr>
            <a:xfrm>
              <a:off x="2736" y="1800"/>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60" name="Text Box 3460"/>
            <p:cNvSpPr>
              <a:spLocks/>
            </p:cNvSpPr>
            <p:nvPr/>
          </p:nvSpPr>
          <p:spPr>
            <a:xfrm>
              <a:off x="2496" y="1800"/>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61" name="Text Box 3461"/>
            <p:cNvSpPr>
              <a:spLocks/>
            </p:cNvSpPr>
            <p:nvPr/>
          </p:nvSpPr>
          <p:spPr>
            <a:xfrm>
              <a:off x="2256" y="1800"/>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62" name="Text Box 3462"/>
            <p:cNvSpPr>
              <a:spLocks/>
            </p:cNvSpPr>
            <p:nvPr/>
          </p:nvSpPr>
          <p:spPr>
            <a:xfrm>
              <a:off x="2016" y="1800"/>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63" name="Text Box 3463"/>
            <p:cNvSpPr>
              <a:spLocks/>
            </p:cNvSpPr>
            <p:nvPr/>
          </p:nvSpPr>
          <p:spPr>
            <a:xfrm>
              <a:off x="1824" y="1800"/>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64" name="Text Box 3464"/>
            <p:cNvSpPr>
              <a:spLocks/>
            </p:cNvSpPr>
            <p:nvPr/>
          </p:nvSpPr>
          <p:spPr>
            <a:xfrm>
              <a:off x="1632" y="1800"/>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65" name="Text Box 3465"/>
            <p:cNvSpPr>
              <a:spLocks/>
            </p:cNvSpPr>
            <p:nvPr/>
          </p:nvSpPr>
          <p:spPr>
            <a:xfrm>
              <a:off x="1440" y="1800"/>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66" name="Text Box 3466"/>
            <p:cNvSpPr>
              <a:spLocks/>
            </p:cNvSpPr>
            <p:nvPr/>
          </p:nvSpPr>
          <p:spPr>
            <a:xfrm>
              <a:off x="1248" y="1800"/>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67" name="Text Box 3467"/>
            <p:cNvSpPr>
              <a:spLocks/>
            </p:cNvSpPr>
            <p:nvPr/>
          </p:nvSpPr>
          <p:spPr>
            <a:xfrm>
              <a:off x="1008" y="1800"/>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68" name="Text Box 3468"/>
            <p:cNvSpPr>
              <a:spLocks/>
            </p:cNvSpPr>
            <p:nvPr/>
          </p:nvSpPr>
          <p:spPr>
            <a:xfrm>
              <a:off x="768" y="1800"/>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69" name="Text Box 3469"/>
            <p:cNvSpPr>
              <a:spLocks/>
            </p:cNvSpPr>
            <p:nvPr/>
          </p:nvSpPr>
          <p:spPr>
            <a:xfrm>
              <a:off x="0" y="1800"/>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470" name="Text Box 3470"/>
            <p:cNvSpPr>
              <a:spLocks/>
            </p:cNvSpPr>
            <p:nvPr/>
          </p:nvSpPr>
          <p:spPr>
            <a:xfrm>
              <a:off x="5520" y="1589"/>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71" name="Text Box 3471"/>
            <p:cNvSpPr>
              <a:spLocks/>
            </p:cNvSpPr>
            <p:nvPr/>
          </p:nvSpPr>
          <p:spPr>
            <a:xfrm>
              <a:off x="5280" y="1589"/>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72" name="Text Box 3472"/>
            <p:cNvSpPr>
              <a:spLocks/>
            </p:cNvSpPr>
            <p:nvPr/>
          </p:nvSpPr>
          <p:spPr>
            <a:xfrm>
              <a:off x="5088" y="1589"/>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73" name="Text Box 3473"/>
            <p:cNvSpPr>
              <a:spLocks/>
            </p:cNvSpPr>
            <p:nvPr/>
          </p:nvSpPr>
          <p:spPr>
            <a:xfrm>
              <a:off x="4896" y="1589"/>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74" name="Text Box 3474"/>
            <p:cNvSpPr>
              <a:spLocks/>
            </p:cNvSpPr>
            <p:nvPr/>
          </p:nvSpPr>
          <p:spPr>
            <a:xfrm>
              <a:off x="4704" y="1589"/>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75" name="Text Box 3475"/>
            <p:cNvSpPr>
              <a:spLocks/>
            </p:cNvSpPr>
            <p:nvPr/>
          </p:nvSpPr>
          <p:spPr>
            <a:xfrm>
              <a:off x="4512" y="1589"/>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76" name="Text Box 3476"/>
            <p:cNvSpPr>
              <a:spLocks/>
            </p:cNvSpPr>
            <p:nvPr/>
          </p:nvSpPr>
          <p:spPr>
            <a:xfrm>
              <a:off x="4320" y="1589"/>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77" name="Text Box 3477"/>
            <p:cNvSpPr>
              <a:spLocks/>
            </p:cNvSpPr>
            <p:nvPr/>
          </p:nvSpPr>
          <p:spPr>
            <a:xfrm>
              <a:off x="4128" y="1589"/>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78" name="Text Box 3478"/>
            <p:cNvSpPr>
              <a:spLocks/>
            </p:cNvSpPr>
            <p:nvPr/>
          </p:nvSpPr>
          <p:spPr>
            <a:xfrm>
              <a:off x="3936" y="1589"/>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79" name="Text Box 3479"/>
            <p:cNvSpPr>
              <a:spLocks/>
            </p:cNvSpPr>
            <p:nvPr/>
          </p:nvSpPr>
          <p:spPr>
            <a:xfrm>
              <a:off x="3696" y="1589"/>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80" name="Text Box 3480"/>
            <p:cNvSpPr>
              <a:spLocks/>
            </p:cNvSpPr>
            <p:nvPr/>
          </p:nvSpPr>
          <p:spPr>
            <a:xfrm>
              <a:off x="3504" y="1589"/>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81" name="Text Box 3481"/>
            <p:cNvSpPr>
              <a:spLocks/>
            </p:cNvSpPr>
            <p:nvPr/>
          </p:nvSpPr>
          <p:spPr>
            <a:xfrm>
              <a:off x="3312" y="1589"/>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82" name="Text Box 3482"/>
            <p:cNvSpPr>
              <a:spLocks/>
            </p:cNvSpPr>
            <p:nvPr/>
          </p:nvSpPr>
          <p:spPr>
            <a:xfrm>
              <a:off x="3120" y="1589"/>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83" name="Text Box 3483"/>
            <p:cNvSpPr>
              <a:spLocks/>
            </p:cNvSpPr>
            <p:nvPr/>
          </p:nvSpPr>
          <p:spPr>
            <a:xfrm>
              <a:off x="2928" y="1589"/>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84" name="Text Box 3484"/>
            <p:cNvSpPr>
              <a:spLocks/>
            </p:cNvSpPr>
            <p:nvPr/>
          </p:nvSpPr>
          <p:spPr>
            <a:xfrm>
              <a:off x="2736" y="1589"/>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85" name="Text Box 3485"/>
            <p:cNvSpPr>
              <a:spLocks/>
            </p:cNvSpPr>
            <p:nvPr/>
          </p:nvSpPr>
          <p:spPr>
            <a:xfrm>
              <a:off x="2496" y="1589"/>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86" name="Text Box 3486"/>
            <p:cNvSpPr>
              <a:spLocks/>
            </p:cNvSpPr>
            <p:nvPr/>
          </p:nvSpPr>
          <p:spPr>
            <a:xfrm>
              <a:off x="2256" y="1589"/>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87" name="Text Box 3487"/>
            <p:cNvSpPr>
              <a:spLocks/>
            </p:cNvSpPr>
            <p:nvPr/>
          </p:nvSpPr>
          <p:spPr>
            <a:xfrm>
              <a:off x="2016" y="1589"/>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88" name="Text Box 3488"/>
            <p:cNvSpPr>
              <a:spLocks/>
            </p:cNvSpPr>
            <p:nvPr/>
          </p:nvSpPr>
          <p:spPr>
            <a:xfrm>
              <a:off x="1824" y="1589"/>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89" name="Text Box 3489"/>
            <p:cNvSpPr>
              <a:spLocks/>
            </p:cNvSpPr>
            <p:nvPr/>
          </p:nvSpPr>
          <p:spPr>
            <a:xfrm>
              <a:off x="1632" y="1589"/>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90" name="Text Box 3490"/>
            <p:cNvSpPr>
              <a:spLocks/>
            </p:cNvSpPr>
            <p:nvPr/>
          </p:nvSpPr>
          <p:spPr>
            <a:xfrm>
              <a:off x="1440" y="1589"/>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91" name="Text Box 3491"/>
            <p:cNvSpPr>
              <a:spLocks/>
            </p:cNvSpPr>
            <p:nvPr/>
          </p:nvSpPr>
          <p:spPr>
            <a:xfrm>
              <a:off x="1248" y="1589"/>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92" name="Text Box 3492"/>
            <p:cNvSpPr>
              <a:spLocks/>
            </p:cNvSpPr>
            <p:nvPr/>
          </p:nvSpPr>
          <p:spPr>
            <a:xfrm>
              <a:off x="1008" y="1589"/>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93" name="Text Box 3493"/>
            <p:cNvSpPr>
              <a:spLocks/>
            </p:cNvSpPr>
            <p:nvPr/>
          </p:nvSpPr>
          <p:spPr>
            <a:xfrm>
              <a:off x="768" y="1589"/>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94" name="Text Box 3494"/>
            <p:cNvSpPr>
              <a:spLocks/>
            </p:cNvSpPr>
            <p:nvPr/>
          </p:nvSpPr>
          <p:spPr>
            <a:xfrm>
              <a:off x="0" y="1589"/>
              <a:ext cx="192" cy="211"/>
            </a:xfrm>
            <a:prstGeom prst="rect">
              <a:avLst/>
            </a:prstGeom>
            <a:solidFill>
              <a:schemeClr val="bg1"/>
            </a:solidFill>
            <a:ln>
              <a:noFill/>
            </a:ln>
            <a:effectLst/>
          </p:spPr>
          <p:txBody>
            <a:bodyPr numCol="1"/>
            <a:lstStyle/>
            <a:p>
              <a:pPr algn="ctr" indent="0" marL="0">
                <a:buNone/>
              </a:pPr>
              <a:r>
                <a:rPr dirty="0" lang="en-US" smtClean="0" sz="1600"/>
                <a:t>2</a:t>
              </a:r>
            </a:p>
          </p:txBody>
        </p:sp>
        <p:sp>
          <p:nvSpPr>
            <p:cNvPr id="3495" name="Text Box 3495"/>
            <p:cNvSpPr>
              <a:spLocks/>
            </p:cNvSpPr>
            <p:nvPr/>
          </p:nvSpPr>
          <p:spPr>
            <a:xfrm>
              <a:off x="5520" y="1378"/>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96" name="Text Box 3496"/>
            <p:cNvSpPr>
              <a:spLocks/>
            </p:cNvSpPr>
            <p:nvPr/>
          </p:nvSpPr>
          <p:spPr>
            <a:xfrm>
              <a:off x="5280" y="1378"/>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97" name="Text Box 3497"/>
            <p:cNvSpPr>
              <a:spLocks/>
            </p:cNvSpPr>
            <p:nvPr/>
          </p:nvSpPr>
          <p:spPr>
            <a:xfrm>
              <a:off x="5088" y="1378"/>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98" name="Text Box 3498"/>
            <p:cNvSpPr>
              <a:spLocks/>
            </p:cNvSpPr>
            <p:nvPr/>
          </p:nvSpPr>
          <p:spPr>
            <a:xfrm>
              <a:off x="4896" y="1378"/>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499" name="Text Box 3499"/>
            <p:cNvSpPr>
              <a:spLocks/>
            </p:cNvSpPr>
            <p:nvPr/>
          </p:nvSpPr>
          <p:spPr>
            <a:xfrm>
              <a:off x="4704" y="1378"/>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00" name="Text Box 3500"/>
            <p:cNvSpPr>
              <a:spLocks/>
            </p:cNvSpPr>
            <p:nvPr/>
          </p:nvSpPr>
          <p:spPr>
            <a:xfrm>
              <a:off x="4512" y="1378"/>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01" name="Text Box 3501"/>
            <p:cNvSpPr>
              <a:spLocks/>
            </p:cNvSpPr>
            <p:nvPr/>
          </p:nvSpPr>
          <p:spPr>
            <a:xfrm>
              <a:off x="4320" y="1378"/>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02" name="Text Box 3502"/>
            <p:cNvSpPr>
              <a:spLocks/>
            </p:cNvSpPr>
            <p:nvPr/>
          </p:nvSpPr>
          <p:spPr>
            <a:xfrm>
              <a:off x="4128" y="1378"/>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03" name="Text Box 3503"/>
            <p:cNvSpPr>
              <a:spLocks/>
            </p:cNvSpPr>
            <p:nvPr/>
          </p:nvSpPr>
          <p:spPr>
            <a:xfrm>
              <a:off x="3936" y="1378"/>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04" name="Text Box 3504"/>
            <p:cNvSpPr>
              <a:spLocks/>
            </p:cNvSpPr>
            <p:nvPr/>
          </p:nvSpPr>
          <p:spPr>
            <a:xfrm>
              <a:off x="3696" y="1378"/>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05" name="Text Box 3505"/>
            <p:cNvSpPr>
              <a:spLocks/>
            </p:cNvSpPr>
            <p:nvPr/>
          </p:nvSpPr>
          <p:spPr>
            <a:xfrm>
              <a:off x="3504" y="1378"/>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06" name="Text Box 3506"/>
            <p:cNvSpPr>
              <a:spLocks/>
            </p:cNvSpPr>
            <p:nvPr/>
          </p:nvSpPr>
          <p:spPr>
            <a:xfrm>
              <a:off x="3312" y="1378"/>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07" name="Text Box 3507"/>
            <p:cNvSpPr>
              <a:spLocks/>
            </p:cNvSpPr>
            <p:nvPr/>
          </p:nvSpPr>
          <p:spPr>
            <a:xfrm>
              <a:off x="3120" y="1378"/>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08" name="Text Box 3508"/>
            <p:cNvSpPr>
              <a:spLocks/>
            </p:cNvSpPr>
            <p:nvPr/>
          </p:nvSpPr>
          <p:spPr>
            <a:xfrm>
              <a:off x="2928" y="1378"/>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09" name="Text Box 3509"/>
            <p:cNvSpPr>
              <a:spLocks/>
            </p:cNvSpPr>
            <p:nvPr/>
          </p:nvSpPr>
          <p:spPr>
            <a:xfrm>
              <a:off x="2736" y="1378"/>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10" name="Text Box 3510"/>
            <p:cNvSpPr>
              <a:spLocks/>
            </p:cNvSpPr>
            <p:nvPr/>
          </p:nvSpPr>
          <p:spPr>
            <a:xfrm>
              <a:off x="2496" y="1378"/>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11" name="Text Box 3511"/>
            <p:cNvSpPr>
              <a:spLocks/>
            </p:cNvSpPr>
            <p:nvPr/>
          </p:nvSpPr>
          <p:spPr>
            <a:xfrm>
              <a:off x="2256" y="1378"/>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12" name="Text Box 3512"/>
            <p:cNvSpPr>
              <a:spLocks/>
            </p:cNvSpPr>
            <p:nvPr/>
          </p:nvSpPr>
          <p:spPr>
            <a:xfrm>
              <a:off x="2016" y="1378"/>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13" name="Text Box 3513"/>
            <p:cNvSpPr>
              <a:spLocks/>
            </p:cNvSpPr>
            <p:nvPr/>
          </p:nvSpPr>
          <p:spPr>
            <a:xfrm>
              <a:off x="1824" y="1378"/>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14" name="Text Box 3514"/>
            <p:cNvSpPr>
              <a:spLocks/>
            </p:cNvSpPr>
            <p:nvPr/>
          </p:nvSpPr>
          <p:spPr>
            <a:xfrm>
              <a:off x="1632" y="1378"/>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15" name="Text Box 3515"/>
            <p:cNvSpPr>
              <a:spLocks/>
            </p:cNvSpPr>
            <p:nvPr/>
          </p:nvSpPr>
          <p:spPr>
            <a:xfrm>
              <a:off x="1440" y="1378"/>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16" name="Text Box 3516"/>
            <p:cNvSpPr>
              <a:spLocks/>
            </p:cNvSpPr>
            <p:nvPr/>
          </p:nvSpPr>
          <p:spPr>
            <a:xfrm>
              <a:off x="1248" y="1378"/>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17" name="Text Box 3517"/>
            <p:cNvSpPr>
              <a:spLocks/>
            </p:cNvSpPr>
            <p:nvPr/>
          </p:nvSpPr>
          <p:spPr>
            <a:xfrm>
              <a:off x="1008" y="1378"/>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18" name="Text Box 3518"/>
            <p:cNvSpPr>
              <a:spLocks/>
            </p:cNvSpPr>
            <p:nvPr/>
          </p:nvSpPr>
          <p:spPr>
            <a:xfrm>
              <a:off x="768" y="1378"/>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19" name="Text Box 3519"/>
            <p:cNvSpPr>
              <a:spLocks/>
            </p:cNvSpPr>
            <p:nvPr/>
          </p:nvSpPr>
          <p:spPr>
            <a:xfrm>
              <a:off x="0" y="1378"/>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20" name="Text Box 3520"/>
            <p:cNvSpPr>
              <a:spLocks/>
            </p:cNvSpPr>
            <p:nvPr/>
          </p:nvSpPr>
          <p:spPr>
            <a:xfrm>
              <a:off x="5520" y="1167"/>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21" name="Text Box 3521"/>
            <p:cNvSpPr>
              <a:spLocks/>
            </p:cNvSpPr>
            <p:nvPr/>
          </p:nvSpPr>
          <p:spPr>
            <a:xfrm>
              <a:off x="5280" y="1167"/>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22" name="Text Box 3522"/>
            <p:cNvSpPr>
              <a:spLocks/>
            </p:cNvSpPr>
            <p:nvPr/>
          </p:nvSpPr>
          <p:spPr>
            <a:xfrm>
              <a:off x="5088" y="1167"/>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23" name="Text Box 3523"/>
            <p:cNvSpPr>
              <a:spLocks/>
            </p:cNvSpPr>
            <p:nvPr/>
          </p:nvSpPr>
          <p:spPr>
            <a:xfrm>
              <a:off x="4896" y="1167"/>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24" name="Text Box 3524"/>
            <p:cNvSpPr>
              <a:spLocks/>
            </p:cNvSpPr>
            <p:nvPr/>
          </p:nvSpPr>
          <p:spPr>
            <a:xfrm>
              <a:off x="4704" y="1167"/>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25" name="Text Box 3525"/>
            <p:cNvSpPr>
              <a:spLocks/>
            </p:cNvSpPr>
            <p:nvPr/>
          </p:nvSpPr>
          <p:spPr>
            <a:xfrm>
              <a:off x="4512" y="1167"/>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26" name="Text Box 3526"/>
            <p:cNvSpPr>
              <a:spLocks/>
            </p:cNvSpPr>
            <p:nvPr/>
          </p:nvSpPr>
          <p:spPr>
            <a:xfrm>
              <a:off x="4320" y="1167"/>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27" name="Text Box 3527"/>
            <p:cNvSpPr>
              <a:spLocks/>
            </p:cNvSpPr>
            <p:nvPr/>
          </p:nvSpPr>
          <p:spPr>
            <a:xfrm>
              <a:off x="4128" y="1167"/>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28" name="Text Box 3528"/>
            <p:cNvSpPr>
              <a:spLocks/>
            </p:cNvSpPr>
            <p:nvPr/>
          </p:nvSpPr>
          <p:spPr>
            <a:xfrm>
              <a:off x="3936" y="1167"/>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29" name="Text Box 3529"/>
            <p:cNvSpPr>
              <a:spLocks/>
            </p:cNvSpPr>
            <p:nvPr/>
          </p:nvSpPr>
          <p:spPr>
            <a:xfrm>
              <a:off x="3696" y="1167"/>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30" name="Text Box 3530"/>
            <p:cNvSpPr>
              <a:spLocks/>
            </p:cNvSpPr>
            <p:nvPr/>
          </p:nvSpPr>
          <p:spPr>
            <a:xfrm>
              <a:off x="3504" y="1167"/>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31" name="Text Box 3531"/>
            <p:cNvSpPr>
              <a:spLocks/>
            </p:cNvSpPr>
            <p:nvPr/>
          </p:nvSpPr>
          <p:spPr>
            <a:xfrm>
              <a:off x="3312" y="1167"/>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32" name="Text Box 3532"/>
            <p:cNvSpPr>
              <a:spLocks/>
            </p:cNvSpPr>
            <p:nvPr/>
          </p:nvSpPr>
          <p:spPr>
            <a:xfrm>
              <a:off x="3120" y="1167"/>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33" name="Text Box 3533"/>
            <p:cNvSpPr>
              <a:spLocks/>
            </p:cNvSpPr>
            <p:nvPr/>
          </p:nvSpPr>
          <p:spPr>
            <a:xfrm>
              <a:off x="2928" y="1167"/>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34" name="Text Box 3534"/>
            <p:cNvSpPr>
              <a:spLocks/>
            </p:cNvSpPr>
            <p:nvPr/>
          </p:nvSpPr>
          <p:spPr>
            <a:xfrm>
              <a:off x="2736" y="1167"/>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35" name="Text Box 3535"/>
            <p:cNvSpPr>
              <a:spLocks/>
            </p:cNvSpPr>
            <p:nvPr/>
          </p:nvSpPr>
          <p:spPr>
            <a:xfrm>
              <a:off x="2496" y="1167"/>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36" name="Text Box 3536"/>
            <p:cNvSpPr>
              <a:spLocks/>
            </p:cNvSpPr>
            <p:nvPr/>
          </p:nvSpPr>
          <p:spPr>
            <a:xfrm>
              <a:off x="2256" y="1167"/>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37" name="Text Box 3537"/>
            <p:cNvSpPr>
              <a:spLocks/>
            </p:cNvSpPr>
            <p:nvPr/>
          </p:nvSpPr>
          <p:spPr>
            <a:xfrm>
              <a:off x="2016" y="1167"/>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38" name="Text Box 3538"/>
            <p:cNvSpPr>
              <a:spLocks/>
            </p:cNvSpPr>
            <p:nvPr/>
          </p:nvSpPr>
          <p:spPr>
            <a:xfrm>
              <a:off x="1824" y="1167"/>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39" name="Text Box 3539"/>
            <p:cNvSpPr>
              <a:spLocks/>
            </p:cNvSpPr>
            <p:nvPr/>
          </p:nvSpPr>
          <p:spPr>
            <a:xfrm>
              <a:off x="1632" y="1167"/>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40" name="Text Box 3540"/>
            <p:cNvSpPr>
              <a:spLocks/>
            </p:cNvSpPr>
            <p:nvPr/>
          </p:nvSpPr>
          <p:spPr>
            <a:xfrm>
              <a:off x="1440" y="1167"/>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41" name="Text Box 3541"/>
            <p:cNvSpPr>
              <a:spLocks/>
            </p:cNvSpPr>
            <p:nvPr/>
          </p:nvSpPr>
          <p:spPr>
            <a:xfrm>
              <a:off x="1248" y="1167"/>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42" name="Text Box 3542"/>
            <p:cNvSpPr>
              <a:spLocks/>
            </p:cNvSpPr>
            <p:nvPr/>
          </p:nvSpPr>
          <p:spPr>
            <a:xfrm>
              <a:off x="1008" y="1167"/>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43" name="Text Box 3543"/>
            <p:cNvSpPr>
              <a:spLocks/>
            </p:cNvSpPr>
            <p:nvPr/>
          </p:nvSpPr>
          <p:spPr>
            <a:xfrm>
              <a:off x="768" y="1167"/>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44" name="Text Box 3544"/>
            <p:cNvSpPr>
              <a:spLocks/>
            </p:cNvSpPr>
            <p:nvPr/>
          </p:nvSpPr>
          <p:spPr>
            <a:xfrm>
              <a:off x="0" y="1167"/>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45" name="Text Box 3545"/>
            <p:cNvSpPr>
              <a:spLocks/>
            </p:cNvSpPr>
            <p:nvPr/>
          </p:nvSpPr>
          <p:spPr>
            <a:xfrm>
              <a:off x="5520" y="956"/>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46" name="Text Box 3546"/>
            <p:cNvSpPr>
              <a:spLocks/>
            </p:cNvSpPr>
            <p:nvPr/>
          </p:nvSpPr>
          <p:spPr>
            <a:xfrm>
              <a:off x="5280" y="956"/>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47" name="Text Box 3547"/>
            <p:cNvSpPr>
              <a:spLocks/>
            </p:cNvSpPr>
            <p:nvPr/>
          </p:nvSpPr>
          <p:spPr>
            <a:xfrm>
              <a:off x="5088" y="956"/>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48" name="Text Box 3548"/>
            <p:cNvSpPr>
              <a:spLocks/>
            </p:cNvSpPr>
            <p:nvPr/>
          </p:nvSpPr>
          <p:spPr>
            <a:xfrm>
              <a:off x="4896" y="956"/>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49" name="Text Box 3549"/>
            <p:cNvSpPr>
              <a:spLocks/>
            </p:cNvSpPr>
            <p:nvPr/>
          </p:nvSpPr>
          <p:spPr>
            <a:xfrm>
              <a:off x="4704" y="956"/>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50" name="Text Box 3550"/>
            <p:cNvSpPr>
              <a:spLocks/>
            </p:cNvSpPr>
            <p:nvPr/>
          </p:nvSpPr>
          <p:spPr>
            <a:xfrm>
              <a:off x="4512" y="956"/>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51" name="Text Box 3551"/>
            <p:cNvSpPr>
              <a:spLocks/>
            </p:cNvSpPr>
            <p:nvPr/>
          </p:nvSpPr>
          <p:spPr>
            <a:xfrm>
              <a:off x="4320" y="956"/>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52" name="Text Box 3552"/>
            <p:cNvSpPr>
              <a:spLocks/>
            </p:cNvSpPr>
            <p:nvPr/>
          </p:nvSpPr>
          <p:spPr>
            <a:xfrm>
              <a:off x="4128" y="956"/>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53" name="Text Box 3553"/>
            <p:cNvSpPr>
              <a:spLocks/>
            </p:cNvSpPr>
            <p:nvPr/>
          </p:nvSpPr>
          <p:spPr>
            <a:xfrm>
              <a:off x="3936" y="956"/>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54" name="Text Box 3554"/>
            <p:cNvSpPr>
              <a:spLocks/>
            </p:cNvSpPr>
            <p:nvPr/>
          </p:nvSpPr>
          <p:spPr>
            <a:xfrm>
              <a:off x="3696" y="956"/>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55" name="Text Box 3555"/>
            <p:cNvSpPr>
              <a:spLocks/>
            </p:cNvSpPr>
            <p:nvPr/>
          </p:nvSpPr>
          <p:spPr>
            <a:xfrm>
              <a:off x="3504" y="956"/>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56" name="Text Box 3556"/>
            <p:cNvSpPr>
              <a:spLocks/>
            </p:cNvSpPr>
            <p:nvPr/>
          </p:nvSpPr>
          <p:spPr>
            <a:xfrm>
              <a:off x="3312" y="956"/>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57" name="Text Box 3557"/>
            <p:cNvSpPr>
              <a:spLocks/>
            </p:cNvSpPr>
            <p:nvPr/>
          </p:nvSpPr>
          <p:spPr>
            <a:xfrm>
              <a:off x="3120" y="956"/>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58" name="Text Box 3558"/>
            <p:cNvSpPr>
              <a:spLocks/>
            </p:cNvSpPr>
            <p:nvPr/>
          </p:nvSpPr>
          <p:spPr>
            <a:xfrm>
              <a:off x="2928" y="956"/>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59" name="Text Box 3559"/>
            <p:cNvSpPr>
              <a:spLocks/>
            </p:cNvSpPr>
            <p:nvPr/>
          </p:nvSpPr>
          <p:spPr>
            <a:xfrm>
              <a:off x="2736" y="956"/>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60" name="Text Box 3560"/>
            <p:cNvSpPr>
              <a:spLocks/>
            </p:cNvSpPr>
            <p:nvPr/>
          </p:nvSpPr>
          <p:spPr>
            <a:xfrm>
              <a:off x="2496" y="956"/>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61" name="Text Box 3561"/>
            <p:cNvSpPr>
              <a:spLocks/>
            </p:cNvSpPr>
            <p:nvPr/>
          </p:nvSpPr>
          <p:spPr>
            <a:xfrm>
              <a:off x="2256" y="956"/>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62" name="Text Box 3562"/>
            <p:cNvSpPr>
              <a:spLocks/>
            </p:cNvSpPr>
            <p:nvPr/>
          </p:nvSpPr>
          <p:spPr>
            <a:xfrm>
              <a:off x="2016" y="956"/>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63" name="Text Box 3563"/>
            <p:cNvSpPr>
              <a:spLocks/>
            </p:cNvSpPr>
            <p:nvPr/>
          </p:nvSpPr>
          <p:spPr>
            <a:xfrm>
              <a:off x="1824" y="956"/>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64" name="Text Box 3564"/>
            <p:cNvSpPr>
              <a:spLocks/>
            </p:cNvSpPr>
            <p:nvPr/>
          </p:nvSpPr>
          <p:spPr>
            <a:xfrm>
              <a:off x="1632" y="956"/>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65" name="Text Box 3565"/>
            <p:cNvSpPr>
              <a:spLocks/>
            </p:cNvSpPr>
            <p:nvPr/>
          </p:nvSpPr>
          <p:spPr>
            <a:xfrm>
              <a:off x="1440" y="956"/>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66" name="Text Box 3566"/>
            <p:cNvSpPr>
              <a:spLocks/>
            </p:cNvSpPr>
            <p:nvPr/>
          </p:nvSpPr>
          <p:spPr>
            <a:xfrm>
              <a:off x="1248" y="956"/>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67" name="Text Box 3567"/>
            <p:cNvSpPr>
              <a:spLocks/>
            </p:cNvSpPr>
            <p:nvPr/>
          </p:nvSpPr>
          <p:spPr>
            <a:xfrm>
              <a:off x="1008" y="956"/>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68" name="Text Box 3568"/>
            <p:cNvSpPr>
              <a:spLocks/>
            </p:cNvSpPr>
            <p:nvPr/>
          </p:nvSpPr>
          <p:spPr>
            <a:xfrm>
              <a:off x="768" y="956"/>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69" name="Text Box 3569"/>
            <p:cNvSpPr>
              <a:spLocks/>
            </p:cNvSpPr>
            <p:nvPr/>
          </p:nvSpPr>
          <p:spPr>
            <a:xfrm>
              <a:off x="0" y="956"/>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70" name="Text Box 3570"/>
            <p:cNvSpPr>
              <a:spLocks/>
            </p:cNvSpPr>
            <p:nvPr/>
          </p:nvSpPr>
          <p:spPr>
            <a:xfrm>
              <a:off x="5520" y="745"/>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71" name="Text Box 3571"/>
            <p:cNvSpPr>
              <a:spLocks/>
            </p:cNvSpPr>
            <p:nvPr/>
          </p:nvSpPr>
          <p:spPr>
            <a:xfrm>
              <a:off x="5280" y="745"/>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72" name="Text Box 3572"/>
            <p:cNvSpPr>
              <a:spLocks/>
            </p:cNvSpPr>
            <p:nvPr/>
          </p:nvSpPr>
          <p:spPr>
            <a:xfrm>
              <a:off x="5088" y="745"/>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73" name="Text Box 3573"/>
            <p:cNvSpPr>
              <a:spLocks/>
            </p:cNvSpPr>
            <p:nvPr/>
          </p:nvSpPr>
          <p:spPr>
            <a:xfrm>
              <a:off x="4896" y="745"/>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74" name="Text Box 3574"/>
            <p:cNvSpPr>
              <a:spLocks/>
            </p:cNvSpPr>
            <p:nvPr/>
          </p:nvSpPr>
          <p:spPr>
            <a:xfrm>
              <a:off x="4704" y="745"/>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75" name="Text Box 3575"/>
            <p:cNvSpPr>
              <a:spLocks/>
            </p:cNvSpPr>
            <p:nvPr/>
          </p:nvSpPr>
          <p:spPr>
            <a:xfrm>
              <a:off x="4512" y="745"/>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76" name="Text Box 3576"/>
            <p:cNvSpPr>
              <a:spLocks/>
            </p:cNvSpPr>
            <p:nvPr/>
          </p:nvSpPr>
          <p:spPr>
            <a:xfrm>
              <a:off x="4320" y="745"/>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77" name="Text Box 3577"/>
            <p:cNvSpPr>
              <a:spLocks/>
            </p:cNvSpPr>
            <p:nvPr/>
          </p:nvSpPr>
          <p:spPr>
            <a:xfrm>
              <a:off x="4128" y="745"/>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78" name="Text Box 3578"/>
            <p:cNvSpPr>
              <a:spLocks/>
            </p:cNvSpPr>
            <p:nvPr/>
          </p:nvSpPr>
          <p:spPr>
            <a:xfrm>
              <a:off x="3936" y="745"/>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79" name="Text Box 3579"/>
            <p:cNvSpPr>
              <a:spLocks/>
            </p:cNvSpPr>
            <p:nvPr/>
          </p:nvSpPr>
          <p:spPr>
            <a:xfrm>
              <a:off x="3696" y="745"/>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80" name="Text Box 3580"/>
            <p:cNvSpPr>
              <a:spLocks/>
            </p:cNvSpPr>
            <p:nvPr/>
          </p:nvSpPr>
          <p:spPr>
            <a:xfrm>
              <a:off x="3504" y="745"/>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81" name="Text Box 3581"/>
            <p:cNvSpPr>
              <a:spLocks/>
            </p:cNvSpPr>
            <p:nvPr/>
          </p:nvSpPr>
          <p:spPr>
            <a:xfrm>
              <a:off x="3312" y="745"/>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82" name="Text Box 3582"/>
            <p:cNvSpPr>
              <a:spLocks/>
            </p:cNvSpPr>
            <p:nvPr/>
          </p:nvSpPr>
          <p:spPr>
            <a:xfrm>
              <a:off x="3120" y="745"/>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83" name="Text Box 3583"/>
            <p:cNvSpPr>
              <a:spLocks/>
            </p:cNvSpPr>
            <p:nvPr/>
          </p:nvSpPr>
          <p:spPr>
            <a:xfrm>
              <a:off x="2928" y="745"/>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84" name="Text Box 3584"/>
            <p:cNvSpPr>
              <a:spLocks/>
            </p:cNvSpPr>
            <p:nvPr/>
          </p:nvSpPr>
          <p:spPr>
            <a:xfrm>
              <a:off x="2736" y="745"/>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85" name="Text Box 3585"/>
            <p:cNvSpPr>
              <a:spLocks/>
            </p:cNvSpPr>
            <p:nvPr/>
          </p:nvSpPr>
          <p:spPr>
            <a:xfrm>
              <a:off x="2496" y="745"/>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86" name="Text Box 3586"/>
            <p:cNvSpPr>
              <a:spLocks/>
            </p:cNvSpPr>
            <p:nvPr/>
          </p:nvSpPr>
          <p:spPr>
            <a:xfrm>
              <a:off x="2256" y="745"/>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87" name="Text Box 3587"/>
            <p:cNvSpPr>
              <a:spLocks/>
            </p:cNvSpPr>
            <p:nvPr/>
          </p:nvSpPr>
          <p:spPr>
            <a:xfrm>
              <a:off x="2016" y="745"/>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88" name="Text Box 3588"/>
            <p:cNvSpPr>
              <a:spLocks/>
            </p:cNvSpPr>
            <p:nvPr/>
          </p:nvSpPr>
          <p:spPr>
            <a:xfrm>
              <a:off x="1824" y="745"/>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89" name="Text Box 3589"/>
            <p:cNvSpPr>
              <a:spLocks/>
            </p:cNvSpPr>
            <p:nvPr/>
          </p:nvSpPr>
          <p:spPr>
            <a:xfrm>
              <a:off x="1632" y="745"/>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90" name="Text Box 3590"/>
            <p:cNvSpPr>
              <a:spLocks/>
            </p:cNvSpPr>
            <p:nvPr/>
          </p:nvSpPr>
          <p:spPr>
            <a:xfrm>
              <a:off x="1440" y="745"/>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91" name="Text Box 3591"/>
            <p:cNvSpPr>
              <a:spLocks/>
            </p:cNvSpPr>
            <p:nvPr/>
          </p:nvSpPr>
          <p:spPr>
            <a:xfrm>
              <a:off x="1248" y="745"/>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92" name="Text Box 3592"/>
            <p:cNvSpPr>
              <a:spLocks/>
            </p:cNvSpPr>
            <p:nvPr/>
          </p:nvSpPr>
          <p:spPr>
            <a:xfrm>
              <a:off x="1008" y="745"/>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93" name="Text Box 3593"/>
            <p:cNvSpPr>
              <a:spLocks/>
            </p:cNvSpPr>
            <p:nvPr/>
          </p:nvSpPr>
          <p:spPr>
            <a:xfrm>
              <a:off x="768" y="745"/>
              <a:ext cx="240"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94" name="Text Box 3594"/>
            <p:cNvSpPr>
              <a:spLocks/>
            </p:cNvSpPr>
            <p:nvPr/>
          </p:nvSpPr>
          <p:spPr>
            <a:xfrm>
              <a:off x="0" y="745"/>
              <a:ext cx="192" cy="211"/>
            </a:xfrm>
            <a:prstGeom prst="rect">
              <a:avLst/>
            </a:prstGeom>
            <a:solidFill>
              <a:schemeClr val="bg1"/>
            </a:solidFill>
            <a:ln>
              <a:noFill/>
            </a:ln>
            <a:effectLst/>
          </p:spPr>
          <p:txBody>
            <a:bodyPr numCol="1"/>
            <a:lstStyle/>
            <a:p>
              <a:pPr algn="ctr" indent="0" marL="0">
                <a:buNone/>
              </a:pPr>
              <a:r>
                <a:rPr dirty="0" lang="en-US" smtClean="0" sz="1600"/>
                <a:t>3</a:t>
              </a:r>
            </a:p>
          </p:txBody>
        </p:sp>
        <p:sp>
          <p:nvSpPr>
            <p:cNvPr id="3595" name="Text Box 3595"/>
            <p:cNvSpPr>
              <a:spLocks/>
            </p:cNvSpPr>
            <p:nvPr/>
          </p:nvSpPr>
          <p:spPr>
            <a:xfrm>
              <a:off x="5520" y="595"/>
              <a:ext cx="240" cy="150"/>
            </a:xfrm>
            <a:prstGeom prst="rect">
              <a:avLst/>
            </a:prstGeom>
            <a:solidFill>
              <a:schemeClr val="bg1"/>
            </a:solidFill>
            <a:ln>
              <a:noFill/>
            </a:ln>
            <a:effectLst/>
          </p:spPr>
          <p:txBody>
            <a:bodyPr numCol="1"/>
            <a:lstStyle/>
            <a:p>
              <a:pPr algn="ctr" indent="0" marL="0">
                <a:buNone/>
              </a:pPr>
              <a:r>
                <a:rPr b="1" dirty="0" lang="en-US" smtClean="0" sz="900"/>
                <a:t>101</a:t>
              </a:r>
            </a:p>
          </p:txBody>
        </p:sp>
        <p:sp>
          <p:nvSpPr>
            <p:cNvPr id="3596" name="Text Box 3596"/>
            <p:cNvSpPr>
              <a:spLocks/>
            </p:cNvSpPr>
            <p:nvPr/>
          </p:nvSpPr>
          <p:spPr>
            <a:xfrm>
              <a:off x="5280" y="595"/>
              <a:ext cx="240" cy="150"/>
            </a:xfrm>
            <a:prstGeom prst="rect">
              <a:avLst/>
            </a:prstGeom>
            <a:solidFill>
              <a:schemeClr val="bg1"/>
            </a:solidFill>
            <a:ln>
              <a:noFill/>
            </a:ln>
            <a:effectLst/>
          </p:spPr>
          <p:txBody>
            <a:bodyPr numCol="1"/>
            <a:lstStyle/>
            <a:p>
              <a:pPr algn="ctr" indent="0" marL="0">
                <a:buNone/>
              </a:pPr>
              <a:r>
                <a:rPr b="1" dirty="0" lang="en-US" smtClean="0" sz="900"/>
                <a:t>100</a:t>
              </a:r>
            </a:p>
          </p:txBody>
        </p:sp>
        <p:sp>
          <p:nvSpPr>
            <p:cNvPr id="3597" name="Text Box 3597"/>
            <p:cNvSpPr>
              <a:spLocks/>
            </p:cNvSpPr>
            <p:nvPr/>
          </p:nvSpPr>
          <p:spPr>
            <a:xfrm>
              <a:off x="5088" y="595"/>
              <a:ext cx="192" cy="150"/>
            </a:xfrm>
            <a:prstGeom prst="rect">
              <a:avLst/>
            </a:prstGeom>
            <a:solidFill>
              <a:schemeClr val="bg1"/>
            </a:solidFill>
            <a:ln>
              <a:noFill/>
            </a:ln>
            <a:effectLst/>
          </p:spPr>
          <p:txBody>
            <a:bodyPr numCol="1"/>
            <a:lstStyle/>
            <a:p>
              <a:pPr algn="ctr" indent="0" marL="0">
                <a:buNone/>
              </a:pPr>
              <a:r>
                <a:rPr b="1" dirty="0" lang="en-US" smtClean="0" sz="900"/>
                <a:t>99</a:t>
              </a:r>
            </a:p>
          </p:txBody>
        </p:sp>
        <p:sp>
          <p:nvSpPr>
            <p:cNvPr id="3598" name="Text Box 3598"/>
            <p:cNvSpPr>
              <a:spLocks/>
            </p:cNvSpPr>
            <p:nvPr/>
          </p:nvSpPr>
          <p:spPr>
            <a:xfrm>
              <a:off x="4896" y="595"/>
              <a:ext cx="192" cy="150"/>
            </a:xfrm>
            <a:prstGeom prst="rect">
              <a:avLst/>
            </a:prstGeom>
            <a:solidFill>
              <a:schemeClr val="bg1"/>
            </a:solidFill>
            <a:ln>
              <a:noFill/>
            </a:ln>
            <a:effectLst/>
          </p:spPr>
          <p:txBody>
            <a:bodyPr numCol="1"/>
            <a:lstStyle/>
            <a:p>
              <a:pPr algn="ctr" indent="0" marL="0">
                <a:buNone/>
              </a:pPr>
              <a:r>
                <a:rPr b="1" dirty="0" lang="en-US" smtClean="0" sz="900"/>
                <a:t>98</a:t>
              </a:r>
            </a:p>
          </p:txBody>
        </p:sp>
        <p:sp>
          <p:nvSpPr>
            <p:cNvPr id="3599" name="Text Box 3599"/>
            <p:cNvSpPr>
              <a:spLocks/>
            </p:cNvSpPr>
            <p:nvPr/>
          </p:nvSpPr>
          <p:spPr>
            <a:xfrm>
              <a:off x="4704" y="595"/>
              <a:ext cx="192" cy="150"/>
            </a:xfrm>
            <a:prstGeom prst="rect">
              <a:avLst/>
            </a:prstGeom>
            <a:solidFill>
              <a:schemeClr val="bg1"/>
            </a:solidFill>
            <a:ln>
              <a:noFill/>
            </a:ln>
            <a:effectLst/>
          </p:spPr>
          <p:txBody>
            <a:bodyPr numCol="1"/>
            <a:lstStyle/>
            <a:p>
              <a:pPr algn="ctr" indent="0" marL="0">
                <a:buNone/>
              </a:pPr>
              <a:r>
                <a:rPr b="1" dirty="0" lang="en-US" smtClean="0" sz="900"/>
                <a:t>97</a:t>
              </a:r>
            </a:p>
          </p:txBody>
        </p:sp>
        <p:sp>
          <p:nvSpPr>
            <p:cNvPr id="3600" name="Text Box 3600"/>
            <p:cNvSpPr>
              <a:spLocks/>
            </p:cNvSpPr>
            <p:nvPr/>
          </p:nvSpPr>
          <p:spPr>
            <a:xfrm>
              <a:off x="4512" y="595"/>
              <a:ext cx="192" cy="150"/>
            </a:xfrm>
            <a:prstGeom prst="rect">
              <a:avLst/>
            </a:prstGeom>
            <a:solidFill>
              <a:schemeClr val="bg1"/>
            </a:solidFill>
            <a:ln>
              <a:noFill/>
            </a:ln>
            <a:effectLst/>
          </p:spPr>
          <p:txBody>
            <a:bodyPr numCol="1"/>
            <a:lstStyle/>
            <a:p>
              <a:pPr algn="ctr" indent="0" marL="0">
                <a:buNone/>
              </a:pPr>
              <a:r>
                <a:rPr b="1" dirty="0" lang="en-US" smtClean="0" sz="900"/>
                <a:t>96</a:t>
              </a:r>
            </a:p>
          </p:txBody>
        </p:sp>
        <p:sp>
          <p:nvSpPr>
            <p:cNvPr id="3601" name="Text Box 3601"/>
            <p:cNvSpPr>
              <a:spLocks/>
            </p:cNvSpPr>
            <p:nvPr/>
          </p:nvSpPr>
          <p:spPr>
            <a:xfrm>
              <a:off x="4320" y="595"/>
              <a:ext cx="192" cy="150"/>
            </a:xfrm>
            <a:prstGeom prst="rect">
              <a:avLst/>
            </a:prstGeom>
            <a:solidFill>
              <a:schemeClr val="bg1"/>
            </a:solidFill>
            <a:ln>
              <a:noFill/>
            </a:ln>
            <a:effectLst/>
          </p:spPr>
          <p:txBody>
            <a:bodyPr numCol="1"/>
            <a:lstStyle/>
            <a:p>
              <a:pPr algn="ctr" indent="0" marL="0">
                <a:buNone/>
              </a:pPr>
              <a:r>
                <a:rPr b="1" dirty="0" lang="en-US" smtClean="0" sz="900"/>
                <a:t>95</a:t>
              </a:r>
            </a:p>
          </p:txBody>
        </p:sp>
        <p:sp>
          <p:nvSpPr>
            <p:cNvPr id="3602" name="Text Box 3602"/>
            <p:cNvSpPr>
              <a:spLocks/>
            </p:cNvSpPr>
            <p:nvPr/>
          </p:nvSpPr>
          <p:spPr>
            <a:xfrm>
              <a:off x="4128" y="595"/>
              <a:ext cx="192" cy="150"/>
            </a:xfrm>
            <a:prstGeom prst="rect">
              <a:avLst/>
            </a:prstGeom>
            <a:solidFill>
              <a:schemeClr val="bg1"/>
            </a:solidFill>
            <a:ln>
              <a:noFill/>
            </a:ln>
            <a:effectLst/>
          </p:spPr>
          <p:txBody>
            <a:bodyPr numCol="1"/>
            <a:lstStyle/>
            <a:p>
              <a:pPr algn="ctr" indent="0" marL="0">
                <a:buNone/>
              </a:pPr>
              <a:r>
                <a:rPr b="1" dirty="0" lang="en-US" smtClean="0" sz="900"/>
                <a:t>94</a:t>
              </a:r>
            </a:p>
          </p:txBody>
        </p:sp>
        <p:sp>
          <p:nvSpPr>
            <p:cNvPr id="3603" name="Text Box 3603"/>
            <p:cNvSpPr>
              <a:spLocks/>
            </p:cNvSpPr>
            <p:nvPr/>
          </p:nvSpPr>
          <p:spPr>
            <a:xfrm>
              <a:off x="3936" y="595"/>
              <a:ext cx="192" cy="150"/>
            </a:xfrm>
            <a:prstGeom prst="rect">
              <a:avLst/>
            </a:prstGeom>
            <a:solidFill>
              <a:schemeClr val="bg1"/>
            </a:solidFill>
            <a:ln>
              <a:noFill/>
            </a:ln>
            <a:effectLst/>
          </p:spPr>
          <p:txBody>
            <a:bodyPr numCol="1"/>
            <a:lstStyle/>
            <a:p>
              <a:pPr algn="ctr" indent="0" marL="0">
                <a:buNone/>
              </a:pPr>
              <a:r>
                <a:rPr b="1" dirty="0" lang="en-US" smtClean="0" sz="900"/>
                <a:t>93</a:t>
              </a:r>
            </a:p>
          </p:txBody>
        </p:sp>
        <p:sp>
          <p:nvSpPr>
            <p:cNvPr id="3604" name="Text Box 3604"/>
            <p:cNvSpPr>
              <a:spLocks/>
            </p:cNvSpPr>
            <p:nvPr/>
          </p:nvSpPr>
          <p:spPr>
            <a:xfrm>
              <a:off x="3696" y="595"/>
              <a:ext cx="240" cy="150"/>
            </a:xfrm>
            <a:prstGeom prst="rect">
              <a:avLst/>
            </a:prstGeom>
            <a:solidFill>
              <a:schemeClr val="bg1"/>
            </a:solidFill>
            <a:ln>
              <a:noFill/>
            </a:ln>
            <a:effectLst/>
          </p:spPr>
          <p:txBody>
            <a:bodyPr numCol="1"/>
            <a:lstStyle/>
            <a:p>
              <a:pPr algn="ctr" indent="0" marL="0">
                <a:buNone/>
              </a:pPr>
              <a:r>
                <a:rPr b="1" dirty="0" lang="en-US" smtClean="0" sz="900"/>
                <a:t>92</a:t>
              </a:r>
            </a:p>
          </p:txBody>
        </p:sp>
        <p:sp>
          <p:nvSpPr>
            <p:cNvPr id="3605" name="Text Box 3605"/>
            <p:cNvSpPr>
              <a:spLocks/>
            </p:cNvSpPr>
            <p:nvPr/>
          </p:nvSpPr>
          <p:spPr>
            <a:xfrm>
              <a:off x="3504" y="595"/>
              <a:ext cx="192" cy="150"/>
            </a:xfrm>
            <a:prstGeom prst="rect">
              <a:avLst/>
            </a:prstGeom>
            <a:solidFill>
              <a:schemeClr val="bg1"/>
            </a:solidFill>
            <a:ln>
              <a:noFill/>
            </a:ln>
            <a:effectLst/>
          </p:spPr>
          <p:txBody>
            <a:bodyPr numCol="1"/>
            <a:lstStyle/>
            <a:p>
              <a:pPr algn="ctr" indent="0" marL="0">
                <a:buNone/>
              </a:pPr>
              <a:r>
                <a:rPr b="1" dirty="0" lang="en-US" smtClean="0" sz="900"/>
                <a:t>91</a:t>
              </a:r>
            </a:p>
          </p:txBody>
        </p:sp>
        <p:sp>
          <p:nvSpPr>
            <p:cNvPr id="3606" name="Text Box 3606"/>
            <p:cNvSpPr>
              <a:spLocks/>
            </p:cNvSpPr>
            <p:nvPr/>
          </p:nvSpPr>
          <p:spPr>
            <a:xfrm>
              <a:off x="3312" y="595"/>
              <a:ext cx="192" cy="150"/>
            </a:xfrm>
            <a:prstGeom prst="rect">
              <a:avLst/>
            </a:prstGeom>
            <a:solidFill>
              <a:schemeClr val="bg1"/>
            </a:solidFill>
            <a:ln>
              <a:noFill/>
            </a:ln>
            <a:effectLst/>
          </p:spPr>
          <p:txBody>
            <a:bodyPr numCol="1"/>
            <a:lstStyle/>
            <a:p>
              <a:pPr algn="ctr" indent="0" marL="0">
                <a:buNone/>
              </a:pPr>
              <a:r>
                <a:rPr b="1" dirty="0" lang="en-US" smtClean="0" sz="900"/>
                <a:t>90</a:t>
              </a:r>
            </a:p>
          </p:txBody>
        </p:sp>
        <p:sp>
          <p:nvSpPr>
            <p:cNvPr id="3607" name="Text Box 3607"/>
            <p:cNvSpPr>
              <a:spLocks/>
            </p:cNvSpPr>
            <p:nvPr/>
          </p:nvSpPr>
          <p:spPr>
            <a:xfrm>
              <a:off x="3120" y="595"/>
              <a:ext cx="192" cy="150"/>
            </a:xfrm>
            <a:prstGeom prst="rect">
              <a:avLst/>
            </a:prstGeom>
            <a:solidFill>
              <a:schemeClr val="bg1"/>
            </a:solidFill>
            <a:ln>
              <a:noFill/>
            </a:ln>
            <a:effectLst/>
          </p:spPr>
          <p:txBody>
            <a:bodyPr numCol="1"/>
            <a:lstStyle/>
            <a:p>
              <a:pPr algn="ctr" indent="0" marL="0">
                <a:buNone/>
              </a:pPr>
              <a:r>
                <a:rPr b="1" dirty="0" lang="en-US" smtClean="0" sz="900"/>
                <a:t>89</a:t>
              </a:r>
            </a:p>
          </p:txBody>
        </p:sp>
        <p:sp>
          <p:nvSpPr>
            <p:cNvPr id="3608" name="Text Box 3608"/>
            <p:cNvSpPr>
              <a:spLocks/>
            </p:cNvSpPr>
            <p:nvPr/>
          </p:nvSpPr>
          <p:spPr>
            <a:xfrm>
              <a:off x="2928" y="595"/>
              <a:ext cx="192" cy="150"/>
            </a:xfrm>
            <a:prstGeom prst="rect">
              <a:avLst/>
            </a:prstGeom>
            <a:solidFill>
              <a:schemeClr val="bg1"/>
            </a:solidFill>
            <a:ln>
              <a:noFill/>
            </a:ln>
            <a:effectLst/>
          </p:spPr>
          <p:txBody>
            <a:bodyPr numCol="1"/>
            <a:lstStyle/>
            <a:p>
              <a:pPr algn="ctr" indent="0" marL="0">
                <a:buNone/>
              </a:pPr>
              <a:r>
                <a:rPr b="1" dirty="0" lang="en-US" smtClean="0" sz="900"/>
                <a:t>88</a:t>
              </a:r>
            </a:p>
          </p:txBody>
        </p:sp>
        <p:sp>
          <p:nvSpPr>
            <p:cNvPr id="3609" name="Text Box 3609"/>
            <p:cNvSpPr>
              <a:spLocks/>
            </p:cNvSpPr>
            <p:nvPr/>
          </p:nvSpPr>
          <p:spPr>
            <a:xfrm>
              <a:off x="2736" y="595"/>
              <a:ext cx="192" cy="150"/>
            </a:xfrm>
            <a:prstGeom prst="rect">
              <a:avLst/>
            </a:prstGeom>
            <a:solidFill>
              <a:schemeClr val="bg1"/>
            </a:solidFill>
            <a:ln>
              <a:noFill/>
            </a:ln>
            <a:effectLst/>
          </p:spPr>
          <p:txBody>
            <a:bodyPr numCol="1"/>
            <a:lstStyle/>
            <a:p>
              <a:pPr algn="ctr" indent="0" marL="0">
                <a:buNone/>
              </a:pPr>
              <a:r>
                <a:rPr b="1" dirty="0" lang="en-US" smtClean="0" sz="900"/>
                <a:t>87</a:t>
              </a:r>
            </a:p>
          </p:txBody>
        </p:sp>
        <p:sp>
          <p:nvSpPr>
            <p:cNvPr id="3610" name="Text Box 3610"/>
            <p:cNvSpPr>
              <a:spLocks/>
            </p:cNvSpPr>
            <p:nvPr/>
          </p:nvSpPr>
          <p:spPr>
            <a:xfrm>
              <a:off x="2496" y="595"/>
              <a:ext cx="240" cy="150"/>
            </a:xfrm>
            <a:prstGeom prst="rect">
              <a:avLst/>
            </a:prstGeom>
            <a:solidFill>
              <a:schemeClr val="bg1"/>
            </a:solidFill>
            <a:ln>
              <a:noFill/>
            </a:ln>
            <a:effectLst/>
          </p:spPr>
          <p:txBody>
            <a:bodyPr numCol="1"/>
            <a:lstStyle/>
            <a:p>
              <a:pPr algn="ctr" indent="0" marL="0">
                <a:buNone/>
              </a:pPr>
              <a:r>
                <a:rPr b="1" dirty="0" lang="en-US" smtClean="0" sz="900"/>
                <a:t>86</a:t>
              </a:r>
            </a:p>
          </p:txBody>
        </p:sp>
        <p:sp>
          <p:nvSpPr>
            <p:cNvPr id="3611" name="Text Box 3611"/>
            <p:cNvSpPr>
              <a:spLocks/>
            </p:cNvSpPr>
            <p:nvPr/>
          </p:nvSpPr>
          <p:spPr>
            <a:xfrm>
              <a:off x="2256" y="595"/>
              <a:ext cx="240" cy="150"/>
            </a:xfrm>
            <a:prstGeom prst="rect">
              <a:avLst/>
            </a:prstGeom>
            <a:solidFill>
              <a:schemeClr val="bg1"/>
            </a:solidFill>
            <a:ln>
              <a:noFill/>
            </a:ln>
            <a:effectLst/>
          </p:spPr>
          <p:txBody>
            <a:bodyPr numCol="1"/>
            <a:lstStyle/>
            <a:p>
              <a:pPr algn="ctr" indent="0" marL="0">
                <a:buNone/>
              </a:pPr>
              <a:r>
                <a:rPr b="1" dirty="0" lang="en-US" smtClean="0" sz="900"/>
                <a:t>85</a:t>
              </a:r>
            </a:p>
          </p:txBody>
        </p:sp>
        <p:sp>
          <p:nvSpPr>
            <p:cNvPr id="3612" name="Text Box 3612"/>
            <p:cNvSpPr>
              <a:spLocks/>
            </p:cNvSpPr>
            <p:nvPr/>
          </p:nvSpPr>
          <p:spPr>
            <a:xfrm>
              <a:off x="2016" y="595"/>
              <a:ext cx="240" cy="150"/>
            </a:xfrm>
            <a:prstGeom prst="rect">
              <a:avLst/>
            </a:prstGeom>
            <a:solidFill>
              <a:schemeClr val="bg1"/>
            </a:solidFill>
            <a:ln>
              <a:noFill/>
            </a:ln>
            <a:effectLst/>
          </p:spPr>
          <p:txBody>
            <a:bodyPr numCol="1"/>
            <a:lstStyle/>
            <a:p>
              <a:pPr algn="ctr" indent="0" marL="0">
                <a:buNone/>
              </a:pPr>
              <a:r>
                <a:rPr b="1" dirty="0" lang="en-US" smtClean="0" sz="900"/>
                <a:t>84</a:t>
              </a:r>
            </a:p>
          </p:txBody>
        </p:sp>
        <p:sp>
          <p:nvSpPr>
            <p:cNvPr id="3613" name="Text Box 3613"/>
            <p:cNvSpPr>
              <a:spLocks/>
            </p:cNvSpPr>
            <p:nvPr/>
          </p:nvSpPr>
          <p:spPr>
            <a:xfrm>
              <a:off x="1824" y="595"/>
              <a:ext cx="192" cy="150"/>
            </a:xfrm>
            <a:prstGeom prst="rect">
              <a:avLst/>
            </a:prstGeom>
            <a:solidFill>
              <a:schemeClr val="bg1"/>
            </a:solidFill>
            <a:ln>
              <a:noFill/>
            </a:ln>
            <a:effectLst/>
          </p:spPr>
          <p:txBody>
            <a:bodyPr numCol="1"/>
            <a:lstStyle/>
            <a:p>
              <a:pPr algn="ctr" indent="0" marL="0">
                <a:buNone/>
              </a:pPr>
              <a:r>
                <a:rPr b="1" dirty="0" lang="en-US" smtClean="0" sz="900"/>
                <a:t>83</a:t>
              </a:r>
            </a:p>
          </p:txBody>
        </p:sp>
        <p:sp>
          <p:nvSpPr>
            <p:cNvPr id="3614" name="Text Box 3614"/>
            <p:cNvSpPr>
              <a:spLocks/>
            </p:cNvSpPr>
            <p:nvPr/>
          </p:nvSpPr>
          <p:spPr>
            <a:xfrm>
              <a:off x="1632" y="595"/>
              <a:ext cx="192" cy="150"/>
            </a:xfrm>
            <a:prstGeom prst="rect">
              <a:avLst/>
            </a:prstGeom>
            <a:solidFill>
              <a:schemeClr val="bg1"/>
            </a:solidFill>
            <a:ln>
              <a:noFill/>
            </a:ln>
            <a:effectLst/>
          </p:spPr>
          <p:txBody>
            <a:bodyPr numCol="1"/>
            <a:lstStyle/>
            <a:p>
              <a:pPr algn="ctr" indent="0" marL="0">
                <a:buNone/>
              </a:pPr>
              <a:r>
                <a:rPr b="1" dirty="0" lang="en-US" smtClean="0" sz="900"/>
                <a:t>82</a:t>
              </a:r>
            </a:p>
          </p:txBody>
        </p:sp>
        <p:sp>
          <p:nvSpPr>
            <p:cNvPr id="3615" name="Text Box 3615"/>
            <p:cNvSpPr>
              <a:spLocks/>
            </p:cNvSpPr>
            <p:nvPr/>
          </p:nvSpPr>
          <p:spPr>
            <a:xfrm>
              <a:off x="1440" y="595"/>
              <a:ext cx="192" cy="150"/>
            </a:xfrm>
            <a:prstGeom prst="rect">
              <a:avLst/>
            </a:prstGeom>
            <a:solidFill>
              <a:schemeClr val="bg1"/>
            </a:solidFill>
            <a:ln>
              <a:noFill/>
            </a:ln>
            <a:effectLst/>
          </p:spPr>
          <p:txBody>
            <a:bodyPr numCol="1"/>
            <a:lstStyle/>
            <a:p>
              <a:pPr algn="ctr" indent="0" marL="0">
                <a:buNone/>
              </a:pPr>
              <a:r>
                <a:rPr b="1" dirty="0" lang="en-US" smtClean="0" sz="900"/>
                <a:t>81</a:t>
              </a:r>
            </a:p>
          </p:txBody>
        </p:sp>
        <p:sp>
          <p:nvSpPr>
            <p:cNvPr id="3616" name="Text Box 3616"/>
            <p:cNvSpPr>
              <a:spLocks/>
            </p:cNvSpPr>
            <p:nvPr/>
          </p:nvSpPr>
          <p:spPr>
            <a:xfrm>
              <a:off x="1248" y="595"/>
              <a:ext cx="192" cy="150"/>
            </a:xfrm>
            <a:prstGeom prst="rect">
              <a:avLst/>
            </a:prstGeom>
            <a:solidFill>
              <a:schemeClr val="bg1"/>
            </a:solidFill>
            <a:ln>
              <a:noFill/>
            </a:ln>
            <a:effectLst/>
          </p:spPr>
          <p:txBody>
            <a:bodyPr numCol="1"/>
            <a:lstStyle/>
            <a:p>
              <a:pPr algn="ctr" indent="0" marL="0">
                <a:buNone/>
              </a:pPr>
              <a:r>
                <a:rPr b="1" dirty="0" lang="en-US" smtClean="0" sz="900"/>
                <a:t>80</a:t>
              </a:r>
            </a:p>
          </p:txBody>
        </p:sp>
        <p:sp>
          <p:nvSpPr>
            <p:cNvPr id="3617" name="Text Box 3617"/>
            <p:cNvSpPr>
              <a:spLocks/>
            </p:cNvSpPr>
            <p:nvPr/>
          </p:nvSpPr>
          <p:spPr>
            <a:xfrm>
              <a:off x="1008" y="595"/>
              <a:ext cx="240" cy="150"/>
            </a:xfrm>
            <a:prstGeom prst="rect">
              <a:avLst/>
            </a:prstGeom>
            <a:solidFill>
              <a:schemeClr val="bg1"/>
            </a:solidFill>
            <a:ln>
              <a:noFill/>
            </a:ln>
            <a:effectLst/>
          </p:spPr>
          <p:txBody>
            <a:bodyPr numCol="1"/>
            <a:lstStyle/>
            <a:p>
              <a:pPr algn="ctr" indent="0" marL="0">
                <a:buNone/>
              </a:pPr>
              <a:r>
                <a:rPr b="1" dirty="0" lang="en-US" smtClean="0" sz="900"/>
                <a:t>79</a:t>
              </a:r>
            </a:p>
          </p:txBody>
        </p:sp>
        <p:sp>
          <p:nvSpPr>
            <p:cNvPr id="3618" name="Text Box 3618"/>
            <p:cNvSpPr>
              <a:spLocks/>
            </p:cNvSpPr>
            <p:nvPr/>
          </p:nvSpPr>
          <p:spPr>
            <a:xfrm>
              <a:off x="768" y="595"/>
              <a:ext cx="240" cy="150"/>
            </a:xfrm>
            <a:prstGeom prst="rect">
              <a:avLst/>
            </a:prstGeom>
            <a:solidFill>
              <a:schemeClr val="bg1"/>
            </a:solidFill>
            <a:ln>
              <a:noFill/>
            </a:ln>
            <a:effectLst/>
          </p:spPr>
          <p:txBody>
            <a:bodyPr numCol="1"/>
            <a:lstStyle/>
            <a:p>
              <a:pPr algn="ctr" indent="0" marL="0">
                <a:buNone/>
              </a:pPr>
              <a:r>
                <a:rPr b="1" dirty="0" lang="en-US" smtClean="0" sz="900"/>
                <a:t>78</a:t>
              </a:r>
            </a:p>
          </p:txBody>
        </p:sp>
        <p:sp>
          <p:nvSpPr>
            <p:cNvPr id="3619" name="Text Box 3619"/>
            <p:cNvSpPr>
              <a:spLocks/>
            </p:cNvSpPr>
            <p:nvPr/>
          </p:nvSpPr>
          <p:spPr>
            <a:xfrm>
              <a:off x="0" y="384"/>
              <a:ext cx="5760" cy="211"/>
            </a:xfrm>
            <a:prstGeom prst="rect">
              <a:avLst/>
            </a:prstGeom>
            <a:solidFill>
              <a:schemeClr val="bg1"/>
            </a:solidFill>
            <a:ln>
              <a:noFill/>
            </a:ln>
            <a:effectLst/>
          </p:spPr>
          <p:txBody>
            <a:bodyPr numCol="1"/>
            <a:lstStyle/>
            <a:p>
              <a:pPr algn="ctr" indent="0" marL="0">
                <a:buNone/>
              </a:pPr>
              <a:r>
                <a:rPr dirty="0" lang="en-US" smtClean="0" sz="1600"/>
                <a:t>Raspon u cm</a:t>
              </a:r>
            </a:p>
          </p:txBody>
        </p:sp>
        <p:sp>
          <p:nvSpPr>
            <p:cNvPr id="3620" name="Text Box 3620"/>
            <p:cNvSpPr>
              <a:spLocks/>
            </p:cNvSpPr>
            <p:nvPr/>
          </p:nvSpPr>
          <p:spPr>
            <a:xfrm>
              <a:off x="0" y="384"/>
              <a:ext cx="5760" cy="0"/>
            </a:xfrm>
            <a:prstGeom prst="line">
              <a:avLst/>
            </a:prstGeom>
            <a:noFill/>
            <a:ln cap="sq" w="28575">
              <a:solidFill>
                <a:schemeClr val="tx1"/>
              </a:solidFill>
              <a:round/>
              <a:headEnd/>
              <a:tailEnd/>
            </a:ln>
            <a:effectLst/>
          </p:spPr>
        </p:sp>
        <p:sp>
          <p:nvSpPr>
            <p:cNvPr id="3621" name="Text Box 3621"/>
            <p:cNvSpPr>
              <a:spLocks/>
            </p:cNvSpPr>
            <p:nvPr/>
          </p:nvSpPr>
          <p:spPr>
            <a:xfrm>
              <a:off x="0" y="745"/>
              <a:ext cx="5760" cy="0"/>
            </a:xfrm>
            <a:prstGeom prst="line">
              <a:avLst/>
            </a:prstGeom>
            <a:noFill/>
            <a:ln w="12700">
              <a:solidFill>
                <a:schemeClr val="tx1"/>
              </a:solidFill>
              <a:round/>
              <a:headEnd/>
              <a:tailEnd/>
            </a:ln>
            <a:effectLst/>
          </p:spPr>
        </p:sp>
        <p:sp>
          <p:nvSpPr>
            <p:cNvPr id="3622" name="Text Box 3622"/>
            <p:cNvSpPr>
              <a:spLocks/>
            </p:cNvSpPr>
            <p:nvPr/>
          </p:nvSpPr>
          <p:spPr>
            <a:xfrm>
              <a:off x="0" y="956"/>
              <a:ext cx="5760" cy="0"/>
            </a:xfrm>
            <a:prstGeom prst="line">
              <a:avLst/>
            </a:prstGeom>
            <a:noFill/>
            <a:ln w="12700">
              <a:solidFill>
                <a:schemeClr val="tx1"/>
              </a:solidFill>
              <a:round/>
              <a:headEnd/>
              <a:tailEnd/>
            </a:ln>
            <a:effectLst/>
          </p:spPr>
        </p:sp>
        <p:sp>
          <p:nvSpPr>
            <p:cNvPr id="3623" name="Text Box 3623"/>
            <p:cNvSpPr>
              <a:spLocks/>
            </p:cNvSpPr>
            <p:nvPr/>
          </p:nvSpPr>
          <p:spPr>
            <a:xfrm>
              <a:off x="0" y="1167"/>
              <a:ext cx="5760" cy="0"/>
            </a:xfrm>
            <a:prstGeom prst="line">
              <a:avLst/>
            </a:prstGeom>
            <a:noFill/>
            <a:ln w="12700">
              <a:solidFill>
                <a:schemeClr val="tx1"/>
              </a:solidFill>
              <a:round/>
              <a:headEnd/>
              <a:tailEnd/>
            </a:ln>
            <a:effectLst/>
          </p:spPr>
        </p:sp>
        <p:sp>
          <p:nvSpPr>
            <p:cNvPr id="3624" name="Text Box 3624"/>
            <p:cNvSpPr>
              <a:spLocks/>
            </p:cNvSpPr>
            <p:nvPr/>
          </p:nvSpPr>
          <p:spPr>
            <a:xfrm>
              <a:off x="0" y="1378"/>
              <a:ext cx="5760" cy="0"/>
            </a:xfrm>
            <a:prstGeom prst="line">
              <a:avLst/>
            </a:prstGeom>
            <a:noFill/>
            <a:ln w="12700">
              <a:solidFill>
                <a:schemeClr val="tx1"/>
              </a:solidFill>
              <a:round/>
              <a:headEnd/>
              <a:tailEnd/>
            </a:ln>
            <a:effectLst/>
          </p:spPr>
        </p:sp>
        <p:sp>
          <p:nvSpPr>
            <p:cNvPr id="3625" name="Text Box 3625"/>
            <p:cNvSpPr>
              <a:spLocks/>
            </p:cNvSpPr>
            <p:nvPr/>
          </p:nvSpPr>
          <p:spPr>
            <a:xfrm>
              <a:off x="0" y="1589"/>
              <a:ext cx="5760" cy="0"/>
            </a:xfrm>
            <a:prstGeom prst="line">
              <a:avLst/>
            </a:prstGeom>
            <a:noFill/>
            <a:ln w="12700">
              <a:solidFill>
                <a:schemeClr val="tx1"/>
              </a:solidFill>
              <a:round/>
              <a:headEnd/>
              <a:tailEnd/>
            </a:ln>
            <a:effectLst/>
          </p:spPr>
        </p:sp>
        <p:sp>
          <p:nvSpPr>
            <p:cNvPr id="3626" name="Text Box 3626"/>
            <p:cNvSpPr>
              <a:spLocks/>
            </p:cNvSpPr>
            <p:nvPr/>
          </p:nvSpPr>
          <p:spPr>
            <a:xfrm>
              <a:off x="0" y="1800"/>
              <a:ext cx="5760" cy="0"/>
            </a:xfrm>
            <a:prstGeom prst="line">
              <a:avLst/>
            </a:prstGeom>
            <a:noFill/>
            <a:ln w="12700">
              <a:solidFill>
                <a:schemeClr val="tx1"/>
              </a:solidFill>
              <a:round/>
              <a:headEnd/>
              <a:tailEnd/>
            </a:ln>
            <a:effectLst/>
          </p:spPr>
        </p:sp>
        <p:sp>
          <p:nvSpPr>
            <p:cNvPr id="3627" name="Text Box 3627"/>
            <p:cNvSpPr>
              <a:spLocks/>
            </p:cNvSpPr>
            <p:nvPr/>
          </p:nvSpPr>
          <p:spPr>
            <a:xfrm>
              <a:off x="0" y="2011"/>
              <a:ext cx="5760" cy="0"/>
            </a:xfrm>
            <a:prstGeom prst="line">
              <a:avLst/>
            </a:prstGeom>
            <a:noFill/>
            <a:ln w="12700">
              <a:solidFill>
                <a:schemeClr val="tx1"/>
              </a:solidFill>
              <a:round/>
              <a:headEnd/>
              <a:tailEnd/>
            </a:ln>
            <a:effectLst/>
          </p:spPr>
        </p:sp>
        <p:sp>
          <p:nvSpPr>
            <p:cNvPr id="3628" name="Text Box 3628"/>
            <p:cNvSpPr>
              <a:spLocks/>
            </p:cNvSpPr>
            <p:nvPr/>
          </p:nvSpPr>
          <p:spPr>
            <a:xfrm>
              <a:off x="0" y="2222"/>
              <a:ext cx="5760" cy="0"/>
            </a:xfrm>
            <a:prstGeom prst="line">
              <a:avLst/>
            </a:prstGeom>
            <a:noFill/>
            <a:ln w="12700">
              <a:solidFill>
                <a:schemeClr val="tx1"/>
              </a:solidFill>
              <a:round/>
              <a:headEnd/>
              <a:tailEnd/>
            </a:ln>
            <a:effectLst/>
          </p:spPr>
        </p:sp>
        <p:sp>
          <p:nvSpPr>
            <p:cNvPr id="3629" name="Text Box 3629"/>
            <p:cNvSpPr>
              <a:spLocks/>
            </p:cNvSpPr>
            <p:nvPr/>
          </p:nvSpPr>
          <p:spPr>
            <a:xfrm>
              <a:off x="0" y="2433"/>
              <a:ext cx="5760" cy="0"/>
            </a:xfrm>
            <a:prstGeom prst="line">
              <a:avLst/>
            </a:prstGeom>
            <a:noFill/>
            <a:ln w="12700">
              <a:solidFill>
                <a:schemeClr val="tx1"/>
              </a:solidFill>
              <a:round/>
              <a:headEnd/>
              <a:tailEnd/>
            </a:ln>
            <a:effectLst/>
          </p:spPr>
        </p:sp>
        <p:sp>
          <p:nvSpPr>
            <p:cNvPr id="3630" name="Text Box 3630"/>
            <p:cNvSpPr>
              <a:spLocks/>
            </p:cNvSpPr>
            <p:nvPr/>
          </p:nvSpPr>
          <p:spPr>
            <a:xfrm>
              <a:off x="0" y="2644"/>
              <a:ext cx="5760" cy="0"/>
            </a:xfrm>
            <a:prstGeom prst="line">
              <a:avLst/>
            </a:prstGeom>
            <a:noFill/>
            <a:ln w="12700">
              <a:solidFill>
                <a:schemeClr val="tx1"/>
              </a:solidFill>
              <a:round/>
              <a:headEnd/>
              <a:tailEnd/>
            </a:ln>
            <a:effectLst/>
          </p:spPr>
        </p:sp>
        <p:sp>
          <p:nvSpPr>
            <p:cNvPr id="3631" name="Text Box 3631"/>
            <p:cNvSpPr>
              <a:spLocks/>
            </p:cNvSpPr>
            <p:nvPr/>
          </p:nvSpPr>
          <p:spPr>
            <a:xfrm>
              <a:off x="0" y="2855"/>
              <a:ext cx="5760" cy="0"/>
            </a:xfrm>
            <a:prstGeom prst="line">
              <a:avLst/>
            </a:prstGeom>
            <a:noFill/>
            <a:ln w="12700">
              <a:solidFill>
                <a:schemeClr val="tx1"/>
              </a:solidFill>
              <a:round/>
              <a:headEnd/>
              <a:tailEnd/>
            </a:ln>
            <a:effectLst/>
          </p:spPr>
        </p:sp>
        <p:sp>
          <p:nvSpPr>
            <p:cNvPr id="3632" name="Text Box 3632"/>
            <p:cNvSpPr>
              <a:spLocks/>
            </p:cNvSpPr>
            <p:nvPr/>
          </p:nvSpPr>
          <p:spPr>
            <a:xfrm>
              <a:off x="0" y="3066"/>
              <a:ext cx="5760" cy="0"/>
            </a:xfrm>
            <a:prstGeom prst="line">
              <a:avLst/>
            </a:prstGeom>
            <a:noFill/>
            <a:ln w="12700">
              <a:solidFill>
                <a:schemeClr val="tx1"/>
              </a:solidFill>
              <a:round/>
              <a:headEnd/>
              <a:tailEnd/>
            </a:ln>
            <a:effectLst/>
          </p:spPr>
        </p:sp>
        <p:sp>
          <p:nvSpPr>
            <p:cNvPr id="3633" name="Text Box 3633"/>
            <p:cNvSpPr>
              <a:spLocks/>
            </p:cNvSpPr>
            <p:nvPr/>
          </p:nvSpPr>
          <p:spPr>
            <a:xfrm>
              <a:off x="0" y="3277"/>
              <a:ext cx="5760" cy="0"/>
            </a:xfrm>
            <a:prstGeom prst="line">
              <a:avLst/>
            </a:prstGeom>
            <a:noFill/>
            <a:ln w="12700">
              <a:solidFill>
                <a:schemeClr val="tx1"/>
              </a:solidFill>
              <a:round/>
              <a:headEnd/>
              <a:tailEnd/>
            </a:ln>
            <a:effectLst/>
          </p:spPr>
        </p:sp>
        <p:sp>
          <p:nvSpPr>
            <p:cNvPr id="3634" name="Text Box 3634"/>
            <p:cNvSpPr>
              <a:spLocks/>
            </p:cNvSpPr>
            <p:nvPr/>
          </p:nvSpPr>
          <p:spPr>
            <a:xfrm>
              <a:off x="0" y="3488"/>
              <a:ext cx="5760" cy="0"/>
            </a:xfrm>
            <a:prstGeom prst="line">
              <a:avLst/>
            </a:prstGeom>
            <a:noFill/>
            <a:ln w="12700">
              <a:solidFill>
                <a:schemeClr val="tx1"/>
              </a:solidFill>
              <a:round/>
              <a:headEnd/>
              <a:tailEnd/>
            </a:ln>
            <a:effectLst/>
          </p:spPr>
        </p:sp>
        <p:sp>
          <p:nvSpPr>
            <p:cNvPr id="3635" name="Text Box 3635"/>
            <p:cNvSpPr>
              <a:spLocks/>
            </p:cNvSpPr>
            <p:nvPr/>
          </p:nvSpPr>
          <p:spPr>
            <a:xfrm>
              <a:off x="0" y="3699"/>
              <a:ext cx="5760" cy="0"/>
            </a:xfrm>
            <a:prstGeom prst="line">
              <a:avLst/>
            </a:prstGeom>
            <a:noFill/>
            <a:ln w="12700">
              <a:solidFill>
                <a:schemeClr val="tx1"/>
              </a:solidFill>
              <a:round/>
              <a:headEnd/>
              <a:tailEnd/>
            </a:ln>
            <a:effectLst/>
          </p:spPr>
        </p:sp>
        <p:sp>
          <p:nvSpPr>
            <p:cNvPr id="3636" name="Text Box 3636"/>
            <p:cNvSpPr>
              <a:spLocks/>
            </p:cNvSpPr>
            <p:nvPr/>
          </p:nvSpPr>
          <p:spPr>
            <a:xfrm>
              <a:off x="0" y="3910"/>
              <a:ext cx="5760" cy="0"/>
            </a:xfrm>
            <a:prstGeom prst="line">
              <a:avLst/>
            </a:prstGeom>
            <a:noFill/>
            <a:ln cap="sq" w="28575">
              <a:solidFill>
                <a:schemeClr val="tx1"/>
              </a:solidFill>
              <a:round/>
              <a:headEnd/>
              <a:tailEnd/>
            </a:ln>
            <a:effectLst/>
          </p:spPr>
        </p:sp>
        <p:sp>
          <p:nvSpPr>
            <p:cNvPr id="3637" name="Text Box 3637"/>
            <p:cNvSpPr>
              <a:spLocks/>
            </p:cNvSpPr>
            <p:nvPr/>
          </p:nvSpPr>
          <p:spPr>
            <a:xfrm>
              <a:off x="0" y="384"/>
              <a:ext cx="0" cy="3526"/>
            </a:xfrm>
            <a:prstGeom prst="line">
              <a:avLst/>
            </a:prstGeom>
            <a:noFill/>
            <a:ln cap="sq" w="28575">
              <a:solidFill>
                <a:schemeClr val="tx1"/>
              </a:solidFill>
              <a:round/>
              <a:headEnd/>
              <a:tailEnd/>
            </a:ln>
            <a:effectLst/>
          </p:spPr>
        </p:sp>
        <p:sp>
          <p:nvSpPr>
            <p:cNvPr id="3638" name="Text Box 3638"/>
            <p:cNvSpPr>
              <a:spLocks/>
            </p:cNvSpPr>
            <p:nvPr/>
          </p:nvSpPr>
          <p:spPr>
            <a:xfrm>
              <a:off x="5760" y="384"/>
              <a:ext cx="0" cy="3526"/>
            </a:xfrm>
            <a:prstGeom prst="line">
              <a:avLst/>
            </a:prstGeom>
            <a:noFill/>
            <a:ln cap="sq" w="28575">
              <a:solidFill>
                <a:schemeClr val="tx1"/>
              </a:solidFill>
              <a:round/>
              <a:headEnd/>
              <a:tailEnd/>
            </a:ln>
            <a:effectLst/>
          </p:spPr>
        </p:sp>
        <p:sp>
          <p:nvSpPr>
            <p:cNvPr id="3639" name="Text Box 3639"/>
            <p:cNvSpPr>
              <a:spLocks/>
            </p:cNvSpPr>
            <p:nvPr/>
          </p:nvSpPr>
          <p:spPr>
            <a:xfrm>
              <a:off x="1008" y="595"/>
              <a:ext cx="0" cy="3315"/>
            </a:xfrm>
            <a:prstGeom prst="line">
              <a:avLst/>
            </a:prstGeom>
            <a:noFill/>
            <a:ln w="12700">
              <a:solidFill>
                <a:schemeClr val="tx1"/>
              </a:solidFill>
              <a:round/>
              <a:headEnd/>
              <a:tailEnd/>
            </a:ln>
            <a:effectLst/>
          </p:spPr>
        </p:sp>
        <p:sp>
          <p:nvSpPr>
            <p:cNvPr id="3640" name="Text Box 3640"/>
            <p:cNvSpPr>
              <a:spLocks/>
            </p:cNvSpPr>
            <p:nvPr/>
          </p:nvSpPr>
          <p:spPr>
            <a:xfrm>
              <a:off x="1248" y="595"/>
              <a:ext cx="0" cy="3315"/>
            </a:xfrm>
            <a:prstGeom prst="line">
              <a:avLst/>
            </a:prstGeom>
            <a:noFill/>
            <a:ln w="12700">
              <a:solidFill>
                <a:schemeClr val="tx1"/>
              </a:solidFill>
              <a:round/>
              <a:headEnd/>
              <a:tailEnd/>
            </a:ln>
            <a:effectLst/>
          </p:spPr>
        </p:sp>
        <p:sp>
          <p:nvSpPr>
            <p:cNvPr id="3641" name="Text Box 3641"/>
            <p:cNvSpPr>
              <a:spLocks/>
            </p:cNvSpPr>
            <p:nvPr/>
          </p:nvSpPr>
          <p:spPr>
            <a:xfrm>
              <a:off x="1440" y="595"/>
              <a:ext cx="0" cy="3315"/>
            </a:xfrm>
            <a:prstGeom prst="line">
              <a:avLst/>
            </a:prstGeom>
            <a:noFill/>
            <a:ln w="12700">
              <a:solidFill>
                <a:schemeClr val="tx1"/>
              </a:solidFill>
              <a:round/>
              <a:headEnd/>
              <a:tailEnd/>
            </a:ln>
            <a:effectLst/>
          </p:spPr>
        </p:sp>
        <p:sp>
          <p:nvSpPr>
            <p:cNvPr id="3642" name="Text Box 3642"/>
            <p:cNvSpPr>
              <a:spLocks/>
            </p:cNvSpPr>
            <p:nvPr/>
          </p:nvSpPr>
          <p:spPr>
            <a:xfrm>
              <a:off x="1632" y="595"/>
              <a:ext cx="0" cy="3315"/>
            </a:xfrm>
            <a:prstGeom prst="line">
              <a:avLst/>
            </a:prstGeom>
            <a:noFill/>
            <a:ln w="12700">
              <a:solidFill>
                <a:schemeClr val="tx1"/>
              </a:solidFill>
              <a:round/>
              <a:headEnd/>
              <a:tailEnd/>
            </a:ln>
            <a:effectLst/>
          </p:spPr>
        </p:sp>
        <p:sp>
          <p:nvSpPr>
            <p:cNvPr id="3643" name="Text Box 3643"/>
            <p:cNvSpPr>
              <a:spLocks/>
            </p:cNvSpPr>
            <p:nvPr/>
          </p:nvSpPr>
          <p:spPr>
            <a:xfrm>
              <a:off x="1824" y="595"/>
              <a:ext cx="0" cy="3315"/>
            </a:xfrm>
            <a:prstGeom prst="line">
              <a:avLst/>
            </a:prstGeom>
            <a:noFill/>
            <a:ln w="12700">
              <a:solidFill>
                <a:schemeClr val="tx1"/>
              </a:solidFill>
              <a:round/>
              <a:headEnd/>
              <a:tailEnd/>
            </a:ln>
            <a:effectLst/>
          </p:spPr>
        </p:sp>
        <p:sp>
          <p:nvSpPr>
            <p:cNvPr id="3644" name="Text Box 3644"/>
            <p:cNvSpPr>
              <a:spLocks/>
            </p:cNvSpPr>
            <p:nvPr/>
          </p:nvSpPr>
          <p:spPr>
            <a:xfrm>
              <a:off x="2016" y="595"/>
              <a:ext cx="0" cy="3315"/>
            </a:xfrm>
            <a:prstGeom prst="line">
              <a:avLst/>
            </a:prstGeom>
            <a:noFill/>
            <a:ln w="12700">
              <a:solidFill>
                <a:schemeClr val="tx1"/>
              </a:solidFill>
              <a:round/>
              <a:headEnd/>
              <a:tailEnd/>
            </a:ln>
            <a:effectLst/>
          </p:spPr>
        </p:sp>
        <p:sp>
          <p:nvSpPr>
            <p:cNvPr id="3645" name="Text Box 3645"/>
            <p:cNvSpPr>
              <a:spLocks/>
            </p:cNvSpPr>
            <p:nvPr/>
          </p:nvSpPr>
          <p:spPr>
            <a:xfrm>
              <a:off x="2256" y="595"/>
              <a:ext cx="0" cy="3315"/>
            </a:xfrm>
            <a:prstGeom prst="line">
              <a:avLst/>
            </a:prstGeom>
            <a:noFill/>
            <a:ln w="12700">
              <a:solidFill>
                <a:schemeClr val="tx1"/>
              </a:solidFill>
              <a:round/>
              <a:headEnd/>
              <a:tailEnd/>
            </a:ln>
            <a:effectLst/>
          </p:spPr>
        </p:sp>
        <p:sp>
          <p:nvSpPr>
            <p:cNvPr id="3646" name="Text Box 3646"/>
            <p:cNvSpPr>
              <a:spLocks/>
            </p:cNvSpPr>
            <p:nvPr/>
          </p:nvSpPr>
          <p:spPr>
            <a:xfrm>
              <a:off x="2496" y="595"/>
              <a:ext cx="0" cy="3315"/>
            </a:xfrm>
            <a:prstGeom prst="line">
              <a:avLst/>
            </a:prstGeom>
            <a:noFill/>
            <a:ln w="12700">
              <a:solidFill>
                <a:schemeClr val="tx1"/>
              </a:solidFill>
              <a:round/>
              <a:headEnd/>
              <a:tailEnd/>
            </a:ln>
            <a:effectLst/>
          </p:spPr>
        </p:sp>
        <p:sp>
          <p:nvSpPr>
            <p:cNvPr id="3647" name="Text Box 3647"/>
            <p:cNvSpPr>
              <a:spLocks/>
            </p:cNvSpPr>
            <p:nvPr/>
          </p:nvSpPr>
          <p:spPr>
            <a:xfrm>
              <a:off x="2736" y="595"/>
              <a:ext cx="0" cy="3315"/>
            </a:xfrm>
            <a:prstGeom prst="line">
              <a:avLst/>
            </a:prstGeom>
            <a:noFill/>
            <a:ln w="12700">
              <a:solidFill>
                <a:schemeClr val="tx1"/>
              </a:solidFill>
              <a:round/>
              <a:headEnd/>
              <a:tailEnd/>
            </a:ln>
            <a:effectLst/>
          </p:spPr>
        </p:sp>
        <p:sp>
          <p:nvSpPr>
            <p:cNvPr id="3648" name="Text Box 3648"/>
            <p:cNvSpPr>
              <a:spLocks/>
            </p:cNvSpPr>
            <p:nvPr/>
          </p:nvSpPr>
          <p:spPr>
            <a:xfrm>
              <a:off x="2928" y="595"/>
              <a:ext cx="0" cy="3315"/>
            </a:xfrm>
            <a:prstGeom prst="line">
              <a:avLst/>
            </a:prstGeom>
            <a:noFill/>
            <a:ln w="12700">
              <a:solidFill>
                <a:schemeClr val="tx1"/>
              </a:solidFill>
              <a:round/>
              <a:headEnd/>
              <a:tailEnd/>
            </a:ln>
            <a:effectLst/>
          </p:spPr>
        </p:sp>
        <p:sp>
          <p:nvSpPr>
            <p:cNvPr id="3649" name="Text Box 3649"/>
            <p:cNvSpPr>
              <a:spLocks/>
            </p:cNvSpPr>
            <p:nvPr/>
          </p:nvSpPr>
          <p:spPr>
            <a:xfrm>
              <a:off x="3120" y="595"/>
              <a:ext cx="0" cy="3315"/>
            </a:xfrm>
            <a:prstGeom prst="line">
              <a:avLst/>
            </a:prstGeom>
            <a:noFill/>
            <a:ln w="12700">
              <a:solidFill>
                <a:schemeClr val="tx1"/>
              </a:solidFill>
              <a:round/>
              <a:headEnd/>
              <a:tailEnd/>
            </a:ln>
            <a:effectLst/>
          </p:spPr>
        </p:sp>
        <p:sp>
          <p:nvSpPr>
            <p:cNvPr id="3650" name="Text Box 3650"/>
            <p:cNvSpPr>
              <a:spLocks/>
            </p:cNvSpPr>
            <p:nvPr/>
          </p:nvSpPr>
          <p:spPr>
            <a:xfrm>
              <a:off x="3312" y="595"/>
              <a:ext cx="0" cy="3315"/>
            </a:xfrm>
            <a:prstGeom prst="line">
              <a:avLst/>
            </a:prstGeom>
            <a:noFill/>
            <a:ln w="12700">
              <a:solidFill>
                <a:schemeClr val="tx1"/>
              </a:solidFill>
              <a:round/>
              <a:headEnd/>
              <a:tailEnd/>
            </a:ln>
            <a:effectLst/>
          </p:spPr>
        </p:sp>
        <p:sp>
          <p:nvSpPr>
            <p:cNvPr id="3651" name="Text Box 3651"/>
            <p:cNvSpPr>
              <a:spLocks/>
            </p:cNvSpPr>
            <p:nvPr/>
          </p:nvSpPr>
          <p:spPr>
            <a:xfrm>
              <a:off x="3504" y="595"/>
              <a:ext cx="0" cy="3315"/>
            </a:xfrm>
            <a:prstGeom prst="line">
              <a:avLst/>
            </a:prstGeom>
            <a:noFill/>
            <a:ln w="12700">
              <a:solidFill>
                <a:schemeClr val="tx1"/>
              </a:solidFill>
              <a:round/>
              <a:headEnd/>
              <a:tailEnd/>
            </a:ln>
            <a:effectLst/>
          </p:spPr>
        </p:sp>
        <p:sp>
          <p:nvSpPr>
            <p:cNvPr id="3652" name="Text Box 3652"/>
            <p:cNvSpPr>
              <a:spLocks/>
            </p:cNvSpPr>
            <p:nvPr/>
          </p:nvSpPr>
          <p:spPr>
            <a:xfrm>
              <a:off x="3696" y="595"/>
              <a:ext cx="0" cy="3315"/>
            </a:xfrm>
            <a:prstGeom prst="line">
              <a:avLst/>
            </a:prstGeom>
            <a:noFill/>
            <a:ln w="12700">
              <a:solidFill>
                <a:schemeClr val="tx1"/>
              </a:solidFill>
              <a:round/>
              <a:headEnd/>
              <a:tailEnd/>
            </a:ln>
            <a:effectLst/>
          </p:spPr>
        </p:sp>
        <p:sp>
          <p:nvSpPr>
            <p:cNvPr id="3653" name="Text Box 3653"/>
            <p:cNvSpPr>
              <a:spLocks/>
            </p:cNvSpPr>
            <p:nvPr/>
          </p:nvSpPr>
          <p:spPr>
            <a:xfrm>
              <a:off x="3936" y="595"/>
              <a:ext cx="0" cy="3315"/>
            </a:xfrm>
            <a:prstGeom prst="line">
              <a:avLst/>
            </a:prstGeom>
            <a:noFill/>
            <a:ln w="12700">
              <a:solidFill>
                <a:schemeClr val="tx1"/>
              </a:solidFill>
              <a:round/>
              <a:headEnd/>
              <a:tailEnd/>
            </a:ln>
            <a:effectLst/>
          </p:spPr>
        </p:sp>
        <p:sp>
          <p:nvSpPr>
            <p:cNvPr id="3654" name="Text Box 3654"/>
            <p:cNvSpPr>
              <a:spLocks/>
            </p:cNvSpPr>
            <p:nvPr/>
          </p:nvSpPr>
          <p:spPr>
            <a:xfrm>
              <a:off x="4128" y="595"/>
              <a:ext cx="0" cy="3315"/>
            </a:xfrm>
            <a:prstGeom prst="line">
              <a:avLst/>
            </a:prstGeom>
            <a:noFill/>
            <a:ln w="12700">
              <a:solidFill>
                <a:schemeClr val="tx1"/>
              </a:solidFill>
              <a:round/>
              <a:headEnd/>
              <a:tailEnd/>
            </a:ln>
            <a:effectLst/>
          </p:spPr>
        </p:sp>
        <p:sp>
          <p:nvSpPr>
            <p:cNvPr id="3655" name="Text Box 3655"/>
            <p:cNvSpPr>
              <a:spLocks/>
            </p:cNvSpPr>
            <p:nvPr/>
          </p:nvSpPr>
          <p:spPr>
            <a:xfrm>
              <a:off x="4320" y="595"/>
              <a:ext cx="0" cy="3315"/>
            </a:xfrm>
            <a:prstGeom prst="line">
              <a:avLst/>
            </a:prstGeom>
            <a:noFill/>
            <a:ln w="12700">
              <a:solidFill>
                <a:schemeClr val="tx1"/>
              </a:solidFill>
              <a:round/>
              <a:headEnd/>
              <a:tailEnd/>
            </a:ln>
            <a:effectLst/>
          </p:spPr>
        </p:sp>
        <p:sp>
          <p:nvSpPr>
            <p:cNvPr id="3656" name="Text Box 3656"/>
            <p:cNvSpPr>
              <a:spLocks/>
            </p:cNvSpPr>
            <p:nvPr/>
          </p:nvSpPr>
          <p:spPr>
            <a:xfrm>
              <a:off x="4512" y="595"/>
              <a:ext cx="0" cy="3315"/>
            </a:xfrm>
            <a:prstGeom prst="line">
              <a:avLst/>
            </a:prstGeom>
            <a:noFill/>
            <a:ln w="12700">
              <a:solidFill>
                <a:schemeClr val="tx1"/>
              </a:solidFill>
              <a:round/>
              <a:headEnd/>
              <a:tailEnd/>
            </a:ln>
            <a:effectLst/>
          </p:spPr>
        </p:sp>
        <p:sp>
          <p:nvSpPr>
            <p:cNvPr id="3657" name="Text Box 3657"/>
            <p:cNvSpPr>
              <a:spLocks/>
            </p:cNvSpPr>
            <p:nvPr/>
          </p:nvSpPr>
          <p:spPr>
            <a:xfrm>
              <a:off x="4704" y="595"/>
              <a:ext cx="0" cy="3315"/>
            </a:xfrm>
            <a:prstGeom prst="line">
              <a:avLst/>
            </a:prstGeom>
            <a:noFill/>
            <a:ln w="12700">
              <a:solidFill>
                <a:schemeClr val="tx1"/>
              </a:solidFill>
              <a:round/>
              <a:headEnd/>
              <a:tailEnd/>
            </a:ln>
            <a:effectLst/>
          </p:spPr>
        </p:sp>
        <p:sp>
          <p:nvSpPr>
            <p:cNvPr id="3658" name="Text Box 3658"/>
            <p:cNvSpPr>
              <a:spLocks/>
            </p:cNvSpPr>
            <p:nvPr/>
          </p:nvSpPr>
          <p:spPr>
            <a:xfrm>
              <a:off x="4896" y="595"/>
              <a:ext cx="0" cy="3315"/>
            </a:xfrm>
            <a:prstGeom prst="line">
              <a:avLst/>
            </a:prstGeom>
            <a:noFill/>
            <a:ln w="12700">
              <a:solidFill>
                <a:schemeClr val="tx1"/>
              </a:solidFill>
              <a:round/>
              <a:headEnd/>
              <a:tailEnd/>
            </a:ln>
            <a:effectLst/>
          </p:spPr>
        </p:sp>
        <p:sp>
          <p:nvSpPr>
            <p:cNvPr id="3659" name="Text Box 3659"/>
            <p:cNvSpPr>
              <a:spLocks/>
            </p:cNvSpPr>
            <p:nvPr/>
          </p:nvSpPr>
          <p:spPr>
            <a:xfrm>
              <a:off x="5088" y="595"/>
              <a:ext cx="0" cy="3315"/>
            </a:xfrm>
            <a:prstGeom prst="line">
              <a:avLst/>
            </a:prstGeom>
            <a:noFill/>
            <a:ln w="12700">
              <a:solidFill>
                <a:schemeClr val="tx1"/>
              </a:solidFill>
              <a:round/>
              <a:headEnd/>
              <a:tailEnd/>
            </a:ln>
            <a:effectLst/>
          </p:spPr>
        </p:sp>
        <p:sp>
          <p:nvSpPr>
            <p:cNvPr id="3660" name="Text Box 3660"/>
            <p:cNvSpPr>
              <a:spLocks/>
            </p:cNvSpPr>
            <p:nvPr/>
          </p:nvSpPr>
          <p:spPr>
            <a:xfrm>
              <a:off x="5280" y="595"/>
              <a:ext cx="0" cy="3315"/>
            </a:xfrm>
            <a:prstGeom prst="line">
              <a:avLst/>
            </a:prstGeom>
            <a:noFill/>
            <a:ln w="12700">
              <a:solidFill>
                <a:schemeClr val="tx1"/>
              </a:solidFill>
              <a:round/>
              <a:headEnd/>
              <a:tailEnd/>
            </a:ln>
            <a:effectLst/>
          </p:spPr>
        </p:sp>
        <p:sp>
          <p:nvSpPr>
            <p:cNvPr id="3661" name="Text Box 3661"/>
            <p:cNvSpPr>
              <a:spLocks/>
            </p:cNvSpPr>
            <p:nvPr/>
          </p:nvSpPr>
          <p:spPr>
            <a:xfrm>
              <a:off x="5520" y="595"/>
              <a:ext cx="0" cy="3315"/>
            </a:xfrm>
            <a:prstGeom prst="line">
              <a:avLst/>
            </a:prstGeom>
            <a:noFill/>
            <a:ln w="12700">
              <a:solidFill>
                <a:schemeClr val="tx1"/>
              </a:solidFill>
              <a:round/>
              <a:headEnd/>
              <a:tailEnd/>
            </a:ln>
            <a:effectLst/>
          </p:spPr>
        </p:sp>
        <p:sp>
          <p:nvSpPr>
            <p:cNvPr id="3662" name="Text Box 3662"/>
            <p:cNvSpPr>
              <a:spLocks/>
            </p:cNvSpPr>
            <p:nvPr/>
          </p:nvSpPr>
          <p:spPr>
            <a:xfrm>
              <a:off x="0" y="595"/>
              <a:ext cx="5760" cy="0"/>
            </a:xfrm>
            <a:prstGeom prst="line">
              <a:avLst/>
            </a:prstGeom>
            <a:noFill/>
            <a:ln w="12700">
              <a:solidFill>
                <a:schemeClr val="tx1"/>
              </a:solidFill>
              <a:round/>
              <a:headEnd/>
              <a:tailEnd/>
            </a:ln>
            <a:effectLst/>
          </p:spPr>
        </p:sp>
        <p:sp>
          <p:nvSpPr>
            <p:cNvPr id="3663" name="Text Box 3663"/>
            <p:cNvSpPr>
              <a:spLocks/>
            </p:cNvSpPr>
            <p:nvPr/>
          </p:nvSpPr>
          <p:spPr>
            <a:xfrm>
              <a:off x="768" y="595"/>
              <a:ext cx="0" cy="3315"/>
            </a:xfrm>
            <a:prstGeom prst="line">
              <a:avLst/>
            </a:prstGeom>
            <a:noFill/>
            <a:ln w="12700">
              <a:solidFill>
                <a:schemeClr val="tx1"/>
              </a:solidFill>
              <a:round/>
              <a:headEnd/>
              <a:tailEnd/>
            </a:ln>
            <a:effectLst/>
          </p:spPr>
        </p:sp>
        <p:sp>
          <p:nvSpPr>
            <p:cNvPr id="3664" name="Text Box 3664"/>
            <p:cNvSpPr>
              <a:spLocks/>
            </p:cNvSpPr>
            <p:nvPr/>
          </p:nvSpPr>
          <p:spPr>
            <a:xfrm>
              <a:off x="576" y="595"/>
              <a:ext cx="0" cy="3315"/>
            </a:xfrm>
            <a:prstGeom prst="line">
              <a:avLst/>
            </a:prstGeom>
            <a:noFill/>
            <a:ln w="12700">
              <a:solidFill>
                <a:schemeClr val="tx1"/>
              </a:solidFill>
              <a:round/>
              <a:headEnd/>
              <a:tailEnd/>
            </a:ln>
            <a:effectLst/>
          </p:spPr>
        </p:sp>
        <p:sp>
          <p:nvSpPr>
            <p:cNvPr id="3665" name="Text Box 3665"/>
            <p:cNvSpPr>
              <a:spLocks/>
            </p:cNvSpPr>
            <p:nvPr/>
          </p:nvSpPr>
          <p:spPr>
            <a:xfrm>
              <a:off x="384" y="595"/>
              <a:ext cx="0" cy="3315"/>
            </a:xfrm>
            <a:prstGeom prst="line">
              <a:avLst/>
            </a:prstGeom>
            <a:noFill/>
            <a:ln w="12700">
              <a:solidFill>
                <a:schemeClr val="tx1"/>
              </a:solidFill>
              <a:round/>
              <a:headEnd/>
              <a:tailEnd/>
            </a:ln>
            <a:effectLst/>
          </p:spPr>
        </p:sp>
        <p:sp>
          <p:nvSpPr>
            <p:cNvPr id="3666" name="Text Box 3666"/>
            <p:cNvSpPr>
              <a:spLocks/>
            </p:cNvSpPr>
            <p:nvPr/>
          </p:nvSpPr>
          <p:spPr>
            <a:xfrm>
              <a:off x="192" y="595"/>
              <a:ext cx="0" cy="3315"/>
            </a:xfrm>
            <a:prstGeom prst="line">
              <a:avLst/>
            </a:prstGeom>
            <a:noFill/>
            <a:ln w="12700">
              <a:solidFill>
                <a:schemeClr val="tx1"/>
              </a:solidFill>
              <a:round/>
              <a:headEnd/>
              <a:tailEnd/>
            </a:ln>
            <a:effectLst/>
          </p:spPr>
        </p:sp>
      </p:grpSp>
      <p:sp>
        <p:nvSpPr>
          <p:cNvPr id="3667" name="Text Box 3667">
            <a:hlinkClick/>
          </p:cNvPr>
          <p:cNvSpPr txBox="1">
            <a:spLocks/>
          </p:cNvSpPr>
          <p:nvPr/>
        </p:nvSpPr>
        <p:spPr>
          <a:xfrm>
            <a:off x="3429000" y="6491287"/>
            <a:ext cx="22860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deo 3</a:t>
            </a:r>
          </a:p>
        </p:txBody>
      </p:sp>
    </p:spTree>
  </p:cSld>
  <p:clrMapOvr>
    <a:masterClrMapping/>
  </p:clrMapOvr>
  <p:transition advClick="0">
    <p:cut thruBlk="1"/>
  </p:transition>
</p:sld>
</file>

<file path=ppt/slides/slide99.xml><?xml version="1.0" encoding="utf-8"?>
<p:sld xmlns:a="http://schemas.openxmlformats.org/drawingml/2006/main" xmlns:r="http://schemas.openxmlformats.org/officeDocument/2006/relationships" xmlns:p="http://schemas.openxmlformats.org/presentationml/2006/main">
  <p:cSld>
    <p:bg>
      <p:bgPr>
        <a:blipFill>
          <a:blip r:embed="rId3"/>
          <a:tile algn="tl" flip="none" sx="100000" sy="100000" tx="0" ty="0"/>
        </a:blipFill>
        <a:effectLst/>
      </p:bgPr>
    </p:bg>
    <p:spTree>
      <p:nvGrpSpPr>
        <p:cNvPr id="1" name=""/>
        <p:cNvGrpSpPr/>
        <p:nvPr/>
      </p:nvGrpSpPr>
      <p:grpSpPr>
        <a:xfrm>
          <a:off x="0" y="0"/>
          <a:ext cx="0" cy="0"/>
          <a:chOff x="0" y="0"/>
          <a:chExt cx="0" cy="0"/>
        </a:xfrm>
      </p:grpSpPr>
      <p:sp>
        <p:nvSpPr>
          <p:cNvPr id="3668" name="Text Box 3668"/>
          <p:cNvSpPr>
            <a:spLocks/>
          </p:cNvSpPr>
          <p:nvPr>
            <p:ph idx="10" sz="half" type="dt"/>
          </p:nvPr>
        </p:nvSpPr>
        <p:spPr/>
      </p:sp>
      <p:sp>
        <p:nvSpPr>
          <p:cNvPr id="3669" name="Text Box 3669"/>
          <p:cNvSpPr>
            <a:spLocks/>
          </p:cNvSpPr>
          <p:nvPr>
            <p:ph idx="11" sz="quarter" type="ftr"/>
          </p:nvPr>
        </p:nvSpPr>
        <p:spPr/>
        <p:txBody>
          <a:bodyPr numCol="1"/>
          <a:lstStyle/>
          <a:p>
            <a:pPr algn="ctr"/>
          </a:p>
        </p:txBody>
      </p:sp>
      <p:sp>
        <p:nvSpPr>
          <p:cNvPr id="3670" name="Text Box 3670"/>
          <p:cNvSpPr txBox="1">
            <a:spLocks/>
          </p:cNvSpPr>
          <p:nvPr/>
        </p:nvSpPr>
        <p:spPr>
          <a:xfrm>
            <a:off x="0" y="0"/>
            <a:ext cx="9144000" cy="579437"/>
          </a:xfrm>
          <a:prstGeom prst="rect">
            <a:avLst/>
          </a:prstGeom>
          <a:solidFill>
            <a:schemeClr val="tx1"/>
          </a:solidFill>
          <a:ln>
            <a:noFill/>
          </a:ln>
        </p:spPr>
        <p:txBody>
          <a:bodyPr numCol="1">
            <a:spAutoFit/>
          </a:bodyPr>
          <a:lstStyle/>
          <a:p>
            <a:pPr algn="ctr" indent="0" marL="0">
              <a:spcBef>
                <a:spcPct val="50000"/>
              </a:spcBef>
            </a:pPr>
            <a:r>
              <a:rPr dirty="0" lang="en-US" smtClean="0" sz="3200">
                <a:solidFill>
                  <a:srgbClr val="FFFF00"/>
                </a:solidFill>
                <a:latin charset="0" pitchFamily="34" typeface="Arial Black"/>
              </a:rPr>
              <a:t>ocjenjivanje rogova jelena</a:t>
            </a:r>
          </a:p>
        </p:txBody>
      </p:sp>
      <p:sp>
        <p:nvSpPr>
          <p:cNvPr id="3671" name="Text Box 3671"/>
          <p:cNvSpPr>
            <a:spLocks/>
          </p:cNvSpPr>
          <p:nvPr/>
        </p:nvSpPr>
        <p:spPr>
          <a:xfrm>
            <a:off x="0" y="0"/>
            <a:ext cx="609600" cy="533400"/>
          </a:xfrm>
          <a:prstGeom prst="actionButtonBackPrevious">
            <a:avLst/>
          </a:prstGeom>
          <a:solidFill>
            <a:schemeClr val="accent1"/>
          </a:solidFill>
          <a:ln>
            <a:solidFill>
              <a:schemeClr val="tx1"/>
            </a:solidFill>
            <a:round/>
            <a:headEnd/>
            <a:tailEnd/>
          </a:ln>
        </p:spPr>
      </p:sp>
      <p:sp>
        <p:nvSpPr>
          <p:cNvPr id="3672" name="Text Box 3672"/>
          <p:cNvSpPr>
            <a:spLocks/>
          </p:cNvSpPr>
          <p:nvPr/>
        </p:nvSpPr>
        <p:spPr>
          <a:xfrm>
            <a:off x="8534400" y="0"/>
            <a:ext cx="609600" cy="533400"/>
          </a:xfrm>
          <a:prstGeom prst="actionButtonForwardNext">
            <a:avLst/>
          </a:prstGeom>
          <a:solidFill>
            <a:schemeClr val="accent1"/>
          </a:solidFill>
          <a:ln>
            <a:solidFill>
              <a:schemeClr val="tx1"/>
            </a:solidFill>
            <a:round/>
            <a:headEnd/>
            <a:tailEnd/>
          </a:ln>
        </p:spPr>
      </p:sp>
      <p:sp>
        <p:nvSpPr>
          <p:cNvPr id="3673" name="Text Box 3673">
            <a:hlinkClick/>
          </p:cNvPr>
          <p:cNvSpPr txBox="1">
            <a:spLocks/>
          </p:cNvSpPr>
          <p:nvPr/>
        </p:nvSpPr>
        <p:spPr>
          <a:xfrm>
            <a:off x="586740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JELEN</a:t>
            </a:r>
          </a:p>
        </p:txBody>
      </p:sp>
      <p:sp>
        <p:nvSpPr>
          <p:cNvPr id="3674" name="Text Box 3674">
            <a:hlinkClick/>
          </p:cNvPr>
          <p:cNvSpPr txBox="1">
            <a:spLocks/>
          </p:cNvSpPr>
          <p:nvPr/>
        </p:nvSpPr>
        <p:spPr>
          <a:xfrm>
            <a:off x="0" y="6491287"/>
            <a:ext cx="32766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DODACI I ODBICI</a:t>
            </a:r>
          </a:p>
        </p:txBody>
      </p:sp>
      <p:sp>
        <p:nvSpPr>
          <p:cNvPr id="3675" name="Text Box 3675">
            <a:hlinkClick/>
          </p:cNvPr>
          <p:cNvSpPr txBox="1">
            <a:spLocks/>
          </p:cNvSpPr>
          <p:nvPr/>
        </p:nvSpPr>
        <p:spPr>
          <a:xfrm>
            <a:off x="3429000" y="6491287"/>
            <a:ext cx="2286000" cy="366712"/>
          </a:xfrm>
          <a:prstGeom prst="rect">
            <a:avLst/>
          </a:prstGeom>
          <a:solidFill>
            <a:srgbClr val="008000"/>
          </a:solidFill>
          <a:ln>
            <a:noFill/>
          </a:ln>
        </p:spPr>
        <p:txBody>
          <a:bodyPr numCol="1">
            <a:spAutoFit/>
          </a:bodyPr>
          <a:lstStyle/>
          <a:p>
            <a:pPr algn="ctr" indent="0" marL="0">
              <a:spcBef>
                <a:spcPct val="50000"/>
              </a:spcBef>
            </a:pPr>
            <a:r>
              <a:rPr b="1" dirty="0" lang="en-US" smtClean="0" sz="1800">
                <a:solidFill>
                  <a:srgbClr val="FFFF00"/>
                </a:solidFill>
                <a:latin charset="0" pitchFamily="34" typeface="Arial"/>
              </a:rPr>
              <a:t>deo 4</a:t>
            </a:r>
          </a:p>
        </p:txBody>
      </p:sp>
      <p:grpSp>
        <p:nvGrpSpPr>
          <p:cNvPr id="3676" name="Group 3676"/>
          <p:cNvGrpSpPr>
            <a:grpSpLocks/>
          </p:cNvGrpSpPr>
          <p:nvPr/>
        </p:nvGrpSpPr>
        <p:grpSpPr>
          <a:xfrm>
            <a:off x="0" y="609600"/>
            <a:ext cx="9144000" cy="5541962"/>
            <a:chOff x="0" y="384"/>
            <a:chExt cx="5760" cy="3491"/>
          </a:xfrm>
        </p:grpSpPr>
        <p:sp>
          <p:nvSpPr>
            <p:cNvPr id="3677" name="Text Box 3677"/>
            <p:cNvSpPr>
              <a:spLocks/>
            </p:cNvSpPr>
            <p:nvPr/>
          </p:nvSpPr>
          <p:spPr>
            <a:xfrm>
              <a:off x="4512" y="595"/>
              <a:ext cx="240" cy="326"/>
            </a:xfrm>
            <a:prstGeom prst="rect">
              <a:avLst/>
            </a:prstGeom>
            <a:solidFill>
              <a:schemeClr val="bg1"/>
            </a:solidFill>
            <a:ln>
              <a:noFill/>
            </a:ln>
            <a:effectLst/>
          </p:spPr>
          <p:txBody>
            <a:bodyPr numCol="1"/>
            <a:lstStyle/>
            <a:p>
              <a:pPr algn="ctr" indent="0" marL="0">
                <a:buNone/>
              </a:pPr>
              <a:r>
                <a:rPr b="1" dirty="0" lang="en-US" smtClean="0" sz="900"/>
                <a:t>68</a:t>
              </a:r>
            </a:p>
          </p:txBody>
        </p:sp>
        <p:sp>
          <p:nvSpPr>
            <p:cNvPr id="3678" name="Text Box 3678"/>
            <p:cNvSpPr>
              <a:spLocks/>
            </p:cNvSpPr>
            <p:nvPr/>
          </p:nvSpPr>
          <p:spPr>
            <a:xfrm>
              <a:off x="5568" y="3664"/>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679" name="Text Box 3679"/>
            <p:cNvSpPr>
              <a:spLocks/>
            </p:cNvSpPr>
            <p:nvPr/>
          </p:nvSpPr>
          <p:spPr>
            <a:xfrm>
              <a:off x="5328" y="3664"/>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680" name="Text Box 3680"/>
            <p:cNvSpPr>
              <a:spLocks/>
            </p:cNvSpPr>
            <p:nvPr/>
          </p:nvSpPr>
          <p:spPr>
            <a:xfrm>
              <a:off x="5136" y="3664"/>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681" name="Text Box 3681"/>
            <p:cNvSpPr>
              <a:spLocks/>
            </p:cNvSpPr>
            <p:nvPr/>
          </p:nvSpPr>
          <p:spPr>
            <a:xfrm>
              <a:off x="4944" y="3664"/>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682" name="Text Box 3682"/>
            <p:cNvSpPr>
              <a:spLocks/>
            </p:cNvSpPr>
            <p:nvPr/>
          </p:nvSpPr>
          <p:spPr>
            <a:xfrm>
              <a:off x="4752" y="3664"/>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683" name="Text Box 3683"/>
            <p:cNvSpPr>
              <a:spLocks/>
            </p:cNvSpPr>
            <p:nvPr/>
          </p:nvSpPr>
          <p:spPr>
            <a:xfrm>
              <a:off x="4512" y="3664"/>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684" name="Text Box 3684"/>
            <p:cNvSpPr>
              <a:spLocks/>
            </p:cNvSpPr>
            <p:nvPr/>
          </p:nvSpPr>
          <p:spPr>
            <a:xfrm>
              <a:off x="4272" y="3664"/>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685" name="Text Box 3685"/>
            <p:cNvSpPr>
              <a:spLocks/>
            </p:cNvSpPr>
            <p:nvPr/>
          </p:nvSpPr>
          <p:spPr>
            <a:xfrm>
              <a:off x="4032" y="3664"/>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686" name="Text Box 3686"/>
            <p:cNvSpPr>
              <a:spLocks/>
            </p:cNvSpPr>
            <p:nvPr/>
          </p:nvSpPr>
          <p:spPr>
            <a:xfrm>
              <a:off x="3840" y="3664"/>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687" name="Text Box 3687"/>
            <p:cNvSpPr>
              <a:spLocks/>
            </p:cNvSpPr>
            <p:nvPr/>
          </p:nvSpPr>
          <p:spPr>
            <a:xfrm>
              <a:off x="3600" y="3664"/>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688" name="Text Box 3688"/>
            <p:cNvSpPr>
              <a:spLocks/>
            </p:cNvSpPr>
            <p:nvPr/>
          </p:nvSpPr>
          <p:spPr>
            <a:xfrm>
              <a:off x="3360" y="3664"/>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689" name="Text Box 3689"/>
            <p:cNvSpPr>
              <a:spLocks/>
            </p:cNvSpPr>
            <p:nvPr/>
          </p:nvSpPr>
          <p:spPr>
            <a:xfrm>
              <a:off x="3120" y="3664"/>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690" name="Text Box 3690"/>
            <p:cNvSpPr>
              <a:spLocks/>
            </p:cNvSpPr>
            <p:nvPr/>
          </p:nvSpPr>
          <p:spPr>
            <a:xfrm>
              <a:off x="2880" y="3664"/>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691" name="Text Box 3691"/>
            <p:cNvSpPr>
              <a:spLocks/>
            </p:cNvSpPr>
            <p:nvPr/>
          </p:nvSpPr>
          <p:spPr>
            <a:xfrm>
              <a:off x="2640" y="3664"/>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692" name="Text Box 3692"/>
            <p:cNvSpPr>
              <a:spLocks/>
            </p:cNvSpPr>
            <p:nvPr/>
          </p:nvSpPr>
          <p:spPr>
            <a:xfrm>
              <a:off x="2400" y="3664"/>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693" name="Text Box 3693"/>
            <p:cNvSpPr>
              <a:spLocks/>
            </p:cNvSpPr>
            <p:nvPr/>
          </p:nvSpPr>
          <p:spPr>
            <a:xfrm>
              <a:off x="2208" y="3664"/>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694" name="Text Box 3694"/>
            <p:cNvSpPr>
              <a:spLocks/>
            </p:cNvSpPr>
            <p:nvPr/>
          </p:nvSpPr>
          <p:spPr>
            <a:xfrm>
              <a:off x="1968" y="3664"/>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695" name="Text Box 3695"/>
            <p:cNvSpPr>
              <a:spLocks/>
            </p:cNvSpPr>
            <p:nvPr/>
          </p:nvSpPr>
          <p:spPr>
            <a:xfrm>
              <a:off x="1730" y="3664"/>
              <a:ext cx="238"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696" name="Text Box 3696"/>
            <p:cNvSpPr>
              <a:spLocks/>
            </p:cNvSpPr>
            <p:nvPr/>
          </p:nvSpPr>
          <p:spPr>
            <a:xfrm>
              <a:off x="1488" y="3664"/>
              <a:ext cx="24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697" name="Text Box 3697"/>
            <p:cNvSpPr>
              <a:spLocks/>
            </p:cNvSpPr>
            <p:nvPr/>
          </p:nvSpPr>
          <p:spPr>
            <a:xfrm>
              <a:off x="1248" y="3664"/>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698" name="Text Box 3698"/>
            <p:cNvSpPr>
              <a:spLocks/>
            </p:cNvSpPr>
            <p:nvPr/>
          </p:nvSpPr>
          <p:spPr>
            <a:xfrm>
              <a:off x="1008" y="3664"/>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699" name="Text Box 3699"/>
            <p:cNvSpPr>
              <a:spLocks/>
            </p:cNvSpPr>
            <p:nvPr/>
          </p:nvSpPr>
          <p:spPr>
            <a:xfrm>
              <a:off x="768" y="3664"/>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00" name="Text Box 3700"/>
            <p:cNvSpPr>
              <a:spLocks/>
            </p:cNvSpPr>
            <p:nvPr/>
          </p:nvSpPr>
          <p:spPr>
            <a:xfrm>
              <a:off x="576" y="3664"/>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01" name="Text Box 3701"/>
            <p:cNvSpPr>
              <a:spLocks/>
            </p:cNvSpPr>
            <p:nvPr/>
          </p:nvSpPr>
          <p:spPr>
            <a:xfrm>
              <a:off x="384" y="3664"/>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02" name="Text Box 3702"/>
            <p:cNvSpPr>
              <a:spLocks/>
            </p:cNvSpPr>
            <p:nvPr/>
          </p:nvSpPr>
          <p:spPr>
            <a:xfrm>
              <a:off x="0" y="3664"/>
              <a:ext cx="384" cy="211"/>
            </a:xfrm>
            <a:prstGeom prst="rect">
              <a:avLst/>
            </a:prstGeom>
            <a:solidFill>
              <a:schemeClr val="bg1"/>
            </a:solidFill>
            <a:ln>
              <a:noFill/>
            </a:ln>
            <a:effectLst/>
          </p:spPr>
          <p:txBody>
            <a:bodyPr numCol="1"/>
            <a:lstStyle/>
            <a:p>
              <a:pPr algn="ctr" indent="0" marL="0">
                <a:buNone/>
              </a:pPr>
              <a:r>
                <a:rPr b="1" dirty="0" lang="en-US" smtClean="0" sz="1600"/>
                <a:t>8</a:t>
              </a:r>
            </a:p>
          </p:txBody>
        </p:sp>
        <p:sp>
          <p:nvSpPr>
            <p:cNvPr id="3703" name="Text Box 3703"/>
            <p:cNvSpPr>
              <a:spLocks/>
            </p:cNvSpPr>
            <p:nvPr/>
          </p:nvSpPr>
          <p:spPr>
            <a:xfrm>
              <a:off x="5568" y="3453"/>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704" name="Text Box 3704"/>
            <p:cNvSpPr>
              <a:spLocks/>
            </p:cNvSpPr>
            <p:nvPr/>
          </p:nvSpPr>
          <p:spPr>
            <a:xfrm>
              <a:off x="5328" y="3453"/>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705" name="Text Box 3705"/>
            <p:cNvSpPr>
              <a:spLocks/>
            </p:cNvSpPr>
            <p:nvPr/>
          </p:nvSpPr>
          <p:spPr>
            <a:xfrm>
              <a:off x="5136" y="3453"/>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706" name="Text Box 3706"/>
            <p:cNvSpPr>
              <a:spLocks/>
            </p:cNvSpPr>
            <p:nvPr/>
          </p:nvSpPr>
          <p:spPr>
            <a:xfrm>
              <a:off x="4944" y="3453"/>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707" name="Text Box 3707"/>
            <p:cNvSpPr>
              <a:spLocks/>
            </p:cNvSpPr>
            <p:nvPr/>
          </p:nvSpPr>
          <p:spPr>
            <a:xfrm>
              <a:off x="4752" y="3453"/>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08" name="Text Box 3708"/>
            <p:cNvSpPr>
              <a:spLocks/>
            </p:cNvSpPr>
            <p:nvPr/>
          </p:nvSpPr>
          <p:spPr>
            <a:xfrm>
              <a:off x="4512" y="3453"/>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09" name="Text Box 3709"/>
            <p:cNvSpPr>
              <a:spLocks/>
            </p:cNvSpPr>
            <p:nvPr/>
          </p:nvSpPr>
          <p:spPr>
            <a:xfrm>
              <a:off x="4272" y="3453"/>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10" name="Text Box 3710"/>
            <p:cNvSpPr>
              <a:spLocks/>
            </p:cNvSpPr>
            <p:nvPr/>
          </p:nvSpPr>
          <p:spPr>
            <a:xfrm>
              <a:off x="4032" y="3453"/>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11" name="Text Box 3711"/>
            <p:cNvSpPr>
              <a:spLocks/>
            </p:cNvSpPr>
            <p:nvPr/>
          </p:nvSpPr>
          <p:spPr>
            <a:xfrm>
              <a:off x="3840" y="3453"/>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12" name="Text Box 3712"/>
            <p:cNvSpPr>
              <a:spLocks/>
            </p:cNvSpPr>
            <p:nvPr/>
          </p:nvSpPr>
          <p:spPr>
            <a:xfrm>
              <a:off x="3600" y="3453"/>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13" name="Text Box 3713"/>
            <p:cNvSpPr>
              <a:spLocks/>
            </p:cNvSpPr>
            <p:nvPr/>
          </p:nvSpPr>
          <p:spPr>
            <a:xfrm>
              <a:off x="3360" y="3453"/>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14" name="Text Box 3714"/>
            <p:cNvSpPr>
              <a:spLocks/>
            </p:cNvSpPr>
            <p:nvPr/>
          </p:nvSpPr>
          <p:spPr>
            <a:xfrm>
              <a:off x="3120" y="3453"/>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15" name="Text Box 3715"/>
            <p:cNvSpPr>
              <a:spLocks/>
            </p:cNvSpPr>
            <p:nvPr/>
          </p:nvSpPr>
          <p:spPr>
            <a:xfrm>
              <a:off x="2880" y="3453"/>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16" name="Text Box 3716"/>
            <p:cNvSpPr>
              <a:spLocks/>
            </p:cNvSpPr>
            <p:nvPr/>
          </p:nvSpPr>
          <p:spPr>
            <a:xfrm>
              <a:off x="2640" y="3453"/>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17" name="Text Box 3717"/>
            <p:cNvSpPr>
              <a:spLocks/>
            </p:cNvSpPr>
            <p:nvPr/>
          </p:nvSpPr>
          <p:spPr>
            <a:xfrm>
              <a:off x="2400" y="3453"/>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18" name="Text Box 3718"/>
            <p:cNvSpPr>
              <a:spLocks/>
            </p:cNvSpPr>
            <p:nvPr/>
          </p:nvSpPr>
          <p:spPr>
            <a:xfrm>
              <a:off x="2208" y="3453"/>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19" name="Text Box 3719"/>
            <p:cNvSpPr>
              <a:spLocks/>
            </p:cNvSpPr>
            <p:nvPr/>
          </p:nvSpPr>
          <p:spPr>
            <a:xfrm>
              <a:off x="1968" y="3453"/>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20" name="Text Box 3720"/>
            <p:cNvSpPr>
              <a:spLocks/>
            </p:cNvSpPr>
            <p:nvPr/>
          </p:nvSpPr>
          <p:spPr>
            <a:xfrm>
              <a:off x="1730" y="3453"/>
              <a:ext cx="238"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21" name="Text Box 3721"/>
            <p:cNvSpPr>
              <a:spLocks/>
            </p:cNvSpPr>
            <p:nvPr/>
          </p:nvSpPr>
          <p:spPr>
            <a:xfrm>
              <a:off x="1488" y="3453"/>
              <a:ext cx="24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22" name="Text Box 3722"/>
            <p:cNvSpPr>
              <a:spLocks/>
            </p:cNvSpPr>
            <p:nvPr/>
          </p:nvSpPr>
          <p:spPr>
            <a:xfrm>
              <a:off x="1248" y="3453"/>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23" name="Text Box 3723"/>
            <p:cNvSpPr>
              <a:spLocks/>
            </p:cNvSpPr>
            <p:nvPr/>
          </p:nvSpPr>
          <p:spPr>
            <a:xfrm>
              <a:off x="1008" y="3453"/>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24" name="Text Box 3724"/>
            <p:cNvSpPr>
              <a:spLocks/>
            </p:cNvSpPr>
            <p:nvPr/>
          </p:nvSpPr>
          <p:spPr>
            <a:xfrm>
              <a:off x="768" y="3453"/>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25" name="Text Box 3725"/>
            <p:cNvSpPr>
              <a:spLocks/>
            </p:cNvSpPr>
            <p:nvPr/>
          </p:nvSpPr>
          <p:spPr>
            <a:xfrm>
              <a:off x="576" y="3453"/>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26" name="Text Box 3726"/>
            <p:cNvSpPr>
              <a:spLocks/>
            </p:cNvSpPr>
            <p:nvPr/>
          </p:nvSpPr>
          <p:spPr>
            <a:xfrm>
              <a:off x="384" y="3453"/>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27" name="Text Box 3727"/>
            <p:cNvSpPr>
              <a:spLocks/>
            </p:cNvSpPr>
            <p:nvPr/>
          </p:nvSpPr>
          <p:spPr>
            <a:xfrm>
              <a:off x="0" y="3453"/>
              <a:ext cx="384" cy="211"/>
            </a:xfrm>
            <a:prstGeom prst="rect">
              <a:avLst/>
            </a:prstGeom>
            <a:solidFill>
              <a:schemeClr val="bg1"/>
            </a:solidFill>
            <a:ln>
              <a:noFill/>
            </a:ln>
            <a:effectLst/>
          </p:spPr>
          <p:txBody>
            <a:bodyPr numCol="1"/>
            <a:lstStyle/>
            <a:p>
              <a:pPr algn="ctr" indent="0" marL="0">
                <a:buNone/>
              </a:pPr>
              <a:r>
                <a:rPr b="1" dirty="0" lang="en-US" smtClean="0" sz="1600"/>
                <a:t>7</a:t>
              </a:r>
            </a:p>
          </p:txBody>
        </p:sp>
        <p:sp>
          <p:nvSpPr>
            <p:cNvPr id="3728" name="Text Box 3728"/>
            <p:cNvSpPr>
              <a:spLocks/>
            </p:cNvSpPr>
            <p:nvPr/>
          </p:nvSpPr>
          <p:spPr>
            <a:xfrm>
              <a:off x="5568" y="3242"/>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729" name="Text Box 3729"/>
            <p:cNvSpPr>
              <a:spLocks/>
            </p:cNvSpPr>
            <p:nvPr/>
          </p:nvSpPr>
          <p:spPr>
            <a:xfrm>
              <a:off x="5328" y="3242"/>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730" name="Text Box 3730"/>
            <p:cNvSpPr>
              <a:spLocks/>
            </p:cNvSpPr>
            <p:nvPr/>
          </p:nvSpPr>
          <p:spPr>
            <a:xfrm>
              <a:off x="5136" y="3242"/>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731" name="Text Box 3731"/>
            <p:cNvSpPr>
              <a:spLocks/>
            </p:cNvSpPr>
            <p:nvPr/>
          </p:nvSpPr>
          <p:spPr>
            <a:xfrm>
              <a:off x="4944" y="3242"/>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732" name="Text Box 3732"/>
            <p:cNvSpPr>
              <a:spLocks/>
            </p:cNvSpPr>
            <p:nvPr/>
          </p:nvSpPr>
          <p:spPr>
            <a:xfrm>
              <a:off x="4752" y="3242"/>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33" name="Text Box 3733"/>
            <p:cNvSpPr>
              <a:spLocks/>
            </p:cNvSpPr>
            <p:nvPr/>
          </p:nvSpPr>
          <p:spPr>
            <a:xfrm>
              <a:off x="4512" y="3242"/>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34" name="Text Box 3734"/>
            <p:cNvSpPr>
              <a:spLocks/>
            </p:cNvSpPr>
            <p:nvPr/>
          </p:nvSpPr>
          <p:spPr>
            <a:xfrm>
              <a:off x="4272" y="3242"/>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35" name="Text Box 3735"/>
            <p:cNvSpPr>
              <a:spLocks/>
            </p:cNvSpPr>
            <p:nvPr/>
          </p:nvSpPr>
          <p:spPr>
            <a:xfrm>
              <a:off x="4032" y="3242"/>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36" name="Text Box 3736"/>
            <p:cNvSpPr>
              <a:spLocks/>
            </p:cNvSpPr>
            <p:nvPr/>
          </p:nvSpPr>
          <p:spPr>
            <a:xfrm>
              <a:off x="3840" y="3242"/>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37" name="Text Box 3737"/>
            <p:cNvSpPr>
              <a:spLocks/>
            </p:cNvSpPr>
            <p:nvPr/>
          </p:nvSpPr>
          <p:spPr>
            <a:xfrm>
              <a:off x="3600" y="3242"/>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38" name="Text Box 3738"/>
            <p:cNvSpPr>
              <a:spLocks/>
            </p:cNvSpPr>
            <p:nvPr/>
          </p:nvSpPr>
          <p:spPr>
            <a:xfrm>
              <a:off x="3360" y="3242"/>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39" name="Text Box 3739"/>
            <p:cNvSpPr>
              <a:spLocks/>
            </p:cNvSpPr>
            <p:nvPr/>
          </p:nvSpPr>
          <p:spPr>
            <a:xfrm>
              <a:off x="3120" y="3242"/>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40" name="Text Box 3740"/>
            <p:cNvSpPr>
              <a:spLocks/>
            </p:cNvSpPr>
            <p:nvPr/>
          </p:nvSpPr>
          <p:spPr>
            <a:xfrm>
              <a:off x="2880" y="3242"/>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41" name="Text Box 3741"/>
            <p:cNvSpPr>
              <a:spLocks/>
            </p:cNvSpPr>
            <p:nvPr/>
          </p:nvSpPr>
          <p:spPr>
            <a:xfrm>
              <a:off x="2640" y="3242"/>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42" name="Text Box 3742"/>
            <p:cNvSpPr>
              <a:spLocks/>
            </p:cNvSpPr>
            <p:nvPr/>
          </p:nvSpPr>
          <p:spPr>
            <a:xfrm>
              <a:off x="2400" y="3242"/>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43" name="Text Box 3743"/>
            <p:cNvSpPr>
              <a:spLocks/>
            </p:cNvSpPr>
            <p:nvPr/>
          </p:nvSpPr>
          <p:spPr>
            <a:xfrm>
              <a:off x="2208" y="3242"/>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44" name="Text Box 3744"/>
            <p:cNvSpPr>
              <a:spLocks/>
            </p:cNvSpPr>
            <p:nvPr/>
          </p:nvSpPr>
          <p:spPr>
            <a:xfrm>
              <a:off x="1968" y="3242"/>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45" name="Text Box 3745"/>
            <p:cNvSpPr>
              <a:spLocks/>
            </p:cNvSpPr>
            <p:nvPr/>
          </p:nvSpPr>
          <p:spPr>
            <a:xfrm>
              <a:off x="1730" y="3242"/>
              <a:ext cx="238"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46" name="Text Box 3746"/>
            <p:cNvSpPr>
              <a:spLocks/>
            </p:cNvSpPr>
            <p:nvPr/>
          </p:nvSpPr>
          <p:spPr>
            <a:xfrm>
              <a:off x="1488" y="3242"/>
              <a:ext cx="24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47" name="Text Box 3747"/>
            <p:cNvSpPr>
              <a:spLocks/>
            </p:cNvSpPr>
            <p:nvPr/>
          </p:nvSpPr>
          <p:spPr>
            <a:xfrm>
              <a:off x="1248" y="3242"/>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48" name="Text Box 3748"/>
            <p:cNvSpPr>
              <a:spLocks/>
            </p:cNvSpPr>
            <p:nvPr/>
          </p:nvSpPr>
          <p:spPr>
            <a:xfrm>
              <a:off x="1008" y="3242"/>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49" name="Text Box 3749"/>
            <p:cNvSpPr>
              <a:spLocks/>
            </p:cNvSpPr>
            <p:nvPr/>
          </p:nvSpPr>
          <p:spPr>
            <a:xfrm>
              <a:off x="768" y="3242"/>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50" name="Text Box 3750"/>
            <p:cNvSpPr>
              <a:spLocks/>
            </p:cNvSpPr>
            <p:nvPr/>
          </p:nvSpPr>
          <p:spPr>
            <a:xfrm>
              <a:off x="576" y="3242"/>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51" name="Text Box 3751"/>
            <p:cNvSpPr>
              <a:spLocks/>
            </p:cNvSpPr>
            <p:nvPr/>
          </p:nvSpPr>
          <p:spPr>
            <a:xfrm>
              <a:off x="384" y="3242"/>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52" name="Text Box 3752"/>
            <p:cNvSpPr>
              <a:spLocks/>
            </p:cNvSpPr>
            <p:nvPr/>
          </p:nvSpPr>
          <p:spPr>
            <a:xfrm>
              <a:off x="0" y="3242"/>
              <a:ext cx="384" cy="211"/>
            </a:xfrm>
            <a:prstGeom prst="rect">
              <a:avLst/>
            </a:prstGeom>
            <a:solidFill>
              <a:schemeClr val="bg1"/>
            </a:solidFill>
            <a:ln>
              <a:noFill/>
            </a:ln>
            <a:effectLst/>
          </p:spPr>
          <p:txBody>
            <a:bodyPr numCol="1"/>
            <a:lstStyle/>
            <a:p>
              <a:pPr algn="ctr" indent="0" marL="0">
                <a:buNone/>
              </a:pPr>
              <a:r>
                <a:rPr b="1" dirty="0" lang="en-US" smtClean="0" sz="1600"/>
                <a:t>6</a:t>
              </a:r>
            </a:p>
          </p:txBody>
        </p:sp>
        <p:sp>
          <p:nvSpPr>
            <p:cNvPr id="3753" name="Text Box 3753"/>
            <p:cNvSpPr>
              <a:spLocks/>
            </p:cNvSpPr>
            <p:nvPr/>
          </p:nvSpPr>
          <p:spPr>
            <a:xfrm>
              <a:off x="5568" y="3031"/>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754" name="Text Box 3754"/>
            <p:cNvSpPr>
              <a:spLocks/>
            </p:cNvSpPr>
            <p:nvPr/>
          </p:nvSpPr>
          <p:spPr>
            <a:xfrm>
              <a:off x="5328" y="3031"/>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755" name="Text Box 3755"/>
            <p:cNvSpPr>
              <a:spLocks/>
            </p:cNvSpPr>
            <p:nvPr/>
          </p:nvSpPr>
          <p:spPr>
            <a:xfrm>
              <a:off x="5136" y="3031"/>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756" name="Text Box 3756"/>
            <p:cNvSpPr>
              <a:spLocks/>
            </p:cNvSpPr>
            <p:nvPr/>
          </p:nvSpPr>
          <p:spPr>
            <a:xfrm>
              <a:off x="4944" y="3031"/>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757" name="Text Box 3757"/>
            <p:cNvSpPr>
              <a:spLocks/>
            </p:cNvSpPr>
            <p:nvPr/>
          </p:nvSpPr>
          <p:spPr>
            <a:xfrm>
              <a:off x="4752" y="3031"/>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758" name="Text Box 3758"/>
            <p:cNvSpPr>
              <a:spLocks/>
            </p:cNvSpPr>
            <p:nvPr/>
          </p:nvSpPr>
          <p:spPr>
            <a:xfrm>
              <a:off x="4512" y="3031"/>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59" name="Text Box 3759"/>
            <p:cNvSpPr>
              <a:spLocks/>
            </p:cNvSpPr>
            <p:nvPr/>
          </p:nvSpPr>
          <p:spPr>
            <a:xfrm>
              <a:off x="4272" y="3031"/>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60" name="Text Box 3760"/>
            <p:cNvSpPr>
              <a:spLocks/>
            </p:cNvSpPr>
            <p:nvPr/>
          </p:nvSpPr>
          <p:spPr>
            <a:xfrm>
              <a:off x="4032" y="3031"/>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61" name="Text Box 3761"/>
            <p:cNvSpPr>
              <a:spLocks/>
            </p:cNvSpPr>
            <p:nvPr/>
          </p:nvSpPr>
          <p:spPr>
            <a:xfrm>
              <a:off x="3840" y="3031"/>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62" name="Text Box 3762"/>
            <p:cNvSpPr>
              <a:spLocks/>
            </p:cNvSpPr>
            <p:nvPr/>
          </p:nvSpPr>
          <p:spPr>
            <a:xfrm>
              <a:off x="3600" y="3031"/>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63" name="Text Box 3763"/>
            <p:cNvSpPr>
              <a:spLocks/>
            </p:cNvSpPr>
            <p:nvPr/>
          </p:nvSpPr>
          <p:spPr>
            <a:xfrm>
              <a:off x="3360" y="3031"/>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64" name="Text Box 3764"/>
            <p:cNvSpPr>
              <a:spLocks/>
            </p:cNvSpPr>
            <p:nvPr/>
          </p:nvSpPr>
          <p:spPr>
            <a:xfrm>
              <a:off x="3120" y="3031"/>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65" name="Text Box 3765"/>
            <p:cNvSpPr>
              <a:spLocks/>
            </p:cNvSpPr>
            <p:nvPr/>
          </p:nvSpPr>
          <p:spPr>
            <a:xfrm>
              <a:off x="2880" y="3031"/>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66" name="Text Box 3766"/>
            <p:cNvSpPr>
              <a:spLocks/>
            </p:cNvSpPr>
            <p:nvPr/>
          </p:nvSpPr>
          <p:spPr>
            <a:xfrm>
              <a:off x="2640" y="3031"/>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67" name="Text Box 3767"/>
            <p:cNvSpPr>
              <a:spLocks/>
            </p:cNvSpPr>
            <p:nvPr/>
          </p:nvSpPr>
          <p:spPr>
            <a:xfrm>
              <a:off x="2400" y="3031"/>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68" name="Text Box 3768"/>
            <p:cNvSpPr>
              <a:spLocks/>
            </p:cNvSpPr>
            <p:nvPr/>
          </p:nvSpPr>
          <p:spPr>
            <a:xfrm>
              <a:off x="2208" y="3031"/>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69" name="Text Box 3769"/>
            <p:cNvSpPr>
              <a:spLocks/>
            </p:cNvSpPr>
            <p:nvPr/>
          </p:nvSpPr>
          <p:spPr>
            <a:xfrm>
              <a:off x="1968" y="3031"/>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70" name="Text Box 3770"/>
            <p:cNvSpPr>
              <a:spLocks/>
            </p:cNvSpPr>
            <p:nvPr/>
          </p:nvSpPr>
          <p:spPr>
            <a:xfrm>
              <a:off x="1730" y="3031"/>
              <a:ext cx="238"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71" name="Text Box 3771"/>
            <p:cNvSpPr>
              <a:spLocks/>
            </p:cNvSpPr>
            <p:nvPr/>
          </p:nvSpPr>
          <p:spPr>
            <a:xfrm>
              <a:off x="1488" y="3031"/>
              <a:ext cx="24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72" name="Text Box 3772"/>
            <p:cNvSpPr>
              <a:spLocks/>
            </p:cNvSpPr>
            <p:nvPr/>
          </p:nvSpPr>
          <p:spPr>
            <a:xfrm>
              <a:off x="1248" y="3031"/>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73" name="Text Box 3773"/>
            <p:cNvSpPr>
              <a:spLocks/>
            </p:cNvSpPr>
            <p:nvPr/>
          </p:nvSpPr>
          <p:spPr>
            <a:xfrm>
              <a:off x="1008" y="3031"/>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74" name="Text Box 3774"/>
            <p:cNvSpPr>
              <a:spLocks/>
            </p:cNvSpPr>
            <p:nvPr/>
          </p:nvSpPr>
          <p:spPr>
            <a:xfrm>
              <a:off x="768" y="3031"/>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75" name="Text Box 3775"/>
            <p:cNvSpPr>
              <a:spLocks/>
            </p:cNvSpPr>
            <p:nvPr/>
          </p:nvSpPr>
          <p:spPr>
            <a:xfrm>
              <a:off x="576" y="3031"/>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76" name="Text Box 3776"/>
            <p:cNvSpPr>
              <a:spLocks/>
            </p:cNvSpPr>
            <p:nvPr/>
          </p:nvSpPr>
          <p:spPr>
            <a:xfrm>
              <a:off x="384" y="3031"/>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77" name="Text Box 3777"/>
            <p:cNvSpPr>
              <a:spLocks/>
            </p:cNvSpPr>
            <p:nvPr/>
          </p:nvSpPr>
          <p:spPr>
            <a:xfrm>
              <a:off x="0" y="3031"/>
              <a:ext cx="384" cy="211"/>
            </a:xfrm>
            <a:prstGeom prst="rect">
              <a:avLst/>
            </a:prstGeom>
            <a:solidFill>
              <a:schemeClr val="bg1"/>
            </a:solidFill>
            <a:ln>
              <a:noFill/>
            </a:ln>
            <a:effectLst/>
          </p:spPr>
          <p:txBody>
            <a:bodyPr numCol="1"/>
            <a:lstStyle/>
            <a:p>
              <a:pPr algn="ctr" indent="0" marL="0">
                <a:buNone/>
              </a:pPr>
              <a:r>
                <a:rPr b="1" dirty="0" lang="en-US" smtClean="0" sz="1600"/>
                <a:t>5</a:t>
              </a:r>
            </a:p>
          </p:txBody>
        </p:sp>
        <p:sp>
          <p:nvSpPr>
            <p:cNvPr id="3778" name="Text Box 3778"/>
            <p:cNvSpPr>
              <a:spLocks/>
            </p:cNvSpPr>
            <p:nvPr/>
          </p:nvSpPr>
          <p:spPr>
            <a:xfrm>
              <a:off x="5568" y="2820"/>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779" name="Text Box 3779"/>
            <p:cNvSpPr>
              <a:spLocks/>
            </p:cNvSpPr>
            <p:nvPr/>
          </p:nvSpPr>
          <p:spPr>
            <a:xfrm>
              <a:off x="5328" y="2820"/>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780" name="Text Box 3780"/>
            <p:cNvSpPr>
              <a:spLocks/>
            </p:cNvSpPr>
            <p:nvPr/>
          </p:nvSpPr>
          <p:spPr>
            <a:xfrm>
              <a:off x="5136" y="2820"/>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781" name="Text Box 3781"/>
            <p:cNvSpPr>
              <a:spLocks/>
            </p:cNvSpPr>
            <p:nvPr/>
          </p:nvSpPr>
          <p:spPr>
            <a:xfrm>
              <a:off x="4944" y="2820"/>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782" name="Text Box 3782"/>
            <p:cNvSpPr>
              <a:spLocks/>
            </p:cNvSpPr>
            <p:nvPr/>
          </p:nvSpPr>
          <p:spPr>
            <a:xfrm>
              <a:off x="4752" y="2820"/>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783" name="Text Box 3783"/>
            <p:cNvSpPr>
              <a:spLocks/>
            </p:cNvSpPr>
            <p:nvPr/>
          </p:nvSpPr>
          <p:spPr>
            <a:xfrm>
              <a:off x="4512" y="2820"/>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784" name="Text Box 3784"/>
            <p:cNvSpPr>
              <a:spLocks/>
            </p:cNvSpPr>
            <p:nvPr/>
          </p:nvSpPr>
          <p:spPr>
            <a:xfrm>
              <a:off x="4272" y="2820"/>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85" name="Text Box 3785"/>
            <p:cNvSpPr>
              <a:spLocks/>
            </p:cNvSpPr>
            <p:nvPr/>
          </p:nvSpPr>
          <p:spPr>
            <a:xfrm>
              <a:off x="4032" y="2820"/>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86" name="Text Box 3786"/>
            <p:cNvSpPr>
              <a:spLocks/>
            </p:cNvSpPr>
            <p:nvPr/>
          </p:nvSpPr>
          <p:spPr>
            <a:xfrm>
              <a:off x="3840" y="2820"/>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87" name="Text Box 3787"/>
            <p:cNvSpPr>
              <a:spLocks/>
            </p:cNvSpPr>
            <p:nvPr/>
          </p:nvSpPr>
          <p:spPr>
            <a:xfrm>
              <a:off x="3600" y="2820"/>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88" name="Text Box 3788"/>
            <p:cNvSpPr>
              <a:spLocks/>
            </p:cNvSpPr>
            <p:nvPr/>
          </p:nvSpPr>
          <p:spPr>
            <a:xfrm>
              <a:off x="3360" y="2820"/>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89" name="Text Box 3789"/>
            <p:cNvSpPr>
              <a:spLocks/>
            </p:cNvSpPr>
            <p:nvPr/>
          </p:nvSpPr>
          <p:spPr>
            <a:xfrm>
              <a:off x="3120" y="2820"/>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90" name="Text Box 3790"/>
            <p:cNvSpPr>
              <a:spLocks/>
            </p:cNvSpPr>
            <p:nvPr/>
          </p:nvSpPr>
          <p:spPr>
            <a:xfrm>
              <a:off x="2880" y="2820"/>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91" name="Text Box 3791"/>
            <p:cNvSpPr>
              <a:spLocks/>
            </p:cNvSpPr>
            <p:nvPr/>
          </p:nvSpPr>
          <p:spPr>
            <a:xfrm>
              <a:off x="2640" y="2820"/>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92" name="Text Box 3792"/>
            <p:cNvSpPr>
              <a:spLocks/>
            </p:cNvSpPr>
            <p:nvPr/>
          </p:nvSpPr>
          <p:spPr>
            <a:xfrm>
              <a:off x="2400" y="2820"/>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93" name="Text Box 3793"/>
            <p:cNvSpPr>
              <a:spLocks/>
            </p:cNvSpPr>
            <p:nvPr/>
          </p:nvSpPr>
          <p:spPr>
            <a:xfrm>
              <a:off x="2208" y="2820"/>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94" name="Text Box 3794"/>
            <p:cNvSpPr>
              <a:spLocks/>
            </p:cNvSpPr>
            <p:nvPr/>
          </p:nvSpPr>
          <p:spPr>
            <a:xfrm>
              <a:off x="1968" y="2820"/>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95" name="Text Box 3795"/>
            <p:cNvSpPr>
              <a:spLocks/>
            </p:cNvSpPr>
            <p:nvPr/>
          </p:nvSpPr>
          <p:spPr>
            <a:xfrm>
              <a:off x="1730" y="2820"/>
              <a:ext cx="238"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96" name="Text Box 3796"/>
            <p:cNvSpPr>
              <a:spLocks/>
            </p:cNvSpPr>
            <p:nvPr/>
          </p:nvSpPr>
          <p:spPr>
            <a:xfrm>
              <a:off x="1488" y="2820"/>
              <a:ext cx="24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97" name="Text Box 3797"/>
            <p:cNvSpPr>
              <a:spLocks/>
            </p:cNvSpPr>
            <p:nvPr/>
          </p:nvSpPr>
          <p:spPr>
            <a:xfrm>
              <a:off x="1248" y="2820"/>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98" name="Text Box 3798"/>
            <p:cNvSpPr>
              <a:spLocks/>
            </p:cNvSpPr>
            <p:nvPr/>
          </p:nvSpPr>
          <p:spPr>
            <a:xfrm>
              <a:off x="1008" y="2820"/>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799" name="Text Box 3799"/>
            <p:cNvSpPr>
              <a:spLocks/>
            </p:cNvSpPr>
            <p:nvPr/>
          </p:nvSpPr>
          <p:spPr>
            <a:xfrm>
              <a:off x="768" y="2820"/>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00" name="Text Box 3800"/>
            <p:cNvSpPr>
              <a:spLocks/>
            </p:cNvSpPr>
            <p:nvPr/>
          </p:nvSpPr>
          <p:spPr>
            <a:xfrm>
              <a:off x="576" y="2820"/>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01" name="Text Box 3801"/>
            <p:cNvSpPr>
              <a:spLocks/>
            </p:cNvSpPr>
            <p:nvPr/>
          </p:nvSpPr>
          <p:spPr>
            <a:xfrm>
              <a:off x="384" y="2820"/>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02" name="Text Box 3802"/>
            <p:cNvSpPr>
              <a:spLocks/>
            </p:cNvSpPr>
            <p:nvPr/>
          </p:nvSpPr>
          <p:spPr>
            <a:xfrm>
              <a:off x="0" y="2820"/>
              <a:ext cx="384" cy="211"/>
            </a:xfrm>
            <a:prstGeom prst="rect">
              <a:avLst/>
            </a:prstGeom>
            <a:solidFill>
              <a:schemeClr val="bg1"/>
            </a:solidFill>
            <a:ln>
              <a:noFill/>
            </a:ln>
            <a:effectLst/>
          </p:spPr>
          <p:txBody>
            <a:bodyPr numCol="1"/>
            <a:lstStyle/>
            <a:p>
              <a:pPr algn="ctr" indent="0" marL="0">
                <a:buNone/>
              </a:pPr>
              <a:r>
                <a:rPr b="1" dirty="0" lang="en-US" smtClean="0" sz="1600"/>
                <a:t>4</a:t>
              </a:r>
            </a:p>
          </p:txBody>
        </p:sp>
        <p:sp>
          <p:nvSpPr>
            <p:cNvPr id="3803" name="Text Box 3803"/>
            <p:cNvSpPr>
              <a:spLocks/>
            </p:cNvSpPr>
            <p:nvPr/>
          </p:nvSpPr>
          <p:spPr>
            <a:xfrm>
              <a:off x="5568" y="2609"/>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804" name="Text Box 3804"/>
            <p:cNvSpPr>
              <a:spLocks/>
            </p:cNvSpPr>
            <p:nvPr/>
          </p:nvSpPr>
          <p:spPr>
            <a:xfrm>
              <a:off x="5328" y="2609"/>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805" name="Text Box 3805"/>
            <p:cNvSpPr>
              <a:spLocks/>
            </p:cNvSpPr>
            <p:nvPr/>
          </p:nvSpPr>
          <p:spPr>
            <a:xfrm>
              <a:off x="5136" y="2609"/>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806" name="Text Box 3806"/>
            <p:cNvSpPr>
              <a:spLocks/>
            </p:cNvSpPr>
            <p:nvPr/>
          </p:nvSpPr>
          <p:spPr>
            <a:xfrm>
              <a:off x="4944" y="2609"/>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807" name="Text Box 3807"/>
            <p:cNvSpPr>
              <a:spLocks/>
            </p:cNvSpPr>
            <p:nvPr/>
          </p:nvSpPr>
          <p:spPr>
            <a:xfrm>
              <a:off x="4752" y="2609"/>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808" name="Text Box 3808"/>
            <p:cNvSpPr>
              <a:spLocks/>
            </p:cNvSpPr>
            <p:nvPr/>
          </p:nvSpPr>
          <p:spPr>
            <a:xfrm>
              <a:off x="4512" y="2609"/>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809" name="Text Box 3809"/>
            <p:cNvSpPr>
              <a:spLocks/>
            </p:cNvSpPr>
            <p:nvPr/>
          </p:nvSpPr>
          <p:spPr>
            <a:xfrm>
              <a:off x="4272" y="2609"/>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10" name="Text Box 3810"/>
            <p:cNvSpPr>
              <a:spLocks/>
            </p:cNvSpPr>
            <p:nvPr/>
          </p:nvSpPr>
          <p:spPr>
            <a:xfrm>
              <a:off x="4032" y="2609"/>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11" name="Text Box 3811"/>
            <p:cNvSpPr>
              <a:spLocks/>
            </p:cNvSpPr>
            <p:nvPr/>
          </p:nvSpPr>
          <p:spPr>
            <a:xfrm>
              <a:off x="3840" y="2609"/>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12" name="Text Box 3812"/>
            <p:cNvSpPr>
              <a:spLocks/>
            </p:cNvSpPr>
            <p:nvPr/>
          </p:nvSpPr>
          <p:spPr>
            <a:xfrm>
              <a:off x="3600" y="2609"/>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13" name="Text Box 3813"/>
            <p:cNvSpPr>
              <a:spLocks/>
            </p:cNvSpPr>
            <p:nvPr/>
          </p:nvSpPr>
          <p:spPr>
            <a:xfrm>
              <a:off x="3360" y="2609"/>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14" name="Text Box 3814"/>
            <p:cNvSpPr>
              <a:spLocks/>
            </p:cNvSpPr>
            <p:nvPr/>
          </p:nvSpPr>
          <p:spPr>
            <a:xfrm>
              <a:off x="3120" y="2609"/>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15" name="Text Box 3815"/>
            <p:cNvSpPr>
              <a:spLocks/>
            </p:cNvSpPr>
            <p:nvPr/>
          </p:nvSpPr>
          <p:spPr>
            <a:xfrm>
              <a:off x="2880" y="2609"/>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16" name="Text Box 3816"/>
            <p:cNvSpPr>
              <a:spLocks/>
            </p:cNvSpPr>
            <p:nvPr/>
          </p:nvSpPr>
          <p:spPr>
            <a:xfrm>
              <a:off x="2640" y="2609"/>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17" name="Text Box 3817"/>
            <p:cNvSpPr>
              <a:spLocks/>
            </p:cNvSpPr>
            <p:nvPr/>
          </p:nvSpPr>
          <p:spPr>
            <a:xfrm>
              <a:off x="2400" y="2609"/>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18" name="Text Box 3818"/>
            <p:cNvSpPr>
              <a:spLocks/>
            </p:cNvSpPr>
            <p:nvPr/>
          </p:nvSpPr>
          <p:spPr>
            <a:xfrm>
              <a:off x="2208" y="2609"/>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19" name="Text Box 3819"/>
            <p:cNvSpPr>
              <a:spLocks/>
            </p:cNvSpPr>
            <p:nvPr/>
          </p:nvSpPr>
          <p:spPr>
            <a:xfrm>
              <a:off x="1968" y="2609"/>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20" name="Text Box 3820"/>
            <p:cNvSpPr>
              <a:spLocks/>
            </p:cNvSpPr>
            <p:nvPr/>
          </p:nvSpPr>
          <p:spPr>
            <a:xfrm>
              <a:off x="1730" y="2609"/>
              <a:ext cx="238"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21" name="Text Box 3821"/>
            <p:cNvSpPr>
              <a:spLocks/>
            </p:cNvSpPr>
            <p:nvPr/>
          </p:nvSpPr>
          <p:spPr>
            <a:xfrm>
              <a:off x="1488" y="2609"/>
              <a:ext cx="24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22" name="Text Box 3822"/>
            <p:cNvSpPr>
              <a:spLocks/>
            </p:cNvSpPr>
            <p:nvPr/>
          </p:nvSpPr>
          <p:spPr>
            <a:xfrm>
              <a:off x="1248" y="2609"/>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23" name="Text Box 3823"/>
            <p:cNvSpPr>
              <a:spLocks/>
            </p:cNvSpPr>
            <p:nvPr/>
          </p:nvSpPr>
          <p:spPr>
            <a:xfrm>
              <a:off x="1008" y="2609"/>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24" name="Text Box 3824"/>
            <p:cNvSpPr>
              <a:spLocks/>
            </p:cNvSpPr>
            <p:nvPr/>
          </p:nvSpPr>
          <p:spPr>
            <a:xfrm>
              <a:off x="768" y="2609"/>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25" name="Text Box 3825"/>
            <p:cNvSpPr>
              <a:spLocks/>
            </p:cNvSpPr>
            <p:nvPr/>
          </p:nvSpPr>
          <p:spPr>
            <a:xfrm>
              <a:off x="576" y="2609"/>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26" name="Text Box 3826"/>
            <p:cNvSpPr>
              <a:spLocks/>
            </p:cNvSpPr>
            <p:nvPr/>
          </p:nvSpPr>
          <p:spPr>
            <a:xfrm>
              <a:off x="384" y="2609"/>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27" name="Text Box 3827"/>
            <p:cNvSpPr>
              <a:spLocks/>
            </p:cNvSpPr>
            <p:nvPr/>
          </p:nvSpPr>
          <p:spPr>
            <a:xfrm>
              <a:off x="0" y="2609"/>
              <a:ext cx="384" cy="211"/>
            </a:xfrm>
            <a:prstGeom prst="rect">
              <a:avLst/>
            </a:prstGeom>
            <a:solidFill>
              <a:schemeClr val="bg1"/>
            </a:solidFill>
            <a:ln>
              <a:noFill/>
            </a:ln>
            <a:effectLst/>
          </p:spPr>
          <p:txBody>
            <a:bodyPr numCol="1"/>
            <a:lstStyle/>
            <a:p>
              <a:pPr algn="ctr" indent="0" marL="0">
                <a:buNone/>
              </a:pPr>
              <a:r>
                <a:rPr b="1" dirty="0" lang="en-US" smtClean="0" sz="1600"/>
                <a:t>3</a:t>
              </a:r>
            </a:p>
          </p:txBody>
        </p:sp>
        <p:sp>
          <p:nvSpPr>
            <p:cNvPr id="3828" name="Text Box 3828"/>
            <p:cNvSpPr>
              <a:spLocks/>
            </p:cNvSpPr>
            <p:nvPr/>
          </p:nvSpPr>
          <p:spPr>
            <a:xfrm>
              <a:off x="5568" y="2398"/>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829" name="Text Box 3829"/>
            <p:cNvSpPr>
              <a:spLocks/>
            </p:cNvSpPr>
            <p:nvPr/>
          </p:nvSpPr>
          <p:spPr>
            <a:xfrm>
              <a:off x="5328" y="2398"/>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830" name="Text Box 3830"/>
            <p:cNvSpPr>
              <a:spLocks/>
            </p:cNvSpPr>
            <p:nvPr/>
          </p:nvSpPr>
          <p:spPr>
            <a:xfrm>
              <a:off x="5136" y="2398"/>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831" name="Text Box 3831"/>
            <p:cNvSpPr>
              <a:spLocks/>
            </p:cNvSpPr>
            <p:nvPr/>
          </p:nvSpPr>
          <p:spPr>
            <a:xfrm>
              <a:off x="4944" y="2398"/>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832" name="Text Box 3832"/>
            <p:cNvSpPr>
              <a:spLocks/>
            </p:cNvSpPr>
            <p:nvPr/>
          </p:nvSpPr>
          <p:spPr>
            <a:xfrm>
              <a:off x="4752" y="2398"/>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833" name="Text Box 3833"/>
            <p:cNvSpPr>
              <a:spLocks/>
            </p:cNvSpPr>
            <p:nvPr/>
          </p:nvSpPr>
          <p:spPr>
            <a:xfrm>
              <a:off x="4512" y="2398"/>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834" name="Text Box 3834"/>
            <p:cNvSpPr>
              <a:spLocks/>
            </p:cNvSpPr>
            <p:nvPr/>
          </p:nvSpPr>
          <p:spPr>
            <a:xfrm>
              <a:off x="4272" y="2398"/>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835" name="Text Box 3835"/>
            <p:cNvSpPr>
              <a:spLocks/>
            </p:cNvSpPr>
            <p:nvPr/>
          </p:nvSpPr>
          <p:spPr>
            <a:xfrm>
              <a:off x="4032" y="2398"/>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36" name="Text Box 3836"/>
            <p:cNvSpPr>
              <a:spLocks/>
            </p:cNvSpPr>
            <p:nvPr/>
          </p:nvSpPr>
          <p:spPr>
            <a:xfrm>
              <a:off x="3840" y="2398"/>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37" name="Text Box 3837"/>
            <p:cNvSpPr>
              <a:spLocks/>
            </p:cNvSpPr>
            <p:nvPr/>
          </p:nvSpPr>
          <p:spPr>
            <a:xfrm>
              <a:off x="3600" y="2398"/>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38" name="Text Box 3838"/>
            <p:cNvSpPr>
              <a:spLocks/>
            </p:cNvSpPr>
            <p:nvPr/>
          </p:nvSpPr>
          <p:spPr>
            <a:xfrm>
              <a:off x="3360" y="2398"/>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39" name="Text Box 3839"/>
            <p:cNvSpPr>
              <a:spLocks/>
            </p:cNvSpPr>
            <p:nvPr/>
          </p:nvSpPr>
          <p:spPr>
            <a:xfrm>
              <a:off x="3120" y="2398"/>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40" name="Text Box 3840"/>
            <p:cNvSpPr>
              <a:spLocks/>
            </p:cNvSpPr>
            <p:nvPr/>
          </p:nvSpPr>
          <p:spPr>
            <a:xfrm>
              <a:off x="2880" y="2398"/>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41" name="Text Box 3841"/>
            <p:cNvSpPr>
              <a:spLocks/>
            </p:cNvSpPr>
            <p:nvPr/>
          </p:nvSpPr>
          <p:spPr>
            <a:xfrm>
              <a:off x="2640" y="2398"/>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42" name="Text Box 3842"/>
            <p:cNvSpPr>
              <a:spLocks/>
            </p:cNvSpPr>
            <p:nvPr/>
          </p:nvSpPr>
          <p:spPr>
            <a:xfrm>
              <a:off x="2400" y="2398"/>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43" name="Text Box 3843"/>
            <p:cNvSpPr>
              <a:spLocks/>
            </p:cNvSpPr>
            <p:nvPr/>
          </p:nvSpPr>
          <p:spPr>
            <a:xfrm>
              <a:off x="2208" y="2398"/>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44" name="Text Box 3844"/>
            <p:cNvSpPr>
              <a:spLocks/>
            </p:cNvSpPr>
            <p:nvPr/>
          </p:nvSpPr>
          <p:spPr>
            <a:xfrm>
              <a:off x="1968" y="2398"/>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45" name="Text Box 3845"/>
            <p:cNvSpPr>
              <a:spLocks/>
            </p:cNvSpPr>
            <p:nvPr/>
          </p:nvSpPr>
          <p:spPr>
            <a:xfrm>
              <a:off x="1730" y="2398"/>
              <a:ext cx="238"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46" name="Text Box 3846"/>
            <p:cNvSpPr>
              <a:spLocks/>
            </p:cNvSpPr>
            <p:nvPr/>
          </p:nvSpPr>
          <p:spPr>
            <a:xfrm>
              <a:off x="1488" y="2398"/>
              <a:ext cx="24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47" name="Text Box 3847"/>
            <p:cNvSpPr>
              <a:spLocks/>
            </p:cNvSpPr>
            <p:nvPr/>
          </p:nvSpPr>
          <p:spPr>
            <a:xfrm>
              <a:off x="1248" y="2398"/>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48" name="Text Box 3848"/>
            <p:cNvSpPr>
              <a:spLocks/>
            </p:cNvSpPr>
            <p:nvPr/>
          </p:nvSpPr>
          <p:spPr>
            <a:xfrm>
              <a:off x="1008" y="2398"/>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49" name="Text Box 3849"/>
            <p:cNvSpPr>
              <a:spLocks/>
            </p:cNvSpPr>
            <p:nvPr/>
          </p:nvSpPr>
          <p:spPr>
            <a:xfrm>
              <a:off x="768" y="2398"/>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50" name="Text Box 3850"/>
            <p:cNvSpPr>
              <a:spLocks/>
            </p:cNvSpPr>
            <p:nvPr/>
          </p:nvSpPr>
          <p:spPr>
            <a:xfrm>
              <a:off x="576" y="2398"/>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51" name="Text Box 3851"/>
            <p:cNvSpPr>
              <a:spLocks/>
            </p:cNvSpPr>
            <p:nvPr/>
          </p:nvSpPr>
          <p:spPr>
            <a:xfrm>
              <a:off x="384" y="2398"/>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52" name="Text Box 3852"/>
            <p:cNvSpPr>
              <a:spLocks/>
            </p:cNvSpPr>
            <p:nvPr/>
          </p:nvSpPr>
          <p:spPr>
            <a:xfrm>
              <a:off x="0" y="2398"/>
              <a:ext cx="384" cy="211"/>
            </a:xfrm>
            <a:prstGeom prst="rect">
              <a:avLst/>
            </a:prstGeom>
            <a:solidFill>
              <a:schemeClr val="bg1"/>
            </a:solidFill>
            <a:ln>
              <a:noFill/>
            </a:ln>
            <a:effectLst/>
          </p:spPr>
          <p:txBody>
            <a:bodyPr numCol="1"/>
            <a:lstStyle/>
            <a:p>
              <a:pPr algn="ctr" indent="0" marL="0">
                <a:buNone/>
              </a:pPr>
              <a:r>
                <a:rPr b="1" dirty="0" lang="en-US" smtClean="0" sz="1600"/>
                <a:t>2</a:t>
              </a:r>
            </a:p>
          </p:txBody>
        </p:sp>
        <p:sp>
          <p:nvSpPr>
            <p:cNvPr id="3853" name="Text Box 3853"/>
            <p:cNvSpPr>
              <a:spLocks/>
            </p:cNvSpPr>
            <p:nvPr/>
          </p:nvSpPr>
          <p:spPr>
            <a:xfrm>
              <a:off x="5568" y="2187"/>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854" name="Text Box 3854"/>
            <p:cNvSpPr>
              <a:spLocks/>
            </p:cNvSpPr>
            <p:nvPr/>
          </p:nvSpPr>
          <p:spPr>
            <a:xfrm>
              <a:off x="5328" y="2187"/>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855" name="Text Box 3855"/>
            <p:cNvSpPr>
              <a:spLocks/>
            </p:cNvSpPr>
            <p:nvPr/>
          </p:nvSpPr>
          <p:spPr>
            <a:xfrm>
              <a:off x="5136" y="2187"/>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856" name="Text Box 3856"/>
            <p:cNvSpPr>
              <a:spLocks/>
            </p:cNvSpPr>
            <p:nvPr/>
          </p:nvSpPr>
          <p:spPr>
            <a:xfrm>
              <a:off x="4944" y="2187"/>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857" name="Text Box 3857"/>
            <p:cNvSpPr>
              <a:spLocks/>
            </p:cNvSpPr>
            <p:nvPr/>
          </p:nvSpPr>
          <p:spPr>
            <a:xfrm>
              <a:off x="4752" y="2187"/>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858" name="Text Box 3858"/>
            <p:cNvSpPr>
              <a:spLocks/>
            </p:cNvSpPr>
            <p:nvPr/>
          </p:nvSpPr>
          <p:spPr>
            <a:xfrm>
              <a:off x="4512" y="2187"/>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859" name="Text Box 3859"/>
            <p:cNvSpPr>
              <a:spLocks/>
            </p:cNvSpPr>
            <p:nvPr/>
          </p:nvSpPr>
          <p:spPr>
            <a:xfrm>
              <a:off x="4272" y="2187"/>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860" name="Text Box 3860"/>
            <p:cNvSpPr>
              <a:spLocks/>
            </p:cNvSpPr>
            <p:nvPr/>
          </p:nvSpPr>
          <p:spPr>
            <a:xfrm>
              <a:off x="4032" y="2187"/>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61" name="Text Box 3861"/>
            <p:cNvSpPr>
              <a:spLocks/>
            </p:cNvSpPr>
            <p:nvPr/>
          </p:nvSpPr>
          <p:spPr>
            <a:xfrm>
              <a:off x="3840" y="2187"/>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62" name="Text Box 3862"/>
            <p:cNvSpPr>
              <a:spLocks/>
            </p:cNvSpPr>
            <p:nvPr/>
          </p:nvSpPr>
          <p:spPr>
            <a:xfrm>
              <a:off x="3600" y="2187"/>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63" name="Text Box 3863"/>
            <p:cNvSpPr>
              <a:spLocks/>
            </p:cNvSpPr>
            <p:nvPr/>
          </p:nvSpPr>
          <p:spPr>
            <a:xfrm>
              <a:off x="3360" y="2187"/>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64" name="Text Box 3864"/>
            <p:cNvSpPr>
              <a:spLocks/>
            </p:cNvSpPr>
            <p:nvPr/>
          </p:nvSpPr>
          <p:spPr>
            <a:xfrm>
              <a:off x="3120" y="2187"/>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65" name="Text Box 3865"/>
            <p:cNvSpPr>
              <a:spLocks/>
            </p:cNvSpPr>
            <p:nvPr/>
          </p:nvSpPr>
          <p:spPr>
            <a:xfrm>
              <a:off x="2880" y="2187"/>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66" name="Text Box 3866"/>
            <p:cNvSpPr>
              <a:spLocks/>
            </p:cNvSpPr>
            <p:nvPr/>
          </p:nvSpPr>
          <p:spPr>
            <a:xfrm>
              <a:off x="2640" y="2187"/>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67" name="Text Box 3867"/>
            <p:cNvSpPr>
              <a:spLocks/>
            </p:cNvSpPr>
            <p:nvPr/>
          </p:nvSpPr>
          <p:spPr>
            <a:xfrm>
              <a:off x="2400" y="2187"/>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68" name="Text Box 3868"/>
            <p:cNvSpPr>
              <a:spLocks/>
            </p:cNvSpPr>
            <p:nvPr/>
          </p:nvSpPr>
          <p:spPr>
            <a:xfrm>
              <a:off x="2208" y="2187"/>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69" name="Text Box 3869"/>
            <p:cNvSpPr>
              <a:spLocks/>
            </p:cNvSpPr>
            <p:nvPr/>
          </p:nvSpPr>
          <p:spPr>
            <a:xfrm>
              <a:off x="1968" y="2187"/>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70" name="Text Box 3870"/>
            <p:cNvSpPr>
              <a:spLocks/>
            </p:cNvSpPr>
            <p:nvPr/>
          </p:nvSpPr>
          <p:spPr>
            <a:xfrm>
              <a:off x="1730" y="2187"/>
              <a:ext cx="238"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71" name="Text Box 3871"/>
            <p:cNvSpPr>
              <a:spLocks/>
            </p:cNvSpPr>
            <p:nvPr/>
          </p:nvSpPr>
          <p:spPr>
            <a:xfrm>
              <a:off x="1488" y="2187"/>
              <a:ext cx="24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72" name="Text Box 3872"/>
            <p:cNvSpPr>
              <a:spLocks/>
            </p:cNvSpPr>
            <p:nvPr/>
          </p:nvSpPr>
          <p:spPr>
            <a:xfrm>
              <a:off x="1248" y="2187"/>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73" name="Text Box 3873"/>
            <p:cNvSpPr>
              <a:spLocks/>
            </p:cNvSpPr>
            <p:nvPr/>
          </p:nvSpPr>
          <p:spPr>
            <a:xfrm>
              <a:off x="1008" y="2187"/>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74" name="Text Box 3874"/>
            <p:cNvSpPr>
              <a:spLocks/>
            </p:cNvSpPr>
            <p:nvPr/>
          </p:nvSpPr>
          <p:spPr>
            <a:xfrm>
              <a:off x="768" y="2187"/>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75" name="Text Box 3875"/>
            <p:cNvSpPr>
              <a:spLocks/>
            </p:cNvSpPr>
            <p:nvPr/>
          </p:nvSpPr>
          <p:spPr>
            <a:xfrm>
              <a:off x="576" y="2187"/>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76" name="Text Box 3876"/>
            <p:cNvSpPr>
              <a:spLocks/>
            </p:cNvSpPr>
            <p:nvPr/>
          </p:nvSpPr>
          <p:spPr>
            <a:xfrm>
              <a:off x="384" y="2187"/>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77" name="Text Box 3877"/>
            <p:cNvSpPr>
              <a:spLocks/>
            </p:cNvSpPr>
            <p:nvPr/>
          </p:nvSpPr>
          <p:spPr>
            <a:xfrm>
              <a:off x="0" y="2187"/>
              <a:ext cx="384" cy="211"/>
            </a:xfrm>
            <a:prstGeom prst="rect">
              <a:avLst/>
            </a:prstGeom>
            <a:solidFill>
              <a:schemeClr val="bg1"/>
            </a:solidFill>
            <a:ln>
              <a:noFill/>
            </a:ln>
            <a:effectLst/>
          </p:spPr>
          <p:txBody>
            <a:bodyPr numCol="1"/>
            <a:lstStyle/>
            <a:p>
              <a:pPr algn="ctr" indent="0" marL="0">
                <a:buNone/>
              </a:pPr>
              <a:r>
                <a:rPr b="1" dirty="0" lang="en-US" smtClean="0" sz="1600"/>
                <a:t>1</a:t>
              </a:r>
            </a:p>
          </p:txBody>
        </p:sp>
        <p:sp>
          <p:nvSpPr>
            <p:cNvPr id="3878" name="Text Box 3878"/>
            <p:cNvSpPr>
              <a:spLocks/>
            </p:cNvSpPr>
            <p:nvPr/>
          </p:nvSpPr>
          <p:spPr>
            <a:xfrm>
              <a:off x="5568" y="1976"/>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879" name="Text Box 3879"/>
            <p:cNvSpPr>
              <a:spLocks/>
            </p:cNvSpPr>
            <p:nvPr/>
          </p:nvSpPr>
          <p:spPr>
            <a:xfrm>
              <a:off x="5328" y="1976"/>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880" name="Text Box 3880"/>
            <p:cNvSpPr>
              <a:spLocks/>
            </p:cNvSpPr>
            <p:nvPr/>
          </p:nvSpPr>
          <p:spPr>
            <a:xfrm>
              <a:off x="5136" y="1976"/>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881" name="Text Box 3881"/>
            <p:cNvSpPr>
              <a:spLocks/>
            </p:cNvSpPr>
            <p:nvPr/>
          </p:nvSpPr>
          <p:spPr>
            <a:xfrm>
              <a:off x="4944" y="1976"/>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882" name="Text Box 3882"/>
            <p:cNvSpPr>
              <a:spLocks/>
            </p:cNvSpPr>
            <p:nvPr/>
          </p:nvSpPr>
          <p:spPr>
            <a:xfrm>
              <a:off x="4752" y="1976"/>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883" name="Text Box 3883"/>
            <p:cNvSpPr>
              <a:spLocks/>
            </p:cNvSpPr>
            <p:nvPr/>
          </p:nvSpPr>
          <p:spPr>
            <a:xfrm>
              <a:off x="4512" y="1976"/>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884" name="Text Box 3884"/>
            <p:cNvSpPr>
              <a:spLocks/>
            </p:cNvSpPr>
            <p:nvPr/>
          </p:nvSpPr>
          <p:spPr>
            <a:xfrm>
              <a:off x="4272" y="1976"/>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885" name="Text Box 3885"/>
            <p:cNvSpPr>
              <a:spLocks/>
            </p:cNvSpPr>
            <p:nvPr/>
          </p:nvSpPr>
          <p:spPr>
            <a:xfrm>
              <a:off x="4032" y="1976"/>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886" name="Text Box 3886"/>
            <p:cNvSpPr>
              <a:spLocks/>
            </p:cNvSpPr>
            <p:nvPr/>
          </p:nvSpPr>
          <p:spPr>
            <a:xfrm>
              <a:off x="3840" y="1976"/>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87" name="Text Box 3887"/>
            <p:cNvSpPr>
              <a:spLocks/>
            </p:cNvSpPr>
            <p:nvPr/>
          </p:nvSpPr>
          <p:spPr>
            <a:xfrm>
              <a:off x="3600" y="1976"/>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88" name="Text Box 3888"/>
            <p:cNvSpPr>
              <a:spLocks/>
            </p:cNvSpPr>
            <p:nvPr/>
          </p:nvSpPr>
          <p:spPr>
            <a:xfrm>
              <a:off x="3360" y="1976"/>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89" name="Text Box 3889"/>
            <p:cNvSpPr>
              <a:spLocks/>
            </p:cNvSpPr>
            <p:nvPr/>
          </p:nvSpPr>
          <p:spPr>
            <a:xfrm>
              <a:off x="3120" y="1976"/>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90" name="Text Box 3890"/>
            <p:cNvSpPr>
              <a:spLocks/>
            </p:cNvSpPr>
            <p:nvPr/>
          </p:nvSpPr>
          <p:spPr>
            <a:xfrm>
              <a:off x="2880" y="1976"/>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91" name="Text Box 3891"/>
            <p:cNvSpPr>
              <a:spLocks/>
            </p:cNvSpPr>
            <p:nvPr/>
          </p:nvSpPr>
          <p:spPr>
            <a:xfrm>
              <a:off x="2640" y="1976"/>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92" name="Text Box 3892"/>
            <p:cNvSpPr>
              <a:spLocks/>
            </p:cNvSpPr>
            <p:nvPr/>
          </p:nvSpPr>
          <p:spPr>
            <a:xfrm>
              <a:off x="2400" y="1976"/>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93" name="Text Box 3893"/>
            <p:cNvSpPr>
              <a:spLocks/>
            </p:cNvSpPr>
            <p:nvPr/>
          </p:nvSpPr>
          <p:spPr>
            <a:xfrm>
              <a:off x="2208" y="1976"/>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94" name="Text Box 3894"/>
            <p:cNvSpPr>
              <a:spLocks/>
            </p:cNvSpPr>
            <p:nvPr/>
          </p:nvSpPr>
          <p:spPr>
            <a:xfrm>
              <a:off x="1968" y="1976"/>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95" name="Text Box 3895"/>
            <p:cNvSpPr>
              <a:spLocks/>
            </p:cNvSpPr>
            <p:nvPr/>
          </p:nvSpPr>
          <p:spPr>
            <a:xfrm>
              <a:off x="1730" y="1976"/>
              <a:ext cx="238"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96" name="Text Box 3896"/>
            <p:cNvSpPr>
              <a:spLocks/>
            </p:cNvSpPr>
            <p:nvPr/>
          </p:nvSpPr>
          <p:spPr>
            <a:xfrm>
              <a:off x="1488" y="1976"/>
              <a:ext cx="24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97" name="Text Box 3897"/>
            <p:cNvSpPr>
              <a:spLocks/>
            </p:cNvSpPr>
            <p:nvPr/>
          </p:nvSpPr>
          <p:spPr>
            <a:xfrm>
              <a:off x="1248" y="1976"/>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98" name="Text Box 3898"/>
            <p:cNvSpPr>
              <a:spLocks/>
            </p:cNvSpPr>
            <p:nvPr/>
          </p:nvSpPr>
          <p:spPr>
            <a:xfrm>
              <a:off x="1008" y="1976"/>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899" name="Text Box 3899"/>
            <p:cNvSpPr>
              <a:spLocks/>
            </p:cNvSpPr>
            <p:nvPr/>
          </p:nvSpPr>
          <p:spPr>
            <a:xfrm>
              <a:off x="768" y="1976"/>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00" name="Text Box 3900"/>
            <p:cNvSpPr>
              <a:spLocks/>
            </p:cNvSpPr>
            <p:nvPr/>
          </p:nvSpPr>
          <p:spPr>
            <a:xfrm>
              <a:off x="576" y="1976"/>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01" name="Text Box 3901"/>
            <p:cNvSpPr>
              <a:spLocks/>
            </p:cNvSpPr>
            <p:nvPr/>
          </p:nvSpPr>
          <p:spPr>
            <a:xfrm>
              <a:off x="384" y="1976"/>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02" name="Text Box 3902"/>
            <p:cNvSpPr>
              <a:spLocks/>
            </p:cNvSpPr>
            <p:nvPr/>
          </p:nvSpPr>
          <p:spPr>
            <a:xfrm>
              <a:off x="0" y="1976"/>
              <a:ext cx="384" cy="211"/>
            </a:xfrm>
            <a:prstGeom prst="rect">
              <a:avLst/>
            </a:prstGeom>
            <a:solidFill>
              <a:schemeClr val="bg1"/>
            </a:solidFill>
            <a:ln>
              <a:noFill/>
            </a:ln>
            <a:effectLst/>
          </p:spPr>
          <p:txBody>
            <a:bodyPr numCol="1"/>
            <a:lstStyle/>
            <a:p>
              <a:pPr algn="ctr" indent="0" marL="0">
                <a:buNone/>
              </a:pPr>
              <a:r>
                <a:rPr b="1" dirty="0" lang="en-US" smtClean="0" sz="1600"/>
                <a:t>110</a:t>
              </a:r>
            </a:p>
          </p:txBody>
        </p:sp>
        <p:sp>
          <p:nvSpPr>
            <p:cNvPr id="3903" name="Text Box 3903"/>
            <p:cNvSpPr>
              <a:spLocks/>
            </p:cNvSpPr>
            <p:nvPr/>
          </p:nvSpPr>
          <p:spPr>
            <a:xfrm>
              <a:off x="5568" y="1765"/>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904" name="Text Box 3904"/>
            <p:cNvSpPr>
              <a:spLocks/>
            </p:cNvSpPr>
            <p:nvPr/>
          </p:nvSpPr>
          <p:spPr>
            <a:xfrm>
              <a:off x="5328" y="1765"/>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905" name="Text Box 3905"/>
            <p:cNvSpPr>
              <a:spLocks/>
            </p:cNvSpPr>
            <p:nvPr/>
          </p:nvSpPr>
          <p:spPr>
            <a:xfrm>
              <a:off x="5136" y="1765"/>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906" name="Text Box 3906"/>
            <p:cNvSpPr>
              <a:spLocks/>
            </p:cNvSpPr>
            <p:nvPr/>
          </p:nvSpPr>
          <p:spPr>
            <a:xfrm>
              <a:off x="4944" y="1765"/>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907" name="Text Box 3907"/>
            <p:cNvSpPr>
              <a:spLocks/>
            </p:cNvSpPr>
            <p:nvPr/>
          </p:nvSpPr>
          <p:spPr>
            <a:xfrm>
              <a:off x="4752" y="1765"/>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908" name="Text Box 3908"/>
            <p:cNvSpPr>
              <a:spLocks/>
            </p:cNvSpPr>
            <p:nvPr/>
          </p:nvSpPr>
          <p:spPr>
            <a:xfrm>
              <a:off x="4512" y="1765"/>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909" name="Text Box 3909"/>
            <p:cNvSpPr>
              <a:spLocks/>
            </p:cNvSpPr>
            <p:nvPr/>
          </p:nvSpPr>
          <p:spPr>
            <a:xfrm>
              <a:off x="4272" y="1765"/>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910" name="Text Box 3910"/>
            <p:cNvSpPr>
              <a:spLocks/>
            </p:cNvSpPr>
            <p:nvPr/>
          </p:nvSpPr>
          <p:spPr>
            <a:xfrm>
              <a:off x="4032" y="1765"/>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911" name="Text Box 3911"/>
            <p:cNvSpPr>
              <a:spLocks/>
            </p:cNvSpPr>
            <p:nvPr/>
          </p:nvSpPr>
          <p:spPr>
            <a:xfrm>
              <a:off x="3840" y="1765"/>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912" name="Text Box 3912"/>
            <p:cNvSpPr>
              <a:spLocks/>
            </p:cNvSpPr>
            <p:nvPr/>
          </p:nvSpPr>
          <p:spPr>
            <a:xfrm>
              <a:off x="3600" y="1765"/>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13" name="Text Box 3913"/>
            <p:cNvSpPr>
              <a:spLocks/>
            </p:cNvSpPr>
            <p:nvPr/>
          </p:nvSpPr>
          <p:spPr>
            <a:xfrm>
              <a:off x="3360" y="1765"/>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14" name="Text Box 3914"/>
            <p:cNvSpPr>
              <a:spLocks/>
            </p:cNvSpPr>
            <p:nvPr/>
          </p:nvSpPr>
          <p:spPr>
            <a:xfrm>
              <a:off x="3120" y="1765"/>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15" name="Text Box 3915"/>
            <p:cNvSpPr>
              <a:spLocks/>
            </p:cNvSpPr>
            <p:nvPr/>
          </p:nvSpPr>
          <p:spPr>
            <a:xfrm>
              <a:off x="2880" y="1765"/>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16" name="Text Box 3916"/>
            <p:cNvSpPr>
              <a:spLocks/>
            </p:cNvSpPr>
            <p:nvPr/>
          </p:nvSpPr>
          <p:spPr>
            <a:xfrm>
              <a:off x="2640" y="1765"/>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17" name="Text Box 3917"/>
            <p:cNvSpPr>
              <a:spLocks/>
            </p:cNvSpPr>
            <p:nvPr/>
          </p:nvSpPr>
          <p:spPr>
            <a:xfrm>
              <a:off x="2400" y="1765"/>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18" name="Text Box 3918"/>
            <p:cNvSpPr>
              <a:spLocks/>
            </p:cNvSpPr>
            <p:nvPr/>
          </p:nvSpPr>
          <p:spPr>
            <a:xfrm>
              <a:off x="2208" y="1765"/>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19" name="Text Box 3919"/>
            <p:cNvSpPr>
              <a:spLocks/>
            </p:cNvSpPr>
            <p:nvPr/>
          </p:nvSpPr>
          <p:spPr>
            <a:xfrm>
              <a:off x="1968" y="1765"/>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20" name="Text Box 3920"/>
            <p:cNvSpPr>
              <a:spLocks/>
            </p:cNvSpPr>
            <p:nvPr/>
          </p:nvSpPr>
          <p:spPr>
            <a:xfrm>
              <a:off x="1730" y="1765"/>
              <a:ext cx="238"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21" name="Text Box 3921"/>
            <p:cNvSpPr>
              <a:spLocks/>
            </p:cNvSpPr>
            <p:nvPr/>
          </p:nvSpPr>
          <p:spPr>
            <a:xfrm>
              <a:off x="1488" y="1765"/>
              <a:ext cx="24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22" name="Text Box 3922"/>
            <p:cNvSpPr>
              <a:spLocks/>
            </p:cNvSpPr>
            <p:nvPr/>
          </p:nvSpPr>
          <p:spPr>
            <a:xfrm>
              <a:off x="1248" y="1765"/>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23" name="Text Box 3923"/>
            <p:cNvSpPr>
              <a:spLocks/>
            </p:cNvSpPr>
            <p:nvPr/>
          </p:nvSpPr>
          <p:spPr>
            <a:xfrm>
              <a:off x="1008" y="1765"/>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24" name="Text Box 3924"/>
            <p:cNvSpPr>
              <a:spLocks/>
            </p:cNvSpPr>
            <p:nvPr/>
          </p:nvSpPr>
          <p:spPr>
            <a:xfrm>
              <a:off x="768" y="1765"/>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25" name="Text Box 3925"/>
            <p:cNvSpPr>
              <a:spLocks/>
            </p:cNvSpPr>
            <p:nvPr/>
          </p:nvSpPr>
          <p:spPr>
            <a:xfrm>
              <a:off x="576" y="1765"/>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26" name="Text Box 3926"/>
            <p:cNvSpPr>
              <a:spLocks/>
            </p:cNvSpPr>
            <p:nvPr/>
          </p:nvSpPr>
          <p:spPr>
            <a:xfrm>
              <a:off x="384" y="1765"/>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27" name="Text Box 3927"/>
            <p:cNvSpPr>
              <a:spLocks/>
            </p:cNvSpPr>
            <p:nvPr/>
          </p:nvSpPr>
          <p:spPr>
            <a:xfrm>
              <a:off x="0" y="1765"/>
              <a:ext cx="384" cy="211"/>
            </a:xfrm>
            <a:prstGeom prst="rect">
              <a:avLst/>
            </a:prstGeom>
            <a:solidFill>
              <a:schemeClr val="bg1"/>
            </a:solidFill>
            <a:ln>
              <a:noFill/>
            </a:ln>
            <a:effectLst/>
          </p:spPr>
          <p:txBody>
            <a:bodyPr numCol="1"/>
            <a:lstStyle/>
            <a:p>
              <a:pPr algn="ctr" indent="0" marL="0">
                <a:buNone/>
              </a:pPr>
              <a:r>
                <a:rPr b="1" dirty="0" lang="en-US" smtClean="0" sz="1600"/>
                <a:t>9</a:t>
              </a:r>
            </a:p>
          </p:txBody>
        </p:sp>
        <p:sp>
          <p:nvSpPr>
            <p:cNvPr id="3928" name="Text Box 3928"/>
            <p:cNvSpPr>
              <a:spLocks/>
            </p:cNvSpPr>
            <p:nvPr/>
          </p:nvSpPr>
          <p:spPr>
            <a:xfrm>
              <a:off x="5568" y="1554"/>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929" name="Text Box 3929"/>
            <p:cNvSpPr>
              <a:spLocks/>
            </p:cNvSpPr>
            <p:nvPr/>
          </p:nvSpPr>
          <p:spPr>
            <a:xfrm>
              <a:off x="5328" y="1554"/>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930" name="Text Box 3930"/>
            <p:cNvSpPr>
              <a:spLocks/>
            </p:cNvSpPr>
            <p:nvPr/>
          </p:nvSpPr>
          <p:spPr>
            <a:xfrm>
              <a:off x="5136" y="1554"/>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931" name="Text Box 3931"/>
            <p:cNvSpPr>
              <a:spLocks/>
            </p:cNvSpPr>
            <p:nvPr/>
          </p:nvSpPr>
          <p:spPr>
            <a:xfrm>
              <a:off x="4944" y="1554"/>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932" name="Text Box 3932"/>
            <p:cNvSpPr>
              <a:spLocks/>
            </p:cNvSpPr>
            <p:nvPr/>
          </p:nvSpPr>
          <p:spPr>
            <a:xfrm>
              <a:off x="4752" y="1554"/>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933" name="Text Box 3933"/>
            <p:cNvSpPr>
              <a:spLocks/>
            </p:cNvSpPr>
            <p:nvPr/>
          </p:nvSpPr>
          <p:spPr>
            <a:xfrm>
              <a:off x="4512" y="1554"/>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934" name="Text Box 3934"/>
            <p:cNvSpPr>
              <a:spLocks/>
            </p:cNvSpPr>
            <p:nvPr/>
          </p:nvSpPr>
          <p:spPr>
            <a:xfrm>
              <a:off x="4272" y="1554"/>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935" name="Text Box 3935"/>
            <p:cNvSpPr>
              <a:spLocks/>
            </p:cNvSpPr>
            <p:nvPr/>
          </p:nvSpPr>
          <p:spPr>
            <a:xfrm>
              <a:off x="4032" y="1554"/>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936" name="Text Box 3936"/>
            <p:cNvSpPr>
              <a:spLocks/>
            </p:cNvSpPr>
            <p:nvPr/>
          </p:nvSpPr>
          <p:spPr>
            <a:xfrm>
              <a:off x="3840" y="1554"/>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937" name="Text Box 3937"/>
            <p:cNvSpPr>
              <a:spLocks/>
            </p:cNvSpPr>
            <p:nvPr/>
          </p:nvSpPr>
          <p:spPr>
            <a:xfrm>
              <a:off x="3600" y="1554"/>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38" name="Text Box 3938"/>
            <p:cNvSpPr>
              <a:spLocks/>
            </p:cNvSpPr>
            <p:nvPr/>
          </p:nvSpPr>
          <p:spPr>
            <a:xfrm>
              <a:off x="3360" y="1554"/>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39" name="Text Box 3939"/>
            <p:cNvSpPr>
              <a:spLocks/>
            </p:cNvSpPr>
            <p:nvPr/>
          </p:nvSpPr>
          <p:spPr>
            <a:xfrm>
              <a:off x="3120" y="1554"/>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40" name="Text Box 3940"/>
            <p:cNvSpPr>
              <a:spLocks/>
            </p:cNvSpPr>
            <p:nvPr/>
          </p:nvSpPr>
          <p:spPr>
            <a:xfrm>
              <a:off x="2880" y="1554"/>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41" name="Text Box 3941"/>
            <p:cNvSpPr>
              <a:spLocks/>
            </p:cNvSpPr>
            <p:nvPr/>
          </p:nvSpPr>
          <p:spPr>
            <a:xfrm>
              <a:off x="2640" y="1554"/>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42" name="Text Box 3942"/>
            <p:cNvSpPr>
              <a:spLocks/>
            </p:cNvSpPr>
            <p:nvPr/>
          </p:nvSpPr>
          <p:spPr>
            <a:xfrm>
              <a:off x="2400" y="1554"/>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43" name="Text Box 3943"/>
            <p:cNvSpPr>
              <a:spLocks/>
            </p:cNvSpPr>
            <p:nvPr/>
          </p:nvSpPr>
          <p:spPr>
            <a:xfrm>
              <a:off x="2208" y="1554"/>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44" name="Text Box 3944"/>
            <p:cNvSpPr>
              <a:spLocks/>
            </p:cNvSpPr>
            <p:nvPr/>
          </p:nvSpPr>
          <p:spPr>
            <a:xfrm>
              <a:off x="1968" y="1554"/>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45" name="Text Box 3945"/>
            <p:cNvSpPr>
              <a:spLocks/>
            </p:cNvSpPr>
            <p:nvPr/>
          </p:nvSpPr>
          <p:spPr>
            <a:xfrm>
              <a:off x="1730" y="1554"/>
              <a:ext cx="238"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46" name="Text Box 3946"/>
            <p:cNvSpPr>
              <a:spLocks/>
            </p:cNvSpPr>
            <p:nvPr/>
          </p:nvSpPr>
          <p:spPr>
            <a:xfrm>
              <a:off x="1488" y="1554"/>
              <a:ext cx="24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47" name="Text Box 3947"/>
            <p:cNvSpPr>
              <a:spLocks/>
            </p:cNvSpPr>
            <p:nvPr/>
          </p:nvSpPr>
          <p:spPr>
            <a:xfrm>
              <a:off x="1248" y="1554"/>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48" name="Text Box 3948"/>
            <p:cNvSpPr>
              <a:spLocks/>
            </p:cNvSpPr>
            <p:nvPr/>
          </p:nvSpPr>
          <p:spPr>
            <a:xfrm>
              <a:off x="1008" y="1554"/>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49" name="Text Box 3949"/>
            <p:cNvSpPr>
              <a:spLocks/>
            </p:cNvSpPr>
            <p:nvPr/>
          </p:nvSpPr>
          <p:spPr>
            <a:xfrm>
              <a:off x="768" y="1554"/>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50" name="Text Box 3950"/>
            <p:cNvSpPr>
              <a:spLocks/>
            </p:cNvSpPr>
            <p:nvPr/>
          </p:nvSpPr>
          <p:spPr>
            <a:xfrm>
              <a:off x="576" y="1554"/>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51" name="Text Box 3951"/>
            <p:cNvSpPr>
              <a:spLocks/>
            </p:cNvSpPr>
            <p:nvPr/>
          </p:nvSpPr>
          <p:spPr>
            <a:xfrm>
              <a:off x="384" y="1554"/>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52" name="Text Box 3952"/>
            <p:cNvSpPr>
              <a:spLocks/>
            </p:cNvSpPr>
            <p:nvPr/>
          </p:nvSpPr>
          <p:spPr>
            <a:xfrm>
              <a:off x="0" y="1554"/>
              <a:ext cx="384" cy="211"/>
            </a:xfrm>
            <a:prstGeom prst="rect">
              <a:avLst/>
            </a:prstGeom>
            <a:solidFill>
              <a:schemeClr val="bg1"/>
            </a:solidFill>
            <a:ln>
              <a:noFill/>
            </a:ln>
            <a:effectLst/>
          </p:spPr>
          <p:txBody>
            <a:bodyPr numCol="1"/>
            <a:lstStyle/>
            <a:p>
              <a:pPr algn="ctr" indent="0" marL="0">
                <a:buNone/>
              </a:pPr>
              <a:r>
                <a:rPr b="1" dirty="0" lang="en-US" smtClean="0" sz="1600"/>
                <a:t>8</a:t>
              </a:r>
            </a:p>
          </p:txBody>
        </p:sp>
        <p:sp>
          <p:nvSpPr>
            <p:cNvPr id="3953" name="Text Box 3953"/>
            <p:cNvSpPr>
              <a:spLocks/>
            </p:cNvSpPr>
            <p:nvPr/>
          </p:nvSpPr>
          <p:spPr>
            <a:xfrm>
              <a:off x="5568" y="1343"/>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954" name="Text Box 3954"/>
            <p:cNvSpPr>
              <a:spLocks/>
            </p:cNvSpPr>
            <p:nvPr/>
          </p:nvSpPr>
          <p:spPr>
            <a:xfrm>
              <a:off x="5328" y="1343"/>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955" name="Text Box 3955"/>
            <p:cNvSpPr>
              <a:spLocks/>
            </p:cNvSpPr>
            <p:nvPr/>
          </p:nvSpPr>
          <p:spPr>
            <a:xfrm>
              <a:off x="5136" y="1343"/>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956" name="Text Box 3956"/>
            <p:cNvSpPr>
              <a:spLocks/>
            </p:cNvSpPr>
            <p:nvPr/>
          </p:nvSpPr>
          <p:spPr>
            <a:xfrm>
              <a:off x="4944" y="1343"/>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957" name="Text Box 3957"/>
            <p:cNvSpPr>
              <a:spLocks/>
            </p:cNvSpPr>
            <p:nvPr/>
          </p:nvSpPr>
          <p:spPr>
            <a:xfrm>
              <a:off x="4752" y="1343"/>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958" name="Text Box 3958"/>
            <p:cNvSpPr>
              <a:spLocks/>
            </p:cNvSpPr>
            <p:nvPr/>
          </p:nvSpPr>
          <p:spPr>
            <a:xfrm>
              <a:off x="4512" y="1343"/>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959" name="Text Box 3959"/>
            <p:cNvSpPr>
              <a:spLocks/>
            </p:cNvSpPr>
            <p:nvPr/>
          </p:nvSpPr>
          <p:spPr>
            <a:xfrm>
              <a:off x="4272" y="1343"/>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960" name="Text Box 3960"/>
            <p:cNvSpPr>
              <a:spLocks/>
            </p:cNvSpPr>
            <p:nvPr/>
          </p:nvSpPr>
          <p:spPr>
            <a:xfrm>
              <a:off x="4032" y="1343"/>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961" name="Text Box 3961"/>
            <p:cNvSpPr>
              <a:spLocks/>
            </p:cNvSpPr>
            <p:nvPr/>
          </p:nvSpPr>
          <p:spPr>
            <a:xfrm>
              <a:off x="3840" y="1343"/>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962" name="Text Box 3962"/>
            <p:cNvSpPr>
              <a:spLocks/>
            </p:cNvSpPr>
            <p:nvPr/>
          </p:nvSpPr>
          <p:spPr>
            <a:xfrm>
              <a:off x="3600" y="1343"/>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963" name="Text Box 3963"/>
            <p:cNvSpPr>
              <a:spLocks/>
            </p:cNvSpPr>
            <p:nvPr/>
          </p:nvSpPr>
          <p:spPr>
            <a:xfrm>
              <a:off x="3360" y="1343"/>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64" name="Text Box 3964"/>
            <p:cNvSpPr>
              <a:spLocks/>
            </p:cNvSpPr>
            <p:nvPr/>
          </p:nvSpPr>
          <p:spPr>
            <a:xfrm>
              <a:off x="3120" y="1343"/>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65" name="Text Box 3965"/>
            <p:cNvSpPr>
              <a:spLocks/>
            </p:cNvSpPr>
            <p:nvPr/>
          </p:nvSpPr>
          <p:spPr>
            <a:xfrm>
              <a:off x="2880" y="1343"/>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66" name="Text Box 3966"/>
            <p:cNvSpPr>
              <a:spLocks/>
            </p:cNvSpPr>
            <p:nvPr/>
          </p:nvSpPr>
          <p:spPr>
            <a:xfrm>
              <a:off x="2640" y="1343"/>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67" name="Text Box 3967"/>
            <p:cNvSpPr>
              <a:spLocks/>
            </p:cNvSpPr>
            <p:nvPr/>
          </p:nvSpPr>
          <p:spPr>
            <a:xfrm>
              <a:off x="2400" y="1343"/>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68" name="Text Box 3968"/>
            <p:cNvSpPr>
              <a:spLocks/>
            </p:cNvSpPr>
            <p:nvPr/>
          </p:nvSpPr>
          <p:spPr>
            <a:xfrm>
              <a:off x="2208" y="1343"/>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69" name="Text Box 3969"/>
            <p:cNvSpPr>
              <a:spLocks/>
            </p:cNvSpPr>
            <p:nvPr/>
          </p:nvSpPr>
          <p:spPr>
            <a:xfrm>
              <a:off x="1968" y="1343"/>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70" name="Text Box 3970"/>
            <p:cNvSpPr>
              <a:spLocks/>
            </p:cNvSpPr>
            <p:nvPr/>
          </p:nvSpPr>
          <p:spPr>
            <a:xfrm>
              <a:off x="1730" y="1343"/>
              <a:ext cx="238"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71" name="Text Box 3971"/>
            <p:cNvSpPr>
              <a:spLocks/>
            </p:cNvSpPr>
            <p:nvPr/>
          </p:nvSpPr>
          <p:spPr>
            <a:xfrm>
              <a:off x="1488" y="1343"/>
              <a:ext cx="24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72" name="Text Box 3972"/>
            <p:cNvSpPr>
              <a:spLocks/>
            </p:cNvSpPr>
            <p:nvPr/>
          </p:nvSpPr>
          <p:spPr>
            <a:xfrm>
              <a:off x="1248" y="1343"/>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73" name="Text Box 3973"/>
            <p:cNvSpPr>
              <a:spLocks/>
            </p:cNvSpPr>
            <p:nvPr/>
          </p:nvSpPr>
          <p:spPr>
            <a:xfrm>
              <a:off x="1008" y="1343"/>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74" name="Text Box 3974"/>
            <p:cNvSpPr>
              <a:spLocks/>
            </p:cNvSpPr>
            <p:nvPr/>
          </p:nvSpPr>
          <p:spPr>
            <a:xfrm>
              <a:off x="768" y="1343"/>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75" name="Text Box 3975"/>
            <p:cNvSpPr>
              <a:spLocks/>
            </p:cNvSpPr>
            <p:nvPr/>
          </p:nvSpPr>
          <p:spPr>
            <a:xfrm>
              <a:off x="576" y="1343"/>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76" name="Text Box 3976"/>
            <p:cNvSpPr>
              <a:spLocks/>
            </p:cNvSpPr>
            <p:nvPr/>
          </p:nvSpPr>
          <p:spPr>
            <a:xfrm>
              <a:off x="384" y="1343"/>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77" name="Text Box 3977"/>
            <p:cNvSpPr>
              <a:spLocks/>
            </p:cNvSpPr>
            <p:nvPr/>
          </p:nvSpPr>
          <p:spPr>
            <a:xfrm>
              <a:off x="0" y="1343"/>
              <a:ext cx="384" cy="211"/>
            </a:xfrm>
            <a:prstGeom prst="rect">
              <a:avLst/>
            </a:prstGeom>
            <a:solidFill>
              <a:schemeClr val="bg1"/>
            </a:solidFill>
            <a:ln>
              <a:noFill/>
            </a:ln>
            <a:effectLst/>
          </p:spPr>
          <p:txBody>
            <a:bodyPr numCol="1"/>
            <a:lstStyle/>
            <a:p>
              <a:pPr algn="ctr" indent="0" marL="0">
                <a:buNone/>
              </a:pPr>
              <a:r>
                <a:rPr b="1" dirty="0" lang="en-US" smtClean="0" sz="1600"/>
                <a:t>7</a:t>
              </a:r>
            </a:p>
          </p:txBody>
        </p:sp>
        <p:sp>
          <p:nvSpPr>
            <p:cNvPr id="3978" name="Text Box 3978"/>
            <p:cNvSpPr>
              <a:spLocks/>
            </p:cNvSpPr>
            <p:nvPr/>
          </p:nvSpPr>
          <p:spPr>
            <a:xfrm>
              <a:off x="5568" y="1132"/>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979" name="Text Box 3979"/>
            <p:cNvSpPr>
              <a:spLocks/>
            </p:cNvSpPr>
            <p:nvPr/>
          </p:nvSpPr>
          <p:spPr>
            <a:xfrm>
              <a:off x="5328" y="1132"/>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980" name="Text Box 3980"/>
            <p:cNvSpPr>
              <a:spLocks/>
            </p:cNvSpPr>
            <p:nvPr/>
          </p:nvSpPr>
          <p:spPr>
            <a:xfrm>
              <a:off x="5136" y="1132"/>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981" name="Text Box 3981"/>
            <p:cNvSpPr>
              <a:spLocks/>
            </p:cNvSpPr>
            <p:nvPr/>
          </p:nvSpPr>
          <p:spPr>
            <a:xfrm>
              <a:off x="4944" y="1132"/>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982" name="Text Box 3982"/>
            <p:cNvSpPr>
              <a:spLocks/>
            </p:cNvSpPr>
            <p:nvPr/>
          </p:nvSpPr>
          <p:spPr>
            <a:xfrm>
              <a:off x="4752" y="1132"/>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983" name="Text Box 3983"/>
            <p:cNvSpPr>
              <a:spLocks/>
            </p:cNvSpPr>
            <p:nvPr/>
          </p:nvSpPr>
          <p:spPr>
            <a:xfrm>
              <a:off x="4512" y="1132"/>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984" name="Text Box 3984"/>
            <p:cNvSpPr>
              <a:spLocks/>
            </p:cNvSpPr>
            <p:nvPr/>
          </p:nvSpPr>
          <p:spPr>
            <a:xfrm>
              <a:off x="4272" y="1132"/>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985" name="Text Box 3985"/>
            <p:cNvSpPr>
              <a:spLocks/>
            </p:cNvSpPr>
            <p:nvPr/>
          </p:nvSpPr>
          <p:spPr>
            <a:xfrm>
              <a:off x="4032" y="1132"/>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986" name="Text Box 3986"/>
            <p:cNvSpPr>
              <a:spLocks/>
            </p:cNvSpPr>
            <p:nvPr/>
          </p:nvSpPr>
          <p:spPr>
            <a:xfrm>
              <a:off x="3840" y="1132"/>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987" name="Text Box 3987"/>
            <p:cNvSpPr>
              <a:spLocks/>
            </p:cNvSpPr>
            <p:nvPr/>
          </p:nvSpPr>
          <p:spPr>
            <a:xfrm>
              <a:off x="3600" y="1132"/>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3988" name="Text Box 3988"/>
            <p:cNvSpPr>
              <a:spLocks/>
            </p:cNvSpPr>
            <p:nvPr/>
          </p:nvSpPr>
          <p:spPr>
            <a:xfrm>
              <a:off x="3360" y="1132"/>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89" name="Text Box 3989"/>
            <p:cNvSpPr>
              <a:spLocks/>
            </p:cNvSpPr>
            <p:nvPr/>
          </p:nvSpPr>
          <p:spPr>
            <a:xfrm>
              <a:off x="3120" y="1132"/>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90" name="Text Box 3990"/>
            <p:cNvSpPr>
              <a:spLocks/>
            </p:cNvSpPr>
            <p:nvPr/>
          </p:nvSpPr>
          <p:spPr>
            <a:xfrm>
              <a:off x="2880" y="1132"/>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91" name="Text Box 3991"/>
            <p:cNvSpPr>
              <a:spLocks/>
            </p:cNvSpPr>
            <p:nvPr/>
          </p:nvSpPr>
          <p:spPr>
            <a:xfrm>
              <a:off x="2640" y="1132"/>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92" name="Text Box 3992"/>
            <p:cNvSpPr>
              <a:spLocks/>
            </p:cNvSpPr>
            <p:nvPr/>
          </p:nvSpPr>
          <p:spPr>
            <a:xfrm>
              <a:off x="2400" y="1132"/>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93" name="Text Box 3993"/>
            <p:cNvSpPr>
              <a:spLocks/>
            </p:cNvSpPr>
            <p:nvPr/>
          </p:nvSpPr>
          <p:spPr>
            <a:xfrm>
              <a:off x="2208" y="1132"/>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94" name="Text Box 3994"/>
            <p:cNvSpPr>
              <a:spLocks/>
            </p:cNvSpPr>
            <p:nvPr/>
          </p:nvSpPr>
          <p:spPr>
            <a:xfrm>
              <a:off x="1968" y="1132"/>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95" name="Text Box 3995"/>
            <p:cNvSpPr>
              <a:spLocks/>
            </p:cNvSpPr>
            <p:nvPr/>
          </p:nvSpPr>
          <p:spPr>
            <a:xfrm>
              <a:off x="1730" y="1132"/>
              <a:ext cx="238"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96" name="Text Box 3996"/>
            <p:cNvSpPr>
              <a:spLocks/>
            </p:cNvSpPr>
            <p:nvPr/>
          </p:nvSpPr>
          <p:spPr>
            <a:xfrm>
              <a:off x="1488" y="1132"/>
              <a:ext cx="24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97" name="Text Box 3997"/>
            <p:cNvSpPr>
              <a:spLocks/>
            </p:cNvSpPr>
            <p:nvPr/>
          </p:nvSpPr>
          <p:spPr>
            <a:xfrm>
              <a:off x="1248" y="1132"/>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98" name="Text Box 3998"/>
            <p:cNvSpPr>
              <a:spLocks/>
            </p:cNvSpPr>
            <p:nvPr/>
          </p:nvSpPr>
          <p:spPr>
            <a:xfrm>
              <a:off x="1008" y="1132"/>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3999" name="Text Box 3999"/>
            <p:cNvSpPr>
              <a:spLocks/>
            </p:cNvSpPr>
            <p:nvPr/>
          </p:nvSpPr>
          <p:spPr>
            <a:xfrm>
              <a:off x="768" y="1132"/>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4000" name="Text Box 4000"/>
            <p:cNvSpPr>
              <a:spLocks/>
            </p:cNvSpPr>
            <p:nvPr/>
          </p:nvSpPr>
          <p:spPr>
            <a:xfrm>
              <a:off x="576" y="1132"/>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4001" name="Text Box 4001"/>
            <p:cNvSpPr>
              <a:spLocks/>
            </p:cNvSpPr>
            <p:nvPr/>
          </p:nvSpPr>
          <p:spPr>
            <a:xfrm>
              <a:off x="384" y="1132"/>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4002" name="Text Box 4002"/>
            <p:cNvSpPr>
              <a:spLocks/>
            </p:cNvSpPr>
            <p:nvPr/>
          </p:nvSpPr>
          <p:spPr>
            <a:xfrm>
              <a:off x="0" y="1132"/>
              <a:ext cx="384" cy="211"/>
            </a:xfrm>
            <a:prstGeom prst="rect">
              <a:avLst/>
            </a:prstGeom>
            <a:solidFill>
              <a:schemeClr val="bg1"/>
            </a:solidFill>
            <a:ln>
              <a:noFill/>
            </a:ln>
            <a:effectLst/>
          </p:spPr>
          <p:txBody>
            <a:bodyPr numCol="1"/>
            <a:lstStyle/>
            <a:p>
              <a:pPr algn="ctr" indent="0" marL="0">
                <a:buNone/>
              </a:pPr>
              <a:r>
                <a:rPr b="1" dirty="0" lang="en-US" smtClean="0" sz="1600"/>
                <a:t>6</a:t>
              </a:r>
            </a:p>
          </p:txBody>
        </p:sp>
        <p:sp>
          <p:nvSpPr>
            <p:cNvPr id="4003" name="Text Box 4003"/>
            <p:cNvSpPr>
              <a:spLocks/>
            </p:cNvSpPr>
            <p:nvPr/>
          </p:nvSpPr>
          <p:spPr>
            <a:xfrm>
              <a:off x="5568" y="921"/>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004" name="Text Box 4004"/>
            <p:cNvSpPr>
              <a:spLocks/>
            </p:cNvSpPr>
            <p:nvPr/>
          </p:nvSpPr>
          <p:spPr>
            <a:xfrm>
              <a:off x="5328" y="921"/>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005" name="Text Box 4005"/>
            <p:cNvSpPr>
              <a:spLocks/>
            </p:cNvSpPr>
            <p:nvPr/>
          </p:nvSpPr>
          <p:spPr>
            <a:xfrm>
              <a:off x="5136" y="921"/>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006" name="Text Box 4006"/>
            <p:cNvSpPr>
              <a:spLocks/>
            </p:cNvSpPr>
            <p:nvPr/>
          </p:nvSpPr>
          <p:spPr>
            <a:xfrm>
              <a:off x="4944" y="921"/>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007" name="Text Box 4007"/>
            <p:cNvSpPr>
              <a:spLocks/>
            </p:cNvSpPr>
            <p:nvPr/>
          </p:nvSpPr>
          <p:spPr>
            <a:xfrm>
              <a:off x="4752" y="921"/>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008" name="Text Box 4008"/>
            <p:cNvSpPr>
              <a:spLocks/>
            </p:cNvSpPr>
            <p:nvPr/>
          </p:nvSpPr>
          <p:spPr>
            <a:xfrm>
              <a:off x="4512" y="921"/>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009" name="Text Box 4009"/>
            <p:cNvSpPr>
              <a:spLocks/>
            </p:cNvSpPr>
            <p:nvPr/>
          </p:nvSpPr>
          <p:spPr>
            <a:xfrm>
              <a:off x="4272" y="921"/>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010" name="Text Box 4010"/>
            <p:cNvSpPr>
              <a:spLocks/>
            </p:cNvSpPr>
            <p:nvPr/>
          </p:nvSpPr>
          <p:spPr>
            <a:xfrm>
              <a:off x="4032" y="921"/>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011" name="Text Box 4011"/>
            <p:cNvSpPr>
              <a:spLocks/>
            </p:cNvSpPr>
            <p:nvPr/>
          </p:nvSpPr>
          <p:spPr>
            <a:xfrm>
              <a:off x="3840" y="921"/>
              <a:ext cx="192"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012" name="Text Box 4012"/>
            <p:cNvSpPr>
              <a:spLocks/>
            </p:cNvSpPr>
            <p:nvPr/>
          </p:nvSpPr>
          <p:spPr>
            <a:xfrm>
              <a:off x="3600" y="921"/>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013" name="Text Box 4013"/>
            <p:cNvSpPr>
              <a:spLocks/>
            </p:cNvSpPr>
            <p:nvPr/>
          </p:nvSpPr>
          <p:spPr>
            <a:xfrm>
              <a:off x="3360" y="921"/>
              <a:ext cx="240" cy="211"/>
            </a:xfrm>
            <a:prstGeom prst="rect">
              <a:avLst/>
            </a:prstGeom>
            <a:solidFill>
              <a:schemeClr val="bg1"/>
            </a:solidFill>
            <a:ln>
              <a:noFill/>
            </a:ln>
            <a:effectLst/>
          </p:spPr>
          <p:txBody>
            <a:bodyPr numCol="1"/>
            <a:lstStyle/>
            <a:p>
              <a:pPr algn="ctr" indent="0" marL="0">
                <a:buNone/>
              </a:pPr>
              <a:r>
                <a:rPr dirty="0" lang="en-US" smtClean="0" sz="1600"/>
                <a:t>1</a:t>
              </a:r>
            </a:p>
          </p:txBody>
        </p:sp>
        <p:sp>
          <p:nvSpPr>
            <p:cNvPr id="4014" name="Text Box 4014"/>
            <p:cNvSpPr>
              <a:spLocks/>
            </p:cNvSpPr>
            <p:nvPr/>
          </p:nvSpPr>
          <p:spPr>
            <a:xfrm>
              <a:off x="3120" y="921"/>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4015" name="Text Box 4015"/>
            <p:cNvSpPr>
              <a:spLocks/>
            </p:cNvSpPr>
            <p:nvPr/>
          </p:nvSpPr>
          <p:spPr>
            <a:xfrm>
              <a:off x="2880" y="921"/>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4016" name="Text Box 4016"/>
            <p:cNvSpPr>
              <a:spLocks/>
            </p:cNvSpPr>
            <p:nvPr/>
          </p:nvSpPr>
          <p:spPr>
            <a:xfrm>
              <a:off x="2640" y="921"/>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4017" name="Text Box 4017"/>
            <p:cNvSpPr>
              <a:spLocks/>
            </p:cNvSpPr>
            <p:nvPr/>
          </p:nvSpPr>
          <p:spPr>
            <a:xfrm>
              <a:off x="2400" y="921"/>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4018" name="Text Box 4018"/>
            <p:cNvSpPr>
              <a:spLocks/>
            </p:cNvSpPr>
            <p:nvPr/>
          </p:nvSpPr>
          <p:spPr>
            <a:xfrm>
              <a:off x="2208" y="921"/>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4019" name="Text Box 4019"/>
            <p:cNvSpPr>
              <a:spLocks/>
            </p:cNvSpPr>
            <p:nvPr/>
          </p:nvSpPr>
          <p:spPr>
            <a:xfrm>
              <a:off x="1968" y="921"/>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4020" name="Text Box 4020"/>
            <p:cNvSpPr>
              <a:spLocks/>
            </p:cNvSpPr>
            <p:nvPr/>
          </p:nvSpPr>
          <p:spPr>
            <a:xfrm>
              <a:off x="1730" y="921"/>
              <a:ext cx="238"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4021" name="Text Box 4021"/>
            <p:cNvSpPr>
              <a:spLocks/>
            </p:cNvSpPr>
            <p:nvPr/>
          </p:nvSpPr>
          <p:spPr>
            <a:xfrm>
              <a:off x="1488" y="921"/>
              <a:ext cx="24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4022" name="Text Box 4022"/>
            <p:cNvSpPr>
              <a:spLocks/>
            </p:cNvSpPr>
            <p:nvPr/>
          </p:nvSpPr>
          <p:spPr>
            <a:xfrm>
              <a:off x="1248" y="921"/>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4023" name="Text Box 4023"/>
            <p:cNvSpPr>
              <a:spLocks/>
            </p:cNvSpPr>
            <p:nvPr/>
          </p:nvSpPr>
          <p:spPr>
            <a:xfrm>
              <a:off x="1008" y="921"/>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4024" name="Text Box 4024"/>
            <p:cNvSpPr>
              <a:spLocks/>
            </p:cNvSpPr>
            <p:nvPr/>
          </p:nvSpPr>
          <p:spPr>
            <a:xfrm>
              <a:off x="768" y="921"/>
              <a:ext cx="240"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4025" name="Text Box 4025"/>
            <p:cNvSpPr>
              <a:spLocks/>
            </p:cNvSpPr>
            <p:nvPr/>
          </p:nvSpPr>
          <p:spPr>
            <a:xfrm>
              <a:off x="576" y="921"/>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4026" name="Text Box 4026"/>
            <p:cNvSpPr>
              <a:spLocks/>
            </p:cNvSpPr>
            <p:nvPr/>
          </p:nvSpPr>
          <p:spPr>
            <a:xfrm>
              <a:off x="384" y="921"/>
              <a:ext cx="192" cy="211"/>
            </a:xfrm>
            <a:prstGeom prst="rect">
              <a:avLst/>
            </a:prstGeom>
            <a:solidFill>
              <a:schemeClr val="bg1"/>
            </a:solidFill>
            <a:ln>
              <a:noFill/>
            </a:ln>
            <a:effectLst/>
          </p:spPr>
          <p:txBody>
            <a:bodyPr numCol="1"/>
            <a:lstStyle/>
            <a:p>
              <a:pPr algn="ctr" indent="0" marL="0">
                <a:buNone/>
              </a:pPr>
              <a:r>
                <a:rPr dirty="0" lang="en-US" smtClean="0" sz="1600"/>
                <a:t>0</a:t>
              </a:r>
            </a:p>
          </p:txBody>
        </p:sp>
        <p:sp>
          <p:nvSpPr>
            <p:cNvPr id="4027" name="Text Box 4027"/>
            <p:cNvSpPr>
              <a:spLocks/>
            </p:cNvSpPr>
            <p:nvPr/>
          </p:nvSpPr>
          <p:spPr>
            <a:xfrm>
              <a:off x="0" y="921"/>
              <a:ext cx="384" cy="211"/>
            </a:xfrm>
            <a:prstGeom prst="rect">
              <a:avLst/>
            </a:prstGeom>
            <a:solidFill>
              <a:schemeClr val="bg1"/>
            </a:solidFill>
            <a:ln>
              <a:noFill/>
            </a:ln>
            <a:effectLst/>
          </p:spPr>
          <p:txBody>
            <a:bodyPr numCol="1"/>
            <a:lstStyle/>
            <a:p>
              <a:pPr algn="ctr" indent="0" marL="0">
                <a:buNone/>
              </a:pPr>
              <a:r>
                <a:rPr b="1" dirty="0" lang="en-US" smtClean="0" sz="1600"/>
                <a:t>5</a:t>
              </a:r>
            </a:p>
          </p:txBody>
        </p:sp>
        <p:sp>
          <p:nvSpPr>
            <p:cNvPr id="4028" name="Text Box 4028"/>
            <p:cNvSpPr>
              <a:spLocks/>
            </p:cNvSpPr>
            <p:nvPr/>
          </p:nvSpPr>
          <p:spPr>
            <a:xfrm>
              <a:off x="5568" y="595"/>
              <a:ext cx="192" cy="326"/>
            </a:xfrm>
            <a:prstGeom prst="rect">
              <a:avLst/>
            </a:prstGeom>
            <a:solidFill>
              <a:schemeClr val="bg1"/>
            </a:solidFill>
            <a:ln>
              <a:noFill/>
            </a:ln>
            <a:effectLst/>
          </p:spPr>
          <p:txBody>
            <a:bodyPr numCol="1"/>
            <a:lstStyle/>
            <a:p>
              <a:pPr algn="ctr" indent="0" marL="0">
                <a:buNone/>
              </a:pPr>
              <a:r>
                <a:rPr b="1" dirty="0" lang="en-US" smtClean="0" sz="900"/>
                <a:t>73</a:t>
              </a:r>
            </a:p>
          </p:txBody>
        </p:sp>
        <p:sp>
          <p:nvSpPr>
            <p:cNvPr id="4029" name="Text Box 4029"/>
            <p:cNvSpPr>
              <a:spLocks/>
            </p:cNvSpPr>
            <p:nvPr/>
          </p:nvSpPr>
          <p:spPr>
            <a:xfrm>
              <a:off x="5328" y="595"/>
              <a:ext cx="240" cy="326"/>
            </a:xfrm>
            <a:prstGeom prst="rect">
              <a:avLst/>
            </a:prstGeom>
            <a:solidFill>
              <a:schemeClr val="bg1"/>
            </a:solidFill>
            <a:ln>
              <a:noFill/>
            </a:ln>
            <a:effectLst/>
          </p:spPr>
          <p:txBody>
            <a:bodyPr numCol="1"/>
            <a:lstStyle/>
            <a:p>
              <a:pPr algn="ctr" indent="0" marL="0">
                <a:buNone/>
              </a:pPr>
              <a:r>
                <a:rPr b="1" dirty="0" lang="en-US" smtClean="0" sz="900"/>
                <a:t>72</a:t>
              </a:r>
            </a:p>
          </p:txBody>
        </p:sp>
        <p:sp>
          <p:nvSpPr>
            <p:cNvPr id="4030" name="Text Box 4030"/>
            <p:cNvSpPr>
              <a:spLocks/>
            </p:cNvSpPr>
            <p:nvPr/>
          </p:nvSpPr>
          <p:spPr>
            <a:xfrm>
              <a:off x="5136" y="595"/>
              <a:ext cx="192" cy="326"/>
            </a:xfrm>
            <a:prstGeom prst="rect">
              <a:avLst/>
            </a:prstGeom>
            <a:solidFill>
              <a:schemeClr val="bg1"/>
            </a:solidFill>
            <a:ln>
              <a:noFill/>
            </a:ln>
            <a:effectLst/>
          </p:spPr>
          <p:txBody>
            <a:bodyPr numCol="1"/>
            <a:lstStyle/>
            <a:p>
              <a:pPr algn="ctr" indent="0" marL="0">
                <a:buNone/>
              </a:pPr>
              <a:r>
                <a:rPr b="1" dirty="0" lang="en-US" smtClean="0" sz="900"/>
                <a:t>71</a:t>
              </a:r>
            </a:p>
          </p:txBody>
        </p:sp>
        <p:sp>
          <p:nvSpPr>
            <p:cNvPr id="4031" name="Text Box 4031"/>
            <p:cNvSpPr>
              <a:spLocks/>
            </p:cNvSpPr>
            <p:nvPr/>
          </p:nvSpPr>
          <p:spPr>
            <a:xfrm>
              <a:off x="4944" y="595"/>
              <a:ext cx="192" cy="326"/>
            </a:xfrm>
            <a:prstGeom prst="rect">
              <a:avLst/>
            </a:prstGeom>
            <a:solidFill>
              <a:schemeClr val="bg1"/>
            </a:solidFill>
            <a:ln>
              <a:noFill/>
            </a:ln>
            <a:effectLst/>
          </p:spPr>
          <p:txBody>
            <a:bodyPr numCol="1"/>
            <a:lstStyle/>
            <a:p>
              <a:pPr algn="ctr" indent="0" marL="0">
                <a:buNone/>
              </a:pPr>
              <a:r>
                <a:rPr b="1" dirty="0" lang="en-US" smtClean="0" sz="900"/>
                <a:t>70</a:t>
              </a:r>
            </a:p>
          </p:txBody>
        </p:sp>
        <p:sp>
          <p:nvSpPr>
            <p:cNvPr id="4032" name="Text Box 4032"/>
            <p:cNvSpPr>
              <a:spLocks/>
            </p:cNvSpPr>
            <p:nvPr/>
          </p:nvSpPr>
          <p:spPr>
            <a:xfrm>
              <a:off x="4752" y="595"/>
              <a:ext cx="192" cy="326"/>
            </a:xfrm>
            <a:prstGeom prst="rect">
              <a:avLst/>
            </a:prstGeom>
            <a:solidFill>
              <a:schemeClr val="bg1"/>
            </a:solidFill>
            <a:ln>
              <a:noFill/>
            </a:ln>
            <a:effectLst/>
          </p:spPr>
          <p:txBody>
            <a:bodyPr numCol="1"/>
            <a:lstStyle/>
            <a:p>
              <a:pPr algn="ctr" indent="0" marL="0">
                <a:buNone/>
              </a:pPr>
              <a:r>
                <a:rPr b="1" dirty="0" lang="en-US" smtClean="0" sz="900"/>
                <a:t>69</a:t>
              </a:r>
            </a:p>
          </p:txBody>
        </p:sp>
        <p:sp>
          <p:nvSpPr>
            <p:cNvPr id="4033" name="Text Box 4033"/>
            <p:cNvSpPr>
              <a:spLocks/>
            </p:cNvSpPr>
            <p:nvPr/>
          </p:nvSpPr>
          <p:spPr>
            <a:xfrm>
              <a:off x="4272" y="595"/>
              <a:ext cx="240" cy="326"/>
            </a:xfrm>
            <a:prstGeom prst="rect">
              <a:avLst/>
            </a:prstGeom>
            <a:solidFill>
              <a:schemeClr val="bg1"/>
            </a:solidFill>
            <a:ln>
              <a:noFill/>
            </a:ln>
            <a:effectLst/>
          </p:spPr>
          <p:txBody>
            <a:bodyPr numCol="1"/>
            <a:lstStyle/>
            <a:p>
              <a:pPr algn="ctr" indent="0" marL="0">
                <a:buNone/>
              </a:pPr>
              <a:r>
                <a:rPr b="1" dirty="0" lang="en-US" smtClean="0" sz="900"/>
                <a:t>67</a:t>
              </a:r>
            </a:p>
          </p:txBody>
        </p:sp>
        <p:sp>
          <p:nvSpPr>
            <p:cNvPr id="4034" name="Text Box 4034"/>
            <p:cNvSpPr>
              <a:spLocks/>
            </p:cNvSpPr>
            <p:nvPr/>
          </p:nvSpPr>
          <p:spPr>
            <a:xfrm>
              <a:off x="4032" y="595"/>
              <a:ext cx="240" cy="326"/>
            </a:xfrm>
            <a:prstGeom prst="rect">
              <a:avLst/>
            </a:prstGeom>
            <a:solidFill>
              <a:schemeClr val="bg1"/>
            </a:solidFill>
            <a:ln>
              <a:noFill/>
            </a:ln>
            <a:effectLst/>
          </p:spPr>
          <p:txBody>
            <a:bodyPr numCol="1"/>
            <a:lstStyle/>
            <a:p>
              <a:pPr algn="ctr" indent="0" marL="0">
                <a:buNone/>
              </a:pPr>
              <a:r>
                <a:rPr b="1" dirty="0" lang="en-US" smtClean="0" sz="900"/>
                <a:t>66</a:t>
              </a:r>
            </a:p>
          </p:txBody>
        </p:sp>
        <p:sp>
          <p:nvSpPr>
            <p:cNvPr id="4035" name="Text Box 4035"/>
            <p:cNvSpPr>
              <a:spLocks/>
            </p:cNvSpPr>
            <p:nvPr/>
          </p:nvSpPr>
          <p:spPr>
            <a:xfrm>
              <a:off x="3840" y="595"/>
              <a:ext cx="192" cy="326"/>
            </a:xfrm>
            <a:prstGeom prst="rect">
              <a:avLst/>
            </a:prstGeom>
            <a:solidFill>
              <a:schemeClr val="bg1"/>
            </a:solidFill>
            <a:ln>
              <a:noFill/>
            </a:ln>
            <a:effectLst/>
          </p:spPr>
          <p:txBody>
            <a:bodyPr numCol="1"/>
            <a:lstStyle/>
            <a:p>
              <a:pPr algn="ctr" indent="0" marL="0">
                <a:buNone/>
              </a:pPr>
              <a:r>
                <a:rPr b="1" dirty="0" lang="en-US" smtClean="0" sz="900"/>
                <a:t>65</a:t>
              </a:r>
            </a:p>
          </p:txBody>
        </p:sp>
        <p:sp>
          <p:nvSpPr>
            <p:cNvPr id="4036" name="Text Box 4036"/>
            <p:cNvSpPr>
              <a:spLocks/>
            </p:cNvSpPr>
            <p:nvPr/>
          </p:nvSpPr>
          <p:spPr>
            <a:xfrm>
              <a:off x="3600" y="595"/>
              <a:ext cx="240" cy="326"/>
            </a:xfrm>
            <a:prstGeom prst="rect">
              <a:avLst/>
            </a:prstGeom>
            <a:solidFill>
              <a:schemeClr val="bg1"/>
            </a:solidFill>
            <a:ln>
              <a:noFill/>
            </a:ln>
            <a:effectLst/>
          </p:spPr>
          <p:txBody>
            <a:bodyPr numCol="1"/>
            <a:lstStyle/>
            <a:p>
              <a:pPr algn="ctr" indent="0" marL="0">
                <a:buNone/>
              </a:pPr>
              <a:r>
                <a:rPr b="1" dirty="0" lang="en-US" smtClean="0" sz="900"/>
                <a:t>64</a:t>
              </a:r>
            </a:p>
          </p:txBody>
        </p:sp>
        <p:sp>
          <p:nvSpPr>
            <p:cNvPr id="4037" name="Text Box 4037"/>
            <p:cNvSpPr>
              <a:spLocks/>
            </p:cNvSpPr>
            <p:nvPr/>
          </p:nvSpPr>
          <p:spPr>
            <a:xfrm>
              <a:off x="3360" y="595"/>
              <a:ext cx="240" cy="326"/>
            </a:xfrm>
            <a:prstGeom prst="rect">
              <a:avLst/>
            </a:prstGeom>
            <a:solidFill>
              <a:schemeClr val="bg1"/>
            </a:solidFill>
            <a:ln>
              <a:noFill/>
            </a:ln>
            <a:effectLst/>
          </p:spPr>
          <p:txBody>
            <a:bodyPr numCol="1"/>
            <a:lstStyle/>
            <a:p>
              <a:pPr algn="ctr" indent="0" marL="0">
                <a:buNone/>
              </a:pPr>
              <a:r>
                <a:rPr b="1" dirty="0" lang="en-US" smtClean="0" sz="900"/>
                <a:t>63</a:t>
              </a:r>
            </a:p>
          </p:txBody>
        </p:sp>
        <p:sp>
          <p:nvSpPr>
            <p:cNvPr id="4038" name="Text Box 4038"/>
            <p:cNvSpPr>
              <a:spLocks/>
            </p:cNvSpPr>
            <p:nvPr/>
          </p:nvSpPr>
          <p:spPr>
            <a:xfrm>
              <a:off x="3120" y="595"/>
              <a:ext cx="240" cy="326"/>
            </a:xfrm>
            <a:prstGeom prst="rect">
              <a:avLst/>
            </a:prstGeom>
            <a:solidFill>
              <a:schemeClr val="bg1"/>
            </a:solidFill>
            <a:ln>
              <a:noFill/>
            </a:ln>
            <a:effectLst/>
          </p:spPr>
          <p:txBody>
            <a:bodyPr numCol="1"/>
            <a:lstStyle/>
            <a:p>
              <a:pPr algn="ctr" indent="0" marL="0">
                <a:buNone/>
              </a:pPr>
              <a:r>
                <a:rPr b="1" dirty="0" lang="en-US" smtClean="0" sz="900"/>
                <a:t>62</a:t>
              </a:r>
            </a:p>
          </p:txBody>
        </p:sp>
        <p:sp>
          <p:nvSpPr>
            <p:cNvPr id="4039" name="Text Box 4039"/>
            <p:cNvSpPr>
              <a:spLocks/>
            </p:cNvSpPr>
            <p:nvPr/>
          </p:nvSpPr>
          <p:spPr>
            <a:xfrm>
              <a:off x="2880" y="595"/>
              <a:ext cx="240" cy="326"/>
            </a:xfrm>
            <a:prstGeom prst="rect">
              <a:avLst/>
            </a:prstGeom>
            <a:solidFill>
              <a:schemeClr val="bg1"/>
            </a:solidFill>
            <a:ln>
              <a:noFill/>
            </a:ln>
            <a:effectLst/>
          </p:spPr>
          <p:txBody>
            <a:bodyPr numCol="1"/>
            <a:lstStyle/>
            <a:p>
              <a:pPr algn="ctr" indent="0" marL="0">
                <a:buNone/>
              </a:pPr>
              <a:r>
                <a:rPr b="1" dirty="0" lang="en-US" smtClean="0" sz="900"/>
                <a:t>61</a:t>
              </a:r>
            </a:p>
          </p:txBody>
        </p:sp>
        <p:sp>
          <p:nvSpPr>
            <p:cNvPr id="4040" name="Text Box 4040"/>
            <p:cNvSpPr>
              <a:spLocks/>
            </p:cNvSpPr>
            <p:nvPr/>
          </p:nvSpPr>
          <p:spPr>
            <a:xfrm>
              <a:off x="2640" y="595"/>
              <a:ext cx="240" cy="326"/>
            </a:xfrm>
            <a:prstGeom prst="rect">
              <a:avLst/>
            </a:prstGeom>
            <a:solidFill>
              <a:schemeClr val="bg1"/>
            </a:solidFill>
            <a:ln>
              <a:noFill/>
            </a:ln>
            <a:effectLst/>
          </p:spPr>
          <p:txBody>
            <a:bodyPr numCol="1"/>
            <a:lstStyle/>
            <a:p>
              <a:pPr algn="ctr" indent="0" marL="0">
                <a:buNone/>
              </a:pPr>
              <a:r>
                <a:rPr b="1" dirty="0" lang="en-US" smtClean="0" sz="900"/>
                <a:t>60</a:t>
              </a:r>
            </a:p>
          </p:txBody>
        </p:sp>
        <p:sp>
          <p:nvSpPr>
            <p:cNvPr id="4041" name="Text Box 4041"/>
            <p:cNvSpPr>
              <a:spLocks/>
            </p:cNvSpPr>
            <p:nvPr/>
          </p:nvSpPr>
          <p:spPr>
            <a:xfrm>
              <a:off x="2400" y="595"/>
              <a:ext cx="240" cy="326"/>
            </a:xfrm>
            <a:prstGeom prst="rect">
              <a:avLst/>
            </a:prstGeom>
            <a:solidFill>
              <a:schemeClr val="bg1"/>
            </a:solidFill>
            <a:ln>
              <a:noFill/>
            </a:ln>
            <a:effectLst/>
          </p:spPr>
          <p:txBody>
            <a:bodyPr numCol="1"/>
            <a:lstStyle/>
            <a:p>
              <a:pPr algn="ctr" indent="0" marL="0">
                <a:buNone/>
              </a:pPr>
              <a:r>
                <a:rPr b="1" dirty="0" lang="en-US" smtClean="0" sz="900"/>
                <a:t>59</a:t>
              </a:r>
            </a:p>
          </p:txBody>
        </p:sp>
        <p:sp>
          <p:nvSpPr>
            <p:cNvPr id="4042" name="Text Box 4042"/>
            <p:cNvSpPr>
              <a:spLocks/>
            </p:cNvSpPr>
            <p:nvPr/>
          </p:nvSpPr>
          <p:spPr>
            <a:xfrm>
              <a:off x="2208" y="595"/>
              <a:ext cx="192" cy="326"/>
            </a:xfrm>
            <a:prstGeom prst="rect">
              <a:avLst/>
            </a:prstGeom>
            <a:solidFill>
              <a:schemeClr val="bg1"/>
            </a:solidFill>
            <a:ln>
              <a:noFill/>
            </a:ln>
            <a:effectLst/>
          </p:spPr>
          <p:txBody>
            <a:bodyPr numCol="1"/>
            <a:lstStyle/>
            <a:p>
              <a:pPr algn="ctr" indent="0" marL="0">
                <a:buNone/>
              </a:pPr>
              <a:r>
                <a:rPr b="1" dirty="0" lang="en-US" smtClean="0" sz="900"/>
                <a:t>58</a:t>
              </a:r>
            </a:p>
          </p:txBody>
        </p:sp>
        <p:sp>
          <p:nvSpPr>
            <p:cNvPr id="4043" name="Text Box 4043"/>
            <p:cNvSpPr>
              <a:spLocks/>
            </p:cNvSpPr>
            <p:nvPr/>
          </p:nvSpPr>
          <p:spPr>
            <a:xfrm>
              <a:off x="1968" y="595"/>
              <a:ext cx="240" cy="326"/>
            </a:xfrm>
            <a:prstGeom prst="rect">
              <a:avLst/>
            </a:prstGeom>
            <a:solidFill>
              <a:schemeClr val="bg1"/>
            </a:solidFill>
            <a:ln>
              <a:noFill/>
            </a:ln>
            <a:effectLst/>
          </p:spPr>
          <p:txBody>
            <a:bodyPr numCol="1"/>
            <a:lstStyle/>
            <a:p>
              <a:pPr algn="ctr" indent="0" marL="0">
                <a:buNone/>
              </a:pPr>
              <a:r>
                <a:rPr b="1" dirty="0" lang="en-US" smtClean="0" sz="900"/>
                <a:t>57</a:t>
              </a:r>
            </a:p>
          </p:txBody>
        </p:sp>
        <p:sp>
          <p:nvSpPr>
            <p:cNvPr id="4044" name="Text Box 4044"/>
            <p:cNvSpPr>
              <a:spLocks/>
            </p:cNvSpPr>
            <p:nvPr/>
          </p:nvSpPr>
          <p:spPr>
            <a:xfrm>
              <a:off x="1730" y="595"/>
              <a:ext cx="238" cy="326"/>
            </a:xfrm>
            <a:prstGeom prst="rect">
              <a:avLst/>
            </a:prstGeom>
            <a:solidFill>
              <a:schemeClr val="bg1"/>
            </a:solidFill>
            <a:ln>
              <a:noFill/>
            </a:ln>
            <a:effectLst/>
          </p:spPr>
          <p:txBody>
            <a:bodyPr numCol="1"/>
            <a:lstStyle/>
            <a:p>
              <a:pPr algn="ctr" indent="0" marL="0">
                <a:buNone/>
              </a:pPr>
              <a:r>
                <a:rPr b="1" dirty="0" lang="en-US" smtClean="0" sz="900"/>
                <a:t>56</a:t>
              </a:r>
            </a:p>
          </p:txBody>
        </p:sp>
        <p:sp>
          <p:nvSpPr>
            <p:cNvPr id="4045" name="Text Box 4045"/>
            <p:cNvSpPr>
              <a:spLocks/>
            </p:cNvSpPr>
            <p:nvPr/>
          </p:nvSpPr>
          <p:spPr>
            <a:xfrm>
              <a:off x="1488" y="595"/>
              <a:ext cx="242" cy="326"/>
            </a:xfrm>
            <a:prstGeom prst="rect">
              <a:avLst/>
            </a:prstGeom>
            <a:solidFill>
              <a:schemeClr val="bg1"/>
            </a:solidFill>
            <a:ln>
              <a:noFill/>
            </a:ln>
            <a:effectLst/>
          </p:spPr>
          <p:txBody>
            <a:bodyPr numCol="1"/>
            <a:lstStyle/>
            <a:p>
              <a:pPr algn="ctr" indent="0" marL="0">
                <a:buNone/>
              </a:pPr>
              <a:r>
                <a:rPr b="1" dirty="0" lang="en-US" smtClean="0" sz="900"/>
                <a:t>55</a:t>
              </a:r>
            </a:p>
          </p:txBody>
        </p:sp>
        <p:sp>
          <p:nvSpPr>
            <p:cNvPr id="4046" name="Text Box 4046"/>
            <p:cNvSpPr>
              <a:spLocks/>
            </p:cNvSpPr>
            <p:nvPr/>
          </p:nvSpPr>
          <p:spPr>
            <a:xfrm>
              <a:off x="1248" y="595"/>
              <a:ext cx="240" cy="326"/>
            </a:xfrm>
            <a:prstGeom prst="rect">
              <a:avLst/>
            </a:prstGeom>
            <a:solidFill>
              <a:schemeClr val="bg1"/>
            </a:solidFill>
            <a:ln>
              <a:noFill/>
            </a:ln>
            <a:effectLst/>
          </p:spPr>
          <p:txBody>
            <a:bodyPr numCol="1"/>
            <a:lstStyle/>
            <a:p>
              <a:pPr algn="ctr" indent="0" marL="0">
                <a:buNone/>
              </a:pPr>
              <a:r>
                <a:rPr b="1" dirty="0" lang="en-US" smtClean="0" sz="900"/>
                <a:t>54</a:t>
              </a:r>
            </a:p>
          </p:txBody>
        </p:sp>
        <p:sp>
          <p:nvSpPr>
            <p:cNvPr id="4047" name="Text Box 4047"/>
            <p:cNvSpPr>
              <a:spLocks/>
            </p:cNvSpPr>
            <p:nvPr/>
          </p:nvSpPr>
          <p:spPr>
            <a:xfrm>
              <a:off x="1008" y="595"/>
              <a:ext cx="240" cy="326"/>
            </a:xfrm>
            <a:prstGeom prst="rect">
              <a:avLst/>
            </a:prstGeom>
            <a:solidFill>
              <a:schemeClr val="bg1"/>
            </a:solidFill>
            <a:ln>
              <a:noFill/>
            </a:ln>
            <a:effectLst/>
          </p:spPr>
          <p:txBody>
            <a:bodyPr numCol="1"/>
            <a:lstStyle/>
            <a:p>
              <a:pPr algn="ctr" indent="0" marL="0">
                <a:buNone/>
              </a:pPr>
              <a:r>
                <a:rPr b="1" dirty="0" lang="en-US" smtClean="0" sz="900"/>
                <a:t>53</a:t>
              </a:r>
            </a:p>
          </p:txBody>
        </p:sp>
        <p:sp>
          <p:nvSpPr>
            <p:cNvPr id="4048" name="Text Box 4048"/>
            <p:cNvSpPr>
              <a:spLocks/>
            </p:cNvSpPr>
            <p:nvPr/>
          </p:nvSpPr>
          <p:spPr>
            <a:xfrm>
              <a:off x="768" y="595"/>
              <a:ext cx="240" cy="326"/>
            </a:xfrm>
            <a:prstGeom prst="rect">
              <a:avLst/>
            </a:prstGeom>
            <a:solidFill>
              <a:schemeClr val="bg1"/>
            </a:solidFill>
            <a:ln>
              <a:noFill/>
            </a:ln>
            <a:effectLst/>
          </p:spPr>
          <p:txBody>
            <a:bodyPr numCol="1"/>
            <a:lstStyle/>
            <a:p>
              <a:pPr algn="ctr" indent="0" marL="0">
                <a:buNone/>
              </a:pPr>
              <a:r>
                <a:rPr b="1" dirty="0" lang="en-US" smtClean="0" sz="900"/>
                <a:t>52</a:t>
              </a:r>
            </a:p>
          </p:txBody>
        </p:sp>
        <p:sp>
          <p:nvSpPr>
            <p:cNvPr id="4049" name="Text Box 4049"/>
            <p:cNvSpPr>
              <a:spLocks/>
            </p:cNvSpPr>
            <p:nvPr/>
          </p:nvSpPr>
          <p:spPr>
            <a:xfrm>
              <a:off x="576" y="595"/>
              <a:ext cx="192" cy="326"/>
            </a:xfrm>
            <a:prstGeom prst="rect">
              <a:avLst/>
            </a:prstGeom>
            <a:solidFill>
              <a:schemeClr val="bg1"/>
            </a:solidFill>
            <a:ln>
              <a:noFill/>
            </a:ln>
            <a:effectLst/>
          </p:spPr>
          <p:txBody>
            <a:bodyPr numCol="1"/>
            <a:lstStyle/>
            <a:p>
              <a:pPr algn="ctr" indent="0" marL="0">
                <a:buNone/>
              </a:pPr>
              <a:r>
                <a:rPr b="1" dirty="0" lang="en-US" smtClean="0" sz="900"/>
                <a:t>51</a:t>
              </a:r>
            </a:p>
          </p:txBody>
        </p:sp>
        <p:sp>
          <p:nvSpPr>
            <p:cNvPr id="4050" name="Text Box 4050"/>
            <p:cNvSpPr>
              <a:spLocks/>
            </p:cNvSpPr>
            <p:nvPr/>
          </p:nvSpPr>
          <p:spPr>
            <a:xfrm>
              <a:off x="384" y="595"/>
              <a:ext cx="192" cy="326"/>
            </a:xfrm>
            <a:prstGeom prst="rect">
              <a:avLst/>
            </a:prstGeom>
            <a:solidFill>
              <a:schemeClr val="bg1"/>
            </a:solidFill>
            <a:ln>
              <a:noFill/>
            </a:ln>
            <a:effectLst/>
          </p:spPr>
          <p:txBody>
            <a:bodyPr numCol="1"/>
            <a:lstStyle/>
            <a:p>
              <a:pPr algn="ctr" indent="0" marL="0">
                <a:buNone/>
              </a:pPr>
              <a:r>
                <a:rPr b="1" dirty="0" lang="en-US" smtClean="0" sz="900"/>
                <a:t>50</a:t>
              </a:r>
            </a:p>
          </p:txBody>
        </p:sp>
        <p:sp>
          <p:nvSpPr>
            <p:cNvPr id="4051" name="Text Box 4051"/>
            <p:cNvSpPr>
              <a:spLocks/>
            </p:cNvSpPr>
            <p:nvPr/>
          </p:nvSpPr>
          <p:spPr>
            <a:xfrm>
              <a:off x="4752" y="384"/>
              <a:ext cx="1008" cy="211"/>
            </a:xfrm>
            <a:prstGeom prst="rect">
              <a:avLst/>
            </a:prstGeom>
            <a:solidFill>
              <a:schemeClr val="bg1"/>
            </a:solidFill>
            <a:ln>
              <a:noFill/>
            </a:ln>
            <a:effectLst/>
          </p:spPr>
          <p:txBody>
            <a:bodyPr numCol="1"/>
            <a:lstStyle/>
            <a:p>
              <a:endParaRPr/>
            </a:p>
          </p:txBody>
        </p:sp>
        <p:sp>
          <p:nvSpPr>
            <p:cNvPr id="4052" name="Text Box 4052"/>
            <p:cNvSpPr>
              <a:spLocks/>
            </p:cNvSpPr>
            <p:nvPr/>
          </p:nvSpPr>
          <p:spPr>
            <a:xfrm>
              <a:off x="4512" y="384"/>
              <a:ext cx="240" cy="211"/>
            </a:xfrm>
            <a:prstGeom prst="rect">
              <a:avLst/>
            </a:prstGeom>
            <a:solidFill>
              <a:schemeClr val="bg1"/>
            </a:solidFill>
            <a:ln>
              <a:noFill/>
            </a:ln>
            <a:effectLst/>
          </p:spPr>
          <p:txBody>
            <a:bodyPr numCol="1"/>
            <a:lstStyle/>
            <a:p>
              <a:endParaRPr/>
            </a:p>
          </p:txBody>
        </p:sp>
        <p:sp>
          <p:nvSpPr>
            <p:cNvPr id="4053" name="Text Box 4053"/>
            <p:cNvSpPr>
              <a:spLocks/>
            </p:cNvSpPr>
            <p:nvPr/>
          </p:nvSpPr>
          <p:spPr>
            <a:xfrm>
              <a:off x="384" y="384"/>
              <a:ext cx="4128" cy="211"/>
            </a:xfrm>
            <a:prstGeom prst="rect">
              <a:avLst/>
            </a:prstGeom>
            <a:solidFill>
              <a:schemeClr val="bg1"/>
            </a:solidFill>
            <a:ln>
              <a:noFill/>
            </a:ln>
            <a:effectLst/>
          </p:spPr>
          <p:txBody>
            <a:bodyPr numCol="1"/>
            <a:lstStyle/>
            <a:p>
              <a:pPr algn="ctr" indent="0" marL="0">
                <a:buNone/>
              </a:pPr>
              <a:r>
                <a:rPr b="1" dirty="0" lang="en-US" smtClean="0" sz="1600"/>
                <a:t>                                      </a:t>
              </a:r>
              <a:r>
                <a:rPr dirty="0" lang="en-US" smtClean="0" sz="1600"/>
                <a:t>raspon u cm</a:t>
              </a:r>
            </a:p>
          </p:txBody>
        </p:sp>
        <p:sp>
          <p:nvSpPr>
            <p:cNvPr id="4054" name="Text Box 4054"/>
            <p:cNvSpPr>
              <a:spLocks/>
            </p:cNvSpPr>
            <p:nvPr/>
          </p:nvSpPr>
          <p:spPr>
            <a:xfrm>
              <a:off x="0" y="384"/>
              <a:ext cx="384" cy="537"/>
            </a:xfrm>
            <a:prstGeom prst="rect">
              <a:avLst/>
            </a:prstGeom>
            <a:solidFill>
              <a:schemeClr val="bg1"/>
            </a:solidFill>
            <a:ln>
              <a:noFill/>
            </a:ln>
            <a:effectLst/>
          </p:spPr>
          <p:txBody>
            <a:bodyPr numCol="1"/>
            <a:lstStyle/>
            <a:p>
              <a:pPr algn="ctr" indent="0" marL="0">
                <a:buNone/>
              </a:pPr>
              <a:r>
                <a:rPr b="1" dirty="0" lang="en-US" smtClean="0" sz="1000"/>
                <a:t>Prosječna dužina rogova u cm</a:t>
              </a:r>
            </a:p>
          </p:txBody>
        </p:sp>
        <p:sp>
          <p:nvSpPr>
            <p:cNvPr id="4055" name="Text Box 4055"/>
            <p:cNvSpPr>
              <a:spLocks/>
            </p:cNvSpPr>
            <p:nvPr/>
          </p:nvSpPr>
          <p:spPr>
            <a:xfrm>
              <a:off x="0" y="384"/>
              <a:ext cx="5760" cy="0"/>
            </a:xfrm>
            <a:prstGeom prst="line">
              <a:avLst/>
            </a:prstGeom>
            <a:noFill/>
            <a:ln cap="sq" w="28575">
              <a:solidFill>
                <a:schemeClr val="tx1"/>
              </a:solidFill>
              <a:round/>
              <a:headEnd/>
              <a:tailEnd/>
            </a:ln>
            <a:effectLst/>
          </p:spPr>
        </p:sp>
        <p:sp>
          <p:nvSpPr>
            <p:cNvPr id="4056" name="Text Box 4056"/>
            <p:cNvSpPr>
              <a:spLocks/>
            </p:cNvSpPr>
            <p:nvPr/>
          </p:nvSpPr>
          <p:spPr>
            <a:xfrm>
              <a:off x="0" y="921"/>
              <a:ext cx="5760" cy="0"/>
            </a:xfrm>
            <a:prstGeom prst="line">
              <a:avLst/>
            </a:prstGeom>
            <a:noFill/>
            <a:ln w="12700">
              <a:solidFill>
                <a:schemeClr val="tx1"/>
              </a:solidFill>
              <a:round/>
              <a:headEnd/>
              <a:tailEnd/>
            </a:ln>
            <a:effectLst/>
          </p:spPr>
        </p:sp>
        <p:sp>
          <p:nvSpPr>
            <p:cNvPr id="4057" name="Text Box 4057"/>
            <p:cNvSpPr>
              <a:spLocks/>
            </p:cNvSpPr>
            <p:nvPr/>
          </p:nvSpPr>
          <p:spPr>
            <a:xfrm>
              <a:off x="0" y="1132"/>
              <a:ext cx="5760" cy="0"/>
            </a:xfrm>
            <a:prstGeom prst="line">
              <a:avLst/>
            </a:prstGeom>
            <a:noFill/>
            <a:ln w="12700">
              <a:solidFill>
                <a:schemeClr val="tx1"/>
              </a:solidFill>
              <a:round/>
              <a:headEnd/>
              <a:tailEnd/>
            </a:ln>
            <a:effectLst/>
          </p:spPr>
        </p:sp>
        <p:sp>
          <p:nvSpPr>
            <p:cNvPr id="4058" name="Text Box 4058"/>
            <p:cNvSpPr>
              <a:spLocks/>
            </p:cNvSpPr>
            <p:nvPr/>
          </p:nvSpPr>
          <p:spPr>
            <a:xfrm>
              <a:off x="0" y="1343"/>
              <a:ext cx="5760" cy="0"/>
            </a:xfrm>
            <a:prstGeom prst="line">
              <a:avLst/>
            </a:prstGeom>
            <a:noFill/>
            <a:ln w="12700">
              <a:solidFill>
                <a:schemeClr val="tx1"/>
              </a:solidFill>
              <a:round/>
              <a:headEnd/>
              <a:tailEnd/>
            </a:ln>
            <a:effectLst/>
          </p:spPr>
        </p:sp>
        <p:sp>
          <p:nvSpPr>
            <p:cNvPr id="4059" name="Text Box 4059"/>
            <p:cNvSpPr>
              <a:spLocks/>
            </p:cNvSpPr>
            <p:nvPr/>
          </p:nvSpPr>
          <p:spPr>
            <a:xfrm>
              <a:off x="0" y="1554"/>
              <a:ext cx="5760" cy="0"/>
            </a:xfrm>
            <a:prstGeom prst="line">
              <a:avLst/>
            </a:prstGeom>
            <a:noFill/>
            <a:ln w="12700">
              <a:solidFill>
                <a:schemeClr val="tx1"/>
              </a:solidFill>
              <a:round/>
              <a:headEnd/>
              <a:tailEnd/>
            </a:ln>
            <a:effectLst/>
          </p:spPr>
        </p:sp>
        <p:sp>
          <p:nvSpPr>
            <p:cNvPr id="4060" name="Text Box 4060"/>
            <p:cNvSpPr>
              <a:spLocks/>
            </p:cNvSpPr>
            <p:nvPr/>
          </p:nvSpPr>
          <p:spPr>
            <a:xfrm>
              <a:off x="0" y="1765"/>
              <a:ext cx="5760" cy="0"/>
            </a:xfrm>
            <a:prstGeom prst="line">
              <a:avLst/>
            </a:prstGeom>
            <a:noFill/>
            <a:ln w="12700">
              <a:solidFill>
                <a:schemeClr val="tx1"/>
              </a:solidFill>
              <a:round/>
              <a:headEnd/>
              <a:tailEnd/>
            </a:ln>
            <a:effectLst/>
          </p:spPr>
        </p:sp>
        <p:sp>
          <p:nvSpPr>
            <p:cNvPr id="4061" name="Text Box 4061"/>
            <p:cNvSpPr>
              <a:spLocks/>
            </p:cNvSpPr>
            <p:nvPr/>
          </p:nvSpPr>
          <p:spPr>
            <a:xfrm>
              <a:off x="0" y="1976"/>
              <a:ext cx="5760" cy="0"/>
            </a:xfrm>
            <a:prstGeom prst="line">
              <a:avLst/>
            </a:prstGeom>
            <a:noFill/>
            <a:ln w="12700">
              <a:solidFill>
                <a:schemeClr val="tx1"/>
              </a:solidFill>
              <a:round/>
              <a:headEnd/>
              <a:tailEnd/>
            </a:ln>
            <a:effectLst/>
          </p:spPr>
        </p:sp>
        <p:sp>
          <p:nvSpPr>
            <p:cNvPr id="4062" name="Text Box 4062"/>
            <p:cNvSpPr>
              <a:spLocks/>
            </p:cNvSpPr>
            <p:nvPr/>
          </p:nvSpPr>
          <p:spPr>
            <a:xfrm>
              <a:off x="0" y="2187"/>
              <a:ext cx="5760" cy="0"/>
            </a:xfrm>
            <a:prstGeom prst="line">
              <a:avLst/>
            </a:prstGeom>
            <a:noFill/>
            <a:ln w="12700">
              <a:solidFill>
                <a:schemeClr val="tx1"/>
              </a:solidFill>
              <a:round/>
              <a:headEnd/>
              <a:tailEnd/>
            </a:ln>
            <a:effectLst/>
          </p:spPr>
        </p:sp>
        <p:sp>
          <p:nvSpPr>
            <p:cNvPr id="4063" name="Text Box 4063"/>
            <p:cNvSpPr>
              <a:spLocks/>
            </p:cNvSpPr>
            <p:nvPr/>
          </p:nvSpPr>
          <p:spPr>
            <a:xfrm>
              <a:off x="0" y="2398"/>
              <a:ext cx="5760" cy="0"/>
            </a:xfrm>
            <a:prstGeom prst="line">
              <a:avLst/>
            </a:prstGeom>
            <a:noFill/>
            <a:ln w="12700">
              <a:solidFill>
                <a:schemeClr val="tx1"/>
              </a:solidFill>
              <a:round/>
              <a:headEnd/>
              <a:tailEnd/>
            </a:ln>
            <a:effectLst/>
          </p:spPr>
        </p:sp>
        <p:sp>
          <p:nvSpPr>
            <p:cNvPr id="4064" name="Text Box 4064"/>
            <p:cNvSpPr>
              <a:spLocks/>
            </p:cNvSpPr>
            <p:nvPr/>
          </p:nvSpPr>
          <p:spPr>
            <a:xfrm>
              <a:off x="0" y="2609"/>
              <a:ext cx="5760" cy="0"/>
            </a:xfrm>
            <a:prstGeom prst="line">
              <a:avLst/>
            </a:prstGeom>
            <a:noFill/>
            <a:ln w="12700">
              <a:solidFill>
                <a:schemeClr val="tx1"/>
              </a:solidFill>
              <a:round/>
              <a:headEnd/>
              <a:tailEnd/>
            </a:ln>
            <a:effectLst/>
          </p:spPr>
        </p:sp>
        <p:sp>
          <p:nvSpPr>
            <p:cNvPr id="4065" name="Text Box 4065"/>
            <p:cNvSpPr>
              <a:spLocks/>
            </p:cNvSpPr>
            <p:nvPr/>
          </p:nvSpPr>
          <p:spPr>
            <a:xfrm>
              <a:off x="0" y="2820"/>
              <a:ext cx="5760" cy="0"/>
            </a:xfrm>
            <a:prstGeom prst="line">
              <a:avLst/>
            </a:prstGeom>
            <a:noFill/>
            <a:ln w="12700">
              <a:solidFill>
                <a:schemeClr val="tx1"/>
              </a:solidFill>
              <a:round/>
              <a:headEnd/>
              <a:tailEnd/>
            </a:ln>
            <a:effectLst/>
          </p:spPr>
        </p:sp>
        <p:sp>
          <p:nvSpPr>
            <p:cNvPr id="4066" name="Text Box 4066"/>
            <p:cNvSpPr>
              <a:spLocks/>
            </p:cNvSpPr>
            <p:nvPr/>
          </p:nvSpPr>
          <p:spPr>
            <a:xfrm>
              <a:off x="0" y="3031"/>
              <a:ext cx="5760" cy="0"/>
            </a:xfrm>
            <a:prstGeom prst="line">
              <a:avLst/>
            </a:prstGeom>
            <a:noFill/>
            <a:ln w="12700">
              <a:solidFill>
                <a:schemeClr val="tx1"/>
              </a:solidFill>
              <a:round/>
              <a:headEnd/>
              <a:tailEnd/>
            </a:ln>
            <a:effectLst/>
          </p:spPr>
        </p:sp>
        <p:sp>
          <p:nvSpPr>
            <p:cNvPr id="4067" name="Text Box 4067"/>
            <p:cNvSpPr>
              <a:spLocks/>
            </p:cNvSpPr>
            <p:nvPr/>
          </p:nvSpPr>
          <p:spPr>
            <a:xfrm>
              <a:off x="0" y="3242"/>
              <a:ext cx="5760" cy="0"/>
            </a:xfrm>
            <a:prstGeom prst="line">
              <a:avLst/>
            </a:prstGeom>
            <a:noFill/>
            <a:ln w="12700">
              <a:solidFill>
                <a:schemeClr val="tx1"/>
              </a:solidFill>
              <a:round/>
              <a:headEnd/>
              <a:tailEnd/>
            </a:ln>
            <a:effectLst/>
          </p:spPr>
        </p:sp>
        <p:sp>
          <p:nvSpPr>
            <p:cNvPr id="4068" name="Text Box 4068"/>
            <p:cNvSpPr>
              <a:spLocks/>
            </p:cNvSpPr>
            <p:nvPr/>
          </p:nvSpPr>
          <p:spPr>
            <a:xfrm>
              <a:off x="0" y="3453"/>
              <a:ext cx="5760" cy="0"/>
            </a:xfrm>
            <a:prstGeom prst="line">
              <a:avLst/>
            </a:prstGeom>
            <a:noFill/>
            <a:ln w="12700">
              <a:solidFill>
                <a:schemeClr val="tx1"/>
              </a:solidFill>
              <a:round/>
              <a:headEnd/>
              <a:tailEnd/>
            </a:ln>
            <a:effectLst/>
          </p:spPr>
        </p:sp>
        <p:sp>
          <p:nvSpPr>
            <p:cNvPr id="4069" name="Text Box 4069"/>
            <p:cNvSpPr>
              <a:spLocks/>
            </p:cNvSpPr>
            <p:nvPr/>
          </p:nvSpPr>
          <p:spPr>
            <a:xfrm>
              <a:off x="0" y="3664"/>
              <a:ext cx="5760" cy="0"/>
            </a:xfrm>
            <a:prstGeom prst="line">
              <a:avLst/>
            </a:prstGeom>
            <a:noFill/>
            <a:ln w="12700">
              <a:solidFill>
                <a:schemeClr val="tx1"/>
              </a:solidFill>
              <a:round/>
              <a:headEnd/>
              <a:tailEnd/>
            </a:ln>
            <a:effectLst/>
          </p:spPr>
        </p:sp>
        <p:sp>
          <p:nvSpPr>
            <p:cNvPr id="4070" name="Text Box 4070"/>
            <p:cNvSpPr>
              <a:spLocks/>
            </p:cNvSpPr>
            <p:nvPr/>
          </p:nvSpPr>
          <p:spPr>
            <a:xfrm>
              <a:off x="0" y="3875"/>
              <a:ext cx="5760" cy="0"/>
            </a:xfrm>
            <a:prstGeom prst="line">
              <a:avLst/>
            </a:prstGeom>
            <a:noFill/>
            <a:ln cap="sq" w="28575">
              <a:solidFill>
                <a:schemeClr val="tx1"/>
              </a:solidFill>
              <a:round/>
              <a:headEnd/>
              <a:tailEnd/>
            </a:ln>
            <a:effectLst/>
          </p:spPr>
        </p:sp>
        <p:sp>
          <p:nvSpPr>
            <p:cNvPr id="4071" name="Text Box 4071"/>
            <p:cNvSpPr>
              <a:spLocks/>
            </p:cNvSpPr>
            <p:nvPr/>
          </p:nvSpPr>
          <p:spPr>
            <a:xfrm>
              <a:off x="0" y="384"/>
              <a:ext cx="0" cy="3491"/>
            </a:xfrm>
            <a:prstGeom prst="line">
              <a:avLst/>
            </a:prstGeom>
            <a:noFill/>
            <a:ln cap="sq" w="28575">
              <a:solidFill>
                <a:schemeClr val="tx1"/>
              </a:solidFill>
              <a:round/>
              <a:headEnd/>
              <a:tailEnd/>
            </a:ln>
            <a:effectLst/>
          </p:spPr>
        </p:sp>
        <p:sp>
          <p:nvSpPr>
            <p:cNvPr id="4072" name="Text Box 4072"/>
            <p:cNvSpPr>
              <a:spLocks/>
            </p:cNvSpPr>
            <p:nvPr/>
          </p:nvSpPr>
          <p:spPr>
            <a:xfrm>
              <a:off x="384" y="384"/>
              <a:ext cx="0" cy="3491"/>
            </a:xfrm>
            <a:prstGeom prst="line">
              <a:avLst/>
            </a:prstGeom>
            <a:noFill/>
            <a:ln w="12700">
              <a:solidFill>
                <a:schemeClr val="tx1"/>
              </a:solidFill>
              <a:round/>
              <a:headEnd/>
              <a:tailEnd/>
            </a:ln>
            <a:effectLst/>
          </p:spPr>
        </p:sp>
        <p:sp>
          <p:nvSpPr>
            <p:cNvPr id="4073" name="Text Box 4073"/>
            <p:cNvSpPr>
              <a:spLocks/>
            </p:cNvSpPr>
            <p:nvPr/>
          </p:nvSpPr>
          <p:spPr>
            <a:xfrm>
              <a:off x="5760" y="384"/>
              <a:ext cx="0" cy="3491"/>
            </a:xfrm>
            <a:prstGeom prst="line">
              <a:avLst/>
            </a:prstGeom>
            <a:noFill/>
            <a:ln cap="sq" w="28575">
              <a:solidFill>
                <a:schemeClr val="tx1"/>
              </a:solidFill>
              <a:round/>
              <a:headEnd/>
              <a:tailEnd/>
            </a:ln>
            <a:effectLst/>
          </p:spPr>
        </p:sp>
        <p:sp>
          <p:nvSpPr>
            <p:cNvPr id="4074" name="Text Box 4074"/>
            <p:cNvSpPr>
              <a:spLocks/>
            </p:cNvSpPr>
            <p:nvPr/>
          </p:nvSpPr>
          <p:spPr>
            <a:xfrm>
              <a:off x="576" y="595"/>
              <a:ext cx="0" cy="3280"/>
            </a:xfrm>
            <a:prstGeom prst="line">
              <a:avLst/>
            </a:prstGeom>
            <a:noFill/>
            <a:ln w="12700">
              <a:solidFill>
                <a:schemeClr val="tx1"/>
              </a:solidFill>
              <a:round/>
              <a:headEnd/>
              <a:tailEnd/>
            </a:ln>
            <a:effectLst/>
          </p:spPr>
        </p:sp>
        <p:sp>
          <p:nvSpPr>
            <p:cNvPr id="4075" name="Text Box 4075"/>
            <p:cNvSpPr>
              <a:spLocks/>
            </p:cNvSpPr>
            <p:nvPr/>
          </p:nvSpPr>
          <p:spPr>
            <a:xfrm>
              <a:off x="768" y="595"/>
              <a:ext cx="0" cy="3280"/>
            </a:xfrm>
            <a:prstGeom prst="line">
              <a:avLst/>
            </a:prstGeom>
            <a:noFill/>
            <a:ln w="12700">
              <a:solidFill>
                <a:schemeClr val="tx1"/>
              </a:solidFill>
              <a:round/>
              <a:headEnd/>
              <a:tailEnd/>
            </a:ln>
            <a:effectLst/>
          </p:spPr>
        </p:sp>
        <p:sp>
          <p:nvSpPr>
            <p:cNvPr id="4076" name="Text Box 4076"/>
            <p:cNvSpPr>
              <a:spLocks/>
            </p:cNvSpPr>
            <p:nvPr/>
          </p:nvSpPr>
          <p:spPr>
            <a:xfrm>
              <a:off x="1008" y="595"/>
              <a:ext cx="0" cy="3280"/>
            </a:xfrm>
            <a:prstGeom prst="line">
              <a:avLst/>
            </a:prstGeom>
            <a:noFill/>
            <a:ln w="12700">
              <a:solidFill>
                <a:schemeClr val="tx1"/>
              </a:solidFill>
              <a:round/>
              <a:headEnd/>
              <a:tailEnd/>
            </a:ln>
            <a:effectLst/>
          </p:spPr>
        </p:sp>
        <p:sp>
          <p:nvSpPr>
            <p:cNvPr id="4077" name="Text Box 4077"/>
            <p:cNvSpPr>
              <a:spLocks/>
            </p:cNvSpPr>
            <p:nvPr/>
          </p:nvSpPr>
          <p:spPr>
            <a:xfrm>
              <a:off x="1248" y="595"/>
              <a:ext cx="0" cy="3280"/>
            </a:xfrm>
            <a:prstGeom prst="line">
              <a:avLst/>
            </a:prstGeom>
            <a:noFill/>
            <a:ln w="12700">
              <a:solidFill>
                <a:schemeClr val="tx1"/>
              </a:solidFill>
              <a:round/>
              <a:headEnd/>
              <a:tailEnd/>
            </a:ln>
            <a:effectLst/>
          </p:spPr>
        </p:sp>
        <p:sp>
          <p:nvSpPr>
            <p:cNvPr id="4078" name="Text Box 4078"/>
            <p:cNvSpPr>
              <a:spLocks/>
            </p:cNvSpPr>
            <p:nvPr/>
          </p:nvSpPr>
          <p:spPr>
            <a:xfrm>
              <a:off x="1488" y="595"/>
              <a:ext cx="0" cy="3280"/>
            </a:xfrm>
            <a:prstGeom prst="line">
              <a:avLst/>
            </a:prstGeom>
            <a:noFill/>
            <a:ln w="12700">
              <a:solidFill>
                <a:schemeClr val="tx1"/>
              </a:solidFill>
              <a:round/>
              <a:headEnd/>
              <a:tailEnd/>
            </a:ln>
            <a:effectLst/>
          </p:spPr>
        </p:sp>
        <p:sp>
          <p:nvSpPr>
            <p:cNvPr id="4079" name="Text Box 4079"/>
            <p:cNvSpPr>
              <a:spLocks/>
            </p:cNvSpPr>
            <p:nvPr/>
          </p:nvSpPr>
          <p:spPr>
            <a:xfrm>
              <a:off x="1730" y="595"/>
              <a:ext cx="0" cy="3280"/>
            </a:xfrm>
            <a:prstGeom prst="line">
              <a:avLst/>
            </a:prstGeom>
            <a:noFill/>
            <a:ln w="12700">
              <a:solidFill>
                <a:schemeClr val="tx1"/>
              </a:solidFill>
              <a:round/>
              <a:headEnd/>
              <a:tailEnd/>
            </a:ln>
            <a:effectLst/>
          </p:spPr>
        </p:sp>
        <p:sp>
          <p:nvSpPr>
            <p:cNvPr id="4080" name="Text Box 4080"/>
            <p:cNvSpPr>
              <a:spLocks/>
            </p:cNvSpPr>
            <p:nvPr/>
          </p:nvSpPr>
          <p:spPr>
            <a:xfrm>
              <a:off x="1968" y="595"/>
              <a:ext cx="0" cy="3280"/>
            </a:xfrm>
            <a:prstGeom prst="line">
              <a:avLst/>
            </a:prstGeom>
            <a:noFill/>
            <a:ln w="12700">
              <a:solidFill>
                <a:schemeClr val="tx1"/>
              </a:solidFill>
              <a:round/>
              <a:headEnd/>
              <a:tailEnd/>
            </a:ln>
            <a:effectLst/>
          </p:spPr>
        </p:sp>
        <p:sp>
          <p:nvSpPr>
            <p:cNvPr id="4081" name="Text Box 4081"/>
            <p:cNvSpPr>
              <a:spLocks/>
            </p:cNvSpPr>
            <p:nvPr/>
          </p:nvSpPr>
          <p:spPr>
            <a:xfrm>
              <a:off x="2208" y="595"/>
              <a:ext cx="0" cy="3280"/>
            </a:xfrm>
            <a:prstGeom prst="line">
              <a:avLst/>
            </a:prstGeom>
            <a:noFill/>
            <a:ln w="12700">
              <a:solidFill>
                <a:schemeClr val="tx1"/>
              </a:solidFill>
              <a:round/>
              <a:headEnd/>
              <a:tailEnd/>
            </a:ln>
            <a:effectLst/>
          </p:spPr>
        </p:sp>
        <p:sp>
          <p:nvSpPr>
            <p:cNvPr id="4082" name="Text Box 4082"/>
            <p:cNvSpPr>
              <a:spLocks/>
            </p:cNvSpPr>
            <p:nvPr/>
          </p:nvSpPr>
          <p:spPr>
            <a:xfrm>
              <a:off x="2400" y="595"/>
              <a:ext cx="0" cy="3280"/>
            </a:xfrm>
            <a:prstGeom prst="line">
              <a:avLst/>
            </a:prstGeom>
            <a:noFill/>
            <a:ln w="12700">
              <a:solidFill>
                <a:schemeClr val="tx1"/>
              </a:solidFill>
              <a:round/>
              <a:headEnd/>
              <a:tailEnd/>
            </a:ln>
            <a:effectLst/>
          </p:spPr>
        </p:sp>
        <p:sp>
          <p:nvSpPr>
            <p:cNvPr id="4083" name="Text Box 4083"/>
            <p:cNvSpPr>
              <a:spLocks/>
            </p:cNvSpPr>
            <p:nvPr/>
          </p:nvSpPr>
          <p:spPr>
            <a:xfrm>
              <a:off x="2640" y="595"/>
              <a:ext cx="0" cy="3280"/>
            </a:xfrm>
            <a:prstGeom prst="line">
              <a:avLst/>
            </a:prstGeom>
            <a:noFill/>
            <a:ln w="12700">
              <a:solidFill>
                <a:schemeClr val="tx1"/>
              </a:solidFill>
              <a:round/>
              <a:headEnd/>
              <a:tailEnd/>
            </a:ln>
            <a:effectLst/>
          </p:spPr>
        </p:sp>
        <p:sp>
          <p:nvSpPr>
            <p:cNvPr id="4084" name="Text Box 4084"/>
            <p:cNvSpPr>
              <a:spLocks/>
            </p:cNvSpPr>
            <p:nvPr/>
          </p:nvSpPr>
          <p:spPr>
            <a:xfrm>
              <a:off x="2880" y="595"/>
              <a:ext cx="0" cy="3280"/>
            </a:xfrm>
            <a:prstGeom prst="line">
              <a:avLst/>
            </a:prstGeom>
            <a:noFill/>
            <a:ln w="12700">
              <a:solidFill>
                <a:schemeClr val="tx1"/>
              </a:solidFill>
              <a:round/>
              <a:headEnd/>
              <a:tailEnd/>
            </a:ln>
            <a:effectLst/>
          </p:spPr>
        </p:sp>
        <p:sp>
          <p:nvSpPr>
            <p:cNvPr id="4085" name="Text Box 4085"/>
            <p:cNvSpPr>
              <a:spLocks/>
            </p:cNvSpPr>
            <p:nvPr/>
          </p:nvSpPr>
          <p:spPr>
            <a:xfrm>
              <a:off x="3120" y="595"/>
              <a:ext cx="0" cy="3280"/>
            </a:xfrm>
            <a:prstGeom prst="line">
              <a:avLst/>
            </a:prstGeom>
            <a:noFill/>
            <a:ln w="12700">
              <a:solidFill>
                <a:schemeClr val="tx1"/>
              </a:solidFill>
              <a:round/>
              <a:headEnd/>
              <a:tailEnd/>
            </a:ln>
            <a:effectLst/>
          </p:spPr>
        </p:sp>
        <p:sp>
          <p:nvSpPr>
            <p:cNvPr id="4086" name="Text Box 4086"/>
            <p:cNvSpPr>
              <a:spLocks/>
            </p:cNvSpPr>
            <p:nvPr/>
          </p:nvSpPr>
          <p:spPr>
            <a:xfrm>
              <a:off x="3360" y="595"/>
              <a:ext cx="0" cy="3280"/>
            </a:xfrm>
            <a:prstGeom prst="line">
              <a:avLst/>
            </a:prstGeom>
            <a:noFill/>
            <a:ln w="12700">
              <a:solidFill>
                <a:schemeClr val="tx1"/>
              </a:solidFill>
              <a:round/>
              <a:headEnd/>
              <a:tailEnd/>
            </a:ln>
            <a:effectLst/>
          </p:spPr>
        </p:sp>
        <p:sp>
          <p:nvSpPr>
            <p:cNvPr id="4087" name="Text Box 4087"/>
            <p:cNvSpPr>
              <a:spLocks/>
            </p:cNvSpPr>
            <p:nvPr/>
          </p:nvSpPr>
          <p:spPr>
            <a:xfrm>
              <a:off x="3600" y="595"/>
              <a:ext cx="0" cy="3280"/>
            </a:xfrm>
            <a:prstGeom prst="line">
              <a:avLst/>
            </a:prstGeom>
            <a:noFill/>
            <a:ln w="12700">
              <a:solidFill>
                <a:schemeClr val="tx1"/>
              </a:solidFill>
              <a:round/>
              <a:headEnd/>
              <a:tailEnd/>
            </a:ln>
            <a:effectLst/>
          </p:spPr>
        </p:sp>
        <p:sp>
          <p:nvSpPr>
            <p:cNvPr id="4088" name="Text Box 4088"/>
            <p:cNvSpPr>
              <a:spLocks/>
            </p:cNvSpPr>
            <p:nvPr/>
          </p:nvSpPr>
          <p:spPr>
            <a:xfrm>
              <a:off x="3840" y="595"/>
              <a:ext cx="0" cy="3280"/>
            </a:xfrm>
            <a:prstGeom prst="line">
              <a:avLst/>
            </a:prstGeom>
            <a:noFill/>
            <a:ln w="12700">
              <a:solidFill>
                <a:schemeClr val="tx1"/>
              </a:solidFill>
              <a:round/>
              <a:headEnd/>
              <a:tailEnd/>
            </a:ln>
            <a:effectLst/>
          </p:spPr>
        </p:sp>
        <p:sp>
          <p:nvSpPr>
            <p:cNvPr id="4089" name="Text Box 4089"/>
            <p:cNvSpPr>
              <a:spLocks/>
            </p:cNvSpPr>
            <p:nvPr/>
          </p:nvSpPr>
          <p:spPr>
            <a:xfrm>
              <a:off x="4032" y="595"/>
              <a:ext cx="0" cy="3280"/>
            </a:xfrm>
            <a:prstGeom prst="line">
              <a:avLst/>
            </a:prstGeom>
            <a:noFill/>
            <a:ln w="12700">
              <a:solidFill>
                <a:schemeClr val="tx1"/>
              </a:solidFill>
              <a:round/>
              <a:headEnd/>
              <a:tailEnd/>
            </a:ln>
            <a:effectLst/>
          </p:spPr>
        </p:sp>
        <p:sp>
          <p:nvSpPr>
            <p:cNvPr id="4090" name="Text Box 4090"/>
            <p:cNvSpPr>
              <a:spLocks/>
            </p:cNvSpPr>
            <p:nvPr/>
          </p:nvSpPr>
          <p:spPr>
            <a:xfrm>
              <a:off x="4272" y="595"/>
              <a:ext cx="0" cy="3280"/>
            </a:xfrm>
            <a:prstGeom prst="line">
              <a:avLst/>
            </a:prstGeom>
            <a:noFill/>
            <a:ln w="12700">
              <a:solidFill>
                <a:schemeClr val="tx1"/>
              </a:solidFill>
              <a:round/>
              <a:headEnd/>
              <a:tailEnd/>
            </a:ln>
            <a:effectLst/>
          </p:spPr>
        </p:sp>
        <p:sp>
          <p:nvSpPr>
            <p:cNvPr id="4091" name="Text Box 4091"/>
            <p:cNvSpPr>
              <a:spLocks/>
            </p:cNvSpPr>
            <p:nvPr/>
          </p:nvSpPr>
          <p:spPr>
            <a:xfrm>
              <a:off x="4512" y="595"/>
              <a:ext cx="0" cy="3280"/>
            </a:xfrm>
            <a:prstGeom prst="line">
              <a:avLst/>
            </a:prstGeom>
            <a:noFill/>
            <a:ln w="12700">
              <a:solidFill>
                <a:schemeClr val="tx1"/>
              </a:solidFill>
              <a:round/>
              <a:headEnd/>
              <a:tailEnd/>
            </a:ln>
            <a:effectLst/>
          </p:spPr>
        </p:sp>
        <p:sp>
          <p:nvSpPr>
            <p:cNvPr id="4092" name="Text Box 4092"/>
            <p:cNvSpPr>
              <a:spLocks/>
            </p:cNvSpPr>
            <p:nvPr/>
          </p:nvSpPr>
          <p:spPr>
            <a:xfrm>
              <a:off x="4752" y="595"/>
              <a:ext cx="0" cy="3280"/>
            </a:xfrm>
            <a:prstGeom prst="line">
              <a:avLst/>
            </a:prstGeom>
            <a:noFill/>
            <a:ln w="12700">
              <a:solidFill>
                <a:schemeClr val="tx1"/>
              </a:solidFill>
              <a:round/>
              <a:headEnd/>
              <a:tailEnd/>
            </a:ln>
            <a:effectLst/>
          </p:spPr>
        </p:sp>
        <p:sp>
          <p:nvSpPr>
            <p:cNvPr id="4093" name="Text Box 4093"/>
            <p:cNvSpPr>
              <a:spLocks/>
            </p:cNvSpPr>
            <p:nvPr/>
          </p:nvSpPr>
          <p:spPr>
            <a:xfrm>
              <a:off x="4944" y="595"/>
              <a:ext cx="0" cy="3280"/>
            </a:xfrm>
            <a:prstGeom prst="line">
              <a:avLst/>
            </a:prstGeom>
            <a:noFill/>
            <a:ln w="12700">
              <a:solidFill>
                <a:schemeClr val="tx1"/>
              </a:solidFill>
              <a:round/>
              <a:headEnd/>
              <a:tailEnd/>
            </a:ln>
            <a:effectLst/>
          </p:spPr>
        </p:sp>
        <p:sp>
          <p:nvSpPr>
            <p:cNvPr id="4094" name="Text Box 4094"/>
            <p:cNvSpPr>
              <a:spLocks/>
            </p:cNvSpPr>
            <p:nvPr/>
          </p:nvSpPr>
          <p:spPr>
            <a:xfrm>
              <a:off x="5136" y="595"/>
              <a:ext cx="0" cy="3280"/>
            </a:xfrm>
            <a:prstGeom prst="line">
              <a:avLst/>
            </a:prstGeom>
            <a:noFill/>
            <a:ln w="12700">
              <a:solidFill>
                <a:schemeClr val="tx1"/>
              </a:solidFill>
              <a:round/>
              <a:headEnd/>
              <a:tailEnd/>
            </a:ln>
            <a:effectLst/>
          </p:spPr>
        </p:sp>
        <p:sp>
          <p:nvSpPr>
            <p:cNvPr id="4095" name="Text Box 4095"/>
            <p:cNvSpPr>
              <a:spLocks/>
            </p:cNvSpPr>
            <p:nvPr/>
          </p:nvSpPr>
          <p:spPr>
            <a:xfrm>
              <a:off x="5328" y="595"/>
              <a:ext cx="0" cy="3280"/>
            </a:xfrm>
            <a:prstGeom prst="line">
              <a:avLst/>
            </a:prstGeom>
            <a:noFill/>
            <a:ln w="12700">
              <a:solidFill>
                <a:schemeClr val="tx1"/>
              </a:solidFill>
              <a:round/>
              <a:headEnd/>
              <a:tailEnd/>
            </a:ln>
            <a:effectLst/>
          </p:spPr>
        </p:sp>
        <p:sp>
          <p:nvSpPr>
            <p:cNvPr id="4096" name="Text Box 4096"/>
            <p:cNvSpPr>
              <a:spLocks/>
            </p:cNvSpPr>
            <p:nvPr/>
          </p:nvSpPr>
          <p:spPr>
            <a:xfrm>
              <a:off x="5568" y="595"/>
              <a:ext cx="0" cy="3280"/>
            </a:xfrm>
            <a:prstGeom prst="line">
              <a:avLst/>
            </a:prstGeom>
            <a:noFill/>
            <a:ln w="12700">
              <a:solidFill>
                <a:schemeClr val="tx1"/>
              </a:solidFill>
              <a:round/>
              <a:headEnd/>
              <a:tailEnd/>
            </a:ln>
            <a:effectLst/>
          </p:spPr>
        </p:sp>
        <p:sp>
          <p:nvSpPr>
            <p:cNvPr id="4097" name="Text Box 4097"/>
            <p:cNvSpPr>
              <a:spLocks/>
            </p:cNvSpPr>
            <p:nvPr/>
          </p:nvSpPr>
          <p:spPr>
            <a:xfrm>
              <a:off x="384" y="595"/>
              <a:ext cx="5376" cy="0"/>
            </a:xfrm>
            <a:prstGeom prst="line">
              <a:avLst/>
            </a:prstGeom>
            <a:noFill/>
            <a:ln w="12700">
              <a:solidFill>
                <a:schemeClr val="tx1"/>
              </a:solidFill>
              <a:round/>
              <a:headEnd/>
              <a:tailEnd/>
            </a:ln>
            <a:effectLst/>
          </p:spPr>
        </p:sp>
      </p:grpSp>
    </p:spTree>
  </p:cSld>
  <p:clrMapOvr>
    <a:masterClrMapping/>
  </p:clrMapOvr>
  <p:transition advClick="0">
    <p:cut thruBlk="1"/>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accent1="accent1" accent2="accent2" accent3="accent3" accent4="accent4" accent5="accent5" accent6="accent6" bg1="lt1" bg2="lt2" folHlink="folHlink" hlink="hlink" tx1="dk1" tx2="dk2"/>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accent1="accent1" accent2="accent2" accent3="accent3" accent4="accent4" accent5="accent5" accent6="accent6" bg1="lt1" bg2="lt2" folHlink="folHlink" hlink="hlink" tx1="dk1" tx2="dk2"/>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accent1="accent1" accent2="accent2" accent3="accent3" accent4="accent4" accent5="accent5" accent6="accent6" bg1="lt1" bg2="lt2" folHlink="folHlink" hlink="hlink" tx1="dk1" tx2="dk2"/>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accent1="accent1" accent2="accent2" accent3="accent3" accent4="accent4" accent5="accent5" accent6="accent6" bg1="lt1" bg2="lt2" folHlink="folHlink" hlink="hlink" tx1="dk1" tx2="dk2"/>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accent1="accent1" accent2="accent2" accent3="accent3" accent4="accent4" accent5="accent5" accent6="accent6" bg1="lt1" bg2="lt2" folHlink="folHlink" hlink="hlink" tx1="dk1" tx2="dk2"/>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accent1="accent1" accent2="accent2" accent3="accent3" accent4="accent4" accent5="accent5" accent6="accent6" bg1="dk2" bg2="dk1" folHlink="folHlink" hlink="hlink" tx1="lt1" tx2="lt2"/>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accent1="accent1" accent2="accent2" accent3="accent3" accent4="accent4" accent5="accent5" accent6="accent6" bg1="dk2" bg2="dk1" folHlink="folHlink" hlink="hlink" tx1="lt1" tx2="lt2"/>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accent1="accent1" accent2="accent2" accent3="accent3" accent4="accent4" accent5="accent5" accent6="accent6" bg1="dk2" bg2="dk1" folHlink="folHlink" hlink="hlink" tx1="lt1" tx2="lt2"/>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accent1="accent1" accent2="accent2" accent3="accent3" accent4="accent4" accent5="accent5" accent6="accent6" bg1="dk2" bg2="dk1" folHlink="folHlink" hlink="hlink" tx1="lt1" tx2="lt2"/>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accent1="accent1" accent2="accent2" accent3="accent3" accent4="accent4" accent5="accent5" accent6="accent6" bg1="dk2" bg2="dk1" folHlink="folHlink" hlink="hlink" tx1="lt1" tx2="lt2"/>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accent1="accent1" accent2="accent2" accent3="accent3" accent4="accent4" accent5="accent5" accent6="accent6" bg1="dk2" bg2="dk1" folHlink="folHlink" hlink="hlink" tx1="lt1" tx2="lt2"/>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accent1="accent1" accent2="accent2" accent3="accent3" accent4="accent4" accent5="accent5" accent6="accent6" bg1="dk2" bg2="dk1" folHlink="folHlink" hlink="hlink" tx1="lt1" tx2="lt2"/>
    </a:extraClrScheme>
  </a:extraClrSchemeLst>
</a:theme>
</file>

<file path=ppt/theme/theme2.xml><?xml version="1.0" encoding="utf-8"?>
<a:theme xmlns:a="http://schemas.openxmlformats.org/drawingml/2006/main" name="Default Design">
  <a:themeElements>
    <a:clrScheme name="Office">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accent1="accent1" accent2="accent2" accent3="accent3" accent4="accent4" accent5="accent5" accent6="accent6" bg1="lt1" bg2="lt2" folHlink="folHlink" hlink="hlink" tx1="dk1" tx2="dk2"/>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accent1="accent1" accent2="accent2" accent3="accent3" accent4="accent4" accent5="accent5" accent6="accent6" bg1="lt1" bg2="lt2" folHlink="folHlink" hlink="hlink" tx1="dk1" tx2="dk2"/>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accent1="accent1" accent2="accent2" accent3="accent3" accent4="accent4" accent5="accent5" accent6="accent6" bg1="lt1" bg2="lt2" folHlink="folHlink" hlink="hlink" tx1="dk1" tx2="dk2"/>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accent1="accent1" accent2="accent2" accent3="accent3" accent4="accent4" accent5="accent5" accent6="accent6" bg1="lt1" bg2="lt2" folHlink="folHlink" hlink="hlink" tx1="dk1" tx2="dk2"/>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accent1="accent1" accent2="accent2" accent3="accent3" accent4="accent4" accent5="accent5" accent6="accent6" bg1="lt1" bg2="lt2" folHlink="folHlink" hlink="hlink" tx1="dk1" tx2="dk2"/>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accent1="accent1" accent2="accent2" accent3="accent3" accent4="accent4" accent5="accent5" accent6="accent6" bg1="dk2" bg2="dk1" folHlink="folHlink" hlink="hlink" tx1="lt1" tx2="lt2"/>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accent1="accent1" accent2="accent2" accent3="accent3" accent4="accent4" accent5="accent5" accent6="accent6" bg1="dk2" bg2="dk1" folHlink="folHlink" hlink="hlink" tx1="lt1" tx2="lt2"/>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accent1="accent1" accent2="accent2" accent3="accent3" accent4="accent4" accent5="accent5" accent6="accent6" bg1="dk2" bg2="dk1" folHlink="folHlink" hlink="hlink" tx1="lt1" tx2="lt2"/>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accent1="accent1" accent2="accent2" accent3="accent3" accent4="accent4" accent5="accent5" accent6="accent6" bg1="dk2" bg2="dk1" folHlink="folHlink" hlink="hlink" tx1="lt1" tx2="lt2"/>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accent1="accent1" accent2="accent2" accent3="accent3" accent4="accent4" accent5="accent5" accent6="accent6" bg1="dk2" bg2="dk1" folHlink="folHlink" hlink="hlink" tx1="lt1" tx2="lt2"/>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accent1="accent1" accent2="accent2" accent3="accent3" accent4="accent4" accent5="accent5" accent6="accent6" bg1="dk2" bg2="dk1" folHlink="folHlink" hlink="hlink" tx1="lt1" tx2="lt2"/>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accent1="accent1" accent2="accent2" accent3="accent3" accent4="accent4" accent5="accent5" accent6="accent6" bg1="dk2" bg2="dk1" folHlink="folHlink" hlink="hlink" tx1="lt1" tx2="lt2"/>
    </a:extraClrScheme>
  </a:extraClrSchemeLst>
</a:theme>
</file>

<file path=docProps/app.xml><?xml version="1.0" encoding="utf-8"?>
<Properties xmlns="http://schemas.openxmlformats.org/officeDocument/2006/extended-properties" xmlns:vt="http://schemas.openxmlformats.org/officeDocument/2006/docPropsVTypes">
  <Words>15405</Words>
  <Paragraphs>5602</Paragraphs>
  <Slides>166</Slides>
  <Notes>119</Notes>
  <TotalTime>0</TotalTime>
  <HiddenSlides>0</HiddenSlides>
  <ScaleCrop>false</ScaleCrop>
  <HyperlinksChanged>false</HyperlinksChanged>
  <Application>Microsoft PowerPoint</Application>
  <PresentationFormat>On-screen Show</PresentationFormat>
</Properties>
</file>