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65" r:id="rId3"/>
    <p:sldId id="261" r:id="rId4"/>
    <p:sldId id="260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>
        <p:scale>
          <a:sx n="90" d="100"/>
          <a:sy n="90" d="100"/>
        </p:scale>
        <p:origin x="-355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1908" y="8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3/7/2019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3/7/2019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181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758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9880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6566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292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476762" y="0"/>
            <a:ext cx="746886" cy="6858000"/>
            <a:chOff x="11476762" y="0"/>
            <a:chExt cx="746886" cy="6858000"/>
          </a:xfrm>
        </p:grpSpPr>
        <p:sp>
          <p:nvSpPr>
            <p:cNvPr id="15" name="Rectangle 14"/>
            <p:cNvSpPr/>
            <p:nvPr/>
          </p:nvSpPr>
          <p:spPr>
            <a:xfrm flipH="1">
              <a:off x="1147676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H="1">
              <a:off x="1202093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49040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8288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6C0C-2E69-44B1-8995-CAD5637203E5}" type="datetime1">
              <a:rPr lang="en-US" smtClean="0"/>
              <a:pPr/>
              <a:t>3/7/2019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33857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F4B7-862C-485D-84D8-4B03631A304F}" type="datetime1">
              <a:rPr lang="en-US" smtClean="0"/>
              <a:pPr/>
              <a:t>3/7/2019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75155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0DA-3C40-4F5C-8CB5-6F4E1FF4070C}" type="datetime1">
              <a:rPr lang="en-US" smtClean="0"/>
              <a:pPr/>
              <a:t>3/7/2019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415934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3749040"/>
            <a:ext cx="960120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706F-A8B2-4238-82E7-D28D614E4531}" type="datetime1">
              <a:rPr lang="en-US" smtClean="0"/>
              <a:pPr/>
              <a:t>3/7/2019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71584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 marL="1645920" indent="0">
              <a:buNone/>
              <a:defRPr sz="1400"/>
            </a:lvl6pPr>
            <a:lvl7pPr marL="1965960" indent="0">
              <a:buNone/>
              <a:defRPr sz="1400"/>
            </a:lvl7pPr>
            <a:lvl8pPr marL="2286000" indent="0">
              <a:buNone/>
              <a:defRPr sz="1400"/>
            </a:lvl8pPr>
            <a:lvl9pPr marL="2606040" indent="0">
              <a:buNone/>
              <a:defRPr sz="14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8F2D-2A78-44FF-BC59-D39CD6974BDA}" type="datetime1">
              <a:rPr lang="en-US" smtClean="0"/>
              <a:pPr/>
              <a:t>3/7/2019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923056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A10B-70DB-452B-BDA9-639848A42677}" type="datetime1">
              <a:rPr lang="en-US" smtClean="0"/>
              <a:pPr/>
              <a:t>3/7/2019</a:t>
            </a:fld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4057080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2859-C757-4920-BF2D-71E1A396FB34}" type="datetime1">
              <a:rPr lang="en-US" smtClean="0"/>
              <a:pPr/>
              <a:t>3/7/2019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84201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03A7-5766-4957-A6DA-526AE35A5A77}" type="datetime1">
              <a:rPr lang="en-US" smtClean="0"/>
              <a:pPr/>
              <a:t>3/7/2019</a:t>
            </a:fld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55900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1FCD2-4075-4D5E-9C68-874321E1E3A7}" type="datetime1">
              <a:rPr lang="en-US" smtClean="0"/>
              <a:pPr/>
              <a:t>3/7/2019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43594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noFill/>
        </p:spPr>
        <p:txBody>
          <a:bodyPr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7856-9415-412D-842B-56448CB74E5A}" type="datetime1">
              <a:rPr lang="en-US" smtClean="0"/>
              <a:pPr/>
              <a:t>3/7/2019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37173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auto"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 bwMode="auto"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 bwMode="auto"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IN" dirty="0"/>
              <a:t>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62415AF3-9E6D-47F6-9F4D-D125E5D20448}" type="datetime1">
              <a:rPr lang="en-US" smtClean="0"/>
              <a:pPr/>
              <a:t>3/7/2019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pos="384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Layout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17311"/>
            <a:ext cx="9601200" cy="914400"/>
          </a:xfrm>
        </p:spPr>
        <p:txBody>
          <a:bodyPr/>
          <a:lstStyle/>
          <a:p>
            <a:r>
              <a:rPr lang="en-US" dirty="0" smtClean="0"/>
              <a:t>Authors</a:t>
            </a:r>
            <a:endParaRPr lang="en-US" dirty="0"/>
          </a:p>
        </p:txBody>
      </p:sp>
      <p:pic>
        <p:nvPicPr>
          <p:cNvPr id="1026" name="Picture 2" descr="C:\Users\uglje\OneDrive\Desktop\header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67100" y="178867"/>
            <a:ext cx="5257800" cy="1314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71542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and Content Layout with List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your first bullet point here</a:t>
            </a:r>
          </a:p>
          <a:p>
            <a:r>
              <a:rPr lang="en-US"/>
              <a:t>Add your second bullet point here</a:t>
            </a:r>
          </a:p>
          <a:p>
            <a:r>
              <a:rPr lang="en-US"/>
              <a:t>Add your third bullet point here</a:t>
            </a:r>
            <a:endParaRPr lang="en-US" dirty="0"/>
          </a:p>
        </p:txBody>
      </p:sp>
      <p:pic>
        <p:nvPicPr>
          <p:cNvPr id="4" name="Picture 2" descr="C:\Users\uglje\OneDrive\Desktop\header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60825" y="110073"/>
            <a:ext cx="3763434" cy="9408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7185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</a:t>
            </a:r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4" name="Picture 2" descr="C:\Users\uglje\OneDrive\Desktop\header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60825" y="110073"/>
            <a:ext cx="3763434" cy="9408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64813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</a:t>
            </a: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xmlns="" id="{12561337-9DB3-4A2A-8734-F9904D6912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xmlns="" id="{C0325FAA-2276-4AB0-90AF-B553444AA4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xmlns="" id="{EC9E84CF-2538-43AC-A771-1DCA1FC70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xmlns="" id="{D9781EFD-AD56-46AC-8563-A339A4DEBE8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" name="Picture 2" descr="C:\Users\uglje\OneDrive\Desktop\header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60825" y="110073"/>
            <a:ext cx="3763434" cy="9408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4147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Content Layout with Table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412374511"/>
              </p:ext>
            </p:extLst>
          </p:nvPr>
        </p:nvGraphicFramePr>
        <p:xfrm>
          <a:off x="6278563" y="1673225"/>
          <a:ext cx="4572000" cy="203712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9282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9282">
                <a:tc>
                  <a:txBody>
                    <a:bodyPr/>
                    <a:lstStyle/>
                    <a:p>
                      <a:r>
                        <a:rPr lang="en-US" dirty="0"/>
                        <a:t>Class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9282">
                <a:tc>
                  <a:txBody>
                    <a:bodyPr/>
                    <a:lstStyle/>
                    <a:p>
                      <a:r>
                        <a:rPr lang="en-US" dirty="0"/>
                        <a:t>Class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9282">
                <a:tc>
                  <a:txBody>
                    <a:bodyPr/>
                    <a:lstStyle/>
                    <a:p>
                      <a:r>
                        <a:rPr lang="en-US" dirty="0"/>
                        <a:t>Class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First bullet point here</a:t>
            </a:r>
          </a:p>
          <a:p>
            <a:r>
              <a:rPr lang="en-US"/>
              <a:t>Second bullet point here</a:t>
            </a:r>
          </a:p>
          <a:p>
            <a:r>
              <a:rPr lang="en-US"/>
              <a:t>Third bullet point here</a:t>
            </a:r>
            <a:endParaRPr lang="en-US" dirty="0"/>
          </a:p>
        </p:txBody>
      </p:sp>
      <p:pic>
        <p:nvPicPr>
          <p:cNvPr id="5" name="Picture 2" descr="C:\Users\uglje\OneDrive\Desktop\header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60825" y="110073"/>
            <a:ext cx="3763434" cy="9408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09323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heer Green 16x9">
  <a:themeElements>
    <a:clrScheme name="Sheer Green">
      <a:dk1>
        <a:srgbClr val="624D38"/>
      </a:dk1>
      <a:lt1>
        <a:srgbClr val="FFFFFF"/>
      </a:lt1>
      <a:dk2>
        <a:srgbClr val="404040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60000"/>
            <a:lumOff val="40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74</Words>
  <Application>Microsoft Office PowerPoint</Application>
  <PresentationFormat>Custom</PresentationFormat>
  <Paragraphs>29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Sheer Green 16x9</vt:lpstr>
      <vt:lpstr>Title Layout</vt:lpstr>
      <vt:lpstr>Title and Content Layout with List</vt:lpstr>
      <vt:lpstr>Add a Slide Title</vt:lpstr>
      <vt:lpstr>Add a Slide Title</vt:lpstr>
      <vt:lpstr>Two Content Layout with Table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ugljesa stankov</dc:creator>
  <cp:lastModifiedBy>ugljesa stankov</cp:lastModifiedBy>
  <cp:revision>2</cp:revision>
  <dcterms:created xsi:type="dcterms:W3CDTF">2014-04-18T01:35:23Z</dcterms:created>
  <dcterms:modified xsi:type="dcterms:W3CDTF">2019-03-07T21:10:32Z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v-asharm@microsoft.com</vt:lpwstr>
  </property>
  <property fmtid="{D5CDD505-2E9C-101B-9397-08002B2CF9AE}" pid="5" name="MSIP_Label_f42aa342-8706-4288-bd11-ebb85995028c_SetDate">
    <vt:lpwstr>2017-11-17T03:59:06.7858932Z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0x010100AA3F7D94069FF64A86F7DFF56D60E3BE</vt:lpwstr>
  </property>
</Properties>
</file>