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65" r:id="rId3"/>
    <p:sldId id="261" r:id="rId4"/>
    <p:sldId id="260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90" d="100"/>
          <a:sy n="90" d="100"/>
        </p:scale>
        <p:origin x="-355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908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3/7/2019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3/7/2019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8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88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566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92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6C0C-2E69-44B1-8995-CAD5637203E5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F4B7-862C-485D-84D8-4B03631A304F}" type="datetime1">
              <a:rPr lang="en-US" smtClean="0"/>
              <a:pPr/>
              <a:t>3/7/2019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0DA-3C40-4F5C-8CB5-6F4E1FF4070C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706F-A8B2-4238-82E7-D28D614E4531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F2D-2A78-44FF-BC59-D39CD6974BDA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A10B-70DB-452B-BDA9-639848A42677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2859-C757-4920-BF2D-71E1A396FB34}" type="datetime1">
              <a:rPr lang="en-US" smtClean="0"/>
              <a:pPr/>
              <a:t>3/7/2019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03A7-5766-4957-A6DA-526AE35A5A77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FCD2-4075-4D5E-9C68-874321E1E3A7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7856-9415-412D-842B-56448CB74E5A}" type="datetime1">
              <a:rPr lang="en-US" smtClean="0"/>
              <a:pPr/>
              <a:t>3/7/2019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IN" dirty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2415AF3-9E6D-47F6-9F4D-D125E5D20448}" type="datetime1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7311"/>
            <a:ext cx="9601200" cy="914400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pic>
        <p:nvPicPr>
          <p:cNvPr id="1026" name="Picture 2" descr="C:\Users\uglje\OneDrive\Desktop\head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7100" y="178867"/>
            <a:ext cx="5257800" cy="1314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154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  <p:pic>
        <p:nvPicPr>
          <p:cNvPr id="4" name="Picture 2" descr="C:\Users\uglje\OneDrive\Desktop\head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60825" y="110073"/>
            <a:ext cx="3763434" cy="940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4" name="Picture 2" descr="C:\Users\uglje\OneDrive\Desktop\head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60825" y="110073"/>
            <a:ext cx="3763434" cy="940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481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xmlns="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xmlns="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Picture 2" descr="C:\Users\uglje\OneDrive\Desktop\head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60825" y="110073"/>
            <a:ext cx="3763434" cy="940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  <p:pic>
        <p:nvPicPr>
          <p:cNvPr id="5" name="Picture 2" descr="C:\Users\uglje\OneDrive\Desktop\head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60825" y="110073"/>
            <a:ext cx="3763434" cy="940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0932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74</Words>
  <Application>Microsoft Office PowerPoint</Application>
  <PresentationFormat>Custom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Sheer Green 16x9</vt:lpstr>
      <vt:lpstr>Title Layout</vt:lpstr>
      <vt:lpstr>Title and Content Layout with List</vt:lpstr>
      <vt:lpstr>Add a Slide Title</vt:lpstr>
      <vt:lpstr>Add a Slide Title</vt:lpstr>
      <vt:lpstr>Two Content Layout with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ugljesa stankov</dc:creator>
  <cp:lastModifiedBy>ugljesa stankov</cp:lastModifiedBy>
  <cp:revision>2</cp:revision>
  <dcterms:created xsi:type="dcterms:W3CDTF">2014-04-18T01:35:23Z</dcterms:created>
  <dcterms:modified xsi:type="dcterms:W3CDTF">2019-03-07T21:10:32Z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v-asharm@microsoft.com</vt:lpwstr>
  </property>
  <property fmtid="{D5CDD505-2E9C-101B-9397-08002B2CF9AE}" pid="5" name="MSIP_Label_f42aa342-8706-4288-bd11-ebb85995028c_SetDate">
    <vt:lpwstr>2017-11-17T03:59:06.7858932Z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0x010100AA3F7D94069FF64A86F7DFF56D60E3BE</vt:lpwstr>
  </property>
</Properties>
</file>